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5.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tags/tag16.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7.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8.xml" ContentType="application/vnd.openxmlformats-officedocument.presentationml.tags+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9.xml" ContentType="application/vnd.openxmlformats-officedocument.presentationml.tags+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20.xml" ContentType="application/vnd.openxmlformats-officedocument.presentationml.tags+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21.xml" ContentType="application/vnd.openxmlformats-officedocument.presentationml.tags+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22.xml" ContentType="application/vnd.openxmlformats-officedocument.presentationml.tags+xml"/>
  <Override PartName="/ppt/notesSlides/notesSlide1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23.xml" ContentType="application/vnd.openxmlformats-officedocument.presentationml.tags+xml"/>
  <Override PartName="/ppt/notesSlides/notesSlide1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24.xml" ContentType="application/vnd.openxmlformats-officedocument.presentationml.tags+xml"/>
  <Override PartName="/ppt/notesSlides/notesSlide1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25.xml" ContentType="application/vnd.openxmlformats-officedocument.presentationml.tags+xml"/>
  <Override PartName="/ppt/notesSlides/notesSlide1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26.xml" ContentType="application/vnd.openxmlformats-officedocument.presentationml.tags+xml"/>
  <Override PartName="/ppt/notesSlides/notesSlide17.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27.xml" ContentType="application/vnd.openxmlformats-officedocument.presentationml.tags+xml"/>
  <Override PartName="/ppt/notesSlides/notesSlide18.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28.xml" ContentType="application/vnd.openxmlformats-officedocument.presentationml.tags+xml"/>
  <Override PartName="/ppt/notesSlides/notesSlide19.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29.xml" ContentType="application/vnd.openxmlformats-officedocument.presentationml.tags+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ags/tag30.xml" ContentType="application/vnd.openxmlformats-officedocument.presentationml.tags+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21.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2.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31.xml" ContentType="application/vnd.openxmlformats-officedocument.presentationml.tags+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54.xml" ContentType="application/vnd.openxmlformats-officedocument.presentationml.tags+xml"/>
  <Override PartName="/ppt/notesSlides/notesSlide24.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55.xml" ContentType="application/vnd.openxmlformats-officedocument.presentationml.tags+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tags/tag56.xml" ContentType="application/vnd.openxmlformats-officedocument.presentationml.tags+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tags/tag57.xml" ContentType="application/vnd.openxmlformats-officedocument.presentationml.tags+xml"/>
  <Override PartName="/ppt/notesSlides/notesSlide25.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tags/tag58.xml" ContentType="application/vnd.openxmlformats-officedocument.presentationml.tags+xml"/>
  <Override PartName="/ppt/notesSlides/notesSlide26.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tags/tag59.xml" ContentType="application/vnd.openxmlformats-officedocument.presentationml.tags+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tags/tag60.xml" ContentType="application/vnd.openxmlformats-officedocument.presentationml.tags+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tags/tag61.xml" ContentType="application/vnd.openxmlformats-officedocument.presentationml.tags+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tags/tag62.xml" ContentType="application/vnd.openxmlformats-officedocument.presentationml.tags+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tags/tag63.xml" ContentType="application/vnd.openxmlformats-officedocument.presentationml.tags+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tags/tag64.xml" ContentType="application/vnd.openxmlformats-officedocument.presentationml.tags+xml"/>
  <Override PartName="/ppt/notesSlides/notesSlide27.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tags/tag91.xml" ContentType="application/vnd.openxmlformats-officedocument.presentationml.tags+xml"/>
  <Override PartName="/ppt/notesSlides/notesSlide28.xml" ContentType="application/vnd.openxmlformats-officedocument.presentationml.notesSlide+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tags/tag92.xml" ContentType="application/vnd.openxmlformats-officedocument.presentationml.tags+xml"/>
  <Override PartName="/ppt/notesSlides/notesSlide29.xml" ContentType="application/vnd.openxmlformats-officedocument.presentationml.notesSlide+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tags/tag93.xml" ContentType="application/vnd.openxmlformats-officedocument.presentationml.tags+xml"/>
  <Override PartName="/ppt/notesSlides/notesSlide30.xml" ContentType="application/vnd.openxmlformats-officedocument.presentationml.notesSlide+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tags/tag94.xml" ContentType="application/vnd.openxmlformats-officedocument.presentationml.tags+xml"/>
  <Override PartName="/ppt/notesSlides/notesSlide31.xml" ContentType="application/vnd.openxmlformats-officedocument.presentationml.notesSlide+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tags/tag95.xml" ContentType="application/vnd.openxmlformats-officedocument.presentationml.tags+xml"/>
  <Override PartName="/ppt/notesSlides/notesSlide32.xml" ContentType="application/vnd.openxmlformats-officedocument.presentationml.notesSlide+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tags/tag96.xml" ContentType="application/vnd.openxmlformats-officedocument.presentationml.tags+xml"/>
  <Override PartName="/ppt/notesSlides/notesSlide33.xml" ContentType="application/vnd.openxmlformats-officedocument.presentationml.notesSlide+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handoutMasterIdLst>
    <p:handoutMasterId r:id="rId127"/>
  </p:handoutMasterIdLst>
  <p:sldIdLst>
    <p:sldId id="578" r:id="rId2"/>
    <p:sldId id="602" r:id="rId3"/>
    <p:sldId id="580" r:id="rId4"/>
    <p:sldId id="579" r:id="rId5"/>
    <p:sldId id="581" r:id="rId6"/>
    <p:sldId id="582" r:id="rId7"/>
    <p:sldId id="587" r:id="rId8"/>
    <p:sldId id="586" r:id="rId9"/>
    <p:sldId id="588" r:id="rId10"/>
    <p:sldId id="398" r:id="rId11"/>
    <p:sldId id="876" r:id="rId12"/>
    <p:sldId id="726" r:id="rId13"/>
    <p:sldId id="727" r:id="rId14"/>
    <p:sldId id="728" r:id="rId15"/>
    <p:sldId id="729" r:id="rId16"/>
    <p:sldId id="730" r:id="rId17"/>
    <p:sldId id="731" r:id="rId18"/>
    <p:sldId id="732" r:id="rId19"/>
    <p:sldId id="733" r:id="rId20"/>
    <p:sldId id="944" r:id="rId21"/>
    <p:sldId id="735" r:id="rId22"/>
    <p:sldId id="945" r:id="rId23"/>
    <p:sldId id="635" r:id="rId24"/>
    <p:sldId id="702" r:id="rId25"/>
    <p:sldId id="946" r:id="rId26"/>
    <p:sldId id="703" r:id="rId27"/>
    <p:sldId id="704" r:id="rId28"/>
    <p:sldId id="947" r:id="rId29"/>
    <p:sldId id="948" r:id="rId30"/>
    <p:sldId id="949" r:id="rId31"/>
    <p:sldId id="502" r:id="rId32"/>
    <p:sldId id="950" r:id="rId33"/>
    <p:sldId id="951" r:id="rId34"/>
    <p:sldId id="952" r:id="rId35"/>
    <p:sldId id="504" r:id="rId36"/>
    <p:sldId id="953" r:id="rId37"/>
    <p:sldId id="706" r:id="rId38"/>
    <p:sldId id="666" r:id="rId39"/>
    <p:sldId id="954" r:id="rId40"/>
    <p:sldId id="505" r:id="rId41"/>
    <p:sldId id="667" r:id="rId42"/>
    <p:sldId id="668" r:id="rId43"/>
    <p:sldId id="497" r:id="rId44"/>
    <p:sldId id="498" r:id="rId45"/>
    <p:sldId id="499" r:id="rId46"/>
    <p:sldId id="955" r:id="rId47"/>
    <p:sldId id="500" r:id="rId48"/>
    <p:sldId id="633" r:id="rId49"/>
    <p:sldId id="956" r:id="rId50"/>
    <p:sldId id="458" r:id="rId51"/>
    <p:sldId id="714" r:id="rId52"/>
    <p:sldId id="957" r:id="rId53"/>
    <p:sldId id="958" r:id="rId54"/>
    <p:sldId id="590" r:id="rId55"/>
    <p:sldId id="591" r:id="rId56"/>
    <p:sldId id="592" r:id="rId57"/>
    <p:sldId id="459" r:id="rId58"/>
    <p:sldId id="594" r:id="rId59"/>
    <p:sldId id="595" r:id="rId60"/>
    <p:sldId id="709" r:id="rId61"/>
    <p:sldId id="710" r:id="rId62"/>
    <p:sldId id="707" r:id="rId63"/>
    <p:sldId id="708" r:id="rId64"/>
    <p:sldId id="460" r:id="rId65"/>
    <p:sldId id="461" r:id="rId66"/>
    <p:sldId id="959" r:id="rId67"/>
    <p:sldId id="583" r:id="rId68"/>
    <p:sldId id="960" r:id="rId69"/>
    <p:sldId id="961" r:id="rId70"/>
    <p:sldId id="596" r:id="rId71"/>
    <p:sldId id="597" r:id="rId72"/>
    <p:sldId id="638" r:id="rId73"/>
    <p:sldId id="451" r:id="rId74"/>
    <p:sldId id="452" r:id="rId75"/>
    <p:sldId id="676" r:id="rId76"/>
    <p:sldId id="677" r:id="rId77"/>
    <p:sldId id="678" r:id="rId78"/>
    <p:sldId id="675" r:id="rId79"/>
    <p:sldId id="453" r:id="rId80"/>
    <p:sldId id="681" r:id="rId81"/>
    <p:sldId id="465" r:id="rId82"/>
    <p:sldId id="711" r:id="rId83"/>
    <p:sldId id="701" r:id="rId84"/>
    <p:sldId id="639" r:id="rId85"/>
    <p:sldId id="608" r:id="rId86"/>
    <p:sldId id="470" r:id="rId87"/>
    <p:sldId id="469" r:id="rId88"/>
    <p:sldId id="601" r:id="rId89"/>
    <p:sldId id="613" r:id="rId90"/>
    <p:sldId id="614" r:id="rId91"/>
    <p:sldId id="471" r:id="rId92"/>
    <p:sldId id="472" r:id="rId93"/>
    <p:sldId id="473" r:id="rId94"/>
    <p:sldId id="475" r:id="rId95"/>
    <p:sldId id="477" r:id="rId96"/>
    <p:sldId id="478" r:id="rId97"/>
    <p:sldId id="962" r:id="rId98"/>
    <p:sldId id="603" r:id="rId99"/>
    <p:sldId id="479" r:id="rId100"/>
    <p:sldId id="480" r:id="rId101"/>
    <p:sldId id="481" r:id="rId102"/>
    <p:sldId id="482" r:id="rId103"/>
    <p:sldId id="483" r:id="rId104"/>
    <p:sldId id="484" r:id="rId105"/>
    <p:sldId id="609" r:id="rId106"/>
    <p:sldId id="610" r:id="rId107"/>
    <p:sldId id="485" r:id="rId108"/>
    <p:sldId id="486" r:id="rId109"/>
    <p:sldId id="615" r:id="rId110"/>
    <p:sldId id="616" r:id="rId111"/>
    <p:sldId id="780" r:id="rId112"/>
    <p:sldId id="768" r:id="rId113"/>
    <p:sldId id="769" r:id="rId114"/>
    <p:sldId id="770" r:id="rId115"/>
    <p:sldId id="771" r:id="rId116"/>
    <p:sldId id="772" r:id="rId117"/>
    <p:sldId id="773" r:id="rId118"/>
    <p:sldId id="774" r:id="rId119"/>
    <p:sldId id="775" r:id="rId120"/>
    <p:sldId id="776" r:id="rId121"/>
    <p:sldId id="777" r:id="rId122"/>
    <p:sldId id="778" r:id="rId123"/>
    <p:sldId id="779" r:id="rId124"/>
    <p:sldId id="261" r:id="rId125"/>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7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autoAdjust="0"/>
    <p:restoredTop sz="58578" autoAdjust="0"/>
  </p:normalViewPr>
  <p:slideViewPr>
    <p:cSldViewPr snapToGrid="0" snapToObjects="1">
      <p:cViewPr varScale="1">
        <p:scale>
          <a:sx n="62" d="100"/>
          <a:sy n="62" d="100"/>
        </p:scale>
        <p:origin x="2264" y="192"/>
      </p:cViewPr>
      <p:guideLst>
        <p:guide orient="horz" pos="2160"/>
        <p:guide pos="38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iagrams/_rels/data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0.jpeg"/><Relationship Id="rId4" Type="http://schemas.openxmlformats.org/officeDocument/2006/relationships/image" Target="../media/image20.jpeg"/></Relationships>
</file>

<file path=ppt/diagrams/_rels/data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0.jpeg"/><Relationship Id="rId4" Type="http://schemas.openxmlformats.org/officeDocument/2006/relationships/image" Target="../media/image20.jpeg"/></Relationships>
</file>

<file path=ppt/diagrams/_rels/drawing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0.jpeg"/><Relationship Id="rId4" Type="http://schemas.openxmlformats.org/officeDocument/2006/relationships/image" Target="../media/image20.jpeg"/></Relationships>
</file>

<file path=ppt/diagrams/_rels/drawing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0.jpeg"/><Relationship Id="rId4"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2#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2#4">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2_2#5">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2_2#6">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2_2#6">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2_2#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2_1#4">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黑体" panose="02010609060101010101" pitchFamily="49" charset="-122"/>
              <a:ea typeface="黑体" panose="02010609060101010101" pitchFamily="49" charset="-122"/>
              <a:sym typeface="+mn-ea"/>
            </a:rPr>
            <a:t>客户关系管理概述</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23F1803F-276C-8041-9B7B-082F2BD1E946}">
      <dgm:prSet custT="1"/>
      <dgm:spPr/>
      <dgm:t>
        <a:bodyPr/>
        <a:lstStyle/>
        <a:p>
          <a:r>
            <a:rPr lang="zh-CN" altLang="en-US" sz="2000" b="1" dirty="0">
              <a:latin typeface="SimHei" charset="-122"/>
              <a:ea typeface="SimHei" charset="-122"/>
              <a:cs typeface="SimHei" charset="-122"/>
            </a:rPr>
            <a:t>客户关系管理的特点</a:t>
          </a: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7859404A-F2FC-2C48-AA46-F509ECEE6B31}">
      <dgm:prSet custT="1"/>
      <dgm:spPr/>
      <dgm:t>
        <a:bodyPr/>
        <a:lstStyle/>
        <a:p>
          <a:r>
            <a:rPr lang="zh-CN" altLang="en-US" sz="2000" b="1" dirty="0">
              <a:latin typeface="SimHei" charset="-122"/>
              <a:ea typeface="SimHei" charset="-122"/>
              <a:cs typeface="SimHei" charset="-122"/>
            </a:rPr>
            <a:t>客户关系管理产生的背景</a:t>
          </a:r>
        </a:p>
      </dgm:t>
    </dgm:pt>
    <dgm:pt modelId="{082ECBEE-C2C7-4949-86B1-6B928BF803C2}" type="parTrans" cxnId="{20C1FE7A-4B34-AA48-A07D-90CA165F3112}">
      <dgm:prSet/>
      <dgm:spPr/>
      <dgm:t>
        <a:bodyPr/>
        <a:lstStyle/>
        <a:p>
          <a:endParaRPr lang="zh-CN" altLang="en-US"/>
        </a:p>
      </dgm:t>
    </dgm:pt>
    <dgm:pt modelId="{284844EE-6F45-4240-B30D-C9558468DF08}" type="sibTrans" cxnId="{20C1FE7A-4B34-AA48-A07D-90CA165F3112}">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2"/>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2">
        <dgm:presLayoutVars>
          <dgm:chPref val="3"/>
        </dgm:presLayoutVars>
      </dgm:prSet>
      <dgm:spPr/>
    </dgm:pt>
    <dgm:pt modelId="{CBC1B020-7022-2B49-8F5F-7E3168D6587A}" type="pres">
      <dgm:prSet presAssocID="{7859404A-F2FC-2C48-AA46-F509ECEE6B31}" presName="rootConnector" presStyleLbl="node2" presStyleIdx="1" presStyleCnt="2"/>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A357E220-6071-E244-BF53-83CF6F50A61D}" type="presOf" srcId="{23F1803F-276C-8041-9B7B-082F2BD1E946}" destId="{19BA56B5-C34A-B64D-A239-C962FAC6DE3A}" srcOrd="0" destOrd="0" presId="urn:microsoft.com/office/officeart/2009/3/layout/HorizontalOrganizationChart"/>
    <dgm:cxn modelId="{3D9DBB6C-4C03-0E46-A00A-F896182B960A}" type="presOf" srcId="{5E91D41B-332E-E54E-BBB2-1256B9CC48C7}" destId="{97BD78E0-6CC9-224B-9FDD-F11EE9BF8DF0}"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10273D9F-A008-4C08-970B-BDB1CC805562}" srcId="{F05BBA42-D7AF-4BA0-8C3F-85B1FE28E48F}" destId="{9AC2E227-803C-4016-BF2C-9291B6CAA290}" srcOrd="0" destOrd="0" parTransId="{8E8E9D46-5B7B-4FA0-8329-744E9016EF3D}" sibTransId="{F60E2A41-79A0-4E8E-92FB-1BF9FE84EDD9}"/>
    <dgm:cxn modelId="{B7312AB1-20E3-2E47-BCB9-59AF34F99655}" type="presOf" srcId="{7859404A-F2FC-2C48-AA46-F509ECEE6B31}" destId="{4E99FFF1-F2C8-4947-9B7B-F4C0FDBD7B17}" srcOrd="0" destOrd="0" presId="urn:microsoft.com/office/officeart/2009/3/layout/HorizontalOrganizationChart"/>
    <dgm:cxn modelId="{964755B2-C131-574C-B7BE-D41FC6DAF3B2}" type="presOf" srcId="{7859404A-F2FC-2C48-AA46-F509ECEE6B31}" destId="{CBC1B020-7022-2B49-8F5F-7E3168D6587A}" srcOrd="1" destOrd="0" presId="urn:microsoft.com/office/officeart/2009/3/layout/HorizontalOrganizationChart"/>
    <dgm:cxn modelId="{48D969B4-E4B8-A54B-BE22-1F3FD8661894}" type="presOf" srcId="{F05BBA42-D7AF-4BA0-8C3F-85B1FE28E48F}" destId="{18DB143D-9E27-4E02-AFA5-F665953CBC10}" srcOrd="0" destOrd="0" presId="urn:microsoft.com/office/officeart/2009/3/layout/HorizontalOrganizationChart"/>
    <dgm:cxn modelId="{AECA61BB-434B-9046-ACED-CF703EC98A56}" type="presOf" srcId="{9AC2E227-803C-4016-BF2C-9291B6CAA290}" destId="{9CD41DA5-A8A9-4189-B933-DCF665F7DF2D}" srcOrd="1" destOrd="0" presId="urn:microsoft.com/office/officeart/2009/3/layout/HorizontalOrganizationChart"/>
    <dgm:cxn modelId="{EFC1ADBD-8610-D44E-A46C-9B201FE2A67C}" type="presOf" srcId="{9AC2E227-803C-4016-BF2C-9291B6CAA290}" destId="{2A2AFDF2-2568-44F8-842C-3BFD70D9F2B1}" srcOrd="0" destOrd="0" presId="urn:microsoft.com/office/officeart/2009/3/layout/HorizontalOrganizationChart"/>
    <dgm:cxn modelId="{DD4401EB-283B-C849-88FD-9591E8747305}" type="presOf" srcId="{082ECBEE-C2C7-4949-86B1-6B928BF803C2}" destId="{DB74F6B7-48F3-A347-9D02-3848B3882D19}" srcOrd="0" destOrd="0" presId="urn:microsoft.com/office/officeart/2009/3/layout/HorizontalOrganizationChart"/>
    <dgm:cxn modelId="{C04EAEFC-AF21-FA41-9D77-3348E1916DC7}" type="presOf" srcId="{23F1803F-276C-8041-9B7B-082F2BD1E946}" destId="{B13D6842-7E74-6E4A-B081-886229548982}" srcOrd="1" destOrd="0" presId="urn:microsoft.com/office/officeart/2009/3/layout/HorizontalOrganizationChart"/>
    <dgm:cxn modelId="{1C790BE4-FED7-3049-A8F4-9A2E8F2ED6DB}" type="presParOf" srcId="{18DB143D-9E27-4E02-AFA5-F665953CBC10}" destId="{07E01157-B979-4F6B-B892-75DB2A2B8B0F}" srcOrd="0" destOrd="0" presId="urn:microsoft.com/office/officeart/2009/3/layout/HorizontalOrganizationChart"/>
    <dgm:cxn modelId="{21990904-61F0-0841-90E1-417C207388D7}" type="presParOf" srcId="{07E01157-B979-4F6B-B892-75DB2A2B8B0F}" destId="{F686C23F-604E-4653-B2CB-27DBB6BED631}" srcOrd="0" destOrd="0" presId="urn:microsoft.com/office/officeart/2009/3/layout/HorizontalOrganizationChart"/>
    <dgm:cxn modelId="{0618E9FB-9B8F-4147-AFEE-8BA4EAB1E475}" type="presParOf" srcId="{F686C23F-604E-4653-B2CB-27DBB6BED631}" destId="{2A2AFDF2-2568-44F8-842C-3BFD70D9F2B1}" srcOrd="0" destOrd="0" presId="urn:microsoft.com/office/officeart/2009/3/layout/HorizontalOrganizationChart"/>
    <dgm:cxn modelId="{C241DA2D-6475-474E-AC8C-74833932C8EF}" type="presParOf" srcId="{F686C23F-604E-4653-B2CB-27DBB6BED631}" destId="{9CD41DA5-A8A9-4189-B933-DCF665F7DF2D}" srcOrd="1" destOrd="0" presId="urn:microsoft.com/office/officeart/2009/3/layout/HorizontalOrganizationChart"/>
    <dgm:cxn modelId="{25A1398B-D8E8-6F45-95D4-AB7A039E7A15}" type="presParOf" srcId="{07E01157-B979-4F6B-B892-75DB2A2B8B0F}" destId="{96876921-77F4-4E08-9148-E99125692808}" srcOrd="1" destOrd="0" presId="urn:microsoft.com/office/officeart/2009/3/layout/HorizontalOrganizationChart"/>
    <dgm:cxn modelId="{49223CCA-E1AA-8D4E-AB82-641690BA85EC}" type="presParOf" srcId="{96876921-77F4-4E08-9148-E99125692808}" destId="{97BD78E0-6CC9-224B-9FDD-F11EE9BF8DF0}" srcOrd="0" destOrd="0" presId="urn:microsoft.com/office/officeart/2009/3/layout/HorizontalOrganizationChart"/>
    <dgm:cxn modelId="{F5D8CAEF-C5A1-8940-9F4F-15941507D98E}" type="presParOf" srcId="{96876921-77F4-4E08-9148-E99125692808}" destId="{F5564F5E-C23C-6041-B185-3508736BC161}" srcOrd="1" destOrd="0" presId="urn:microsoft.com/office/officeart/2009/3/layout/HorizontalOrganizationChart"/>
    <dgm:cxn modelId="{E5CA7D44-DFF3-C94D-85EA-0ECB419299F1}" type="presParOf" srcId="{F5564F5E-C23C-6041-B185-3508736BC161}" destId="{730C15AF-A2E3-334E-9C4F-2DA8AC61AB90}" srcOrd="0" destOrd="0" presId="urn:microsoft.com/office/officeart/2009/3/layout/HorizontalOrganizationChart"/>
    <dgm:cxn modelId="{87800896-72CE-6E4A-8CAB-F031C9157825}" type="presParOf" srcId="{730C15AF-A2E3-334E-9C4F-2DA8AC61AB90}" destId="{19BA56B5-C34A-B64D-A239-C962FAC6DE3A}" srcOrd="0" destOrd="0" presId="urn:microsoft.com/office/officeart/2009/3/layout/HorizontalOrganizationChart"/>
    <dgm:cxn modelId="{E51D8C87-BDFB-264F-93C8-8AB1185F1D00}" type="presParOf" srcId="{730C15AF-A2E3-334E-9C4F-2DA8AC61AB90}" destId="{B13D6842-7E74-6E4A-B081-886229548982}" srcOrd="1" destOrd="0" presId="urn:microsoft.com/office/officeart/2009/3/layout/HorizontalOrganizationChart"/>
    <dgm:cxn modelId="{92634853-7822-4E48-9A26-B3F28BDE7944}" type="presParOf" srcId="{F5564F5E-C23C-6041-B185-3508736BC161}" destId="{DA228DBB-51B5-1545-814C-2E0469298B4C}" srcOrd="1" destOrd="0" presId="urn:microsoft.com/office/officeart/2009/3/layout/HorizontalOrganizationChart"/>
    <dgm:cxn modelId="{E52E2A98-5033-6A46-8D6D-B9F65B29BDC8}" type="presParOf" srcId="{F5564F5E-C23C-6041-B185-3508736BC161}" destId="{D334E96E-D664-3443-8496-4E437BC45B67}" srcOrd="2" destOrd="0" presId="urn:microsoft.com/office/officeart/2009/3/layout/HorizontalOrganizationChart"/>
    <dgm:cxn modelId="{D1AD4B41-0DBC-724D-9C78-957C9DFF89C3}" type="presParOf" srcId="{96876921-77F4-4E08-9148-E99125692808}" destId="{DB74F6B7-48F3-A347-9D02-3848B3882D19}" srcOrd="2" destOrd="0" presId="urn:microsoft.com/office/officeart/2009/3/layout/HorizontalOrganizationChart"/>
    <dgm:cxn modelId="{59721B7D-A654-2B42-A578-82F232BC8986}" type="presParOf" srcId="{96876921-77F4-4E08-9148-E99125692808}" destId="{B6FF38B1-94EE-5848-8043-BF3B363E5E43}" srcOrd="3" destOrd="0" presId="urn:microsoft.com/office/officeart/2009/3/layout/HorizontalOrganizationChart"/>
    <dgm:cxn modelId="{F9A685DB-840C-534A-825D-67428DA88E19}" type="presParOf" srcId="{B6FF38B1-94EE-5848-8043-BF3B363E5E43}" destId="{CC2D7BE5-7000-3C48-AA1F-2B56512EECB1}" srcOrd="0" destOrd="0" presId="urn:microsoft.com/office/officeart/2009/3/layout/HorizontalOrganizationChart"/>
    <dgm:cxn modelId="{713D3974-3219-D642-A9BC-57CB3E7262B1}" type="presParOf" srcId="{CC2D7BE5-7000-3C48-AA1F-2B56512EECB1}" destId="{4E99FFF1-F2C8-4947-9B7B-F4C0FDBD7B17}" srcOrd="0" destOrd="0" presId="urn:microsoft.com/office/officeart/2009/3/layout/HorizontalOrganizationChart"/>
    <dgm:cxn modelId="{B113A06C-F5C1-8345-A593-436380843414}" type="presParOf" srcId="{CC2D7BE5-7000-3C48-AA1F-2B56512EECB1}" destId="{CBC1B020-7022-2B49-8F5F-7E3168D6587A}" srcOrd="1" destOrd="0" presId="urn:microsoft.com/office/officeart/2009/3/layout/HorizontalOrganizationChart"/>
    <dgm:cxn modelId="{ED435F5F-DC1E-9B4B-A564-2FB8B85761C3}" type="presParOf" srcId="{B6FF38B1-94EE-5848-8043-BF3B363E5E43}" destId="{8C9C17CE-7CBB-7446-A701-923744A6075A}" srcOrd="1" destOrd="0" presId="urn:microsoft.com/office/officeart/2009/3/layout/HorizontalOrganizationChart"/>
    <dgm:cxn modelId="{619EBDFC-B4A1-214B-856A-B40D4A8E450D}" type="presParOf" srcId="{B6FF38B1-94EE-5848-8043-BF3B363E5E43}" destId="{430A0D5E-F21F-B747-8E3B-3F16B06130DD}" srcOrd="2" destOrd="0" presId="urn:microsoft.com/office/officeart/2009/3/layout/HorizontalOrganizationChart"/>
    <dgm:cxn modelId="{52FD6ECA-F082-CF48-B32D-72CABA25F70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C0924B00-BA9B-734A-84C5-BD77E941F7F7}" type="presOf" srcId="{1D790902-AF3D-7B46-AD76-3055EDBED332}" destId="{FDE78A9A-2F3D-1643-9E25-8D293E01FD0B}"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0125F020-F124-CD4A-8CF8-F231646620C9}" type="presOf" srcId="{5E91D41B-332E-E54E-BBB2-1256B9CC48C7}" destId="{97BD78E0-6CC9-224B-9FDD-F11EE9BF8DF0}"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EDF0FF2D-F51C-A042-8673-F496F8267D84}" type="presOf" srcId="{7859404A-F2FC-2C48-AA46-F509ECEE6B31}" destId="{4E99FFF1-F2C8-4947-9B7B-F4C0FDBD7B17}" srcOrd="0" destOrd="0" presId="urn:microsoft.com/office/officeart/2009/3/layout/HorizontalOrganizationChart"/>
    <dgm:cxn modelId="{7BCE3030-01BA-A342-8DA5-E32878F9B83C}" type="presOf" srcId="{23F1803F-276C-8041-9B7B-082F2BD1E946}" destId="{B13D6842-7E74-6E4A-B081-886229548982}" srcOrd="1" destOrd="0" presId="urn:microsoft.com/office/officeart/2009/3/layout/HorizontalOrganizationChart"/>
    <dgm:cxn modelId="{48C21A43-9F7A-1449-BFEB-C91AA7D79D6E}" type="presOf" srcId="{D85D18D5-D26E-FC45-9804-B9305D1099EC}" destId="{02317F5F-2A70-F943-94AC-A4AA9E649FDC}"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EA1B4F54-6DD9-4248-BB7F-95817105AD15}" type="presOf" srcId="{407B71D8-AF3B-5A42-9B22-D9139206A1E9}" destId="{EE430F54-A878-5E4E-8BD2-2EC118BCE1FF}" srcOrd="0" destOrd="0" presId="urn:microsoft.com/office/officeart/2009/3/layout/HorizontalOrganizationChart"/>
    <dgm:cxn modelId="{7CC8A058-5EA0-6344-B4F3-41CEA572E8B0}" type="presOf" srcId="{9AC2E227-803C-4016-BF2C-9291B6CAA290}" destId="{2A2AFDF2-2568-44F8-842C-3BFD70D9F2B1}"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15B7EE89-F097-0C45-95C6-101445C36FEE}" type="presOf" srcId="{407B71D8-AF3B-5A42-9B22-D9139206A1E9}" destId="{0F28AA06-1427-D743-BEC7-C0539F8ADE78}" srcOrd="1" destOrd="0" presId="urn:microsoft.com/office/officeart/2009/3/layout/HorizontalOrganizationChart"/>
    <dgm:cxn modelId="{941FF48E-832C-6046-B682-ECAA4E8678E3}" type="presOf" srcId="{F2050BCA-66A8-BD4F-8D70-1CDE1E1193D6}" destId="{4E317DED-344D-9C4D-B93F-1131238B087D}" srcOrd="1" destOrd="0" presId="urn:microsoft.com/office/officeart/2009/3/layout/HorizontalOrganizationChart"/>
    <dgm:cxn modelId="{6F741992-4979-D145-9764-5889CA603A63}" type="presOf" srcId="{7859404A-F2FC-2C48-AA46-F509ECEE6B31}" destId="{CBC1B020-7022-2B49-8F5F-7E3168D6587A}" srcOrd="1" destOrd="0" presId="urn:microsoft.com/office/officeart/2009/3/layout/HorizontalOrganizationChart"/>
    <dgm:cxn modelId="{A9837F9B-6682-A042-AC77-E4F9E6C15B4F}" type="presOf" srcId="{18857FB4-8C0F-134F-BB34-A7483EFC3EB3}" destId="{BCA5C663-1057-1245-B4D4-FE7B87B92033}"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2B80E5AE-B6D8-C24A-A9A3-250F235B8E95}" type="presOf" srcId="{082ECBEE-C2C7-4949-86B1-6B928BF803C2}" destId="{DB74F6B7-48F3-A347-9D02-3848B3882D19}" srcOrd="0" destOrd="0" presId="urn:microsoft.com/office/officeart/2009/3/layout/HorizontalOrganizationChart"/>
    <dgm:cxn modelId="{3C2A0EAF-3915-4646-B626-7D996BA46743}" type="presOf" srcId="{23F1803F-276C-8041-9B7B-082F2BD1E946}" destId="{19BA56B5-C34A-B64D-A239-C962FAC6DE3A}" srcOrd="0" destOrd="0" presId="urn:microsoft.com/office/officeart/2009/3/layout/HorizontalOrganizationChart"/>
    <dgm:cxn modelId="{2662C7B2-7E8B-D445-A5C6-EDE1F9D65A0C}" type="presOf" srcId="{9AC2E227-803C-4016-BF2C-9291B6CAA290}" destId="{9CD41DA5-A8A9-4189-B933-DCF665F7DF2D}" srcOrd="1" destOrd="0" presId="urn:microsoft.com/office/officeart/2009/3/layout/HorizontalOrganizationChart"/>
    <dgm:cxn modelId="{5BC1B6B6-EF4A-314A-8B4E-69197A17867F}" type="presOf" srcId="{F05BBA42-D7AF-4BA0-8C3F-85B1FE28E48F}" destId="{18DB143D-9E27-4E02-AFA5-F665953CBC10}" srcOrd="0" destOrd="0" presId="urn:microsoft.com/office/officeart/2009/3/layout/HorizontalOrganizationChart"/>
    <dgm:cxn modelId="{4EA10CBE-187B-E74B-A5E6-79B096A40684}" type="presOf" srcId="{4CB52E96-06D1-AF48-99CE-F4490E57E3F7}" destId="{C767319C-045A-8840-8F04-CF0D948D48E4}" srcOrd="1" destOrd="0" presId="urn:microsoft.com/office/officeart/2009/3/layout/HorizontalOrganizationChart"/>
    <dgm:cxn modelId="{A671C7D7-2E7F-964D-8686-F89FF5B78C4B}" type="presOf" srcId="{D03B71AB-129A-214C-ABE8-BDB062FF6886}" destId="{D64C51CF-5385-AC4E-9924-5AEB9C96CC29}" srcOrd="0" destOrd="0" presId="urn:microsoft.com/office/officeart/2009/3/layout/HorizontalOrganizationChart"/>
    <dgm:cxn modelId="{9F7411DC-33D5-2049-BC25-EC86DFA71D92}" type="presOf" srcId="{F2050BCA-66A8-BD4F-8D70-1CDE1E1193D6}" destId="{7EAD13FD-E4B4-DC46-B5DF-6646A2216B5E}" srcOrd="0" destOrd="0" presId="urn:microsoft.com/office/officeart/2009/3/layout/HorizontalOrganizationChart"/>
    <dgm:cxn modelId="{0B70B8E0-C771-1940-819A-CED1651F79D5}" type="presOf" srcId="{18857FB4-8C0F-134F-BB34-A7483EFC3EB3}" destId="{8694BFB8-9E8C-1845-8FEC-5B89C95DC21B}" srcOrd="0" destOrd="0" presId="urn:microsoft.com/office/officeart/2009/3/layout/HorizontalOrganizationChart"/>
    <dgm:cxn modelId="{6406A9EC-5530-AA4F-9DCC-09CF1A801BA0}" type="presOf" srcId="{5A294BDE-BC52-8342-AC0A-45AB3E3D15CE}" destId="{16C50FE8-F74F-1349-A8CA-65C27410E2C4}"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C0F715FB-D5C9-7447-AF33-7BD283E9CFD2}" type="presOf" srcId="{4CB52E96-06D1-AF48-99CE-F4490E57E3F7}" destId="{E6CF5C07-2D9C-564D-90E5-DBF063F87A7C}" srcOrd="0" destOrd="0" presId="urn:microsoft.com/office/officeart/2009/3/layout/HorizontalOrganizationChart"/>
    <dgm:cxn modelId="{DADEA6EC-B964-E941-8646-07CF3CF666ED}" type="presParOf" srcId="{18DB143D-9E27-4E02-AFA5-F665953CBC10}" destId="{07E01157-B979-4F6B-B892-75DB2A2B8B0F}" srcOrd="0" destOrd="0" presId="urn:microsoft.com/office/officeart/2009/3/layout/HorizontalOrganizationChart"/>
    <dgm:cxn modelId="{175BF7C5-C9C6-7949-9660-1BD34A74961D}" type="presParOf" srcId="{07E01157-B979-4F6B-B892-75DB2A2B8B0F}" destId="{F686C23F-604E-4653-B2CB-27DBB6BED631}" srcOrd="0" destOrd="0" presId="urn:microsoft.com/office/officeart/2009/3/layout/HorizontalOrganizationChart"/>
    <dgm:cxn modelId="{950DD68F-23AA-A04E-8839-2E9662D29AEB}" type="presParOf" srcId="{F686C23F-604E-4653-B2CB-27DBB6BED631}" destId="{2A2AFDF2-2568-44F8-842C-3BFD70D9F2B1}" srcOrd="0" destOrd="0" presId="urn:microsoft.com/office/officeart/2009/3/layout/HorizontalOrganizationChart"/>
    <dgm:cxn modelId="{2700525C-AFB5-3049-BF3E-492746142D0E}" type="presParOf" srcId="{F686C23F-604E-4653-B2CB-27DBB6BED631}" destId="{9CD41DA5-A8A9-4189-B933-DCF665F7DF2D}" srcOrd="1" destOrd="0" presId="urn:microsoft.com/office/officeart/2009/3/layout/HorizontalOrganizationChart"/>
    <dgm:cxn modelId="{E54E30AD-3A8B-7948-962E-2F9BE711A9EC}" type="presParOf" srcId="{07E01157-B979-4F6B-B892-75DB2A2B8B0F}" destId="{96876921-77F4-4E08-9148-E99125692808}" srcOrd="1" destOrd="0" presId="urn:microsoft.com/office/officeart/2009/3/layout/HorizontalOrganizationChart"/>
    <dgm:cxn modelId="{C89E41E8-90DE-7B46-890B-A0E687C99CC1}" type="presParOf" srcId="{96876921-77F4-4E08-9148-E99125692808}" destId="{97BD78E0-6CC9-224B-9FDD-F11EE9BF8DF0}" srcOrd="0" destOrd="0" presId="urn:microsoft.com/office/officeart/2009/3/layout/HorizontalOrganizationChart"/>
    <dgm:cxn modelId="{06B80238-19A9-E445-A32E-685C375BF734}" type="presParOf" srcId="{96876921-77F4-4E08-9148-E99125692808}" destId="{F5564F5E-C23C-6041-B185-3508736BC161}" srcOrd="1" destOrd="0" presId="urn:microsoft.com/office/officeart/2009/3/layout/HorizontalOrganizationChart"/>
    <dgm:cxn modelId="{99026E71-0C11-524A-BEC6-A57EB52DE595}" type="presParOf" srcId="{F5564F5E-C23C-6041-B185-3508736BC161}" destId="{730C15AF-A2E3-334E-9C4F-2DA8AC61AB90}" srcOrd="0" destOrd="0" presId="urn:microsoft.com/office/officeart/2009/3/layout/HorizontalOrganizationChart"/>
    <dgm:cxn modelId="{1E04F4D6-D3ED-D74C-BC1C-65148A21D46B}" type="presParOf" srcId="{730C15AF-A2E3-334E-9C4F-2DA8AC61AB90}" destId="{19BA56B5-C34A-B64D-A239-C962FAC6DE3A}" srcOrd="0" destOrd="0" presId="urn:microsoft.com/office/officeart/2009/3/layout/HorizontalOrganizationChart"/>
    <dgm:cxn modelId="{E30D69F9-1EB4-E34F-8CB5-078FB517070A}" type="presParOf" srcId="{730C15AF-A2E3-334E-9C4F-2DA8AC61AB90}" destId="{B13D6842-7E74-6E4A-B081-886229548982}" srcOrd="1" destOrd="0" presId="urn:microsoft.com/office/officeart/2009/3/layout/HorizontalOrganizationChart"/>
    <dgm:cxn modelId="{7B08F324-6A72-D140-9945-5F9218E7214F}" type="presParOf" srcId="{F5564F5E-C23C-6041-B185-3508736BC161}" destId="{DA228DBB-51B5-1545-814C-2E0469298B4C}" srcOrd="1" destOrd="0" presId="urn:microsoft.com/office/officeart/2009/3/layout/HorizontalOrganizationChart"/>
    <dgm:cxn modelId="{DB5D7A8A-E7BE-CF4B-B7DD-CACD9D1A79B3}" type="presParOf" srcId="{F5564F5E-C23C-6041-B185-3508736BC161}" destId="{D334E96E-D664-3443-8496-4E437BC45B67}" srcOrd="2" destOrd="0" presId="urn:microsoft.com/office/officeart/2009/3/layout/HorizontalOrganizationChart"/>
    <dgm:cxn modelId="{1C15092D-9BC6-4B40-A86D-3FF489C9D553}" type="presParOf" srcId="{96876921-77F4-4E08-9148-E99125692808}" destId="{DB74F6B7-48F3-A347-9D02-3848B3882D19}" srcOrd="2" destOrd="0" presId="urn:microsoft.com/office/officeart/2009/3/layout/HorizontalOrganizationChart"/>
    <dgm:cxn modelId="{4B132FB8-9488-1F42-B892-B2151D23331C}" type="presParOf" srcId="{96876921-77F4-4E08-9148-E99125692808}" destId="{B6FF38B1-94EE-5848-8043-BF3B363E5E43}" srcOrd="3" destOrd="0" presId="urn:microsoft.com/office/officeart/2009/3/layout/HorizontalOrganizationChart"/>
    <dgm:cxn modelId="{DC079AFD-B99E-9440-9524-AD0603D8E2EF}" type="presParOf" srcId="{B6FF38B1-94EE-5848-8043-BF3B363E5E43}" destId="{CC2D7BE5-7000-3C48-AA1F-2B56512EECB1}" srcOrd="0" destOrd="0" presId="urn:microsoft.com/office/officeart/2009/3/layout/HorizontalOrganizationChart"/>
    <dgm:cxn modelId="{A4E34003-7B36-6A46-B2D3-3CE858543897}" type="presParOf" srcId="{CC2D7BE5-7000-3C48-AA1F-2B56512EECB1}" destId="{4E99FFF1-F2C8-4947-9B7B-F4C0FDBD7B17}" srcOrd="0" destOrd="0" presId="urn:microsoft.com/office/officeart/2009/3/layout/HorizontalOrganizationChart"/>
    <dgm:cxn modelId="{E197578A-6D89-FE49-8BD8-BF5D20D8D5B6}" type="presParOf" srcId="{CC2D7BE5-7000-3C48-AA1F-2B56512EECB1}" destId="{CBC1B020-7022-2B49-8F5F-7E3168D6587A}" srcOrd="1" destOrd="0" presId="urn:microsoft.com/office/officeart/2009/3/layout/HorizontalOrganizationChart"/>
    <dgm:cxn modelId="{25453A6B-4444-DB4E-A90C-732A9A67AAC5}" type="presParOf" srcId="{B6FF38B1-94EE-5848-8043-BF3B363E5E43}" destId="{8C9C17CE-7CBB-7446-A701-923744A6075A}" srcOrd="1" destOrd="0" presId="urn:microsoft.com/office/officeart/2009/3/layout/HorizontalOrganizationChart"/>
    <dgm:cxn modelId="{41CD76B8-2403-CB4B-9865-4E9524619F21}" type="presParOf" srcId="{B6FF38B1-94EE-5848-8043-BF3B363E5E43}" destId="{430A0D5E-F21F-B747-8E3B-3F16B06130DD}" srcOrd="2" destOrd="0" presId="urn:microsoft.com/office/officeart/2009/3/layout/HorizontalOrganizationChart"/>
    <dgm:cxn modelId="{888EED60-3361-4A4E-A258-63BBF2F4387C}" type="presParOf" srcId="{96876921-77F4-4E08-9148-E99125692808}" destId="{FDE78A9A-2F3D-1643-9E25-8D293E01FD0B}" srcOrd="4" destOrd="0" presId="urn:microsoft.com/office/officeart/2009/3/layout/HorizontalOrganizationChart"/>
    <dgm:cxn modelId="{A1A6B8EE-44A7-FC45-981B-FCF7555E01E7}" type="presParOf" srcId="{96876921-77F4-4E08-9148-E99125692808}" destId="{03AC02A8-DCF5-DE41-9165-E9B4A460BFB1}" srcOrd="5" destOrd="0" presId="urn:microsoft.com/office/officeart/2009/3/layout/HorizontalOrganizationChart"/>
    <dgm:cxn modelId="{BBA3B579-3AD6-6847-B126-EA459C8D562F}" type="presParOf" srcId="{03AC02A8-DCF5-DE41-9165-E9B4A460BFB1}" destId="{F8B7117C-2CA0-2F40-B7D6-1D024FC1684D}" srcOrd="0" destOrd="0" presId="urn:microsoft.com/office/officeart/2009/3/layout/HorizontalOrganizationChart"/>
    <dgm:cxn modelId="{8962C1A1-1ABB-F04A-8819-0C4842A2B4A1}" type="presParOf" srcId="{F8B7117C-2CA0-2F40-B7D6-1D024FC1684D}" destId="{7EAD13FD-E4B4-DC46-B5DF-6646A2216B5E}" srcOrd="0" destOrd="0" presId="urn:microsoft.com/office/officeart/2009/3/layout/HorizontalOrganizationChart"/>
    <dgm:cxn modelId="{B2095DB9-298E-AB43-AF62-94F8F114BB67}" type="presParOf" srcId="{F8B7117C-2CA0-2F40-B7D6-1D024FC1684D}" destId="{4E317DED-344D-9C4D-B93F-1131238B087D}" srcOrd="1" destOrd="0" presId="urn:microsoft.com/office/officeart/2009/3/layout/HorizontalOrganizationChart"/>
    <dgm:cxn modelId="{F1271DC7-0B4C-0549-9B56-8C9B62037529}" type="presParOf" srcId="{03AC02A8-DCF5-DE41-9165-E9B4A460BFB1}" destId="{B14BC67D-6708-2744-B1B5-357136427AFC}" srcOrd="1" destOrd="0" presId="urn:microsoft.com/office/officeart/2009/3/layout/HorizontalOrganizationChart"/>
    <dgm:cxn modelId="{8BFDDA47-5A17-1245-B23B-366A332F6C35}" type="presParOf" srcId="{03AC02A8-DCF5-DE41-9165-E9B4A460BFB1}" destId="{3CE53489-38CC-3F4F-8E4D-87B2F2A44B04}" srcOrd="2" destOrd="0" presId="urn:microsoft.com/office/officeart/2009/3/layout/HorizontalOrganizationChart"/>
    <dgm:cxn modelId="{FC81FDDA-1A20-B74C-9413-CB7226931E66}" type="presParOf" srcId="{96876921-77F4-4E08-9148-E99125692808}" destId="{02317F5F-2A70-F943-94AC-A4AA9E649FDC}" srcOrd="6" destOrd="0" presId="urn:microsoft.com/office/officeart/2009/3/layout/HorizontalOrganizationChart"/>
    <dgm:cxn modelId="{33D8D278-76F7-9743-B337-F25F64204573}" type="presParOf" srcId="{96876921-77F4-4E08-9148-E99125692808}" destId="{942551B5-031B-A94B-8596-6CF221122022}" srcOrd="7" destOrd="0" presId="urn:microsoft.com/office/officeart/2009/3/layout/HorizontalOrganizationChart"/>
    <dgm:cxn modelId="{B6A1D8BB-52D3-774F-9982-AA80AD53D59A}" type="presParOf" srcId="{942551B5-031B-A94B-8596-6CF221122022}" destId="{7B45BAC9-CC56-AC40-81A5-C7B9387341D0}" srcOrd="0" destOrd="0" presId="urn:microsoft.com/office/officeart/2009/3/layout/HorizontalOrganizationChart"/>
    <dgm:cxn modelId="{27525DA9-DAE3-2840-B63F-DACC78AF1A2E}" type="presParOf" srcId="{7B45BAC9-CC56-AC40-81A5-C7B9387341D0}" destId="{8694BFB8-9E8C-1845-8FEC-5B89C95DC21B}" srcOrd="0" destOrd="0" presId="urn:microsoft.com/office/officeart/2009/3/layout/HorizontalOrganizationChart"/>
    <dgm:cxn modelId="{43A7EE4D-AA98-F849-85A4-8CE7A99E5EDF}" type="presParOf" srcId="{7B45BAC9-CC56-AC40-81A5-C7B9387341D0}" destId="{BCA5C663-1057-1245-B4D4-FE7B87B92033}" srcOrd="1" destOrd="0" presId="urn:microsoft.com/office/officeart/2009/3/layout/HorizontalOrganizationChart"/>
    <dgm:cxn modelId="{D079878F-7F69-404F-B39E-89DE1175F5BD}" type="presParOf" srcId="{942551B5-031B-A94B-8596-6CF221122022}" destId="{1E512A8E-5837-FD44-BC9D-057510CBC4D9}" srcOrd="1" destOrd="0" presId="urn:microsoft.com/office/officeart/2009/3/layout/HorizontalOrganizationChart"/>
    <dgm:cxn modelId="{B2EDCEA4-B2F7-1E40-8C16-2114064B6194}" type="presParOf" srcId="{942551B5-031B-A94B-8596-6CF221122022}" destId="{A1E72A6A-988E-C845-8CD1-74A8CF689222}" srcOrd="2" destOrd="0" presId="urn:microsoft.com/office/officeart/2009/3/layout/HorizontalOrganizationChart"/>
    <dgm:cxn modelId="{ACE02420-2BC1-F24A-BA17-BEAEFA8A3216}" type="presParOf" srcId="{96876921-77F4-4E08-9148-E99125692808}" destId="{16C50FE8-F74F-1349-A8CA-65C27410E2C4}" srcOrd="8" destOrd="0" presId="urn:microsoft.com/office/officeart/2009/3/layout/HorizontalOrganizationChart"/>
    <dgm:cxn modelId="{615B76DB-FDC1-CD4B-8385-033FC3FF1A97}" type="presParOf" srcId="{96876921-77F4-4E08-9148-E99125692808}" destId="{7B39659E-F7C2-8C4D-AAAE-4DDD6208E960}" srcOrd="9" destOrd="0" presId="urn:microsoft.com/office/officeart/2009/3/layout/HorizontalOrganizationChart"/>
    <dgm:cxn modelId="{826EECAE-6219-D04D-B4E4-21BF0B77ADFE}" type="presParOf" srcId="{7B39659E-F7C2-8C4D-AAAE-4DDD6208E960}" destId="{06ED6D85-57F1-BB48-8E0B-7186F27EBFD7}" srcOrd="0" destOrd="0" presId="urn:microsoft.com/office/officeart/2009/3/layout/HorizontalOrganizationChart"/>
    <dgm:cxn modelId="{3A0A8B39-14FF-7B4F-9B97-D57E75CD787D}" type="presParOf" srcId="{06ED6D85-57F1-BB48-8E0B-7186F27EBFD7}" destId="{EE430F54-A878-5E4E-8BD2-2EC118BCE1FF}" srcOrd="0" destOrd="0" presId="urn:microsoft.com/office/officeart/2009/3/layout/HorizontalOrganizationChart"/>
    <dgm:cxn modelId="{2BE4FC05-C615-564D-83F8-800384071760}" type="presParOf" srcId="{06ED6D85-57F1-BB48-8E0B-7186F27EBFD7}" destId="{0F28AA06-1427-D743-BEC7-C0539F8ADE78}" srcOrd="1" destOrd="0" presId="urn:microsoft.com/office/officeart/2009/3/layout/HorizontalOrganizationChart"/>
    <dgm:cxn modelId="{55DF6F2E-3E2B-D048-9CD7-EDD14E1EC258}" type="presParOf" srcId="{7B39659E-F7C2-8C4D-AAAE-4DDD6208E960}" destId="{F43529C5-7D0B-C04F-969D-0FBCA8A92A6D}" srcOrd="1" destOrd="0" presId="urn:microsoft.com/office/officeart/2009/3/layout/HorizontalOrganizationChart"/>
    <dgm:cxn modelId="{744B2A63-1D27-DD45-88CE-BC9B5961DE18}" type="presParOf" srcId="{7B39659E-F7C2-8C4D-AAAE-4DDD6208E960}" destId="{7844B8FB-1B3C-3543-A856-FD80D2872BDF}" srcOrd="2" destOrd="0" presId="urn:microsoft.com/office/officeart/2009/3/layout/HorizontalOrganizationChart"/>
    <dgm:cxn modelId="{DEB01FDC-DA72-7548-86FB-FE919A478D20}" type="presParOf" srcId="{96876921-77F4-4E08-9148-E99125692808}" destId="{D64C51CF-5385-AC4E-9924-5AEB9C96CC29}" srcOrd="10" destOrd="0" presId="urn:microsoft.com/office/officeart/2009/3/layout/HorizontalOrganizationChart"/>
    <dgm:cxn modelId="{E4A0636F-5368-0A40-9194-9A9B83D95C00}" type="presParOf" srcId="{96876921-77F4-4E08-9148-E99125692808}" destId="{2C28600F-B5DF-F346-BFAD-A7B2AF3EC9CB}" srcOrd="11" destOrd="0" presId="urn:microsoft.com/office/officeart/2009/3/layout/HorizontalOrganizationChart"/>
    <dgm:cxn modelId="{EB4D861B-93A0-AE47-8712-745498343F23}" type="presParOf" srcId="{2C28600F-B5DF-F346-BFAD-A7B2AF3EC9CB}" destId="{60E6DAE8-C119-484B-B753-1455C0E0CE71}" srcOrd="0" destOrd="0" presId="urn:microsoft.com/office/officeart/2009/3/layout/HorizontalOrganizationChart"/>
    <dgm:cxn modelId="{68218C62-DDD9-C340-A460-A206EDB79973}" type="presParOf" srcId="{60E6DAE8-C119-484B-B753-1455C0E0CE71}" destId="{E6CF5C07-2D9C-564D-90E5-DBF063F87A7C}" srcOrd="0" destOrd="0" presId="urn:microsoft.com/office/officeart/2009/3/layout/HorizontalOrganizationChart"/>
    <dgm:cxn modelId="{E3BB76B3-B98B-F343-8FBD-7FB7B1D2D0DC}" type="presParOf" srcId="{60E6DAE8-C119-484B-B753-1455C0E0CE71}" destId="{C767319C-045A-8840-8F04-CF0D948D48E4}" srcOrd="1" destOrd="0" presId="urn:microsoft.com/office/officeart/2009/3/layout/HorizontalOrganizationChart"/>
    <dgm:cxn modelId="{995816D3-E67F-E347-BBF3-3D7A6CA5E6D6}" type="presParOf" srcId="{2C28600F-B5DF-F346-BFAD-A7B2AF3EC9CB}" destId="{1B10B67E-083A-F547-9877-E216C150872C}" srcOrd="1" destOrd="0" presId="urn:microsoft.com/office/officeart/2009/3/layout/HorizontalOrganizationChart"/>
    <dgm:cxn modelId="{E92454B6-61A2-6D4F-A3A0-CB680F9C8D76}" type="presParOf" srcId="{2C28600F-B5DF-F346-BFAD-A7B2AF3EC9CB}" destId="{2E3E6627-6735-2447-AB97-6533EB27301F}" srcOrd="2" destOrd="0" presId="urn:microsoft.com/office/officeart/2009/3/layout/HorizontalOrganizationChart"/>
    <dgm:cxn modelId="{57656E1A-0F23-1248-B1A5-17EAD671C14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99F7B05-578A-44AF-8859-9D0FF7489A01}" type="doc">
      <dgm:prSet loTypeId="urn:microsoft.com/office/officeart/2005/8/layout/list1#1" loCatId="list" qsTypeId="urn:microsoft.com/office/officeart/2005/8/quickstyle/simple1#2" qsCatId="simple" csTypeId="urn:microsoft.com/office/officeart/2005/8/colors/accent2_1#1" csCatId="accent2" phldr="1"/>
      <dgm:spPr/>
      <dgm:t>
        <a:bodyPr/>
        <a:lstStyle/>
        <a:p>
          <a:endParaRPr lang="zh-CN" altLang="en-US"/>
        </a:p>
      </dgm:t>
    </dgm:pt>
    <dgm:pt modelId="{9FDD9B89-BA42-4682-93CD-3E7AFA701684}">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第一次买花的钱</a:t>
          </a:r>
        </a:p>
      </dgm:t>
    </dgm:pt>
    <dgm:pt modelId="{05FCC33F-F3ED-44E2-A312-C78D2FD1C247}" type="parTrans" cxnId="{D9A4C37A-4EED-4639-A072-099009AD779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926365F-AE7D-412A-84C7-785C29344CFC}" type="sibTrans" cxnId="{D9A4C37A-4EED-4639-A072-099009AD779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E6F35C7-39F6-42EA-855F-4C774FF34166}">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购买的频率</a:t>
          </a:r>
        </a:p>
      </dgm:t>
    </dgm:pt>
    <dgm:pt modelId="{8C5A2D25-4368-486C-81D2-3AE67004F067}" type="parTrans" cxnId="{B9E70335-CA22-45F8-987B-B261A64F1FD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375B449-EBD1-465B-BBB3-59FD9141AD43}" type="sibTrans" cxnId="{B9E70335-CA22-45F8-987B-B261A64F1FD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81B8F8F-D423-4281-ABD3-45E4B922E672}">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购买的时间长度</a:t>
          </a:r>
        </a:p>
      </dgm:t>
    </dgm:pt>
    <dgm:pt modelId="{48F1061A-4C10-4007-8A3B-5E553F4E9CC6}" type="parTrans" cxnId="{0DBA77DA-6C38-4F3A-9369-5F5EF522718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9854227-5669-47BD-9572-A4AB4E0654D0}" type="sibTrans" cxnId="{0DBA77DA-6C38-4F3A-9369-5F5EF522718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B84CD7B-8E48-4D58-BD41-E31B272973C1}">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购买其他产品的喜好和花的钱</a:t>
          </a:r>
        </a:p>
      </dgm:t>
    </dgm:pt>
    <dgm:pt modelId="{4D209A4E-9537-460D-A6CA-BC38EA122FD2}" type="parTrans" cxnId="{24D1FD8C-7737-4D4A-AD22-CF28A5C1E3E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2A98C9E-213D-4940-8D43-6CA55AA9539B}" type="sibTrans" cxnId="{24D1FD8C-7737-4D4A-AD22-CF28A5C1E3E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2CADE9F-1960-4817-81FF-EC8B6FBDC220}">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推荐给朋友、同事及其他人的可能</a:t>
          </a:r>
        </a:p>
      </dgm:t>
    </dgm:pt>
    <dgm:pt modelId="{86DEDBD4-30B6-4015-BA25-59C4C2ED56ED}" type="parTrans" cxnId="{3546D8F0-7029-400D-8A6C-B4BABD6D9A8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3752CD6E-9D99-43C8-920B-C46D9861767B}" type="sibTrans" cxnId="{3546D8F0-7029-400D-8A6C-B4BABD6D9A8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0C402AA-330A-44CB-906A-957256B1C76A}" type="pres">
      <dgm:prSet presAssocID="{599F7B05-578A-44AF-8859-9D0FF7489A01}" presName="linear" presStyleCnt="0">
        <dgm:presLayoutVars>
          <dgm:dir/>
          <dgm:animLvl val="lvl"/>
          <dgm:resizeHandles val="exact"/>
        </dgm:presLayoutVars>
      </dgm:prSet>
      <dgm:spPr/>
    </dgm:pt>
    <dgm:pt modelId="{060A0734-8AC3-4538-8D78-C229B6435873}" type="pres">
      <dgm:prSet presAssocID="{9FDD9B89-BA42-4682-93CD-3E7AFA701684}" presName="parentLin" presStyleCnt="0"/>
      <dgm:spPr/>
    </dgm:pt>
    <dgm:pt modelId="{7B3F225C-826A-4B9A-9195-80F5FFF3554D}" type="pres">
      <dgm:prSet presAssocID="{9FDD9B89-BA42-4682-93CD-3E7AFA701684}" presName="parentLeftMargin" presStyleLbl="node1" presStyleIdx="0" presStyleCnt="5"/>
      <dgm:spPr/>
    </dgm:pt>
    <dgm:pt modelId="{CA379A9B-D6A1-45D6-A936-E7C76F2AA7C0}" type="pres">
      <dgm:prSet presAssocID="{9FDD9B89-BA42-4682-93CD-3E7AFA701684}" presName="parentText" presStyleLbl="node1" presStyleIdx="0" presStyleCnt="5" custScaleX="159875">
        <dgm:presLayoutVars>
          <dgm:chMax val="0"/>
          <dgm:bulletEnabled val="1"/>
        </dgm:presLayoutVars>
      </dgm:prSet>
      <dgm:spPr/>
    </dgm:pt>
    <dgm:pt modelId="{58A83BC7-EF91-491A-B5E6-B196EEE35D06}" type="pres">
      <dgm:prSet presAssocID="{9FDD9B89-BA42-4682-93CD-3E7AFA701684}" presName="negativeSpace" presStyleCnt="0"/>
      <dgm:spPr/>
    </dgm:pt>
    <dgm:pt modelId="{00CCD117-FE82-4634-A4E7-9B00369993DE}" type="pres">
      <dgm:prSet presAssocID="{9FDD9B89-BA42-4682-93CD-3E7AFA701684}" presName="childText" presStyleLbl="conFgAcc1" presStyleIdx="0" presStyleCnt="5">
        <dgm:presLayoutVars>
          <dgm:bulletEnabled val="1"/>
        </dgm:presLayoutVars>
      </dgm:prSet>
      <dgm:spPr/>
    </dgm:pt>
    <dgm:pt modelId="{BA320963-57B0-436A-90C4-4D6E6BBE4F20}" type="pres">
      <dgm:prSet presAssocID="{E926365F-AE7D-412A-84C7-785C29344CFC}" presName="spaceBetweenRectangles" presStyleCnt="0"/>
      <dgm:spPr/>
    </dgm:pt>
    <dgm:pt modelId="{FDA025B4-A7DE-4675-9955-F49589A4FEBA}" type="pres">
      <dgm:prSet presAssocID="{7E6F35C7-39F6-42EA-855F-4C774FF34166}" presName="parentLin" presStyleCnt="0"/>
      <dgm:spPr/>
    </dgm:pt>
    <dgm:pt modelId="{A11CE075-8C23-47CB-8D55-A4ED2FEB6754}" type="pres">
      <dgm:prSet presAssocID="{7E6F35C7-39F6-42EA-855F-4C774FF34166}" presName="parentLeftMargin" presStyleLbl="node1" presStyleIdx="0" presStyleCnt="5"/>
      <dgm:spPr/>
    </dgm:pt>
    <dgm:pt modelId="{E5C25A3E-7A17-4DDD-A8A1-1D3F0F2246B1}" type="pres">
      <dgm:prSet presAssocID="{7E6F35C7-39F6-42EA-855F-4C774FF34166}" presName="parentText" presStyleLbl="node1" presStyleIdx="1" presStyleCnt="5" custScaleX="159875">
        <dgm:presLayoutVars>
          <dgm:chMax val="0"/>
          <dgm:bulletEnabled val="1"/>
        </dgm:presLayoutVars>
      </dgm:prSet>
      <dgm:spPr/>
    </dgm:pt>
    <dgm:pt modelId="{D5BDC1D5-76F1-43C4-BC12-0D72414CCBB9}" type="pres">
      <dgm:prSet presAssocID="{7E6F35C7-39F6-42EA-855F-4C774FF34166}" presName="negativeSpace" presStyleCnt="0"/>
      <dgm:spPr/>
    </dgm:pt>
    <dgm:pt modelId="{030394C7-3AF9-4BA5-BF7F-48293CA445E4}" type="pres">
      <dgm:prSet presAssocID="{7E6F35C7-39F6-42EA-855F-4C774FF34166}" presName="childText" presStyleLbl="conFgAcc1" presStyleIdx="1" presStyleCnt="5">
        <dgm:presLayoutVars>
          <dgm:bulletEnabled val="1"/>
        </dgm:presLayoutVars>
      </dgm:prSet>
      <dgm:spPr/>
    </dgm:pt>
    <dgm:pt modelId="{04AD09AE-811F-40C3-99FC-89E3ED2EAA3D}" type="pres">
      <dgm:prSet presAssocID="{E375B449-EBD1-465B-BBB3-59FD9141AD43}" presName="spaceBetweenRectangles" presStyleCnt="0"/>
      <dgm:spPr/>
    </dgm:pt>
    <dgm:pt modelId="{FDCC49DA-BB88-43E3-83F0-90F89E3B51C0}" type="pres">
      <dgm:prSet presAssocID="{681B8F8F-D423-4281-ABD3-45E4B922E672}" presName="parentLin" presStyleCnt="0"/>
      <dgm:spPr/>
    </dgm:pt>
    <dgm:pt modelId="{D76EA16C-ABF3-49CA-914C-4A8443F81235}" type="pres">
      <dgm:prSet presAssocID="{681B8F8F-D423-4281-ABD3-45E4B922E672}" presName="parentLeftMargin" presStyleLbl="node1" presStyleIdx="1" presStyleCnt="5"/>
      <dgm:spPr/>
    </dgm:pt>
    <dgm:pt modelId="{37881F78-CB43-4EFB-9710-62928B30CC15}" type="pres">
      <dgm:prSet presAssocID="{681B8F8F-D423-4281-ABD3-45E4B922E672}" presName="parentText" presStyleLbl="node1" presStyleIdx="2" presStyleCnt="5" custScaleX="159875">
        <dgm:presLayoutVars>
          <dgm:chMax val="0"/>
          <dgm:bulletEnabled val="1"/>
        </dgm:presLayoutVars>
      </dgm:prSet>
      <dgm:spPr/>
    </dgm:pt>
    <dgm:pt modelId="{72029E04-CB35-4D5F-AE8B-B4E17D5F5F2D}" type="pres">
      <dgm:prSet presAssocID="{681B8F8F-D423-4281-ABD3-45E4B922E672}" presName="negativeSpace" presStyleCnt="0"/>
      <dgm:spPr/>
    </dgm:pt>
    <dgm:pt modelId="{A94409C8-4FA4-4D6F-9319-DC6D97D8D40B}" type="pres">
      <dgm:prSet presAssocID="{681B8F8F-D423-4281-ABD3-45E4B922E672}" presName="childText" presStyleLbl="conFgAcc1" presStyleIdx="2" presStyleCnt="5">
        <dgm:presLayoutVars>
          <dgm:bulletEnabled val="1"/>
        </dgm:presLayoutVars>
      </dgm:prSet>
      <dgm:spPr/>
    </dgm:pt>
    <dgm:pt modelId="{FEF8B448-58D5-4D04-B1CB-9A4222BE728E}" type="pres">
      <dgm:prSet presAssocID="{89854227-5669-47BD-9572-A4AB4E0654D0}" presName="spaceBetweenRectangles" presStyleCnt="0"/>
      <dgm:spPr/>
    </dgm:pt>
    <dgm:pt modelId="{E2D8ADC1-BAE3-46E0-A1C2-111EA0108813}" type="pres">
      <dgm:prSet presAssocID="{4B84CD7B-8E48-4D58-BD41-E31B272973C1}" presName="parentLin" presStyleCnt="0"/>
      <dgm:spPr/>
    </dgm:pt>
    <dgm:pt modelId="{7B5F490C-A863-4D59-820C-B421369DF68D}" type="pres">
      <dgm:prSet presAssocID="{4B84CD7B-8E48-4D58-BD41-E31B272973C1}" presName="parentLeftMargin" presStyleLbl="node1" presStyleIdx="2" presStyleCnt="5"/>
      <dgm:spPr/>
    </dgm:pt>
    <dgm:pt modelId="{DCE458DE-0847-498E-A4E9-EA85EA8E5CE2}" type="pres">
      <dgm:prSet presAssocID="{4B84CD7B-8E48-4D58-BD41-E31B272973C1}" presName="parentText" presStyleLbl="node1" presStyleIdx="3" presStyleCnt="5" custScaleX="159875">
        <dgm:presLayoutVars>
          <dgm:chMax val="0"/>
          <dgm:bulletEnabled val="1"/>
        </dgm:presLayoutVars>
      </dgm:prSet>
      <dgm:spPr/>
    </dgm:pt>
    <dgm:pt modelId="{CBFCDA98-5452-49DA-90EC-6CE4ECC899F5}" type="pres">
      <dgm:prSet presAssocID="{4B84CD7B-8E48-4D58-BD41-E31B272973C1}" presName="negativeSpace" presStyleCnt="0"/>
      <dgm:spPr/>
    </dgm:pt>
    <dgm:pt modelId="{266AA8EC-3D51-464B-9B13-2536EF20A005}" type="pres">
      <dgm:prSet presAssocID="{4B84CD7B-8E48-4D58-BD41-E31B272973C1}" presName="childText" presStyleLbl="conFgAcc1" presStyleIdx="3" presStyleCnt="5">
        <dgm:presLayoutVars>
          <dgm:bulletEnabled val="1"/>
        </dgm:presLayoutVars>
      </dgm:prSet>
      <dgm:spPr/>
    </dgm:pt>
    <dgm:pt modelId="{D3BDE941-A2D6-4B47-9E15-DD810203F553}" type="pres">
      <dgm:prSet presAssocID="{02A98C9E-213D-4940-8D43-6CA55AA9539B}" presName="spaceBetweenRectangles" presStyleCnt="0"/>
      <dgm:spPr/>
    </dgm:pt>
    <dgm:pt modelId="{D81D9EC1-5A33-4141-953D-66634F5076D1}" type="pres">
      <dgm:prSet presAssocID="{D2CADE9F-1960-4817-81FF-EC8B6FBDC220}" presName="parentLin" presStyleCnt="0"/>
      <dgm:spPr/>
    </dgm:pt>
    <dgm:pt modelId="{D04D0CD8-497B-45D2-AADB-CCDDFAE2243C}" type="pres">
      <dgm:prSet presAssocID="{D2CADE9F-1960-4817-81FF-EC8B6FBDC220}" presName="parentLeftMargin" presStyleLbl="node1" presStyleIdx="3" presStyleCnt="5"/>
      <dgm:spPr/>
    </dgm:pt>
    <dgm:pt modelId="{FE4D844C-9D13-436F-81BA-4470C54662D2}" type="pres">
      <dgm:prSet presAssocID="{D2CADE9F-1960-4817-81FF-EC8B6FBDC220}" presName="parentText" presStyleLbl="node1" presStyleIdx="4" presStyleCnt="5" custScaleX="159875">
        <dgm:presLayoutVars>
          <dgm:chMax val="0"/>
          <dgm:bulletEnabled val="1"/>
        </dgm:presLayoutVars>
      </dgm:prSet>
      <dgm:spPr/>
    </dgm:pt>
    <dgm:pt modelId="{3D5A7072-C8DF-4185-89A2-3BDF37277B7E}" type="pres">
      <dgm:prSet presAssocID="{D2CADE9F-1960-4817-81FF-EC8B6FBDC220}" presName="negativeSpace" presStyleCnt="0"/>
      <dgm:spPr/>
    </dgm:pt>
    <dgm:pt modelId="{4EB77C5E-DB33-4346-83AF-6FCD076D06D2}" type="pres">
      <dgm:prSet presAssocID="{D2CADE9F-1960-4817-81FF-EC8B6FBDC220}" presName="childText" presStyleLbl="conFgAcc1" presStyleIdx="4" presStyleCnt="5">
        <dgm:presLayoutVars>
          <dgm:bulletEnabled val="1"/>
        </dgm:presLayoutVars>
      </dgm:prSet>
      <dgm:spPr/>
    </dgm:pt>
  </dgm:ptLst>
  <dgm:cxnLst>
    <dgm:cxn modelId="{ED783210-2F7F-AD4A-9DD9-6BD77469CE94}" type="presOf" srcId="{4B84CD7B-8E48-4D58-BD41-E31B272973C1}" destId="{7B5F490C-A863-4D59-820C-B421369DF68D}" srcOrd="0" destOrd="0" presId="urn:microsoft.com/office/officeart/2005/8/layout/list1#1"/>
    <dgm:cxn modelId="{B9E70335-CA22-45F8-987B-B261A64F1FD6}" srcId="{599F7B05-578A-44AF-8859-9D0FF7489A01}" destId="{7E6F35C7-39F6-42EA-855F-4C774FF34166}" srcOrd="1" destOrd="0" parTransId="{8C5A2D25-4368-486C-81D2-3AE67004F067}" sibTransId="{E375B449-EBD1-465B-BBB3-59FD9141AD43}"/>
    <dgm:cxn modelId="{04421335-D7E7-2847-B8D1-8C0A8F157F41}" type="presOf" srcId="{D2CADE9F-1960-4817-81FF-EC8B6FBDC220}" destId="{D04D0CD8-497B-45D2-AADB-CCDDFAE2243C}" srcOrd="0" destOrd="0" presId="urn:microsoft.com/office/officeart/2005/8/layout/list1#1"/>
    <dgm:cxn modelId="{B56C8436-6086-EC41-ACCA-0FEAF776C9B1}" type="presOf" srcId="{7E6F35C7-39F6-42EA-855F-4C774FF34166}" destId="{E5C25A3E-7A17-4DDD-A8A1-1D3F0F2246B1}" srcOrd="1" destOrd="0" presId="urn:microsoft.com/office/officeart/2005/8/layout/list1#1"/>
    <dgm:cxn modelId="{50D3005E-64EC-B949-98E9-14AB189E75BA}" type="presOf" srcId="{D2CADE9F-1960-4817-81FF-EC8B6FBDC220}" destId="{FE4D844C-9D13-436F-81BA-4470C54662D2}" srcOrd="1" destOrd="0" presId="urn:microsoft.com/office/officeart/2005/8/layout/list1#1"/>
    <dgm:cxn modelId="{D9A4C37A-4EED-4639-A072-099009AD779E}" srcId="{599F7B05-578A-44AF-8859-9D0FF7489A01}" destId="{9FDD9B89-BA42-4682-93CD-3E7AFA701684}" srcOrd="0" destOrd="0" parTransId="{05FCC33F-F3ED-44E2-A312-C78D2FD1C247}" sibTransId="{E926365F-AE7D-412A-84C7-785C29344CFC}"/>
    <dgm:cxn modelId="{12E7307C-7189-6444-A225-AF138A89DCC8}" type="presOf" srcId="{681B8F8F-D423-4281-ABD3-45E4B922E672}" destId="{D76EA16C-ABF3-49CA-914C-4A8443F81235}" srcOrd="0" destOrd="0" presId="urn:microsoft.com/office/officeart/2005/8/layout/list1#1"/>
    <dgm:cxn modelId="{24D1FD8C-7737-4D4A-AD22-CF28A5C1E3EE}" srcId="{599F7B05-578A-44AF-8859-9D0FF7489A01}" destId="{4B84CD7B-8E48-4D58-BD41-E31B272973C1}" srcOrd="3" destOrd="0" parTransId="{4D209A4E-9537-460D-A6CA-BC38EA122FD2}" sibTransId="{02A98C9E-213D-4940-8D43-6CA55AA9539B}"/>
    <dgm:cxn modelId="{D720FFA2-F326-7A40-85B5-8EB7F7AAC72B}" type="presOf" srcId="{9FDD9B89-BA42-4682-93CD-3E7AFA701684}" destId="{CA379A9B-D6A1-45D6-A936-E7C76F2AA7C0}" srcOrd="1" destOrd="0" presId="urn:microsoft.com/office/officeart/2005/8/layout/list1#1"/>
    <dgm:cxn modelId="{7AA497BA-648B-B146-8266-74039351CC7E}" type="presOf" srcId="{599F7B05-578A-44AF-8859-9D0FF7489A01}" destId="{80C402AA-330A-44CB-906A-957256B1C76A}" srcOrd="0" destOrd="0" presId="urn:microsoft.com/office/officeart/2005/8/layout/list1#1"/>
    <dgm:cxn modelId="{ADBA73BB-3098-F543-9A7E-7C4ABFBB0C87}" type="presOf" srcId="{681B8F8F-D423-4281-ABD3-45E4B922E672}" destId="{37881F78-CB43-4EFB-9710-62928B30CC15}" srcOrd="1" destOrd="0" presId="urn:microsoft.com/office/officeart/2005/8/layout/list1#1"/>
    <dgm:cxn modelId="{B45918C9-D813-9C42-B768-3CD02A22F75E}" type="presOf" srcId="{7E6F35C7-39F6-42EA-855F-4C774FF34166}" destId="{A11CE075-8C23-47CB-8D55-A4ED2FEB6754}" srcOrd="0" destOrd="0" presId="urn:microsoft.com/office/officeart/2005/8/layout/list1#1"/>
    <dgm:cxn modelId="{43797AD3-F727-6E48-81CF-FA3AC130D7EA}" type="presOf" srcId="{4B84CD7B-8E48-4D58-BD41-E31B272973C1}" destId="{DCE458DE-0847-498E-A4E9-EA85EA8E5CE2}" srcOrd="1" destOrd="0" presId="urn:microsoft.com/office/officeart/2005/8/layout/list1#1"/>
    <dgm:cxn modelId="{0DBA77DA-6C38-4F3A-9369-5F5EF522718D}" srcId="{599F7B05-578A-44AF-8859-9D0FF7489A01}" destId="{681B8F8F-D423-4281-ABD3-45E4B922E672}" srcOrd="2" destOrd="0" parTransId="{48F1061A-4C10-4007-8A3B-5E553F4E9CC6}" sibTransId="{89854227-5669-47BD-9572-A4AB4E0654D0}"/>
    <dgm:cxn modelId="{3546D8F0-7029-400D-8A6C-B4BABD6D9A86}" srcId="{599F7B05-578A-44AF-8859-9D0FF7489A01}" destId="{D2CADE9F-1960-4817-81FF-EC8B6FBDC220}" srcOrd="4" destOrd="0" parTransId="{86DEDBD4-30B6-4015-BA25-59C4C2ED56ED}" sibTransId="{3752CD6E-9D99-43C8-920B-C46D9861767B}"/>
    <dgm:cxn modelId="{5A86D8FB-0739-0C42-AC35-1B9194F73B2B}" type="presOf" srcId="{9FDD9B89-BA42-4682-93CD-3E7AFA701684}" destId="{7B3F225C-826A-4B9A-9195-80F5FFF3554D}" srcOrd="0" destOrd="0" presId="urn:microsoft.com/office/officeart/2005/8/layout/list1#1"/>
    <dgm:cxn modelId="{229FDB8B-94D5-A244-A370-0BC0725C2D61}" type="presParOf" srcId="{80C402AA-330A-44CB-906A-957256B1C76A}" destId="{060A0734-8AC3-4538-8D78-C229B6435873}" srcOrd="0" destOrd="0" presId="urn:microsoft.com/office/officeart/2005/8/layout/list1#1"/>
    <dgm:cxn modelId="{68AC22D0-B553-0D41-AFE5-C88C1612339B}" type="presParOf" srcId="{060A0734-8AC3-4538-8D78-C229B6435873}" destId="{7B3F225C-826A-4B9A-9195-80F5FFF3554D}" srcOrd="0" destOrd="0" presId="urn:microsoft.com/office/officeart/2005/8/layout/list1#1"/>
    <dgm:cxn modelId="{48E6F948-391C-E643-B576-0F43F4B26055}" type="presParOf" srcId="{060A0734-8AC3-4538-8D78-C229B6435873}" destId="{CA379A9B-D6A1-45D6-A936-E7C76F2AA7C0}" srcOrd="1" destOrd="0" presId="urn:microsoft.com/office/officeart/2005/8/layout/list1#1"/>
    <dgm:cxn modelId="{3E886E3D-10B0-0048-8A79-D2C506BACCD8}" type="presParOf" srcId="{80C402AA-330A-44CB-906A-957256B1C76A}" destId="{58A83BC7-EF91-491A-B5E6-B196EEE35D06}" srcOrd="1" destOrd="0" presId="urn:microsoft.com/office/officeart/2005/8/layout/list1#1"/>
    <dgm:cxn modelId="{3235415B-2513-3B41-9173-EB6ABC216200}" type="presParOf" srcId="{80C402AA-330A-44CB-906A-957256B1C76A}" destId="{00CCD117-FE82-4634-A4E7-9B00369993DE}" srcOrd="2" destOrd="0" presId="urn:microsoft.com/office/officeart/2005/8/layout/list1#1"/>
    <dgm:cxn modelId="{85F15CBA-6995-8A44-8BF9-D39EA87B6EA5}" type="presParOf" srcId="{80C402AA-330A-44CB-906A-957256B1C76A}" destId="{BA320963-57B0-436A-90C4-4D6E6BBE4F20}" srcOrd="3" destOrd="0" presId="urn:microsoft.com/office/officeart/2005/8/layout/list1#1"/>
    <dgm:cxn modelId="{3746FBD5-5B48-DE43-B88C-DDABBF1527D9}" type="presParOf" srcId="{80C402AA-330A-44CB-906A-957256B1C76A}" destId="{FDA025B4-A7DE-4675-9955-F49589A4FEBA}" srcOrd="4" destOrd="0" presId="urn:microsoft.com/office/officeart/2005/8/layout/list1#1"/>
    <dgm:cxn modelId="{6D26285A-D73C-EF40-97E1-0A5AF20949E5}" type="presParOf" srcId="{FDA025B4-A7DE-4675-9955-F49589A4FEBA}" destId="{A11CE075-8C23-47CB-8D55-A4ED2FEB6754}" srcOrd="0" destOrd="0" presId="urn:microsoft.com/office/officeart/2005/8/layout/list1#1"/>
    <dgm:cxn modelId="{8AEBDEF8-278E-B149-BE86-EAC721B56EA9}" type="presParOf" srcId="{FDA025B4-A7DE-4675-9955-F49589A4FEBA}" destId="{E5C25A3E-7A17-4DDD-A8A1-1D3F0F2246B1}" srcOrd="1" destOrd="0" presId="urn:microsoft.com/office/officeart/2005/8/layout/list1#1"/>
    <dgm:cxn modelId="{A95A3B81-FBFA-4249-B54C-B2CB2372EF19}" type="presParOf" srcId="{80C402AA-330A-44CB-906A-957256B1C76A}" destId="{D5BDC1D5-76F1-43C4-BC12-0D72414CCBB9}" srcOrd="5" destOrd="0" presId="urn:microsoft.com/office/officeart/2005/8/layout/list1#1"/>
    <dgm:cxn modelId="{436B8171-20F6-0E4E-891C-E1F547FFF029}" type="presParOf" srcId="{80C402AA-330A-44CB-906A-957256B1C76A}" destId="{030394C7-3AF9-4BA5-BF7F-48293CA445E4}" srcOrd="6" destOrd="0" presId="urn:microsoft.com/office/officeart/2005/8/layout/list1#1"/>
    <dgm:cxn modelId="{19A9EB44-2D8B-AB4C-A0DD-E9C2C58EA3E8}" type="presParOf" srcId="{80C402AA-330A-44CB-906A-957256B1C76A}" destId="{04AD09AE-811F-40C3-99FC-89E3ED2EAA3D}" srcOrd="7" destOrd="0" presId="urn:microsoft.com/office/officeart/2005/8/layout/list1#1"/>
    <dgm:cxn modelId="{58A8BFE1-FC17-D043-B225-20EA1F131A26}" type="presParOf" srcId="{80C402AA-330A-44CB-906A-957256B1C76A}" destId="{FDCC49DA-BB88-43E3-83F0-90F89E3B51C0}" srcOrd="8" destOrd="0" presId="urn:microsoft.com/office/officeart/2005/8/layout/list1#1"/>
    <dgm:cxn modelId="{1DC26776-D7C3-9045-85FA-21E956EAC062}" type="presParOf" srcId="{FDCC49DA-BB88-43E3-83F0-90F89E3B51C0}" destId="{D76EA16C-ABF3-49CA-914C-4A8443F81235}" srcOrd="0" destOrd="0" presId="urn:microsoft.com/office/officeart/2005/8/layout/list1#1"/>
    <dgm:cxn modelId="{68C780EE-1E17-E546-9186-2E5DE4C54A0D}" type="presParOf" srcId="{FDCC49DA-BB88-43E3-83F0-90F89E3B51C0}" destId="{37881F78-CB43-4EFB-9710-62928B30CC15}" srcOrd="1" destOrd="0" presId="urn:microsoft.com/office/officeart/2005/8/layout/list1#1"/>
    <dgm:cxn modelId="{1A184D07-8E6D-A94E-8E76-BB101951055D}" type="presParOf" srcId="{80C402AA-330A-44CB-906A-957256B1C76A}" destId="{72029E04-CB35-4D5F-AE8B-B4E17D5F5F2D}" srcOrd="9" destOrd="0" presId="urn:microsoft.com/office/officeart/2005/8/layout/list1#1"/>
    <dgm:cxn modelId="{6E486E89-FA4B-694D-8004-47F0C994D415}" type="presParOf" srcId="{80C402AA-330A-44CB-906A-957256B1C76A}" destId="{A94409C8-4FA4-4D6F-9319-DC6D97D8D40B}" srcOrd="10" destOrd="0" presId="urn:microsoft.com/office/officeart/2005/8/layout/list1#1"/>
    <dgm:cxn modelId="{C7B902AC-389A-264C-A9C4-8AB3414D421B}" type="presParOf" srcId="{80C402AA-330A-44CB-906A-957256B1C76A}" destId="{FEF8B448-58D5-4D04-B1CB-9A4222BE728E}" srcOrd="11" destOrd="0" presId="urn:microsoft.com/office/officeart/2005/8/layout/list1#1"/>
    <dgm:cxn modelId="{C19E3788-DA58-3145-A55D-AC2AB936B4BD}" type="presParOf" srcId="{80C402AA-330A-44CB-906A-957256B1C76A}" destId="{E2D8ADC1-BAE3-46E0-A1C2-111EA0108813}" srcOrd="12" destOrd="0" presId="urn:microsoft.com/office/officeart/2005/8/layout/list1#1"/>
    <dgm:cxn modelId="{ACFF839D-2A9C-2745-BBB6-E4EEC9AE1868}" type="presParOf" srcId="{E2D8ADC1-BAE3-46E0-A1C2-111EA0108813}" destId="{7B5F490C-A863-4D59-820C-B421369DF68D}" srcOrd="0" destOrd="0" presId="urn:microsoft.com/office/officeart/2005/8/layout/list1#1"/>
    <dgm:cxn modelId="{19D4DD66-8EA6-AE45-9F1C-B0254FAC1426}" type="presParOf" srcId="{E2D8ADC1-BAE3-46E0-A1C2-111EA0108813}" destId="{DCE458DE-0847-498E-A4E9-EA85EA8E5CE2}" srcOrd="1" destOrd="0" presId="urn:microsoft.com/office/officeart/2005/8/layout/list1#1"/>
    <dgm:cxn modelId="{A6EC9884-4B8F-0B4F-A901-7CC1E829E8F8}" type="presParOf" srcId="{80C402AA-330A-44CB-906A-957256B1C76A}" destId="{CBFCDA98-5452-49DA-90EC-6CE4ECC899F5}" srcOrd="13" destOrd="0" presId="urn:microsoft.com/office/officeart/2005/8/layout/list1#1"/>
    <dgm:cxn modelId="{0B9A888C-2089-344B-8F87-310118F02559}" type="presParOf" srcId="{80C402AA-330A-44CB-906A-957256B1C76A}" destId="{266AA8EC-3D51-464B-9B13-2536EF20A005}" srcOrd="14" destOrd="0" presId="urn:microsoft.com/office/officeart/2005/8/layout/list1#1"/>
    <dgm:cxn modelId="{52B4E4BD-5E4E-DE4C-A311-A10242F98FC6}" type="presParOf" srcId="{80C402AA-330A-44CB-906A-957256B1C76A}" destId="{D3BDE941-A2D6-4B47-9E15-DD810203F553}" srcOrd="15" destOrd="0" presId="urn:microsoft.com/office/officeart/2005/8/layout/list1#1"/>
    <dgm:cxn modelId="{4E5C5781-5F54-D84E-9638-84CBCD0E1747}" type="presParOf" srcId="{80C402AA-330A-44CB-906A-957256B1C76A}" destId="{D81D9EC1-5A33-4141-953D-66634F5076D1}" srcOrd="16" destOrd="0" presId="urn:microsoft.com/office/officeart/2005/8/layout/list1#1"/>
    <dgm:cxn modelId="{E40E80E2-BDA9-F145-9D2E-90D87BA11AFC}" type="presParOf" srcId="{D81D9EC1-5A33-4141-953D-66634F5076D1}" destId="{D04D0CD8-497B-45D2-AADB-CCDDFAE2243C}" srcOrd="0" destOrd="0" presId="urn:microsoft.com/office/officeart/2005/8/layout/list1#1"/>
    <dgm:cxn modelId="{C4709E12-78D6-104A-8213-270371D18726}" type="presParOf" srcId="{D81D9EC1-5A33-4141-953D-66634F5076D1}" destId="{FE4D844C-9D13-436F-81BA-4470C54662D2}" srcOrd="1" destOrd="0" presId="urn:microsoft.com/office/officeart/2005/8/layout/list1#1"/>
    <dgm:cxn modelId="{F021BB5A-9078-EE42-A0E3-3F7A4DD8BC3D}" type="presParOf" srcId="{80C402AA-330A-44CB-906A-957256B1C76A}" destId="{3D5A7072-C8DF-4185-89A2-3BDF37277B7E}" srcOrd="17" destOrd="0" presId="urn:microsoft.com/office/officeart/2005/8/layout/list1#1"/>
    <dgm:cxn modelId="{A8F94885-F055-E641-9723-7BE3C4139599}" type="presParOf" srcId="{80C402AA-330A-44CB-906A-957256B1C76A}" destId="{4EB77C5E-DB33-4346-83AF-6FCD076D06D2}" srcOrd="18"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8150CD18-7320-CE48-903A-7011953513C4}" type="presOf" srcId="{23F1803F-276C-8041-9B7B-082F2BD1E946}" destId="{19BA56B5-C34A-B64D-A239-C962FAC6DE3A}" srcOrd="0" destOrd="0" presId="urn:microsoft.com/office/officeart/2009/3/layout/HorizontalOrganizationChart"/>
    <dgm:cxn modelId="{629FB31C-9F46-E345-B69F-246E2DBA2FD4}" type="presOf" srcId="{18857FB4-8C0F-134F-BB34-A7483EFC3EB3}" destId="{8694BFB8-9E8C-1845-8FEC-5B89C95DC21B}" srcOrd="0" destOrd="0" presId="urn:microsoft.com/office/officeart/2009/3/layout/HorizontalOrganizationChart"/>
    <dgm:cxn modelId="{F0967A23-5A59-A14D-804D-BB28EC73AC79}" type="presOf" srcId="{9AC2E227-803C-4016-BF2C-9291B6CAA290}" destId="{2A2AFDF2-2568-44F8-842C-3BFD70D9F2B1}" srcOrd="0" destOrd="0" presId="urn:microsoft.com/office/officeart/2009/3/layout/HorizontalOrganizationChart"/>
    <dgm:cxn modelId="{6CB70225-95CB-F344-8AB5-422641FE951C}" type="presOf" srcId="{18857FB4-8C0F-134F-BB34-A7483EFC3EB3}" destId="{BCA5C663-1057-1245-B4D4-FE7B87B92033}" srcOrd="1" destOrd="0" presId="urn:microsoft.com/office/officeart/2009/3/layout/HorizontalOrganizationChart"/>
    <dgm:cxn modelId="{36AA0C28-4108-2B45-B839-1F08A1760A8A}" type="presOf" srcId="{082ECBEE-C2C7-4949-86B1-6B928BF803C2}" destId="{DB74F6B7-48F3-A347-9D02-3848B3882D19}"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571A4546-0103-1B46-956E-202D77ECE051}" type="presOf" srcId="{D85D18D5-D26E-FC45-9804-B9305D1099EC}" destId="{02317F5F-2A70-F943-94AC-A4AA9E649FDC}"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7ED93F6F-5C5B-7D4B-B271-7E68A0F32518}" type="presOf" srcId="{7859404A-F2FC-2C48-AA46-F509ECEE6B31}" destId="{4E99FFF1-F2C8-4947-9B7B-F4C0FDBD7B17}"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E59B0F7B-4ABB-D848-A606-38E078DF82A8}" type="presOf" srcId="{4CB52E96-06D1-AF48-99CE-F4490E57E3F7}" destId="{E6CF5C07-2D9C-564D-90E5-DBF063F87A7C}" srcOrd="0" destOrd="0" presId="urn:microsoft.com/office/officeart/2009/3/layout/HorizontalOrganizationChart"/>
    <dgm:cxn modelId="{AC77177C-C2A3-9B47-AEDB-DD25FF808A47}" type="presOf" srcId="{1D790902-AF3D-7B46-AD76-3055EDBED332}" destId="{FDE78A9A-2F3D-1643-9E25-8D293E01FD0B}" srcOrd="0" destOrd="0" presId="urn:microsoft.com/office/officeart/2009/3/layout/HorizontalOrganizationChart"/>
    <dgm:cxn modelId="{89EEA58A-EAAC-8847-A78D-9FB3654AF04C}" type="presOf" srcId="{5A294BDE-BC52-8342-AC0A-45AB3E3D15CE}" destId="{16C50FE8-F74F-1349-A8CA-65C27410E2C4}" srcOrd="0" destOrd="0" presId="urn:microsoft.com/office/officeart/2009/3/layout/HorizontalOrganizationChart"/>
    <dgm:cxn modelId="{85D7B79B-B60C-1940-9A5E-3892FB9A315B}" type="presOf" srcId="{5E91D41B-332E-E54E-BBB2-1256B9CC48C7}" destId="{97BD78E0-6CC9-224B-9FDD-F11EE9BF8DF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F60C9A4-A951-8B44-9254-7BA02DCAD5BA}" type="presOf" srcId="{407B71D8-AF3B-5A42-9B22-D9139206A1E9}" destId="{EE430F54-A878-5E4E-8BD2-2EC118BCE1FF}" srcOrd="0"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C5E9AFAA-151B-B344-A66D-9C6B4FFD813E}" type="presOf" srcId="{F2050BCA-66A8-BD4F-8D70-1CDE1E1193D6}" destId="{4E317DED-344D-9C4D-B93F-1131238B087D}" srcOrd="1" destOrd="0" presId="urn:microsoft.com/office/officeart/2009/3/layout/HorizontalOrganizationChart"/>
    <dgm:cxn modelId="{DB3B8AAB-B931-9745-9E42-F2A5556935CA}" type="presOf" srcId="{407B71D8-AF3B-5A42-9B22-D9139206A1E9}" destId="{0F28AA06-1427-D743-BEC7-C0539F8ADE78}" srcOrd="1" destOrd="0" presId="urn:microsoft.com/office/officeart/2009/3/layout/HorizontalOrganizationChart"/>
    <dgm:cxn modelId="{B3AA8CBA-7F58-374A-8593-FC488516BD45}" type="presOf" srcId="{9AC2E227-803C-4016-BF2C-9291B6CAA290}" destId="{9CD41DA5-A8A9-4189-B933-DCF665F7DF2D}" srcOrd="1" destOrd="0" presId="urn:microsoft.com/office/officeart/2009/3/layout/HorizontalOrganizationChart"/>
    <dgm:cxn modelId="{B9F3B3BD-9834-6F42-BD4C-A42C63F7C6AA}" type="presOf" srcId="{23F1803F-276C-8041-9B7B-082F2BD1E946}" destId="{B13D6842-7E74-6E4A-B081-886229548982}" srcOrd="1" destOrd="0" presId="urn:microsoft.com/office/officeart/2009/3/layout/HorizontalOrganizationChart"/>
    <dgm:cxn modelId="{866F4CDD-BD91-6D4C-9E59-72B91B4DA744}" type="presOf" srcId="{D03B71AB-129A-214C-ABE8-BDB062FF6886}" destId="{D64C51CF-5385-AC4E-9924-5AEB9C96CC29}" srcOrd="0" destOrd="0" presId="urn:microsoft.com/office/officeart/2009/3/layout/HorizontalOrganizationChart"/>
    <dgm:cxn modelId="{3370ABE0-085B-7945-9290-6374230EDBA7}" type="presOf" srcId="{7859404A-F2FC-2C48-AA46-F509ECEE6B31}" destId="{CBC1B020-7022-2B49-8F5F-7E3168D6587A}" srcOrd="1" destOrd="0" presId="urn:microsoft.com/office/officeart/2009/3/layout/HorizontalOrganizationChart"/>
    <dgm:cxn modelId="{2A2AD9E3-FD9E-4F40-9BCB-F572B3AEE869}" type="presOf" srcId="{F05BBA42-D7AF-4BA0-8C3F-85B1FE28E48F}" destId="{18DB143D-9E27-4E02-AFA5-F665953CBC10}" srcOrd="0" destOrd="0" presId="urn:microsoft.com/office/officeart/2009/3/layout/HorizontalOrganizationChart"/>
    <dgm:cxn modelId="{3C831CE8-8AA5-9542-9B5A-58F70C857D33}" type="presOf" srcId="{F2050BCA-66A8-BD4F-8D70-1CDE1E1193D6}" destId="{7EAD13FD-E4B4-DC46-B5DF-6646A2216B5E}" srcOrd="0" destOrd="0" presId="urn:microsoft.com/office/officeart/2009/3/layout/HorizontalOrganizationChart"/>
    <dgm:cxn modelId="{48DF9EF5-6C88-BC4C-9FB7-2DB1A9AD9B30}" type="presOf" srcId="{4CB52E96-06D1-AF48-99CE-F4490E57E3F7}" destId="{C767319C-045A-8840-8F04-CF0D948D48E4}" srcOrd="1"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EC2C2430-2DE1-B147-B0D4-C62296242335}" type="presParOf" srcId="{18DB143D-9E27-4E02-AFA5-F665953CBC10}" destId="{07E01157-B979-4F6B-B892-75DB2A2B8B0F}" srcOrd="0" destOrd="0" presId="urn:microsoft.com/office/officeart/2009/3/layout/HorizontalOrganizationChart"/>
    <dgm:cxn modelId="{BD429D2F-14B4-4F4B-AED9-A8A0AABA386E}" type="presParOf" srcId="{07E01157-B979-4F6B-B892-75DB2A2B8B0F}" destId="{F686C23F-604E-4653-B2CB-27DBB6BED631}" srcOrd="0" destOrd="0" presId="urn:microsoft.com/office/officeart/2009/3/layout/HorizontalOrganizationChart"/>
    <dgm:cxn modelId="{0A6B7C5E-7772-7148-B405-959E019420CC}" type="presParOf" srcId="{F686C23F-604E-4653-B2CB-27DBB6BED631}" destId="{2A2AFDF2-2568-44F8-842C-3BFD70D9F2B1}" srcOrd="0" destOrd="0" presId="urn:microsoft.com/office/officeart/2009/3/layout/HorizontalOrganizationChart"/>
    <dgm:cxn modelId="{BAE5E1E0-88F0-7A42-A236-B7C6898C3BE6}" type="presParOf" srcId="{F686C23F-604E-4653-B2CB-27DBB6BED631}" destId="{9CD41DA5-A8A9-4189-B933-DCF665F7DF2D}" srcOrd="1" destOrd="0" presId="urn:microsoft.com/office/officeart/2009/3/layout/HorizontalOrganizationChart"/>
    <dgm:cxn modelId="{3D268F09-C875-E54C-A886-575F53377F59}" type="presParOf" srcId="{07E01157-B979-4F6B-B892-75DB2A2B8B0F}" destId="{96876921-77F4-4E08-9148-E99125692808}" srcOrd="1" destOrd="0" presId="urn:microsoft.com/office/officeart/2009/3/layout/HorizontalOrganizationChart"/>
    <dgm:cxn modelId="{726660C5-E374-1E45-9040-177911BB78FC}" type="presParOf" srcId="{96876921-77F4-4E08-9148-E99125692808}" destId="{97BD78E0-6CC9-224B-9FDD-F11EE9BF8DF0}" srcOrd="0" destOrd="0" presId="urn:microsoft.com/office/officeart/2009/3/layout/HorizontalOrganizationChart"/>
    <dgm:cxn modelId="{17D36D66-8273-314F-9151-B27BC27712AB}" type="presParOf" srcId="{96876921-77F4-4E08-9148-E99125692808}" destId="{F5564F5E-C23C-6041-B185-3508736BC161}" srcOrd="1" destOrd="0" presId="urn:microsoft.com/office/officeart/2009/3/layout/HorizontalOrganizationChart"/>
    <dgm:cxn modelId="{F21BD21D-FC21-D44C-8606-775F55307358}" type="presParOf" srcId="{F5564F5E-C23C-6041-B185-3508736BC161}" destId="{730C15AF-A2E3-334E-9C4F-2DA8AC61AB90}" srcOrd="0" destOrd="0" presId="urn:microsoft.com/office/officeart/2009/3/layout/HorizontalOrganizationChart"/>
    <dgm:cxn modelId="{8E85E89B-0B6D-2B43-8B9B-EF2ECAE82407}" type="presParOf" srcId="{730C15AF-A2E3-334E-9C4F-2DA8AC61AB90}" destId="{19BA56B5-C34A-B64D-A239-C962FAC6DE3A}" srcOrd="0" destOrd="0" presId="urn:microsoft.com/office/officeart/2009/3/layout/HorizontalOrganizationChart"/>
    <dgm:cxn modelId="{CC3B8415-B7E5-1841-8D70-8B9D2D0110DA}" type="presParOf" srcId="{730C15AF-A2E3-334E-9C4F-2DA8AC61AB90}" destId="{B13D6842-7E74-6E4A-B081-886229548982}" srcOrd="1" destOrd="0" presId="urn:microsoft.com/office/officeart/2009/3/layout/HorizontalOrganizationChart"/>
    <dgm:cxn modelId="{F8770A90-A0D8-1D4A-8F07-F10E9DD276CF}" type="presParOf" srcId="{F5564F5E-C23C-6041-B185-3508736BC161}" destId="{DA228DBB-51B5-1545-814C-2E0469298B4C}" srcOrd="1" destOrd="0" presId="urn:microsoft.com/office/officeart/2009/3/layout/HorizontalOrganizationChart"/>
    <dgm:cxn modelId="{03EF90D8-4F1D-A843-A260-1F0C14356940}" type="presParOf" srcId="{F5564F5E-C23C-6041-B185-3508736BC161}" destId="{D334E96E-D664-3443-8496-4E437BC45B67}" srcOrd="2" destOrd="0" presId="urn:microsoft.com/office/officeart/2009/3/layout/HorizontalOrganizationChart"/>
    <dgm:cxn modelId="{FEE34051-91DC-D84C-B036-6071065A75AD}" type="presParOf" srcId="{96876921-77F4-4E08-9148-E99125692808}" destId="{DB74F6B7-48F3-A347-9D02-3848B3882D19}" srcOrd="2" destOrd="0" presId="urn:microsoft.com/office/officeart/2009/3/layout/HorizontalOrganizationChart"/>
    <dgm:cxn modelId="{9BA7D512-A271-C84E-8616-B230D9ED39C5}" type="presParOf" srcId="{96876921-77F4-4E08-9148-E99125692808}" destId="{B6FF38B1-94EE-5848-8043-BF3B363E5E43}" srcOrd="3" destOrd="0" presId="urn:microsoft.com/office/officeart/2009/3/layout/HorizontalOrganizationChart"/>
    <dgm:cxn modelId="{5143D13A-EE7B-6C41-9F5D-9DF53F847B02}" type="presParOf" srcId="{B6FF38B1-94EE-5848-8043-BF3B363E5E43}" destId="{CC2D7BE5-7000-3C48-AA1F-2B56512EECB1}" srcOrd="0" destOrd="0" presId="urn:microsoft.com/office/officeart/2009/3/layout/HorizontalOrganizationChart"/>
    <dgm:cxn modelId="{FD0AC6CD-4086-1B43-A618-D09281EFC343}" type="presParOf" srcId="{CC2D7BE5-7000-3C48-AA1F-2B56512EECB1}" destId="{4E99FFF1-F2C8-4947-9B7B-F4C0FDBD7B17}" srcOrd="0" destOrd="0" presId="urn:microsoft.com/office/officeart/2009/3/layout/HorizontalOrganizationChart"/>
    <dgm:cxn modelId="{CD1E1009-E19C-504A-B37B-430236B97702}" type="presParOf" srcId="{CC2D7BE5-7000-3C48-AA1F-2B56512EECB1}" destId="{CBC1B020-7022-2B49-8F5F-7E3168D6587A}" srcOrd="1" destOrd="0" presId="urn:microsoft.com/office/officeart/2009/3/layout/HorizontalOrganizationChart"/>
    <dgm:cxn modelId="{0A42153E-FE52-C64B-894A-6446FD080030}" type="presParOf" srcId="{B6FF38B1-94EE-5848-8043-BF3B363E5E43}" destId="{8C9C17CE-7CBB-7446-A701-923744A6075A}" srcOrd="1" destOrd="0" presId="urn:microsoft.com/office/officeart/2009/3/layout/HorizontalOrganizationChart"/>
    <dgm:cxn modelId="{4BB89D99-5110-B045-9AFA-90B1886B3B30}" type="presParOf" srcId="{B6FF38B1-94EE-5848-8043-BF3B363E5E43}" destId="{430A0D5E-F21F-B747-8E3B-3F16B06130DD}" srcOrd="2" destOrd="0" presId="urn:microsoft.com/office/officeart/2009/3/layout/HorizontalOrganizationChart"/>
    <dgm:cxn modelId="{1AE3A94E-A089-A240-B108-73622D41C980}" type="presParOf" srcId="{96876921-77F4-4E08-9148-E99125692808}" destId="{FDE78A9A-2F3D-1643-9E25-8D293E01FD0B}" srcOrd="4" destOrd="0" presId="urn:microsoft.com/office/officeart/2009/3/layout/HorizontalOrganizationChart"/>
    <dgm:cxn modelId="{0A2D804E-8C9D-FE47-AC50-D6B9237F42EE}" type="presParOf" srcId="{96876921-77F4-4E08-9148-E99125692808}" destId="{03AC02A8-DCF5-DE41-9165-E9B4A460BFB1}" srcOrd="5" destOrd="0" presId="urn:microsoft.com/office/officeart/2009/3/layout/HorizontalOrganizationChart"/>
    <dgm:cxn modelId="{0F37FEE8-8DC5-0F45-BC9D-00709089756C}" type="presParOf" srcId="{03AC02A8-DCF5-DE41-9165-E9B4A460BFB1}" destId="{F8B7117C-2CA0-2F40-B7D6-1D024FC1684D}" srcOrd="0" destOrd="0" presId="urn:microsoft.com/office/officeart/2009/3/layout/HorizontalOrganizationChart"/>
    <dgm:cxn modelId="{7A732956-121D-4243-83DF-D100C1463AC2}" type="presParOf" srcId="{F8B7117C-2CA0-2F40-B7D6-1D024FC1684D}" destId="{7EAD13FD-E4B4-DC46-B5DF-6646A2216B5E}" srcOrd="0" destOrd="0" presId="urn:microsoft.com/office/officeart/2009/3/layout/HorizontalOrganizationChart"/>
    <dgm:cxn modelId="{7C407BEB-9FBF-8641-80A8-B67B750681DC}" type="presParOf" srcId="{F8B7117C-2CA0-2F40-B7D6-1D024FC1684D}" destId="{4E317DED-344D-9C4D-B93F-1131238B087D}" srcOrd="1" destOrd="0" presId="urn:microsoft.com/office/officeart/2009/3/layout/HorizontalOrganizationChart"/>
    <dgm:cxn modelId="{32E1EA54-0846-5342-9D18-8FF487EFF35E}" type="presParOf" srcId="{03AC02A8-DCF5-DE41-9165-E9B4A460BFB1}" destId="{B14BC67D-6708-2744-B1B5-357136427AFC}" srcOrd="1" destOrd="0" presId="urn:microsoft.com/office/officeart/2009/3/layout/HorizontalOrganizationChart"/>
    <dgm:cxn modelId="{D156C828-51D9-524A-80F1-E64D5CFFED39}" type="presParOf" srcId="{03AC02A8-DCF5-DE41-9165-E9B4A460BFB1}" destId="{3CE53489-38CC-3F4F-8E4D-87B2F2A44B04}" srcOrd="2" destOrd="0" presId="urn:microsoft.com/office/officeart/2009/3/layout/HorizontalOrganizationChart"/>
    <dgm:cxn modelId="{A453912B-5BD1-3542-8BE3-6E6C7C436337}" type="presParOf" srcId="{96876921-77F4-4E08-9148-E99125692808}" destId="{02317F5F-2A70-F943-94AC-A4AA9E649FDC}" srcOrd="6" destOrd="0" presId="urn:microsoft.com/office/officeart/2009/3/layout/HorizontalOrganizationChart"/>
    <dgm:cxn modelId="{EBC654E2-C7FF-D94B-A6DE-EBA4D083C34F}" type="presParOf" srcId="{96876921-77F4-4E08-9148-E99125692808}" destId="{942551B5-031B-A94B-8596-6CF221122022}" srcOrd="7" destOrd="0" presId="urn:microsoft.com/office/officeart/2009/3/layout/HorizontalOrganizationChart"/>
    <dgm:cxn modelId="{89D83EEE-C4D4-1548-AC1C-570670561448}" type="presParOf" srcId="{942551B5-031B-A94B-8596-6CF221122022}" destId="{7B45BAC9-CC56-AC40-81A5-C7B9387341D0}" srcOrd="0" destOrd="0" presId="urn:microsoft.com/office/officeart/2009/3/layout/HorizontalOrganizationChart"/>
    <dgm:cxn modelId="{53F7FDAE-008B-884F-99AE-F00F4D40174B}" type="presParOf" srcId="{7B45BAC9-CC56-AC40-81A5-C7B9387341D0}" destId="{8694BFB8-9E8C-1845-8FEC-5B89C95DC21B}" srcOrd="0" destOrd="0" presId="urn:microsoft.com/office/officeart/2009/3/layout/HorizontalOrganizationChart"/>
    <dgm:cxn modelId="{381B14CF-CF20-564E-80DE-BF2F8A2FF5A2}" type="presParOf" srcId="{7B45BAC9-CC56-AC40-81A5-C7B9387341D0}" destId="{BCA5C663-1057-1245-B4D4-FE7B87B92033}" srcOrd="1" destOrd="0" presId="urn:microsoft.com/office/officeart/2009/3/layout/HorizontalOrganizationChart"/>
    <dgm:cxn modelId="{B7B9E866-EE6D-074D-889E-44E9C6BBACA6}" type="presParOf" srcId="{942551B5-031B-A94B-8596-6CF221122022}" destId="{1E512A8E-5837-FD44-BC9D-057510CBC4D9}" srcOrd="1" destOrd="0" presId="urn:microsoft.com/office/officeart/2009/3/layout/HorizontalOrganizationChart"/>
    <dgm:cxn modelId="{C74A9691-0F55-8D4F-91BF-6474F53C13D8}" type="presParOf" srcId="{942551B5-031B-A94B-8596-6CF221122022}" destId="{A1E72A6A-988E-C845-8CD1-74A8CF689222}" srcOrd="2" destOrd="0" presId="urn:microsoft.com/office/officeart/2009/3/layout/HorizontalOrganizationChart"/>
    <dgm:cxn modelId="{0D289722-F773-134C-A551-7F450063AECB}" type="presParOf" srcId="{96876921-77F4-4E08-9148-E99125692808}" destId="{16C50FE8-F74F-1349-A8CA-65C27410E2C4}" srcOrd="8" destOrd="0" presId="urn:microsoft.com/office/officeart/2009/3/layout/HorizontalOrganizationChart"/>
    <dgm:cxn modelId="{EBA30DDE-1B8A-7E45-AF05-A061ADA82FC1}" type="presParOf" srcId="{96876921-77F4-4E08-9148-E99125692808}" destId="{7B39659E-F7C2-8C4D-AAAE-4DDD6208E960}" srcOrd="9" destOrd="0" presId="urn:microsoft.com/office/officeart/2009/3/layout/HorizontalOrganizationChart"/>
    <dgm:cxn modelId="{A5C9B36C-22B6-AC4A-AC2D-722B083DFAA0}" type="presParOf" srcId="{7B39659E-F7C2-8C4D-AAAE-4DDD6208E960}" destId="{06ED6D85-57F1-BB48-8E0B-7186F27EBFD7}" srcOrd="0" destOrd="0" presId="urn:microsoft.com/office/officeart/2009/3/layout/HorizontalOrganizationChart"/>
    <dgm:cxn modelId="{6F235047-1205-2342-86B9-48FD22D98128}" type="presParOf" srcId="{06ED6D85-57F1-BB48-8E0B-7186F27EBFD7}" destId="{EE430F54-A878-5E4E-8BD2-2EC118BCE1FF}" srcOrd="0" destOrd="0" presId="urn:microsoft.com/office/officeart/2009/3/layout/HorizontalOrganizationChart"/>
    <dgm:cxn modelId="{C282082B-C8BF-A048-B856-49E2F370E7DA}" type="presParOf" srcId="{06ED6D85-57F1-BB48-8E0B-7186F27EBFD7}" destId="{0F28AA06-1427-D743-BEC7-C0539F8ADE78}" srcOrd="1" destOrd="0" presId="urn:microsoft.com/office/officeart/2009/3/layout/HorizontalOrganizationChart"/>
    <dgm:cxn modelId="{7839DE7F-B6F4-0E44-BEA0-71D60B1695B7}" type="presParOf" srcId="{7B39659E-F7C2-8C4D-AAAE-4DDD6208E960}" destId="{F43529C5-7D0B-C04F-969D-0FBCA8A92A6D}" srcOrd="1" destOrd="0" presId="urn:microsoft.com/office/officeart/2009/3/layout/HorizontalOrganizationChart"/>
    <dgm:cxn modelId="{F9B9EFF8-7B0F-8642-9B8F-A62929C83152}" type="presParOf" srcId="{7B39659E-F7C2-8C4D-AAAE-4DDD6208E960}" destId="{7844B8FB-1B3C-3543-A856-FD80D2872BDF}" srcOrd="2" destOrd="0" presId="urn:microsoft.com/office/officeart/2009/3/layout/HorizontalOrganizationChart"/>
    <dgm:cxn modelId="{B1E2DD6E-D1DA-174C-A616-9786D1C9EBAC}" type="presParOf" srcId="{96876921-77F4-4E08-9148-E99125692808}" destId="{D64C51CF-5385-AC4E-9924-5AEB9C96CC29}" srcOrd="10" destOrd="0" presId="urn:microsoft.com/office/officeart/2009/3/layout/HorizontalOrganizationChart"/>
    <dgm:cxn modelId="{35A47572-5A06-7849-92BA-4B138E1DF3C3}" type="presParOf" srcId="{96876921-77F4-4E08-9148-E99125692808}" destId="{2C28600F-B5DF-F346-BFAD-A7B2AF3EC9CB}" srcOrd="11" destOrd="0" presId="urn:microsoft.com/office/officeart/2009/3/layout/HorizontalOrganizationChart"/>
    <dgm:cxn modelId="{A2E947CC-9F25-B740-9305-95AFC5FE09C9}" type="presParOf" srcId="{2C28600F-B5DF-F346-BFAD-A7B2AF3EC9CB}" destId="{60E6DAE8-C119-484B-B753-1455C0E0CE71}" srcOrd="0" destOrd="0" presId="urn:microsoft.com/office/officeart/2009/3/layout/HorizontalOrganizationChart"/>
    <dgm:cxn modelId="{C594B0AB-416B-CE4D-8858-134FFDBA2B08}" type="presParOf" srcId="{60E6DAE8-C119-484B-B753-1455C0E0CE71}" destId="{E6CF5C07-2D9C-564D-90E5-DBF063F87A7C}" srcOrd="0" destOrd="0" presId="urn:microsoft.com/office/officeart/2009/3/layout/HorizontalOrganizationChart"/>
    <dgm:cxn modelId="{3EA054A9-087F-A54A-849F-8C85D61371C7}" type="presParOf" srcId="{60E6DAE8-C119-484B-B753-1455C0E0CE71}" destId="{C767319C-045A-8840-8F04-CF0D948D48E4}" srcOrd="1" destOrd="0" presId="urn:microsoft.com/office/officeart/2009/3/layout/HorizontalOrganizationChart"/>
    <dgm:cxn modelId="{3FA630E5-D278-5041-89AF-8FC7D7BE1188}" type="presParOf" srcId="{2C28600F-B5DF-F346-BFAD-A7B2AF3EC9CB}" destId="{1B10B67E-083A-F547-9877-E216C150872C}" srcOrd="1" destOrd="0" presId="urn:microsoft.com/office/officeart/2009/3/layout/HorizontalOrganizationChart"/>
    <dgm:cxn modelId="{2577AE7D-1773-1B4C-998A-6185EB8EEE1E}" type="presParOf" srcId="{2C28600F-B5DF-F346-BFAD-A7B2AF3EC9CB}" destId="{2E3E6627-6735-2447-AB97-6533EB27301F}" srcOrd="2" destOrd="0" presId="urn:microsoft.com/office/officeart/2009/3/layout/HorizontalOrganizationChart"/>
    <dgm:cxn modelId="{56B1F015-29B1-4A4B-B71D-A5EFE5B53CF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9F7B05-578A-44AF-8859-9D0FF7489A01}" type="doc">
      <dgm:prSet loTypeId="urn:microsoft.com/office/officeart/2005/8/layout/list1#1" loCatId="list" qsTypeId="urn:microsoft.com/office/officeart/2005/8/quickstyle/simple1#2" qsCatId="simple" csTypeId="urn:microsoft.com/office/officeart/2005/8/colors/accent2_1#1" csCatId="accent2" phldr="1"/>
      <dgm:spPr/>
      <dgm:t>
        <a:bodyPr/>
        <a:lstStyle/>
        <a:p>
          <a:endParaRPr lang="zh-CN" altLang="en-US"/>
        </a:p>
      </dgm:t>
    </dgm:pt>
    <dgm:pt modelId="{9FDD9B89-BA42-4682-93CD-3E7AFA701684}">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初次购买的收益流</a:t>
          </a:r>
        </a:p>
      </dgm:t>
    </dgm:pt>
    <dgm:pt modelId="{05FCC33F-F3ED-44E2-A312-C78D2FD1C247}" type="parTrans" cxnId="{D9A4C37A-4EED-4639-A072-099009AD779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926365F-AE7D-412A-84C7-785C29344CFC}" type="sibTrans" cxnId="{D9A4C37A-4EED-4639-A072-099009AD779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E6F35C7-39F6-42EA-855F-4C774FF34166}">
      <dgm:prSet phldrT="[文本]" custT="1"/>
      <dgm:spPr/>
      <dgm:t>
        <a:bodyPr/>
        <a:lstStyle/>
        <a:p>
          <a:r>
            <a:rPr lang="zh-CN" altLang="en-US" sz="2000">
              <a:latin typeface="手札体-简粗体" panose="03000700000000000000" pitchFamily="66" charset="-122"/>
              <a:ea typeface="手札体-简粗体" panose="03000700000000000000" pitchFamily="66" charset="-122"/>
            </a:rPr>
            <a:t>客户购买</a:t>
          </a:r>
          <a:r>
            <a:rPr lang="zh-CN" altLang="en-US" sz="2000" dirty="0">
              <a:latin typeface="手札体-简粗体" panose="03000700000000000000" pitchFamily="66" charset="-122"/>
              <a:ea typeface="手札体-简粗体" panose="03000700000000000000" pitchFamily="66" charset="-122"/>
            </a:rPr>
            <a:t>的频率</a:t>
          </a:r>
        </a:p>
      </dgm:t>
    </dgm:pt>
    <dgm:pt modelId="{8C5A2D25-4368-486C-81D2-3AE67004F067}" type="parTrans" cxnId="{B9E70335-CA22-45F8-987B-B261A64F1FD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375B449-EBD1-465B-BBB3-59FD9141AD43}" type="sibTrans" cxnId="{B9E70335-CA22-45F8-987B-B261A64F1FD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81B8F8F-D423-4281-ABD3-45E4B922E672}">
      <dgm:prSet phldrT="[文本]" custT="1"/>
      <dgm:spPr/>
      <dgm:t>
        <a:bodyPr/>
        <a:lstStyle/>
        <a:p>
          <a:r>
            <a:rPr lang="zh-CN" altLang="en-US" sz="2000">
              <a:latin typeface="手札体-简粗体" panose="03000700000000000000" pitchFamily="66" charset="-122"/>
              <a:ea typeface="手札体-简粗体" panose="03000700000000000000" pitchFamily="66" charset="-122"/>
            </a:rPr>
            <a:t>客户购买</a:t>
          </a:r>
          <a:r>
            <a:rPr lang="zh-CN" altLang="en-US" sz="2000" dirty="0">
              <a:latin typeface="手札体-简粗体" panose="03000700000000000000" pitchFamily="66" charset="-122"/>
              <a:ea typeface="手札体-简粗体" panose="03000700000000000000" pitchFamily="66" charset="-122"/>
            </a:rPr>
            <a:t>的时间长度</a:t>
          </a:r>
        </a:p>
      </dgm:t>
    </dgm:pt>
    <dgm:pt modelId="{48F1061A-4C10-4007-8A3B-5E553F4E9CC6}" type="parTrans" cxnId="{0DBA77DA-6C38-4F3A-9369-5F5EF522718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9854227-5669-47BD-9572-A4AB4E0654D0}" type="sibTrans" cxnId="{0DBA77DA-6C38-4F3A-9369-5F5EF522718D}">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B84CD7B-8E48-4D58-BD41-E31B272973C1}">
      <dgm:prSet phldrT="[文本]" custT="1"/>
      <dgm:spPr/>
      <dgm:t>
        <a:bodyPr/>
        <a:lstStyle/>
        <a:p>
          <a:r>
            <a:rPr lang="zh-CN" altLang="en-US" sz="2000">
              <a:latin typeface="手札体-简粗体" panose="03000700000000000000" pitchFamily="66" charset="-122"/>
              <a:ea typeface="手札体-简粗体" panose="03000700000000000000" pitchFamily="66" charset="-122"/>
            </a:rPr>
            <a:t>客户购买</a:t>
          </a:r>
          <a:r>
            <a:rPr lang="zh-CN" altLang="en-US" sz="2000" dirty="0">
              <a:latin typeface="手札体-简粗体" panose="03000700000000000000" pitchFamily="66" charset="-122"/>
              <a:ea typeface="手札体-简粗体" panose="03000700000000000000" pitchFamily="66" charset="-122"/>
            </a:rPr>
            <a:t>其他产品</a:t>
          </a:r>
          <a:r>
            <a:rPr lang="zh-CN" altLang="en-US" sz="2000">
              <a:latin typeface="手札体-简粗体" panose="03000700000000000000" pitchFamily="66" charset="-122"/>
              <a:ea typeface="手札体-简粗体" panose="03000700000000000000" pitchFamily="66" charset="-122"/>
            </a:rPr>
            <a:t>的喜好及其收益流</a:t>
          </a:r>
          <a:endParaRPr lang="zh-CN" altLang="en-US" sz="2000" dirty="0">
            <a:latin typeface="手札体-简粗体" panose="03000700000000000000" pitchFamily="66" charset="-122"/>
            <a:ea typeface="手札体-简粗体" panose="03000700000000000000" pitchFamily="66" charset="-122"/>
          </a:endParaRPr>
        </a:p>
      </dgm:t>
    </dgm:pt>
    <dgm:pt modelId="{4D209A4E-9537-460D-A6CA-BC38EA122FD2}" type="parTrans" cxnId="{24D1FD8C-7737-4D4A-AD22-CF28A5C1E3E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2A98C9E-213D-4940-8D43-6CA55AA9539B}" type="sibTrans" cxnId="{24D1FD8C-7737-4D4A-AD22-CF28A5C1E3E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2CADE9F-1960-4817-81FF-EC8B6FBDC220}">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客户推荐给朋友、同事及其他人的可能</a:t>
          </a:r>
        </a:p>
      </dgm:t>
    </dgm:pt>
    <dgm:pt modelId="{86DEDBD4-30B6-4015-BA25-59C4C2ED56ED}" type="parTrans" cxnId="{3546D8F0-7029-400D-8A6C-B4BABD6D9A8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3752CD6E-9D99-43C8-920B-C46D9861767B}" type="sibTrans" cxnId="{3546D8F0-7029-400D-8A6C-B4BABD6D9A8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0C402AA-330A-44CB-906A-957256B1C76A}" type="pres">
      <dgm:prSet presAssocID="{599F7B05-578A-44AF-8859-9D0FF7489A01}" presName="linear" presStyleCnt="0">
        <dgm:presLayoutVars>
          <dgm:dir/>
          <dgm:animLvl val="lvl"/>
          <dgm:resizeHandles val="exact"/>
        </dgm:presLayoutVars>
      </dgm:prSet>
      <dgm:spPr/>
    </dgm:pt>
    <dgm:pt modelId="{060A0734-8AC3-4538-8D78-C229B6435873}" type="pres">
      <dgm:prSet presAssocID="{9FDD9B89-BA42-4682-93CD-3E7AFA701684}" presName="parentLin" presStyleCnt="0"/>
      <dgm:spPr/>
    </dgm:pt>
    <dgm:pt modelId="{7B3F225C-826A-4B9A-9195-80F5FFF3554D}" type="pres">
      <dgm:prSet presAssocID="{9FDD9B89-BA42-4682-93CD-3E7AFA701684}" presName="parentLeftMargin" presStyleLbl="node1" presStyleIdx="0" presStyleCnt="5"/>
      <dgm:spPr/>
    </dgm:pt>
    <dgm:pt modelId="{CA379A9B-D6A1-45D6-A936-E7C76F2AA7C0}" type="pres">
      <dgm:prSet presAssocID="{9FDD9B89-BA42-4682-93CD-3E7AFA701684}" presName="parentText" presStyleLbl="node1" presStyleIdx="0" presStyleCnt="5" custScaleX="159875">
        <dgm:presLayoutVars>
          <dgm:chMax val="0"/>
          <dgm:bulletEnabled val="1"/>
        </dgm:presLayoutVars>
      </dgm:prSet>
      <dgm:spPr/>
    </dgm:pt>
    <dgm:pt modelId="{58A83BC7-EF91-491A-B5E6-B196EEE35D06}" type="pres">
      <dgm:prSet presAssocID="{9FDD9B89-BA42-4682-93CD-3E7AFA701684}" presName="negativeSpace" presStyleCnt="0"/>
      <dgm:spPr/>
    </dgm:pt>
    <dgm:pt modelId="{00CCD117-FE82-4634-A4E7-9B00369993DE}" type="pres">
      <dgm:prSet presAssocID="{9FDD9B89-BA42-4682-93CD-3E7AFA701684}" presName="childText" presStyleLbl="conFgAcc1" presStyleIdx="0" presStyleCnt="5">
        <dgm:presLayoutVars>
          <dgm:bulletEnabled val="1"/>
        </dgm:presLayoutVars>
      </dgm:prSet>
      <dgm:spPr/>
    </dgm:pt>
    <dgm:pt modelId="{BA320963-57B0-436A-90C4-4D6E6BBE4F20}" type="pres">
      <dgm:prSet presAssocID="{E926365F-AE7D-412A-84C7-785C29344CFC}" presName="spaceBetweenRectangles" presStyleCnt="0"/>
      <dgm:spPr/>
    </dgm:pt>
    <dgm:pt modelId="{FDA025B4-A7DE-4675-9955-F49589A4FEBA}" type="pres">
      <dgm:prSet presAssocID="{7E6F35C7-39F6-42EA-855F-4C774FF34166}" presName="parentLin" presStyleCnt="0"/>
      <dgm:spPr/>
    </dgm:pt>
    <dgm:pt modelId="{A11CE075-8C23-47CB-8D55-A4ED2FEB6754}" type="pres">
      <dgm:prSet presAssocID="{7E6F35C7-39F6-42EA-855F-4C774FF34166}" presName="parentLeftMargin" presStyleLbl="node1" presStyleIdx="0" presStyleCnt="5"/>
      <dgm:spPr/>
    </dgm:pt>
    <dgm:pt modelId="{E5C25A3E-7A17-4DDD-A8A1-1D3F0F2246B1}" type="pres">
      <dgm:prSet presAssocID="{7E6F35C7-39F6-42EA-855F-4C774FF34166}" presName="parentText" presStyleLbl="node1" presStyleIdx="1" presStyleCnt="5" custScaleX="159875">
        <dgm:presLayoutVars>
          <dgm:chMax val="0"/>
          <dgm:bulletEnabled val="1"/>
        </dgm:presLayoutVars>
      </dgm:prSet>
      <dgm:spPr/>
    </dgm:pt>
    <dgm:pt modelId="{D5BDC1D5-76F1-43C4-BC12-0D72414CCBB9}" type="pres">
      <dgm:prSet presAssocID="{7E6F35C7-39F6-42EA-855F-4C774FF34166}" presName="negativeSpace" presStyleCnt="0"/>
      <dgm:spPr/>
    </dgm:pt>
    <dgm:pt modelId="{030394C7-3AF9-4BA5-BF7F-48293CA445E4}" type="pres">
      <dgm:prSet presAssocID="{7E6F35C7-39F6-42EA-855F-4C774FF34166}" presName="childText" presStyleLbl="conFgAcc1" presStyleIdx="1" presStyleCnt="5">
        <dgm:presLayoutVars>
          <dgm:bulletEnabled val="1"/>
        </dgm:presLayoutVars>
      </dgm:prSet>
      <dgm:spPr/>
    </dgm:pt>
    <dgm:pt modelId="{04AD09AE-811F-40C3-99FC-89E3ED2EAA3D}" type="pres">
      <dgm:prSet presAssocID="{E375B449-EBD1-465B-BBB3-59FD9141AD43}" presName="spaceBetweenRectangles" presStyleCnt="0"/>
      <dgm:spPr/>
    </dgm:pt>
    <dgm:pt modelId="{FDCC49DA-BB88-43E3-83F0-90F89E3B51C0}" type="pres">
      <dgm:prSet presAssocID="{681B8F8F-D423-4281-ABD3-45E4B922E672}" presName="parentLin" presStyleCnt="0"/>
      <dgm:spPr/>
    </dgm:pt>
    <dgm:pt modelId="{D76EA16C-ABF3-49CA-914C-4A8443F81235}" type="pres">
      <dgm:prSet presAssocID="{681B8F8F-D423-4281-ABD3-45E4B922E672}" presName="parentLeftMargin" presStyleLbl="node1" presStyleIdx="1" presStyleCnt="5"/>
      <dgm:spPr/>
    </dgm:pt>
    <dgm:pt modelId="{37881F78-CB43-4EFB-9710-62928B30CC15}" type="pres">
      <dgm:prSet presAssocID="{681B8F8F-D423-4281-ABD3-45E4B922E672}" presName="parentText" presStyleLbl="node1" presStyleIdx="2" presStyleCnt="5" custScaleX="159875">
        <dgm:presLayoutVars>
          <dgm:chMax val="0"/>
          <dgm:bulletEnabled val="1"/>
        </dgm:presLayoutVars>
      </dgm:prSet>
      <dgm:spPr/>
    </dgm:pt>
    <dgm:pt modelId="{72029E04-CB35-4D5F-AE8B-B4E17D5F5F2D}" type="pres">
      <dgm:prSet presAssocID="{681B8F8F-D423-4281-ABD3-45E4B922E672}" presName="negativeSpace" presStyleCnt="0"/>
      <dgm:spPr/>
    </dgm:pt>
    <dgm:pt modelId="{A94409C8-4FA4-4D6F-9319-DC6D97D8D40B}" type="pres">
      <dgm:prSet presAssocID="{681B8F8F-D423-4281-ABD3-45E4B922E672}" presName="childText" presStyleLbl="conFgAcc1" presStyleIdx="2" presStyleCnt="5">
        <dgm:presLayoutVars>
          <dgm:bulletEnabled val="1"/>
        </dgm:presLayoutVars>
      </dgm:prSet>
      <dgm:spPr/>
    </dgm:pt>
    <dgm:pt modelId="{FEF8B448-58D5-4D04-B1CB-9A4222BE728E}" type="pres">
      <dgm:prSet presAssocID="{89854227-5669-47BD-9572-A4AB4E0654D0}" presName="spaceBetweenRectangles" presStyleCnt="0"/>
      <dgm:spPr/>
    </dgm:pt>
    <dgm:pt modelId="{E2D8ADC1-BAE3-46E0-A1C2-111EA0108813}" type="pres">
      <dgm:prSet presAssocID="{4B84CD7B-8E48-4D58-BD41-E31B272973C1}" presName="parentLin" presStyleCnt="0"/>
      <dgm:spPr/>
    </dgm:pt>
    <dgm:pt modelId="{7B5F490C-A863-4D59-820C-B421369DF68D}" type="pres">
      <dgm:prSet presAssocID="{4B84CD7B-8E48-4D58-BD41-E31B272973C1}" presName="parentLeftMargin" presStyleLbl="node1" presStyleIdx="2" presStyleCnt="5"/>
      <dgm:spPr/>
    </dgm:pt>
    <dgm:pt modelId="{DCE458DE-0847-498E-A4E9-EA85EA8E5CE2}" type="pres">
      <dgm:prSet presAssocID="{4B84CD7B-8E48-4D58-BD41-E31B272973C1}" presName="parentText" presStyleLbl="node1" presStyleIdx="3" presStyleCnt="5" custScaleX="159875">
        <dgm:presLayoutVars>
          <dgm:chMax val="0"/>
          <dgm:bulletEnabled val="1"/>
        </dgm:presLayoutVars>
      </dgm:prSet>
      <dgm:spPr/>
    </dgm:pt>
    <dgm:pt modelId="{CBFCDA98-5452-49DA-90EC-6CE4ECC899F5}" type="pres">
      <dgm:prSet presAssocID="{4B84CD7B-8E48-4D58-BD41-E31B272973C1}" presName="negativeSpace" presStyleCnt="0"/>
      <dgm:spPr/>
    </dgm:pt>
    <dgm:pt modelId="{266AA8EC-3D51-464B-9B13-2536EF20A005}" type="pres">
      <dgm:prSet presAssocID="{4B84CD7B-8E48-4D58-BD41-E31B272973C1}" presName="childText" presStyleLbl="conFgAcc1" presStyleIdx="3" presStyleCnt="5">
        <dgm:presLayoutVars>
          <dgm:bulletEnabled val="1"/>
        </dgm:presLayoutVars>
      </dgm:prSet>
      <dgm:spPr/>
    </dgm:pt>
    <dgm:pt modelId="{D3BDE941-A2D6-4B47-9E15-DD810203F553}" type="pres">
      <dgm:prSet presAssocID="{02A98C9E-213D-4940-8D43-6CA55AA9539B}" presName="spaceBetweenRectangles" presStyleCnt="0"/>
      <dgm:spPr/>
    </dgm:pt>
    <dgm:pt modelId="{D81D9EC1-5A33-4141-953D-66634F5076D1}" type="pres">
      <dgm:prSet presAssocID="{D2CADE9F-1960-4817-81FF-EC8B6FBDC220}" presName="parentLin" presStyleCnt="0"/>
      <dgm:spPr/>
    </dgm:pt>
    <dgm:pt modelId="{D04D0CD8-497B-45D2-AADB-CCDDFAE2243C}" type="pres">
      <dgm:prSet presAssocID="{D2CADE9F-1960-4817-81FF-EC8B6FBDC220}" presName="parentLeftMargin" presStyleLbl="node1" presStyleIdx="3" presStyleCnt="5"/>
      <dgm:spPr/>
    </dgm:pt>
    <dgm:pt modelId="{FE4D844C-9D13-436F-81BA-4470C54662D2}" type="pres">
      <dgm:prSet presAssocID="{D2CADE9F-1960-4817-81FF-EC8B6FBDC220}" presName="parentText" presStyleLbl="node1" presStyleIdx="4" presStyleCnt="5" custScaleX="159875">
        <dgm:presLayoutVars>
          <dgm:chMax val="0"/>
          <dgm:bulletEnabled val="1"/>
        </dgm:presLayoutVars>
      </dgm:prSet>
      <dgm:spPr/>
    </dgm:pt>
    <dgm:pt modelId="{3D5A7072-C8DF-4185-89A2-3BDF37277B7E}" type="pres">
      <dgm:prSet presAssocID="{D2CADE9F-1960-4817-81FF-EC8B6FBDC220}" presName="negativeSpace" presStyleCnt="0"/>
      <dgm:spPr/>
    </dgm:pt>
    <dgm:pt modelId="{4EB77C5E-DB33-4346-83AF-6FCD076D06D2}" type="pres">
      <dgm:prSet presAssocID="{D2CADE9F-1960-4817-81FF-EC8B6FBDC220}" presName="childText" presStyleLbl="conFgAcc1" presStyleIdx="4" presStyleCnt="5">
        <dgm:presLayoutVars>
          <dgm:bulletEnabled val="1"/>
        </dgm:presLayoutVars>
      </dgm:prSet>
      <dgm:spPr/>
    </dgm:pt>
  </dgm:ptLst>
  <dgm:cxnLst>
    <dgm:cxn modelId="{17D82A02-32BD-1E46-B4C3-8675E0F914D7}" type="presOf" srcId="{7E6F35C7-39F6-42EA-855F-4C774FF34166}" destId="{A11CE075-8C23-47CB-8D55-A4ED2FEB6754}" srcOrd="0" destOrd="0" presId="urn:microsoft.com/office/officeart/2005/8/layout/list1#1"/>
    <dgm:cxn modelId="{E225970A-A7B6-164C-B7E2-7AF192F53638}" type="presOf" srcId="{4B84CD7B-8E48-4D58-BD41-E31B272973C1}" destId="{7B5F490C-A863-4D59-820C-B421369DF68D}" srcOrd="0" destOrd="0" presId="urn:microsoft.com/office/officeart/2005/8/layout/list1#1"/>
    <dgm:cxn modelId="{CB1AC70C-4186-6C4F-BC3B-1E5B97FB8C37}" type="presOf" srcId="{681B8F8F-D423-4281-ABD3-45E4B922E672}" destId="{D76EA16C-ABF3-49CA-914C-4A8443F81235}" srcOrd="0" destOrd="0" presId="urn:microsoft.com/office/officeart/2005/8/layout/list1#1"/>
    <dgm:cxn modelId="{2469840F-6F99-7F4E-9D79-E99E7063FAD5}" type="presOf" srcId="{9FDD9B89-BA42-4682-93CD-3E7AFA701684}" destId="{CA379A9B-D6A1-45D6-A936-E7C76F2AA7C0}" srcOrd="1" destOrd="0" presId="urn:microsoft.com/office/officeart/2005/8/layout/list1#1"/>
    <dgm:cxn modelId="{5BA7B112-B47F-0847-9A74-10440593C247}" type="presOf" srcId="{D2CADE9F-1960-4817-81FF-EC8B6FBDC220}" destId="{FE4D844C-9D13-436F-81BA-4470C54662D2}" srcOrd="1" destOrd="0" presId="urn:microsoft.com/office/officeart/2005/8/layout/list1#1"/>
    <dgm:cxn modelId="{54BAE313-E276-664B-A329-0AC855CA2646}" type="presOf" srcId="{4B84CD7B-8E48-4D58-BD41-E31B272973C1}" destId="{DCE458DE-0847-498E-A4E9-EA85EA8E5CE2}" srcOrd="1" destOrd="0" presId="urn:microsoft.com/office/officeart/2005/8/layout/list1#1"/>
    <dgm:cxn modelId="{C3989823-C1CC-5244-8A0E-D6DDDB7F746E}" type="presOf" srcId="{681B8F8F-D423-4281-ABD3-45E4B922E672}" destId="{37881F78-CB43-4EFB-9710-62928B30CC15}" srcOrd="1" destOrd="0" presId="urn:microsoft.com/office/officeart/2005/8/layout/list1#1"/>
    <dgm:cxn modelId="{B9E70335-CA22-45F8-987B-B261A64F1FD6}" srcId="{599F7B05-578A-44AF-8859-9D0FF7489A01}" destId="{7E6F35C7-39F6-42EA-855F-4C774FF34166}" srcOrd="1" destOrd="0" parTransId="{8C5A2D25-4368-486C-81D2-3AE67004F067}" sibTransId="{E375B449-EBD1-465B-BBB3-59FD9141AD43}"/>
    <dgm:cxn modelId="{ACF6C454-FC8C-FE40-A78D-538B9FF0B457}" type="presOf" srcId="{9FDD9B89-BA42-4682-93CD-3E7AFA701684}" destId="{7B3F225C-826A-4B9A-9195-80F5FFF3554D}" srcOrd="0" destOrd="0" presId="urn:microsoft.com/office/officeart/2005/8/layout/list1#1"/>
    <dgm:cxn modelId="{D9A4C37A-4EED-4639-A072-099009AD779E}" srcId="{599F7B05-578A-44AF-8859-9D0FF7489A01}" destId="{9FDD9B89-BA42-4682-93CD-3E7AFA701684}" srcOrd="0" destOrd="0" parTransId="{05FCC33F-F3ED-44E2-A312-C78D2FD1C247}" sibTransId="{E926365F-AE7D-412A-84C7-785C29344CFC}"/>
    <dgm:cxn modelId="{24D1FD8C-7737-4D4A-AD22-CF28A5C1E3EE}" srcId="{599F7B05-578A-44AF-8859-9D0FF7489A01}" destId="{4B84CD7B-8E48-4D58-BD41-E31B272973C1}" srcOrd="3" destOrd="0" parTransId="{4D209A4E-9537-460D-A6CA-BC38EA122FD2}" sibTransId="{02A98C9E-213D-4940-8D43-6CA55AA9539B}"/>
    <dgm:cxn modelId="{361B24B5-BBA1-0740-975B-A7FD26CF2C78}" type="presOf" srcId="{D2CADE9F-1960-4817-81FF-EC8B6FBDC220}" destId="{D04D0CD8-497B-45D2-AADB-CCDDFAE2243C}" srcOrd="0" destOrd="0" presId="urn:microsoft.com/office/officeart/2005/8/layout/list1#1"/>
    <dgm:cxn modelId="{1DAD49CF-8770-B849-9E7F-5BB32659CA37}" type="presOf" srcId="{599F7B05-578A-44AF-8859-9D0FF7489A01}" destId="{80C402AA-330A-44CB-906A-957256B1C76A}" srcOrd="0" destOrd="0" presId="urn:microsoft.com/office/officeart/2005/8/layout/list1#1"/>
    <dgm:cxn modelId="{0DBA77DA-6C38-4F3A-9369-5F5EF522718D}" srcId="{599F7B05-578A-44AF-8859-9D0FF7489A01}" destId="{681B8F8F-D423-4281-ABD3-45E4B922E672}" srcOrd="2" destOrd="0" parTransId="{48F1061A-4C10-4007-8A3B-5E553F4E9CC6}" sibTransId="{89854227-5669-47BD-9572-A4AB4E0654D0}"/>
    <dgm:cxn modelId="{3546D8F0-7029-400D-8A6C-B4BABD6D9A86}" srcId="{599F7B05-578A-44AF-8859-9D0FF7489A01}" destId="{D2CADE9F-1960-4817-81FF-EC8B6FBDC220}" srcOrd="4" destOrd="0" parTransId="{86DEDBD4-30B6-4015-BA25-59C4C2ED56ED}" sibTransId="{3752CD6E-9D99-43C8-920B-C46D9861767B}"/>
    <dgm:cxn modelId="{CD9F20FC-4034-914A-877E-425C91CE347D}" type="presOf" srcId="{7E6F35C7-39F6-42EA-855F-4C774FF34166}" destId="{E5C25A3E-7A17-4DDD-A8A1-1D3F0F2246B1}" srcOrd="1" destOrd="0" presId="urn:microsoft.com/office/officeart/2005/8/layout/list1#1"/>
    <dgm:cxn modelId="{36CF8F0C-4D6B-264A-9F5F-FE14EDDCC969}" type="presParOf" srcId="{80C402AA-330A-44CB-906A-957256B1C76A}" destId="{060A0734-8AC3-4538-8D78-C229B6435873}" srcOrd="0" destOrd="0" presId="urn:microsoft.com/office/officeart/2005/8/layout/list1#1"/>
    <dgm:cxn modelId="{1414918C-ABE4-A74A-9EB5-2CA76A55B423}" type="presParOf" srcId="{060A0734-8AC3-4538-8D78-C229B6435873}" destId="{7B3F225C-826A-4B9A-9195-80F5FFF3554D}" srcOrd="0" destOrd="0" presId="urn:microsoft.com/office/officeart/2005/8/layout/list1#1"/>
    <dgm:cxn modelId="{8AFD2F08-1906-D540-BB24-C0F74FC1A620}" type="presParOf" srcId="{060A0734-8AC3-4538-8D78-C229B6435873}" destId="{CA379A9B-D6A1-45D6-A936-E7C76F2AA7C0}" srcOrd="1" destOrd="0" presId="urn:microsoft.com/office/officeart/2005/8/layout/list1#1"/>
    <dgm:cxn modelId="{CD7A6B90-BB4F-3341-B7E9-CB27FDABCB53}" type="presParOf" srcId="{80C402AA-330A-44CB-906A-957256B1C76A}" destId="{58A83BC7-EF91-491A-B5E6-B196EEE35D06}" srcOrd="1" destOrd="0" presId="urn:microsoft.com/office/officeart/2005/8/layout/list1#1"/>
    <dgm:cxn modelId="{AA8A8C5A-1970-1649-BDE6-2755073750B4}" type="presParOf" srcId="{80C402AA-330A-44CB-906A-957256B1C76A}" destId="{00CCD117-FE82-4634-A4E7-9B00369993DE}" srcOrd="2" destOrd="0" presId="urn:microsoft.com/office/officeart/2005/8/layout/list1#1"/>
    <dgm:cxn modelId="{421BF531-E438-EE48-8519-94A6256C6519}" type="presParOf" srcId="{80C402AA-330A-44CB-906A-957256B1C76A}" destId="{BA320963-57B0-436A-90C4-4D6E6BBE4F20}" srcOrd="3" destOrd="0" presId="urn:microsoft.com/office/officeart/2005/8/layout/list1#1"/>
    <dgm:cxn modelId="{A78925E0-93E1-8E4B-A657-35C08044D224}" type="presParOf" srcId="{80C402AA-330A-44CB-906A-957256B1C76A}" destId="{FDA025B4-A7DE-4675-9955-F49589A4FEBA}" srcOrd="4" destOrd="0" presId="urn:microsoft.com/office/officeart/2005/8/layout/list1#1"/>
    <dgm:cxn modelId="{E4012B39-31B0-A04E-B6A0-22E8BDC4BE7B}" type="presParOf" srcId="{FDA025B4-A7DE-4675-9955-F49589A4FEBA}" destId="{A11CE075-8C23-47CB-8D55-A4ED2FEB6754}" srcOrd="0" destOrd="0" presId="urn:microsoft.com/office/officeart/2005/8/layout/list1#1"/>
    <dgm:cxn modelId="{042BAA9B-6D12-F140-9F2F-AD0DF2AF9B18}" type="presParOf" srcId="{FDA025B4-A7DE-4675-9955-F49589A4FEBA}" destId="{E5C25A3E-7A17-4DDD-A8A1-1D3F0F2246B1}" srcOrd="1" destOrd="0" presId="urn:microsoft.com/office/officeart/2005/8/layout/list1#1"/>
    <dgm:cxn modelId="{B3F51AAB-E02B-B742-B322-5870FDDFC755}" type="presParOf" srcId="{80C402AA-330A-44CB-906A-957256B1C76A}" destId="{D5BDC1D5-76F1-43C4-BC12-0D72414CCBB9}" srcOrd="5" destOrd="0" presId="urn:microsoft.com/office/officeart/2005/8/layout/list1#1"/>
    <dgm:cxn modelId="{716F51D0-7E2B-094F-BB22-466771580C35}" type="presParOf" srcId="{80C402AA-330A-44CB-906A-957256B1C76A}" destId="{030394C7-3AF9-4BA5-BF7F-48293CA445E4}" srcOrd="6" destOrd="0" presId="urn:microsoft.com/office/officeart/2005/8/layout/list1#1"/>
    <dgm:cxn modelId="{3FBA5DB5-4EDD-084D-9AD2-E80B27367C47}" type="presParOf" srcId="{80C402AA-330A-44CB-906A-957256B1C76A}" destId="{04AD09AE-811F-40C3-99FC-89E3ED2EAA3D}" srcOrd="7" destOrd="0" presId="urn:microsoft.com/office/officeart/2005/8/layout/list1#1"/>
    <dgm:cxn modelId="{07C9302F-7AC6-A740-BB5F-3A34E95302ED}" type="presParOf" srcId="{80C402AA-330A-44CB-906A-957256B1C76A}" destId="{FDCC49DA-BB88-43E3-83F0-90F89E3B51C0}" srcOrd="8" destOrd="0" presId="urn:microsoft.com/office/officeart/2005/8/layout/list1#1"/>
    <dgm:cxn modelId="{0F66424B-171D-FB4E-8C6F-13E3B9781E43}" type="presParOf" srcId="{FDCC49DA-BB88-43E3-83F0-90F89E3B51C0}" destId="{D76EA16C-ABF3-49CA-914C-4A8443F81235}" srcOrd="0" destOrd="0" presId="urn:microsoft.com/office/officeart/2005/8/layout/list1#1"/>
    <dgm:cxn modelId="{AB49C47D-BC9C-D64E-993B-CF4CE4A4C898}" type="presParOf" srcId="{FDCC49DA-BB88-43E3-83F0-90F89E3B51C0}" destId="{37881F78-CB43-4EFB-9710-62928B30CC15}" srcOrd="1" destOrd="0" presId="urn:microsoft.com/office/officeart/2005/8/layout/list1#1"/>
    <dgm:cxn modelId="{BE0052DD-17AF-274E-9AE1-CACB6BA3889B}" type="presParOf" srcId="{80C402AA-330A-44CB-906A-957256B1C76A}" destId="{72029E04-CB35-4D5F-AE8B-B4E17D5F5F2D}" srcOrd="9" destOrd="0" presId="urn:microsoft.com/office/officeart/2005/8/layout/list1#1"/>
    <dgm:cxn modelId="{DD687C2F-643E-8A4F-AD49-4C46C9EFC607}" type="presParOf" srcId="{80C402AA-330A-44CB-906A-957256B1C76A}" destId="{A94409C8-4FA4-4D6F-9319-DC6D97D8D40B}" srcOrd="10" destOrd="0" presId="urn:microsoft.com/office/officeart/2005/8/layout/list1#1"/>
    <dgm:cxn modelId="{89FD682C-B43F-B146-9C13-7C45436E8ACA}" type="presParOf" srcId="{80C402AA-330A-44CB-906A-957256B1C76A}" destId="{FEF8B448-58D5-4D04-B1CB-9A4222BE728E}" srcOrd="11" destOrd="0" presId="urn:microsoft.com/office/officeart/2005/8/layout/list1#1"/>
    <dgm:cxn modelId="{3FAB145B-934B-164B-95D0-38FD8B700830}" type="presParOf" srcId="{80C402AA-330A-44CB-906A-957256B1C76A}" destId="{E2D8ADC1-BAE3-46E0-A1C2-111EA0108813}" srcOrd="12" destOrd="0" presId="urn:microsoft.com/office/officeart/2005/8/layout/list1#1"/>
    <dgm:cxn modelId="{F70668F7-328D-FC4F-891A-F497113FF1C5}" type="presParOf" srcId="{E2D8ADC1-BAE3-46E0-A1C2-111EA0108813}" destId="{7B5F490C-A863-4D59-820C-B421369DF68D}" srcOrd="0" destOrd="0" presId="urn:microsoft.com/office/officeart/2005/8/layout/list1#1"/>
    <dgm:cxn modelId="{68031E5B-9C2C-DD4F-9311-CA4B456736BB}" type="presParOf" srcId="{E2D8ADC1-BAE3-46E0-A1C2-111EA0108813}" destId="{DCE458DE-0847-498E-A4E9-EA85EA8E5CE2}" srcOrd="1" destOrd="0" presId="urn:microsoft.com/office/officeart/2005/8/layout/list1#1"/>
    <dgm:cxn modelId="{59FBC602-2CBA-2545-B891-079237C2D8B1}" type="presParOf" srcId="{80C402AA-330A-44CB-906A-957256B1C76A}" destId="{CBFCDA98-5452-49DA-90EC-6CE4ECC899F5}" srcOrd="13" destOrd="0" presId="urn:microsoft.com/office/officeart/2005/8/layout/list1#1"/>
    <dgm:cxn modelId="{5DAE078B-278F-FF48-AB39-E40763DF7A39}" type="presParOf" srcId="{80C402AA-330A-44CB-906A-957256B1C76A}" destId="{266AA8EC-3D51-464B-9B13-2536EF20A005}" srcOrd="14" destOrd="0" presId="urn:microsoft.com/office/officeart/2005/8/layout/list1#1"/>
    <dgm:cxn modelId="{58421451-815D-FD4B-8255-04905A990B23}" type="presParOf" srcId="{80C402AA-330A-44CB-906A-957256B1C76A}" destId="{D3BDE941-A2D6-4B47-9E15-DD810203F553}" srcOrd="15" destOrd="0" presId="urn:microsoft.com/office/officeart/2005/8/layout/list1#1"/>
    <dgm:cxn modelId="{BF97BD4E-5A77-0941-8F19-6CC8EA2EAFF2}" type="presParOf" srcId="{80C402AA-330A-44CB-906A-957256B1C76A}" destId="{D81D9EC1-5A33-4141-953D-66634F5076D1}" srcOrd="16" destOrd="0" presId="urn:microsoft.com/office/officeart/2005/8/layout/list1#1"/>
    <dgm:cxn modelId="{34647997-2C7A-B741-A3E1-08E232256E78}" type="presParOf" srcId="{D81D9EC1-5A33-4141-953D-66634F5076D1}" destId="{D04D0CD8-497B-45D2-AADB-CCDDFAE2243C}" srcOrd="0" destOrd="0" presId="urn:microsoft.com/office/officeart/2005/8/layout/list1#1"/>
    <dgm:cxn modelId="{AFE5321B-D9B1-674B-A180-36ABF7C8FF10}" type="presParOf" srcId="{D81D9EC1-5A33-4141-953D-66634F5076D1}" destId="{FE4D844C-9D13-436F-81BA-4470C54662D2}" srcOrd="1" destOrd="0" presId="urn:microsoft.com/office/officeart/2005/8/layout/list1#1"/>
    <dgm:cxn modelId="{F827EE6E-FC7E-674F-8C96-E064B6EDF55A}" type="presParOf" srcId="{80C402AA-330A-44CB-906A-957256B1C76A}" destId="{3D5A7072-C8DF-4185-89A2-3BDF37277B7E}" srcOrd="17" destOrd="0" presId="urn:microsoft.com/office/officeart/2005/8/layout/list1#1"/>
    <dgm:cxn modelId="{EEEAF895-6D51-944E-983D-A86FF01E146A}" type="presParOf" srcId="{80C402AA-330A-44CB-906A-957256B1C76A}" destId="{4EB77C5E-DB33-4346-83AF-6FCD076D06D2}" srcOrd="18" destOrd="0" presId="urn:microsoft.com/office/officeart/2005/8/layout/list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5296A70D-068D-8742-9F50-963F5588B2DE}" type="presOf" srcId="{7859404A-F2FC-2C48-AA46-F509ECEE6B31}" destId="{CBC1B020-7022-2B49-8F5F-7E3168D6587A}" srcOrd="1" destOrd="0" presId="urn:microsoft.com/office/officeart/2009/3/layout/HorizontalOrganizationChart"/>
    <dgm:cxn modelId="{19F5E917-21E7-B14F-A9A3-F942B0C8E53E}" type="presOf" srcId="{F05BBA42-D7AF-4BA0-8C3F-85B1FE28E48F}" destId="{18DB143D-9E27-4E02-AFA5-F665953CBC10}" srcOrd="0" destOrd="0" presId="urn:microsoft.com/office/officeart/2009/3/layout/HorizontalOrganizationChart"/>
    <dgm:cxn modelId="{8CB8FD1C-AE3A-7C48-9D20-E7D698DBAECC}" type="presOf" srcId="{9AC2E227-803C-4016-BF2C-9291B6CAA290}" destId="{2A2AFDF2-2568-44F8-842C-3BFD70D9F2B1}"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865ADE3C-9182-F94D-8995-D8A18A650440}" type="presOf" srcId="{F2050BCA-66A8-BD4F-8D70-1CDE1E1193D6}" destId="{7EAD13FD-E4B4-DC46-B5DF-6646A2216B5E}" srcOrd="0" destOrd="0" presId="urn:microsoft.com/office/officeart/2009/3/layout/HorizontalOrganizationChart"/>
    <dgm:cxn modelId="{832AF848-C8DE-FF45-B815-9AD5A74FBF3B}" type="presOf" srcId="{23F1803F-276C-8041-9B7B-082F2BD1E946}" destId="{19BA56B5-C34A-B64D-A239-C962FAC6DE3A}" srcOrd="0" destOrd="0" presId="urn:microsoft.com/office/officeart/2009/3/layout/HorizontalOrganizationChart"/>
    <dgm:cxn modelId="{26BB474D-5EE8-7F42-815B-A47544D1D9A0}" type="presOf" srcId="{18857FB4-8C0F-134F-BB34-A7483EFC3EB3}" destId="{BCA5C663-1057-1245-B4D4-FE7B87B92033}" srcOrd="1"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8588CC4F-5A68-E640-AF39-D9F7AC3C328B}" type="presOf" srcId="{7859404A-F2FC-2C48-AA46-F509ECEE6B31}" destId="{4E99FFF1-F2C8-4947-9B7B-F4C0FDBD7B17}" srcOrd="0" destOrd="0" presId="urn:microsoft.com/office/officeart/2009/3/layout/HorizontalOrganizationChart"/>
    <dgm:cxn modelId="{1F2E1162-3F3D-B049-A2E9-1B00A650C1DF}" type="presOf" srcId="{4CB52E96-06D1-AF48-99CE-F4490E57E3F7}" destId="{C767319C-045A-8840-8F04-CF0D948D48E4}" srcOrd="1" destOrd="0" presId="urn:microsoft.com/office/officeart/2009/3/layout/HorizontalOrganizationChart"/>
    <dgm:cxn modelId="{EEB39B6D-73F6-E142-836C-73484D3FC808}" type="presOf" srcId="{407B71D8-AF3B-5A42-9B22-D9139206A1E9}" destId="{0F28AA06-1427-D743-BEC7-C0539F8ADE78}" srcOrd="1"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FE021C8E-7B1B-0F4E-A9B6-1651B3040053}" type="presOf" srcId="{5E91D41B-332E-E54E-BBB2-1256B9CC48C7}" destId="{97BD78E0-6CC9-224B-9FDD-F11EE9BF8DF0}" srcOrd="0" destOrd="0" presId="urn:microsoft.com/office/officeart/2009/3/layout/HorizontalOrganizationChart"/>
    <dgm:cxn modelId="{210AA990-DA21-BA45-A075-695346EE34B3}" type="presOf" srcId="{1D790902-AF3D-7B46-AD76-3055EDBED332}" destId="{FDE78A9A-2F3D-1643-9E25-8D293E01FD0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C91F81CB-0E85-2B4E-B677-95921FABDBF0}" type="presOf" srcId="{23F1803F-276C-8041-9B7B-082F2BD1E946}" destId="{B13D6842-7E74-6E4A-B081-886229548982}" srcOrd="1" destOrd="0" presId="urn:microsoft.com/office/officeart/2009/3/layout/HorizontalOrganizationChart"/>
    <dgm:cxn modelId="{8522FDD1-6154-C649-97BA-671EBA252595}" type="presOf" srcId="{5A294BDE-BC52-8342-AC0A-45AB3E3D15CE}" destId="{16C50FE8-F74F-1349-A8CA-65C27410E2C4}" srcOrd="0" destOrd="0" presId="urn:microsoft.com/office/officeart/2009/3/layout/HorizontalOrganizationChart"/>
    <dgm:cxn modelId="{B1F16AD7-4ECD-7C42-85BF-2F8FF1849AB3}" type="presOf" srcId="{4CB52E96-06D1-AF48-99CE-F4490E57E3F7}" destId="{E6CF5C07-2D9C-564D-90E5-DBF063F87A7C}" srcOrd="0" destOrd="0" presId="urn:microsoft.com/office/officeart/2009/3/layout/HorizontalOrganizationChart"/>
    <dgm:cxn modelId="{11B862DA-8029-4840-8014-9E1004AC1283}" type="presOf" srcId="{F2050BCA-66A8-BD4F-8D70-1CDE1E1193D6}" destId="{4E317DED-344D-9C4D-B93F-1131238B087D}" srcOrd="1" destOrd="0" presId="urn:microsoft.com/office/officeart/2009/3/layout/HorizontalOrganizationChart"/>
    <dgm:cxn modelId="{8A1488DA-A134-8A4E-A823-4125768EB749}" type="presOf" srcId="{18857FB4-8C0F-134F-BB34-A7483EFC3EB3}" destId="{8694BFB8-9E8C-1845-8FEC-5B89C95DC21B}" srcOrd="0" destOrd="0" presId="urn:microsoft.com/office/officeart/2009/3/layout/HorizontalOrganizationChart"/>
    <dgm:cxn modelId="{81A838E3-1DA5-B842-994A-EDF01237105D}" type="presOf" srcId="{D85D18D5-D26E-FC45-9804-B9305D1099EC}" destId="{02317F5F-2A70-F943-94AC-A4AA9E649FDC}" srcOrd="0" destOrd="0" presId="urn:microsoft.com/office/officeart/2009/3/layout/HorizontalOrganizationChart"/>
    <dgm:cxn modelId="{CFB9DCE3-D1B7-6449-AF83-03836DE6C999}" type="presOf" srcId="{9AC2E227-803C-4016-BF2C-9291B6CAA290}" destId="{9CD41DA5-A8A9-4189-B933-DCF665F7DF2D}" srcOrd="1" destOrd="0" presId="urn:microsoft.com/office/officeart/2009/3/layout/HorizontalOrganizationChart"/>
    <dgm:cxn modelId="{4536EAE8-CA15-3E44-AFA9-F7116E3365B8}" type="presOf" srcId="{407B71D8-AF3B-5A42-9B22-D9139206A1E9}" destId="{EE430F54-A878-5E4E-8BD2-2EC118BCE1FF}" srcOrd="0" destOrd="0" presId="urn:microsoft.com/office/officeart/2009/3/layout/HorizontalOrganizationChart"/>
    <dgm:cxn modelId="{5D49D6F5-7CA4-A24B-A892-C14140F9192E}" type="presOf" srcId="{D03B71AB-129A-214C-ABE8-BDB062FF6886}" destId="{D64C51CF-5385-AC4E-9924-5AEB9C96CC29}"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B5A625FE-E73A-5B42-B811-D6510671061B}" type="presOf" srcId="{082ECBEE-C2C7-4949-86B1-6B928BF803C2}" destId="{DB74F6B7-48F3-A347-9D02-3848B3882D19}" srcOrd="0" destOrd="0" presId="urn:microsoft.com/office/officeart/2009/3/layout/HorizontalOrganizationChart"/>
    <dgm:cxn modelId="{90C87C23-0840-9649-954F-CF92EED9478D}" type="presParOf" srcId="{18DB143D-9E27-4E02-AFA5-F665953CBC10}" destId="{07E01157-B979-4F6B-B892-75DB2A2B8B0F}" srcOrd="0" destOrd="0" presId="urn:microsoft.com/office/officeart/2009/3/layout/HorizontalOrganizationChart"/>
    <dgm:cxn modelId="{D8BE9195-5C38-4644-9315-A57FFA8093B1}" type="presParOf" srcId="{07E01157-B979-4F6B-B892-75DB2A2B8B0F}" destId="{F686C23F-604E-4653-B2CB-27DBB6BED631}" srcOrd="0" destOrd="0" presId="urn:microsoft.com/office/officeart/2009/3/layout/HorizontalOrganizationChart"/>
    <dgm:cxn modelId="{A96BD790-093D-5842-8BC2-D013EBC025F0}" type="presParOf" srcId="{F686C23F-604E-4653-B2CB-27DBB6BED631}" destId="{2A2AFDF2-2568-44F8-842C-3BFD70D9F2B1}" srcOrd="0" destOrd="0" presId="urn:microsoft.com/office/officeart/2009/3/layout/HorizontalOrganizationChart"/>
    <dgm:cxn modelId="{6215F930-A8CD-4F42-9DF4-0DF8E8036DCF}" type="presParOf" srcId="{F686C23F-604E-4653-B2CB-27DBB6BED631}" destId="{9CD41DA5-A8A9-4189-B933-DCF665F7DF2D}" srcOrd="1" destOrd="0" presId="urn:microsoft.com/office/officeart/2009/3/layout/HorizontalOrganizationChart"/>
    <dgm:cxn modelId="{62B1EDF4-D4DD-6F4E-91A9-D4F4D7CDB09B}" type="presParOf" srcId="{07E01157-B979-4F6B-B892-75DB2A2B8B0F}" destId="{96876921-77F4-4E08-9148-E99125692808}" srcOrd="1" destOrd="0" presId="urn:microsoft.com/office/officeart/2009/3/layout/HorizontalOrganizationChart"/>
    <dgm:cxn modelId="{E913FE71-E0F8-564C-B132-803A4BEA0F62}" type="presParOf" srcId="{96876921-77F4-4E08-9148-E99125692808}" destId="{97BD78E0-6CC9-224B-9FDD-F11EE9BF8DF0}" srcOrd="0" destOrd="0" presId="urn:microsoft.com/office/officeart/2009/3/layout/HorizontalOrganizationChart"/>
    <dgm:cxn modelId="{652A035A-3ECE-6142-8CD0-5CBD64704F3E}" type="presParOf" srcId="{96876921-77F4-4E08-9148-E99125692808}" destId="{F5564F5E-C23C-6041-B185-3508736BC161}" srcOrd="1" destOrd="0" presId="urn:microsoft.com/office/officeart/2009/3/layout/HorizontalOrganizationChart"/>
    <dgm:cxn modelId="{D60628F7-A377-D146-A327-13B34A095C43}" type="presParOf" srcId="{F5564F5E-C23C-6041-B185-3508736BC161}" destId="{730C15AF-A2E3-334E-9C4F-2DA8AC61AB90}" srcOrd="0" destOrd="0" presId="urn:microsoft.com/office/officeart/2009/3/layout/HorizontalOrganizationChart"/>
    <dgm:cxn modelId="{1A26892A-945D-2E4E-A5A6-F9F73AB0E25B}" type="presParOf" srcId="{730C15AF-A2E3-334E-9C4F-2DA8AC61AB90}" destId="{19BA56B5-C34A-B64D-A239-C962FAC6DE3A}" srcOrd="0" destOrd="0" presId="urn:microsoft.com/office/officeart/2009/3/layout/HorizontalOrganizationChart"/>
    <dgm:cxn modelId="{B59CFA4D-7780-974D-A40B-9563BB333E89}" type="presParOf" srcId="{730C15AF-A2E3-334E-9C4F-2DA8AC61AB90}" destId="{B13D6842-7E74-6E4A-B081-886229548982}" srcOrd="1" destOrd="0" presId="urn:microsoft.com/office/officeart/2009/3/layout/HorizontalOrganizationChart"/>
    <dgm:cxn modelId="{8478845D-C9CD-0E4C-8504-7D6AE4681C52}" type="presParOf" srcId="{F5564F5E-C23C-6041-B185-3508736BC161}" destId="{DA228DBB-51B5-1545-814C-2E0469298B4C}" srcOrd="1" destOrd="0" presId="urn:microsoft.com/office/officeart/2009/3/layout/HorizontalOrganizationChart"/>
    <dgm:cxn modelId="{857F41A3-2E11-1C49-83A0-C03ACFC37DDC}" type="presParOf" srcId="{F5564F5E-C23C-6041-B185-3508736BC161}" destId="{D334E96E-D664-3443-8496-4E437BC45B67}" srcOrd="2" destOrd="0" presId="urn:microsoft.com/office/officeart/2009/3/layout/HorizontalOrganizationChart"/>
    <dgm:cxn modelId="{E3E75E19-8CF7-FE4F-A931-E55B892939FE}" type="presParOf" srcId="{96876921-77F4-4E08-9148-E99125692808}" destId="{DB74F6B7-48F3-A347-9D02-3848B3882D19}" srcOrd="2" destOrd="0" presId="urn:microsoft.com/office/officeart/2009/3/layout/HorizontalOrganizationChart"/>
    <dgm:cxn modelId="{AA320C6C-A3C2-DF48-B18F-E3F076B284E9}" type="presParOf" srcId="{96876921-77F4-4E08-9148-E99125692808}" destId="{B6FF38B1-94EE-5848-8043-BF3B363E5E43}" srcOrd="3" destOrd="0" presId="urn:microsoft.com/office/officeart/2009/3/layout/HorizontalOrganizationChart"/>
    <dgm:cxn modelId="{80038D27-07BB-9D42-8B02-373FBB401995}" type="presParOf" srcId="{B6FF38B1-94EE-5848-8043-BF3B363E5E43}" destId="{CC2D7BE5-7000-3C48-AA1F-2B56512EECB1}" srcOrd="0" destOrd="0" presId="urn:microsoft.com/office/officeart/2009/3/layout/HorizontalOrganizationChart"/>
    <dgm:cxn modelId="{0E02921B-3AAA-054D-B69E-2FD429787CFA}" type="presParOf" srcId="{CC2D7BE5-7000-3C48-AA1F-2B56512EECB1}" destId="{4E99FFF1-F2C8-4947-9B7B-F4C0FDBD7B17}" srcOrd="0" destOrd="0" presId="urn:microsoft.com/office/officeart/2009/3/layout/HorizontalOrganizationChart"/>
    <dgm:cxn modelId="{12B5936C-DE11-DC4F-A797-49A1C97963EE}" type="presParOf" srcId="{CC2D7BE5-7000-3C48-AA1F-2B56512EECB1}" destId="{CBC1B020-7022-2B49-8F5F-7E3168D6587A}" srcOrd="1" destOrd="0" presId="urn:microsoft.com/office/officeart/2009/3/layout/HorizontalOrganizationChart"/>
    <dgm:cxn modelId="{9C4486E8-75DD-CE44-A11F-F99E5795528C}" type="presParOf" srcId="{B6FF38B1-94EE-5848-8043-BF3B363E5E43}" destId="{8C9C17CE-7CBB-7446-A701-923744A6075A}" srcOrd="1" destOrd="0" presId="urn:microsoft.com/office/officeart/2009/3/layout/HorizontalOrganizationChart"/>
    <dgm:cxn modelId="{4D2AC2AA-394B-2841-965E-F2951FDEC046}" type="presParOf" srcId="{B6FF38B1-94EE-5848-8043-BF3B363E5E43}" destId="{430A0D5E-F21F-B747-8E3B-3F16B06130DD}" srcOrd="2" destOrd="0" presId="urn:microsoft.com/office/officeart/2009/3/layout/HorizontalOrganizationChart"/>
    <dgm:cxn modelId="{038364CA-F263-D744-A536-ACE73215C261}" type="presParOf" srcId="{96876921-77F4-4E08-9148-E99125692808}" destId="{FDE78A9A-2F3D-1643-9E25-8D293E01FD0B}" srcOrd="4" destOrd="0" presId="urn:microsoft.com/office/officeart/2009/3/layout/HorizontalOrganizationChart"/>
    <dgm:cxn modelId="{4731A843-3358-D841-9244-34E33A9D0796}" type="presParOf" srcId="{96876921-77F4-4E08-9148-E99125692808}" destId="{03AC02A8-DCF5-DE41-9165-E9B4A460BFB1}" srcOrd="5" destOrd="0" presId="urn:microsoft.com/office/officeart/2009/3/layout/HorizontalOrganizationChart"/>
    <dgm:cxn modelId="{0834520F-EF4B-3540-B177-716104484FD8}" type="presParOf" srcId="{03AC02A8-DCF5-DE41-9165-E9B4A460BFB1}" destId="{F8B7117C-2CA0-2F40-B7D6-1D024FC1684D}" srcOrd="0" destOrd="0" presId="urn:microsoft.com/office/officeart/2009/3/layout/HorizontalOrganizationChart"/>
    <dgm:cxn modelId="{F71A41F2-63DD-9241-9F0B-3A4F167F332A}" type="presParOf" srcId="{F8B7117C-2CA0-2F40-B7D6-1D024FC1684D}" destId="{7EAD13FD-E4B4-DC46-B5DF-6646A2216B5E}" srcOrd="0" destOrd="0" presId="urn:microsoft.com/office/officeart/2009/3/layout/HorizontalOrganizationChart"/>
    <dgm:cxn modelId="{AE3FD872-E394-0747-82BD-19C4F14C6A8D}" type="presParOf" srcId="{F8B7117C-2CA0-2F40-B7D6-1D024FC1684D}" destId="{4E317DED-344D-9C4D-B93F-1131238B087D}" srcOrd="1" destOrd="0" presId="urn:microsoft.com/office/officeart/2009/3/layout/HorizontalOrganizationChart"/>
    <dgm:cxn modelId="{C7C7A492-C2A0-A04C-AF10-F1508025F563}" type="presParOf" srcId="{03AC02A8-DCF5-DE41-9165-E9B4A460BFB1}" destId="{B14BC67D-6708-2744-B1B5-357136427AFC}" srcOrd="1" destOrd="0" presId="urn:microsoft.com/office/officeart/2009/3/layout/HorizontalOrganizationChart"/>
    <dgm:cxn modelId="{78FABA4E-9889-F24E-81AB-4D7792A8A70C}" type="presParOf" srcId="{03AC02A8-DCF5-DE41-9165-E9B4A460BFB1}" destId="{3CE53489-38CC-3F4F-8E4D-87B2F2A44B04}" srcOrd="2" destOrd="0" presId="urn:microsoft.com/office/officeart/2009/3/layout/HorizontalOrganizationChart"/>
    <dgm:cxn modelId="{663F9CFB-604C-174B-B176-AD5FC8C9EAA8}" type="presParOf" srcId="{96876921-77F4-4E08-9148-E99125692808}" destId="{02317F5F-2A70-F943-94AC-A4AA9E649FDC}" srcOrd="6" destOrd="0" presId="urn:microsoft.com/office/officeart/2009/3/layout/HorizontalOrganizationChart"/>
    <dgm:cxn modelId="{3B2D7B2E-56F1-EF49-9C73-82324D67191B}" type="presParOf" srcId="{96876921-77F4-4E08-9148-E99125692808}" destId="{942551B5-031B-A94B-8596-6CF221122022}" srcOrd="7" destOrd="0" presId="urn:microsoft.com/office/officeart/2009/3/layout/HorizontalOrganizationChart"/>
    <dgm:cxn modelId="{5585A190-D345-3543-B8A4-061340445579}" type="presParOf" srcId="{942551B5-031B-A94B-8596-6CF221122022}" destId="{7B45BAC9-CC56-AC40-81A5-C7B9387341D0}" srcOrd="0" destOrd="0" presId="urn:microsoft.com/office/officeart/2009/3/layout/HorizontalOrganizationChart"/>
    <dgm:cxn modelId="{F2418CB0-FCB0-5A4A-B683-57E602A6B133}" type="presParOf" srcId="{7B45BAC9-CC56-AC40-81A5-C7B9387341D0}" destId="{8694BFB8-9E8C-1845-8FEC-5B89C95DC21B}" srcOrd="0" destOrd="0" presId="urn:microsoft.com/office/officeart/2009/3/layout/HorizontalOrganizationChart"/>
    <dgm:cxn modelId="{D6953AFB-BAC3-2D4D-9B62-69B10061FE5D}" type="presParOf" srcId="{7B45BAC9-CC56-AC40-81A5-C7B9387341D0}" destId="{BCA5C663-1057-1245-B4D4-FE7B87B92033}" srcOrd="1" destOrd="0" presId="urn:microsoft.com/office/officeart/2009/3/layout/HorizontalOrganizationChart"/>
    <dgm:cxn modelId="{C58BB76C-4115-EA4E-9D9B-B01402BC4964}" type="presParOf" srcId="{942551B5-031B-A94B-8596-6CF221122022}" destId="{1E512A8E-5837-FD44-BC9D-057510CBC4D9}" srcOrd="1" destOrd="0" presId="urn:microsoft.com/office/officeart/2009/3/layout/HorizontalOrganizationChart"/>
    <dgm:cxn modelId="{06AC9BBA-1E67-4443-ABA9-18A9C8682B4C}" type="presParOf" srcId="{942551B5-031B-A94B-8596-6CF221122022}" destId="{A1E72A6A-988E-C845-8CD1-74A8CF689222}" srcOrd="2" destOrd="0" presId="urn:microsoft.com/office/officeart/2009/3/layout/HorizontalOrganizationChart"/>
    <dgm:cxn modelId="{8DB98D90-82D4-A945-A210-3EBB70E90123}" type="presParOf" srcId="{96876921-77F4-4E08-9148-E99125692808}" destId="{16C50FE8-F74F-1349-A8CA-65C27410E2C4}" srcOrd="8" destOrd="0" presId="urn:microsoft.com/office/officeart/2009/3/layout/HorizontalOrganizationChart"/>
    <dgm:cxn modelId="{0802FA63-F9AA-C34F-837D-F71850884A60}" type="presParOf" srcId="{96876921-77F4-4E08-9148-E99125692808}" destId="{7B39659E-F7C2-8C4D-AAAE-4DDD6208E960}" srcOrd="9" destOrd="0" presId="urn:microsoft.com/office/officeart/2009/3/layout/HorizontalOrganizationChart"/>
    <dgm:cxn modelId="{5F140CA0-7D5E-FA4E-9FCE-BC7492EEB1F5}" type="presParOf" srcId="{7B39659E-F7C2-8C4D-AAAE-4DDD6208E960}" destId="{06ED6D85-57F1-BB48-8E0B-7186F27EBFD7}" srcOrd="0" destOrd="0" presId="urn:microsoft.com/office/officeart/2009/3/layout/HorizontalOrganizationChart"/>
    <dgm:cxn modelId="{3698D2CB-ED20-BA42-9D39-037F3D5DD19C}" type="presParOf" srcId="{06ED6D85-57F1-BB48-8E0B-7186F27EBFD7}" destId="{EE430F54-A878-5E4E-8BD2-2EC118BCE1FF}" srcOrd="0" destOrd="0" presId="urn:microsoft.com/office/officeart/2009/3/layout/HorizontalOrganizationChart"/>
    <dgm:cxn modelId="{74D99536-9561-4D4A-B29C-2E6BCE010447}" type="presParOf" srcId="{06ED6D85-57F1-BB48-8E0B-7186F27EBFD7}" destId="{0F28AA06-1427-D743-BEC7-C0539F8ADE78}" srcOrd="1" destOrd="0" presId="urn:microsoft.com/office/officeart/2009/3/layout/HorizontalOrganizationChart"/>
    <dgm:cxn modelId="{5BFC2997-B820-8844-B453-9E1FB45514F7}" type="presParOf" srcId="{7B39659E-F7C2-8C4D-AAAE-4DDD6208E960}" destId="{F43529C5-7D0B-C04F-969D-0FBCA8A92A6D}" srcOrd="1" destOrd="0" presId="urn:microsoft.com/office/officeart/2009/3/layout/HorizontalOrganizationChart"/>
    <dgm:cxn modelId="{2A89B5B2-F46B-CB44-B39D-595D9AF6FB1C}" type="presParOf" srcId="{7B39659E-F7C2-8C4D-AAAE-4DDD6208E960}" destId="{7844B8FB-1B3C-3543-A856-FD80D2872BDF}" srcOrd="2" destOrd="0" presId="urn:microsoft.com/office/officeart/2009/3/layout/HorizontalOrganizationChart"/>
    <dgm:cxn modelId="{D7FCE679-8809-3E42-BDD9-128C65569F60}" type="presParOf" srcId="{96876921-77F4-4E08-9148-E99125692808}" destId="{D64C51CF-5385-AC4E-9924-5AEB9C96CC29}" srcOrd="10" destOrd="0" presId="urn:microsoft.com/office/officeart/2009/3/layout/HorizontalOrganizationChart"/>
    <dgm:cxn modelId="{259DD506-82CF-0F49-B77F-116A7D6F872B}" type="presParOf" srcId="{96876921-77F4-4E08-9148-E99125692808}" destId="{2C28600F-B5DF-F346-BFAD-A7B2AF3EC9CB}" srcOrd="11" destOrd="0" presId="urn:microsoft.com/office/officeart/2009/3/layout/HorizontalOrganizationChart"/>
    <dgm:cxn modelId="{F4AAD088-6C8D-B24C-A3E3-15D670218E34}" type="presParOf" srcId="{2C28600F-B5DF-F346-BFAD-A7B2AF3EC9CB}" destId="{60E6DAE8-C119-484B-B753-1455C0E0CE71}" srcOrd="0" destOrd="0" presId="urn:microsoft.com/office/officeart/2009/3/layout/HorizontalOrganizationChart"/>
    <dgm:cxn modelId="{147BD302-AB76-0E46-983B-910B247D25E1}" type="presParOf" srcId="{60E6DAE8-C119-484B-B753-1455C0E0CE71}" destId="{E6CF5C07-2D9C-564D-90E5-DBF063F87A7C}" srcOrd="0" destOrd="0" presId="urn:microsoft.com/office/officeart/2009/3/layout/HorizontalOrganizationChart"/>
    <dgm:cxn modelId="{40877D2F-341E-FC4A-921E-19E5E4BE1A12}" type="presParOf" srcId="{60E6DAE8-C119-484B-B753-1455C0E0CE71}" destId="{C767319C-045A-8840-8F04-CF0D948D48E4}" srcOrd="1" destOrd="0" presId="urn:microsoft.com/office/officeart/2009/3/layout/HorizontalOrganizationChart"/>
    <dgm:cxn modelId="{6F643669-FAFC-7840-8993-458C42B4B607}" type="presParOf" srcId="{2C28600F-B5DF-F346-BFAD-A7B2AF3EC9CB}" destId="{1B10B67E-083A-F547-9877-E216C150872C}" srcOrd="1" destOrd="0" presId="urn:microsoft.com/office/officeart/2009/3/layout/HorizontalOrganizationChart"/>
    <dgm:cxn modelId="{FA26FAB1-C909-E140-ACFC-E9CB3F7E80D9}" type="presParOf" srcId="{2C28600F-B5DF-F346-BFAD-A7B2AF3EC9CB}" destId="{2E3E6627-6735-2447-AB97-6533EB27301F}" srcOrd="2" destOrd="0" presId="urn:microsoft.com/office/officeart/2009/3/layout/HorizontalOrganizationChart"/>
    <dgm:cxn modelId="{CB8882C4-2648-F245-AA85-A80F5AFAB54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577E8909-A8F9-5544-8CAC-81E0D9360573}" type="presOf" srcId="{7859404A-F2FC-2C48-AA46-F509ECEE6B31}" destId="{4E99FFF1-F2C8-4947-9B7B-F4C0FDBD7B17}" srcOrd="0" destOrd="0" presId="urn:microsoft.com/office/officeart/2009/3/layout/HorizontalOrganizationChart"/>
    <dgm:cxn modelId="{AE65CD12-A070-D64D-9FC6-1F2885C4F9F3}" type="presOf" srcId="{4CB52E96-06D1-AF48-99CE-F4490E57E3F7}" destId="{E6CF5C07-2D9C-564D-90E5-DBF063F87A7C}" srcOrd="0" destOrd="0" presId="urn:microsoft.com/office/officeart/2009/3/layout/HorizontalOrganizationChart"/>
    <dgm:cxn modelId="{6B282D1A-096C-184E-B998-2ED6F717EAF6}" type="presOf" srcId="{18857FB4-8C0F-134F-BB34-A7483EFC3EB3}" destId="{8694BFB8-9E8C-1845-8FEC-5B89C95DC21B}"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DB4FCB33-3E99-8C47-AEBB-BC87F7840043}" type="presOf" srcId="{9AC2E227-803C-4016-BF2C-9291B6CAA290}" destId="{9CD41DA5-A8A9-4189-B933-DCF665F7DF2D}" srcOrd="1" destOrd="0" presId="urn:microsoft.com/office/officeart/2009/3/layout/HorizontalOrganizationChart"/>
    <dgm:cxn modelId="{4D3F5A41-1A2B-094C-87E4-CAFCE7662A30}" type="presOf" srcId="{5A294BDE-BC52-8342-AC0A-45AB3E3D15CE}" destId="{16C50FE8-F74F-1349-A8CA-65C27410E2C4}" srcOrd="0" destOrd="0" presId="urn:microsoft.com/office/officeart/2009/3/layout/HorizontalOrganizationChart"/>
    <dgm:cxn modelId="{8213C345-E42F-2443-944E-42810ED9C691}" type="presOf" srcId="{1D790902-AF3D-7B46-AD76-3055EDBED332}" destId="{FDE78A9A-2F3D-1643-9E25-8D293E01FD0B}" srcOrd="0" destOrd="0" presId="urn:microsoft.com/office/officeart/2009/3/layout/HorizontalOrganizationChart"/>
    <dgm:cxn modelId="{BDE32A49-2B98-CA49-9C4C-75012C17E3C5}" type="presOf" srcId="{D03B71AB-129A-214C-ABE8-BDB062FF6886}" destId="{D64C51CF-5385-AC4E-9924-5AEB9C96CC29}"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20C1FE7A-4B34-AA48-A07D-90CA165F3112}" srcId="{9AC2E227-803C-4016-BF2C-9291B6CAA290}" destId="{7859404A-F2FC-2C48-AA46-F509ECEE6B31}" srcOrd="1" destOrd="0" parTransId="{082ECBEE-C2C7-4949-86B1-6B928BF803C2}" sibTransId="{284844EE-6F45-4240-B30D-C9558468DF08}"/>
    <dgm:cxn modelId="{B7B9338A-BD77-4B43-AB50-FF149D62DE37}" type="presOf" srcId="{5E91D41B-332E-E54E-BBB2-1256B9CC48C7}" destId="{97BD78E0-6CC9-224B-9FDD-F11EE9BF8DF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073DEFAF-2DAA-9F4A-B553-44A641FD1574}" type="presOf" srcId="{9AC2E227-803C-4016-BF2C-9291B6CAA290}" destId="{2A2AFDF2-2568-44F8-842C-3BFD70D9F2B1}" srcOrd="0" destOrd="0" presId="urn:microsoft.com/office/officeart/2009/3/layout/HorizontalOrganizationChart"/>
    <dgm:cxn modelId="{6D9419B2-F24D-4A41-B664-C1289AF3DC57}" type="presOf" srcId="{23F1803F-276C-8041-9B7B-082F2BD1E946}" destId="{19BA56B5-C34A-B64D-A239-C962FAC6DE3A}" srcOrd="0" destOrd="0" presId="urn:microsoft.com/office/officeart/2009/3/layout/HorizontalOrganizationChart"/>
    <dgm:cxn modelId="{2300F0B7-7479-DE40-9ED4-91F2703A7BD4}" type="presOf" srcId="{F2050BCA-66A8-BD4F-8D70-1CDE1E1193D6}" destId="{7EAD13FD-E4B4-DC46-B5DF-6646A2216B5E}" srcOrd="0" destOrd="0" presId="urn:microsoft.com/office/officeart/2009/3/layout/HorizontalOrganizationChart"/>
    <dgm:cxn modelId="{6D7B07BD-3ED2-A540-A66A-F773DDAE1C55}" type="presOf" srcId="{407B71D8-AF3B-5A42-9B22-D9139206A1E9}" destId="{0F28AA06-1427-D743-BEC7-C0539F8ADE78}" srcOrd="1" destOrd="0" presId="urn:microsoft.com/office/officeart/2009/3/layout/HorizontalOrganizationChart"/>
    <dgm:cxn modelId="{C95500C3-71CC-9249-B5AF-8AB62E708A64}" type="presOf" srcId="{18857FB4-8C0F-134F-BB34-A7483EFC3EB3}" destId="{BCA5C663-1057-1245-B4D4-FE7B87B92033}" srcOrd="1" destOrd="0" presId="urn:microsoft.com/office/officeart/2009/3/layout/HorizontalOrganizationChart"/>
    <dgm:cxn modelId="{74A590C4-0F24-B54A-81C1-E1F1DF5467BC}" type="presOf" srcId="{082ECBEE-C2C7-4949-86B1-6B928BF803C2}" destId="{DB74F6B7-48F3-A347-9D02-3848B3882D19}" srcOrd="0" destOrd="0" presId="urn:microsoft.com/office/officeart/2009/3/layout/HorizontalOrganizationChart"/>
    <dgm:cxn modelId="{B86A55C6-6B7A-054C-9B76-062D9C5E216A}" type="presOf" srcId="{F05BBA42-D7AF-4BA0-8C3F-85B1FE28E48F}" destId="{18DB143D-9E27-4E02-AFA5-F665953CBC10}" srcOrd="0" destOrd="0" presId="urn:microsoft.com/office/officeart/2009/3/layout/HorizontalOrganizationChart"/>
    <dgm:cxn modelId="{BB974AD2-3C02-1447-B8C2-6D19D4CDC753}" type="presOf" srcId="{D85D18D5-D26E-FC45-9804-B9305D1099EC}" destId="{02317F5F-2A70-F943-94AC-A4AA9E649FDC}" srcOrd="0" destOrd="0" presId="urn:microsoft.com/office/officeart/2009/3/layout/HorizontalOrganizationChart"/>
    <dgm:cxn modelId="{0A6818D5-3C6F-1042-8E11-29C144D5CAE8}" type="presOf" srcId="{4CB52E96-06D1-AF48-99CE-F4490E57E3F7}" destId="{C767319C-045A-8840-8F04-CF0D948D48E4}" srcOrd="1" destOrd="0" presId="urn:microsoft.com/office/officeart/2009/3/layout/HorizontalOrganizationChart"/>
    <dgm:cxn modelId="{4D1E87DF-3D8D-9744-B357-F076500FE737}" type="presOf" srcId="{23F1803F-276C-8041-9B7B-082F2BD1E946}" destId="{B13D6842-7E74-6E4A-B081-886229548982}" srcOrd="1" destOrd="0" presId="urn:microsoft.com/office/officeart/2009/3/layout/HorizontalOrganizationChart"/>
    <dgm:cxn modelId="{CC434AF2-D951-A746-9151-4690BFBAEC1F}" type="presOf" srcId="{F2050BCA-66A8-BD4F-8D70-1CDE1E1193D6}" destId="{4E317DED-344D-9C4D-B93F-1131238B087D}" srcOrd="1" destOrd="0" presId="urn:microsoft.com/office/officeart/2009/3/layout/HorizontalOrganizationChart"/>
    <dgm:cxn modelId="{514208F8-40EE-7546-9AD4-4471EF1FB1DA}" type="presOf" srcId="{7859404A-F2FC-2C48-AA46-F509ECEE6B31}" destId="{CBC1B020-7022-2B49-8F5F-7E3168D6587A}" srcOrd="1"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9CA4F3FB-693B-3D42-BE3A-A3F264CC437D}" type="presOf" srcId="{407B71D8-AF3B-5A42-9B22-D9139206A1E9}" destId="{EE430F54-A878-5E4E-8BD2-2EC118BCE1FF}" srcOrd="0" destOrd="0" presId="urn:microsoft.com/office/officeart/2009/3/layout/HorizontalOrganizationChart"/>
    <dgm:cxn modelId="{22ACF837-7345-1348-889A-10DBF9A3B145}" type="presParOf" srcId="{18DB143D-9E27-4E02-AFA5-F665953CBC10}" destId="{07E01157-B979-4F6B-B892-75DB2A2B8B0F}" srcOrd="0" destOrd="0" presId="urn:microsoft.com/office/officeart/2009/3/layout/HorizontalOrganizationChart"/>
    <dgm:cxn modelId="{AE6B426E-6703-3445-884D-194AF2AF2C56}" type="presParOf" srcId="{07E01157-B979-4F6B-B892-75DB2A2B8B0F}" destId="{F686C23F-604E-4653-B2CB-27DBB6BED631}" srcOrd="0" destOrd="0" presId="urn:microsoft.com/office/officeart/2009/3/layout/HorizontalOrganizationChart"/>
    <dgm:cxn modelId="{35857EAB-07FB-8F4D-B1C6-01307EE36CB9}" type="presParOf" srcId="{F686C23F-604E-4653-B2CB-27DBB6BED631}" destId="{2A2AFDF2-2568-44F8-842C-3BFD70D9F2B1}" srcOrd="0" destOrd="0" presId="urn:microsoft.com/office/officeart/2009/3/layout/HorizontalOrganizationChart"/>
    <dgm:cxn modelId="{3D659F0F-BE86-D741-8D6E-94BF88201811}" type="presParOf" srcId="{F686C23F-604E-4653-B2CB-27DBB6BED631}" destId="{9CD41DA5-A8A9-4189-B933-DCF665F7DF2D}" srcOrd="1" destOrd="0" presId="urn:microsoft.com/office/officeart/2009/3/layout/HorizontalOrganizationChart"/>
    <dgm:cxn modelId="{DE15317A-980B-5D40-BEF9-B422932D63DD}" type="presParOf" srcId="{07E01157-B979-4F6B-B892-75DB2A2B8B0F}" destId="{96876921-77F4-4E08-9148-E99125692808}" srcOrd="1" destOrd="0" presId="urn:microsoft.com/office/officeart/2009/3/layout/HorizontalOrganizationChart"/>
    <dgm:cxn modelId="{8E2AE283-2167-464F-B8FE-17A381FF4A70}" type="presParOf" srcId="{96876921-77F4-4E08-9148-E99125692808}" destId="{97BD78E0-6CC9-224B-9FDD-F11EE9BF8DF0}" srcOrd="0" destOrd="0" presId="urn:microsoft.com/office/officeart/2009/3/layout/HorizontalOrganizationChart"/>
    <dgm:cxn modelId="{0DCA8DF7-C5F7-A440-B746-B1470EB2BF31}" type="presParOf" srcId="{96876921-77F4-4E08-9148-E99125692808}" destId="{F5564F5E-C23C-6041-B185-3508736BC161}" srcOrd="1" destOrd="0" presId="urn:microsoft.com/office/officeart/2009/3/layout/HorizontalOrganizationChart"/>
    <dgm:cxn modelId="{AB7BE04F-E013-6E49-A6D5-5E5337D93BC6}" type="presParOf" srcId="{F5564F5E-C23C-6041-B185-3508736BC161}" destId="{730C15AF-A2E3-334E-9C4F-2DA8AC61AB90}" srcOrd="0" destOrd="0" presId="urn:microsoft.com/office/officeart/2009/3/layout/HorizontalOrganizationChart"/>
    <dgm:cxn modelId="{92C93BF3-7901-964A-AB94-692BD7417DB5}" type="presParOf" srcId="{730C15AF-A2E3-334E-9C4F-2DA8AC61AB90}" destId="{19BA56B5-C34A-B64D-A239-C962FAC6DE3A}" srcOrd="0" destOrd="0" presId="urn:microsoft.com/office/officeart/2009/3/layout/HorizontalOrganizationChart"/>
    <dgm:cxn modelId="{D8AFEC78-38A0-8B4C-BB9A-7546A8412BEC}" type="presParOf" srcId="{730C15AF-A2E3-334E-9C4F-2DA8AC61AB90}" destId="{B13D6842-7E74-6E4A-B081-886229548982}" srcOrd="1" destOrd="0" presId="urn:microsoft.com/office/officeart/2009/3/layout/HorizontalOrganizationChart"/>
    <dgm:cxn modelId="{1F3FE158-90C6-1747-A8E7-9A01036C931B}" type="presParOf" srcId="{F5564F5E-C23C-6041-B185-3508736BC161}" destId="{DA228DBB-51B5-1545-814C-2E0469298B4C}" srcOrd="1" destOrd="0" presId="urn:microsoft.com/office/officeart/2009/3/layout/HorizontalOrganizationChart"/>
    <dgm:cxn modelId="{5B718BDD-0C86-BD45-9FFB-590E6BB34916}" type="presParOf" srcId="{F5564F5E-C23C-6041-B185-3508736BC161}" destId="{D334E96E-D664-3443-8496-4E437BC45B67}" srcOrd="2" destOrd="0" presId="urn:microsoft.com/office/officeart/2009/3/layout/HorizontalOrganizationChart"/>
    <dgm:cxn modelId="{FA59A522-F4AA-7640-A903-3415847D39B8}" type="presParOf" srcId="{96876921-77F4-4E08-9148-E99125692808}" destId="{DB74F6B7-48F3-A347-9D02-3848B3882D19}" srcOrd="2" destOrd="0" presId="urn:microsoft.com/office/officeart/2009/3/layout/HorizontalOrganizationChart"/>
    <dgm:cxn modelId="{DBE9FDEA-FC5D-8242-890F-3016D1B8D4BD}" type="presParOf" srcId="{96876921-77F4-4E08-9148-E99125692808}" destId="{B6FF38B1-94EE-5848-8043-BF3B363E5E43}" srcOrd="3" destOrd="0" presId="urn:microsoft.com/office/officeart/2009/3/layout/HorizontalOrganizationChart"/>
    <dgm:cxn modelId="{238AE6A9-FE26-4A40-A352-34922FA63A65}" type="presParOf" srcId="{B6FF38B1-94EE-5848-8043-BF3B363E5E43}" destId="{CC2D7BE5-7000-3C48-AA1F-2B56512EECB1}" srcOrd="0" destOrd="0" presId="urn:microsoft.com/office/officeart/2009/3/layout/HorizontalOrganizationChart"/>
    <dgm:cxn modelId="{24A47822-EF79-1944-AFEB-92E5CFD85D34}" type="presParOf" srcId="{CC2D7BE5-7000-3C48-AA1F-2B56512EECB1}" destId="{4E99FFF1-F2C8-4947-9B7B-F4C0FDBD7B17}" srcOrd="0" destOrd="0" presId="urn:microsoft.com/office/officeart/2009/3/layout/HorizontalOrganizationChart"/>
    <dgm:cxn modelId="{22AD4057-8AB4-874E-9BBC-C9537E808E1E}" type="presParOf" srcId="{CC2D7BE5-7000-3C48-AA1F-2B56512EECB1}" destId="{CBC1B020-7022-2B49-8F5F-7E3168D6587A}" srcOrd="1" destOrd="0" presId="urn:microsoft.com/office/officeart/2009/3/layout/HorizontalOrganizationChart"/>
    <dgm:cxn modelId="{B28CF14A-1227-EE44-B313-F334205EBB51}" type="presParOf" srcId="{B6FF38B1-94EE-5848-8043-BF3B363E5E43}" destId="{8C9C17CE-7CBB-7446-A701-923744A6075A}" srcOrd="1" destOrd="0" presId="urn:microsoft.com/office/officeart/2009/3/layout/HorizontalOrganizationChart"/>
    <dgm:cxn modelId="{7A403715-3DB9-584F-9AA7-1415810D425E}" type="presParOf" srcId="{B6FF38B1-94EE-5848-8043-BF3B363E5E43}" destId="{430A0D5E-F21F-B747-8E3B-3F16B06130DD}" srcOrd="2" destOrd="0" presId="urn:microsoft.com/office/officeart/2009/3/layout/HorizontalOrganizationChart"/>
    <dgm:cxn modelId="{C2582DF5-ED8E-F648-A8FA-F002F162D67F}" type="presParOf" srcId="{96876921-77F4-4E08-9148-E99125692808}" destId="{FDE78A9A-2F3D-1643-9E25-8D293E01FD0B}" srcOrd="4" destOrd="0" presId="urn:microsoft.com/office/officeart/2009/3/layout/HorizontalOrganizationChart"/>
    <dgm:cxn modelId="{F28A6319-C9AB-1245-A0E1-9627AFADB360}" type="presParOf" srcId="{96876921-77F4-4E08-9148-E99125692808}" destId="{03AC02A8-DCF5-DE41-9165-E9B4A460BFB1}" srcOrd="5" destOrd="0" presId="urn:microsoft.com/office/officeart/2009/3/layout/HorizontalOrganizationChart"/>
    <dgm:cxn modelId="{85855AEC-C7CA-B34C-8CD3-795267AC8609}" type="presParOf" srcId="{03AC02A8-DCF5-DE41-9165-E9B4A460BFB1}" destId="{F8B7117C-2CA0-2F40-B7D6-1D024FC1684D}" srcOrd="0" destOrd="0" presId="urn:microsoft.com/office/officeart/2009/3/layout/HorizontalOrganizationChart"/>
    <dgm:cxn modelId="{051B4E8F-E90C-BB45-8E2C-59FCFC1AF78E}" type="presParOf" srcId="{F8B7117C-2CA0-2F40-B7D6-1D024FC1684D}" destId="{7EAD13FD-E4B4-DC46-B5DF-6646A2216B5E}" srcOrd="0" destOrd="0" presId="urn:microsoft.com/office/officeart/2009/3/layout/HorizontalOrganizationChart"/>
    <dgm:cxn modelId="{61227EE1-C03D-BB4D-AD72-79D9F0D304DB}" type="presParOf" srcId="{F8B7117C-2CA0-2F40-B7D6-1D024FC1684D}" destId="{4E317DED-344D-9C4D-B93F-1131238B087D}" srcOrd="1" destOrd="0" presId="urn:microsoft.com/office/officeart/2009/3/layout/HorizontalOrganizationChart"/>
    <dgm:cxn modelId="{CE93F8BA-8031-CC4A-ADE4-A11974A3C233}" type="presParOf" srcId="{03AC02A8-DCF5-DE41-9165-E9B4A460BFB1}" destId="{B14BC67D-6708-2744-B1B5-357136427AFC}" srcOrd="1" destOrd="0" presId="urn:microsoft.com/office/officeart/2009/3/layout/HorizontalOrganizationChart"/>
    <dgm:cxn modelId="{35F9EA1E-8387-E146-B557-440C991D7EE5}" type="presParOf" srcId="{03AC02A8-DCF5-DE41-9165-E9B4A460BFB1}" destId="{3CE53489-38CC-3F4F-8E4D-87B2F2A44B04}" srcOrd="2" destOrd="0" presId="urn:microsoft.com/office/officeart/2009/3/layout/HorizontalOrganizationChart"/>
    <dgm:cxn modelId="{18282EB1-F715-C84A-9E51-41A274B4DE11}" type="presParOf" srcId="{96876921-77F4-4E08-9148-E99125692808}" destId="{02317F5F-2A70-F943-94AC-A4AA9E649FDC}" srcOrd="6" destOrd="0" presId="urn:microsoft.com/office/officeart/2009/3/layout/HorizontalOrganizationChart"/>
    <dgm:cxn modelId="{52CA50FE-B1C0-B840-BE0E-3DC2C4FBE05C}" type="presParOf" srcId="{96876921-77F4-4E08-9148-E99125692808}" destId="{942551B5-031B-A94B-8596-6CF221122022}" srcOrd="7" destOrd="0" presId="urn:microsoft.com/office/officeart/2009/3/layout/HorizontalOrganizationChart"/>
    <dgm:cxn modelId="{6A829E87-4613-0B45-BC87-61BE2667E67F}" type="presParOf" srcId="{942551B5-031B-A94B-8596-6CF221122022}" destId="{7B45BAC9-CC56-AC40-81A5-C7B9387341D0}" srcOrd="0" destOrd="0" presId="urn:microsoft.com/office/officeart/2009/3/layout/HorizontalOrganizationChart"/>
    <dgm:cxn modelId="{59E1E5C4-DC86-2F4E-A066-6A829B54CE77}" type="presParOf" srcId="{7B45BAC9-CC56-AC40-81A5-C7B9387341D0}" destId="{8694BFB8-9E8C-1845-8FEC-5B89C95DC21B}" srcOrd="0" destOrd="0" presId="urn:microsoft.com/office/officeart/2009/3/layout/HorizontalOrganizationChart"/>
    <dgm:cxn modelId="{D6E2882F-B884-9F4A-9509-82D8BCBF945B}" type="presParOf" srcId="{7B45BAC9-CC56-AC40-81A5-C7B9387341D0}" destId="{BCA5C663-1057-1245-B4D4-FE7B87B92033}" srcOrd="1" destOrd="0" presId="urn:microsoft.com/office/officeart/2009/3/layout/HorizontalOrganizationChart"/>
    <dgm:cxn modelId="{73A28EBA-708F-A845-AE80-D1661498E4D5}" type="presParOf" srcId="{942551B5-031B-A94B-8596-6CF221122022}" destId="{1E512A8E-5837-FD44-BC9D-057510CBC4D9}" srcOrd="1" destOrd="0" presId="urn:microsoft.com/office/officeart/2009/3/layout/HorizontalOrganizationChart"/>
    <dgm:cxn modelId="{134950AA-0A57-4B49-B524-35CC173386E1}" type="presParOf" srcId="{942551B5-031B-A94B-8596-6CF221122022}" destId="{A1E72A6A-988E-C845-8CD1-74A8CF689222}" srcOrd="2" destOrd="0" presId="urn:microsoft.com/office/officeart/2009/3/layout/HorizontalOrganizationChart"/>
    <dgm:cxn modelId="{5EF56FD6-C725-7343-8F09-527FA7E0050B}" type="presParOf" srcId="{96876921-77F4-4E08-9148-E99125692808}" destId="{16C50FE8-F74F-1349-A8CA-65C27410E2C4}" srcOrd="8" destOrd="0" presId="urn:microsoft.com/office/officeart/2009/3/layout/HorizontalOrganizationChart"/>
    <dgm:cxn modelId="{76B20BED-90A2-8A41-AD28-4B97DC14F408}" type="presParOf" srcId="{96876921-77F4-4E08-9148-E99125692808}" destId="{7B39659E-F7C2-8C4D-AAAE-4DDD6208E960}" srcOrd="9" destOrd="0" presId="urn:microsoft.com/office/officeart/2009/3/layout/HorizontalOrganizationChart"/>
    <dgm:cxn modelId="{8F2AC0E7-4DF0-4A4C-BDA0-B5032773D089}" type="presParOf" srcId="{7B39659E-F7C2-8C4D-AAAE-4DDD6208E960}" destId="{06ED6D85-57F1-BB48-8E0B-7186F27EBFD7}" srcOrd="0" destOrd="0" presId="urn:microsoft.com/office/officeart/2009/3/layout/HorizontalOrganizationChart"/>
    <dgm:cxn modelId="{01EC2717-CF22-9B49-A730-3415F3D8258B}" type="presParOf" srcId="{06ED6D85-57F1-BB48-8E0B-7186F27EBFD7}" destId="{EE430F54-A878-5E4E-8BD2-2EC118BCE1FF}" srcOrd="0" destOrd="0" presId="urn:microsoft.com/office/officeart/2009/3/layout/HorizontalOrganizationChart"/>
    <dgm:cxn modelId="{48B92C72-BA95-AB42-B7CF-E14D54E2B8D5}" type="presParOf" srcId="{06ED6D85-57F1-BB48-8E0B-7186F27EBFD7}" destId="{0F28AA06-1427-D743-BEC7-C0539F8ADE78}" srcOrd="1" destOrd="0" presId="urn:microsoft.com/office/officeart/2009/3/layout/HorizontalOrganizationChart"/>
    <dgm:cxn modelId="{E476ADC5-EFB9-E147-9DA8-D7E523D55911}" type="presParOf" srcId="{7B39659E-F7C2-8C4D-AAAE-4DDD6208E960}" destId="{F43529C5-7D0B-C04F-969D-0FBCA8A92A6D}" srcOrd="1" destOrd="0" presId="urn:microsoft.com/office/officeart/2009/3/layout/HorizontalOrganizationChart"/>
    <dgm:cxn modelId="{7E472EDE-0B0B-684A-96EB-76C899C96B85}" type="presParOf" srcId="{7B39659E-F7C2-8C4D-AAAE-4DDD6208E960}" destId="{7844B8FB-1B3C-3543-A856-FD80D2872BDF}" srcOrd="2" destOrd="0" presId="urn:microsoft.com/office/officeart/2009/3/layout/HorizontalOrganizationChart"/>
    <dgm:cxn modelId="{36A7705D-958F-FE4D-A169-4FBCFF42A521}" type="presParOf" srcId="{96876921-77F4-4E08-9148-E99125692808}" destId="{D64C51CF-5385-AC4E-9924-5AEB9C96CC29}" srcOrd="10" destOrd="0" presId="urn:microsoft.com/office/officeart/2009/3/layout/HorizontalOrganizationChart"/>
    <dgm:cxn modelId="{950F06A0-0C0C-2346-AA75-68851228F5DC}" type="presParOf" srcId="{96876921-77F4-4E08-9148-E99125692808}" destId="{2C28600F-B5DF-F346-BFAD-A7B2AF3EC9CB}" srcOrd="11" destOrd="0" presId="urn:microsoft.com/office/officeart/2009/3/layout/HorizontalOrganizationChart"/>
    <dgm:cxn modelId="{6BEC64B1-6B28-9C46-AC8E-0471761137E0}" type="presParOf" srcId="{2C28600F-B5DF-F346-BFAD-A7B2AF3EC9CB}" destId="{60E6DAE8-C119-484B-B753-1455C0E0CE71}" srcOrd="0" destOrd="0" presId="urn:microsoft.com/office/officeart/2009/3/layout/HorizontalOrganizationChart"/>
    <dgm:cxn modelId="{D54DE703-DF26-5748-A7DB-297A4EE33622}" type="presParOf" srcId="{60E6DAE8-C119-484B-B753-1455C0E0CE71}" destId="{E6CF5C07-2D9C-564D-90E5-DBF063F87A7C}" srcOrd="0" destOrd="0" presId="urn:microsoft.com/office/officeart/2009/3/layout/HorizontalOrganizationChart"/>
    <dgm:cxn modelId="{7DAB7FC7-98E9-E04D-A057-8B8863CAFE0A}" type="presParOf" srcId="{60E6DAE8-C119-484B-B753-1455C0E0CE71}" destId="{C767319C-045A-8840-8F04-CF0D948D48E4}" srcOrd="1" destOrd="0" presId="urn:microsoft.com/office/officeart/2009/3/layout/HorizontalOrganizationChart"/>
    <dgm:cxn modelId="{0E6FAA60-A7BC-A943-9489-FB9570EC4B92}" type="presParOf" srcId="{2C28600F-B5DF-F346-BFAD-A7B2AF3EC9CB}" destId="{1B10B67E-083A-F547-9877-E216C150872C}" srcOrd="1" destOrd="0" presId="urn:microsoft.com/office/officeart/2009/3/layout/HorizontalOrganizationChart"/>
    <dgm:cxn modelId="{FFD86FCB-41B2-D34B-B03C-B3E6E98CF75D}" type="presParOf" srcId="{2C28600F-B5DF-F346-BFAD-A7B2AF3EC9CB}" destId="{2E3E6627-6735-2447-AB97-6533EB27301F}" srcOrd="2" destOrd="0" presId="urn:microsoft.com/office/officeart/2009/3/layout/HorizontalOrganizationChart"/>
    <dgm:cxn modelId="{32163492-25E8-2D4C-AAE1-378813830D0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0073AA13-F76E-B04C-924F-2D81F792CE9E}" type="presOf" srcId="{407B71D8-AF3B-5A42-9B22-D9139206A1E9}" destId="{EE430F54-A878-5E4E-8BD2-2EC118BCE1FF}" srcOrd="0" destOrd="0" presId="urn:microsoft.com/office/officeart/2009/3/layout/HorizontalOrganizationChart"/>
    <dgm:cxn modelId="{A456CD17-658A-E248-AD58-2C0DC3F00B2E}" type="presOf" srcId="{D85D18D5-D26E-FC45-9804-B9305D1099EC}" destId="{02317F5F-2A70-F943-94AC-A4AA9E649FDC}" srcOrd="0" destOrd="0" presId="urn:microsoft.com/office/officeart/2009/3/layout/HorizontalOrganizationChart"/>
    <dgm:cxn modelId="{7F73E11B-B27F-4047-A16B-C310DF1A0841}" type="presOf" srcId="{9AC2E227-803C-4016-BF2C-9291B6CAA290}" destId="{2A2AFDF2-2568-44F8-842C-3BFD70D9F2B1}"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87A2442C-7FE1-1244-9A7E-878400EA0EEA}" type="presOf" srcId="{23F1803F-276C-8041-9B7B-082F2BD1E946}" destId="{19BA56B5-C34A-B64D-A239-C962FAC6DE3A}" srcOrd="0" destOrd="0" presId="urn:microsoft.com/office/officeart/2009/3/layout/HorizontalOrganizationChart"/>
    <dgm:cxn modelId="{95A54F3A-3FEC-EB46-8035-B6E5F7AC9292}" type="presOf" srcId="{D03B71AB-129A-214C-ABE8-BDB062FF6886}" destId="{D64C51CF-5385-AC4E-9924-5AEB9C96CC29}" srcOrd="0" destOrd="0" presId="urn:microsoft.com/office/officeart/2009/3/layout/HorizontalOrganizationChart"/>
    <dgm:cxn modelId="{7099B53D-8067-584F-AC67-278A0669768F}" type="presOf" srcId="{5A294BDE-BC52-8342-AC0A-45AB3E3D15CE}" destId="{16C50FE8-F74F-1349-A8CA-65C27410E2C4}"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C4635651-C32D-BC45-9BEC-DD8EFCCD8FAA}" type="presOf" srcId="{F2050BCA-66A8-BD4F-8D70-1CDE1E1193D6}" destId="{4E317DED-344D-9C4D-B93F-1131238B087D}" srcOrd="1" destOrd="0" presId="urn:microsoft.com/office/officeart/2009/3/layout/HorizontalOrganizationChart"/>
    <dgm:cxn modelId="{9EF64D53-2E2E-254B-88EF-6F69DB212213}" type="presOf" srcId="{1D790902-AF3D-7B46-AD76-3055EDBED332}" destId="{FDE78A9A-2F3D-1643-9E25-8D293E01FD0B}" srcOrd="0" destOrd="0" presId="urn:microsoft.com/office/officeart/2009/3/layout/HorizontalOrganizationChart"/>
    <dgm:cxn modelId="{4A5B025A-1894-4147-B059-D03826750CDB}" type="presOf" srcId="{18857FB4-8C0F-134F-BB34-A7483EFC3EB3}" destId="{BCA5C663-1057-1245-B4D4-FE7B87B92033}" srcOrd="1" destOrd="0" presId="urn:microsoft.com/office/officeart/2009/3/layout/HorizontalOrganizationChart"/>
    <dgm:cxn modelId="{E357D660-8988-E244-8974-CA8D4991DC4A}" type="presOf" srcId="{18857FB4-8C0F-134F-BB34-A7483EFC3EB3}" destId="{8694BFB8-9E8C-1845-8FEC-5B89C95DC21B}" srcOrd="0" destOrd="0" presId="urn:microsoft.com/office/officeart/2009/3/layout/HorizontalOrganizationChart"/>
    <dgm:cxn modelId="{E566D67A-620C-7344-B7EB-40F594DC473F}" type="presOf" srcId="{F05BBA42-D7AF-4BA0-8C3F-85B1FE28E48F}" destId="{18DB143D-9E27-4E02-AFA5-F665953CBC10}"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94D6DD87-0D11-A14E-8EEA-5EA1BE4AC872}" type="presOf" srcId="{082ECBEE-C2C7-4949-86B1-6B928BF803C2}" destId="{DB74F6B7-48F3-A347-9D02-3848B3882D19}" srcOrd="0" destOrd="0" presId="urn:microsoft.com/office/officeart/2009/3/layout/HorizontalOrganizationChart"/>
    <dgm:cxn modelId="{E1476698-1CA8-944B-BE58-97749AE2FAC8}" type="presOf" srcId="{4CB52E96-06D1-AF48-99CE-F4490E57E3F7}" destId="{E6CF5C07-2D9C-564D-90E5-DBF063F87A7C}" srcOrd="0" destOrd="0" presId="urn:microsoft.com/office/officeart/2009/3/layout/HorizontalOrganizationChart"/>
    <dgm:cxn modelId="{C7296B9B-5C91-1A4C-A92B-5F407754C221}" type="presOf" srcId="{407B71D8-AF3B-5A42-9B22-D9139206A1E9}" destId="{0F28AA06-1427-D743-BEC7-C0539F8ADE7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7AF7E5B6-6D24-7B49-8341-3E72F0132A2E}" type="presOf" srcId="{4CB52E96-06D1-AF48-99CE-F4490E57E3F7}" destId="{C767319C-045A-8840-8F04-CF0D948D48E4}" srcOrd="1" destOrd="0" presId="urn:microsoft.com/office/officeart/2009/3/layout/HorizontalOrganizationChart"/>
    <dgm:cxn modelId="{24A3A0BD-6EB6-934A-BE04-AD9BB09F16CB}" type="presOf" srcId="{23F1803F-276C-8041-9B7B-082F2BD1E946}" destId="{B13D6842-7E74-6E4A-B081-886229548982}" srcOrd="1" destOrd="0" presId="urn:microsoft.com/office/officeart/2009/3/layout/HorizontalOrganizationChart"/>
    <dgm:cxn modelId="{42F489C3-B790-204A-8989-786E70E693BD}" type="presOf" srcId="{7859404A-F2FC-2C48-AA46-F509ECEE6B31}" destId="{4E99FFF1-F2C8-4947-9B7B-F4C0FDBD7B17}" srcOrd="0" destOrd="0" presId="urn:microsoft.com/office/officeart/2009/3/layout/HorizontalOrganizationChart"/>
    <dgm:cxn modelId="{643728E0-BB26-EE40-B269-0CB85C95FC4F}" type="presOf" srcId="{F2050BCA-66A8-BD4F-8D70-1CDE1E1193D6}" destId="{7EAD13FD-E4B4-DC46-B5DF-6646A2216B5E}" srcOrd="0" destOrd="0" presId="urn:microsoft.com/office/officeart/2009/3/layout/HorizontalOrganizationChart"/>
    <dgm:cxn modelId="{85B2CAEC-830A-D448-BCBE-94601CE7FC57}" type="presOf" srcId="{7859404A-F2FC-2C48-AA46-F509ECEE6B31}" destId="{CBC1B020-7022-2B49-8F5F-7E3168D6587A}" srcOrd="1" destOrd="0" presId="urn:microsoft.com/office/officeart/2009/3/layout/HorizontalOrganizationChart"/>
    <dgm:cxn modelId="{AE5CE7F9-1BAA-D845-B8A0-1EC06D75FA34}" type="presOf" srcId="{5E91D41B-332E-E54E-BBB2-1256B9CC48C7}" destId="{97BD78E0-6CC9-224B-9FDD-F11EE9BF8DF0}"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FACDCDFC-D753-184D-98D7-58C6C0C2DECB}" type="presOf" srcId="{9AC2E227-803C-4016-BF2C-9291B6CAA290}" destId="{9CD41DA5-A8A9-4189-B933-DCF665F7DF2D}" srcOrd="1" destOrd="0" presId="urn:microsoft.com/office/officeart/2009/3/layout/HorizontalOrganizationChart"/>
    <dgm:cxn modelId="{B687EC27-62BA-3245-8CA2-0479D5BAB016}" type="presParOf" srcId="{18DB143D-9E27-4E02-AFA5-F665953CBC10}" destId="{07E01157-B979-4F6B-B892-75DB2A2B8B0F}" srcOrd="0" destOrd="0" presId="urn:microsoft.com/office/officeart/2009/3/layout/HorizontalOrganizationChart"/>
    <dgm:cxn modelId="{824742B7-DB18-D44D-B54E-06AEE6AE65DD}" type="presParOf" srcId="{07E01157-B979-4F6B-B892-75DB2A2B8B0F}" destId="{F686C23F-604E-4653-B2CB-27DBB6BED631}" srcOrd="0" destOrd="0" presId="urn:microsoft.com/office/officeart/2009/3/layout/HorizontalOrganizationChart"/>
    <dgm:cxn modelId="{A1B57250-BB8B-CC48-8016-E68532539E5B}" type="presParOf" srcId="{F686C23F-604E-4653-B2CB-27DBB6BED631}" destId="{2A2AFDF2-2568-44F8-842C-3BFD70D9F2B1}" srcOrd="0" destOrd="0" presId="urn:microsoft.com/office/officeart/2009/3/layout/HorizontalOrganizationChart"/>
    <dgm:cxn modelId="{5455B74F-2362-8741-8E60-445AAE11F917}" type="presParOf" srcId="{F686C23F-604E-4653-B2CB-27DBB6BED631}" destId="{9CD41DA5-A8A9-4189-B933-DCF665F7DF2D}" srcOrd="1" destOrd="0" presId="urn:microsoft.com/office/officeart/2009/3/layout/HorizontalOrganizationChart"/>
    <dgm:cxn modelId="{EFB4B822-AD36-F54E-B8C2-ECFE4FC2F42C}" type="presParOf" srcId="{07E01157-B979-4F6B-B892-75DB2A2B8B0F}" destId="{96876921-77F4-4E08-9148-E99125692808}" srcOrd="1" destOrd="0" presId="urn:microsoft.com/office/officeart/2009/3/layout/HorizontalOrganizationChart"/>
    <dgm:cxn modelId="{698AE801-1F20-1E4F-B6D4-E6D2F9D621A6}" type="presParOf" srcId="{96876921-77F4-4E08-9148-E99125692808}" destId="{97BD78E0-6CC9-224B-9FDD-F11EE9BF8DF0}" srcOrd="0" destOrd="0" presId="urn:microsoft.com/office/officeart/2009/3/layout/HorizontalOrganizationChart"/>
    <dgm:cxn modelId="{75BF0689-4626-EC47-A166-C95FD66E3437}" type="presParOf" srcId="{96876921-77F4-4E08-9148-E99125692808}" destId="{F5564F5E-C23C-6041-B185-3508736BC161}" srcOrd="1" destOrd="0" presId="urn:microsoft.com/office/officeart/2009/3/layout/HorizontalOrganizationChart"/>
    <dgm:cxn modelId="{33C77204-D6EB-5348-B415-590467DCD7B0}" type="presParOf" srcId="{F5564F5E-C23C-6041-B185-3508736BC161}" destId="{730C15AF-A2E3-334E-9C4F-2DA8AC61AB90}" srcOrd="0" destOrd="0" presId="urn:microsoft.com/office/officeart/2009/3/layout/HorizontalOrganizationChart"/>
    <dgm:cxn modelId="{ED2485C6-D1A0-A94C-BB04-35E24FBDD376}" type="presParOf" srcId="{730C15AF-A2E3-334E-9C4F-2DA8AC61AB90}" destId="{19BA56B5-C34A-B64D-A239-C962FAC6DE3A}" srcOrd="0" destOrd="0" presId="urn:microsoft.com/office/officeart/2009/3/layout/HorizontalOrganizationChart"/>
    <dgm:cxn modelId="{2F117072-94BB-6749-B0FF-57ABA47B969E}" type="presParOf" srcId="{730C15AF-A2E3-334E-9C4F-2DA8AC61AB90}" destId="{B13D6842-7E74-6E4A-B081-886229548982}" srcOrd="1" destOrd="0" presId="urn:microsoft.com/office/officeart/2009/3/layout/HorizontalOrganizationChart"/>
    <dgm:cxn modelId="{EEB21AA0-32B0-4D45-BE2E-0D055EAE7298}" type="presParOf" srcId="{F5564F5E-C23C-6041-B185-3508736BC161}" destId="{DA228DBB-51B5-1545-814C-2E0469298B4C}" srcOrd="1" destOrd="0" presId="urn:microsoft.com/office/officeart/2009/3/layout/HorizontalOrganizationChart"/>
    <dgm:cxn modelId="{8051E591-1804-C945-A98E-08C5D7999FBE}" type="presParOf" srcId="{F5564F5E-C23C-6041-B185-3508736BC161}" destId="{D334E96E-D664-3443-8496-4E437BC45B67}" srcOrd="2" destOrd="0" presId="urn:microsoft.com/office/officeart/2009/3/layout/HorizontalOrganizationChart"/>
    <dgm:cxn modelId="{48EC67C1-2F55-964C-B6A3-ABF69F0BA379}" type="presParOf" srcId="{96876921-77F4-4E08-9148-E99125692808}" destId="{DB74F6B7-48F3-A347-9D02-3848B3882D19}" srcOrd="2" destOrd="0" presId="urn:microsoft.com/office/officeart/2009/3/layout/HorizontalOrganizationChart"/>
    <dgm:cxn modelId="{F8F0DCE9-6432-EB47-BF95-EDDA7B02586B}" type="presParOf" srcId="{96876921-77F4-4E08-9148-E99125692808}" destId="{B6FF38B1-94EE-5848-8043-BF3B363E5E43}" srcOrd="3" destOrd="0" presId="urn:microsoft.com/office/officeart/2009/3/layout/HorizontalOrganizationChart"/>
    <dgm:cxn modelId="{9E9103AD-B5DC-FC4A-8D92-5FA4006553D0}" type="presParOf" srcId="{B6FF38B1-94EE-5848-8043-BF3B363E5E43}" destId="{CC2D7BE5-7000-3C48-AA1F-2B56512EECB1}" srcOrd="0" destOrd="0" presId="urn:microsoft.com/office/officeart/2009/3/layout/HorizontalOrganizationChart"/>
    <dgm:cxn modelId="{134E7D53-0D00-5D45-AF84-97920C264018}" type="presParOf" srcId="{CC2D7BE5-7000-3C48-AA1F-2B56512EECB1}" destId="{4E99FFF1-F2C8-4947-9B7B-F4C0FDBD7B17}" srcOrd="0" destOrd="0" presId="urn:microsoft.com/office/officeart/2009/3/layout/HorizontalOrganizationChart"/>
    <dgm:cxn modelId="{2C2395A4-37FA-C24D-A32B-1505CE0A8711}" type="presParOf" srcId="{CC2D7BE5-7000-3C48-AA1F-2B56512EECB1}" destId="{CBC1B020-7022-2B49-8F5F-7E3168D6587A}" srcOrd="1" destOrd="0" presId="urn:microsoft.com/office/officeart/2009/3/layout/HorizontalOrganizationChart"/>
    <dgm:cxn modelId="{2995BCC1-916C-2642-9AD5-78A87910A007}" type="presParOf" srcId="{B6FF38B1-94EE-5848-8043-BF3B363E5E43}" destId="{8C9C17CE-7CBB-7446-A701-923744A6075A}" srcOrd="1" destOrd="0" presId="urn:microsoft.com/office/officeart/2009/3/layout/HorizontalOrganizationChart"/>
    <dgm:cxn modelId="{DA13C02A-DB66-5E4B-8D30-DFFCF583433B}" type="presParOf" srcId="{B6FF38B1-94EE-5848-8043-BF3B363E5E43}" destId="{430A0D5E-F21F-B747-8E3B-3F16B06130DD}" srcOrd="2" destOrd="0" presId="urn:microsoft.com/office/officeart/2009/3/layout/HorizontalOrganizationChart"/>
    <dgm:cxn modelId="{6669E90F-366E-5146-A86A-E29FE326E612}" type="presParOf" srcId="{96876921-77F4-4E08-9148-E99125692808}" destId="{FDE78A9A-2F3D-1643-9E25-8D293E01FD0B}" srcOrd="4" destOrd="0" presId="urn:microsoft.com/office/officeart/2009/3/layout/HorizontalOrganizationChart"/>
    <dgm:cxn modelId="{35D4774B-4948-3C45-95AE-152E1290F809}" type="presParOf" srcId="{96876921-77F4-4E08-9148-E99125692808}" destId="{03AC02A8-DCF5-DE41-9165-E9B4A460BFB1}" srcOrd="5" destOrd="0" presId="urn:microsoft.com/office/officeart/2009/3/layout/HorizontalOrganizationChart"/>
    <dgm:cxn modelId="{6C9871D7-CA2C-1D48-8BCB-D20FD0528CE7}" type="presParOf" srcId="{03AC02A8-DCF5-DE41-9165-E9B4A460BFB1}" destId="{F8B7117C-2CA0-2F40-B7D6-1D024FC1684D}" srcOrd="0" destOrd="0" presId="urn:microsoft.com/office/officeart/2009/3/layout/HorizontalOrganizationChart"/>
    <dgm:cxn modelId="{09448BFB-BE19-C84E-9B99-2D0CA5622756}" type="presParOf" srcId="{F8B7117C-2CA0-2F40-B7D6-1D024FC1684D}" destId="{7EAD13FD-E4B4-DC46-B5DF-6646A2216B5E}" srcOrd="0" destOrd="0" presId="urn:microsoft.com/office/officeart/2009/3/layout/HorizontalOrganizationChart"/>
    <dgm:cxn modelId="{646A9CD6-EBA5-7F45-88C0-AF7E11E9E83C}" type="presParOf" srcId="{F8B7117C-2CA0-2F40-B7D6-1D024FC1684D}" destId="{4E317DED-344D-9C4D-B93F-1131238B087D}" srcOrd="1" destOrd="0" presId="urn:microsoft.com/office/officeart/2009/3/layout/HorizontalOrganizationChart"/>
    <dgm:cxn modelId="{0EE4C833-7158-E34F-A20A-D3B242396019}" type="presParOf" srcId="{03AC02A8-DCF5-DE41-9165-E9B4A460BFB1}" destId="{B14BC67D-6708-2744-B1B5-357136427AFC}" srcOrd="1" destOrd="0" presId="urn:microsoft.com/office/officeart/2009/3/layout/HorizontalOrganizationChart"/>
    <dgm:cxn modelId="{E8E0D26C-C11A-0D4C-9F87-D8B0824C6A64}" type="presParOf" srcId="{03AC02A8-DCF5-DE41-9165-E9B4A460BFB1}" destId="{3CE53489-38CC-3F4F-8E4D-87B2F2A44B04}" srcOrd="2" destOrd="0" presId="urn:microsoft.com/office/officeart/2009/3/layout/HorizontalOrganizationChart"/>
    <dgm:cxn modelId="{DE8C175C-462F-0A4C-9123-F97624DBCF71}" type="presParOf" srcId="{96876921-77F4-4E08-9148-E99125692808}" destId="{02317F5F-2A70-F943-94AC-A4AA9E649FDC}" srcOrd="6" destOrd="0" presId="urn:microsoft.com/office/officeart/2009/3/layout/HorizontalOrganizationChart"/>
    <dgm:cxn modelId="{2412065C-4439-6B46-881C-D9ECE72F2A98}" type="presParOf" srcId="{96876921-77F4-4E08-9148-E99125692808}" destId="{942551B5-031B-A94B-8596-6CF221122022}" srcOrd="7" destOrd="0" presId="urn:microsoft.com/office/officeart/2009/3/layout/HorizontalOrganizationChart"/>
    <dgm:cxn modelId="{63E9CECF-30E9-234E-92E4-3D3052E011B5}" type="presParOf" srcId="{942551B5-031B-A94B-8596-6CF221122022}" destId="{7B45BAC9-CC56-AC40-81A5-C7B9387341D0}" srcOrd="0" destOrd="0" presId="urn:microsoft.com/office/officeart/2009/3/layout/HorizontalOrganizationChart"/>
    <dgm:cxn modelId="{12FC8EB3-563D-2B41-8824-20FF2E2A039C}" type="presParOf" srcId="{7B45BAC9-CC56-AC40-81A5-C7B9387341D0}" destId="{8694BFB8-9E8C-1845-8FEC-5B89C95DC21B}" srcOrd="0" destOrd="0" presId="urn:microsoft.com/office/officeart/2009/3/layout/HorizontalOrganizationChart"/>
    <dgm:cxn modelId="{7990C1BB-07EA-CA4C-8CCB-9B047883C8F0}" type="presParOf" srcId="{7B45BAC9-CC56-AC40-81A5-C7B9387341D0}" destId="{BCA5C663-1057-1245-B4D4-FE7B87B92033}" srcOrd="1" destOrd="0" presId="urn:microsoft.com/office/officeart/2009/3/layout/HorizontalOrganizationChart"/>
    <dgm:cxn modelId="{ACA1EE67-35A8-214D-96FD-E3E4094B7620}" type="presParOf" srcId="{942551B5-031B-A94B-8596-6CF221122022}" destId="{1E512A8E-5837-FD44-BC9D-057510CBC4D9}" srcOrd="1" destOrd="0" presId="urn:microsoft.com/office/officeart/2009/3/layout/HorizontalOrganizationChart"/>
    <dgm:cxn modelId="{4E7052D8-5B5E-4941-91D3-236155575B72}" type="presParOf" srcId="{942551B5-031B-A94B-8596-6CF221122022}" destId="{A1E72A6A-988E-C845-8CD1-74A8CF689222}" srcOrd="2" destOrd="0" presId="urn:microsoft.com/office/officeart/2009/3/layout/HorizontalOrganizationChart"/>
    <dgm:cxn modelId="{C4FF7B42-16CD-8948-9151-0739E95155FA}" type="presParOf" srcId="{96876921-77F4-4E08-9148-E99125692808}" destId="{16C50FE8-F74F-1349-A8CA-65C27410E2C4}" srcOrd="8" destOrd="0" presId="urn:microsoft.com/office/officeart/2009/3/layout/HorizontalOrganizationChart"/>
    <dgm:cxn modelId="{F6C3FE07-F6D9-8247-8547-6A301195E69E}" type="presParOf" srcId="{96876921-77F4-4E08-9148-E99125692808}" destId="{7B39659E-F7C2-8C4D-AAAE-4DDD6208E960}" srcOrd="9" destOrd="0" presId="urn:microsoft.com/office/officeart/2009/3/layout/HorizontalOrganizationChart"/>
    <dgm:cxn modelId="{9A805A80-946C-F543-99EF-B4C9EB02D12B}" type="presParOf" srcId="{7B39659E-F7C2-8C4D-AAAE-4DDD6208E960}" destId="{06ED6D85-57F1-BB48-8E0B-7186F27EBFD7}" srcOrd="0" destOrd="0" presId="urn:microsoft.com/office/officeart/2009/3/layout/HorizontalOrganizationChart"/>
    <dgm:cxn modelId="{FB4F3EA3-6CD8-7648-B638-EE61D4BBDD01}" type="presParOf" srcId="{06ED6D85-57F1-BB48-8E0B-7186F27EBFD7}" destId="{EE430F54-A878-5E4E-8BD2-2EC118BCE1FF}" srcOrd="0" destOrd="0" presId="urn:microsoft.com/office/officeart/2009/3/layout/HorizontalOrganizationChart"/>
    <dgm:cxn modelId="{87C90E3B-7CB2-E74E-933C-086334863C81}" type="presParOf" srcId="{06ED6D85-57F1-BB48-8E0B-7186F27EBFD7}" destId="{0F28AA06-1427-D743-BEC7-C0539F8ADE78}" srcOrd="1" destOrd="0" presId="urn:microsoft.com/office/officeart/2009/3/layout/HorizontalOrganizationChart"/>
    <dgm:cxn modelId="{B838F05D-46CC-E245-931D-4A17B85E876F}" type="presParOf" srcId="{7B39659E-F7C2-8C4D-AAAE-4DDD6208E960}" destId="{F43529C5-7D0B-C04F-969D-0FBCA8A92A6D}" srcOrd="1" destOrd="0" presId="urn:microsoft.com/office/officeart/2009/3/layout/HorizontalOrganizationChart"/>
    <dgm:cxn modelId="{5A017314-5372-D44D-AEA7-2E3A9B889FEE}" type="presParOf" srcId="{7B39659E-F7C2-8C4D-AAAE-4DDD6208E960}" destId="{7844B8FB-1B3C-3543-A856-FD80D2872BDF}" srcOrd="2" destOrd="0" presId="urn:microsoft.com/office/officeart/2009/3/layout/HorizontalOrganizationChart"/>
    <dgm:cxn modelId="{62FE71C3-01B4-C244-8C8C-7E3CE400C850}" type="presParOf" srcId="{96876921-77F4-4E08-9148-E99125692808}" destId="{D64C51CF-5385-AC4E-9924-5AEB9C96CC29}" srcOrd="10" destOrd="0" presId="urn:microsoft.com/office/officeart/2009/3/layout/HorizontalOrganizationChart"/>
    <dgm:cxn modelId="{DA8A2AC5-CD4E-0F4D-B82C-E5208E3F883A}" type="presParOf" srcId="{96876921-77F4-4E08-9148-E99125692808}" destId="{2C28600F-B5DF-F346-BFAD-A7B2AF3EC9CB}" srcOrd="11" destOrd="0" presId="urn:microsoft.com/office/officeart/2009/3/layout/HorizontalOrganizationChart"/>
    <dgm:cxn modelId="{58934DDD-7C82-2043-A6DA-24CC6F942386}" type="presParOf" srcId="{2C28600F-B5DF-F346-BFAD-A7B2AF3EC9CB}" destId="{60E6DAE8-C119-484B-B753-1455C0E0CE71}" srcOrd="0" destOrd="0" presId="urn:microsoft.com/office/officeart/2009/3/layout/HorizontalOrganizationChart"/>
    <dgm:cxn modelId="{BD52CB3B-2926-EA46-998C-04F593BFE3F9}" type="presParOf" srcId="{60E6DAE8-C119-484B-B753-1455C0E0CE71}" destId="{E6CF5C07-2D9C-564D-90E5-DBF063F87A7C}" srcOrd="0" destOrd="0" presId="urn:microsoft.com/office/officeart/2009/3/layout/HorizontalOrganizationChart"/>
    <dgm:cxn modelId="{3794A070-F7DF-B74E-B5DB-6E9102525F2B}" type="presParOf" srcId="{60E6DAE8-C119-484B-B753-1455C0E0CE71}" destId="{C767319C-045A-8840-8F04-CF0D948D48E4}" srcOrd="1" destOrd="0" presId="urn:microsoft.com/office/officeart/2009/3/layout/HorizontalOrganizationChart"/>
    <dgm:cxn modelId="{CA4A14C0-C872-284A-B5D6-8716B6B2878E}" type="presParOf" srcId="{2C28600F-B5DF-F346-BFAD-A7B2AF3EC9CB}" destId="{1B10B67E-083A-F547-9877-E216C150872C}" srcOrd="1" destOrd="0" presId="urn:microsoft.com/office/officeart/2009/3/layout/HorizontalOrganizationChart"/>
    <dgm:cxn modelId="{BD2C0942-A239-B449-94D6-CAB226A3339D}" type="presParOf" srcId="{2C28600F-B5DF-F346-BFAD-A7B2AF3EC9CB}" destId="{2E3E6627-6735-2447-AB97-6533EB27301F}" srcOrd="2" destOrd="0" presId="urn:microsoft.com/office/officeart/2009/3/layout/HorizontalOrganizationChart"/>
    <dgm:cxn modelId="{18F40C42-F312-B44D-A1E5-F7CAF2AF3EE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C476C8C-8400-458D-BD72-9E8641A3281B}" type="doc">
      <dgm:prSet loTypeId="urn:microsoft.com/office/officeart/2011/layout/TabList" loCatId="list" qsTypeId="urn:microsoft.com/office/officeart/2005/8/quickstyle/simple1#1" qsCatId="simple" csTypeId="urn:microsoft.com/office/officeart/2005/8/colors/accent2_2#1" csCatId="accent2" phldr="1"/>
      <dgm:spPr/>
      <dgm:t>
        <a:bodyPr/>
        <a:lstStyle/>
        <a:p>
          <a:endParaRPr lang="zh-CN" altLang="en-US"/>
        </a:p>
      </dgm:t>
    </dgm:pt>
    <dgm:pt modelId="{9597E900-918F-4F2D-8EAC-8F76E20743E3}">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？价值</a:t>
          </a:r>
        </a:p>
      </dgm:t>
    </dgm:pt>
    <dgm:pt modelId="{3D2AC5D4-754D-4C31-93B7-A1C025FC9F13}" type="parTrans" cxnId="{0AD2BA5B-CFFA-4D36-BFA2-63B0A14C6601}">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C4E58779-E579-4C1E-ACDF-EF98577D46EA}" type="sibTrans" cxnId="{0AD2BA5B-CFFA-4D36-BFA2-63B0A14C6601}">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405B7B59-A75C-4F94-A396-829908D7403D}">
      <dgm:prSet phldrT="[文本]" custT="1"/>
      <dgm:spPr/>
      <dgm:t>
        <a:bodyPr anchor="ctr"/>
        <a:lstStyle/>
        <a:p>
          <a:r>
            <a:rPr lang="zh-CN" altLang="en-US" sz="2000" dirty="0">
              <a:latin typeface="手札体-简粗体" panose="03000700000000000000" pitchFamily="66" charset="-122"/>
              <a:ea typeface="手札体-简粗体" panose="03000700000000000000" pitchFamily="66" charset="-122"/>
            </a:rPr>
            <a:t>买过</a:t>
          </a:r>
        </a:p>
      </dgm:t>
    </dgm:pt>
    <dgm:pt modelId="{9F0DC3B8-9355-4E05-B48D-FD94410BDA4D}" type="parTrans" cxnId="{10BA629F-12B8-4C9F-A572-14341FCDAF10}">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931E2C37-94AC-4F0D-8FBF-B3274E9591E3}" type="sibTrans" cxnId="{10BA629F-12B8-4C9F-A572-14341FCDAF10}">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985192B9-D6E6-4C8C-A27B-0581EE4AE465}">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？价值</a:t>
          </a:r>
        </a:p>
      </dgm:t>
    </dgm:pt>
    <dgm:pt modelId="{D8C70CA4-BB07-4A40-A0D3-2A9B07779C50}" type="parTrans" cxnId="{267EABF2-DFE8-43A9-9199-F9256C9F70F9}">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749D7CF5-8275-47F8-A02A-20932A63AB77}" type="sibTrans" cxnId="{267EABF2-DFE8-43A9-9199-F9256C9F70F9}">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1DED4325-C677-43DE-A0A1-EE50D3B883A0}">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？价值</a:t>
          </a:r>
        </a:p>
      </dgm:t>
    </dgm:pt>
    <dgm:pt modelId="{9987C674-8E1A-4AEE-BF94-7D149A2C5D19}" type="parTrans" cxnId="{26F94195-ECD7-4B84-8610-A7F3C346C5AB}">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E5AF2AD2-1C70-42E2-B32C-4EA598DEBE77}" type="sibTrans" cxnId="{26F94195-ECD7-4B84-8610-A7F3C346C5AB}">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604F016C-047B-43C2-8880-73CBE149192C}">
      <dgm:prSet phldrT="[文本]" custT="1"/>
      <dgm:spPr/>
      <dgm:t>
        <a:bodyPr anchor="ctr"/>
        <a:lstStyle/>
        <a:p>
          <a:pPr>
            <a:lnSpc>
              <a:spcPts val="3000"/>
            </a:lnSpc>
          </a:pPr>
          <a:r>
            <a:rPr lang="zh-CN" altLang="en-US" sz="2000" dirty="0">
              <a:latin typeface="手札体-简粗体" panose="03000700000000000000" pitchFamily="66" charset="-122"/>
              <a:ea typeface="手札体-简粗体" panose="03000700000000000000" pitchFamily="66" charset="-122"/>
            </a:rPr>
            <a:t>还会推荐别人买</a:t>
          </a:r>
        </a:p>
      </dgm:t>
    </dgm:pt>
    <dgm:pt modelId="{C4FCDB71-C4EB-4FA2-9C32-5A08C1C07BEC}" type="parTrans" cxnId="{A9A81EC3-B98B-4A01-A676-CCB51875566D}">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2720D225-79F8-4D96-A583-3D481B3CAC48}" type="sibTrans" cxnId="{A9A81EC3-B98B-4A01-A676-CCB51875566D}">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9EC860DA-FBE6-4782-803B-56FE5F52BC9C}">
      <dgm:prSet phldrT="[文本]" custT="1"/>
      <dgm:spPr/>
      <dgm:t>
        <a:bodyPr anchor="ctr"/>
        <a:lstStyle/>
        <a:p>
          <a:pPr>
            <a:lnSpc>
              <a:spcPts val="3000"/>
            </a:lnSpc>
          </a:pPr>
          <a:r>
            <a:rPr lang="zh-CN" altLang="en-US" sz="2000" dirty="0">
              <a:latin typeface="手札体-简粗体" panose="03000700000000000000" pitchFamily="66" charset="-122"/>
              <a:ea typeface="手札体-简粗体" panose="03000700000000000000" pitchFamily="66" charset="-122"/>
            </a:rPr>
            <a:t>还会再买</a:t>
          </a:r>
        </a:p>
      </dgm:t>
    </dgm:pt>
    <dgm:pt modelId="{9262A6D2-7C05-4316-96CC-668677A4F008}" type="parTrans" cxnId="{042CE928-974B-44B9-9CA3-A8AE628F1C76}">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6E3F013D-39A7-422A-90BE-E4803D3771C0}" type="sibTrans" cxnId="{042CE928-974B-44B9-9CA3-A8AE628F1C76}">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52CC349A-4E90-4354-9B44-FE6523929C68}" type="pres">
      <dgm:prSet presAssocID="{7C476C8C-8400-458D-BD72-9E8641A3281B}" presName="Name0" presStyleCnt="0">
        <dgm:presLayoutVars>
          <dgm:chMax/>
          <dgm:chPref val="3"/>
          <dgm:dir/>
          <dgm:animOne val="branch"/>
          <dgm:animLvl val="lvl"/>
        </dgm:presLayoutVars>
      </dgm:prSet>
      <dgm:spPr/>
    </dgm:pt>
    <dgm:pt modelId="{02652339-CCDE-4654-9CFC-B271E027CDBF}" type="pres">
      <dgm:prSet presAssocID="{9597E900-918F-4F2D-8EAC-8F76E20743E3}" presName="composite" presStyleCnt="0"/>
      <dgm:spPr/>
    </dgm:pt>
    <dgm:pt modelId="{2CD0A960-E531-4B39-B002-B2A2B7E55245}" type="pres">
      <dgm:prSet presAssocID="{9597E900-918F-4F2D-8EAC-8F76E20743E3}" presName="FirstChild" presStyleLbl="revTx" presStyleIdx="0" presStyleCnt="3">
        <dgm:presLayoutVars>
          <dgm:chMax val="0"/>
          <dgm:chPref val="0"/>
          <dgm:bulletEnabled val="1"/>
        </dgm:presLayoutVars>
      </dgm:prSet>
      <dgm:spPr/>
    </dgm:pt>
    <dgm:pt modelId="{B9028AD8-1528-4A6A-BA31-1AD15B88CF6B}" type="pres">
      <dgm:prSet presAssocID="{9597E900-918F-4F2D-8EAC-8F76E20743E3}" presName="Parent" presStyleLbl="alignNode1" presStyleIdx="0" presStyleCnt="3" custLinFactNeighborY="812">
        <dgm:presLayoutVars>
          <dgm:chMax val="3"/>
          <dgm:chPref val="3"/>
          <dgm:bulletEnabled val="1"/>
        </dgm:presLayoutVars>
      </dgm:prSet>
      <dgm:spPr/>
    </dgm:pt>
    <dgm:pt modelId="{6CE97691-EC17-42A6-9A8B-3C6ABE1DFC3F}" type="pres">
      <dgm:prSet presAssocID="{9597E900-918F-4F2D-8EAC-8F76E20743E3}" presName="Accent" presStyleLbl="parChTrans1D1" presStyleIdx="0" presStyleCnt="3"/>
      <dgm:spPr/>
    </dgm:pt>
    <dgm:pt modelId="{84280B69-4748-4218-B2A2-34E9831E8B4A}" type="pres">
      <dgm:prSet presAssocID="{C4E58779-E579-4C1E-ACDF-EF98577D46EA}" presName="sibTrans" presStyleCnt="0"/>
      <dgm:spPr/>
    </dgm:pt>
    <dgm:pt modelId="{F760A48F-675A-4B70-99AC-418DF3DBF9A3}" type="pres">
      <dgm:prSet presAssocID="{985192B9-D6E6-4C8C-A27B-0581EE4AE465}" presName="composite" presStyleCnt="0"/>
      <dgm:spPr/>
    </dgm:pt>
    <dgm:pt modelId="{E2330942-B34C-446C-BE5D-8A83802CE20F}" type="pres">
      <dgm:prSet presAssocID="{985192B9-D6E6-4C8C-A27B-0581EE4AE465}" presName="FirstChild" presStyleLbl="revTx" presStyleIdx="1" presStyleCnt="3">
        <dgm:presLayoutVars>
          <dgm:chMax val="0"/>
          <dgm:chPref val="0"/>
          <dgm:bulletEnabled val="1"/>
        </dgm:presLayoutVars>
      </dgm:prSet>
      <dgm:spPr/>
    </dgm:pt>
    <dgm:pt modelId="{1BF8FC8E-5910-4C6C-AAEF-0D9A4FA6A196}" type="pres">
      <dgm:prSet presAssocID="{985192B9-D6E6-4C8C-A27B-0581EE4AE465}" presName="Parent" presStyleLbl="alignNode1" presStyleIdx="1" presStyleCnt="3" custLinFactNeighborY="-10">
        <dgm:presLayoutVars>
          <dgm:chMax val="3"/>
          <dgm:chPref val="3"/>
          <dgm:bulletEnabled val="1"/>
        </dgm:presLayoutVars>
      </dgm:prSet>
      <dgm:spPr/>
    </dgm:pt>
    <dgm:pt modelId="{7C4F0422-3138-48B7-BC62-B0A82718CA21}" type="pres">
      <dgm:prSet presAssocID="{985192B9-D6E6-4C8C-A27B-0581EE4AE465}" presName="Accent" presStyleLbl="parChTrans1D1" presStyleIdx="1" presStyleCnt="3"/>
      <dgm:spPr/>
    </dgm:pt>
    <dgm:pt modelId="{380F7891-30FF-4256-960E-DA5B2389D34D}" type="pres">
      <dgm:prSet presAssocID="{749D7CF5-8275-47F8-A02A-20932A63AB77}" presName="sibTrans" presStyleCnt="0"/>
      <dgm:spPr/>
    </dgm:pt>
    <dgm:pt modelId="{87AA2B9B-E8EC-41F0-914F-4E441F6615F9}" type="pres">
      <dgm:prSet presAssocID="{1DED4325-C677-43DE-A0A1-EE50D3B883A0}" presName="composite" presStyleCnt="0"/>
      <dgm:spPr/>
    </dgm:pt>
    <dgm:pt modelId="{D363F3D3-FBBD-484F-B69A-37EF10FB74B3}" type="pres">
      <dgm:prSet presAssocID="{1DED4325-C677-43DE-A0A1-EE50D3B883A0}" presName="FirstChild" presStyleLbl="revTx" presStyleIdx="2" presStyleCnt="3">
        <dgm:presLayoutVars>
          <dgm:chMax val="0"/>
          <dgm:chPref val="0"/>
          <dgm:bulletEnabled val="1"/>
        </dgm:presLayoutVars>
      </dgm:prSet>
      <dgm:spPr/>
    </dgm:pt>
    <dgm:pt modelId="{16B4C98F-4D2F-4CF1-8BD9-77EB204AB902}" type="pres">
      <dgm:prSet presAssocID="{1DED4325-C677-43DE-A0A1-EE50D3B883A0}" presName="Parent" presStyleLbl="alignNode1" presStyleIdx="2" presStyleCnt="3">
        <dgm:presLayoutVars>
          <dgm:chMax val="3"/>
          <dgm:chPref val="3"/>
          <dgm:bulletEnabled val="1"/>
        </dgm:presLayoutVars>
      </dgm:prSet>
      <dgm:spPr/>
    </dgm:pt>
    <dgm:pt modelId="{A1DCAED2-0200-45D6-B3F5-B3CD952BB39B}" type="pres">
      <dgm:prSet presAssocID="{1DED4325-C677-43DE-A0A1-EE50D3B883A0}" presName="Accent" presStyleLbl="parChTrans1D1" presStyleIdx="2" presStyleCnt="3"/>
      <dgm:spPr/>
    </dgm:pt>
  </dgm:ptLst>
  <dgm:cxnLst>
    <dgm:cxn modelId="{C7D27617-B656-984D-BE26-49A8EF9FBAB0}" type="presOf" srcId="{9EC860DA-FBE6-4782-803B-56FE5F52BC9C}" destId="{E2330942-B34C-446C-BE5D-8A83802CE20F}" srcOrd="0" destOrd="0" presId="urn:microsoft.com/office/officeart/2011/layout/TabList"/>
    <dgm:cxn modelId="{25C53F21-4B13-0B47-8A3A-DC8BBE46DB47}" type="presOf" srcId="{1DED4325-C677-43DE-A0A1-EE50D3B883A0}" destId="{16B4C98F-4D2F-4CF1-8BD9-77EB204AB902}" srcOrd="0" destOrd="0" presId="urn:microsoft.com/office/officeart/2011/layout/TabList"/>
    <dgm:cxn modelId="{042CE928-974B-44B9-9CA3-A8AE628F1C76}" srcId="{985192B9-D6E6-4C8C-A27B-0581EE4AE465}" destId="{9EC860DA-FBE6-4782-803B-56FE5F52BC9C}" srcOrd="0" destOrd="0" parTransId="{9262A6D2-7C05-4316-96CC-668677A4F008}" sibTransId="{6E3F013D-39A7-422A-90BE-E4803D3771C0}"/>
    <dgm:cxn modelId="{E0A97437-E5A4-1847-A55A-385EE1CC8BD9}" type="presOf" srcId="{985192B9-D6E6-4C8C-A27B-0581EE4AE465}" destId="{1BF8FC8E-5910-4C6C-AAEF-0D9A4FA6A196}" srcOrd="0" destOrd="0" presId="urn:microsoft.com/office/officeart/2011/layout/TabList"/>
    <dgm:cxn modelId="{0AD2BA5B-CFFA-4D36-BFA2-63B0A14C6601}" srcId="{7C476C8C-8400-458D-BD72-9E8641A3281B}" destId="{9597E900-918F-4F2D-8EAC-8F76E20743E3}" srcOrd="0" destOrd="0" parTransId="{3D2AC5D4-754D-4C31-93B7-A1C025FC9F13}" sibTransId="{C4E58779-E579-4C1E-ACDF-EF98577D46EA}"/>
    <dgm:cxn modelId="{26F94195-ECD7-4B84-8610-A7F3C346C5AB}" srcId="{7C476C8C-8400-458D-BD72-9E8641A3281B}" destId="{1DED4325-C677-43DE-A0A1-EE50D3B883A0}" srcOrd="2" destOrd="0" parTransId="{9987C674-8E1A-4AEE-BF94-7D149A2C5D19}" sibTransId="{E5AF2AD2-1C70-42E2-B32C-4EA598DEBE77}"/>
    <dgm:cxn modelId="{10BA629F-12B8-4C9F-A572-14341FCDAF10}" srcId="{9597E900-918F-4F2D-8EAC-8F76E20743E3}" destId="{405B7B59-A75C-4F94-A396-829908D7403D}" srcOrd="0" destOrd="0" parTransId="{9F0DC3B8-9355-4E05-B48D-FD94410BDA4D}" sibTransId="{931E2C37-94AC-4F0D-8FBF-B3274E9591E3}"/>
    <dgm:cxn modelId="{AF8024A0-58BF-1C47-9FE4-0FCE17405903}" type="presOf" srcId="{7C476C8C-8400-458D-BD72-9E8641A3281B}" destId="{52CC349A-4E90-4354-9B44-FE6523929C68}" srcOrd="0" destOrd="0" presId="urn:microsoft.com/office/officeart/2011/layout/TabList"/>
    <dgm:cxn modelId="{CAC70AB3-A2FD-1E4A-8588-E76E0826146B}" type="presOf" srcId="{405B7B59-A75C-4F94-A396-829908D7403D}" destId="{2CD0A960-E531-4B39-B002-B2A2B7E55245}" srcOrd="0" destOrd="0" presId="urn:microsoft.com/office/officeart/2011/layout/TabList"/>
    <dgm:cxn modelId="{EB2EE0BB-3DE6-814B-9BA6-D88ECF27068B}" type="presOf" srcId="{9597E900-918F-4F2D-8EAC-8F76E20743E3}" destId="{B9028AD8-1528-4A6A-BA31-1AD15B88CF6B}" srcOrd="0" destOrd="0" presId="urn:microsoft.com/office/officeart/2011/layout/TabList"/>
    <dgm:cxn modelId="{A9A81EC3-B98B-4A01-A676-CCB51875566D}" srcId="{1DED4325-C677-43DE-A0A1-EE50D3B883A0}" destId="{604F016C-047B-43C2-8880-73CBE149192C}" srcOrd="0" destOrd="0" parTransId="{C4FCDB71-C4EB-4FA2-9C32-5A08C1C07BEC}" sibTransId="{2720D225-79F8-4D96-A583-3D481B3CAC48}"/>
    <dgm:cxn modelId="{3E8CB0D5-E869-F24A-A40B-1BFD9B32E336}" type="presOf" srcId="{604F016C-047B-43C2-8880-73CBE149192C}" destId="{D363F3D3-FBBD-484F-B69A-37EF10FB74B3}" srcOrd="0" destOrd="0" presId="urn:microsoft.com/office/officeart/2011/layout/TabList"/>
    <dgm:cxn modelId="{267EABF2-DFE8-43A9-9199-F9256C9F70F9}" srcId="{7C476C8C-8400-458D-BD72-9E8641A3281B}" destId="{985192B9-D6E6-4C8C-A27B-0581EE4AE465}" srcOrd="1" destOrd="0" parTransId="{D8C70CA4-BB07-4A40-A0D3-2A9B07779C50}" sibTransId="{749D7CF5-8275-47F8-A02A-20932A63AB77}"/>
    <dgm:cxn modelId="{0847A181-4069-B941-A188-455F9BB3A676}" type="presParOf" srcId="{52CC349A-4E90-4354-9B44-FE6523929C68}" destId="{02652339-CCDE-4654-9CFC-B271E027CDBF}" srcOrd="0" destOrd="0" presId="urn:microsoft.com/office/officeart/2011/layout/TabList"/>
    <dgm:cxn modelId="{3CEA3018-0DF1-0F4D-B761-84E2A488FD3E}" type="presParOf" srcId="{02652339-CCDE-4654-9CFC-B271E027CDBF}" destId="{2CD0A960-E531-4B39-B002-B2A2B7E55245}" srcOrd="0" destOrd="0" presId="urn:microsoft.com/office/officeart/2011/layout/TabList"/>
    <dgm:cxn modelId="{38D46191-F0FA-C940-A83E-8FB207AB2420}" type="presParOf" srcId="{02652339-CCDE-4654-9CFC-B271E027CDBF}" destId="{B9028AD8-1528-4A6A-BA31-1AD15B88CF6B}" srcOrd="1" destOrd="0" presId="urn:microsoft.com/office/officeart/2011/layout/TabList"/>
    <dgm:cxn modelId="{18DC2A06-F488-F247-BEB9-E09C7BD0523D}" type="presParOf" srcId="{02652339-CCDE-4654-9CFC-B271E027CDBF}" destId="{6CE97691-EC17-42A6-9A8B-3C6ABE1DFC3F}" srcOrd="2" destOrd="0" presId="urn:microsoft.com/office/officeart/2011/layout/TabList"/>
    <dgm:cxn modelId="{9C739B98-2B8A-4440-970D-370E8BE4356E}" type="presParOf" srcId="{52CC349A-4E90-4354-9B44-FE6523929C68}" destId="{84280B69-4748-4218-B2A2-34E9831E8B4A}" srcOrd="1" destOrd="0" presId="urn:microsoft.com/office/officeart/2011/layout/TabList"/>
    <dgm:cxn modelId="{32F0DD50-ABF8-BC46-8A7D-FE7468A7987F}" type="presParOf" srcId="{52CC349A-4E90-4354-9B44-FE6523929C68}" destId="{F760A48F-675A-4B70-99AC-418DF3DBF9A3}" srcOrd="2" destOrd="0" presId="urn:microsoft.com/office/officeart/2011/layout/TabList"/>
    <dgm:cxn modelId="{937DEF9B-8E73-BC41-B9EF-7F995294C47C}" type="presParOf" srcId="{F760A48F-675A-4B70-99AC-418DF3DBF9A3}" destId="{E2330942-B34C-446C-BE5D-8A83802CE20F}" srcOrd="0" destOrd="0" presId="urn:microsoft.com/office/officeart/2011/layout/TabList"/>
    <dgm:cxn modelId="{199CE542-D661-E848-8065-37BF95CD29BA}" type="presParOf" srcId="{F760A48F-675A-4B70-99AC-418DF3DBF9A3}" destId="{1BF8FC8E-5910-4C6C-AAEF-0D9A4FA6A196}" srcOrd="1" destOrd="0" presId="urn:microsoft.com/office/officeart/2011/layout/TabList"/>
    <dgm:cxn modelId="{297C9DE8-A618-8D4A-A7B7-113C89C42841}" type="presParOf" srcId="{F760A48F-675A-4B70-99AC-418DF3DBF9A3}" destId="{7C4F0422-3138-48B7-BC62-B0A82718CA21}" srcOrd="2" destOrd="0" presId="urn:microsoft.com/office/officeart/2011/layout/TabList"/>
    <dgm:cxn modelId="{D17E13D6-8DE7-0246-A892-35134DBD8E0E}" type="presParOf" srcId="{52CC349A-4E90-4354-9B44-FE6523929C68}" destId="{380F7891-30FF-4256-960E-DA5B2389D34D}" srcOrd="3" destOrd="0" presId="urn:microsoft.com/office/officeart/2011/layout/TabList"/>
    <dgm:cxn modelId="{047B4579-634D-F249-A30E-B5CA56945360}" type="presParOf" srcId="{52CC349A-4E90-4354-9B44-FE6523929C68}" destId="{87AA2B9B-E8EC-41F0-914F-4E441F6615F9}" srcOrd="4" destOrd="0" presId="urn:microsoft.com/office/officeart/2011/layout/TabList"/>
    <dgm:cxn modelId="{A01FA517-E391-6841-BDCF-7468291C4E75}" type="presParOf" srcId="{87AA2B9B-E8EC-41F0-914F-4E441F6615F9}" destId="{D363F3D3-FBBD-484F-B69A-37EF10FB74B3}" srcOrd="0" destOrd="0" presId="urn:microsoft.com/office/officeart/2011/layout/TabList"/>
    <dgm:cxn modelId="{F7CCA2DD-7189-FE42-A03E-CA995C6EDA89}" type="presParOf" srcId="{87AA2B9B-E8EC-41F0-914F-4E441F6615F9}" destId="{16B4C98F-4D2F-4CF1-8BD9-77EB204AB902}" srcOrd="1" destOrd="0" presId="urn:microsoft.com/office/officeart/2011/layout/TabList"/>
    <dgm:cxn modelId="{BB4E2585-4EA3-5341-AD29-D3E81083780D}" type="presParOf" srcId="{87AA2B9B-E8EC-41F0-914F-4E441F6615F9}" destId="{A1DCAED2-0200-45D6-B3F5-B3CD952BB39B}"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D77FC100-E216-4247-A2F1-B80937B7EBEA}" type="presOf" srcId="{407B71D8-AF3B-5A42-9B22-D9139206A1E9}" destId="{EE430F54-A878-5E4E-8BD2-2EC118BCE1FF}" srcOrd="0" destOrd="0" presId="urn:microsoft.com/office/officeart/2009/3/layout/HorizontalOrganizationChart"/>
    <dgm:cxn modelId="{CA35D404-CD2F-7341-9ECB-5B2DF3F16930}" type="presOf" srcId="{F2050BCA-66A8-BD4F-8D70-1CDE1E1193D6}" destId="{7EAD13FD-E4B4-DC46-B5DF-6646A2216B5E}" srcOrd="0" destOrd="0" presId="urn:microsoft.com/office/officeart/2009/3/layout/HorizontalOrganizationChart"/>
    <dgm:cxn modelId="{CC347E05-722D-9D4A-B791-76B4E3E9C87E}" type="presOf" srcId="{4CB52E96-06D1-AF48-99CE-F4490E57E3F7}" destId="{C767319C-045A-8840-8F04-CF0D948D48E4}" srcOrd="1"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61F6C02B-B789-C243-93CA-20BB47032935}" srcId="{9AC2E227-803C-4016-BF2C-9291B6CAA290}" destId="{F2050BCA-66A8-BD4F-8D70-1CDE1E1193D6}" srcOrd="2" destOrd="0" parTransId="{1D790902-AF3D-7B46-AD76-3055EDBED332}" sibTransId="{79E904F6-B758-864E-B114-EC98C16EA0D3}"/>
    <dgm:cxn modelId="{0DA06231-C480-2E43-A93C-FA103A779B24}" type="presOf" srcId="{4CB52E96-06D1-AF48-99CE-F4490E57E3F7}" destId="{E6CF5C07-2D9C-564D-90E5-DBF063F87A7C}" srcOrd="0" destOrd="0" presId="urn:microsoft.com/office/officeart/2009/3/layout/HorizontalOrganizationChart"/>
    <dgm:cxn modelId="{0F1C8A4B-8450-D944-AE87-BE7351E0E905}" type="presOf" srcId="{082ECBEE-C2C7-4949-86B1-6B928BF803C2}" destId="{DB74F6B7-48F3-A347-9D02-3848B3882D19}"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7E2B6453-CBDA-C549-A0D1-2FDE8419F643}" type="presOf" srcId="{18857FB4-8C0F-134F-BB34-A7483EFC3EB3}" destId="{BCA5C663-1057-1245-B4D4-FE7B87B92033}" srcOrd="1" destOrd="0" presId="urn:microsoft.com/office/officeart/2009/3/layout/HorizontalOrganizationChart"/>
    <dgm:cxn modelId="{CD1DB454-244C-114E-8137-0DDDD3FBD2E1}" type="presOf" srcId="{18857FB4-8C0F-134F-BB34-A7483EFC3EB3}" destId="{8694BFB8-9E8C-1845-8FEC-5B89C95DC21B}" srcOrd="0" destOrd="0" presId="urn:microsoft.com/office/officeart/2009/3/layout/HorizontalOrganizationChart"/>
    <dgm:cxn modelId="{B6D94468-7545-8743-9D47-14E5C1BBAA48}" type="presOf" srcId="{5E91D41B-332E-E54E-BBB2-1256B9CC48C7}" destId="{97BD78E0-6CC9-224B-9FDD-F11EE9BF8DF0}" srcOrd="0" destOrd="0" presId="urn:microsoft.com/office/officeart/2009/3/layout/HorizontalOrganizationChart"/>
    <dgm:cxn modelId="{90F8AE6D-1514-E241-8204-E7257A9FAD7B}" type="presOf" srcId="{7859404A-F2FC-2C48-AA46-F509ECEE6B31}" destId="{4E99FFF1-F2C8-4947-9B7B-F4C0FDBD7B17}" srcOrd="0" destOrd="0" presId="urn:microsoft.com/office/officeart/2009/3/layout/HorizontalOrganizationChart"/>
    <dgm:cxn modelId="{88F7D772-C609-FF41-B3E1-935E031DF51E}" type="presOf" srcId="{1D790902-AF3D-7B46-AD76-3055EDBED332}" destId="{FDE78A9A-2F3D-1643-9E25-8D293E01FD0B}" srcOrd="0" destOrd="0" presId="urn:microsoft.com/office/officeart/2009/3/layout/HorizontalOrganizationChart"/>
    <dgm:cxn modelId="{961FF472-BC65-504E-93AE-854292DB17D1}" type="presOf" srcId="{5A294BDE-BC52-8342-AC0A-45AB3E3D15CE}" destId="{16C50FE8-F74F-1349-A8CA-65C27410E2C4}" srcOrd="0" destOrd="0" presId="urn:microsoft.com/office/officeart/2009/3/layout/HorizontalOrganizationChart"/>
    <dgm:cxn modelId="{7DDDC475-8358-3040-AA7D-6725F08E509E}" type="presOf" srcId="{D03B71AB-129A-214C-ABE8-BDB062FF6886}" destId="{D64C51CF-5385-AC4E-9924-5AEB9C96CC29}"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BB8ED47C-1368-4349-A7B3-009794BCA161}" type="presOf" srcId="{F2050BCA-66A8-BD4F-8D70-1CDE1E1193D6}" destId="{4E317DED-344D-9C4D-B93F-1131238B087D}" srcOrd="1" destOrd="0" presId="urn:microsoft.com/office/officeart/2009/3/layout/HorizontalOrganizationChart"/>
    <dgm:cxn modelId="{EBE4AF98-AA06-A742-B418-F0BBDCD82AE5}" type="presOf" srcId="{407B71D8-AF3B-5A42-9B22-D9139206A1E9}" destId="{0F28AA06-1427-D743-BEC7-C0539F8ADE7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314852AB-8D6B-564D-91FE-21DE3886B5BC}" type="presOf" srcId="{9AC2E227-803C-4016-BF2C-9291B6CAA290}" destId="{2A2AFDF2-2568-44F8-842C-3BFD70D9F2B1}" srcOrd="0" destOrd="0" presId="urn:microsoft.com/office/officeart/2009/3/layout/HorizontalOrganizationChart"/>
    <dgm:cxn modelId="{A44925AE-FFC3-4A48-8BA0-D22409A8E57A}" type="presOf" srcId="{23F1803F-276C-8041-9B7B-082F2BD1E946}" destId="{19BA56B5-C34A-B64D-A239-C962FAC6DE3A}" srcOrd="0" destOrd="0" presId="urn:microsoft.com/office/officeart/2009/3/layout/HorizontalOrganizationChart"/>
    <dgm:cxn modelId="{B425B8B2-C844-5647-9035-0BD2AFC89F07}" type="presOf" srcId="{F05BBA42-D7AF-4BA0-8C3F-85B1FE28E48F}" destId="{18DB143D-9E27-4E02-AFA5-F665953CBC10}" srcOrd="0" destOrd="0" presId="urn:microsoft.com/office/officeart/2009/3/layout/HorizontalOrganizationChart"/>
    <dgm:cxn modelId="{5D7A13C5-0F33-EC4E-A1AF-6AE490EA8951}" type="presOf" srcId="{9AC2E227-803C-4016-BF2C-9291B6CAA290}" destId="{9CD41DA5-A8A9-4189-B933-DCF665F7DF2D}" srcOrd="1" destOrd="0" presId="urn:microsoft.com/office/officeart/2009/3/layout/HorizontalOrganizationChart"/>
    <dgm:cxn modelId="{58458DC9-7324-BE48-8850-998A78EFC7FF}" type="presOf" srcId="{D85D18D5-D26E-FC45-9804-B9305D1099EC}" destId="{02317F5F-2A70-F943-94AC-A4AA9E649FDC}" srcOrd="0" destOrd="0" presId="urn:microsoft.com/office/officeart/2009/3/layout/HorizontalOrganizationChart"/>
    <dgm:cxn modelId="{4511F8DA-8DC7-CA43-A3B0-E76DE4B01A40}" type="presOf" srcId="{7859404A-F2FC-2C48-AA46-F509ECEE6B31}" destId="{CBC1B020-7022-2B49-8F5F-7E3168D6587A}" srcOrd="1"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1CB5EEFC-1141-3C4F-8708-D1470FAD61DA}" type="presOf" srcId="{23F1803F-276C-8041-9B7B-082F2BD1E946}" destId="{B13D6842-7E74-6E4A-B081-886229548982}" srcOrd="1" destOrd="0" presId="urn:microsoft.com/office/officeart/2009/3/layout/HorizontalOrganizationChart"/>
    <dgm:cxn modelId="{16DD80E0-D474-2349-947C-61D352C9DC5D}" type="presParOf" srcId="{18DB143D-9E27-4E02-AFA5-F665953CBC10}" destId="{07E01157-B979-4F6B-B892-75DB2A2B8B0F}" srcOrd="0" destOrd="0" presId="urn:microsoft.com/office/officeart/2009/3/layout/HorizontalOrganizationChart"/>
    <dgm:cxn modelId="{3B236C40-731E-DD49-9DBA-A77D77AAEFCA}" type="presParOf" srcId="{07E01157-B979-4F6B-B892-75DB2A2B8B0F}" destId="{F686C23F-604E-4653-B2CB-27DBB6BED631}" srcOrd="0" destOrd="0" presId="urn:microsoft.com/office/officeart/2009/3/layout/HorizontalOrganizationChart"/>
    <dgm:cxn modelId="{C7E5E902-DC77-3D46-964C-80B8E5656F14}" type="presParOf" srcId="{F686C23F-604E-4653-B2CB-27DBB6BED631}" destId="{2A2AFDF2-2568-44F8-842C-3BFD70D9F2B1}" srcOrd="0" destOrd="0" presId="urn:microsoft.com/office/officeart/2009/3/layout/HorizontalOrganizationChart"/>
    <dgm:cxn modelId="{35B5C140-48EB-2D4F-AEC8-9BF54A35BE13}" type="presParOf" srcId="{F686C23F-604E-4653-B2CB-27DBB6BED631}" destId="{9CD41DA5-A8A9-4189-B933-DCF665F7DF2D}" srcOrd="1" destOrd="0" presId="urn:microsoft.com/office/officeart/2009/3/layout/HorizontalOrganizationChart"/>
    <dgm:cxn modelId="{53FCC0D9-AADC-B044-88C4-F7D6E87139D2}" type="presParOf" srcId="{07E01157-B979-4F6B-B892-75DB2A2B8B0F}" destId="{96876921-77F4-4E08-9148-E99125692808}" srcOrd="1" destOrd="0" presId="urn:microsoft.com/office/officeart/2009/3/layout/HorizontalOrganizationChart"/>
    <dgm:cxn modelId="{EBA2AC46-40D1-2C48-A3B5-E040514A7B0C}" type="presParOf" srcId="{96876921-77F4-4E08-9148-E99125692808}" destId="{97BD78E0-6CC9-224B-9FDD-F11EE9BF8DF0}" srcOrd="0" destOrd="0" presId="urn:microsoft.com/office/officeart/2009/3/layout/HorizontalOrganizationChart"/>
    <dgm:cxn modelId="{B6FC55E6-78C5-E140-8C27-8D337B142473}" type="presParOf" srcId="{96876921-77F4-4E08-9148-E99125692808}" destId="{F5564F5E-C23C-6041-B185-3508736BC161}" srcOrd="1" destOrd="0" presId="urn:microsoft.com/office/officeart/2009/3/layout/HorizontalOrganizationChart"/>
    <dgm:cxn modelId="{3A6A7188-27E9-FB4F-9AFF-C61C80FFB419}" type="presParOf" srcId="{F5564F5E-C23C-6041-B185-3508736BC161}" destId="{730C15AF-A2E3-334E-9C4F-2DA8AC61AB90}" srcOrd="0" destOrd="0" presId="urn:microsoft.com/office/officeart/2009/3/layout/HorizontalOrganizationChart"/>
    <dgm:cxn modelId="{270F39CD-15F7-AE4E-8C81-F8F439F34608}" type="presParOf" srcId="{730C15AF-A2E3-334E-9C4F-2DA8AC61AB90}" destId="{19BA56B5-C34A-B64D-A239-C962FAC6DE3A}" srcOrd="0" destOrd="0" presId="urn:microsoft.com/office/officeart/2009/3/layout/HorizontalOrganizationChart"/>
    <dgm:cxn modelId="{746BBEAF-4C7C-194E-B58D-61B98C69D288}" type="presParOf" srcId="{730C15AF-A2E3-334E-9C4F-2DA8AC61AB90}" destId="{B13D6842-7E74-6E4A-B081-886229548982}" srcOrd="1" destOrd="0" presId="urn:microsoft.com/office/officeart/2009/3/layout/HorizontalOrganizationChart"/>
    <dgm:cxn modelId="{18B62DF5-0517-F547-804B-C74877A4AA8B}" type="presParOf" srcId="{F5564F5E-C23C-6041-B185-3508736BC161}" destId="{DA228DBB-51B5-1545-814C-2E0469298B4C}" srcOrd="1" destOrd="0" presId="urn:microsoft.com/office/officeart/2009/3/layout/HorizontalOrganizationChart"/>
    <dgm:cxn modelId="{6F65A65A-ED85-D545-BE29-45EF5C71E142}" type="presParOf" srcId="{F5564F5E-C23C-6041-B185-3508736BC161}" destId="{D334E96E-D664-3443-8496-4E437BC45B67}" srcOrd="2" destOrd="0" presId="urn:microsoft.com/office/officeart/2009/3/layout/HorizontalOrganizationChart"/>
    <dgm:cxn modelId="{5A39BCB0-9F98-EC45-977D-96A0986649FB}" type="presParOf" srcId="{96876921-77F4-4E08-9148-E99125692808}" destId="{DB74F6B7-48F3-A347-9D02-3848B3882D19}" srcOrd="2" destOrd="0" presId="urn:microsoft.com/office/officeart/2009/3/layout/HorizontalOrganizationChart"/>
    <dgm:cxn modelId="{12C0F033-C730-B54F-8CCC-9CA5B22C49A3}" type="presParOf" srcId="{96876921-77F4-4E08-9148-E99125692808}" destId="{B6FF38B1-94EE-5848-8043-BF3B363E5E43}" srcOrd="3" destOrd="0" presId="urn:microsoft.com/office/officeart/2009/3/layout/HorizontalOrganizationChart"/>
    <dgm:cxn modelId="{D1B36C61-62A0-E647-866F-F6BC3BD5A8A3}" type="presParOf" srcId="{B6FF38B1-94EE-5848-8043-BF3B363E5E43}" destId="{CC2D7BE5-7000-3C48-AA1F-2B56512EECB1}" srcOrd="0" destOrd="0" presId="urn:microsoft.com/office/officeart/2009/3/layout/HorizontalOrganizationChart"/>
    <dgm:cxn modelId="{787D40BE-F68D-AF4D-B93E-24E2152BE318}" type="presParOf" srcId="{CC2D7BE5-7000-3C48-AA1F-2B56512EECB1}" destId="{4E99FFF1-F2C8-4947-9B7B-F4C0FDBD7B17}" srcOrd="0" destOrd="0" presId="urn:microsoft.com/office/officeart/2009/3/layout/HorizontalOrganizationChart"/>
    <dgm:cxn modelId="{C9030B53-2004-B640-AECB-18EA8FC63527}" type="presParOf" srcId="{CC2D7BE5-7000-3C48-AA1F-2B56512EECB1}" destId="{CBC1B020-7022-2B49-8F5F-7E3168D6587A}" srcOrd="1" destOrd="0" presId="urn:microsoft.com/office/officeart/2009/3/layout/HorizontalOrganizationChart"/>
    <dgm:cxn modelId="{3628868D-1979-CC42-B325-C72C84C14D3D}" type="presParOf" srcId="{B6FF38B1-94EE-5848-8043-BF3B363E5E43}" destId="{8C9C17CE-7CBB-7446-A701-923744A6075A}" srcOrd="1" destOrd="0" presId="urn:microsoft.com/office/officeart/2009/3/layout/HorizontalOrganizationChart"/>
    <dgm:cxn modelId="{18A69709-E177-AD4A-81BF-194C7078DB01}" type="presParOf" srcId="{B6FF38B1-94EE-5848-8043-BF3B363E5E43}" destId="{430A0D5E-F21F-B747-8E3B-3F16B06130DD}" srcOrd="2" destOrd="0" presId="urn:microsoft.com/office/officeart/2009/3/layout/HorizontalOrganizationChart"/>
    <dgm:cxn modelId="{70E909BE-6733-C64A-9F02-D2BABD6918C3}" type="presParOf" srcId="{96876921-77F4-4E08-9148-E99125692808}" destId="{FDE78A9A-2F3D-1643-9E25-8D293E01FD0B}" srcOrd="4" destOrd="0" presId="urn:microsoft.com/office/officeart/2009/3/layout/HorizontalOrganizationChart"/>
    <dgm:cxn modelId="{F514ADF1-7514-8C48-B770-92B54B848D2D}" type="presParOf" srcId="{96876921-77F4-4E08-9148-E99125692808}" destId="{03AC02A8-DCF5-DE41-9165-E9B4A460BFB1}" srcOrd="5" destOrd="0" presId="urn:microsoft.com/office/officeart/2009/3/layout/HorizontalOrganizationChart"/>
    <dgm:cxn modelId="{0D4C7F17-5080-5D43-94CA-B7AE7EF139BC}" type="presParOf" srcId="{03AC02A8-DCF5-DE41-9165-E9B4A460BFB1}" destId="{F8B7117C-2CA0-2F40-B7D6-1D024FC1684D}" srcOrd="0" destOrd="0" presId="urn:microsoft.com/office/officeart/2009/3/layout/HorizontalOrganizationChart"/>
    <dgm:cxn modelId="{AB7B7E4E-015B-FA45-A53C-3C41E8AE34E6}" type="presParOf" srcId="{F8B7117C-2CA0-2F40-B7D6-1D024FC1684D}" destId="{7EAD13FD-E4B4-DC46-B5DF-6646A2216B5E}" srcOrd="0" destOrd="0" presId="urn:microsoft.com/office/officeart/2009/3/layout/HorizontalOrganizationChart"/>
    <dgm:cxn modelId="{75859C7B-C399-E746-A575-1F00FC01D5CA}" type="presParOf" srcId="{F8B7117C-2CA0-2F40-B7D6-1D024FC1684D}" destId="{4E317DED-344D-9C4D-B93F-1131238B087D}" srcOrd="1" destOrd="0" presId="urn:microsoft.com/office/officeart/2009/3/layout/HorizontalOrganizationChart"/>
    <dgm:cxn modelId="{8DD87434-D979-364A-8880-6FCE1E147170}" type="presParOf" srcId="{03AC02A8-DCF5-DE41-9165-E9B4A460BFB1}" destId="{B14BC67D-6708-2744-B1B5-357136427AFC}" srcOrd="1" destOrd="0" presId="urn:microsoft.com/office/officeart/2009/3/layout/HorizontalOrganizationChart"/>
    <dgm:cxn modelId="{EE380295-3B4B-9748-9BD1-DAE260407C59}" type="presParOf" srcId="{03AC02A8-DCF5-DE41-9165-E9B4A460BFB1}" destId="{3CE53489-38CC-3F4F-8E4D-87B2F2A44B04}" srcOrd="2" destOrd="0" presId="urn:microsoft.com/office/officeart/2009/3/layout/HorizontalOrganizationChart"/>
    <dgm:cxn modelId="{66EA2542-F97C-C04D-B08B-2BA8C2A63E02}" type="presParOf" srcId="{96876921-77F4-4E08-9148-E99125692808}" destId="{02317F5F-2A70-F943-94AC-A4AA9E649FDC}" srcOrd="6" destOrd="0" presId="urn:microsoft.com/office/officeart/2009/3/layout/HorizontalOrganizationChart"/>
    <dgm:cxn modelId="{AD2B6C33-AD39-1149-BC69-291AFBB1EC66}" type="presParOf" srcId="{96876921-77F4-4E08-9148-E99125692808}" destId="{942551B5-031B-A94B-8596-6CF221122022}" srcOrd="7" destOrd="0" presId="urn:microsoft.com/office/officeart/2009/3/layout/HorizontalOrganizationChart"/>
    <dgm:cxn modelId="{76344AE6-F157-054F-BB3B-A4968415D284}" type="presParOf" srcId="{942551B5-031B-A94B-8596-6CF221122022}" destId="{7B45BAC9-CC56-AC40-81A5-C7B9387341D0}" srcOrd="0" destOrd="0" presId="urn:microsoft.com/office/officeart/2009/3/layout/HorizontalOrganizationChart"/>
    <dgm:cxn modelId="{6724B16F-7862-BA47-A5FC-9F664D90C70D}" type="presParOf" srcId="{7B45BAC9-CC56-AC40-81A5-C7B9387341D0}" destId="{8694BFB8-9E8C-1845-8FEC-5B89C95DC21B}" srcOrd="0" destOrd="0" presId="urn:microsoft.com/office/officeart/2009/3/layout/HorizontalOrganizationChart"/>
    <dgm:cxn modelId="{4929B0D0-C2FF-854C-95DA-B340B934FA3E}" type="presParOf" srcId="{7B45BAC9-CC56-AC40-81A5-C7B9387341D0}" destId="{BCA5C663-1057-1245-B4D4-FE7B87B92033}" srcOrd="1" destOrd="0" presId="urn:microsoft.com/office/officeart/2009/3/layout/HorizontalOrganizationChart"/>
    <dgm:cxn modelId="{EF1C6913-21DD-3544-9DE5-F85AC7F9095D}" type="presParOf" srcId="{942551B5-031B-A94B-8596-6CF221122022}" destId="{1E512A8E-5837-FD44-BC9D-057510CBC4D9}" srcOrd="1" destOrd="0" presId="urn:microsoft.com/office/officeart/2009/3/layout/HorizontalOrganizationChart"/>
    <dgm:cxn modelId="{0DA58058-F65A-3040-AAF5-93E39147724C}" type="presParOf" srcId="{942551B5-031B-A94B-8596-6CF221122022}" destId="{A1E72A6A-988E-C845-8CD1-74A8CF689222}" srcOrd="2" destOrd="0" presId="urn:microsoft.com/office/officeart/2009/3/layout/HorizontalOrganizationChart"/>
    <dgm:cxn modelId="{16229A8D-F9A2-D34D-806E-3BF0ACA2D51C}" type="presParOf" srcId="{96876921-77F4-4E08-9148-E99125692808}" destId="{16C50FE8-F74F-1349-A8CA-65C27410E2C4}" srcOrd="8" destOrd="0" presId="urn:microsoft.com/office/officeart/2009/3/layout/HorizontalOrganizationChart"/>
    <dgm:cxn modelId="{A695CE2B-9317-0642-BA06-5204EA314DCD}" type="presParOf" srcId="{96876921-77F4-4E08-9148-E99125692808}" destId="{7B39659E-F7C2-8C4D-AAAE-4DDD6208E960}" srcOrd="9" destOrd="0" presId="urn:microsoft.com/office/officeart/2009/3/layout/HorizontalOrganizationChart"/>
    <dgm:cxn modelId="{AD176D1F-C33C-6E40-A6CF-99EF83637B0A}" type="presParOf" srcId="{7B39659E-F7C2-8C4D-AAAE-4DDD6208E960}" destId="{06ED6D85-57F1-BB48-8E0B-7186F27EBFD7}" srcOrd="0" destOrd="0" presId="urn:microsoft.com/office/officeart/2009/3/layout/HorizontalOrganizationChart"/>
    <dgm:cxn modelId="{49440C0F-6C18-2E4E-A8B3-96C125CD740E}" type="presParOf" srcId="{06ED6D85-57F1-BB48-8E0B-7186F27EBFD7}" destId="{EE430F54-A878-5E4E-8BD2-2EC118BCE1FF}" srcOrd="0" destOrd="0" presId="urn:microsoft.com/office/officeart/2009/3/layout/HorizontalOrganizationChart"/>
    <dgm:cxn modelId="{237F169C-20BD-424E-B98C-9CF323E4ABD2}" type="presParOf" srcId="{06ED6D85-57F1-BB48-8E0B-7186F27EBFD7}" destId="{0F28AA06-1427-D743-BEC7-C0539F8ADE78}" srcOrd="1" destOrd="0" presId="urn:microsoft.com/office/officeart/2009/3/layout/HorizontalOrganizationChart"/>
    <dgm:cxn modelId="{AE95AEBC-ADD2-D84F-B737-56DAAA9946B5}" type="presParOf" srcId="{7B39659E-F7C2-8C4D-AAAE-4DDD6208E960}" destId="{F43529C5-7D0B-C04F-969D-0FBCA8A92A6D}" srcOrd="1" destOrd="0" presId="urn:microsoft.com/office/officeart/2009/3/layout/HorizontalOrganizationChart"/>
    <dgm:cxn modelId="{F7906ED1-D89E-8443-A901-C534ED7001A2}" type="presParOf" srcId="{7B39659E-F7C2-8C4D-AAAE-4DDD6208E960}" destId="{7844B8FB-1B3C-3543-A856-FD80D2872BDF}" srcOrd="2" destOrd="0" presId="urn:microsoft.com/office/officeart/2009/3/layout/HorizontalOrganizationChart"/>
    <dgm:cxn modelId="{4B4BF132-15FB-D041-AE89-ABC23DEE213B}" type="presParOf" srcId="{96876921-77F4-4E08-9148-E99125692808}" destId="{D64C51CF-5385-AC4E-9924-5AEB9C96CC29}" srcOrd="10" destOrd="0" presId="urn:microsoft.com/office/officeart/2009/3/layout/HorizontalOrganizationChart"/>
    <dgm:cxn modelId="{A1EE8E59-E837-C14D-8C41-9ECFE101F28E}" type="presParOf" srcId="{96876921-77F4-4E08-9148-E99125692808}" destId="{2C28600F-B5DF-F346-BFAD-A7B2AF3EC9CB}" srcOrd="11" destOrd="0" presId="urn:microsoft.com/office/officeart/2009/3/layout/HorizontalOrganizationChart"/>
    <dgm:cxn modelId="{121E04B9-44DB-7B4E-8D14-C98F22FC91CE}" type="presParOf" srcId="{2C28600F-B5DF-F346-BFAD-A7B2AF3EC9CB}" destId="{60E6DAE8-C119-484B-B753-1455C0E0CE71}" srcOrd="0" destOrd="0" presId="urn:microsoft.com/office/officeart/2009/3/layout/HorizontalOrganizationChart"/>
    <dgm:cxn modelId="{1B5578C0-577C-F641-9C14-85530E45DD1E}" type="presParOf" srcId="{60E6DAE8-C119-484B-B753-1455C0E0CE71}" destId="{E6CF5C07-2D9C-564D-90E5-DBF063F87A7C}" srcOrd="0" destOrd="0" presId="urn:microsoft.com/office/officeart/2009/3/layout/HorizontalOrganizationChart"/>
    <dgm:cxn modelId="{081EED1B-E082-5845-A355-8BE0AB80114A}" type="presParOf" srcId="{60E6DAE8-C119-484B-B753-1455C0E0CE71}" destId="{C767319C-045A-8840-8F04-CF0D948D48E4}" srcOrd="1" destOrd="0" presId="urn:microsoft.com/office/officeart/2009/3/layout/HorizontalOrganizationChart"/>
    <dgm:cxn modelId="{360813C5-842B-904E-918B-98203C5FBB42}" type="presParOf" srcId="{2C28600F-B5DF-F346-BFAD-A7B2AF3EC9CB}" destId="{1B10B67E-083A-F547-9877-E216C150872C}" srcOrd="1" destOrd="0" presId="urn:microsoft.com/office/officeart/2009/3/layout/HorizontalOrganizationChart"/>
    <dgm:cxn modelId="{6A3F6744-DDFD-8744-BD7C-D640A466C0BC}" type="presParOf" srcId="{2C28600F-B5DF-F346-BFAD-A7B2AF3EC9CB}" destId="{2E3E6627-6735-2447-AB97-6533EB27301F}" srcOrd="2" destOrd="0" presId="urn:microsoft.com/office/officeart/2009/3/layout/HorizontalOrganizationChart"/>
    <dgm:cxn modelId="{5559FE60-4A24-6645-AAC0-09D4075D581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C476C8C-8400-458D-BD72-9E8641A3281B}" type="doc">
      <dgm:prSet loTypeId="urn:microsoft.com/office/officeart/2011/layout/TabList" loCatId="list" qsTypeId="urn:microsoft.com/office/officeart/2005/8/quickstyle/simple1#1" qsCatId="simple" csTypeId="urn:microsoft.com/office/officeart/2005/8/colors/accent2_2#1" csCatId="accent2" phldr="1"/>
      <dgm:spPr/>
      <dgm:t>
        <a:bodyPr/>
        <a:lstStyle/>
        <a:p>
          <a:endParaRPr lang="zh-CN" altLang="en-US"/>
        </a:p>
      </dgm:t>
    </dgm:pt>
    <dgm:pt modelId="{9597E900-918F-4F2D-8EAC-8F76E20743E3}">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历史价值</a:t>
          </a:r>
        </a:p>
      </dgm:t>
    </dgm:pt>
    <dgm:pt modelId="{3D2AC5D4-754D-4C31-93B7-A1C025FC9F13}" type="parTrans" cxnId="{0AD2BA5B-CFFA-4D36-BFA2-63B0A14C6601}">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C4E58779-E579-4C1E-ACDF-EF98577D46EA}" type="sibTrans" cxnId="{0AD2BA5B-CFFA-4D36-BFA2-63B0A14C6601}">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405B7B59-A75C-4F94-A396-829908D7403D}">
      <dgm:prSet phldrT="[文本]" custT="1"/>
      <dgm:spPr/>
      <dgm:t>
        <a:bodyPr anchor="ctr"/>
        <a:lstStyle/>
        <a:p>
          <a:r>
            <a:rPr lang="zh-CN" altLang="en-US" sz="2000" dirty="0">
              <a:latin typeface="手札体-简粗体" panose="03000700000000000000" pitchFamily="66" charset="-122"/>
              <a:ea typeface="手札体-简粗体" panose="03000700000000000000" pitchFamily="66" charset="-122"/>
            </a:rPr>
            <a:t>到目前为止已经实现了客户价值。</a:t>
          </a:r>
        </a:p>
      </dgm:t>
    </dgm:pt>
    <dgm:pt modelId="{9F0DC3B8-9355-4E05-B48D-FD94410BDA4D}" type="parTrans" cxnId="{10BA629F-12B8-4C9F-A572-14341FCDAF10}">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931E2C37-94AC-4F0D-8FBF-B3274E9591E3}" type="sibTrans" cxnId="{10BA629F-12B8-4C9F-A572-14341FCDAF10}">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985192B9-D6E6-4C8C-A27B-0581EE4AE465}">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当前价值</a:t>
          </a:r>
        </a:p>
      </dgm:t>
    </dgm:pt>
    <dgm:pt modelId="{D8C70CA4-BB07-4A40-A0D3-2A9B07779C50}" type="parTrans" cxnId="{267EABF2-DFE8-43A9-9199-F9256C9F70F9}">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749D7CF5-8275-47F8-A02A-20932A63AB77}" type="sibTrans" cxnId="{267EABF2-DFE8-43A9-9199-F9256C9F70F9}">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1DED4325-C677-43DE-A0A1-EE50D3B883A0}">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潜在价值</a:t>
          </a:r>
        </a:p>
      </dgm:t>
    </dgm:pt>
    <dgm:pt modelId="{9987C674-8E1A-4AEE-BF94-7D149A2C5D19}" type="parTrans" cxnId="{26F94195-ECD7-4B84-8610-A7F3C346C5AB}">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E5AF2AD2-1C70-42E2-B32C-4EA598DEBE77}" type="sibTrans" cxnId="{26F94195-ECD7-4B84-8610-A7F3C346C5AB}">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604F016C-047B-43C2-8880-73CBE149192C}">
      <dgm:prSet phldrT="[文本]" custT="1"/>
      <dgm:spPr/>
      <dgm:t>
        <a:bodyPr anchor="ctr"/>
        <a:lstStyle/>
        <a:p>
          <a:pPr>
            <a:lnSpc>
              <a:spcPts val="3000"/>
            </a:lnSpc>
          </a:pPr>
          <a:r>
            <a:rPr lang="zh-CN" altLang="en-US" sz="2000" dirty="0">
              <a:latin typeface="手札体-简粗体" panose="03000700000000000000" pitchFamily="66" charset="-122"/>
              <a:ea typeface="手札体-简粗体" panose="03000700000000000000" pitchFamily="66" charset="-122"/>
            </a:rPr>
            <a:t>向别人推荐产品和服务等，从而可能增加的客户价值。</a:t>
          </a:r>
        </a:p>
      </dgm:t>
    </dgm:pt>
    <dgm:pt modelId="{C4FCDB71-C4EB-4FA2-9C32-5A08C1C07BEC}" type="parTrans" cxnId="{A9A81EC3-B98B-4A01-A676-CCB51875566D}">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2720D225-79F8-4D96-A583-3D481B3CAC48}" type="sibTrans" cxnId="{A9A81EC3-B98B-4A01-A676-CCB51875566D}">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9EC860DA-FBE6-4782-803B-56FE5F52BC9C}">
      <dgm:prSet phldrT="[文本]" custT="1"/>
      <dgm:spPr/>
      <dgm:t>
        <a:bodyPr anchor="ctr"/>
        <a:lstStyle/>
        <a:p>
          <a:pPr>
            <a:lnSpc>
              <a:spcPts val="3000"/>
            </a:lnSpc>
          </a:pPr>
          <a:r>
            <a:rPr lang="zh-CN" altLang="en-US" sz="2000" dirty="0">
              <a:latin typeface="手札体-简粗体" panose="03000700000000000000" pitchFamily="66" charset="-122"/>
              <a:ea typeface="手札体-简粗体" panose="03000700000000000000" pitchFamily="66" charset="-122"/>
            </a:rPr>
            <a:t>如果客户当前行为模式不发生改变的话，在将来会给企业带来的客户价值。</a:t>
          </a:r>
        </a:p>
      </dgm:t>
    </dgm:pt>
    <dgm:pt modelId="{9262A6D2-7C05-4316-96CC-668677A4F008}" type="parTrans" cxnId="{042CE928-974B-44B9-9CA3-A8AE628F1C76}">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6E3F013D-39A7-422A-90BE-E4803D3771C0}" type="sibTrans" cxnId="{042CE928-974B-44B9-9CA3-A8AE628F1C76}">
      <dgm:prSet/>
      <dgm:spPr/>
      <dgm:t>
        <a:bodyPr/>
        <a:lstStyle/>
        <a:p>
          <a:endParaRPr lang="zh-CN" altLang="en-US" sz="1400">
            <a:latin typeface="手札体-简粗体" panose="03000700000000000000" pitchFamily="66" charset="-122"/>
            <a:ea typeface="手札体-简粗体" panose="03000700000000000000" pitchFamily="66" charset="-122"/>
          </a:endParaRPr>
        </a:p>
      </dgm:t>
    </dgm:pt>
    <dgm:pt modelId="{52CC349A-4E90-4354-9B44-FE6523929C68}" type="pres">
      <dgm:prSet presAssocID="{7C476C8C-8400-458D-BD72-9E8641A3281B}" presName="Name0" presStyleCnt="0">
        <dgm:presLayoutVars>
          <dgm:chMax/>
          <dgm:chPref val="3"/>
          <dgm:dir/>
          <dgm:animOne val="branch"/>
          <dgm:animLvl val="lvl"/>
        </dgm:presLayoutVars>
      </dgm:prSet>
      <dgm:spPr/>
    </dgm:pt>
    <dgm:pt modelId="{02652339-CCDE-4654-9CFC-B271E027CDBF}" type="pres">
      <dgm:prSet presAssocID="{9597E900-918F-4F2D-8EAC-8F76E20743E3}" presName="composite" presStyleCnt="0"/>
      <dgm:spPr/>
    </dgm:pt>
    <dgm:pt modelId="{2CD0A960-E531-4B39-B002-B2A2B7E55245}" type="pres">
      <dgm:prSet presAssocID="{9597E900-918F-4F2D-8EAC-8F76E20743E3}" presName="FirstChild" presStyleLbl="revTx" presStyleIdx="0" presStyleCnt="3">
        <dgm:presLayoutVars>
          <dgm:chMax val="0"/>
          <dgm:chPref val="0"/>
          <dgm:bulletEnabled val="1"/>
        </dgm:presLayoutVars>
      </dgm:prSet>
      <dgm:spPr/>
    </dgm:pt>
    <dgm:pt modelId="{B9028AD8-1528-4A6A-BA31-1AD15B88CF6B}" type="pres">
      <dgm:prSet presAssocID="{9597E900-918F-4F2D-8EAC-8F76E20743E3}" presName="Parent" presStyleLbl="alignNode1" presStyleIdx="0" presStyleCnt="3" custLinFactNeighborY="812">
        <dgm:presLayoutVars>
          <dgm:chMax val="3"/>
          <dgm:chPref val="3"/>
          <dgm:bulletEnabled val="1"/>
        </dgm:presLayoutVars>
      </dgm:prSet>
      <dgm:spPr/>
    </dgm:pt>
    <dgm:pt modelId="{6CE97691-EC17-42A6-9A8B-3C6ABE1DFC3F}" type="pres">
      <dgm:prSet presAssocID="{9597E900-918F-4F2D-8EAC-8F76E20743E3}" presName="Accent" presStyleLbl="parChTrans1D1" presStyleIdx="0" presStyleCnt="3"/>
      <dgm:spPr/>
    </dgm:pt>
    <dgm:pt modelId="{84280B69-4748-4218-B2A2-34E9831E8B4A}" type="pres">
      <dgm:prSet presAssocID="{C4E58779-E579-4C1E-ACDF-EF98577D46EA}" presName="sibTrans" presStyleCnt="0"/>
      <dgm:spPr/>
    </dgm:pt>
    <dgm:pt modelId="{F760A48F-675A-4B70-99AC-418DF3DBF9A3}" type="pres">
      <dgm:prSet presAssocID="{985192B9-D6E6-4C8C-A27B-0581EE4AE465}" presName="composite" presStyleCnt="0"/>
      <dgm:spPr/>
    </dgm:pt>
    <dgm:pt modelId="{E2330942-B34C-446C-BE5D-8A83802CE20F}" type="pres">
      <dgm:prSet presAssocID="{985192B9-D6E6-4C8C-A27B-0581EE4AE465}" presName="FirstChild" presStyleLbl="revTx" presStyleIdx="1" presStyleCnt="3">
        <dgm:presLayoutVars>
          <dgm:chMax val="0"/>
          <dgm:chPref val="0"/>
          <dgm:bulletEnabled val="1"/>
        </dgm:presLayoutVars>
      </dgm:prSet>
      <dgm:spPr/>
    </dgm:pt>
    <dgm:pt modelId="{1BF8FC8E-5910-4C6C-AAEF-0D9A4FA6A196}" type="pres">
      <dgm:prSet presAssocID="{985192B9-D6E6-4C8C-A27B-0581EE4AE465}" presName="Parent" presStyleLbl="alignNode1" presStyleIdx="1" presStyleCnt="3" custLinFactNeighborY="-10">
        <dgm:presLayoutVars>
          <dgm:chMax val="3"/>
          <dgm:chPref val="3"/>
          <dgm:bulletEnabled val="1"/>
        </dgm:presLayoutVars>
      </dgm:prSet>
      <dgm:spPr/>
    </dgm:pt>
    <dgm:pt modelId="{7C4F0422-3138-48B7-BC62-B0A82718CA21}" type="pres">
      <dgm:prSet presAssocID="{985192B9-D6E6-4C8C-A27B-0581EE4AE465}" presName="Accent" presStyleLbl="parChTrans1D1" presStyleIdx="1" presStyleCnt="3"/>
      <dgm:spPr/>
    </dgm:pt>
    <dgm:pt modelId="{380F7891-30FF-4256-960E-DA5B2389D34D}" type="pres">
      <dgm:prSet presAssocID="{749D7CF5-8275-47F8-A02A-20932A63AB77}" presName="sibTrans" presStyleCnt="0"/>
      <dgm:spPr/>
    </dgm:pt>
    <dgm:pt modelId="{87AA2B9B-E8EC-41F0-914F-4E441F6615F9}" type="pres">
      <dgm:prSet presAssocID="{1DED4325-C677-43DE-A0A1-EE50D3B883A0}" presName="composite" presStyleCnt="0"/>
      <dgm:spPr/>
    </dgm:pt>
    <dgm:pt modelId="{D363F3D3-FBBD-484F-B69A-37EF10FB74B3}" type="pres">
      <dgm:prSet presAssocID="{1DED4325-C677-43DE-A0A1-EE50D3B883A0}" presName="FirstChild" presStyleLbl="revTx" presStyleIdx="2" presStyleCnt="3">
        <dgm:presLayoutVars>
          <dgm:chMax val="0"/>
          <dgm:chPref val="0"/>
          <dgm:bulletEnabled val="1"/>
        </dgm:presLayoutVars>
      </dgm:prSet>
      <dgm:spPr/>
    </dgm:pt>
    <dgm:pt modelId="{16B4C98F-4D2F-4CF1-8BD9-77EB204AB902}" type="pres">
      <dgm:prSet presAssocID="{1DED4325-C677-43DE-A0A1-EE50D3B883A0}" presName="Parent" presStyleLbl="alignNode1" presStyleIdx="2" presStyleCnt="3">
        <dgm:presLayoutVars>
          <dgm:chMax val="3"/>
          <dgm:chPref val="3"/>
          <dgm:bulletEnabled val="1"/>
        </dgm:presLayoutVars>
      </dgm:prSet>
      <dgm:spPr/>
    </dgm:pt>
    <dgm:pt modelId="{A1DCAED2-0200-45D6-B3F5-B3CD952BB39B}" type="pres">
      <dgm:prSet presAssocID="{1DED4325-C677-43DE-A0A1-EE50D3B883A0}" presName="Accent" presStyleLbl="parChTrans1D1" presStyleIdx="2" presStyleCnt="3"/>
      <dgm:spPr/>
    </dgm:pt>
  </dgm:ptLst>
  <dgm:cxnLst>
    <dgm:cxn modelId="{042CE928-974B-44B9-9CA3-A8AE628F1C76}" srcId="{985192B9-D6E6-4C8C-A27B-0581EE4AE465}" destId="{9EC860DA-FBE6-4782-803B-56FE5F52BC9C}" srcOrd="0" destOrd="0" parTransId="{9262A6D2-7C05-4316-96CC-668677A4F008}" sibTransId="{6E3F013D-39A7-422A-90BE-E4803D3771C0}"/>
    <dgm:cxn modelId="{7430FB41-106C-1348-96F0-4EE0B3DE1D90}" type="presOf" srcId="{405B7B59-A75C-4F94-A396-829908D7403D}" destId="{2CD0A960-E531-4B39-B002-B2A2B7E55245}" srcOrd="0" destOrd="0" presId="urn:microsoft.com/office/officeart/2011/layout/TabList"/>
    <dgm:cxn modelId="{0AD2BA5B-CFFA-4D36-BFA2-63B0A14C6601}" srcId="{7C476C8C-8400-458D-BD72-9E8641A3281B}" destId="{9597E900-918F-4F2D-8EAC-8F76E20743E3}" srcOrd="0" destOrd="0" parTransId="{3D2AC5D4-754D-4C31-93B7-A1C025FC9F13}" sibTransId="{C4E58779-E579-4C1E-ACDF-EF98577D46EA}"/>
    <dgm:cxn modelId="{283D456E-D5F0-6E46-A248-850C5A736FDA}" type="presOf" srcId="{9EC860DA-FBE6-4782-803B-56FE5F52BC9C}" destId="{E2330942-B34C-446C-BE5D-8A83802CE20F}" srcOrd="0" destOrd="0" presId="urn:microsoft.com/office/officeart/2011/layout/TabList"/>
    <dgm:cxn modelId="{26F94195-ECD7-4B84-8610-A7F3C346C5AB}" srcId="{7C476C8C-8400-458D-BD72-9E8641A3281B}" destId="{1DED4325-C677-43DE-A0A1-EE50D3B883A0}" srcOrd="2" destOrd="0" parTransId="{9987C674-8E1A-4AEE-BF94-7D149A2C5D19}" sibTransId="{E5AF2AD2-1C70-42E2-B32C-4EA598DEBE77}"/>
    <dgm:cxn modelId="{10BA629F-12B8-4C9F-A572-14341FCDAF10}" srcId="{9597E900-918F-4F2D-8EAC-8F76E20743E3}" destId="{405B7B59-A75C-4F94-A396-829908D7403D}" srcOrd="0" destOrd="0" parTransId="{9F0DC3B8-9355-4E05-B48D-FD94410BDA4D}" sibTransId="{931E2C37-94AC-4F0D-8FBF-B3274E9591E3}"/>
    <dgm:cxn modelId="{DBBCC6BF-DE66-E544-A41B-3AE72C0CD7CC}" type="presOf" srcId="{604F016C-047B-43C2-8880-73CBE149192C}" destId="{D363F3D3-FBBD-484F-B69A-37EF10FB74B3}" srcOrd="0" destOrd="0" presId="urn:microsoft.com/office/officeart/2011/layout/TabList"/>
    <dgm:cxn modelId="{A9A81EC3-B98B-4A01-A676-CCB51875566D}" srcId="{1DED4325-C677-43DE-A0A1-EE50D3B883A0}" destId="{604F016C-047B-43C2-8880-73CBE149192C}" srcOrd="0" destOrd="0" parTransId="{C4FCDB71-C4EB-4FA2-9C32-5A08C1C07BEC}" sibTransId="{2720D225-79F8-4D96-A583-3D481B3CAC48}"/>
    <dgm:cxn modelId="{8F9358C6-9CBF-7449-ADB8-41F7991E40DB}" type="presOf" srcId="{9597E900-918F-4F2D-8EAC-8F76E20743E3}" destId="{B9028AD8-1528-4A6A-BA31-1AD15B88CF6B}" srcOrd="0" destOrd="0" presId="urn:microsoft.com/office/officeart/2011/layout/TabList"/>
    <dgm:cxn modelId="{E29A2DEB-A418-434A-A65E-069F1EC44812}" type="presOf" srcId="{985192B9-D6E6-4C8C-A27B-0581EE4AE465}" destId="{1BF8FC8E-5910-4C6C-AAEF-0D9A4FA6A196}" srcOrd="0" destOrd="0" presId="urn:microsoft.com/office/officeart/2011/layout/TabList"/>
    <dgm:cxn modelId="{267EABF2-DFE8-43A9-9199-F9256C9F70F9}" srcId="{7C476C8C-8400-458D-BD72-9E8641A3281B}" destId="{985192B9-D6E6-4C8C-A27B-0581EE4AE465}" srcOrd="1" destOrd="0" parTransId="{D8C70CA4-BB07-4A40-A0D3-2A9B07779C50}" sibTransId="{749D7CF5-8275-47F8-A02A-20932A63AB77}"/>
    <dgm:cxn modelId="{E3726BFB-A675-444C-9204-DDD10D8D0A54}" type="presOf" srcId="{7C476C8C-8400-458D-BD72-9E8641A3281B}" destId="{52CC349A-4E90-4354-9B44-FE6523929C68}" srcOrd="0" destOrd="0" presId="urn:microsoft.com/office/officeart/2011/layout/TabList"/>
    <dgm:cxn modelId="{EB4CB7FB-8EDB-0E4F-8CF5-9FE9DA0C1058}" type="presOf" srcId="{1DED4325-C677-43DE-A0A1-EE50D3B883A0}" destId="{16B4C98F-4D2F-4CF1-8BD9-77EB204AB902}" srcOrd="0" destOrd="0" presId="urn:microsoft.com/office/officeart/2011/layout/TabList"/>
    <dgm:cxn modelId="{724ADCF0-0C10-DF4E-BE85-D5810DF3F2BE}" type="presParOf" srcId="{52CC349A-4E90-4354-9B44-FE6523929C68}" destId="{02652339-CCDE-4654-9CFC-B271E027CDBF}" srcOrd="0" destOrd="0" presId="urn:microsoft.com/office/officeart/2011/layout/TabList"/>
    <dgm:cxn modelId="{EAD00199-86FD-D441-A688-FE37A17281D0}" type="presParOf" srcId="{02652339-CCDE-4654-9CFC-B271E027CDBF}" destId="{2CD0A960-E531-4B39-B002-B2A2B7E55245}" srcOrd="0" destOrd="0" presId="urn:microsoft.com/office/officeart/2011/layout/TabList"/>
    <dgm:cxn modelId="{E4595912-E78D-6B46-AA30-F8BC1FC06C32}" type="presParOf" srcId="{02652339-CCDE-4654-9CFC-B271E027CDBF}" destId="{B9028AD8-1528-4A6A-BA31-1AD15B88CF6B}" srcOrd="1" destOrd="0" presId="urn:microsoft.com/office/officeart/2011/layout/TabList"/>
    <dgm:cxn modelId="{414E21A8-6CA7-FD4D-AE2E-40CA6172FB82}" type="presParOf" srcId="{02652339-CCDE-4654-9CFC-B271E027CDBF}" destId="{6CE97691-EC17-42A6-9A8B-3C6ABE1DFC3F}" srcOrd="2" destOrd="0" presId="urn:microsoft.com/office/officeart/2011/layout/TabList"/>
    <dgm:cxn modelId="{8DE3FD01-A245-4641-892D-591B08CA8965}" type="presParOf" srcId="{52CC349A-4E90-4354-9B44-FE6523929C68}" destId="{84280B69-4748-4218-B2A2-34E9831E8B4A}" srcOrd="1" destOrd="0" presId="urn:microsoft.com/office/officeart/2011/layout/TabList"/>
    <dgm:cxn modelId="{7A030196-4F75-F34E-86E9-BE7D40DF21E5}" type="presParOf" srcId="{52CC349A-4E90-4354-9B44-FE6523929C68}" destId="{F760A48F-675A-4B70-99AC-418DF3DBF9A3}" srcOrd="2" destOrd="0" presId="urn:microsoft.com/office/officeart/2011/layout/TabList"/>
    <dgm:cxn modelId="{DEEEC706-3290-9743-A1EB-ECBAC11168D9}" type="presParOf" srcId="{F760A48F-675A-4B70-99AC-418DF3DBF9A3}" destId="{E2330942-B34C-446C-BE5D-8A83802CE20F}" srcOrd="0" destOrd="0" presId="urn:microsoft.com/office/officeart/2011/layout/TabList"/>
    <dgm:cxn modelId="{4FEF49DB-5DEC-9D4F-9481-DAD4B697B3D5}" type="presParOf" srcId="{F760A48F-675A-4B70-99AC-418DF3DBF9A3}" destId="{1BF8FC8E-5910-4C6C-AAEF-0D9A4FA6A196}" srcOrd="1" destOrd="0" presId="urn:microsoft.com/office/officeart/2011/layout/TabList"/>
    <dgm:cxn modelId="{BBCAC2A4-540F-4C46-BCE9-DE6633CB91FC}" type="presParOf" srcId="{F760A48F-675A-4B70-99AC-418DF3DBF9A3}" destId="{7C4F0422-3138-48B7-BC62-B0A82718CA21}" srcOrd="2" destOrd="0" presId="urn:microsoft.com/office/officeart/2011/layout/TabList"/>
    <dgm:cxn modelId="{6A85B821-F2E4-AC4D-AEA3-3380FA54FE42}" type="presParOf" srcId="{52CC349A-4E90-4354-9B44-FE6523929C68}" destId="{380F7891-30FF-4256-960E-DA5B2389D34D}" srcOrd="3" destOrd="0" presId="urn:microsoft.com/office/officeart/2011/layout/TabList"/>
    <dgm:cxn modelId="{78FD2866-76E5-5A48-A967-E807236D5527}" type="presParOf" srcId="{52CC349A-4E90-4354-9B44-FE6523929C68}" destId="{87AA2B9B-E8EC-41F0-914F-4E441F6615F9}" srcOrd="4" destOrd="0" presId="urn:microsoft.com/office/officeart/2011/layout/TabList"/>
    <dgm:cxn modelId="{41670862-1538-2948-8AF3-99FAB08878C8}" type="presParOf" srcId="{87AA2B9B-E8EC-41F0-914F-4E441F6615F9}" destId="{D363F3D3-FBBD-484F-B69A-37EF10FB74B3}" srcOrd="0" destOrd="0" presId="urn:microsoft.com/office/officeart/2011/layout/TabList"/>
    <dgm:cxn modelId="{DD76D5ED-95DF-724B-A3F8-A13E30F6EB74}" type="presParOf" srcId="{87AA2B9B-E8EC-41F0-914F-4E441F6615F9}" destId="{16B4C98F-4D2F-4CF1-8BD9-77EB204AB902}" srcOrd="1" destOrd="0" presId="urn:microsoft.com/office/officeart/2011/layout/TabList"/>
    <dgm:cxn modelId="{9D9CFEDF-EE7A-674D-9969-82067C9CA6FA}" type="presParOf" srcId="{87AA2B9B-E8EC-41F0-914F-4E441F6615F9}" destId="{A1DCAED2-0200-45D6-B3F5-B3CD952BB39B}" srcOrd="2"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客户关系管理概述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客户关系管理的特点</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a:latin typeface="SimHei" charset="-122"/>
              <a:ea typeface="SimHei" charset="-122"/>
              <a:cs typeface="SimHei" charset="-122"/>
            </a:rPr>
            <a:t>客户关系管理产生的背景</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2"/>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2">
        <dgm:presLayoutVars>
          <dgm:chPref val="3"/>
        </dgm:presLayoutVars>
      </dgm:prSet>
      <dgm:spPr/>
    </dgm:pt>
    <dgm:pt modelId="{CBC1B020-7022-2B49-8F5F-7E3168D6587A}" type="pres">
      <dgm:prSet presAssocID="{7859404A-F2FC-2C48-AA46-F509ECEE6B31}" presName="rootConnector" presStyleLbl="node2" presStyleIdx="1" presStyleCnt="2"/>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CADE111C-E4E4-BF4E-86F9-A0EBA58C49CC}" type="presOf" srcId="{7859404A-F2FC-2C48-AA46-F509ECEE6B31}" destId="{4E99FFF1-F2C8-4947-9B7B-F4C0FDBD7B17}" srcOrd="0" destOrd="0" presId="urn:microsoft.com/office/officeart/2009/3/layout/HorizontalOrganizationChart"/>
    <dgm:cxn modelId="{53D5ED31-0B83-6746-9A6B-886350924EE5}" type="presOf" srcId="{23F1803F-276C-8041-9B7B-082F2BD1E946}" destId="{19BA56B5-C34A-B64D-A239-C962FAC6DE3A}" srcOrd="0" destOrd="0" presId="urn:microsoft.com/office/officeart/2009/3/layout/HorizontalOrganizationChart"/>
    <dgm:cxn modelId="{5D72733C-952F-CF4D-BAD5-811CA9BAECE6}" type="presOf" srcId="{9AC2E227-803C-4016-BF2C-9291B6CAA290}" destId="{9CD41DA5-A8A9-4189-B933-DCF665F7DF2D}" srcOrd="1" destOrd="0" presId="urn:microsoft.com/office/officeart/2009/3/layout/HorizontalOrganizationChart"/>
    <dgm:cxn modelId="{68053040-D443-5B45-8F86-FBA41B0BDC65}" type="presOf" srcId="{23F1803F-276C-8041-9B7B-082F2BD1E946}" destId="{B13D6842-7E74-6E4A-B081-886229548982}" srcOrd="1" destOrd="0" presId="urn:microsoft.com/office/officeart/2009/3/layout/HorizontalOrganizationChart"/>
    <dgm:cxn modelId="{59D9AA4D-AF2E-B847-9CD8-DCF82324E369}" type="presOf" srcId="{5E91D41B-332E-E54E-BBB2-1256B9CC48C7}" destId="{97BD78E0-6CC9-224B-9FDD-F11EE9BF8DF0}"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EA33FA96-E91A-9040-AE3A-620ED3A3506B}"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B7E2FAF-2995-774C-8102-644CA741244A}" type="presOf" srcId="{082ECBEE-C2C7-4949-86B1-6B928BF803C2}" destId="{DB74F6B7-48F3-A347-9D02-3848B3882D19}" srcOrd="0" destOrd="0" presId="urn:microsoft.com/office/officeart/2009/3/layout/HorizontalOrganizationChart"/>
    <dgm:cxn modelId="{4950B2D7-EFF0-964F-BEFC-16E80E34B14A}" type="presOf" srcId="{7859404A-F2FC-2C48-AA46-F509ECEE6B31}" destId="{CBC1B020-7022-2B49-8F5F-7E3168D6587A}" srcOrd="1" destOrd="0" presId="urn:microsoft.com/office/officeart/2009/3/layout/HorizontalOrganizationChart"/>
    <dgm:cxn modelId="{B6F577E3-3544-6E49-9367-8D7EDE4033A8}" type="presOf" srcId="{9AC2E227-803C-4016-BF2C-9291B6CAA290}" destId="{2A2AFDF2-2568-44F8-842C-3BFD70D9F2B1}" srcOrd="0" destOrd="0" presId="urn:microsoft.com/office/officeart/2009/3/layout/HorizontalOrganizationChart"/>
    <dgm:cxn modelId="{B7E1B73E-C5B7-B247-8A7D-7F795944EA72}" type="presParOf" srcId="{18DB143D-9E27-4E02-AFA5-F665953CBC10}" destId="{07E01157-B979-4F6B-B892-75DB2A2B8B0F}" srcOrd="0" destOrd="0" presId="urn:microsoft.com/office/officeart/2009/3/layout/HorizontalOrganizationChart"/>
    <dgm:cxn modelId="{4056F9D5-07AD-D247-AA1A-F8DCDA1E9F92}" type="presParOf" srcId="{07E01157-B979-4F6B-B892-75DB2A2B8B0F}" destId="{F686C23F-604E-4653-B2CB-27DBB6BED631}" srcOrd="0" destOrd="0" presId="urn:microsoft.com/office/officeart/2009/3/layout/HorizontalOrganizationChart"/>
    <dgm:cxn modelId="{C020150C-8021-FF49-9E31-F860C6110497}" type="presParOf" srcId="{F686C23F-604E-4653-B2CB-27DBB6BED631}" destId="{2A2AFDF2-2568-44F8-842C-3BFD70D9F2B1}" srcOrd="0" destOrd="0" presId="urn:microsoft.com/office/officeart/2009/3/layout/HorizontalOrganizationChart"/>
    <dgm:cxn modelId="{1841B052-8E90-C043-AB06-7E0531173E96}" type="presParOf" srcId="{F686C23F-604E-4653-B2CB-27DBB6BED631}" destId="{9CD41DA5-A8A9-4189-B933-DCF665F7DF2D}" srcOrd="1" destOrd="0" presId="urn:microsoft.com/office/officeart/2009/3/layout/HorizontalOrganizationChart"/>
    <dgm:cxn modelId="{A0BAD97A-B77F-C444-BF43-AA6695461100}" type="presParOf" srcId="{07E01157-B979-4F6B-B892-75DB2A2B8B0F}" destId="{96876921-77F4-4E08-9148-E99125692808}" srcOrd="1" destOrd="0" presId="urn:microsoft.com/office/officeart/2009/3/layout/HorizontalOrganizationChart"/>
    <dgm:cxn modelId="{4FD59055-80FA-A84C-BA2B-AEC806F657FD}" type="presParOf" srcId="{96876921-77F4-4E08-9148-E99125692808}" destId="{97BD78E0-6CC9-224B-9FDD-F11EE9BF8DF0}" srcOrd="0" destOrd="0" presId="urn:microsoft.com/office/officeart/2009/3/layout/HorizontalOrganizationChart"/>
    <dgm:cxn modelId="{C8E9C4F7-8A44-C649-A1DC-6EB66FF5847A}" type="presParOf" srcId="{96876921-77F4-4E08-9148-E99125692808}" destId="{F5564F5E-C23C-6041-B185-3508736BC161}" srcOrd="1" destOrd="0" presId="urn:microsoft.com/office/officeart/2009/3/layout/HorizontalOrganizationChart"/>
    <dgm:cxn modelId="{4BBF9414-E58B-C849-A200-D04B580D6D45}" type="presParOf" srcId="{F5564F5E-C23C-6041-B185-3508736BC161}" destId="{730C15AF-A2E3-334E-9C4F-2DA8AC61AB90}" srcOrd="0" destOrd="0" presId="urn:microsoft.com/office/officeart/2009/3/layout/HorizontalOrganizationChart"/>
    <dgm:cxn modelId="{DB1E3833-7B6F-5546-9D42-925B5D076656}" type="presParOf" srcId="{730C15AF-A2E3-334E-9C4F-2DA8AC61AB90}" destId="{19BA56B5-C34A-B64D-A239-C962FAC6DE3A}" srcOrd="0" destOrd="0" presId="urn:microsoft.com/office/officeart/2009/3/layout/HorizontalOrganizationChart"/>
    <dgm:cxn modelId="{2CDEFA78-95A1-534A-85A4-29D101EAEE9A}" type="presParOf" srcId="{730C15AF-A2E3-334E-9C4F-2DA8AC61AB90}" destId="{B13D6842-7E74-6E4A-B081-886229548982}" srcOrd="1" destOrd="0" presId="urn:microsoft.com/office/officeart/2009/3/layout/HorizontalOrganizationChart"/>
    <dgm:cxn modelId="{E83CF29A-FD2C-B649-94D6-91B51C866C48}" type="presParOf" srcId="{F5564F5E-C23C-6041-B185-3508736BC161}" destId="{DA228DBB-51B5-1545-814C-2E0469298B4C}" srcOrd="1" destOrd="0" presId="urn:microsoft.com/office/officeart/2009/3/layout/HorizontalOrganizationChart"/>
    <dgm:cxn modelId="{851FB6F9-5FB2-544A-8EED-7E4536729CA1}" type="presParOf" srcId="{F5564F5E-C23C-6041-B185-3508736BC161}" destId="{D334E96E-D664-3443-8496-4E437BC45B67}" srcOrd="2" destOrd="0" presId="urn:microsoft.com/office/officeart/2009/3/layout/HorizontalOrganizationChart"/>
    <dgm:cxn modelId="{2309D681-3278-904F-B877-D3F2901B24F6}" type="presParOf" srcId="{96876921-77F4-4E08-9148-E99125692808}" destId="{DB74F6B7-48F3-A347-9D02-3848B3882D19}" srcOrd="2" destOrd="0" presId="urn:microsoft.com/office/officeart/2009/3/layout/HorizontalOrganizationChart"/>
    <dgm:cxn modelId="{AE8D748A-F840-9444-BC09-B0158A18EC96}" type="presParOf" srcId="{96876921-77F4-4E08-9148-E99125692808}" destId="{B6FF38B1-94EE-5848-8043-BF3B363E5E43}" srcOrd="3" destOrd="0" presId="urn:microsoft.com/office/officeart/2009/3/layout/HorizontalOrganizationChart"/>
    <dgm:cxn modelId="{0EB282FE-B9C0-A74C-9251-5B518AE80481}" type="presParOf" srcId="{B6FF38B1-94EE-5848-8043-BF3B363E5E43}" destId="{CC2D7BE5-7000-3C48-AA1F-2B56512EECB1}" srcOrd="0" destOrd="0" presId="urn:microsoft.com/office/officeart/2009/3/layout/HorizontalOrganizationChart"/>
    <dgm:cxn modelId="{A79680F6-28C1-5048-AE81-AB34057029D0}" type="presParOf" srcId="{CC2D7BE5-7000-3C48-AA1F-2B56512EECB1}" destId="{4E99FFF1-F2C8-4947-9B7B-F4C0FDBD7B17}" srcOrd="0" destOrd="0" presId="urn:microsoft.com/office/officeart/2009/3/layout/HorizontalOrganizationChart"/>
    <dgm:cxn modelId="{2EDF3081-3EA5-9F44-B041-DF835F772C13}" type="presParOf" srcId="{CC2D7BE5-7000-3C48-AA1F-2B56512EECB1}" destId="{CBC1B020-7022-2B49-8F5F-7E3168D6587A}" srcOrd="1" destOrd="0" presId="urn:microsoft.com/office/officeart/2009/3/layout/HorizontalOrganizationChart"/>
    <dgm:cxn modelId="{BA26EAB4-00FE-A44A-8443-FEE08F859298}" type="presParOf" srcId="{B6FF38B1-94EE-5848-8043-BF3B363E5E43}" destId="{8C9C17CE-7CBB-7446-A701-923744A6075A}" srcOrd="1" destOrd="0" presId="urn:microsoft.com/office/officeart/2009/3/layout/HorizontalOrganizationChart"/>
    <dgm:cxn modelId="{266DCE40-4C9C-DF4E-9C8B-41AC656FD252}" type="presParOf" srcId="{B6FF38B1-94EE-5848-8043-BF3B363E5E43}" destId="{430A0D5E-F21F-B747-8E3B-3F16B06130DD}" srcOrd="2" destOrd="0" presId="urn:microsoft.com/office/officeart/2009/3/layout/HorizontalOrganizationChart"/>
    <dgm:cxn modelId="{D1F2A4B1-3148-9344-B0BC-09316B11E15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4605D616-0BD3-DF48-850C-438A9162A78E}" type="presOf" srcId="{5E91D41B-332E-E54E-BBB2-1256B9CC48C7}" destId="{97BD78E0-6CC9-224B-9FDD-F11EE9BF8DF0}" srcOrd="0" destOrd="0" presId="urn:microsoft.com/office/officeart/2009/3/layout/HorizontalOrganizationChart"/>
    <dgm:cxn modelId="{AB2D0B1D-79C9-6B41-B830-63733E415646}" type="presOf" srcId="{F2050BCA-66A8-BD4F-8D70-1CDE1E1193D6}" destId="{7EAD13FD-E4B4-DC46-B5DF-6646A2216B5E}" srcOrd="0" destOrd="0" presId="urn:microsoft.com/office/officeart/2009/3/layout/HorizontalOrganizationChart"/>
    <dgm:cxn modelId="{05F69422-523F-AE41-B61F-01BC72469BB6}" type="presOf" srcId="{D03B71AB-129A-214C-ABE8-BDB062FF6886}" destId="{D64C51CF-5385-AC4E-9924-5AEB9C96CC29}"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B5FDCD31-A331-1543-930C-304994CEE3A8}" type="presOf" srcId="{1D790902-AF3D-7B46-AD76-3055EDBED332}" destId="{FDE78A9A-2F3D-1643-9E25-8D293E01FD0B}" srcOrd="0" destOrd="0" presId="urn:microsoft.com/office/officeart/2009/3/layout/HorizontalOrganizationChart"/>
    <dgm:cxn modelId="{9A013933-1570-4B4C-81A9-50DA5BD49C51}" type="presOf" srcId="{082ECBEE-C2C7-4949-86B1-6B928BF803C2}" destId="{DB74F6B7-48F3-A347-9D02-3848B3882D19}" srcOrd="0" destOrd="0" presId="urn:microsoft.com/office/officeart/2009/3/layout/HorizontalOrganizationChart"/>
    <dgm:cxn modelId="{7636F840-1023-D749-8EC7-A1B3412889C5}" type="presOf" srcId="{9AC2E227-803C-4016-BF2C-9291B6CAA290}" destId="{9CD41DA5-A8A9-4189-B933-DCF665F7DF2D}" srcOrd="1"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B0A5F756-27A0-0F4A-B7DE-CA60CE0EE80E}" type="presOf" srcId="{407B71D8-AF3B-5A42-9B22-D9139206A1E9}" destId="{0F28AA06-1427-D743-BEC7-C0539F8ADE78}" srcOrd="1" destOrd="0" presId="urn:microsoft.com/office/officeart/2009/3/layout/HorizontalOrganizationChart"/>
    <dgm:cxn modelId="{7C89DE5D-1413-384E-B58B-3D4AC7C1F6D5}" type="presOf" srcId="{7859404A-F2FC-2C48-AA46-F509ECEE6B31}" destId="{4E99FFF1-F2C8-4947-9B7B-F4C0FDBD7B17}" srcOrd="0" destOrd="0" presId="urn:microsoft.com/office/officeart/2009/3/layout/HorizontalOrganizationChart"/>
    <dgm:cxn modelId="{57248C6F-FDDB-0B44-8A7B-6C31259E1CB1}" type="presOf" srcId="{9AC2E227-803C-4016-BF2C-9291B6CAA290}" destId="{2A2AFDF2-2568-44F8-842C-3BFD70D9F2B1}" srcOrd="0" destOrd="0" presId="urn:microsoft.com/office/officeart/2009/3/layout/HorizontalOrganizationChart"/>
    <dgm:cxn modelId="{81172D78-CC9D-0849-9DE2-09E799F87B5D}" type="presOf" srcId="{4CB52E96-06D1-AF48-99CE-F4490E57E3F7}" destId="{E6CF5C07-2D9C-564D-90E5-DBF063F87A7C}"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CACC6E88-C9A1-6B49-84E0-02648D006CDE}" type="presOf" srcId="{23F1803F-276C-8041-9B7B-082F2BD1E946}" destId="{19BA56B5-C34A-B64D-A239-C962FAC6DE3A}" srcOrd="0" destOrd="0" presId="urn:microsoft.com/office/officeart/2009/3/layout/HorizontalOrganizationChart"/>
    <dgm:cxn modelId="{48938A90-94AA-E54D-A093-3EB4E9F79DCC}" type="presOf" srcId="{18857FB4-8C0F-134F-BB34-A7483EFC3EB3}" destId="{8694BFB8-9E8C-1845-8FEC-5B89C95DC21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9FDF0CB0-7688-294A-A561-41E01C7B9DFC}" type="presOf" srcId="{407B71D8-AF3B-5A42-9B22-D9139206A1E9}" destId="{EE430F54-A878-5E4E-8BD2-2EC118BCE1FF}" srcOrd="0" destOrd="0" presId="urn:microsoft.com/office/officeart/2009/3/layout/HorizontalOrganizationChart"/>
    <dgm:cxn modelId="{D70C29B9-6D57-8F4C-A4FF-CE43D615EADF}" type="presOf" srcId="{D85D18D5-D26E-FC45-9804-B9305D1099EC}" destId="{02317F5F-2A70-F943-94AC-A4AA9E649FDC}" srcOrd="0" destOrd="0" presId="urn:microsoft.com/office/officeart/2009/3/layout/HorizontalOrganizationChart"/>
    <dgm:cxn modelId="{931C74BF-0B19-E647-9CCC-22170BB2ECBE}" type="presOf" srcId="{F2050BCA-66A8-BD4F-8D70-1CDE1E1193D6}" destId="{4E317DED-344D-9C4D-B93F-1131238B087D}" srcOrd="1" destOrd="0" presId="urn:microsoft.com/office/officeart/2009/3/layout/HorizontalOrganizationChart"/>
    <dgm:cxn modelId="{DC935CDD-37AD-1D4E-BFD5-47C577E570C9}" type="presOf" srcId="{5A294BDE-BC52-8342-AC0A-45AB3E3D15CE}" destId="{16C50FE8-F74F-1349-A8CA-65C27410E2C4}" srcOrd="0" destOrd="0" presId="urn:microsoft.com/office/officeart/2009/3/layout/HorizontalOrganizationChart"/>
    <dgm:cxn modelId="{8D2AEBE2-92B3-B94A-8B5F-9499B5A1413A}" type="presOf" srcId="{F05BBA42-D7AF-4BA0-8C3F-85B1FE28E48F}" destId="{18DB143D-9E27-4E02-AFA5-F665953CBC10}" srcOrd="0" destOrd="0" presId="urn:microsoft.com/office/officeart/2009/3/layout/HorizontalOrganizationChart"/>
    <dgm:cxn modelId="{6D825FEC-5263-7E43-9C81-D68833836D70}" type="presOf" srcId="{18857FB4-8C0F-134F-BB34-A7483EFC3EB3}" destId="{BCA5C663-1057-1245-B4D4-FE7B87B92033}" srcOrd="1" destOrd="0" presId="urn:microsoft.com/office/officeart/2009/3/layout/HorizontalOrganizationChart"/>
    <dgm:cxn modelId="{A62542F2-EEB8-7148-AD01-4E04539E4BE1}" type="presOf" srcId="{4CB52E96-06D1-AF48-99CE-F4490E57E3F7}" destId="{C767319C-045A-8840-8F04-CF0D948D48E4}" srcOrd="1" destOrd="0" presId="urn:microsoft.com/office/officeart/2009/3/layout/HorizontalOrganizationChart"/>
    <dgm:cxn modelId="{CC5437F9-06DC-5441-9D29-4A80004EE63D}" type="presOf" srcId="{23F1803F-276C-8041-9B7B-082F2BD1E946}" destId="{B13D6842-7E74-6E4A-B081-886229548982}" srcOrd="1"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01487AFF-AACE-5144-A781-AF04899FBE2A}" type="presOf" srcId="{7859404A-F2FC-2C48-AA46-F509ECEE6B31}" destId="{CBC1B020-7022-2B49-8F5F-7E3168D6587A}" srcOrd="1" destOrd="0" presId="urn:microsoft.com/office/officeart/2009/3/layout/HorizontalOrganizationChart"/>
    <dgm:cxn modelId="{8AF148FD-41F7-5F41-917D-ED068A3CCA22}" type="presParOf" srcId="{18DB143D-9E27-4E02-AFA5-F665953CBC10}" destId="{07E01157-B979-4F6B-B892-75DB2A2B8B0F}" srcOrd="0" destOrd="0" presId="urn:microsoft.com/office/officeart/2009/3/layout/HorizontalOrganizationChart"/>
    <dgm:cxn modelId="{5F11BB1B-465D-6C4E-97F7-00117435F4C9}" type="presParOf" srcId="{07E01157-B979-4F6B-B892-75DB2A2B8B0F}" destId="{F686C23F-604E-4653-B2CB-27DBB6BED631}" srcOrd="0" destOrd="0" presId="urn:microsoft.com/office/officeart/2009/3/layout/HorizontalOrganizationChart"/>
    <dgm:cxn modelId="{C0AF9B2B-2FDE-144C-84DD-54A9CB007368}" type="presParOf" srcId="{F686C23F-604E-4653-B2CB-27DBB6BED631}" destId="{2A2AFDF2-2568-44F8-842C-3BFD70D9F2B1}" srcOrd="0" destOrd="0" presId="urn:microsoft.com/office/officeart/2009/3/layout/HorizontalOrganizationChart"/>
    <dgm:cxn modelId="{D287C5CD-DDEB-C44B-863E-266BC2C081B3}" type="presParOf" srcId="{F686C23F-604E-4653-B2CB-27DBB6BED631}" destId="{9CD41DA5-A8A9-4189-B933-DCF665F7DF2D}" srcOrd="1" destOrd="0" presId="urn:microsoft.com/office/officeart/2009/3/layout/HorizontalOrganizationChart"/>
    <dgm:cxn modelId="{8C0BD88B-4093-B64E-A3A5-543B22E9D46E}" type="presParOf" srcId="{07E01157-B979-4F6B-B892-75DB2A2B8B0F}" destId="{96876921-77F4-4E08-9148-E99125692808}" srcOrd="1" destOrd="0" presId="urn:microsoft.com/office/officeart/2009/3/layout/HorizontalOrganizationChart"/>
    <dgm:cxn modelId="{783AB3B5-CB6A-C044-A3CC-EBC6433002B8}" type="presParOf" srcId="{96876921-77F4-4E08-9148-E99125692808}" destId="{97BD78E0-6CC9-224B-9FDD-F11EE9BF8DF0}" srcOrd="0" destOrd="0" presId="urn:microsoft.com/office/officeart/2009/3/layout/HorizontalOrganizationChart"/>
    <dgm:cxn modelId="{2A890AEB-DF55-4E41-8149-826CEE990301}" type="presParOf" srcId="{96876921-77F4-4E08-9148-E99125692808}" destId="{F5564F5E-C23C-6041-B185-3508736BC161}" srcOrd="1" destOrd="0" presId="urn:microsoft.com/office/officeart/2009/3/layout/HorizontalOrganizationChart"/>
    <dgm:cxn modelId="{F96C306E-E0EE-7241-B938-771CD77E297F}" type="presParOf" srcId="{F5564F5E-C23C-6041-B185-3508736BC161}" destId="{730C15AF-A2E3-334E-9C4F-2DA8AC61AB90}" srcOrd="0" destOrd="0" presId="urn:microsoft.com/office/officeart/2009/3/layout/HorizontalOrganizationChart"/>
    <dgm:cxn modelId="{14EA1DF4-7AD5-8C4A-B8AC-8481D2FC7980}" type="presParOf" srcId="{730C15AF-A2E3-334E-9C4F-2DA8AC61AB90}" destId="{19BA56B5-C34A-B64D-A239-C962FAC6DE3A}" srcOrd="0" destOrd="0" presId="urn:microsoft.com/office/officeart/2009/3/layout/HorizontalOrganizationChart"/>
    <dgm:cxn modelId="{D1DBB0E6-CFC9-E04B-AD48-4A0CB46464E6}" type="presParOf" srcId="{730C15AF-A2E3-334E-9C4F-2DA8AC61AB90}" destId="{B13D6842-7E74-6E4A-B081-886229548982}" srcOrd="1" destOrd="0" presId="urn:microsoft.com/office/officeart/2009/3/layout/HorizontalOrganizationChart"/>
    <dgm:cxn modelId="{37D8A89B-F376-274C-A2B4-D2EB06572C4F}" type="presParOf" srcId="{F5564F5E-C23C-6041-B185-3508736BC161}" destId="{DA228DBB-51B5-1545-814C-2E0469298B4C}" srcOrd="1" destOrd="0" presId="urn:microsoft.com/office/officeart/2009/3/layout/HorizontalOrganizationChart"/>
    <dgm:cxn modelId="{F85A0DB6-9694-3843-8778-D5426B3C436B}" type="presParOf" srcId="{F5564F5E-C23C-6041-B185-3508736BC161}" destId="{D334E96E-D664-3443-8496-4E437BC45B67}" srcOrd="2" destOrd="0" presId="urn:microsoft.com/office/officeart/2009/3/layout/HorizontalOrganizationChart"/>
    <dgm:cxn modelId="{D597796C-C54C-5540-97C8-A706A747D2DA}" type="presParOf" srcId="{96876921-77F4-4E08-9148-E99125692808}" destId="{DB74F6B7-48F3-A347-9D02-3848B3882D19}" srcOrd="2" destOrd="0" presId="urn:microsoft.com/office/officeart/2009/3/layout/HorizontalOrganizationChart"/>
    <dgm:cxn modelId="{B992EC1D-2567-5B49-960E-60CC1075038E}" type="presParOf" srcId="{96876921-77F4-4E08-9148-E99125692808}" destId="{B6FF38B1-94EE-5848-8043-BF3B363E5E43}" srcOrd="3" destOrd="0" presId="urn:microsoft.com/office/officeart/2009/3/layout/HorizontalOrganizationChart"/>
    <dgm:cxn modelId="{92F72D6E-435A-B04B-9DCF-E56FE75AC9E3}" type="presParOf" srcId="{B6FF38B1-94EE-5848-8043-BF3B363E5E43}" destId="{CC2D7BE5-7000-3C48-AA1F-2B56512EECB1}" srcOrd="0" destOrd="0" presId="urn:microsoft.com/office/officeart/2009/3/layout/HorizontalOrganizationChart"/>
    <dgm:cxn modelId="{50BEF4F9-B975-4840-A208-E0895FC24F5F}" type="presParOf" srcId="{CC2D7BE5-7000-3C48-AA1F-2B56512EECB1}" destId="{4E99FFF1-F2C8-4947-9B7B-F4C0FDBD7B17}" srcOrd="0" destOrd="0" presId="urn:microsoft.com/office/officeart/2009/3/layout/HorizontalOrganizationChart"/>
    <dgm:cxn modelId="{5E0CA6FE-4383-EA43-A545-3DA2BFC1A048}" type="presParOf" srcId="{CC2D7BE5-7000-3C48-AA1F-2B56512EECB1}" destId="{CBC1B020-7022-2B49-8F5F-7E3168D6587A}" srcOrd="1" destOrd="0" presId="urn:microsoft.com/office/officeart/2009/3/layout/HorizontalOrganizationChart"/>
    <dgm:cxn modelId="{6C227BA3-095B-0B4E-B9F6-160CE6188CAE}" type="presParOf" srcId="{B6FF38B1-94EE-5848-8043-BF3B363E5E43}" destId="{8C9C17CE-7CBB-7446-A701-923744A6075A}" srcOrd="1" destOrd="0" presId="urn:microsoft.com/office/officeart/2009/3/layout/HorizontalOrganizationChart"/>
    <dgm:cxn modelId="{C089863D-D582-0A4C-9473-A2219CDCB278}" type="presParOf" srcId="{B6FF38B1-94EE-5848-8043-BF3B363E5E43}" destId="{430A0D5E-F21F-B747-8E3B-3F16B06130DD}" srcOrd="2" destOrd="0" presId="urn:microsoft.com/office/officeart/2009/3/layout/HorizontalOrganizationChart"/>
    <dgm:cxn modelId="{235CD853-C8FD-9442-8D71-02E042C3E3D3}" type="presParOf" srcId="{96876921-77F4-4E08-9148-E99125692808}" destId="{FDE78A9A-2F3D-1643-9E25-8D293E01FD0B}" srcOrd="4" destOrd="0" presId="urn:microsoft.com/office/officeart/2009/3/layout/HorizontalOrganizationChart"/>
    <dgm:cxn modelId="{20426D3A-97B6-7E44-A460-8F94D0B09784}" type="presParOf" srcId="{96876921-77F4-4E08-9148-E99125692808}" destId="{03AC02A8-DCF5-DE41-9165-E9B4A460BFB1}" srcOrd="5" destOrd="0" presId="urn:microsoft.com/office/officeart/2009/3/layout/HorizontalOrganizationChart"/>
    <dgm:cxn modelId="{652B85DC-A722-9148-AAD3-3A09600D1D02}" type="presParOf" srcId="{03AC02A8-DCF5-DE41-9165-E9B4A460BFB1}" destId="{F8B7117C-2CA0-2F40-B7D6-1D024FC1684D}" srcOrd="0" destOrd="0" presId="urn:microsoft.com/office/officeart/2009/3/layout/HorizontalOrganizationChart"/>
    <dgm:cxn modelId="{4529789F-F160-584C-9BBB-D96571015032}" type="presParOf" srcId="{F8B7117C-2CA0-2F40-B7D6-1D024FC1684D}" destId="{7EAD13FD-E4B4-DC46-B5DF-6646A2216B5E}" srcOrd="0" destOrd="0" presId="urn:microsoft.com/office/officeart/2009/3/layout/HorizontalOrganizationChart"/>
    <dgm:cxn modelId="{7529E3C3-1715-C34A-B8F4-38ABC0258CA8}" type="presParOf" srcId="{F8B7117C-2CA0-2F40-B7D6-1D024FC1684D}" destId="{4E317DED-344D-9C4D-B93F-1131238B087D}" srcOrd="1" destOrd="0" presId="urn:microsoft.com/office/officeart/2009/3/layout/HorizontalOrganizationChart"/>
    <dgm:cxn modelId="{3C2B3BA7-A750-EA48-831A-72E7804F5700}" type="presParOf" srcId="{03AC02A8-DCF5-DE41-9165-E9B4A460BFB1}" destId="{B14BC67D-6708-2744-B1B5-357136427AFC}" srcOrd="1" destOrd="0" presId="urn:microsoft.com/office/officeart/2009/3/layout/HorizontalOrganizationChart"/>
    <dgm:cxn modelId="{84255A35-4BBD-514F-A090-4A9AE941A200}" type="presParOf" srcId="{03AC02A8-DCF5-DE41-9165-E9B4A460BFB1}" destId="{3CE53489-38CC-3F4F-8E4D-87B2F2A44B04}" srcOrd="2" destOrd="0" presId="urn:microsoft.com/office/officeart/2009/3/layout/HorizontalOrganizationChart"/>
    <dgm:cxn modelId="{9F2221B5-E770-184C-8925-93404A155186}" type="presParOf" srcId="{96876921-77F4-4E08-9148-E99125692808}" destId="{02317F5F-2A70-F943-94AC-A4AA9E649FDC}" srcOrd="6" destOrd="0" presId="urn:microsoft.com/office/officeart/2009/3/layout/HorizontalOrganizationChart"/>
    <dgm:cxn modelId="{183C1EF8-AEA2-3241-AB34-F4197F832BCE}" type="presParOf" srcId="{96876921-77F4-4E08-9148-E99125692808}" destId="{942551B5-031B-A94B-8596-6CF221122022}" srcOrd="7" destOrd="0" presId="urn:microsoft.com/office/officeart/2009/3/layout/HorizontalOrganizationChart"/>
    <dgm:cxn modelId="{C0590F79-19F7-EF4B-A0A0-BEA936B4E016}" type="presParOf" srcId="{942551B5-031B-A94B-8596-6CF221122022}" destId="{7B45BAC9-CC56-AC40-81A5-C7B9387341D0}" srcOrd="0" destOrd="0" presId="urn:microsoft.com/office/officeart/2009/3/layout/HorizontalOrganizationChart"/>
    <dgm:cxn modelId="{49DAAFCF-0AC7-A544-9A94-83D0A9B62A17}" type="presParOf" srcId="{7B45BAC9-CC56-AC40-81A5-C7B9387341D0}" destId="{8694BFB8-9E8C-1845-8FEC-5B89C95DC21B}" srcOrd="0" destOrd="0" presId="urn:microsoft.com/office/officeart/2009/3/layout/HorizontalOrganizationChart"/>
    <dgm:cxn modelId="{203BCE4A-A0E1-ED47-9950-B3A805A62838}" type="presParOf" srcId="{7B45BAC9-CC56-AC40-81A5-C7B9387341D0}" destId="{BCA5C663-1057-1245-B4D4-FE7B87B92033}" srcOrd="1" destOrd="0" presId="urn:microsoft.com/office/officeart/2009/3/layout/HorizontalOrganizationChart"/>
    <dgm:cxn modelId="{7A193A5C-094E-5B4A-AF32-7CE7C062800C}" type="presParOf" srcId="{942551B5-031B-A94B-8596-6CF221122022}" destId="{1E512A8E-5837-FD44-BC9D-057510CBC4D9}" srcOrd="1" destOrd="0" presId="urn:microsoft.com/office/officeart/2009/3/layout/HorizontalOrganizationChart"/>
    <dgm:cxn modelId="{CE35A8E0-03F6-E444-A8BE-25E2D364C4D4}" type="presParOf" srcId="{942551B5-031B-A94B-8596-6CF221122022}" destId="{A1E72A6A-988E-C845-8CD1-74A8CF689222}" srcOrd="2" destOrd="0" presId="urn:microsoft.com/office/officeart/2009/3/layout/HorizontalOrganizationChart"/>
    <dgm:cxn modelId="{9410B890-3C05-6A46-9A62-118ACDEE954D}" type="presParOf" srcId="{96876921-77F4-4E08-9148-E99125692808}" destId="{16C50FE8-F74F-1349-A8CA-65C27410E2C4}" srcOrd="8" destOrd="0" presId="urn:microsoft.com/office/officeart/2009/3/layout/HorizontalOrganizationChart"/>
    <dgm:cxn modelId="{DF63A358-9918-1247-97AD-EEC062957F28}" type="presParOf" srcId="{96876921-77F4-4E08-9148-E99125692808}" destId="{7B39659E-F7C2-8C4D-AAAE-4DDD6208E960}" srcOrd="9" destOrd="0" presId="urn:microsoft.com/office/officeart/2009/3/layout/HorizontalOrganizationChart"/>
    <dgm:cxn modelId="{7CA1C5D9-3CBC-9144-AF78-3E6096C90656}" type="presParOf" srcId="{7B39659E-F7C2-8C4D-AAAE-4DDD6208E960}" destId="{06ED6D85-57F1-BB48-8E0B-7186F27EBFD7}" srcOrd="0" destOrd="0" presId="urn:microsoft.com/office/officeart/2009/3/layout/HorizontalOrganizationChart"/>
    <dgm:cxn modelId="{3B8720B0-F87B-A143-82E4-F66A000EBEC9}" type="presParOf" srcId="{06ED6D85-57F1-BB48-8E0B-7186F27EBFD7}" destId="{EE430F54-A878-5E4E-8BD2-2EC118BCE1FF}" srcOrd="0" destOrd="0" presId="urn:microsoft.com/office/officeart/2009/3/layout/HorizontalOrganizationChart"/>
    <dgm:cxn modelId="{7DA12723-7B3F-E44E-9FE4-0960D3A62BB7}" type="presParOf" srcId="{06ED6D85-57F1-BB48-8E0B-7186F27EBFD7}" destId="{0F28AA06-1427-D743-BEC7-C0539F8ADE78}" srcOrd="1" destOrd="0" presId="urn:microsoft.com/office/officeart/2009/3/layout/HorizontalOrganizationChart"/>
    <dgm:cxn modelId="{2461F24F-9F42-054D-8F6E-1AF6646CEF1E}" type="presParOf" srcId="{7B39659E-F7C2-8C4D-AAAE-4DDD6208E960}" destId="{F43529C5-7D0B-C04F-969D-0FBCA8A92A6D}" srcOrd="1" destOrd="0" presId="urn:microsoft.com/office/officeart/2009/3/layout/HorizontalOrganizationChart"/>
    <dgm:cxn modelId="{1B7A92E0-A7CD-6F41-A9DB-C0974606BC25}" type="presParOf" srcId="{7B39659E-F7C2-8C4D-AAAE-4DDD6208E960}" destId="{7844B8FB-1B3C-3543-A856-FD80D2872BDF}" srcOrd="2" destOrd="0" presId="urn:microsoft.com/office/officeart/2009/3/layout/HorizontalOrganizationChart"/>
    <dgm:cxn modelId="{2C4EAB20-F66D-F54E-84B3-176C5103FCB7}" type="presParOf" srcId="{96876921-77F4-4E08-9148-E99125692808}" destId="{D64C51CF-5385-AC4E-9924-5AEB9C96CC29}" srcOrd="10" destOrd="0" presId="urn:microsoft.com/office/officeart/2009/3/layout/HorizontalOrganizationChart"/>
    <dgm:cxn modelId="{3D812682-5DB2-4746-BAF6-FA0CE0F908FA}" type="presParOf" srcId="{96876921-77F4-4E08-9148-E99125692808}" destId="{2C28600F-B5DF-F346-BFAD-A7B2AF3EC9CB}" srcOrd="11" destOrd="0" presId="urn:microsoft.com/office/officeart/2009/3/layout/HorizontalOrganizationChart"/>
    <dgm:cxn modelId="{3F539CE3-8A38-754F-B90E-99689971C135}" type="presParOf" srcId="{2C28600F-B5DF-F346-BFAD-A7B2AF3EC9CB}" destId="{60E6DAE8-C119-484B-B753-1455C0E0CE71}" srcOrd="0" destOrd="0" presId="urn:microsoft.com/office/officeart/2009/3/layout/HorizontalOrganizationChart"/>
    <dgm:cxn modelId="{9846D028-DF88-DE4C-B048-21A73B8C923B}" type="presParOf" srcId="{60E6DAE8-C119-484B-B753-1455C0E0CE71}" destId="{E6CF5C07-2D9C-564D-90E5-DBF063F87A7C}" srcOrd="0" destOrd="0" presId="urn:microsoft.com/office/officeart/2009/3/layout/HorizontalOrganizationChart"/>
    <dgm:cxn modelId="{3676BCB0-608B-8340-885F-3EC069367FC3}" type="presParOf" srcId="{60E6DAE8-C119-484B-B753-1455C0E0CE71}" destId="{C767319C-045A-8840-8F04-CF0D948D48E4}" srcOrd="1" destOrd="0" presId="urn:microsoft.com/office/officeart/2009/3/layout/HorizontalOrganizationChart"/>
    <dgm:cxn modelId="{FDBDA39B-D3FC-7242-BE67-1C380978EB4F}" type="presParOf" srcId="{2C28600F-B5DF-F346-BFAD-A7B2AF3EC9CB}" destId="{1B10B67E-083A-F547-9877-E216C150872C}" srcOrd="1" destOrd="0" presId="urn:microsoft.com/office/officeart/2009/3/layout/HorizontalOrganizationChart"/>
    <dgm:cxn modelId="{F31A1E52-3422-F54F-8A4F-E448CEDC9A17}" type="presParOf" srcId="{2C28600F-B5DF-F346-BFAD-A7B2AF3EC9CB}" destId="{2E3E6627-6735-2447-AB97-6533EB27301F}" srcOrd="2" destOrd="0" presId="urn:microsoft.com/office/officeart/2009/3/layout/HorizontalOrganizationChart"/>
    <dgm:cxn modelId="{964E2B95-72D8-2E40-8B81-58AEEA82D6F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00B4B405-F6DB-1047-A6B3-6FFCE2062D1C}" type="presOf" srcId="{5A294BDE-BC52-8342-AC0A-45AB3E3D15CE}" destId="{16C50FE8-F74F-1349-A8CA-65C27410E2C4}"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24238F09-97E3-DD44-AE03-39155DB746F2}" type="presOf" srcId="{18857FB4-8C0F-134F-BB34-A7483EFC3EB3}" destId="{8694BFB8-9E8C-1845-8FEC-5B89C95DC21B}" srcOrd="0" destOrd="0" presId="urn:microsoft.com/office/officeart/2009/3/layout/HorizontalOrganizationChart"/>
    <dgm:cxn modelId="{AC89640F-D690-CD4A-AF5A-4371A3EB1F1A}" type="presOf" srcId="{407B71D8-AF3B-5A42-9B22-D9139206A1E9}" destId="{0F28AA06-1427-D743-BEC7-C0539F8ADE78}" srcOrd="1" destOrd="0" presId="urn:microsoft.com/office/officeart/2009/3/layout/HorizontalOrganizationChart"/>
    <dgm:cxn modelId="{80075F19-AC77-F341-B6B4-3E4111D897D0}" type="presOf" srcId="{1D790902-AF3D-7B46-AD76-3055EDBED332}" destId="{FDE78A9A-2F3D-1643-9E25-8D293E01FD0B}"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0F1FAD2C-C16F-D64D-83AF-594ED1DF2979}" type="presOf" srcId="{407B71D8-AF3B-5A42-9B22-D9139206A1E9}" destId="{EE430F54-A878-5E4E-8BD2-2EC118BCE1FF}" srcOrd="0" destOrd="0" presId="urn:microsoft.com/office/officeart/2009/3/layout/HorizontalOrganizationChart"/>
    <dgm:cxn modelId="{9E59B643-5290-0A46-983C-E529DE3489F5}" type="presOf" srcId="{5E91D41B-332E-E54E-BBB2-1256B9CC48C7}" destId="{97BD78E0-6CC9-224B-9FDD-F11EE9BF8DF0}" srcOrd="0" destOrd="0" presId="urn:microsoft.com/office/officeart/2009/3/layout/HorizontalOrganizationChart"/>
    <dgm:cxn modelId="{FEA32E46-A3B5-F441-A036-F2CD6A9A3009}" type="presOf" srcId="{4CB52E96-06D1-AF48-99CE-F4490E57E3F7}" destId="{C767319C-045A-8840-8F04-CF0D948D48E4}" srcOrd="1" destOrd="0" presId="urn:microsoft.com/office/officeart/2009/3/layout/HorizontalOrganizationChart"/>
    <dgm:cxn modelId="{F56AD84A-83CF-0B43-88E5-02FE18FA66CF}" type="presOf" srcId="{9AC2E227-803C-4016-BF2C-9291B6CAA290}" destId="{2A2AFDF2-2568-44F8-842C-3BFD70D9F2B1}" srcOrd="0" destOrd="0" presId="urn:microsoft.com/office/officeart/2009/3/layout/HorizontalOrganizationChart"/>
    <dgm:cxn modelId="{145A164B-E8E5-BC49-B3AB-AA0D2EF462B8}" type="presOf" srcId="{7859404A-F2FC-2C48-AA46-F509ECEE6B31}" destId="{CBC1B020-7022-2B49-8F5F-7E3168D6587A}" srcOrd="1"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1C3FCA52-7A6F-9242-80B3-F3296686349C}" type="presOf" srcId="{4CB52E96-06D1-AF48-99CE-F4490E57E3F7}" destId="{E6CF5C07-2D9C-564D-90E5-DBF063F87A7C}" srcOrd="0" destOrd="0" presId="urn:microsoft.com/office/officeart/2009/3/layout/HorizontalOrganizationChart"/>
    <dgm:cxn modelId="{CB09AA56-119E-A644-A632-6E4DE6A8F319}" type="presOf" srcId="{9AC2E227-803C-4016-BF2C-9291B6CAA290}" destId="{9CD41DA5-A8A9-4189-B933-DCF665F7DF2D}" srcOrd="1" destOrd="0" presId="urn:microsoft.com/office/officeart/2009/3/layout/HorizontalOrganizationChart"/>
    <dgm:cxn modelId="{09F7E26F-D5CC-B34A-AE85-7CE1F15E41DC}" type="presOf" srcId="{F05BBA42-D7AF-4BA0-8C3F-85B1FE28E48F}" destId="{18DB143D-9E27-4E02-AFA5-F665953CBC10}" srcOrd="0" destOrd="0" presId="urn:microsoft.com/office/officeart/2009/3/layout/HorizontalOrganizationChart"/>
    <dgm:cxn modelId="{FDE46A7A-6536-6D44-8B8E-DF6AC05108BF}" type="presOf" srcId="{D03B71AB-129A-214C-ABE8-BDB062FF6886}" destId="{D64C51CF-5385-AC4E-9924-5AEB9C96CC29}"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32C02C9D-3E73-F04A-B508-A41C771184FD}" type="presOf" srcId="{F2050BCA-66A8-BD4F-8D70-1CDE1E1193D6}" destId="{7EAD13FD-E4B4-DC46-B5DF-6646A2216B5E}"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54FF3A5-2C57-814C-B494-11761978B289}" type="presOf" srcId="{23F1803F-276C-8041-9B7B-082F2BD1E946}" destId="{B13D6842-7E74-6E4A-B081-886229548982}" srcOrd="1"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842C95DB-C56F-FB40-9C39-793ACAEDC951}" type="presOf" srcId="{7859404A-F2FC-2C48-AA46-F509ECEE6B31}" destId="{4E99FFF1-F2C8-4947-9B7B-F4C0FDBD7B17}" srcOrd="0" destOrd="0" presId="urn:microsoft.com/office/officeart/2009/3/layout/HorizontalOrganizationChart"/>
    <dgm:cxn modelId="{3B9267E7-C5CC-D646-9104-FC36AAFB88A1}" type="presOf" srcId="{18857FB4-8C0F-134F-BB34-A7483EFC3EB3}" destId="{BCA5C663-1057-1245-B4D4-FE7B87B92033}" srcOrd="1" destOrd="0" presId="urn:microsoft.com/office/officeart/2009/3/layout/HorizontalOrganizationChart"/>
    <dgm:cxn modelId="{FFCE0CEB-748C-1E4E-92F6-E3FB9C35ADDB}" type="presOf" srcId="{082ECBEE-C2C7-4949-86B1-6B928BF803C2}" destId="{DB74F6B7-48F3-A347-9D02-3848B3882D19}" srcOrd="0" destOrd="0" presId="urn:microsoft.com/office/officeart/2009/3/layout/HorizontalOrganizationChart"/>
    <dgm:cxn modelId="{6BD9A8F1-7E9E-E24E-B2E4-D18B5255E5C5}" type="presOf" srcId="{F2050BCA-66A8-BD4F-8D70-1CDE1E1193D6}" destId="{4E317DED-344D-9C4D-B93F-1131238B087D}" srcOrd="1" destOrd="0" presId="urn:microsoft.com/office/officeart/2009/3/layout/HorizontalOrganizationChart"/>
    <dgm:cxn modelId="{33890AF8-8B7B-274C-AD69-3683D3D07BA5}" type="presOf" srcId="{23F1803F-276C-8041-9B7B-082F2BD1E946}" destId="{19BA56B5-C34A-B64D-A239-C962FAC6DE3A}"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622FC9FF-C629-954C-8BE2-8359FD05403E}" type="presOf" srcId="{D85D18D5-D26E-FC45-9804-B9305D1099EC}" destId="{02317F5F-2A70-F943-94AC-A4AA9E649FDC}" srcOrd="0" destOrd="0" presId="urn:microsoft.com/office/officeart/2009/3/layout/HorizontalOrganizationChart"/>
    <dgm:cxn modelId="{6C53FF97-7A7E-9942-9A2D-1B92083CE750}" type="presParOf" srcId="{18DB143D-9E27-4E02-AFA5-F665953CBC10}" destId="{07E01157-B979-4F6B-B892-75DB2A2B8B0F}" srcOrd="0" destOrd="0" presId="urn:microsoft.com/office/officeart/2009/3/layout/HorizontalOrganizationChart"/>
    <dgm:cxn modelId="{3495124E-EC50-AB43-B1E3-B88F5E790334}" type="presParOf" srcId="{07E01157-B979-4F6B-B892-75DB2A2B8B0F}" destId="{F686C23F-604E-4653-B2CB-27DBB6BED631}" srcOrd="0" destOrd="0" presId="urn:microsoft.com/office/officeart/2009/3/layout/HorizontalOrganizationChart"/>
    <dgm:cxn modelId="{38708240-1EED-3046-BA6D-9535C8DC887B}" type="presParOf" srcId="{F686C23F-604E-4653-B2CB-27DBB6BED631}" destId="{2A2AFDF2-2568-44F8-842C-3BFD70D9F2B1}" srcOrd="0" destOrd="0" presId="urn:microsoft.com/office/officeart/2009/3/layout/HorizontalOrganizationChart"/>
    <dgm:cxn modelId="{EBB1368B-4E5F-AB42-9DA3-C6F95FF68D1C}" type="presParOf" srcId="{F686C23F-604E-4653-B2CB-27DBB6BED631}" destId="{9CD41DA5-A8A9-4189-B933-DCF665F7DF2D}" srcOrd="1" destOrd="0" presId="urn:microsoft.com/office/officeart/2009/3/layout/HorizontalOrganizationChart"/>
    <dgm:cxn modelId="{84F1EDAC-B52E-4343-ADF5-2698B31925E8}" type="presParOf" srcId="{07E01157-B979-4F6B-B892-75DB2A2B8B0F}" destId="{96876921-77F4-4E08-9148-E99125692808}" srcOrd="1" destOrd="0" presId="urn:microsoft.com/office/officeart/2009/3/layout/HorizontalOrganizationChart"/>
    <dgm:cxn modelId="{01D81785-7DD2-2549-AF20-2C342FB91E80}" type="presParOf" srcId="{96876921-77F4-4E08-9148-E99125692808}" destId="{97BD78E0-6CC9-224B-9FDD-F11EE9BF8DF0}" srcOrd="0" destOrd="0" presId="urn:microsoft.com/office/officeart/2009/3/layout/HorizontalOrganizationChart"/>
    <dgm:cxn modelId="{BCF91A5A-B234-8D41-AE3C-24F7EA7E676B}" type="presParOf" srcId="{96876921-77F4-4E08-9148-E99125692808}" destId="{F5564F5E-C23C-6041-B185-3508736BC161}" srcOrd="1" destOrd="0" presId="urn:microsoft.com/office/officeart/2009/3/layout/HorizontalOrganizationChart"/>
    <dgm:cxn modelId="{83AC2594-F515-434A-8B18-F7F5AE09F997}" type="presParOf" srcId="{F5564F5E-C23C-6041-B185-3508736BC161}" destId="{730C15AF-A2E3-334E-9C4F-2DA8AC61AB90}" srcOrd="0" destOrd="0" presId="urn:microsoft.com/office/officeart/2009/3/layout/HorizontalOrganizationChart"/>
    <dgm:cxn modelId="{92BE7E30-9C2D-8345-ABCF-440957EF4AE1}" type="presParOf" srcId="{730C15AF-A2E3-334E-9C4F-2DA8AC61AB90}" destId="{19BA56B5-C34A-B64D-A239-C962FAC6DE3A}" srcOrd="0" destOrd="0" presId="urn:microsoft.com/office/officeart/2009/3/layout/HorizontalOrganizationChart"/>
    <dgm:cxn modelId="{51B9361E-CB74-E042-B760-434131ED333C}" type="presParOf" srcId="{730C15AF-A2E3-334E-9C4F-2DA8AC61AB90}" destId="{B13D6842-7E74-6E4A-B081-886229548982}" srcOrd="1" destOrd="0" presId="urn:microsoft.com/office/officeart/2009/3/layout/HorizontalOrganizationChart"/>
    <dgm:cxn modelId="{5E14D133-FF56-744D-BAE7-C4B81966C29D}" type="presParOf" srcId="{F5564F5E-C23C-6041-B185-3508736BC161}" destId="{DA228DBB-51B5-1545-814C-2E0469298B4C}" srcOrd="1" destOrd="0" presId="urn:microsoft.com/office/officeart/2009/3/layout/HorizontalOrganizationChart"/>
    <dgm:cxn modelId="{D8073359-261B-D149-96A3-82EA3DDBED2E}" type="presParOf" srcId="{F5564F5E-C23C-6041-B185-3508736BC161}" destId="{D334E96E-D664-3443-8496-4E437BC45B67}" srcOrd="2" destOrd="0" presId="urn:microsoft.com/office/officeart/2009/3/layout/HorizontalOrganizationChart"/>
    <dgm:cxn modelId="{7EB92E01-DD2B-584B-8AD0-D7B6FE498C60}" type="presParOf" srcId="{96876921-77F4-4E08-9148-E99125692808}" destId="{DB74F6B7-48F3-A347-9D02-3848B3882D19}" srcOrd="2" destOrd="0" presId="urn:microsoft.com/office/officeart/2009/3/layout/HorizontalOrganizationChart"/>
    <dgm:cxn modelId="{734F245B-9275-FD4C-BC10-0DA1481B4673}" type="presParOf" srcId="{96876921-77F4-4E08-9148-E99125692808}" destId="{B6FF38B1-94EE-5848-8043-BF3B363E5E43}" srcOrd="3" destOrd="0" presId="urn:microsoft.com/office/officeart/2009/3/layout/HorizontalOrganizationChart"/>
    <dgm:cxn modelId="{74399B44-4CC9-1E4B-A395-1AFC14AA2F3A}" type="presParOf" srcId="{B6FF38B1-94EE-5848-8043-BF3B363E5E43}" destId="{CC2D7BE5-7000-3C48-AA1F-2B56512EECB1}" srcOrd="0" destOrd="0" presId="urn:microsoft.com/office/officeart/2009/3/layout/HorizontalOrganizationChart"/>
    <dgm:cxn modelId="{82BDB88D-3870-F04C-9923-DD9520511332}" type="presParOf" srcId="{CC2D7BE5-7000-3C48-AA1F-2B56512EECB1}" destId="{4E99FFF1-F2C8-4947-9B7B-F4C0FDBD7B17}" srcOrd="0" destOrd="0" presId="urn:microsoft.com/office/officeart/2009/3/layout/HorizontalOrganizationChart"/>
    <dgm:cxn modelId="{956252EF-2C13-5D47-88DA-1A5747F98CE2}" type="presParOf" srcId="{CC2D7BE5-7000-3C48-AA1F-2B56512EECB1}" destId="{CBC1B020-7022-2B49-8F5F-7E3168D6587A}" srcOrd="1" destOrd="0" presId="urn:microsoft.com/office/officeart/2009/3/layout/HorizontalOrganizationChart"/>
    <dgm:cxn modelId="{ADB2E61C-6955-B341-BBE1-982CA25DDEB6}" type="presParOf" srcId="{B6FF38B1-94EE-5848-8043-BF3B363E5E43}" destId="{8C9C17CE-7CBB-7446-A701-923744A6075A}" srcOrd="1" destOrd="0" presId="urn:microsoft.com/office/officeart/2009/3/layout/HorizontalOrganizationChart"/>
    <dgm:cxn modelId="{E6537E8E-5D09-7F42-948C-868FF272F825}" type="presParOf" srcId="{B6FF38B1-94EE-5848-8043-BF3B363E5E43}" destId="{430A0D5E-F21F-B747-8E3B-3F16B06130DD}" srcOrd="2" destOrd="0" presId="urn:microsoft.com/office/officeart/2009/3/layout/HorizontalOrganizationChart"/>
    <dgm:cxn modelId="{791D3D5A-172A-004F-B7F2-115E1EEE4620}" type="presParOf" srcId="{96876921-77F4-4E08-9148-E99125692808}" destId="{FDE78A9A-2F3D-1643-9E25-8D293E01FD0B}" srcOrd="4" destOrd="0" presId="urn:microsoft.com/office/officeart/2009/3/layout/HorizontalOrganizationChart"/>
    <dgm:cxn modelId="{BF31AC6F-0BAF-D24E-A459-18D0B4BD98A0}" type="presParOf" srcId="{96876921-77F4-4E08-9148-E99125692808}" destId="{03AC02A8-DCF5-DE41-9165-E9B4A460BFB1}" srcOrd="5" destOrd="0" presId="urn:microsoft.com/office/officeart/2009/3/layout/HorizontalOrganizationChart"/>
    <dgm:cxn modelId="{151E95EE-C5C4-3746-B81F-C2206B31E994}" type="presParOf" srcId="{03AC02A8-DCF5-DE41-9165-E9B4A460BFB1}" destId="{F8B7117C-2CA0-2F40-B7D6-1D024FC1684D}" srcOrd="0" destOrd="0" presId="urn:microsoft.com/office/officeart/2009/3/layout/HorizontalOrganizationChart"/>
    <dgm:cxn modelId="{DC309015-8E03-C040-8614-B9D9FC969EF4}" type="presParOf" srcId="{F8B7117C-2CA0-2F40-B7D6-1D024FC1684D}" destId="{7EAD13FD-E4B4-DC46-B5DF-6646A2216B5E}" srcOrd="0" destOrd="0" presId="urn:microsoft.com/office/officeart/2009/3/layout/HorizontalOrganizationChart"/>
    <dgm:cxn modelId="{4702A409-9F5C-E84B-98D2-1A09337EC89A}" type="presParOf" srcId="{F8B7117C-2CA0-2F40-B7D6-1D024FC1684D}" destId="{4E317DED-344D-9C4D-B93F-1131238B087D}" srcOrd="1" destOrd="0" presId="urn:microsoft.com/office/officeart/2009/3/layout/HorizontalOrganizationChart"/>
    <dgm:cxn modelId="{C50915CD-4026-9943-B70A-0FC08A4B7D26}" type="presParOf" srcId="{03AC02A8-DCF5-DE41-9165-E9B4A460BFB1}" destId="{B14BC67D-6708-2744-B1B5-357136427AFC}" srcOrd="1" destOrd="0" presId="urn:microsoft.com/office/officeart/2009/3/layout/HorizontalOrganizationChart"/>
    <dgm:cxn modelId="{0076D2E9-F069-2B43-A16D-CE022D33AA91}" type="presParOf" srcId="{03AC02A8-DCF5-DE41-9165-E9B4A460BFB1}" destId="{3CE53489-38CC-3F4F-8E4D-87B2F2A44B04}" srcOrd="2" destOrd="0" presId="urn:microsoft.com/office/officeart/2009/3/layout/HorizontalOrganizationChart"/>
    <dgm:cxn modelId="{207243A7-CD61-4F41-834A-439D2E25122B}" type="presParOf" srcId="{96876921-77F4-4E08-9148-E99125692808}" destId="{02317F5F-2A70-F943-94AC-A4AA9E649FDC}" srcOrd="6" destOrd="0" presId="urn:microsoft.com/office/officeart/2009/3/layout/HorizontalOrganizationChart"/>
    <dgm:cxn modelId="{EE180735-94DC-9448-8120-26F6542367B7}" type="presParOf" srcId="{96876921-77F4-4E08-9148-E99125692808}" destId="{942551B5-031B-A94B-8596-6CF221122022}" srcOrd="7" destOrd="0" presId="urn:microsoft.com/office/officeart/2009/3/layout/HorizontalOrganizationChart"/>
    <dgm:cxn modelId="{5C48168A-4AB0-704E-8F89-B39FAC4223B4}" type="presParOf" srcId="{942551B5-031B-A94B-8596-6CF221122022}" destId="{7B45BAC9-CC56-AC40-81A5-C7B9387341D0}" srcOrd="0" destOrd="0" presId="urn:microsoft.com/office/officeart/2009/3/layout/HorizontalOrganizationChart"/>
    <dgm:cxn modelId="{206BB424-0254-594B-9DCD-0B8D32CC590F}" type="presParOf" srcId="{7B45BAC9-CC56-AC40-81A5-C7B9387341D0}" destId="{8694BFB8-9E8C-1845-8FEC-5B89C95DC21B}" srcOrd="0" destOrd="0" presId="urn:microsoft.com/office/officeart/2009/3/layout/HorizontalOrganizationChart"/>
    <dgm:cxn modelId="{64D2B28D-87CB-2E4C-AE22-C9701FB5F18C}" type="presParOf" srcId="{7B45BAC9-CC56-AC40-81A5-C7B9387341D0}" destId="{BCA5C663-1057-1245-B4D4-FE7B87B92033}" srcOrd="1" destOrd="0" presId="urn:microsoft.com/office/officeart/2009/3/layout/HorizontalOrganizationChart"/>
    <dgm:cxn modelId="{A4FB2D54-BEC4-864D-BF7C-D6E836CB6E23}" type="presParOf" srcId="{942551B5-031B-A94B-8596-6CF221122022}" destId="{1E512A8E-5837-FD44-BC9D-057510CBC4D9}" srcOrd="1" destOrd="0" presId="urn:microsoft.com/office/officeart/2009/3/layout/HorizontalOrganizationChart"/>
    <dgm:cxn modelId="{CFA2B6E5-0740-4547-A7A5-8E8022BCAEF2}" type="presParOf" srcId="{942551B5-031B-A94B-8596-6CF221122022}" destId="{A1E72A6A-988E-C845-8CD1-74A8CF689222}" srcOrd="2" destOrd="0" presId="urn:microsoft.com/office/officeart/2009/3/layout/HorizontalOrganizationChart"/>
    <dgm:cxn modelId="{802D50D0-9DB3-E24E-972C-04D341B98E88}" type="presParOf" srcId="{96876921-77F4-4E08-9148-E99125692808}" destId="{16C50FE8-F74F-1349-A8CA-65C27410E2C4}" srcOrd="8" destOrd="0" presId="urn:microsoft.com/office/officeart/2009/3/layout/HorizontalOrganizationChart"/>
    <dgm:cxn modelId="{AEA13A00-F9C3-F942-B07E-62CA6C08E284}" type="presParOf" srcId="{96876921-77F4-4E08-9148-E99125692808}" destId="{7B39659E-F7C2-8C4D-AAAE-4DDD6208E960}" srcOrd="9" destOrd="0" presId="urn:microsoft.com/office/officeart/2009/3/layout/HorizontalOrganizationChart"/>
    <dgm:cxn modelId="{426AA3B5-D743-3C46-B109-12BEB30BF1D5}" type="presParOf" srcId="{7B39659E-F7C2-8C4D-AAAE-4DDD6208E960}" destId="{06ED6D85-57F1-BB48-8E0B-7186F27EBFD7}" srcOrd="0" destOrd="0" presId="urn:microsoft.com/office/officeart/2009/3/layout/HorizontalOrganizationChart"/>
    <dgm:cxn modelId="{88D6F30F-BEA5-604C-8499-E65AC3F7AFAC}" type="presParOf" srcId="{06ED6D85-57F1-BB48-8E0B-7186F27EBFD7}" destId="{EE430F54-A878-5E4E-8BD2-2EC118BCE1FF}" srcOrd="0" destOrd="0" presId="urn:microsoft.com/office/officeart/2009/3/layout/HorizontalOrganizationChart"/>
    <dgm:cxn modelId="{42A29F4B-F799-7C4B-9D51-519BDC247754}" type="presParOf" srcId="{06ED6D85-57F1-BB48-8E0B-7186F27EBFD7}" destId="{0F28AA06-1427-D743-BEC7-C0539F8ADE78}" srcOrd="1" destOrd="0" presId="urn:microsoft.com/office/officeart/2009/3/layout/HorizontalOrganizationChart"/>
    <dgm:cxn modelId="{2BCFD509-E7E9-E140-83DE-01BE4691E0CB}" type="presParOf" srcId="{7B39659E-F7C2-8C4D-AAAE-4DDD6208E960}" destId="{F43529C5-7D0B-C04F-969D-0FBCA8A92A6D}" srcOrd="1" destOrd="0" presId="urn:microsoft.com/office/officeart/2009/3/layout/HorizontalOrganizationChart"/>
    <dgm:cxn modelId="{DCFA044E-828A-E447-AEFB-DC345F77E4F1}" type="presParOf" srcId="{7B39659E-F7C2-8C4D-AAAE-4DDD6208E960}" destId="{7844B8FB-1B3C-3543-A856-FD80D2872BDF}" srcOrd="2" destOrd="0" presId="urn:microsoft.com/office/officeart/2009/3/layout/HorizontalOrganizationChart"/>
    <dgm:cxn modelId="{A2D5B387-CE98-A349-AFE3-AEADA91073FC}" type="presParOf" srcId="{96876921-77F4-4E08-9148-E99125692808}" destId="{D64C51CF-5385-AC4E-9924-5AEB9C96CC29}" srcOrd="10" destOrd="0" presId="urn:microsoft.com/office/officeart/2009/3/layout/HorizontalOrganizationChart"/>
    <dgm:cxn modelId="{76512947-8354-DA4D-8A92-719BAACFB530}" type="presParOf" srcId="{96876921-77F4-4E08-9148-E99125692808}" destId="{2C28600F-B5DF-F346-BFAD-A7B2AF3EC9CB}" srcOrd="11" destOrd="0" presId="urn:microsoft.com/office/officeart/2009/3/layout/HorizontalOrganizationChart"/>
    <dgm:cxn modelId="{63F24109-516E-754D-8C30-B572968319E0}" type="presParOf" srcId="{2C28600F-B5DF-F346-BFAD-A7B2AF3EC9CB}" destId="{60E6DAE8-C119-484B-B753-1455C0E0CE71}" srcOrd="0" destOrd="0" presId="urn:microsoft.com/office/officeart/2009/3/layout/HorizontalOrganizationChart"/>
    <dgm:cxn modelId="{B6CEE132-ACDD-6049-A809-C970DA2E9DFC}" type="presParOf" srcId="{60E6DAE8-C119-484B-B753-1455C0E0CE71}" destId="{E6CF5C07-2D9C-564D-90E5-DBF063F87A7C}" srcOrd="0" destOrd="0" presId="urn:microsoft.com/office/officeart/2009/3/layout/HorizontalOrganizationChart"/>
    <dgm:cxn modelId="{96E26A39-4788-8549-ACBB-069A8242FB4B}" type="presParOf" srcId="{60E6DAE8-C119-484B-B753-1455C0E0CE71}" destId="{C767319C-045A-8840-8F04-CF0D948D48E4}" srcOrd="1" destOrd="0" presId="urn:microsoft.com/office/officeart/2009/3/layout/HorizontalOrganizationChart"/>
    <dgm:cxn modelId="{1817F15B-325B-5144-B73E-74B3EEAD544E}" type="presParOf" srcId="{2C28600F-B5DF-F346-BFAD-A7B2AF3EC9CB}" destId="{1B10B67E-083A-F547-9877-E216C150872C}" srcOrd="1" destOrd="0" presId="urn:microsoft.com/office/officeart/2009/3/layout/HorizontalOrganizationChart"/>
    <dgm:cxn modelId="{BB0E8336-6524-2440-8569-FA3AA2AB5446}" type="presParOf" srcId="{2C28600F-B5DF-F346-BFAD-A7B2AF3EC9CB}" destId="{2E3E6627-6735-2447-AB97-6533EB27301F}" srcOrd="2" destOrd="0" presId="urn:microsoft.com/office/officeart/2009/3/layout/HorizontalOrganizationChart"/>
    <dgm:cxn modelId="{BD7C260D-DB59-B946-B84C-E0E914982D0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84671B08-2EA2-F349-BAB1-8B6CBAC2CE5D}" type="presOf" srcId="{7859404A-F2FC-2C48-AA46-F509ECEE6B31}" destId="{4E99FFF1-F2C8-4947-9B7B-F4C0FDBD7B17}"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DFF3E518-5AF6-B742-A535-17B52F2DD90B}" type="presOf" srcId="{9AC2E227-803C-4016-BF2C-9291B6CAA290}" destId="{9CD41DA5-A8A9-4189-B933-DCF665F7DF2D}" srcOrd="1" destOrd="0" presId="urn:microsoft.com/office/officeart/2009/3/layout/HorizontalOrganizationChart"/>
    <dgm:cxn modelId="{D0C00823-B734-394B-984D-E9DE1CDDE006}" type="presOf" srcId="{F2050BCA-66A8-BD4F-8D70-1CDE1E1193D6}" destId="{4E317DED-344D-9C4D-B93F-1131238B087D}" srcOrd="1" destOrd="0" presId="urn:microsoft.com/office/officeart/2009/3/layout/HorizontalOrganizationChart"/>
    <dgm:cxn modelId="{24576A25-1DE1-3643-AC79-BD12E4EBBEB4}" type="presOf" srcId="{D03B71AB-129A-214C-ABE8-BDB062FF6886}" destId="{D64C51CF-5385-AC4E-9924-5AEB9C96CC29}" srcOrd="0" destOrd="0" presId="urn:microsoft.com/office/officeart/2009/3/layout/HorizontalOrganizationChart"/>
    <dgm:cxn modelId="{E858882B-A108-BA4D-95D9-1D762DF14EA2}" type="presOf" srcId="{23F1803F-276C-8041-9B7B-082F2BD1E946}" destId="{19BA56B5-C34A-B64D-A239-C962FAC6DE3A}"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65BC6432-4DA1-F74F-A706-1CB00DA65852}" type="presOf" srcId="{407B71D8-AF3B-5A42-9B22-D9139206A1E9}" destId="{EE430F54-A878-5E4E-8BD2-2EC118BCE1FF}" srcOrd="0" destOrd="0" presId="urn:microsoft.com/office/officeart/2009/3/layout/HorizontalOrganizationChart"/>
    <dgm:cxn modelId="{BA14803D-1F10-FD4F-A3AA-2E5A52DB9D75}" type="presOf" srcId="{D85D18D5-D26E-FC45-9804-B9305D1099EC}" destId="{02317F5F-2A70-F943-94AC-A4AA9E649FDC}" srcOrd="0" destOrd="0" presId="urn:microsoft.com/office/officeart/2009/3/layout/HorizontalOrganizationChart"/>
    <dgm:cxn modelId="{B5088145-5313-FD43-8DF4-CC4F5CA42516}" type="presOf" srcId="{18857FB4-8C0F-134F-BB34-A7483EFC3EB3}" destId="{8694BFB8-9E8C-1845-8FEC-5B89C95DC21B}"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1C24BE54-5661-CC4B-9133-3BB7B687AB8F}" type="presOf" srcId="{9AC2E227-803C-4016-BF2C-9291B6CAA290}" destId="{2A2AFDF2-2568-44F8-842C-3BFD70D9F2B1}" srcOrd="0" destOrd="0" presId="urn:microsoft.com/office/officeart/2009/3/layout/HorizontalOrganizationChart"/>
    <dgm:cxn modelId="{16367E69-E0B3-CD4A-B0F0-E66BE8B1C1F9}" type="presOf" srcId="{7859404A-F2FC-2C48-AA46-F509ECEE6B31}" destId="{CBC1B020-7022-2B49-8F5F-7E3168D6587A}" srcOrd="1" destOrd="0" presId="urn:microsoft.com/office/officeart/2009/3/layout/HorizontalOrganizationChart"/>
    <dgm:cxn modelId="{1E1CF874-7D67-E34D-8BFB-17A121553C8D}" type="presOf" srcId="{F2050BCA-66A8-BD4F-8D70-1CDE1E1193D6}" destId="{7EAD13FD-E4B4-DC46-B5DF-6646A2216B5E}" srcOrd="0" destOrd="0" presId="urn:microsoft.com/office/officeart/2009/3/layout/HorizontalOrganizationChart"/>
    <dgm:cxn modelId="{C7DA7F75-E7D9-0E44-A1F2-04BC976D8334}" type="presOf" srcId="{18857FB4-8C0F-134F-BB34-A7483EFC3EB3}" destId="{BCA5C663-1057-1245-B4D4-FE7B87B92033}" srcOrd="1"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1EE3D783-AD1A-CF48-AC6A-9476BADDBE9D}" type="presOf" srcId="{082ECBEE-C2C7-4949-86B1-6B928BF803C2}" destId="{DB74F6B7-48F3-A347-9D02-3848B3882D19}" srcOrd="0" destOrd="0" presId="urn:microsoft.com/office/officeart/2009/3/layout/HorizontalOrganizationChart"/>
    <dgm:cxn modelId="{E68AA899-14C9-9A45-8FBD-D0ABE0928CDB}" type="presOf" srcId="{407B71D8-AF3B-5A42-9B22-D9139206A1E9}" destId="{0F28AA06-1427-D743-BEC7-C0539F8ADE7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F5BC6A5-EFD3-F241-8D44-46D7A9E3767B}" type="presOf" srcId="{F05BBA42-D7AF-4BA0-8C3F-85B1FE28E48F}" destId="{18DB143D-9E27-4E02-AFA5-F665953CBC10}" srcOrd="0"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41041CAF-9DD0-B04E-9699-249DFF38A28E}" type="presOf" srcId="{5A294BDE-BC52-8342-AC0A-45AB3E3D15CE}" destId="{16C50FE8-F74F-1349-A8CA-65C27410E2C4}" srcOrd="0" destOrd="0" presId="urn:microsoft.com/office/officeart/2009/3/layout/HorizontalOrganizationChart"/>
    <dgm:cxn modelId="{14A68BB4-EDAB-6648-8232-B27FD3CDF692}" type="presOf" srcId="{23F1803F-276C-8041-9B7B-082F2BD1E946}" destId="{B13D6842-7E74-6E4A-B081-886229548982}" srcOrd="1" destOrd="0" presId="urn:microsoft.com/office/officeart/2009/3/layout/HorizontalOrganizationChart"/>
    <dgm:cxn modelId="{660112D7-44F1-524E-A1FA-57E462C6C45E}" type="presOf" srcId="{5E91D41B-332E-E54E-BBB2-1256B9CC48C7}" destId="{97BD78E0-6CC9-224B-9FDD-F11EE9BF8DF0}" srcOrd="0" destOrd="0" presId="urn:microsoft.com/office/officeart/2009/3/layout/HorizontalOrganizationChart"/>
    <dgm:cxn modelId="{FAB0B0E8-019A-9F47-8ED7-C0157B0ECD38}" type="presOf" srcId="{4CB52E96-06D1-AF48-99CE-F4490E57E3F7}" destId="{C767319C-045A-8840-8F04-CF0D948D48E4}" srcOrd="1" destOrd="0" presId="urn:microsoft.com/office/officeart/2009/3/layout/HorizontalOrganizationChart"/>
    <dgm:cxn modelId="{BA6794EB-5416-3F44-BAFF-954247CE61D9}" type="presOf" srcId="{1D790902-AF3D-7B46-AD76-3055EDBED332}" destId="{FDE78A9A-2F3D-1643-9E25-8D293E01FD0B}" srcOrd="0" destOrd="0" presId="urn:microsoft.com/office/officeart/2009/3/layout/HorizontalOrganizationChart"/>
    <dgm:cxn modelId="{EB49D5F0-2F47-9E45-BD6C-1838E68B8408}" type="presOf" srcId="{4CB52E96-06D1-AF48-99CE-F4490E57E3F7}" destId="{E6CF5C07-2D9C-564D-90E5-DBF063F87A7C}"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79372107-A9EF-C747-B042-48E6BA53B2DD}" type="presParOf" srcId="{18DB143D-9E27-4E02-AFA5-F665953CBC10}" destId="{07E01157-B979-4F6B-B892-75DB2A2B8B0F}" srcOrd="0" destOrd="0" presId="urn:microsoft.com/office/officeart/2009/3/layout/HorizontalOrganizationChart"/>
    <dgm:cxn modelId="{70DF83B5-D6C3-964D-95E7-F825E112FF15}" type="presParOf" srcId="{07E01157-B979-4F6B-B892-75DB2A2B8B0F}" destId="{F686C23F-604E-4653-B2CB-27DBB6BED631}" srcOrd="0" destOrd="0" presId="urn:microsoft.com/office/officeart/2009/3/layout/HorizontalOrganizationChart"/>
    <dgm:cxn modelId="{814ECE78-0203-A14D-80A6-98A4BF5C1F27}" type="presParOf" srcId="{F686C23F-604E-4653-B2CB-27DBB6BED631}" destId="{2A2AFDF2-2568-44F8-842C-3BFD70D9F2B1}" srcOrd="0" destOrd="0" presId="urn:microsoft.com/office/officeart/2009/3/layout/HorizontalOrganizationChart"/>
    <dgm:cxn modelId="{FD553657-2975-E34F-A38C-DEE314C5295F}" type="presParOf" srcId="{F686C23F-604E-4653-B2CB-27DBB6BED631}" destId="{9CD41DA5-A8A9-4189-B933-DCF665F7DF2D}" srcOrd="1" destOrd="0" presId="urn:microsoft.com/office/officeart/2009/3/layout/HorizontalOrganizationChart"/>
    <dgm:cxn modelId="{F5A99944-836B-7142-AB43-BBE4F9E13B93}" type="presParOf" srcId="{07E01157-B979-4F6B-B892-75DB2A2B8B0F}" destId="{96876921-77F4-4E08-9148-E99125692808}" srcOrd="1" destOrd="0" presId="urn:microsoft.com/office/officeart/2009/3/layout/HorizontalOrganizationChart"/>
    <dgm:cxn modelId="{783C028F-5048-9F4A-A01C-E458BE23F3BD}" type="presParOf" srcId="{96876921-77F4-4E08-9148-E99125692808}" destId="{97BD78E0-6CC9-224B-9FDD-F11EE9BF8DF0}" srcOrd="0" destOrd="0" presId="urn:microsoft.com/office/officeart/2009/3/layout/HorizontalOrganizationChart"/>
    <dgm:cxn modelId="{0643E1A5-EA65-8F45-913D-6EED8913694E}" type="presParOf" srcId="{96876921-77F4-4E08-9148-E99125692808}" destId="{F5564F5E-C23C-6041-B185-3508736BC161}" srcOrd="1" destOrd="0" presId="urn:microsoft.com/office/officeart/2009/3/layout/HorizontalOrganizationChart"/>
    <dgm:cxn modelId="{10F7AA10-B150-9E4C-9137-8DB2A43B83AF}" type="presParOf" srcId="{F5564F5E-C23C-6041-B185-3508736BC161}" destId="{730C15AF-A2E3-334E-9C4F-2DA8AC61AB90}" srcOrd="0" destOrd="0" presId="urn:microsoft.com/office/officeart/2009/3/layout/HorizontalOrganizationChart"/>
    <dgm:cxn modelId="{B2F8EED1-7884-D648-889C-C0DAAE01D7CD}" type="presParOf" srcId="{730C15AF-A2E3-334E-9C4F-2DA8AC61AB90}" destId="{19BA56B5-C34A-B64D-A239-C962FAC6DE3A}" srcOrd="0" destOrd="0" presId="urn:microsoft.com/office/officeart/2009/3/layout/HorizontalOrganizationChart"/>
    <dgm:cxn modelId="{A465C61D-5040-1F4B-9F2C-F4291968AE92}" type="presParOf" srcId="{730C15AF-A2E3-334E-9C4F-2DA8AC61AB90}" destId="{B13D6842-7E74-6E4A-B081-886229548982}" srcOrd="1" destOrd="0" presId="urn:microsoft.com/office/officeart/2009/3/layout/HorizontalOrganizationChart"/>
    <dgm:cxn modelId="{CA9639BC-BD71-054A-9D69-DDE4F347A7E9}" type="presParOf" srcId="{F5564F5E-C23C-6041-B185-3508736BC161}" destId="{DA228DBB-51B5-1545-814C-2E0469298B4C}" srcOrd="1" destOrd="0" presId="urn:microsoft.com/office/officeart/2009/3/layout/HorizontalOrganizationChart"/>
    <dgm:cxn modelId="{C492A26B-4296-3544-8386-DB5AD55CF648}" type="presParOf" srcId="{F5564F5E-C23C-6041-B185-3508736BC161}" destId="{D334E96E-D664-3443-8496-4E437BC45B67}" srcOrd="2" destOrd="0" presId="urn:microsoft.com/office/officeart/2009/3/layout/HorizontalOrganizationChart"/>
    <dgm:cxn modelId="{8E952E3C-38ED-8644-ABAA-348C40041494}" type="presParOf" srcId="{96876921-77F4-4E08-9148-E99125692808}" destId="{DB74F6B7-48F3-A347-9D02-3848B3882D19}" srcOrd="2" destOrd="0" presId="urn:microsoft.com/office/officeart/2009/3/layout/HorizontalOrganizationChart"/>
    <dgm:cxn modelId="{51CA3326-F191-5941-8717-DFB1CEFC3A12}" type="presParOf" srcId="{96876921-77F4-4E08-9148-E99125692808}" destId="{B6FF38B1-94EE-5848-8043-BF3B363E5E43}" srcOrd="3" destOrd="0" presId="urn:microsoft.com/office/officeart/2009/3/layout/HorizontalOrganizationChart"/>
    <dgm:cxn modelId="{5477CF28-7E41-8E4A-B074-6415796ED376}" type="presParOf" srcId="{B6FF38B1-94EE-5848-8043-BF3B363E5E43}" destId="{CC2D7BE5-7000-3C48-AA1F-2B56512EECB1}" srcOrd="0" destOrd="0" presId="urn:microsoft.com/office/officeart/2009/3/layout/HorizontalOrganizationChart"/>
    <dgm:cxn modelId="{56710A88-8A00-5046-AD56-3F651807C5B5}" type="presParOf" srcId="{CC2D7BE5-7000-3C48-AA1F-2B56512EECB1}" destId="{4E99FFF1-F2C8-4947-9B7B-F4C0FDBD7B17}" srcOrd="0" destOrd="0" presId="urn:microsoft.com/office/officeart/2009/3/layout/HorizontalOrganizationChart"/>
    <dgm:cxn modelId="{0680A8ED-1FD6-324C-93CC-40F66F66C2DF}" type="presParOf" srcId="{CC2D7BE5-7000-3C48-AA1F-2B56512EECB1}" destId="{CBC1B020-7022-2B49-8F5F-7E3168D6587A}" srcOrd="1" destOrd="0" presId="urn:microsoft.com/office/officeart/2009/3/layout/HorizontalOrganizationChart"/>
    <dgm:cxn modelId="{4DD6CF3B-AA7C-C04B-8F21-9AEB5EA3D6D3}" type="presParOf" srcId="{B6FF38B1-94EE-5848-8043-BF3B363E5E43}" destId="{8C9C17CE-7CBB-7446-A701-923744A6075A}" srcOrd="1" destOrd="0" presId="urn:microsoft.com/office/officeart/2009/3/layout/HorizontalOrganizationChart"/>
    <dgm:cxn modelId="{60C664F0-EA8F-544D-92F5-1BDB747FB542}" type="presParOf" srcId="{B6FF38B1-94EE-5848-8043-BF3B363E5E43}" destId="{430A0D5E-F21F-B747-8E3B-3F16B06130DD}" srcOrd="2" destOrd="0" presId="urn:microsoft.com/office/officeart/2009/3/layout/HorizontalOrganizationChart"/>
    <dgm:cxn modelId="{60692EA4-1EA6-5644-87F9-01D6F69733CB}" type="presParOf" srcId="{96876921-77F4-4E08-9148-E99125692808}" destId="{FDE78A9A-2F3D-1643-9E25-8D293E01FD0B}" srcOrd="4" destOrd="0" presId="urn:microsoft.com/office/officeart/2009/3/layout/HorizontalOrganizationChart"/>
    <dgm:cxn modelId="{84FC2A3E-1EB4-2849-A0BA-D600D98059A8}" type="presParOf" srcId="{96876921-77F4-4E08-9148-E99125692808}" destId="{03AC02A8-DCF5-DE41-9165-E9B4A460BFB1}" srcOrd="5" destOrd="0" presId="urn:microsoft.com/office/officeart/2009/3/layout/HorizontalOrganizationChart"/>
    <dgm:cxn modelId="{F4DD852C-5C9D-2A45-83E4-D656E6C88BB7}" type="presParOf" srcId="{03AC02A8-DCF5-DE41-9165-E9B4A460BFB1}" destId="{F8B7117C-2CA0-2F40-B7D6-1D024FC1684D}" srcOrd="0" destOrd="0" presId="urn:microsoft.com/office/officeart/2009/3/layout/HorizontalOrganizationChart"/>
    <dgm:cxn modelId="{0C94AD9F-832F-474D-8A78-76AAF324B8FE}" type="presParOf" srcId="{F8B7117C-2CA0-2F40-B7D6-1D024FC1684D}" destId="{7EAD13FD-E4B4-DC46-B5DF-6646A2216B5E}" srcOrd="0" destOrd="0" presId="urn:microsoft.com/office/officeart/2009/3/layout/HorizontalOrganizationChart"/>
    <dgm:cxn modelId="{E3D0805F-5644-2F42-9E9E-7BB3D14EDD2E}" type="presParOf" srcId="{F8B7117C-2CA0-2F40-B7D6-1D024FC1684D}" destId="{4E317DED-344D-9C4D-B93F-1131238B087D}" srcOrd="1" destOrd="0" presId="urn:microsoft.com/office/officeart/2009/3/layout/HorizontalOrganizationChart"/>
    <dgm:cxn modelId="{61BEB9A8-97CE-9C46-94A8-65DC309554D2}" type="presParOf" srcId="{03AC02A8-DCF5-DE41-9165-E9B4A460BFB1}" destId="{B14BC67D-6708-2744-B1B5-357136427AFC}" srcOrd="1" destOrd="0" presId="urn:microsoft.com/office/officeart/2009/3/layout/HorizontalOrganizationChart"/>
    <dgm:cxn modelId="{2DD6800B-CB0F-E44F-A10B-7CEA6BF6643A}" type="presParOf" srcId="{03AC02A8-DCF5-DE41-9165-E9B4A460BFB1}" destId="{3CE53489-38CC-3F4F-8E4D-87B2F2A44B04}" srcOrd="2" destOrd="0" presId="urn:microsoft.com/office/officeart/2009/3/layout/HorizontalOrganizationChart"/>
    <dgm:cxn modelId="{68668F07-0962-1147-A70D-4B7072E447D3}" type="presParOf" srcId="{96876921-77F4-4E08-9148-E99125692808}" destId="{02317F5F-2A70-F943-94AC-A4AA9E649FDC}" srcOrd="6" destOrd="0" presId="urn:microsoft.com/office/officeart/2009/3/layout/HorizontalOrganizationChart"/>
    <dgm:cxn modelId="{E7EB7D4E-0E1C-554A-BB87-B418227AF41B}" type="presParOf" srcId="{96876921-77F4-4E08-9148-E99125692808}" destId="{942551B5-031B-A94B-8596-6CF221122022}" srcOrd="7" destOrd="0" presId="urn:microsoft.com/office/officeart/2009/3/layout/HorizontalOrganizationChart"/>
    <dgm:cxn modelId="{27CCE4C0-2D5E-5F48-8E67-5FC61FD41AEE}" type="presParOf" srcId="{942551B5-031B-A94B-8596-6CF221122022}" destId="{7B45BAC9-CC56-AC40-81A5-C7B9387341D0}" srcOrd="0" destOrd="0" presId="urn:microsoft.com/office/officeart/2009/3/layout/HorizontalOrganizationChart"/>
    <dgm:cxn modelId="{0353011D-09AB-FE40-B4AC-4B2B21C9A655}" type="presParOf" srcId="{7B45BAC9-CC56-AC40-81A5-C7B9387341D0}" destId="{8694BFB8-9E8C-1845-8FEC-5B89C95DC21B}" srcOrd="0" destOrd="0" presId="urn:microsoft.com/office/officeart/2009/3/layout/HorizontalOrganizationChart"/>
    <dgm:cxn modelId="{509E8260-E072-3644-9764-11DBDDB7A0B2}" type="presParOf" srcId="{7B45BAC9-CC56-AC40-81A5-C7B9387341D0}" destId="{BCA5C663-1057-1245-B4D4-FE7B87B92033}" srcOrd="1" destOrd="0" presId="urn:microsoft.com/office/officeart/2009/3/layout/HorizontalOrganizationChart"/>
    <dgm:cxn modelId="{D053BCBE-EDB9-C545-9E15-8FB9C7C301B8}" type="presParOf" srcId="{942551B5-031B-A94B-8596-6CF221122022}" destId="{1E512A8E-5837-FD44-BC9D-057510CBC4D9}" srcOrd="1" destOrd="0" presId="urn:microsoft.com/office/officeart/2009/3/layout/HorizontalOrganizationChart"/>
    <dgm:cxn modelId="{EF4FA761-0F02-B54D-82EC-7CCBCA0CA5A8}" type="presParOf" srcId="{942551B5-031B-A94B-8596-6CF221122022}" destId="{A1E72A6A-988E-C845-8CD1-74A8CF689222}" srcOrd="2" destOrd="0" presId="urn:microsoft.com/office/officeart/2009/3/layout/HorizontalOrganizationChart"/>
    <dgm:cxn modelId="{416A566B-5F5F-C844-9687-C9D88CDFA235}" type="presParOf" srcId="{96876921-77F4-4E08-9148-E99125692808}" destId="{16C50FE8-F74F-1349-A8CA-65C27410E2C4}" srcOrd="8" destOrd="0" presId="urn:microsoft.com/office/officeart/2009/3/layout/HorizontalOrganizationChart"/>
    <dgm:cxn modelId="{49ED8DF0-F578-CB40-8642-6E40BF480BFE}" type="presParOf" srcId="{96876921-77F4-4E08-9148-E99125692808}" destId="{7B39659E-F7C2-8C4D-AAAE-4DDD6208E960}" srcOrd="9" destOrd="0" presId="urn:microsoft.com/office/officeart/2009/3/layout/HorizontalOrganizationChart"/>
    <dgm:cxn modelId="{4F7F35CA-958A-F342-84FF-ED7891FCE366}" type="presParOf" srcId="{7B39659E-F7C2-8C4D-AAAE-4DDD6208E960}" destId="{06ED6D85-57F1-BB48-8E0B-7186F27EBFD7}" srcOrd="0" destOrd="0" presId="urn:microsoft.com/office/officeart/2009/3/layout/HorizontalOrganizationChart"/>
    <dgm:cxn modelId="{3F223EB5-60AC-C041-8305-A890AB1A12DD}" type="presParOf" srcId="{06ED6D85-57F1-BB48-8E0B-7186F27EBFD7}" destId="{EE430F54-A878-5E4E-8BD2-2EC118BCE1FF}" srcOrd="0" destOrd="0" presId="urn:microsoft.com/office/officeart/2009/3/layout/HorizontalOrganizationChart"/>
    <dgm:cxn modelId="{CA2448FF-4FBD-6E43-9284-EF0EF069E6CD}" type="presParOf" srcId="{06ED6D85-57F1-BB48-8E0B-7186F27EBFD7}" destId="{0F28AA06-1427-D743-BEC7-C0539F8ADE78}" srcOrd="1" destOrd="0" presId="urn:microsoft.com/office/officeart/2009/3/layout/HorizontalOrganizationChart"/>
    <dgm:cxn modelId="{385136C5-67D6-0844-BA92-020A05ADB252}" type="presParOf" srcId="{7B39659E-F7C2-8C4D-AAAE-4DDD6208E960}" destId="{F43529C5-7D0B-C04F-969D-0FBCA8A92A6D}" srcOrd="1" destOrd="0" presId="urn:microsoft.com/office/officeart/2009/3/layout/HorizontalOrganizationChart"/>
    <dgm:cxn modelId="{90188D7A-CE30-AA4C-A75D-BA25AE389946}" type="presParOf" srcId="{7B39659E-F7C2-8C4D-AAAE-4DDD6208E960}" destId="{7844B8FB-1B3C-3543-A856-FD80D2872BDF}" srcOrd="2" destOrd="0" presId="urn:microsoft.com/office/officeart/2009/3/layout/HorizontalOrganizationChart"/>
    <dgm:cxn modelId="{CAE1C0A5-4F4B-2C49-92A9-2F30971F5AA3}" type="presParOf" srcId="{96876921-77F4-4E08-9148-E99125692808}" destId="{D64C51CF-5385-AC4E-9924-5AEB9C96CC29}" srcOrd="10" destOrd="0" presId="urn:microsoft.com/office/officeart/2009/3/layout/HorizontalOrganizationChart"/>
    <dgm:cxn modelId="{A233C75A-2553-4F48-B474-C204AD395533}" type="presParOf" srcId="{96876921-77F4-4E08-9148-E99125692808}" destId="{2C28600F-B5DF-F346-BFAD-A7B2AF3EC9CB}" srcOrd="11" destOrd="0" presId="urn:microsoft.com/office/officeart/2009/3/layout/HorizontalOrganizationChart"/>
    <dgm:cxn modelId="{87CA6284-0E02-1148-B720-368EDAEEAE11}" type="presParOf" srcId="{2C28600F-B5DF-F346-BFAD-A7B2AF3EC9CB}" destId="{60E6DAE8-C119-484B-B753-1455C0E0CE71}" srcOrd="0" destOrd="0" presId="urn:microsoft.com/office/officeart/2009/3/layout/HorizontalOrganizationChart"/>
    <dgm:cxn modelId="{DA9FE19D-3368-4343-8E13-2D68DBEFFE07}" type="presParOf" srcId="{60E6DAE8-C119-484B-B753-1455C0E0CE71}" destId="{E6CF5C07-2D9C-564D-90E5-DBF063F87A7C}" srcOrd="0" destOrd="0" presId="urn:microsoft.com/office/officeart/2009/3/layout/HorizontalOrganizationChart"/>
    <dgm:cxn modelId="{94BBC2E4-C16F-2C4F-B0CE-8D192D4FCDE0}" type="presParOf" srcId="{60E6DAE8-C119-484B-B753-1455C0E0CE71}" destId="{C767319C-045A-8840-8F04-CF0D948D48E4}" srcOrd="1" destOrd="0" presId="urn:microsoft.com/office/officeart/2009/3/layout/HorizontalOrganizationChart"/>
    <dgm:cxn modelId="{F080D09F-DB40-9D42-84A4-DA54CE9FD1E3}" type="presParOf" srcId="{2C28600F-B5DF-F346-BFAD-A7B2AF3EC9CB}" destId="{1B10B67E-083A-F547-9877-E216C150872C}" srcOrd="1" destOrd="0" presId="urn:microsoft.com/office/officeart/2009/3/layout/HorizontalOrganizationChart"/>
    <dgm:cxn modelId="{40F55C00-022D-134F-B4A8-7F5F7C1B1C04}" type="presParOf" srcId="{2C28600F-B5DF-F346-BFAD-A7B2AF3EC9CB}" destId="{2E3E6627-6735-2447-AB97-6533EB27301F}" srcOrd="2" destOrd="0" presId="urn:microsoft.com/office/officeart/2009/3/layout/HorizontalOrganizationChart"/>
    <dgm:cxn modelId="{492FB091-D9E8-6B40-AEB7-CC59AC2B3F8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FC7EA118-CBDD-B949-BF50-BC34D3CA4F67}" type="presOf" srcId="{F05BBA42-D7AF-4BA0-8C3F-85B1FE28E48F}" destId="{18DB143D-9E27-4E02-AFA5-F665953CBC10}" srcOrd="0" destOrd="0" presId="urn:microsoft.com/office/officeart/2009/3/layout/HorizontalOrganizationChart"/>
    <dgm:cxn modelId="{7C325922-11B3-714C-AAAE-77D21578B730}" type="presOf" srcId="{18857FB4-8C0F-134F-BB34-A7483EFC3EB3}" destId="{BCA5C663-1057-1245-B4D4-FE7B87B92033}" srcOrd="1"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8EFB1532-0A96-3C47-8A6F-7B6AB94FBBE3}" type="presOf" srcId="{407B71D8-AF3B-5A42-9B22-D9139206A1E9}" destId="{0F28AA06-1427-D743-BEC7-C0539F8ADE78}" srcOrd="1" destOrd="0" presId="urn:microsoft.com/office/officeart/2009/3/layout/HorizontalOrganizationChart"/>
    <dgm:cxn modelId="{B8AB433F-CD24-4A47-97E1-B9B249965910}" type="presOf" srcId="{407B71D8-AF3B-5A42-9B22-D9139206A1E9}" destId="{EE430F54-A878-5E4E-8BD2-2EC118BCE1FF}" srcOrd="0" destOrd="0" presId="urn:microsoft.com/office/officeart/2009/3/layout/HorizontalOrganizationChart"/>
    <dgm:cxn modelId="{8BB0C144-1B60-524C-8778-F6994302CC45}" type="presOf" srcId="{4CB52E96-06D1-AF48-99CE-F4490E57E3F7}" destId="{E6CF5C07-2D9C-564D-90E5-DBF063F87A7C}"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5EF6C553-FEDA-2041-A776-975D32926E11}" type="presOf" srcId="{5E91D41B-332E-E54E-BBB2-1256B9CC48C7}" destId="{97BD78E0-6CC9-224B-9FDD-F11EE9BF8DF0}" srcOrd="0" destOrd="0" presId="urn:microsoft.com/office/officeart/2009/3/layout/HorizontalOrganizationChart"/>
    <dgm:cxn modelId="{9BA6D857-ACD9-6648-BE7B-A21B658A5A4B}" type="presOf" srcId="{9AC2E227-803C-4016-BF2C-9291B6CAA290}" destId="{2A2AFDF2-2568-44F8-842C-3BFD70D9F2B1}" srcOrd="0" destOrd="0" presId="urn:microsoft.com/office/officeart/2009/3/layout/HorizontalOrganizationChart"/>
    <dgm:cxn modelId="{24DB1E59-840C-7B44-9339-A0ABB142F3D7}" type="presOf" srcId="{082ECBEE-C2C7-4949-86B1-6B928BF803C2}" destId="{DB74F6B7-48F3-A347-9D02-3848B3882D19}" srcOrd="0" destOrd="0" presId="urn:microsoft.com/office/officeart/2009/3/layout/HorizontalOrganizationChart"/>
    <dgm:cxn modelId="{4F937E6D-CE8F-3C44-BF98-012ABE43AF2C}" type="presOf" srcId="{9AC2E227-803C-4016-BF2C-9291B6CAA290}" destId="{9CD41DA5-A8A9-4189-B933-DCF665F7DF2D}" srcOrd="1" destOrd="0" presId="urn:microsoft.com/office/officeart/2009/3/layout/HorizontalOrganizationChart"/>
    <dgm:cxn modelId="{1159B26E-AE3A-C440-868A-35992E876FB1}" type="presOf" srcId="{F2050BCA-66A8-BD4F-8D70-1CDE1E1193D6}" destId="{4E317DED-344D-9C4D-B93F-1131238B087D}" srcOrd="1"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7148B98D-00AA-C54F-B7B4-E4A9873CFE21}" type="presOf" srcId="{23F1803F-276C-8041-9B7B-082F2BD1E946}" destId="{B13D6842-7E74-6E4A-B081-886229548982}" srcOrd="1" destOrd="0" presId="urn:microsoft.com/office/officeart/2009/3/layout/HorizontalOrganizationChart"/>
    <dgm:cxn modelId="{7F4F9B97-A964-164F-8F64-ECA10E7E127E}" type="presOf" srcId="{D85D18D5-D26E-FC45-9804-B9305D1099EC}" destId="{02317F5F-2A70-F943-94AC-A4AA9E649FDC}"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2D12AA2-FA7A-8245-B92A-42C4A49B3A5D}" type="presOf" srcId="{F2050BCA-66A8-BD4F-8D70-1CDE1E1193D6}" destId="{7EAD13FD-E4B4-DC46-B5DF-6646A2216B5E}" srcOrd="0" destOrd="0" presId="urn:microsoft.com/office/officeart/2009/3/layout/HorizontalOrganizationChart"/>
    <dgm:cxn modelId="{D8979AA3-AAB6-B947-98B5-7D07182827D7}" type="presOf" srcId="{23F1803F-276C-8041-9B7B-082F2BD1E946}" destId="{19BA56B5-C34A-B64D-A239-C962FAC6DE3A}" srcOrd="0" destOrd="0" presId="urn:microsoft.com/office/officeart/2009/3/layout/HorizontalOrganizationChart"/>
    <dgm:cxn modelId="{DCB803A7-2ADD-1048-9212-AC97CB359B88}" type="presOf" srcId="{7859404A-F2FC-2C48-AA46-F509ECEE6B31}" destId="{4E99FFF1-F2C8-4947-9B7B-F4C0FDBD7B17}" srcOrd="0"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E3B87ABD-AE6C-984F-90D0-13A73E4CC19E}" type="presOf" srcId="{1D790902-AF3D-7B46-AD76-3055EDBED332}" destId="{FDE78A9A-2F3D-1643-9E25-8D293E01FD0B}" srcOrd="0" destOrd="0" presId="urn:microsoft.com/office/officeart/2009/3/layout/HorizontalOrganizationChart"/>
    <dgm:cxn modelId="{7C0583CA-BD6C-E34A-84FD-C836164377BC}" type="presOf" srcId="{7859404A-F2FC-2C48-AA46-F509ECEE6B31}" destId="{CBC1B020-7022-2B49-8F5F-7E3168D6587A}" srcOrd="1" destOrd="0" presId="urn:microsoft.com/office/officeart/2009/3/layout/HorizontalOrganizationChart"/>
    <dgm:cxn modelId="{3965FFD2-636D-F748-92DD-395024EF08D7}" type="presOf" srcId="{18857FB4-8C0F-134F-BB34-A7483EFC3EB3}" destId="{8694BFB8-9E8C-1845-8FEC-5B89C95DC21B}" srcOrd="0" destOrd="0" presId="urn:microsoft.com/office/officeart/2009/3/layout/HorizontalOrganizationChart"/>
    <dgm:cxn modelId="{C22119E0-EAE3-FB45-9642-6E9AF1F85585}" type="presOf" srcId="{D03B71AB-129A-214C-ABE8-BDB062FF6886}" destId="{D64C51CF-5385-AC4E-9924-5AEB9C96CC29}" srcOrd="0" destOrd="0" presId="urn:microsoft.com/office/officeart/2009/3/layout/HorizontalOrganizationChart"/>
    <dgm:cxn modelId="{0A3446EC-B79D-9B42-B79B-65E1BFE56978}" type="presOf" srcId="{4CB52E96-06D1-AF48-99CE-F4490E57E3F7}" destId="{C767319C-045A-8840-8F04-CF0D948D48E4}" srcOrd="1" destOrd="0" presId="urn:microsoft.com/office/officeart/2009/3/layout/HorizontalOrganizationChart"/>
    <dgm:cxn modelId="{2BAEF3F4-D9C6-9A4D-B503-A59456D9E6B3}" type="presOf" srcId="{5A294BDE-BC52-8342-AC0A-45AB3E3D15CE}" destId="{16C50FE8-F74F-1349-A8CA-65C27410E2C4}"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1E40980E-7AB4-9C48-A68E-8164D01E0EEB}" type="presParOf" srcId="{18DB143D-9E27-4E02-AFA5-F665953CBC10}" destId="{07E01157-B979-4F6B-B892-75DB2A2B8B0F}" srcOrd="0" destOrd="0" presId="urn:microsoft.com/office/officeart/2009/3/layout/HorizontalOrganizationChart"/>
    <dgm:cxn modelId="{8AF06EF0-4229-4D43-AFA8-305B0B8D0172}" type="presParOf" srcId="{07E01157-B979-4F6B-B892-75DB2A2B8B0F}" destId="{F686C23F-604E-4653-B2CB-27DBB6BED631}" srcOrd="0" destOrd="0" presId="urn:microsoft.com/office/officeart/2009/3/layout/HorizontalOrganizationChart"/>
    <dgm:cxn modelId="{276D8579-6720-C145-8888-FBEA5598EB37}" type="presParOf" srcId="{F686C23F-604E-4653-B2CB-27DBB6BED631}" destId="{2A2AFDF2-2568-44F8-842C-3BFD70D9F2B1}" srcOrd="0" destOrd="0" presId="urn:microsoft.com/office/officeart/2009/3/layout/HorizontalOrganizationChart"/>
    <dgm:cxn modelId="{F40560E8-61BA-C844-8385-2ACD706C9A96}" type="presParOf" srcId="{F686C23F-604E-4653-B2CB-27DBB6BED631}" destId="{9CD41DA5-A8A9-4189-B933-DCF665F7DF2D}" srcOrd="1" destOrd="0" presId="urn:microsoft.com/office/officeart/2009/3/layout/HorizontalOrganizationChart"/>
    <dgm:cxn modelId="{BEC2A02A-2410-0344-AA78-4EDA3FFCAEC4}" type="presParOf" srcId="{07E01157-B979-4F6B-B892-75DB2A2B8B0F}" destId="{96876921-77F4-4E08-9148-E99125692808}" srcOrd="1" destOrd="0" presId="urn:microsoft.com/office/officeart/2009/3/layout/HorizontalOrganizationChart"/>
    <dgm:cxn modelId="{95B95859-0C52-A74C-81C3-DEF7D3CC1C4C}" type="presParOf" srcId="{96876921-77F4-4E08-9148-E99125692808}" destId="{97BD78E0-6CC9-224B-9FDD-F11EE9BF8DF0}" srcOrd="0" destOrd="0" presId="urn:microsoft.com/office/officeart/2009/3/layout/HorizontalOrganizationChart"/>
    <dgm:cxn modelId="{4394B116-34FD-E74F-B4AF-389B3797A229}" type="presParOf" srcId="{96876921-77F4-4E08-9148-E99125692808}" destId="{F5564F5E-C23C-6041-B185-3508736BC161}" srcOrd="1" destOrd="0" presId="urn:microsoft.com/office/officeart/2009/3/layout/HorizontalOrganizationChart"/>
    <dgm:cxn modelId="{F281186E-28FA-DD4A-96A5-25FFBA1A13A0}" type="presParOf" srcId="{F5564F5E-C23C-6041-B185-3508736BC161}" destId="{730C15AF-A2E3-334E-9C4F-2DA8AC61AB90}" srcOrd="0" destOrd="0" presId="urn:microsoft.com/office/officeart/2009/3/layout/HorizontalOrganizationChart"/>
    <dgm:cxn modelId="{77163EA7-7AE1-AC43-A77E-9B7DD35BAE61}" type="presParOf" srcId="{730C15AF-A2E3-334E-9C4F-2DA8AC61AB90}" destId="{19BA56B5-C34A-B64D-A239-C962FAC6DE3A}" srcOrd="0" destOrd="0" presId="urn:microsoft.com/office/officeart/2009/3/layout/HorizontalOrganizationChart"/>
    <dgm:cxn modelId="{F9CB8622-50C9-AA43-99D7-B25FF918B696}" type="presParOf" srcId="{730C15AF-A2E3-334E-9C4F-2DA8AC61AB90}" destId="{B13D6842-7E74-6E4A-B081-886229548982}" srcOrd="1" destOrd="0" presId="urn:microsoft.com/office/officeart/2009/3/layout/HorizontalOrganizationChart"/>
    <dgm:cxn modelId="{D9460F0F-ABB0-6645-8342-75AB72B56475}" type="presParOf" srcId="{F5564F5E-C23C-6041-B185-3508736BC161}" destId="{DA228DBB-51B5-1545-814C-2E0469298B4C}" srcOrd="1" destOrd="0" presId="urn:microsoft.com/office/officeart/2009/3/layout/HorizontalOrganizationChart"/>
    <dgm:cxn modelId="{309081CE-A5B2-814D-97B0-EE95A53154DD}" type="presParOf" srcId="{F5564F5E-C23C-6041-B185-3508736BC161}" destId="{D334E96E-D664-3443-8496-4E437BC45B67}" srcOrd="2" destOrd="0" presId="urn:microsoft.com/office/officeart/2009/3/layout/HorizontalOrganizationChart"/>
    <dgm:cxn modelId="{748E5F8D-8BA1-694F-812E-2A7A8833F420}" type="presParOf" srcId="{96876921-77F4-4E08-9148-E99125692808}" destId="{DB74F6B7-48F3-A347-9D02-3848B3882D19}" srcOrd="2" destOrd="0" presId="urn:microsoft.com/office/officeart/2009/3/layout/HorizontalOrganizationChart"/>
    <dgm:cxn modelId="{4C68E4B0-52D6-C64A-820B-C2D59F992BE2}" type="presParOf" srcId="{96876921-77F4-4E08-9148-E99125692808}" destId="{B6FF38B1-94EE-5848-8043-BF3B363E5E43}" srcOrd="3" destOrd="0" presId="urn:microsoft.com/office/officeart/2009/3/layout/HorizontalOrganizationChart"/>
    <dgm:cxn modelId="{A2870723-8DC8-FF43-AF22-B7832B6EA636}" type="presParOf" srcId="{B6FF38B1-94EE-5848-8043-BF3B363E5E43}" destId="{CC2D7BE5-7000-3C48-AA1F-2B56512EECB1}" srcOrd="0" destOrd="0" presId="urn:microsoft.com/office/officeart/2009/3/layout/HorizontalOrganizationChart"/>
    <dgm:cxn modelId="{118231FE-281A-D04D-8C78-E17CFBC169C5}" type="presParOf" srcId="{CC2D7BE5-7000-3C48-AA1F-2B56512EECB1}" destId="{4E99FFF1-F2C8-4947-9B7B-F4C0FDBD7B17}" srcOrd="0" destOrd="0" presId="urn:microsoft.com/office/officeart/2009/3/layout/HorizontalOrganizationChart"/>
    <dgm:cxn modelId="{373775C6-8436-1247-94D4-C7BE52B68A90}" type="presParOf" srcId="{CC2D7BE5-7000-3C48-AA1F-2B56512EECB1}" destId="{CBC1B020-7022-2B49-8F5F-7E3168D6587A}" srcOrd="1" destOrd="0" presId="urn:microsoft.com/office/officeart/2009/3/layout/HorizontalOrganizationChart"/>
    <dgm:cxn modelId="{05A96F2C-CF4F-5347-AE2C-CDD59CEC817D}" type="presParOf" srcId="{B6FF38B1-94EE-5848-8043-BF3B363E5E43}" destId="{8C9C17CE-7CBB-7446-A701-923744A6075A}" srcOrd="1" destOrd="0" presId="urn:microsoft.com/office/officeart/2009/3/layout/HorizontalOrganizationChart"/>
    <dgm:cxn modelId="{42643035-FB4C-8B4C-94C1-0FAB941663AB}" type="presParOf" srcId="{B6FF38B1-94EE-5848-8043-BF3B363E5E43}" destId="{430A0D5E-F21F-B747-8E3B-3F16B06130DD}" srcOrd="2" destOrd="0" presId="urn:microsoft.com/office/officeart/2009/3/layout/HorizontalOrganizationChart"/>
    <dgm:cxn modelId="{B1021194-F801-994B-B318-D9417DC82A94}" type="presParOf" srcId="{96876921-77F4-4E08-9148-E99125692808}" destId="{FDE78A9A-2F3D-1643-9E25-8D293E01FD0B}" srcOrd="4" destOrd="0" presId="urn:microsoft.com/office/officeart/2009/3/layout/HorizontalOrganizationChart"/>
    <dgm:cxn modelId="{47B9EB7F-B416-E744-A211-B21C7634F6B6}" type="presParOf" srcId="{96876921-77F4-4E08-9148-E99125692808}" destId="{03AC02A8-DCF5-DE41-9165-E9B4A460BFB1}" srcOrd="5" destOrd="0" presId="urn:microsoft.com/office/officeart/2009/3/layout/HorizontalOrganizationChart"/>
    <dgm:cxn modelId="{9EBCA9F0-2D7B-BD4A-97DE-9F69472D38CF}" type="presParOf" srcId="{03AC02A8-DCF5-DE41-9165-E9B4A460BFB1}" destId="{F8B7117C-2CA0-2F40-B7D6-1D024FC1684D}" srcOrd="0" destOrd="0" presId="urn:microsoft.com/office/officeart/2009/3/layout/HorizontalOrganizationChart"/>
    <dgm:cxn modelId="{93B996F2-C4DE-7B4A-AEF9-1B278355C44B}" type="presParOf" srcId="{F8B7117C-2CA0-2F40-B7D6-1D024FC1684D}" destId="{7EAD13FD-E4B4-DC46-B5DF-6646A2216B5E}" srcOrd="0" destOrd="0" presId="urn:microsoft.com/office/officeart/2009/3/layout/HorizontalOrganizationChart"/>
    <dgm:cxn modelId="{2143ED46-C1E5-1745-9256-25514747083C}" type="presParOf" srcId="{F8B7117C-2CA0-2F40-B7D6-1D024FC1684D}" destId="{4E317DED-344D-9C4D-B93F-1131238B087D}" srcOrd="1" destOrd="0" presId="urn:microsoft.com/office/officeart/2009/3/layout/HorizontalOrganizationChart"/>
    <dgm:cxn modelId="{53ADC6A2-88C3-834A-98D4-0F14D917346C}" type="presParOf" srcId="{03AC02A8-DCF5-DE41-9165-E9B4A460BFB1}" destId="{B14BC67D-6708-2744-B1B5-357136427AFC}" srcOrd="1" destOrd="0" presId="urn:microsoft.com/office/officeart/2009/3/layout/HorizontalOrganizationChart"/>
    <dgm:cxn modelId="{B276BFE6-6F35-864B-89B1-5725BF49FDD9}" type="presParOf" srcId="{03AC02A8-DCF5-DE41-9165-E9B4A460BFB1}" destId="{3CE53489-38CC-3F4F-8E4D-87B2F2A44B04}" srcOrd="2" destOrd="0" presId="urn:microsoft.com/office/officeart/2009/3/layout/HorizontalOrganizationChart"/>
    <dgm:cxn modelId="{5193D143-1865-AC44-863E-0FD19E68B902}" type="presParOf" srcId="{96876921-77F4-4E08-9148-E99125692808}" destId="{02317F5F-2A70-F943-94AC-A4AA9E649FDC}" srcOrd="6" destOrd="0" presId="urn:microsoft.com/office/officeart/2009/3/layout/HorizontalOrganizationChart"/>
    <dgm:cxn modelId="{22503A86-A2D3-7542-84EB-6AB2EA4F8218}" type="presParOf" srcId="{96876921-77F4-4E08-9148-E99125692808}" destId="{942551B5-031B-A94B-8596-6CF221122022}" srcOrd="7" destOrd="0" presId="urn:microsoft.com/office/officeart/2009/3/layout/HorizontalOrganizationChart"/>
    <dgm:cxn modelId="{EBDB9DAA-70F4-9D42-B9BA-23E123BC7BE3}" type="presParOf" srcId="{942551B5-031B-A94B-8596-6CF221122022}" destId="{7B45BAC9-CC56-AC40-81A5-C7B9387341D0}" srcOrd="0" destOrd="0" presId="urn:microsoft.com/office/officeart/2009/3/layout/HorizontalOrganizationChart"/>
    <dgm:cxn modelId="{9B7458F4-2174-3B42-87BB-6C112A0BCEA4}" type="presParOf" srcId="{7B45BAC9-CC56-AC40-81A5-C7B9387341D0}" destId="{8694BFB8-9E8C-1845-8FEC-5B89C95DC21B}" srcOrd="0" destOrd="0" presId="urn:microsoft.com/office/officeart/2009/3/layout/HorizontalOrganizationChart"/>
    <dgm:cxn modelId="{B7B5D1F8-F0AC-3243-9BE1-E531CF2F7AE9}" type="presParOf" srcId="{7B45BAC9-CC56-AC40-81A5-C7B9387341D0}" destId="{BCA5C663-1057-1245-B4D4-FE7B87B92033}" srcOrd="1" destOrd="0" presId="urn:microsoft.com/office/officeart/2009/3/layout/HorizontalOrganizationChart"/>
    <dgm:cxn modelId="{0E39D099-8C7B-354F-9D42-2E9ED28DD230}" type="presParOf" srcId="{942551B5-031B-A94B-8596-6CF221122022}" destId="{1E512A8E-5837-FD44-BC9D-057510CBC4D9}" srcOrd="1" destOrd="0" presId="urn:microsoft.com/office/officeart/2009/3/layout/HorizontalOrganizationChart"/>
    <dgm:cxn modelId="{C39F318E-362E-5E4D-B1ED-C806D9BF8AF2}" type="presParOf" srcId="{942551B5-031B-A94B-8596-6CF221122022}" destId="{A1E72A6A-988E-C845-8CD1-74A8CF689222}" srcOrd="2" destOrd="0" presId="urn:microsoft.com/office/officeart/2009/3/layout/HorizontalOrganizationChart"/>
    <dgm:cxn modelId="{65044D97-9A91-E34E-99DD-432D3C783AD1}" type="presParOf" srcId="{96876921-77F4-4E08-9148-E99125692808}" destId="{16C50FE8-F74F-1349-A8CA-65C27410E2C4}" srcOrd="8" destOrd="0" presId="urn:microsoft.com/office/officeart/2009/3/layout/HorizontalOrganizationChart"/>
    <dgm:cxn modelId="{DA34D21A-E62A-2745-9611-90F214584589}" type="presParOf" srcId="{96876921-77F4-4E08-9148-E99125692808}" destId="{7B39659E-F7C2-8C4D-AAAE-4DDD6208E960}" srcOrd="9" destOrd="0" presId="urn:microsoft.com/office/officeart/2009/3/layout/HorizontalOrganizationChart"/>
    <dgm:cxn modelId="{F6CC0F92-44C9-8443-AD97-CDD6A00F1845}" type="presParOf" srcId="{7B39659E-F7C2-8C4D-AAAE-4DDD6208E960}" destId="{06ED6D85-57F1-BB48-8E0B-7186F27EBFD7}" srcOrd="0" destOrd="0" presId="urn:microsoft.com/office/officeart/2009/3/layout/HorizontalOrganizationChart"/>
    <dgm:cxn modelId="{9081C59A-3778-A840-948C-4CE463655EF6}" type="presParOf" srcId="{06ED6D85-57F1-BB48-8E0B-7186F27EBFD7}" destId="{EE430F54-A878-5E4E-8BD2-2EC118BCE1FF}" srcOrd="0" destOrd="0" presId="urn:microsoft.com/office/officeart/2009/3/layout/HorizontalOrganizationChart"/>
    <dgm:cxn modelId="{3671770A-78CF-7E44-8799-E03976D8CE43}" type="presParOf" srcId="{06ED6D85-57F1-BB48-8E0B-7186F27EBFD7}" destId="{0F28AA06-1427-D743-BEC7-C0539F8ADE78}" srcOrd="1" destOrd="0" presId="urn:microsoft.com/office/officeart/2009/3/layout/HorizontalOrganizationChart"/>
    <dgm:cxn modelId="{83AEAEA6-E64C-AC4E-BE54-70DECF4519CC}" type="presParOf" srcId="{7B39659E-F7C2-8C4D-AAAE-4DDD6208E960}" destId="{F43529C5-7D0B-C04F-969D-0FBCA8A92A6D}" srcOrd="1" destOrd="0" presId="urn:microsoft.com/office/officeart/2009/3/layout/HorizontalOrganizationChart"/>
    <dgm:cxn modelId="{C547C605-3D6D-B746-A9E7-CD7A7A0517F4}" type="presParOf" srcId="{7B39659E-F7C2-8C4D-AAAE-4DDD6208E960}" destId="{7844B8FB-1B3C-3543-A856-FD80D2872BDF}" srcOrd="2" destOrd="0" presId="urn:microsoft.com/office/officeart/2009/3/layout/HorizontalOrganizationChart"/>
    <dgm:cxn modelId="{62C33CAD-1E85-594D-9F5F-6F32F063A35E}" type="presParOf" srcId="{96876921-77F4-4E08-9148-E99125692808}" destId="{D64C51CF-5385-AC4E-9924-5AEB9C96CC29}" srcOrd="10" destOrd="0" presId="urn:microsoft.com/office/officeart/2009/3/layout/HorizontalOrganizationChart"/>
    <dgm:cxn modelId="{F82BC36F-8BB7-A14B-A7CA-6A104A9D554C}" type="presParOf" srcId="{96876921-77F4-4E08-9148-E99125692808}" destId="{2C28600F-B5DF-F346-BFAD-A7B2AF3EC9CB}" srcOrd="11" destOrd="0" presId="urn:microsoft.com/office/officeart/2009/3/layout/HorizontalOrganizationChart"/>
    <dgm:cxn modelId="{E20111EF-DAEF-E44E-9D83-77C408258E5B}" type="presParOf" srcId="{2C28600F-B5DF-F346-BFAD-A7B2AF3EC9CB}" destId="{60E6DAE8-C119-484B-B753-1455C0E0CE71}" srcOrd="0" destOrd="0" presId="urn:microsoft.com/office/officeart/2009/3/layout/HorizontalOrganizationChart"/>
    <dgm:cxn modelId="{1A124C46-1BF3-C941-A65E-92546B82E0C8}" type="presParOf" srcId="{60E6DAE8-C119-484B-B753-1455C0E0CE71}" destId="{E6CF5C07-2D9C-564D-90E5-DBF063F87A7C}" srcOrd="0" destOrd="0" presId="urn:microsoft.com/office/officeart/2009/3/layout/HorizontalOrganizationChart"/>
    <dgm:cxn modelId="{30409305-7A61-FD4C-8041-51BA9A7F7D2D}" type="presParOf" srcId="{60E6DAE8-C119-484B-B753-1455C0E0CE71}" destId="{C767319C-045A-8840-8F04-CF0D948D48E4}" srcOrd="1" destOrd="0" presId="urn:microsoft.com/office/officeart/2009/3/layout/HorizontalOrganizationChart"/>
    <dgm:cxn modelId="{BD9588A7-8295-F44F-9C58-DF0F9F01BB4D}" type="presParOf" srcId="{2C28600F-B5DF-F346-BFAD-A7B2AF3EC9CB}" destId="{1B10B67E-083A-F547-9877-E216C150872C}" srcOrd="1" destOrd="0" presId="urn:microsoft.com/office/officeart/2009/3/layout/HorizontalOrganizationChart"/>
    <dgm:cxn modelId="{A143E4D5-E41E-CE42-9E98-DE8BABEFA04A}" type="presParOf" srcId="{2C28600F-B5DF-F346-BFAD-A7B2AF3EC9CB}" destId="{2E3E6627-6735-2447-AB97-6533EB27301F}" srcOrd="2" destOrd="0" presId="urn:microsoft.com/office/officeart/2009/3/layout/HorizontalOrganizationChart"/>
    <dgm:cxn modelId="{DFCEE309-9824-AE4B-8CBD-664D9910107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6F809911-D332-7A46-B525-50C35B7D685C}" type="presOf" srcId="{4CB52E96-06D1-AF48-99CE-F4490E57E3F7}" destId="{E6CF5C07-2D9C-564D-90E5-DBF063F87A7C}" srcOrd="0" destOrd="0" presId="urn:microsoft.com/office/officeart/2009/3/layout/HorizontalOrganizationChart"/>
    <dgm:cxn modelId="{570E9C1A-CEE8-F648-ACE2-27C6FDA24B2C}" type="presOf" srcId="{D85D18D5-D26E-FC45-9804-B9305D1099EC}" destId="{02317F5F-2A70-F943-94AC-A4AA9E649FDC}" srcOrd="0" destOrd="0" presId="urn:microsoft.com/office/officeart/2009/3/layout/HorizontalOrganizationChart"/>
    <dgm:cxn modelId="{F7A82A1B-2EED-3045-BC88-BBEA939A9414}" type="presOf" srcId="{D03B71AB-129A-214C-ABE8-BDB062FF6886}" destId="{D64C51CF-5385-AC4E-9924-5AEB9C96CC29}" srcOrd="0" destOrd="0" presId="urn:microsoft.com/office/officeart/2009/3/layout/HorizontalOrganizationChart"/>
    <dgm:cxn modelId="{9C8B5221-3A80-1542-8F0C-A79319D22E69}" type="presOf" srcId="{F2050BCA-66A8-BD4F-8D70-1CDE1E1193D6}" destId="{4E317DED-344D-9C4D-B93F-1131238B087D}" srcOrd="1"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4DF2AE38-C05B-8B4B-B877-48327DC38D6F}" type="presOf" srcId="{18857FB4-8C0F-134F-BB34-A7483EFC3EB3}" destId="{BCA5C663-1057-1245-B4D4-FE7B87B92033}" srcOrd="1"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5D30F579-767B-B94A-A118-11678507876E}" type="presOf" srcId="{23F1803F-276C-8041-9B7B-082F2BD1E946}" destId="{19BA56B5-C34A-B64D-A239-C962FAC6DE3A}"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03D7F281-0550-624F-A359-F9AD6CCF5109}" type="presOf" srcId="{F2050BCA-66A8-BD4F-8D70-1CDE1E1193D6}" destId="{7EAD13FD-E4B4-DC46-B5DF-6646A2216B5E}" srcOrd="0" destOrd="0" presId="urn:microsoft.com/office/officeart/2009/3/layout/HorizontalOrganizationChart"/>
    <dgm:cxn modelId="{5322E384-864C-AE41-8F99-7094B9A4EEDB}" type="presOf" srcId="{4CB52E96-06D1-AF48-99CE-F4490E57E3F7}" destId="{C767319C-045A-8840-8F04-CF0D948D48E4}" srcOrd="1" destOrd="0" presId="urn:microsoft.com/office/officeart/2009/3/layout/HorizontalOrganizationChart"/>
    <dgm:cxn modelId="{16018486-FDF2-2A4C-A80F-27C5E2D69D7E}" type="presOf" srcId="{407B71D8-AF3B-5A42-9B22-D9139206A1E9}" destId="{EE430F54-A878-5E4E-8BD2-2EC118BCE1FF}" srcOrd="0" destOrd="0" presId="urn:microsoft.com/office/officeart/2009/3/layout/HorizontalOrganizationChart"/>
    <dgm:cxn modelId="{D1839986-9A76-A745-882A-1C69AA6E9EA9}"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2621CA0-A2E4-514E-B974-7994E6E23FBC}" type="presOf" srcId="{5E91D41B-332E-E54E-BBB2-1256B9CC48C7}" destId="{97BD78E0-6CC9-224B-9FDD-F11EE9BF8DF0}" srcOrd="0" destOrd="0" presId="urn:microsoft.com/office/officeart/2009/3/layout/HorizontalOrganizationChart"/>
    <dgm:cxn modelId="{EF2CC6A3-E818-CB4C-99FA-2007131591E1}" type="presOf" srcId="{7859404A-F2FC-2C48-AA46-F509ECEE6B31}" destId="{4E99FFF1-F2C8-4947-9B7B-F4C0FDBD7B17}" srcOrd="0" destOrd="0" presId="urn:microsoft.com/office/officeart/2009/3/layout/HorizontalOrganizationChart"/>
    <dgm:cxn modelId="{DDB52EA6-9245-624F-A54D-122E620AF3C9}" type="presOf" srcId="{F05BBA42-D7AF-4BA0-8C3F-85B1FE28E48F}" destId="{18DB143D-9E27-4E02-AFA5-F665953CBC10}" srcOrd="0" destOrd="0" presId="urn:microsoft.com/office/officeart/2009/3/layout/HorizontalOrganizationChart"/>
    <dgm:cxn modelId="{71398BA6-38DB-7B4A-AC31-49FF2A48AF4D}" type="presOf" srcId="{5A294BDE-BC52-8342-AC0A-45AB3E3D15CE}" destId="{16C50FE8-F74F-1349-A8CA-65C27410E2C4}" srcOrd="0"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C3FB23AA-F34C-CF4D-B179-8AD099C068EE}" type="presOf" srcId="{7859404A-F2FC-2C48-AA46-F509ECEE6B31}" destId="{CBC1B020-7022-2B49-8F5F-7E3168D6587A}" srcOrd="1" destOrd="0" presId="urn:microsoft.com/office/officeart/2009/3/layout/HorizontalOrganizationChart"/>
    <dgm:cxn modelId="{B6EAABBC-3AB9-F44C-AA6D-EE68485EB3C0}" type="presOf" srcId="{23F1803F-276C-8041-9B7B-082F2BD1E946}" destId="{B13D6842-7E74-6E4A-B081-886229548982}" srcOrd="1" destOrd="0" presId="urn:microsoft.com/office/officeart/2009/3/layout/HorizontalOrganizationChart"/>
    <dgm:cxn modelId="{D35F82C3-29C8-EA4F-AD78-FBEA94DC0B89}" type="presOf" srcId="{9AC2E227-803C-4016-BF2C-9291B6CAA290}" destId="{2A2AFDF2-2568-44F8-842C-3BFD70D9F2B1}" srcOrd="0" destOrd="0" presId="urn:microsoft.com/office/officeart/2009/3/layout/HorizontalOrganizationChart"/>
    <dgm:cxn modelId="{4EC1BED4-5988-494A-A7AC-7A5611E91B48}" type="presOf" srcId="{18857FB4-8C0F-134F-BB34-A7483EFC3EB3}" destId="{8694BFB8-9E8C-1845-8FEC-5B89C95DC21B}" srcOrd="0" destOrd="0" presId="urn:microsoft.com/office/officeart/2009/3/layout/HorizontalOrganizationChart"/>
    <dgm:cxn modelId="{E49BA5DA-CB03-FE44-895B-777A23600CB6}" type="presOf" srcId="{407B71D8-AF3B-5A42-9B22-D9139206A1E9}" destId="{0F28AA06-1427-D743-BEC7-C0539F8ADE78}" srcOrd="1" destOrd="0" presId="urn:microsoft.com/office/officeart/2009/3/layout/HorizontalOrganizationChart"/>
    <dgm:cxn modelId="{BE7C14E7-4405-3F48-8570-C55C809195B7}" type="presOf" srcId="{082ECBEE-C2C7-4949-86B1-6B928BF803C2}" destId="{DB74F6B7-48F3-A347-9D02-3848B3882D19}" srcOrd="0" destOrd="0" presId="urn:microsoft.com/office/officeart/2009/3/layout/HorizontalOrganizationChart"/>
    <dgm:cxn modelId="{375E92F5-7D2A-7048-9AA1-F292802743E8}" type="presOf" srcId="{1D790902-AF3D-7B46-AD76-3055EDBED332}" destId="{FDE78A9A-2F3D-1643-9E25-8D293E01FD0B}"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6D4C2682-B7BE-B046-BEEC-05D2980EAD40}" type="presParOf" srcId="{18DB143D-9E27-4E02-AFA5-F665953CBC10}" destId="{07E01157-B979-4F6B-B892-75DB2A2B8B0F}" srcOrd="0" destOrd="0" presId="urn:microsoft.com/office/officeart/2009/3/layout/HorizontalOrganizationChart"/>
    <dgm:cxn modelId="{0B18AFCC-6661-6F45-A2C3-2A8A67FED5A0}" type="presParOf" srcId="{07E01157-B979-4F6B-B892-75DB2A2B8B0F}" destId="{F686C23F-604E-4653-B2CB-27DBB6BED631}" srcOrd="0" destOrd="0" presId="urn:microsoft.com/office/officeart/2009/3/layout/HorizontalOrganizationChart"/>
    <dgm:cxn modelId="{6EB0E3F9-67CD-A741-A1ED-FD2844320842}" type="presParOf" srcId="{F686C23F-604E-4653-B2CB-27DBB6BED631}" destId="{2A2AFDF2-2568-44F8-842C-3BFD70D9F2B1}" srcOrd="0" destOrd="0" presId="urn:microsoft.com/office/officeart/2009/3/layout/HorizontalOrganizationChart"/>
    <dgm:cxn modelId="{6F45D893-C58D-C643-9EA5-932737A09601}" type="presParOf" srcId="{F686C23F-604E-4653-B2CB-27DBB6BED631}" destId="{9CD41DA5-A8A9-4189-B933-DCF665F7DF2D}" srcOrd="1" destOrd="0" presId="urn:microsoft.com/office/officeart/2009/3/layout/HorizontalOrganizationChart"/>
    <dgm:cxn modelId="{84603F32-89C1-C34A-83D7-FB05C2B3F91F}" type="presParOf" srcId="{07E01157-B979-4F6B-B892-75DB2A2B8B0F}" destId="{96876921-77F4-4E08-9148-E99125692808}" srcOrd="1" destOrd="0" presId="urn:microsoft.com/office/officeart/2009/3/layout/HorizontalOrganizationChart"/>
    <dgm:cxn modelId="{3833979C-3D45-4D48-BF6E-8C86DEE4C98B}" type="presParOf" srcId="{96876921-77F4-4E08-9148-E99125692808}" destId="{97BD78E0-6CC9-224B-9FDD-F11EE9BF8DF0}" srcOrd="0" destOrd="0" presId="urn:microsoft.com/office/officeart/2009/3/layout/HorizontalOrganizationChart"/>
    <dgm:cxn modelId="{43208BC9-72C6-A145-872D-009CC8B074B4}" type="presParOf" srcId="{96876921-77F4-4E08-9148-E99125692808}" destId="{F5564F5E-C23C-6041-B185-3508736BC161}" srcOrd="1" destOrd="0" presId="urn:microsoft.com/office/officeart/2009/3/layout/HorizontalOrganizationChart"/>
    <dgm:cxn modelId="{83790DA9-070D-3247-A73E-2736B59E8FB6}" type="presParOf" srcId="{F5564F5E-C23C-6041-B185-3508736BC161}" destId="{730C15AF-A2E3-334E-9C4F-2DA8AC61AB90}" srcOrd="0" destOrd="0" presId="urn:microsoft.com/office/officeart/2009/3/layout/HorizontalOrganizationChart"/>
    <dgm:cxn modelId="{45708DA7-C659-0A46-9C62-8C35EADAE387}" type="presParOf" srcId="{730C15AF-A2E3-334E-9C4F-2DA8AC61AB90}" destId="{19BA56B5-C34A-B64D-A239-C962FAC6DE3A}" srcOrd="0" destOrd="0" presId="urn:microsoft.com/office/officeart/2009/3/layout/HorizontalOrganizationChart"/>
    <dgm:cxn modelId="{8E8E73C7-D849-BE44-A9CD-E2FE816BDCC1}" type="presParOf" srcId="{730C15AF-A2E3-334E-9C4F-2DA8AC61AB90}" destId="{B13D6842-7E74-6E4A-B081-886229548982}" srcOrd="1" destOrd="0" presId="urn:microsoft.com/office/officeart/2009/3/layout/HorizontalOrganizationChart"/>
    <dgm:cxn modelId="{20F220D7-E1F1-2042-8048-3EC64738B5F3}" type="presParOf" srcId="{F5564F5E-C23C-6041-B185-3508736BC161}" destId="{DA228DBB-51B5-1545-814C-2E0469298B4C}" srcOrd="1" destOrd="0" presId="urn:microsoft.com/office/officeart/2009/3/layout/HorizontalOrganizationChart"/>
    <dgm:cxn modelId="{16060B7B-1E6A-0E4A-B946-B32E3959E598}" type="presParOf" srcId="{F5564F5E-C23C-6041-B185-3508736BC161}" destId="{D334E96E-D664-3443-8496-4E437BC45B67}" srcOrd="2" destOrd="0" presId="urn:microsoft.com/office/officeart/2009/3/layout/HorizontalOrganizationChart"/>
    <dgm:cxn modelId="{D10E673C-1216-7B47-99F7-0B704D0DFC35}" type="presParOf" srcId="{96876921-77F4-4E08-9148-E99125692808}" destId="{DB74F6B7-48F3-A347-9D02-3848B3882D19}" srcOrd="2" destOrd="0" presId="urn:microsoft.com/office/officeart/2009/3/layout/HorizontalOrganizationChart"/>
    <dgm:cxn modelId="{3CD877F6-2BE9-C34C-B66D-FF4AEB67B468}" type="presParOf" srcId="{96876921-77F4-4E08-9148-E99125692808}" destId="{B6FF38B1-94EE-5848-8043-BF3B363E5E43}" srcOrd="3" destOrd="0" presId="urn:microsoft.com/office/officeart/2009/3/layout/HorizontalOrganizationChart"/>
    <dgm:cxn modelId="{CEE1C86B-1837-DB42-ABAC-43C7C0A8D2DC}" type="presParOf" srcId="{B6FF38B1-94EE-5848-8043-BF3B363E5E43}" destId="{CC2D7BE5-7000-3C48-AA1F-2B56512EECB1}" srcOrd="0" destOrd="0" presId="urn:microsoft.com/office/officeart/2009/3/layout/HorizontalOrganizationChart"/>
    <dgm:cxn modelId="{CF1813EB-7705-F84F-8DDD-52A87527E126}" type="presParOf" srcId="{CC2D7BE5-7000-3C48-AA1F-2B56512EECB1}" destId="{4E99FFF1-F2C8-4947-9B7B-F4C0FDBD7B17}" srcOrd="0" destOrd="0" presId="urn:microsoft.com/office/officeart/2009/3/layout/HorizontalOrganizationChart"/>
    <dgm:cxn modelId="{C035B7C5-E9BB-2943-BA84-34B7FD6307B3}" type="presParOf" srcId="{CC2D7BE5-7000-3C48-AA1F-2B56512EECB1}" destId="{CBC1B020-7022-2B49-8F5F-7E3168D6587A}" srcOrd="1" destOrd="0" presId="urn:microsoft.com/office/officeart/2009/3/layout/HorizontalOrganizationChart"/>
    <dgm:cxn modelId="{4CF9BB89-7244-8349-BEC8-D1472BB223F2}" type="presParOf" srcId="{B6FF38B1-94EE-5848-8043-BF3B363E5E43}" destId="{8C9C17CE-7CBB-7446-A701-923744A6075A}" srcOrd="1" destOrd="0" presId="urn:microsoft.com/office/officeart/2009/3/layout/HorizontalOrganizationChart"/>
    <dgm:cxn modelId="{A2E48BDF-E250-744E-8884-CC603D35A31A}" type="presParOf" srcId="{B6FF38B1-94EE-5848-8043-BF3B363E5E43}" destId="{430A0D5E-F21F-B747-8E3B-3F16B06130DD}" srcOrd="2" destOrd="0" presId="urn:microsoft.com/office/officeart/2009/3/layout/HorizontalOrganizationChart"/>
    <dgm:cxn modelId="{6B51F84A-2EDE-9646-8EDC-8E1744483D01}" type="presParOf" srcId="{96876921-77F4-4E08-9148-E99125692808}" destId="{FDE78A9A-2F3D-1643-9E25-8D293E01FD0B}" srcOrd="4" destOrd="0" presId="urn:microsoft.com/office/officeart/2009/3/layout/HorizontalOrganizationChart"/>
    <dgm:cxn modelId="{1CFCCCE3-9FF8-5441-B10E-BF8706AEDDC0}" type="presParOf" srcId="{96876921-77F4-4E08-9148-E99125692808}" destId="{03AC02A8-DCF5-DE41-9165-E9B4A460BFB1}" srcOrd="5" destOrd="0" presId="urn:microsoft.com/office/officeart/2009/3/layout/HorizontalOrganizationChart"/>
    <dgm:cxn modelId="{5732C991-850F-BA4C-91DF-46A077162852}" type="presParOf" srcId="{03AC02A8-DCF5-DE41-9165-E9B4A460BFB1}" destId="{F8B7117C-2CA0-2F40-B7D6-1D024FC1684D}" srcOrd="0" destOrd="0" presId="urn:microsoft.com/office/officeart/2009/3/layout/HorizontalOrganizationChart"/>
    <dgm:cxn modelId="{1614510D-6936-494A-8877-0E18ADD0F64D}" type="presParOf" srcId="{F8B7117C-2CA0-2F40-B7D6-1D024FC1684D}" destId="{7EAD13FD-E4B4-DC46-B5DF-6646A2216B5E}" srcOrd="0" destOrd="0" presId="urn:microsoft.com/office/officeart/2009/3/layout/HorizontalOrganizationChart"/>
    <dgm:cxn modelId="{80B6DD79-926C-0F45-AA60-231DFB90AF0A}" type="presParOf" srcId="{F8B7117C-2CA0-2F40-B7D6-1D024FC1684D}" destId="{4E317DED-344D-9C4D-B93F-1131238B087D}" srcOrd="1" destOrd="0" presId="urn:microsoft.com/office/officeart/2009/3/layout/HorizontalOrganizationChart"/>
    <dgm:cxn modelId="{98C110F6-F794-B542-A660-4FE5D52448DD}" type="presParOf" srcId="{03AC02A8-DCF5-DE41-9165-E9B4A460BFB1}" destId="{B14BC67D-6708-2744-B1B5-357136427AFC}" srcOrd="1" destOrd="0" presId="urn:microsoft.com/office/officeart/2009/3/layout/HorizontalOrganizationChart"/>
    <dgm:cxn modelId="{BF958F0E-E7FF-6747-9B31-E7AF63272AA3}" type="presParOf" srcId="{03AC02A8-DCF5-DE41-9165-E9B4A460BFB1}" destId="{3CE53489-38CC-3F4F-8E4D-87B2F2A44B04}" srcOrd="2" destOrd="0" presId="urn:microsoft.com/office/officeart/2009/3/layout/HorizontalOrganizationChart"/>
    <dgm:cxn modelId="{AB5665A6-0513-1A4E-B7FA-A6696952D4E1}" type="presParOf" srcId="{96876921-77F4-4E08-9148-E99125692808}" destId="{02317F5F-2A70-F943-94AC-A4AA9E649FDC}" srcOrd="6" destOrd="0" presId="urn:microsoft.com/office/officeart/2009/3/layout/HorizontalOrganizationChart"/>
    <dgm:cxn modelId="{6FFDDE4F-482E-764E-A839-FE024CC0C645}" type="presParOf" srcId="{96876921-77F4-4E08-9148-E99125692808}" destId="{942551B5-031B-A94B-8596-6CF221122022}" srcOrd="7" destOrd="0" presId="urn:microsoft.com/office/officeart/2009/3/layout/HorizontalOrganizationChart"/>
    <dgm:cxn modelId="{95C05029-8415-594B-82E0-9AC6183FFFC9}" type="presParOf" srcId="{942551B5-031B-A94B-8596-6CF221122022}" destId="{7B45BAC9-CC56-AC40-81A5-C7B9387341D0}" srcOrd="0" destOrd="0" presId="urn:microsoft.com/office/officeart/2009/3/layout/HorizontalOrganizationChart"/>
    <dgm:cxn modelId="{52C58998-872F-C045-BF24-49C7E4BA4971}" type="presParOf" srcId="{7B45BAC9-CC56-AC40-81A5-C7B9387341D0}" destId="{8694BFB8-9E8C-1845-8FEC-5B89C95DC21B}" srcOrd="0" destOrd="0" presId="urn:microsoft.com/office/officeart/2009/3/layout/HorizontalOrganizationChart"/>
    <dgm:cxn modelId="{2015A2A6-2FAA-D24A-B816-5A49D9EB288F}" type="presParOf" srcId="{7B45BAC9-CC56-AC40-81A5-C7B9387341D0}" destId="{BCA5C663-1057-1245-B4D4-FE7B87B92033}" srcOrd="1" destOrd="0" presId="urn:microsoft.com/office/officeart/2009/3/layout/HorizontalOrganizationChart"/>
    <dgm:cxn modelId="{9FCA93B0-84A8-F242-AAB3-EC9360B825D8}" type="presParOf" srcId="{942551B5-031B-A94B-8596-6CF221122022}" destId="{1E512A8E-5837-FD44-BC9D-057510CBC4D9}" srcOrd="1" destOrd="0" presId="urn:microsoft.com/office/officeart/2009/3/layout/HorizontalOrganizationChart"/>
    <dgm:cxn modelId="{7843CFA9-6836-C641-A518-68A8EC6A767E}" type="presParOf" srcId="{942551B5-031B-A94B-8596-6CF221122022}" destId="{A1E72A6A-988E-C845-8CD1-74A8CF689222}" srcOrd="2" destOrd="0" presId="urn:microsoft.com/office/officeart/2009/3/layout/HorizontalOrganizationChart"/>
    <dgm:cxn modelId="{28F506ED-5231-2E4D-A230-56C57D0542C5}" type="presParOf" srcId="{96876921-77F4-4E08-9148-E99125692808}" destId="{16C50FE8-F74F-1349-A8CA-65C27410E2C4}" srcOrd="8" destOrd="0" presId="urn:microsoft.com/office/officeart/2009/3/layout/HorizontalOrganizationChart"/>
    <dgm:cxn modelId="{F21CD422-7AAF-1C46-8A7A-2E65F86E4F54}" type="presParOf" srcId="{96876921-77F4-4E08-9148-E99125692808}" destId="{7B39659E-F7C2-8C4D-AAAE-4DDD6208E960}" srcOrd="9" destOrd="0" presId="urn:microsoft.com/office/officeart/2009/3/layout/HorizontalOrganizationChart"/>
    <dgm:cxn modelId="{9A5BE4A5-6834-8444-8CD6-48F8207FD689}" type="presParOf" srcId="{7B39659E-F7C2-8C4D-AAAE-4DDD6208E960}" destId="{06ED6D85-57F1-BB48-8E0B-7186F27EBFD7}" srcOrd="0" destOrd="0" presId="urn:microsoft.com/office/officeart/2009/3/layout/HorizontalOrganizationChart"/>
    <dgm:cxn modelId="{A95DF703-7C8E-A042-A052-7872BE25A93C}" type="presParOf" srcId="{06ED6D85-57F1-BB48-8E0B-7186F27EBFD7}" destId="{EE430F54-A878-5E4E-8BD2-2EC118BCE1FF}" srcOrd="0" destOrd="0" presId="urn:microsoft.com/office/officeart/2009/3/layout/HorizontalOrganizationChart"/>
    <dgm:cxn modelId="{312B0265-40A9-D54B-B6FB-7EA6049CE7A8}" type="presParOf" srcId="{06ED6D85-57F1-BB48-8E0B-7186F27EBFD7}" destId="{0F28AA06-1427-D743-BEC7-C0539F8ADE78}" srcOrd="1" destOrd="0" presId="urn:microsoft.com/office/officeart/2009/3/layout/HorizontalOrganizationChart"/>
    <dgm:cxn modelId="{B8BA1790-BB61-9244-9DB1-12F0B0B5164F}" type="presParOf" srcId="{7B39659E-F7C2-8C4D-AAAE-4DDD6208E960}" destId="{F43529C5-7D0B-C04F-969D-0FBCA8A92A6D}" srcOrd="1" destOrd="0" presId="urn:microsoft.com/office/officeart/2009/3/layout/HorizontalOrganizationChart"/>
    <dgm:cxn modelId="{3F96513C-956A-9243-9176-B412401FB907}" type="presParOf" srcId="{7B39659E-F7C2-8C4D-AAAE-4DDD6208E960}" destId="{7844B8FB-1B3C-3543-A856-FD80D2872BDF}" srcOrd="2" destOrd="0" presId="urn:microsoft.com/office/officeart/2009/3/layout/HorizontalOrganizationChart"/>
    <dgm:cxn modelId="{9554599C-AAB0-BA44-81B9-3A027645B40B}" type="presParOf" srcId="{96876921-77F4-4E08-9148-E99125692808}" destId="{D64C51CF-5385-AC4E-9924-5AEB9C96CC29}" srcOrd="10" destOrd="0" presId="urn:microsoft.com/office/officeart/2009/3/layout/HorizontalOrganizationChart"/>
    <dgm:cxn modelId="{2CB223AE-7516-8E49-A10A-C373B9F5CE29}" type="presParOf" srcId="{96876921-77F4-4E08-9148-E99125692808}" destId="{2C28600F-B5DF-F346-BFAD-A7B2AF3EC9CB}" srcOrd="11" destOrd="0" presId="urn:microsoft.com/office/officeart/2009/3/layout/HorizontalOrganizationChart"/>
    <dgm:cxn modelId="{EC98F027-C912-1244-9175-A3E7DD5FB69F}" type="presParOf" srcId="{2C28600F-B5DF-F346-BFAD-A7B2AF3EC9CB}" destId="{60E6DAE8-C119-484B-B753-1455C0E0CE71}" srcOrd="0" destOrd="0" presId="urn:microsoft.com/office/officeart/2009/3/layout/HorizontalOrganizationChart"/>
    <dgm:cxn modelId="{EAFBF96F-ADE9-2E40-8ACD-EC088FB53B55}" type="presParOf" srcId="{60E6DAE8-C119-484B-B753-1455C0E0CE71}" destId="{E6CF5C07-2D9C-564D-90E5-DBF063F87A7C}" srcOrd="0" destOrd="0" presId="urn:microsoft.com/office/officeart/2009/3/layout/HorizontalOrganizationChart"/>
    <dgm:cxn modelId="{9E8A55D7-6CE2-1549-B96D-6A181FF1ED62}" type="presParOf" srcId="{60E6DAE8-C119-484B-B753-1455C0E0CE71}" destId="{C767319C-045A-8840-8F04-CF0D948D48E4}" srcOrd="1" destOrd="0" presId="urn:microsoft.com/office/officeart/2009/3/layout/HorizontalOrganizationChart"/>
    <dgm:cxn modelId="{5930442E-7178-1B46-A745-452CAFDC5A28}" type="presParOf" srcId="{2C28600F-B5DF-F346-BFAD-A7B2AF3EC9CB}" destId="{1B10B67E-083A-F547-9877-E216C150872C}" srcOrd="1" destOrd="0" presId="urn:microsoft.com/office/officeart/2009/3/layout/HorizontalOrganizationChart"/>
    <dgm:cxn modelId="{A6E8A123-BAB0-1A47-870D-A206B4A67CF3}" type="presParOf" srcId="{2C28600F-B5DF-F346-BFAD-A7B2AF3EC9CB}" destId="{2E3E6627-6735-2447-AB97-6533EB27301F}" srcOrd="2" destOrd="0" presId="urn:microsoft.com/office/officeart/2009/3/layout/HorizontalOrganizationChart"/>
    <dgm:cxn modelId="{3DDD5D6E-C749-4744-9EE4-4F4A0CDA79A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1531B40E-014A-0B4F-88EC-91802338A59B}" type="presOf" srcId="{7859404A-F2FC-2C48-AA46-F509ECEE6B31}" destId="{CBC1B020-7022-2B49-8F5F-7E3168D6587A}" srcOrd="1" destOrd="0" presId="urn:microsoft.com/office/officeart/2009/3/layout/HorizontalOrganizationChart"/>
    <dgm:cxn modelId="{763F2929-32EA-7240-A9B0-EFFB2C946D6D}" type="presOf" srcId="{F2050BCA-66A8-BD4F-8D70-1CDE1E1193D6}" destId="{4E317DED-344D-9C4D-B93F-1131238B087D}" srcOrd="1" destOrd="0" presId="urn:microsoft.com/office/officeart/2009/3/layout/HorizontalOrganizationChart"/>
    <dgm:cxn modelId="{76EBF029-E2FE-B24B-AD9E-FE06E1881E7E}" type="presOf" srcId="{7859404A-F2FC-2C48-AA46-F509ECEE6B31}" destId="{4E99FFF1-F2C8-4947-9B7B-F4C0FDBD7B17}"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12443A2C-DA69-ED4A-ACDF-4993F0AE1299}" type="presOf" srcId="{9AC2E227-803C-4016-BF2C-9291B6CAA290}" destId="{9CD41DA5-A8A9-4189-B933-DCF665F7DF2D}" srcOrd="1" destOrd="0" presId="urn:microsoft.com/office/officeart/2009/3/layout/HorizontalOrganizationChart"/>
    <dgm:cxn modelId="{1ABB9432-4F8E-C24D-AC7E-1ACA5BCD01CE}" type="presOf" srcId="{18857FB4-8C0F-134F-BB34-A7483EFC3EB3}" destId="{BCA5C663-1057-1245-B4D4-FE7B87B92033}" srcOrd="1" destOrd="0" presId="urn:microsoft.com/office/officeart/2009/3/layout/HorizontalOrganizationChart"/>
    <dgm:cxn modelId="{5D7C8333-D434-AB4A-A797-DDAA89D5E89D}" type="presOf" srcId="{5A294BDE-BC52-8342-AC0A-45AB3E3D15CE}" destId="{16C50FE8-F74F-1349-A8CA-65C27410E2C4}"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6B5C7B50-4145-F347-932E-9830ED2350DE}" type="presOf" srcId="{407B71D8-AF3B-5A42-9B22-D9139206A1E9}" destId="{EE430F54-A878-5E4E-8BD2-2EC118BCE1FF}" srcOrd="0" destOrd="0" presId="urn:microsoft.com/office/officeart/2009/3/layout/HorizontalOrganizationChart"/>
    <dgm:cxn modelId="{9A4AE854-6D6B-6B48-9096-F2735AA6EFDE}" type="presOf" srcId="{18857FB4-8C0F-134F-BB34-A7483EFC3EB3}" destId="{8694BFB8-9E8C-1845-8FEC-5B89C95DC21B}" srcOrd="0" destOrd="0" presId="urn:microsoft.com/office/officeart/2009/3/layout/HorizontalOrganizationChart"/>
    <dgm:cxn modelId="{04232167-D178-1743-B276-FEE654082551}" type="presOf" srcId="{4CB52E96-06D1-AF48-99CE-F4490E57E3F7}" destId="{E6CF5C07-2D9C-564D-90E5-DBF063F87A7C}" srcOrd="0" destOrd="0" presId="urn:microsoft.com/office/officeart/2009/3/layout/HorizontalOrganizationChart"/>
    <dgm:cxn modelId="{D836416B-7836-6645-A3AA-B630FA555711}" type="presOf" srcId="{4CB52E96-06D1-AF48-99CE-F4490E57E3F7}" destId="{C767319C-045A-8840-8F04-CF0D948D48E4}" srcOrd="1"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C2C40B7D-516D-9C42-8FD6-AD3885F60099}" type="presOf" srcId="{407B71D8-AF3B-5A42-9B22-D9139206A1E9}" destId="{0F28AA06-1427-D743-BEC7-C0539F8ADE78}" srcOrd="1" destOrd="0" presId="urn:microsoft.com/office/officeart/2009/3/layout/HorizontalOrganizationChart"/>
    <dgm:cxn modelId="{3B6A8D8D-0E44-264C-B1C1-014300F9E000}"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BE7A01A8-1C2A-D14B-9CE6-E41A4CE4C5F2}" type="presOf" srcId="{9AC2E227-803C-4016-BF2C-9291B6CAA290}" destId="{2A2AFDF2-2568-44F8-842C-3BFD70D9F2B1}" srcOrd="0" destOrd="0" presId="urn:microsoft.com/office/officeart/2009/3/layout/HorizontalOrganizationChart"/>
    <dgm:cxn modelId="{2D6329B8-6EE3-4742-8D71-E9747DFD5D1E}" type="presOf" srcId="{23F1803F-276C-8041-9B7B-082F2BD1E946}" destId="{19BA56B5-C34A-B64D-A239-C962FAC6DE3A}" srcOrd="0" destOrd="0" presId="urn:microsoft.com/office/officeart/2009/3/layout/HorizontalOrganizationChart"/>
    <dgm:cxn modelId="{DE3B35B8-95F5-FD4E-AD61-17BC5C6D6C8A}" type="presOf" srcId="{F2050BCA-66A8-BD4F-8D70-1CDE1E1193D6}" destId="{7EAD13FD-E4B4-DC46-B5DF-6646A2216B5E}" srcOrd="0" destOrd="0" presId="urn:microsoft.com/office/officeart/2009/3/layout/HorizontalOrganizationChart"/>
    <dgm:cxn modelId="{EB5205CB-1FB4-AF45-B8E8-994FF3D6E517}" type="presOf" srcId="{D03B71AB-129A-214C-ABE8-BDB062FF6886}" destId="{D64C51CF-5385-AC4E-9924-5AEB9C96CC29}" srcOrd="0" destOrd="0" presId="urn:microsoft.com/office/officeart/2009/3/layout/HorizontalOrganizationChart"/>
    <dgm:cxn modelId="{6506C5CC-C940-2C44-AE0D-322B17E0D8F5}" type="presOf" srcId="{D85D18D5-D26E-FC45-9804-B9305D1099EC}" destId="{02317F5F-2A70-F943-94AC-A4AA9E649FDC}" srcOrd="0" destOrd="0" presId="urn:microsoft.com/office/officeart/2009/3/layout/HorizontalOrganizationChart"/>
    <dgm:cxn modelId="{EE8D46CE-47CC-7F41-BA65-DDD6F4130BC1}" type="presOf" srcId="{5E91D41B-332E-E54E-BBB2-1256B9CC48C7}" destId="{97BD78E0-6CC9-224B-9FDD-F11EE9BF8DF0}" srcOrd="0" destOrd="0" presId="urn:microsoft.com/office/officeart/2009/3/layout/HorizontalOrganizationChart"/>
    <dgm:cxn modelId="{98931ADA-A464-B94E-894B-A291E92E678F}" type="presOf" srcId="{082ECBEE-C2C7-4949-86B1-6B928BF803C2}" destId="{DB74F6B7-48F3-A347-9D02-3848B3882D19}" srcOrd="0" destOrd="0" presId="urn:microsoft.com/office/officeart/2009/3/layout/HorizontalOrganizationChart"/>
    <dgm:cxn modelId="{AA4562E0-8038-3043-A2B4-06093F1B4F1A}" type="presOf" srcId="{1D790902-AF3D-7B46-AD76-3055EDBED332}" destId="{FDE78A9A-2F3D-1643-9E25-8D293E01FD0B}" srcOrd="0" destOrd="0" presId="urn:microsoft.com/office/officeart/2009/3/layout/HorizontalOrganizationChart"/>
    <dgm:cxn modelId="{2CAC45F4-4FF7-CB49-A881-19DB53B4FC59}" type="presOf" srcId="{F05BBA42-D7AF-4BA0-8C3F-85B1FE28E48F}" destId="{18DB143D-9E27-4E02-AFA5-F665953CBC10}"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940E6610-B3A3-B048-9B28-FE01A3B972DA}" type="presParOf" srcId="{18DB143D-9E27-4E02-AFA5-F665953CBC10}" destId="{07E01157-B979-4F6B-B892-75DB2A2B8B0F}" srcOrd="0" destOrd="0" presId="urn:microsoft.com/office/officeart/2009/3/layout/HorizontalOrganizationChart"/>
    <dgm:cxn modelId="{B8C56157-8476-4048-ACE9-79E913747969}" type="presParOf" srcId="{07E01157-B979-4F6B-B892-75DB2A2B8B0F}" destId="{F686C23F-604E-4653-B2CB-27DBB6BED631}" srcOrd="0" destOrd="0" presId="urn:microsoft.com/office/officeart/2009/3/layout/HorizontalOrganizationChart"/>
    <dgm:cxn modelId="{66D6BA46-7A4B-FB46-BA01-F9B068DB5F73}" type="presParOf" srcId="{F686C23F-604E-4653-B2CB-27DBB6BED631}" destId="{2A2AFDF2-2568-44F8-842C-3BFD70D9F2B1}" srcOrd="0" destOrd="0" presId="urn:microsoft.com/office/officeart/2009/3/layout/HorizontalOrganizationChart"/>
    <dgm:cxn modelId="{EC8E12BA-5D50-0843-A5E2-CDB4D4912C5D}" type="presParOf" srcId="{F686C23F-604E-4653-B2CB-27DBB6BED631}" destId="{9CD41DA5-A8A9-4189-B933-DCF665F7DF2D}" srcOrd="1" destOrd="0" presId="urn:microsoft.com/office/officeart/2009/3/layout/HorizontalOrganizationChart"/>
    <dgm:cxn modelId="{7A0B5CF1-C2E7-5149-AAD5-46821668D45D}" type="presParOf" srcId="{07E01157-B979-4F6B-B892-75DB2A2B8B0F}" destId="{96876921-77F4-4E08-9148-E99125692808}" srcOrd="1" destOrd="0" presId="urn:microsoft.com/office/officeart/2009/3/layout/HorizontalOrganizationChart"/>
    <dgm:cxn modelId="{22175BEE-966B-8F4A-9F12-4ED537845829}" type="presParOf" srcId="{96876921-77F4-4E08-9148-E99125692808}" destId="{97BD78E0-6CC9-224B-9FDD-F11EE9BF8DF0}" srcOrd="0" destOrd="0" presId="urn:microsoft.com/office/officeart/2009/3/layout/HorizontalOrganizationChart"/>
    <dgm:cxn modelId="{4A6E10DA-23CD-3648-AAE9-26688C4B72CD}" type="presParOf" srcId="{96876921-77F4-4E08-9148-E99125692808}" destId="{F5564F5E-C23C-6041-B185-3508736BC161}" srcOrd="1" destOrd="0" presId="urn:microsoft.com/office/officeart/2009/3/layout/HorizontalOrganizationChart"/>
    <dgm:cxn modelId="{3CC35C72-87ED-6547-BF0A-631D156989B1}" type="presParOf" srcId="{F5564F5E-C23C-6041-B185-3508736BC161}" destId="{730C15AF-A2E3-334E-9C4F-2DA8AC61AB90}" srcOrd="0" destOrd="0" presId="urn:microsoft.com/office/officeart/2009/3/layout/HorizontalOrganizationChart"/>
    <dgm:cxn modelId="{41E3D498-378B-CA43-9E07-1A78937D9FD3}" type="presParOf" srcId="{730C15AF-A2E3-334E-9C4F-2DA8AC61AB90}" destId="{19BA56B5-C34A-B64D-A239-C962FAC6DE3A}" srcOrd="0" destOrd="0" presId="urn:microsoft.com/office/officeart/2009/3/layout/HorizontalOrganizationChart"/>
    <dgm:cxn modelId="{A1382FCA-178B-344B-A28D-134B8F9B1C70}" type="presParOf" srcId="{730C15AF-A2E3-334E-9C4F-2DA8AC61AB90}" destId="{B13D6842-7E74-6E4A-B081-886229548982}" srcOrd="1" destOrd="0" presId="urn:microsoft.com/office/officeart/2009/3/layout/HorizontalOrganizationChart"/>
    <dgm:cxn modelId="{3F68B1D2-B8B9-F948-940D-3F886D9049B4}" type="presParOf" srcId="{F5564F5E-C23C-6041-B185-3508736BC161}" destId="{DA228DBB-51B5-1545-814C-2E0469298B4C}" srcOrd="1" destOrd="0" presId="urn:microsoft.com/office/officeart/2009/3/layout/HorizontalOrganizationChart"/>
    <dgm:cxn modelId="{BF8CB966-CFB5-8D43-A721-A2928D546262}" type="presParOf" srcId="{F5564F5E-C23C-6041-B185-3508736BC161}" destId="{D334E96E-D664-3443-8496-4E437BC45B67}" srcOrd="2" destOrd="0" presId="urn:microsoft.com/office/officeart/2009/3/layout/HorizontalOrganizationChart"/>
    <dgm:cxn modelId="{250BEEBF-A779-7445-AF06-46C06ED5DCB3}" type="presParOf" srcId="{96876921-77F4-4E08-9148-E99125692808}" destId="{DB74F6B7-48F3-A347-9D02-3848B3882D19}" srcOrd="2" destOrd="0" presId="urn:microsoft.com/office/officeart/2009/3/layout/HorizontalOrganizationChart"/>
    <dgm:cxn modelId="{309A4287-9C06-B942-918C-B8DF4A7D2ECD}" type="presParOf" srcId="{96876921-77F4-4E08-9148-E99125692808}" destId="{B6FF38B1-94EE-5848-8043-BF3B363E5E43}" srcOrd="3" destOrd="0" presId="urn:microsoft.com/office/officeart/2009/3/layout/HorizontalOrganizationChart"/>
    <dgm:cxn modelId="{0201FAF3-A5E6-AD4D-A8FC-A8BD0319EBE5}" type="presParOf" srcId="{B6FF38B1-94EE-5848-8043-BF3B363E5E43}" destId="{CC2D7BE5-7000-3C48-AA1F-2B56512EECB1}" srcOrd="0" destOrd="0" presId="urn:microsoft.com/office/officeart/2009/3/layout/HorizontalOrganizationChart"/>
    <dgm:cxn modelId="{B446A761-0452-3348-B2BB-408A0D1CBC8C}" type="presParOf" srcId="{CC2D7BE5-7000-3C48-AA1F-2B56512EECB1}" destId="{4E99FFF1-F2C8-4947-9B7B-F4C0FDBD7B17}" srcOrd="0" destOrd="0" presId="urn:microsoft.com/office/officeart/2009/3/layout/HorizontalOrganizationChart"/>
    <dgm:cxn modelId="{7859378C-BF7F-314D-96C2-869BA7BDB894}" type="presParOf" srcId="{CC2D7BE5-7000-3C48-AA1F-2B56512EECB1}" destId="{CBC1B020-7022-2B49-8F5F-7E3168D6587A}" srcOrd="1" destOrd="0" presId="urn:microsoft.com/office/officeart/2009/3/layout/HorizontalOrganizationChart"/>
    <dgm:cxn modelId="{677E628E-A161-2948-A2E2-CCB6247CE672}" type="presParOf" srcId="{B6FF38B1-94EE-5848-8043-BF3B363E5E43}" destId="{8C9C17CE-7CBB-7446-A701-923744A6075A}" srcOrd="1" destOrd="0" presId="urn:microsoft.com/office/officeart/2009/3/layout/HorizontalOrganizationChart"/>
    <dgm:cxn modelId="{F4D09583-DBDE-6940-A364-5D0B843E4D8D}" type="presParOf" srcId="{B6FF38B1-94EE-5848-8043-BF3B363E5E43}" destId="{430A0D5E-F21F-B747-8E3B-3F16B06130DD}" srcOrd="2" destOrd="0" presId="urn:microsoft.com/office/officeart/2009/3/layout/HorizontalOrganizationChart"/>
    <dgm:cxn modelId="{FBDE33BB-C269-BA4C-8B1D-9E3C4E3DCF70}" type="presParOf" srcId="{96876921-77F4-4E08-9148-E99125692808}" destId="{FDE78A9A-2F3D-1643-9E25-8D293E01FD0B}" srcOrd="4" destOrd="0" presId="urn:microsoft.com/office/officeart/2009/3/layout/HorizontalOrganizationChart"/>
    <dgm:cxn modelId="{08DDDA61-1E75-FB45-A1E9-02917C0B1883}" type="presParOf" srcId="{96876921-77F4-4E08-9148-E99125692808}" destId="{03AC02A8-DCF5-DE41-9165-E9B4A460BFB1}" srcOrd="5" destOrd="0" presId="urn:microsoft.com/office/officeart/2009/3/layout/HorizontalOrganizationChart"/>
    <dgm:cxn modelId="{EA37185E-DBBA-7E4B-8E30-6DBEBBA110B0}" type="presParOf" srcId="{03AC02A8-DCF5-DE41-9165-E9B4A460BFB1}" destId="{F8B7117C-2CA0-2F40-B7D6-1D024FC1684D}" srcOrd="0" destOrd="0" presId="urn:microsoft.com/office/officeart/2009/3/layout/HorizontalOrganizationChart"/>
    <dgm:cxn modelId="{E97A6A21-CB9A-CE41-B829-419EC5F2A201}" type="presParOf" srcId="{F8B7117C-2CA0-2F40-B7D6-1D024FC1684D}" destId="{7EAD13FD-E4B4-DC46-B5DF-6646A2216B5E}" srcOrd="0" destOrd="0" presId="urn:microsoft.com/office/officeart/2009/3/layout/HorizontalOrganizationChart"/>
    <dgm:cxn modelId="{2F15DC82-895B-0E48-85EB-86B7DB555918}" type="presParOf" srcId="{F8B7117C-2CA0-2F40-B7D6-1D024FC1684D}" destId="{4E317DED-344D-9C4D-B93F-1131238B087D}" srcOrd="1" destOrd="0" presId="urn:microsoft.com/office/officeart/2009/3/layout/HorizontalOrganizationChart"/>
    <dgm:cxn modelId="{E2300C54-D6ED-2D4B-8EC9-D3D97D84AFEC}" type="presParOf" srcId="{03AC02A8-DCF5-DE41-9165-E9B4A460BFB1}" destId="{B14BC67D-6708-2744-B1B5-357136427AFC}" srcOrd="1" destOrd="0" presId="urn:microsoft.com/office/officeart/2009/3/layout/HorizontalOrganizationChart"/>
    <dgm:cxn modelId="{A3C6A8A8-1470-9A4C-9F74-20708B12BAF0}" type="presParOf" srcId="{03AC02A8-DCF5-DE41-9165-E9B4A460BFB1}" destId="{3CE53489-38CC-3F4F-8E4D-87B2F2A44B04}" srcOrd="2" destOrd="0" presId="urn:microsoft.com/office/officeart/2009/3/layout/HorizontalOrganizationChart"/>
    <dgm:cxn modelId="{C2413E61-C860-7B46-8A42-D97478A6B28C}" type="presParOf" srcId="{96876921-77F4-4E08-9148-E99125692808}" destId="{02317F5F-2A70-F943-94AC-A4AA9E649FDC}" srcOrd="6" destOrd="0" presId="urn:microsoft.com/office/officeart/2009/3/layout/HorizontalOrganizationChart"/>
    <dgm:cxn modelId="{C315A713-D069-3543-A462-5494D5073168}" type="presParOf" srcId="{96876921-77F4-4E08-9148-E99125692808}" destId="{942551B5-031B-A94B-8596-6CF221122022}" srcOrd="7" destOrd="0" presId="urn:microsoft.com/office/officeart/2009/3/layout/HorizontalOrganizationChart"/>
    <dgm:cxn modelId="{6D3ED29B-CB74-2445-A67D-D118F156A6AA}" type="presParOf" srcId="{942551B5-031B-A94B-8596-6CF221122022}" destId="{7B45BAC9-CC56-AC40-81A5-C7B9387341D0}" srcOrd="0" destOrd="0" presId="urn:microsoft.com/office/officeart/2009/3/layout/HorizontalOrganizationChart"/>
    <dgm:cxn modelId="{1B95E964-7B7A-DB4D-8DC8-4DF716666F8E}" type="presParOf" srcId="{7B45BAC9-CC56-AC40-81A5-C7B9387341D0}" destId="{8694BFB8-9E8C-1845-8FEC-5B89C95DC21B}" srcOrd="0" destOrd="0" presId="urn:microsoft.com/office/officeart/2009/3/layout/HorizontalOrganizationChart"/>
    <dgm:cxn modelId="{C1C13CAE-4AD2-D64A-AA2A-2C3F6D03FF71}" type="presParOf" srcId="{7B45BAC9-CC56-AC40-81A5-C7B9387341D0}" destId="{BCA5C663-1057-1245-B4D4-FE7B87B92033}" srcOrd="1" destOrd="0" presId="urn:microsoft.com/office/officeart/2009/3/layout/HorizontalOrganizationChart"/>
    <dgm:cxn modelId="{D1671456-C43F-4C4A-81C5-10F35E834C57}" type="presParOf" srcId="{942551B5-031B-A94B-8596-6CF221122022}" destId="{1E512A8E-5837-FD44-BC9D-057510CBC4D9}" srcOrd="1" destOrd="0" presId="urn:microsoft.com/office/officeart/2009/3/layout/HorizontalOrganizationChart"/>
    <dgm:cxn modelId="{BF19B755-790B-4945-908C-2EB8032312B1}" type="presParOf" srcId="{942551B5-031B-A94B-8596-6CF221122022}" destId="{A1E72A6A-988E-C845-8CD1-74A8CF689222}" srcOrd="2" destOrd="0" presId="urn:microsoft.com/office/officeart/2009/3/layout/HorizontalOrganizationChart"/>
    <dgm:cxn modelId="{E331B406-BAC4-D843-AC75-A6F72F130326}" type="presParOf" srcId="{96876921-77F4-4E08-9148-E99125692808}" destId="{16C50FE8-F74F-1349-A8CA-65C27410E2C4}" srcOrd="8" destOrd="0" presId="urn:microsoft.com/office/officeart/2009/3/layout/HorizontalOrganizationChart"/>
    <dgm:cxn modelId="{188E9FF6-A939-AF40-9C85-69DB63DC7584}" type="presParOf" srcId="{96876921-77F4-4E08-9148-E99125692808}" destId="{7B39659E-F7C2-8C4D-AAAE-4DDD6208E960}" srcOrd="9" destOrd="0" presId="urn:microsoft.com/office/officeart/2009/3/layout/HorizontalOrganizationChart"/>
    <dgm:cxn modelId="{6D59C783-3E0F-3A4F-83BF-C20FBBB173CC}" type="presParOf" srcId="{7B39659E-F7C2-8C4D-AAAE-4DDD6208E960}" destId="{06ED6D85-57F1-BB48-8E0B-7186F27EBFD7}" srcOrd="0" destOrd="0" presId="urn:microsoft.com/office/officeart/2009/3/layout/HorizontalOrganizationChart"/>
    <dgm:cxn modelId="{2335013A-D07B-7547-B593-BDE8E14ED188}" type="presParOf" srcId="{06ED6D85-57F1-BB48-8E0B-7186F27EBFD7}" destId="{EE430F54-A878-5E4E-8BD2-2EC118BCE1FF}" srcOrd="0" destOrd="0" presId="urn:microsoft.com/office/officeart/2009/3/layout/HorizontalOrganizationChart"/>
    <dgm:cxn modelId="{1404ECB7-365F-4B46-BE84-02A1D1B57167}" type="presParOf" srcId="{06ED6D85-57F1-BB48-8E0B-7186F27EBFD7}" destId="{0F28AA06-1427-D743-BEC7-C0539F8ADE78}" srcOrd="1" destOrd="0" presId="urn:microsoft.com/office/officeart/2009/3/layout/HorizontalOrganizationChart"/>
    <dgm:cxn modelId="{4363B7B5-42A9-7A4B-B0CB-92E2EA50B66A}" type="presParOf" srcId="{7B39659E-F7C2-8C4D-AAAE-4DDD6208E960}" destId="{F43529C5-7D0B-C04F-969D-0FBCA8A92A6D}" srcOrd="1" destOrd="0" presId="urn:microsoft.com/office/officeart/2009/3/layout/HorizontalOrganizationChart"/>
    <dgm:cxn modelId="{03F16029-F637-3C44-B547-3D626C8106A9}" type="presParOf" srcId="{7B39659E-F7C2-8C4D-AAAE-4DDD6208E960}" destId="{7844B8FB-1B3C-3543-A856-FD80D2872BDF}" srcOrd="2" destOrd="0" presId="urn:microsoft.com/office/officeart/2009/3/layout/HorizontalOrganizationChart"/>
    <dgm:cxn modelId="{74199FBA-3000-9547-B7E6-23A75D2C0033}" type="presParOf" srcId="{96876921-77F4-4E08-9148-E99125692808}" destId="{D64C51CF-5385-AC4E-9924-5AEB9C96CC29}" srcOrd="10" destOrd="0" presId="urn:microsoft.com/office/officeart/2009/3/layout/HorizontalOrganizationChart"/>
    <dgm:cxn modelId="{36872F1C-5F3C-FE49-BF73-779556D274E5}" type="presParOf" srcId="{96876921-77F4-4E08-9148-E99125692808}" destId="{2C28600F-B5DF-F346-BFAD-A7B2AF3EC9CB}" srcOrd="11" destOrd="0" presId="urn:microsoft.com/office/officeart/2009/3/layout/HorizontalOrganizationChart"/>
    <dgm:cxn modelId="{3315F7BA-03D3-934E-958A-23BAED30824D}" type="presParOf" srcId="{2C28600F-B5DF-F346-BFAD-A7B2AF3EC9CB}" destId="{60E6DAE8-C119-484B-B753-1455C0E0CE71}" srcOrd="0" destOrd="0" presId="urn:microsoft.com/office/officeart/2009/3/layout/HorizontalOrganizationChart"/>
    <dgm:cxn modelId="{51069216-C840-3248-98F8-5153C4676352}" type="presParOf" srcId="{60E6DAE8-C119-484B-B753-1455C0E0CE71}" destId="{E6CF5C07-2D9C-564D-90E5-DBF063F87A7C}" srcOrd="0" destOrd="0" presId="urn:microsoft.com/office/officeart/2009/3/layout/HorizontalOrganizationChart"/>
    <dgm:cxn modelId="{7C7DB07C-0F0D-1442-8B95-CDB894A90ABB}" type="presParOf" srcId="{60E6DAE8-C119-484B-B753-1455C0E0CE71}" destId="{C767319C-045A-8840-8F04-CF0D948D48E4}" srcOrd="1" destOrd="0" presId="urn:microsoft.com/office/officeart/2009/3/layout/HorizontalOrganizationChart"/>
    <dgm:cxn modelId="{571B2FF3-2A3E-244C-B79F-4A8D0D29BEFB}" type="presParOf" srcId="{2C28600F-B5DF-F346-BFAD-A7B2AF3EC9CB}" destId="{1B10B67E-083A-F547-9877-E216C150872C}" srcOrd="1" destOrd="0" presId="urn:microsoft.com/office/officeart/2009/3/layout/HorizontalOrganizationChart"/>
    <dgm:cxn modelId="{C95D2A6D-CD17-4E4A-B09D-6D07446F5537}" type="presParOf" srcId="{2C28600F-B5DF-F346-BFAD-A7B2AF3EC9CB}" destId="{2E3E6627-6735-2447-AB97-6533EB27301F}" srcOrd="2" destOrd="0" presId="urn:microsoft.com/office/officeart/2009/3/layout/HorizontalOrganizationChart"/>
    <dgm:cxn modelId="{03682DE0-FF2A-C54C-AB2A-E28AFD3F540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A8101103-AB44-F349-A93B-0DFE24AC0CF8}" type="presOf" srcId="{1D790902-AF3D-7B46-AD76-3055EDBED332}" destId="{FDE78A9A-2F3D-1643-9E25-8D293E01FD0B}"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C0AC6922-408E-C246-9AE9-BE41A5B04376}" type="presOf" srcId="{7859404A-F2FC-2C48-AA46-F509ECEE6B31}" destId="{CBC1B020-7022-2B49-8F5F-7E3168D6587A}" srcOrd="1"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8BEB632C-9184-3840-9E42-CE1D21DE69C5}" type="presOf" srcId="{D03B71AB-129A-214C-ABE8-BDB062FF6886}" destId="{D64C51CF-5385-AC4E-9924-5AEB9C96CC29}" srcOrd="0" destOrd="0" presId="urn:microsoft.com/office/officeart/2009/3/layout/HorizontalOrganizationChart"/>
    <dgm:cxn modelId="{EDB14A32-B32F-2E42-906B-CD2313E9B106}" type="presOf" srcId="{4CB52E96-06D1-AF48-99CE-F4490E57E3F7}" destId="{E6CF5C07-2D9C-564D-90E5-DBF063F87A7C}" srcOrd="0" destOrd="0" presId="urn:microsoft.com/office/officeart/2009/3/layout/HorizontalOrganizationChart"/>
    <dgm:cxn modelId="{096B7F49-974D-8C40-8FE4-E6D47062C079}" type="presOf" srcId="{18857FB4-8C0F-134F-BB34-A7483EFC3EB3}" destId="{8694BFB8-9E8C-1845-8FEC-5B89C95DC21B}" srcOrd="0" destOrd="0" presId="urn:microsoft.com/office/officeart/2009/3/layout/HorizontalOrganizationChart"/>
    <dgm:cxn modelId="{AFDCF94C-BA6B-6143-AE67-1622BF559AE1}" type="presOf" srcId="{9AC2E227-803C-4016-BF2C-9291B6CAA290}" destId="{9CD41DA5-A8A9-4189-B933-DCF665F7DF2D}" srcOrd="1"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19148059-1B40-D541-8ABD-2CEE998811B6}" type="presOf" srcId="{23F1803F-276C-8041-9B7B-082F2BD1E946}" destId="{19BA56B5-C34A-B64D-A239-C962FAC6DE3A}" srcOrd="0" destOrd="0" presId="urn:microsoft.com/office/officeart/2009/3/layout/HorizontalOrganizationChart"/>
    <dgm:cxn modelId="{4EEB9F59-72DC-694C-B64E-55A0147AB547}" type="presOf" srcId="{082ECBEE-C2C7-4949-86B1-6B928BF803C2}" destId="{DB74F6B7-48F3-A347-9D02-3848B3882D19}" srcOrd="0" destOrd="0" presId="urn:microsoft.com/office/officeart/2009/3/layout/HorizontalOrganizationChart"/>
    <dgm:cxn modelId="{EA502260-83B8-4D4D-AAC4-B975EA3979CB}" type="presOf" srcId="{407B71D8-AF3B-5A42-9B22-D9139206A1E9}" destId="{EE430F54-A878-5E4E-8BD2-2EC118BCE1FF}" srcOrd="0" destOrd="0" presId="urn:microsoft.com/office/officeart/2009/3/layout/HorizontalOrganizationChart"/>
    <dgm:cxn modelId="{536AF960-D6AD-A143-A7F5-8FDD5B77BCDC}" type="presOf" srcId="{18857FB4-8C0F-134F-BB34-A7483EFC3EB3}" destId="{BCA5C663-1057-1245-B4D4-FE7B87B92033}" srcOrd="1" destOrd="0" presId="urn:microsoft.com/office/officeart/2009/3/layout/HorizontalOrganizationChart"/>
    <dgm:cxn modelId="{A368E362-68C7-AC4A-954A-A163693D0080}" type="presOf" srcId="{F2050BCA-66A8-BD4F-8D70-1CDE1E1193D6}" destId="{4E317DED-344D-9C4D-B93F-1131238B087D}" srcOrd="1"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202D258B-9962-4949-9706-52BBC9553A79}" type="presOf" srcId="{D85D18D5-D26E-FC45-9804-B9305D1099EC}" destId="{02317F5F-2A70-F943-94AC-A4AA9E649FDC}" srcOrd="0" destOrd="0" presId="urn:microsoft.com/office/officeart/2009/3/layout/HorizontalOrganizationChart"/>
    <dgm:cxn modelId="{960A9E8B-605C-C647-82A1-7B9539C3F51F}" type="presOf" srcId="{F2050BCA-66A8-BD4F-8D70-1CDE1E1193D6}" destId="{7EAD13FD-E4B4-DC46-B5DF-6646A2216B5E}"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7D9926A9-4D9B-2A4A-A46C-83B6C27F850E}" type="presOf" srcId="{407B71D8-AF3B-5A42-9B22-D9139206A1E9}" destId="{0F28AA06-1427-D743-BEC7-C0539F8ADE78}" srcOrd="1" destOrd="0" presId="urn:microsoft.com/office/officeart/2009/3/layout/HorizontalOrganizationChart"/>
    <dgm:cxn modelId="{A3F4BFCF-618A-7140-B5EA-EBA324738A32}" type="presOf" srcId="{5E91D41B-332E-E54E-BBB2-1256B9CC48C7}" destId="{97BD78E0-6CC9-224B-9FDD-F11EE9BF8DF0}" srcOrd="0" destOrd="0" presId="urn:microsoft.com/office/officeart/2009/3/layout/HorizontalOrganizationChart"/>
    <dgm:cxn modelId="{966056DD-553C-5644-83E9-DF4BAE8830B5}" type="presOf" srcId="{7859404A-F2FC-2C48-AA46-F509ECEE6B31}" destId="{4E99FFF1-F2C8-4947-9B7B-F4C0FDBD7B17}" srcOrd="0" destOrd="0" presId="urn:microsoft.com/office/officeart/2009/3/layout/HorizontalOrganizationChart"/>
    <dgm:cxn modelId="{F74047EA-E12A-DD4E-898A-C743A14AEC4D}" type="presOf" srcId="{5A294BDE-BC52-8342-AC0A-45AB3E3D15CE}" destId="{16C50FE8-F74F-1349-A8CA-65C27410E2C4}" srcOrd="0" destOrd="0" presId="urn:microsoft.com/office/officeart/2009/3/layout/HorizontalOrganizationChart"/>
    <dgm:cxn modelId="{6AE0FAEC-247B-314B-B92B-6D5E2F27D113}" type="presOf" srcId="{23F1803F-276C-8041-9B7B-082F2BD1E946}" destId="{B13D6842-7E74-6E4A-B081-886229548982}" srcOrd="1" destOrd="0" presId="urn:microsoft.com/office/officeart/2009/3/layout/HorizontalOrganizationChart"/>
    <dgm:cxn modelId="{11AE95F0-C90F-784F-973D-936C19DAE295}" type="presOf" srcId="{9AC2E227-803C-4016-BF2C-9291B6CAA290}" destId="{2A2AFDF2-2568-44F8-842C-3BFD70D9F2B1}" srcOrd="0" destOrd="0" presId="urn:microsoft.com/office/officeart/2009/3/layout/HorizontalOrganizationChart"/>
    <dgm:cxn modelId="{8C07C8F4-0738-6B4A-9D58-637A334E741C}" type="presOf" srcId="{F05BBA42-D7AF-4BA0-8C3F-85B1FE28E48F}" destId="{18DB143D-9E27-4E02-AFA5-F665953CBC10}" srcOrd="0" destOrd="0" presId="urn:microsoft.com/office/officeart/2009/3/layout/HorizontalOrganizationChart"/>
    <dgm:cxn modelId="{48D2DFF7-28FF-884B-8BC6-E212B80AC49E}" type="presOf" srcId="{4CB52E96-06D1-AF48-99CE-F4490E57E3F7}" destId="{C767319C-045A-8840-8F04-CF0D948D48E4}" srcOrd="1"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A7C387AD-C7C2-5B42-9E94-FEBF3A2FF4B1}" type="presParOf" srcId="{18DB143D-9E27-4E02-AFA5-F665953CBC10}" destId="{07E01157-B979-4F6B-B892-75DB2A2B8B0F}" srcOrd="0" destOrd="0" presId="urn:microsoft.com/office/officeart/2009/3/layout/HorizontalOrganizationChart"/>
    <dgm:cxn modelId="{9995D7F5-9BE3-424D-BCE9-C89255AAE80C}" type="presParOf" srcId="{07E01157-B979-4F6B-B892-75DB2A2B8B0F}" destId="{F686C23F-604E-4653-B2CB-27DBB6BED631}" srcOrd="0" destOrd="0" presId="urn:microsoft.com/office/officeart/2009/3/layout/HorizontalOrganizationChart"/>
    <dgm:cxn modelId="{23C7E1D0-A6BE-194E-919F-99289FBB5B66}" type="presParOf" srcId="{F686C23F-604E-4653-B2CB-27DBB6BED631}" destId="{2A2AFDF2-2568-44F8-842C-3BFD70D9F2B1}" srcOrd="0" destOrd="0" presId="urn:microsoft.com/office/officeart/2009/3/layout/HorizontalOrganizationChart"/>
    <dgm:cxn modelId="{4721EEC5-907B-FC47-A3A0-5B67DC18764A}" type="presParOf" srcId="{F686C23F-604E-4653-B2CB-27DBB6BED631}" destId="{9CD41DA5-A8A9-4189-B933-DCF665F7DF2D}" srcOrd="1" destOrd="0" presId="urn:microsoft.com/office/officeart/2009/3/layout/HorizontalOrganizationChart"/>
    <dgm:cxn modelId="{D131173B-42AA-514A-B2C2-503AF66DAB49}" type="presParOf" srcId="{07E01157-B979-4F6B-B892-75DB2A2B8B0F}" destId="{96876921-77F4-4E08-9148-E99125692808}" srcOrd="1" destOrd="0" presId="urn:microsoft.com/office/officeart/2009/3/layout/HorizontalOrganizationChart"/>
    <dgm:cxn modelId="{13D207CA-B526-134B-9EE5-4BD75BA0E8D9}" type="presParOf" srcId="{96876921-77F4-4E08-9148-E99125692808}" destId="{97BD78E0-6CC9-224B-9FDD-F11EE9BF8DF0}" srcOrd="0" destOrd="0" presId="urn:microsoft.com/office/officeart/2009/3/layout/HorizontalOrganizationChart"/>
    <dgm:cxn modelId="{FB5E3E33-1F35-A748-A9D1-E65372E2B2AA}" type="presParOf" srcId="{96876921-77F4-4E08-9148-E99125692808}" destId="{F5564F5E-C23C-6041-B185-3508736BC161}" srcOrd="1" destOrd="0" presId="urn:microsoft.com/office/officeart/2009/3/layout/HorizontalOrganizationChart"/>
    <dgm:cxn modelId="{3E6EBDAC-6C04-2748-880C-6EBF11AEF8CD}" type="presParOf" srcId="{F5564F5E-C23C-6041-B185-3508736BC161}" destId="{730C15AF-A2E3-334E-9C4F-2DA8AC61AB90}" srcOrd="0" destOrd="0" presId="urn:microsoft.com/office/officeart/2009/3/layout/HorizontalOrganizationChart"/>
    <dgm:cxn modelId="{E7E0D227-81D9-B544-B7F5-BAF9A8DAFF69}" type="presParOf" srcId="{730C15AF-A2E3-334E-9C4F-2DA8AC61AB90}" destId="{19BA56B5-C34A-B64D-A239-C962FAC6DE3A}" srcOrd="0" destOrd="0" presId="urn:microsoft.com/office/officeart/2009/3/layout/HorizontalOrganizationChart"/>
    <dgm:cxn modelId="{0B6CC581-162A-E74F-A756-4359E9C8D910}" type="presParOf" srcId="{730C15AF-A2E3-334E-9C4F-2DA8AC61AB90}" destId="{B13D6842-7E74-6E4A-B081-886229548982}" srcOrd="1" destOrd="0" presId="urn:microsoft.com/office/officeart/2009/3/layout/HorizontalOrganizationChart"/>
    <dgm:cxn modelId="{B7C03B46-21E9-E84C-856A-A80A9F817018}" type="presParOf" srcId="{F5564F5E-C23C-6041-B185-3508736BC161}" destId="{DA228DBB-51B5-1545-814C-2E0469298B4C}" srcOrd="1" destOrd="0" presId="urn:microsoft.com/office/officeart/2009/3/layout/HorizontalOrganizationChart"/>
    <dgm:cxn modelId="{8D7ABA17-1EE7-0F48-9CD6-386F7B662D6C}" type="presParOf" srcId="{F5564F5E-C23C-6041-B185-3508736BC161}" destId="{D334E96E-D664-3443-8496-4E437BC45B67}" srcOrd="2" destOrd="0" presId="urn:microsoft.com/office/officeart/2009/3/layout/HorizontalOrganizationChart"/>
    <dgm:cxn modelId="{ED3169EC-6A8E-C840-93D0-D500B9CBE522}" type="presParOf" srcId="{96876921-77F4-4E08-9148-E99125692808}" destId="{DB74F6B7-48F3-A347-9D02-3848B3882D19}" srcOrd="2" destOrd="0" presId="urn:microsoft.com/office/officeart/2009/3/layout/HorizontalOrganizationChart"/>
    <dgm:cxn modelId="{A295447A-BF06-8A4A-AE6A-2DBC2C6734A7}" type="presParOf" srcId="{96876921-77F4-4E08-9148-E99125692808}" destId="{B6FF38B1-94EE-5848-8043-BF3B363E5E43}" srcOrd="3" destOrd="0" presId="urn:microsoft.com/office/officeart/2009/3/layout/HorizontalOrganizationChart"/>
    <dgm:cxn modelId="{12FC3F55-4D7D-C741-B3A4-A6190599FF6F}" type="presParOf" srcId="{B6FF38B1-94EE-5848-8043-BF3B363E5E43}" destId="{CC2D7BE5-7000-3C48-AA1F-2B56512EECB1}" srcOrd="0" destOrd="0" presId="urn:microsoft.com/office/officeart/2009/3/layout/HorizontalOrganizationChart"/>
    <dgm:cxn modelId="{BA85B0D7-C662-C941-9F52-A5164EFE1323}" type="presParOf" srcId="{CC2D7BE5-7000-3C48-AA1F-2B56512EECB1}" destId="{4E99FFF1-F2C8-4947-9B7B-F4C0FDBD7B17}" srcOrd="0" destOrd="0" presId="urn:microsoft.com/office/officeart/2009/3/layout/HorizontalOrganizationChart"/>
    <dgm:cxn modelId="{6C2F9527-C04D-CE45-A36B-FBA464F10214}" type="presParOf" srcId="{CC2D7BE5-7000-3C48-AA1F-2B56512EECB1}" destId="{CBC1B020-7022-2B49-8F5F-7E3168D6587A}" srcOrd="1" destOrd="0" presId="urn:microsoft.com/office/officeart/2009/3/layout/HorizontalOrganizationChart"/>
    <dgm:cxn modelId="{E1A124AF-47B3-D848-B16D-3A8B3292B8EA}" type="presParOf" srcId="{B6FF38B1-94EE-5848-8043-BF3B363E5E43}" destId="{8C9C17CE-7CBB-7446-A701-923744A6075A}" srcOrd="1" destOrd="0" presId="urn:microsoft.com/office/officeart/2009/3/layout/HorizontalOrganizationChart"/>
    <dgm:cxn modelId="{6D3C1386-BF27-E548-9902-836C61002195}" type="presParOf" srcId="{B6FF38B1-94EE-5848-8043-BF3B363E5E43}" destId="{430A0D5E-F21F-B747-8E3B-3F16B06130DD}" srcOrd="2" destOrd="0" presId="urn:microsoft.com/office/officeart/2009/3/layout/HorizontalOrganizationChart"/>
    <dgm:cxn modelId="{77C0E579-3902-884D-AFC4-597B40591A82}" type="presParOf" srcId="{96876921-77F4-4E08-9148-E99125692808}" destId="{FDE78A9A-2F3D-1643-9E25-8D293E01FD0B}" srcOrd="4" destOrd="0" presId="urn:microsoft.com/office/officeart/2009/3/layout/HorizontalOrganizationChart"/>
    <dgm:cxn modelId="{7510F56A-2F13-C64E-A732-1A47FD76940D}" type="presParOf" srcId="{96876921-77F4-4E08-9148-E99125692808}" destId="{03AC02A8-DCF5-DE41-9165-E9B4A460BFB1}" srcOrd="5" destOrd="0" presId="urn:microsoft.com/office/officeart/2009/3/layout/HorizontalOrganizationChart"/>
    <dgm:cxn modelId="{A40054EA-63CB-6B44-9194-B73B828A179D}" type="presParOf" srcId="{03AC02A8-DCF5-DE41-9165-E9B4A460BFB1}" destId="{F8B7117C-2CA0-2F40-B7D6-1D024FC1684D}" srcOrd="0" destOrd="0" presId="urn:microsoft.com/office/officeart/2009/3/layout/HorizontalOrganizationChart"/>
    <dgm:cxn modelId="{DED5CF91-E32D-9443-9B3B-31DDCA0853FC}" type="presParOf" srcId="{F8B7117C-2CA0-2F40-B7D6-1D024FC1684D}" destId="{7EAD13FD-E4B4-DC46-B5DF-6646A2216B5E}" srcOrd="0" destOrd="0" presId="urn:microsoft.com/office/officeart/2009/3/layout/HorizontalOrganizationChart"/>
    <dgm:cxn modelId="{F5B39BCF-1A40-E241-B3A7-9942B79EAB1D}" type="presParOf" srcId="{F8B7117C-2CA0-2F40-B7D6-1D024FC1684D}" destId="{4E317DED-344D-9C4D-B93F-1131238B087D}" srcOrd="1" destOrd="0" presId="urn:microsoft.com/office/officeart/2009/3/layout/HorizontalOrganizationChart"/>
    <dgm:cxn modelId="{AD72E5AE-2A28-9B4F-8BCD-CF35DFB67721}" type="presParOf" srcId="{03AC02A8-DCF5-DE41-9165-E9B4A460BFB1}" destId="{B14BC67D-6708-2744-B1B5-357136427AFC}" srcOrd="1" destOrd="0" presId="urn:microsoft.com/office/officeart/2009/3/layout/HorizontalOrganizationChart"/>
    <dgm:cxn modelId="{1058B036-CB0F-1640-9E5F-A243F347CF85}" type="presParOf" srcId="{03AC02A8-DCF5-DE41-9165-E9B4A460BFB1}" destId="{3CE53489-38CC-3F4F-8E4D-87B2F2A44B04}" srcOrd="2" destOrd="0" presId="urn:microsoft.com/office/officeart/2009/3/layout/HorizontalOrganizationChart"/>
    <dgm:cxn modelId="{8445BD89-F014-2F41-9F98-88668A54A403}" type="presParOf" srcId="{96876921-77F4-4E08-9148-E99125692808}" destId="{02317F5F-2A70-F943-94AC-A4AA9E649FDC}" srcOrd="6" destOrd="0" presId="urn:microsoft.com/office/officeart/2009/3/layout/HorizontalOrganizationChart"/>
    <dgm:cxn modelId="{2E215C0D-EB6E-A343-B362-3F1FE71D718B}" type="presParOf" srcId="{96876921-77F4-4E08-9148-E99125692808}" destId="{942551B5-031B-A94B-8596-6CF221122022}" srcOrd="7" destOrd="0" presId="urn:microsoft.com/office/officeart/2009/3/layout/HorizontalOrganizationChart"/>
    <dgm:cxn modelId="{0D0E95AA-538F-D541-A605-B2B56E6329C3}" type="presParOf" srcId="{942551B5-031B-A94B-8596-6CF221122022}" destId="{7B45BAC9-CC56-AC40-81A5-C7B9387341D0}" srcOrd="0" destOrd="0" presId="urn:microsoft.com/office/officeart/2009/3/layout/HorizontalOrganizationChart"/>
    <dgm:cxn modelId="{03FF7D7E-A0D1-224D-8192-5E3191D25E1A}" type="presParOf" srcId="{7B45BAC9-CC56-AC40-81A5-C7B9387341D0}" destId="{8694BFB8-9E8C-1845-8FEC-5B89C95DC21B}" srcOrd="0" destOrd="0" presId="urn:microsoft.com/office/officeart/2009/3/layout/HorizontalOrganizationChart"/>
    <dgm:cxn modelId="{D9B42B53-7536-DD43-BFA1-9EC12B43C643}" type="presParOf" srcId="{7B45BAC9-CC56-AC40-81A5-C7B9387341D0}" destId="{BCA5C663-1057-1245-B4D4-FE7B87B92033}" srcOrd="1" destOrd="0" presId="urn:microsoft.com/office/officeart/2009/3/layout/HorizontalOrganizationChart"/>
    <dgm:cxn modelId="{A940A08D-ABD9-9C40-A67C-5220F39AA485}" type="presParOf" srcId="{942551B5-031B-A94B-8596-6CF221122022}" destId="{1E512A8E-5837-FD44-BC9D-057510CBC4D9}" srcOrd="1" destOrd="0" presId="urn:microsoft.com/office/officeart/2009/3/layout/HorizontalOrganizationChart"/>
    <dgm:cxn modelId="{C2F23B26-77C1-0044-8FDB-CB715FE8D36A}" type="presParOf" srcId="{942551B5-031B-A94B-8596-6CF221122022}" destId="{A1E72A6A-988E-C845-8CD1-74A8CF689222}" srcOrd="2" destOrd="0" presId="urn:microsoft.com/office/officeart/2009/3/layout/HorizontalOrganizationChart"/>
    <dgm:cxn modelId="{FB942740-B323-5548-890F-1167A336974E}" type="presParOf" srcId="{96876921-77F4-4E08-9148-E99125692808}" destId="{16C50FE8-F74F-1349-A8CA-65C27410E2C4}" srcOrd="8" destOrd="0" presId="urn:microsoft.com/office/officeart/2009/3/layout/HorizontalOrganizationChart"/>
    <dgm:cxn modelId="{76A9B7C3-C7E4-3642-98FF-366C59B33DF8}" type="presParOf" srcId="{96876921-77F4-4E08-9148-E99125692808}" destId="{7B39659E-F7C2-8C4D-AAAE-4DDD6208E960}" srcOrd="9" destOrd="0" presId="urn:microsoft.com/office/officeart/2009/3/layout/HorizontalOrganizationChart"/>
    <dgm:cxn modelId="{D1CFF673-3389-5B4B-BBD0-26C9EF81DC8B}" type="presParOf" srcId="{7B39659E-F7C2-8C4D-AAAE-4DDD6208E960}" destId="{06ED6D85-57F1-BB48-8E0B-7186F27EBFD7}" srcOrd="0" destOrd="0" presId="urn:microsoft.com/office/officeart/2009/3/layout/HorizontalOrganizationChart"/>
    <dgm:cxn modelId="{4660F19E-C592-434C-B0EF-0B64BE8D3B2A}" type="presParOf" srcId="{06ED6D85-57F1-BB48-8E0B-7186F27EBFD7}" destId="{EE430F54-A878-5E4E-8BD2-2EC118BCE1FF}" srcOrd="0" destOrd="0" presId="urn:microsoft.com/office/officeart/2009/3/layout/HorizontalOrganizationChart"/>
    <dgm:cxn modelId="{FFF1F196-8EEA-0F49-99E7-3F9D9831A1A5}" type="presParOf" srcId="{06ED6D85-57F1-BB48-8E0B-7186F27EBFD7}" destId="{0F28AA06-1427-D743-BEC7-C0539F8ADE78}" srcOrd="1" destOrd="0" presId="urn:microsoft.com/office/officeart/2009/3/layout/HorizontalOrganizationChart"/>
    <dgm:cxn modelId="{75DFC8A3-D4F1-3C4A-85A3-9EB479321F37}" type="presParOf" srcId="{7B39659E-F7C2-8C4D-AAAE-4DDD6208E960}" destId="{F43529C5-7D0B-C04F-969D-0FBCA8A92A6D}" srcOrd="1" destOrd="0" presId="urn:microsoft.com/office/officeart/2009/3/layout/HorizontalOrganizationChart"/>
    <dgm:cxn modelId="{C0E0610E-18F6-8D49-BE0C-D477506281DE}" type="presParOf" srcId="{7B39659E-F7C2-8C4D-AAAE-4DDD6208E960}" destId="{7844B8FB-1B3C-3543-A856-FD80D2872BDF}" srcOrd="2" destOrd="0" presId="urn:microsoft.com/office/officeart/2009/3/layout/HorizontalOrganizationChart"/>
    <dgm:cxn modelId="{594E0AC2-437A-7F4C-8717-38DEA4A68C06}" type="presParOf" srcId="{96876921-77F4-4E08-9148-E99125692808}" destId="{D64C51CF-5385-AC4E-9924-5AEB9C96CC29}" srcOrd="10" destOrd="0" presId="urn:microsoft.com/office/officeart/2009/3/layout/HorizontalOrganizationChart"/>
    <dgm:cxn modelId="{9421DDAC-D5C8-6049-A229-FB568ACA0652}" type="presParOf" srcId="{96876921-77F4-4E08-9148-E99125692808}" destId="{2C28600F-B5DF-F346-BFAD-A7B2AF3EC9CB}" srcOrd="11" destOrd="0" presId="urn:microsoft.com/office/officeart/2009/3/layout/HorizontalOrganizationChart"/>
    <dgm:cxn modelId="{033954E5-D3F0-BA4F-ACC8-ACA9B5E945ED}" type="presParOf" srcId="{2C28600F-B5DF-F346-BFAD-A7B2AF3EC9CB}" destId="{60E6DAE8-C119-484B-B753-1455C0E0CE71}" srcOrd="0" destOrd="0" presId="urn:microsoft.com/office/officeart/2009/3/layout/HorizontalOrganizationChart"/>
    <dgm:cxn modelId="{2B91BDF4-7B8D-AB48-83F2-7932B41D27C9}" type="presParOf" srcId="{60E6DAE8-C119-484B-B753-1455C0E0CE71}" destId="{E6CF5C07-2D9C-564D-90E5-DBF063F87A7C}" srcOrd="0" destOrd="0" presId="urn:microsoft.com/office/officeart/2009/3/layout/HorizontalOrganizationChart"/>
    <dgm:cxn modelId="{C512CE01-648E-3745-825A-CAF3AB13DD79}" type="presParOf" srcId="{60E6DAE8-C119-484B-B753-1455C0E0CE71}" destId="{C767319C-045A-8840-8F04-CF0D948D48E4}" srcOrd="1" destOrd="0" presId="urn:microsoft.com/office/officeart/2009/3/layout/HorizontalOrganizationChart"/>
    <dgm:cxn modelId="{F9B26D20-DF59-D945-9727-9267F109B500}" type="presParOf" srcId="{2C28600F-B5DF-F346-BFAD-A7B2AF3EC9CB}" destId="{1B10B67E-083A-F547-9877-E216C150872C}" srcOrd="1" destOrd="0" presId="urn:microsoft.com/office/officeart/2009/3/layout/HorizontalOrganizationChart"/>
    <dgm:cxn modelId="{D7A01193-25F8-5345-9199-835F1B756BEF}" type="presParOf" srcId="{2C28600F-B5DF-F346-BFAD-A7B2AF3EC9CB}" destId="{2E3E6627-6735-2447-AB97-6533EB27301F}" srcOrd="2" destOrd="0" presId="urn:microsoft.com/office/officeart/2009/3/layout/HorizontalOrganizationChart"/>
    <dgm:cxn modelId="{8FC7B1E5-19A3-3E4E-AD1C-42F2769EEE1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A29F8C16-64ED-C044-8D41-9C98C50F9DFB}" type="presOf" srcId="{4CB52E96-06D1-AF48-99CE-F4490E57E3F7}" destId="{E6CF5C07-2D9C-564D-90E5-DBF063F87A7C}" srcOrd="0" destOrd="0" presId="urn:microsoft.com/office/officeart/2009/3/layout/HorizontalOrganizationChart"/>
    <dgm:cxn modelId="{8AFBA21D-147E-0F4A-AAFE-5BAA3675B720}" type="presOf" srcId="{9AC2E227-803C-4016-BF2C-9291B6CAA290}" destId="{9CD41DA5-A8A9-4189-B933-DCF665F7DF2D}" srcOrd="1" destOrd="0" presId="urn:microsoft.com/office/officeart/2009/3/layout/HorizontalOrganizationChart"/>
    <dgm:cxn modelId="{BA970F27-C807-3644-8CF9-6D154CD6E27D}" type="presOf" srcId="{407B71D8-AF3B-5A42-9B22-D9139206A1E9}" destId="{EE430F54-A878-5E4E-8BD2-2EC118BCE1FF}"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B31BC835-D6C0-1A4B-A3CF-73DCD9E1EB67}" type="presOf" srcId="{1D790902-AF3D-7B46-AD76-3055EDBED332}" destId="{FDE78A9A-2F3D-1643-9E25-8D293E01FD0B}" srcOrd="0" destOrd="0" presId="urn:microsoft.com/office/officeart/2009/3/layout/HorizontalOrganizationChart"/>
    <dgm:cxn modelId="{4DE5453E-2B63-4D4F-B89B-256B4D2AA2C5}" type="presOf" srcId="{5E91D41B-332E-E54E-BBB2-1256B9CC48C7}" destId="{97BD78E0-6CC9-224B-9FDD-F11EE9BF8DF0}" srcOrd="0" destOrd="0" presId="urn:microsoft.com/office/officeart/2009/3/layout/HorizontalOrganizationChart"/>
    <dgm:cxn modelId="{2C391847-C1F2-4242-A1F5-BBF7F7D6DAC3}" type="presOf" srcId="{23F1803F-276C-8041-9B7B-082F2BD1E946}" destId="{19BA56B5-C34A-B64D-A239-C962FAC6DE3A}"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89FB325B-7FB8-104B-A43E-CE04E323C2FF}" type="presOf" srcId="{4CB52E96-06D1-AF48-99CE-F4490E57E3F7}" destId="{C767319C-045A-8840-8F04-CF0D948D48E4}" srcOrd="1" destOrd="0" presId="urn:microsoft.com/office/officeart/2009/3/layout/HorizontalOrganizationChart"/>
    <dgm:cxn modelId="{AE9B335F-F7F3-F944-B0F1-0A98220B02FB}" type="presOf" srcId="{D03B71AB-129A-214C-ABE8-BDB062FF6886}" destId="{D64C51CF-5385-AC4E-9924-5AEB9C96CC29}" srcOrd="0" destOrd="0" presId="urn:microsoft.com/office/officeart/2009/3/layout/HorizontalOrganizationChart"/>
    <dgm:cxn modelId="{D05A455F-BA7D-4041-9B3F-51710269AD19}" type="presOf" srcId="{F05BBA42-D7AF-4BA0-8C3F-85B1FE28E48F}" destId="{18DB143D-9E27-4E02-AFA5-F665953CBC10}" srcOrd="0" destOrd="0" presId="urn:microsoft.com/office/officeart/2009/3/layout/HorizontalOrganizationChart"/>
    <dgm:cxn modelId="{1B182461-8903-3B49-9D78-D93A19F98F9F}" type="presOf" srcId="{9AC2E227-803C-4016-BF2C-9291B6CAA290}" destId="{2A2AFDF2-2568-44F8-842C-3BFD70D9F2B1}" srcOrd="0" destOrd="0" presId="urn:microsoft.com/office/officeart/2009/3/layout/HorizontalOrganizationChart"/>
    <dgm:cxn modelId="{31588763-B7E5-F042-AF5B-CEF38B5A4693}" type="presOf" srcId="{F2050BCA-66A8-BD4F-8D70-1CDE1E1193D6}" destId="{7EAD13FD-E4B4-DC46-B5DF-6646A2216B5E}" srcOrd="0" destOrd="0" presId="urn:microsoft.com/office/officeart/2009/3/layout/HorizontalOrganizationChart"/>
    <dgm:cxn modelId="{EEAAED68-B372-C445-B8AB-D85C0FCA2862}" type="presOf" srcId="{18857FB4-8C0F-134F-BB34-A7483EFC3EB3}" destId="{8694BFB8-9E8C-1845-8FEC-5B89C95DC21B}" srcOrd="0" destOrd="0" presId="urn:microsoft.com/office/officeart/2009/3/layout/HorizontalOrganizationChart"/>
    <dgm:cxn modelId="{101BBA75-0D39-4146-9C78-A38E7763B010}" type="presOf" srcId="{23F1803F-276C-8041-9B7B-082F2BD1E946}" destId="{B13D6842-7E74-6E4A-B081-886229548982}" srcOrd="1"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E0E2C385-4085-184D-83FE-1E058C0BB1FB}" type="presOf" srcId="{407B71D8-AF3B-5A42-9B22-D9139206A1E9}" destId="{0F28AA06-1427-D743-BEC7-C0539F8ADE78}" srcOrd="1" destOrd="0" presId="urn:microsoft.com/office/officeart/2009/3/layout/HorizontalOrganizationChart"/>
    <dgm:cxn modelId="{4A38159C-D647-8347-91E4-970D1C931FA7}" type="presOf" srcId="{5A294BDE-BC52-8342-AC0A-45AB3E3D15CE}" destId="{16C50FE8-F74F-1349-A8CA-65C27410E2C4}"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0472A4AA-A5F4-6046-95E5-DA4EC1672E63}" type="presOf" srcId="{082ECBEE-C2C7-4949-86B1-6B928BF803C2}" destId="{DB74F6B7-48F3-A347-9D02-3848B3882D19}" srcOrd="0" destOrd="0" presId="urn:microsoft.com/office/officeart/2009/3/layout/HorizontalOrganizationChart"/>
    <dgm:cxn modelId="{32835AB5-0B4A-BE45-BD5D-94C3AB315EB4}" type="presOf" srcId="{7859404A-F2FC-2C48-AA46-F509ECEE6B31}" destId="{CBC1B020-7022-2B49-8F5F-7E3168D6587A}" srcOrd="1" destOrd="0" presId="urn:microsoft.com/office/officeart/2009/3/layout/HorizontalOrganizationChart"/>
    <dgm:cxn modelId="{B5CEC7DB-B950-5F4D-B3BF-26B5F779AB53}" type="presOf" srcId="{D85D18D5-D26E-FC45-9804-B9305D1099EC}" destId="{02317F5F-2A70-F943-94AC-A4AA9E649FDC}" srcOrd="0" destOrd="0" presId="urn:microsoft.com/office/officeart/2009/3/layout/HorizontalOrganizationChart"/>
    <dgm:cxn modelId="{233DEEDE-9082-5B45-A554-C4D489F0C060}" type="presOf" srcId="{18857FB4-8C0F-134F-BB34-A7483EFC3EB3}" destId="{BCA5C663-1057-1245-B4D4-FE7B87B92033}" srcOrd="1" destOrd="0" presId="urn:microsoft.com/office/officeart/2009/3/layout/HorizontalOrganizationChart"/>
    <dgm:cxn modelId="{C6FB26E5-868C-914B-8116-7D5767725A67}" type="presOf" srcId="{F2050BCA-66A8-BD4F-8D70-1CDE1E1193D6}" destId="{4E317DED-344D-9C4D-B93F-1131238B087D}" srcOrd="1" destOrd="0" presId="urn:microsoft.com/office/officeart/2009/3/layout/HorizontalOrganizationChart"/>
    <dgm:cxn modelId="{D85420F3-CD6D-F248-9E55-9CA4536B9906}" type="presOf" srcId="{7859404A-F2FC-2C48-AA46-F509ECEE6B31}" destId="{4E99FFF1-F2C8-4947-9B7B-F4C0FDBD7B17}"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348F9FBA-9B50-9843-B615-C62F9FC3E6C2}" type="presParOf" srcId="{18DB143D-9E27-4E02-AFA5-F665953CBC10}" destId="{07E01157-B979-4F6B-B892-75DB2A2B8B0F}" srcOrd="0" destOrd="0" presId="urn:microsoft.com/office/officeart/2009/3/layout/HorizontalOrganizationChart"/>
    <dgm:cxn modelId="{287C5D25-06D9-6345-A520-FF0A244DA032}" type="presParOf" srcId="{07E01157-B979-4F6B-B892-75DB2A2B8B0F}" destId="{F686C23F-604E-4653-B2CB-27DBB6BED631}" srcOrd="0" destOrd="0" presId="urn:microsoft.com/office/officeart/2009/3/layout/HorizontalOrganizationChart"/>
    <dgm:cxn modelId="{9D5C4CEE-787C-1146-AC9F-8A2A35991F81}" type="presParOf" srcId="{F686C23F-604E-4653-B2CB-27DBB6BED631}" destId="{2A2AFDF2-2568-44F8-842C-3BFD70D9F2B1}" srcOrd="0" destOrd="0" presId="urn:microsoft.com/office/officeart/2009/3/layout/HorizontalOrganizationChart"/>
    <dgm:cxn modelId="{4EE480D3-94E5-3A41-B631-AA081A686536}" type="presParOf" srcId="{F686C23F-604E-4653-B2CB-27DBB6BED631}" destId="{9CD41DA5-A8A9-4189-B933-DCF665F7DF2D}" srcOrd="1" destOrd="0" presId="urn:microsoft.com/office/officeart/2009/3/layout/HorizontalOrganizationChart"/>
    <dgm:cxn modelId="{E45E9C17-1754-024C-BD38-40F550F01B12}" type="presParOf" srcId="{07E01157-B979-4F6B-B892-75DB2A2B8B0F}" destId="{96876921-77F4-4E08-9148-E99125692808}" srcOrd="1" destOrd="0" presId="urn:microsoft.com/office/officeart/2009/3/layout/HorizontalOrganizationChart"/>
    <dgm:cxn modelId="{99D60E53-B20C-2A47-BF7E-3C451D62C880}" type="presParOf" srcId="{96876921-77F4-4E08-9148-E99125692808}" destId="{97BD78E0-6CC9-224B-9FDD-F11EE9BF8DF0}" srcOrd="0" destOrd="0" presId="urn:microsoft.com/office/officeart/2009/3/layout/HorizontalOrganizationChart"/>
    <dgm:cxn modelId="{153DE42D-FA77-D04E-93BD-816628955709}" type="presParOf" srcId="{96876921-77F4-4E08-9148-E99125692808}" destId="{F5564F5E-C23C-6041-B185-3508736BC161}" srcOrd="1" destOrd="0" presId="urn:microsoft.com/office/officeart/2009/3/layout/HorizontalOrganizationChart"/>
    <dgm:cxn modelId="{F5A4DC93-BBC9-C247-B0AC-1F4599F65ABA}" type="presParOf" srcId="{F5564F5E-C23C-6041-B185-3508736BC161}" destId="{730C15AF-A2E3-334E-9C4F-2DA8AC61AB90}" srcOrd="0" destOrd="0" presId="urn:microsoft.com/office/officeart/2009/3/layout/HorizontalOrganizationChart"/>
    <dgm:cxn modelId="{1BD16BC3-FD94-9B43-BEF5-6BA4273308E4}" type="presParOf" srcId="{730C15AF-A2E3-334E-9C4F-2DA8AC61AB90}" destId="{19BA56B5-C34A-B64D-A239-C962FAC6DE3A}" srcOrd="0" destOrd="0" presId="urn:microsoft.com/office/officeart/2009/3/layout/HorizontalOrganizationChart"/>
    <dgm:cxn modelId="{4D578CCA-8398-414B-8BBA-92CAD4FD0B65}" type="presParOf" srcId="{730C15AF-A2E3-334E-9C4F-2DA8AC61AB90}" destId="{B13D6842-7E74-6E4A-B081-886229548982}" srcOrd="1" destOrd="0" presId="urn:microsoft.com/office/officeart/2009/3/layout/HorizontalOrganizationChart"/>
    <dgm:cxn modelId="{B8584382-599C-9245-9A88-59C656BA78A2}" type="presParOf" srcId="{F5564F5E-C23C-6041-B185-3508736BC161}" destId="{DA228DBB-51B5-1545-814C-2E0469298B4C}" srcOrd="1" destOrd="0" presId="urn:microsoft.com/office/officeart/2009/3/layout/HorizontalOrganizationChart"/>
    <dgm:cxn modelId="{B815E051-B1E2-B244-A168-730AC0F17293}" type="presParOf" srcId="{F5564F5E-C23C-6041-B185-3508736BC161}" destId="{D334E96E-D664-3443-8496-4E437BC45B67}" srcOrd="2" destOrd="0" presId="urn:microsoft.com/office/officeart/2009/3/layout/HorizontalOrganizationChart"/>
    <dgm:cxn modelId="{84728694-6B3E-D94C-B7A0-72D078EF8A04}" type="presParOf" srcId="{96876921-77F4-4E08-9148-E99125692808}" destId="{DB74F6B7-48F3-A347-9D02-3848B3882D19}" srcOrd="2" destOrd="0" presId="urn:microsoft.com/office/officeart/2009/3/layout/HorizontalOrganizationChart"/>
    <dgm:cxn modelId="{629D2EED-B4A1-3740-ACA8-A2D661EDF1F1}" type="presParOf" srcId="{96876921-77F4-4E08-9148-E99125692808}" destId="{B6FF38B1-94EE-5848-8043-BF3B363E5E43}" srcOrd="3" destOrd="0" presId="urn:microsoft.com/office/officeart/2009/3/layout/HorizontalOrganizationChart"/>
    <dgm:cxn modelId="{5C5FF765-4C7A-CB42-88B6-7401C073CF7C}" type="presParOf" srcId="{B6FF38B1-94EE-5848-8043-BF3B363E5E43}" destId="{CC2D7BE5-7000-3C48-AA1F-2B56512EECB1}" srcOrd="0" destOrd="0" presId="urn:microsoft.com/office/officeart/2009/3/layout/HorizontalOrganizationChart"/>
    <dgm:cxn modelId="{149E3933-46B5-DA4A-81B9-EACE01C38DA6}" type="presParOf" srcId="{CC2D7BE5-7000-3C48-AA1F-2B56512EECB1}" destId="{4E99FFF1-F2C8-4947-9B7B-F4C0FDBD7B17}" srcOrd="0" destOrd="0" presId="urn:microsoft.com/office/officeart/2009/3/layout/HorizontalOrganizationChart"/>
    <dgm:cxn modelId="{F2FBCF1C-231A-E14A-BBC6-B1BC9C80C574}" type="presParOf" srcId="{CC2D7BE5-7000-3C48-AA1F-2B56512EECB1}" destId="{CBC1B020-7022-2B49-8F5F-7E3168D6587A}" srcOrd="1" destOrd="0" presId="urn:microsoft.com/office/officeart/2009/3/layout/HorizontalOrganizationChart"/>
    <dgm:cxn modelId="{10341FAE-CB3F-B742-8AC1-9165D957E26B}" type="presParOf" srcId="{B6FF38B1-94EE-5848-8043-BF3B363E5E43}" destId="{8C9C17CE-7CBB-7446-A701-923744A6075A}" srcOrd="1" destOrd="0" presId="urn:microsoft.com/office/officeart/2009/3/layout/HorizontalOrganizationChart"/>
    <dgm:cxn modelId="{2F3534DD-026B-554B-B491-1F3A63A0D37E}" type="presParOf" srcId="{B6FF38B1-94EE-5848-8043-BF3B363E5E43}" destId="{430A0D5E-F21F-B747-8E3B-3F16B06130DD}" srcOrd="2" destOrd="0" presId="urn:microsoft.com/office/officeart/2009/3/layout/HorizontalOrganizationChart"/>
    <dgm:cxn modelId="{9BD4EC93-D236-1D4A-948B-36BEC506C469}" type="presParOf" srcId="{96876921-77F4-4E08-9148-E99125692808}" destId="{FDE78A9A-2F3D-1643-9E25-8D293E01FD0B}" srcOrd="4" destOrd="0" presId="urn:microsoft.com/office/officeart/2009/3/layout/HorizontalOrganizationChart"/>
    <dgm:cxn modelId="{D24FFC85-5706-F646-96A1-18F3575090B4}" type="presParOf" srcId="{96876921-77F4-4E08-9148-E99125692808}" destId="{03AC02A8-DCF5-DE41-9165-E9B4A460BFB1}" srcOrd="5" destOrd="0" presId="urn:microsoft.com/office/officeart/2009/3/layout/HorizontalOrganizationChart"/>
    <dgm:cxn modelId="{BF9FC434-113F-C54F-839D-ECD57F3D1C7D}" type="presParOf" srcId="{03AC02A8-DCF5-DE41-9165-E9B4A460BFB1}" destId="{F8B7117C-2CA0-2F40-B7D6-1D024FC1684D}" srcOrd="0" destOrd="0" presId="urn:microsoft.com/office/officeart/2009/3/layout/HorizontalOrganizationChart"/>
    <dgm:cxn modelId="{A72275A3-094D-2E4E-8B9D-A8BC45B625A0}" type="presParOf" srcId="{F8B7117C-2CA0-2F40-B7D6-1D024FC1684D}" destId="{7EAD13FD-E4B4-DC46-B5DF-6646A2216B5E}" srcOrd="0" destOrd="0" presId="urn:microsoft.com/office/officeart/2009/3/layout/HorizontalOrganizationChart"/>
    <dgm:cxn modelId="{F8D04325-96BE-0943-AFE0-9D7117123898}" type="presParOf" srcId="{F8B7117C-2CA0-2F40-B7D6-1D024FC1684D}" destId="{4E317DED-344D-9C4D-B93F-1131238B087D}" srcOrd="1" destOrd="0" presId="urn:microsoft.com/office/officeart/2009/3/layout/HorizontalOrganizationChart"/>
    <dgm:cxn modelId="{BC9287B3-4474-9D42-9473-9D2B6EB27B0E}" type="presParOf" srcId="{03AC02A8-DCF5-DE41-9165-E9B4A460BFB1}" destId="{B14BC67D-6708-2744-B1B5-357136427AFC}" srcOrd="1" destOrd="0" presId="urn:microsoft.com/office/officeart/2009/3/layout/HorizontalOrganizationChart"/>
    <dgm:cxn modelId="{6E4789BE-15F0-4E47-930F-7E2D0220E33E}" type="presParOf" srcId="{03AC02A8-DCF5-DE41-9165-E9B4A460BFB1}" destId="{3CE53489-38CC-3F4F-8E4D-87B2F2A44B04}" srcOrd="2" destOrd="0" presId="urn:microsoft.com/office/officeart/2009/3/layout/HorizontalOrganizationChart"/>
    <dgm:cxn modelId="{69B4E2B5-5AFC-E842-B115-88354E0C020A}" type="presParOf" srcId="{96876921-77F4-4E08-9148-E99125692808}" destId="{02317F5F-2A70-F943-94AC-A4AA9E649FDC}" srcOrd="6" destOrd="0" presId="urn:microsoft.com/office/officeart/2009/3/layout/HorizontalOrganizationChart"/>
    <dgm:cxn modelId="{F5EC5929-4165-1B4A-B498-0DE6D73B3F1F}" type="presParOf" srcId="{96876921-77F4-4E08-9148-E99125692808}" destId="{942551B5-031B-A94B-8596-6CF221122022}" srcOrd="7" destOrd="0" presId="urn:microsoft.com/office/officeart/2009/3/layout/HorizontalOrganizationChart"/>
    <dgm:cxn modelId="{53B0156D-6B04-504A-91BF-27C2B74E308B}" type="presParOf" srcId="{942551B5-031B-A94B-8596-6CF221122022}" destId="{7B45BAC9-CC56-AC40-81A5-C7B9387341D0}" srcOrd="0" destOrd="0" presId="urn:microsoft.com/office/officeart/2009/3/layout/HorizontalOrganizationChart"/>
    <dgm:cxn modelId="{163419C6-CB5A-774F-A1DF-7A35AF6AA43F}" type="presParOf" srcId="{7B45BAC9-CC56-AC40-81A5-C7B9387341D0}" destId="{8694BFB8-9E8C-1845-8FEC-5B89C95DC21B}" srcOrd="0" destOrd="0" presId="urn:microsoft.com/office/officeart/2009/3/layout/HorizontalOrganizationChart"/>
    <dgm:cxn modelId="{43880573-1685-2D47-B0D9-19C6C9B2D452}" type="presParOf" srcId="{7B45BAC9-CC56-AC40-81A5-C7B9387341D0}" destId="{BCA5C663-1057-1245-B4D4-FE7B87B92033}" srcOrd="1" destOrd="0" presId="urn:microsoft.com/office/officeart/2009/3/layout/HorizontalOrganizationChart"/>
    <dgm:cxn modelId="{C4C6A936-D9B7-0D4F-90B3-B61F7A1FA74D}" type="presParOf" srcId="{942551B5-031B-A94B-8596-6CF221122022}" destId="{1E512A8E-5837-FD44-BC9D-057510CBC4D9}" srcOrd="1" destOrd="0" presId="urn:microsoft.com/office/officeart/2009/3/layout/HorizontalOrganizationChart"/>
    <dgm:cxn modelId="{823E85E6-538B-4548-8645-0F49D0F6FCA5}" type="presParOf" srcId="{942551B5-031B-A94B-8596-6CF221122022}" destId="{A1E72A6A-988E-C845-8CD1-74A8CF689222}" srcOrd="2" destOrd="0" presId="urn:microsoft.com/office/officeart/2009/3/layout/HorizontalOrganizationChart"/>
    <dgm:cxn modelId="{A11394A4-AFB1-304D-9493-25529DA654A2}" type="presParOf" srcId="{96876921-77F4-4E08-9148-E99125692808}" destId="{16C50FE8-F74F-1349-A8CA-65C27410E2C4}" srcOrd="8" destOrd="0" presId="urn:microsoft.com/office/officeart/2009/3/layout/HorizontalOrganizationChart"/>
    <dgm:cxn modelId="{22ABC77E-BD62-F544-8607-A61C048CA813}" type="presParOf" srcId="{96876921-77F4-4E08-9148-E99125692808}" destId="{7B39659E-F7C2-8C4D-AAAE-4DDD6208E960}" srcOrd="9" destOrd="0" presId="urn:microsoft.com/office/officeart/2009/3/layout/HorizontalOrganizationChart"/>
    <dgm:cxn modelId="{BA3812BE-132B-E346-A9B5-8509EE9EF203}" type="presParOf" srcId="{7B39659E-F7C2-8C4D-AAAE-4DDD6208E960}" destId="{06ED6D85-57F1-BB48-8E0B-7186F27EBFD7}" srcOrd="0" destOrd="0" presId="urn:microsoft.com/office/officeart/2009/3/layout/HorizontalOrganizationChart"/>
    <dgm:cxn modelId="{C72396A6-1D46-464B-9D87-57F0D7483430}" type="presParOf" srcId="{06ED6D85-57F1-BB48-8E0B-7186F27EBFD7}" destId="{EE430F54-A878-5E4E-8BD2-2EC118BCE1FF}" srcOrd="0" destOrd="0" presId="urn:microsoft.com/office/officeart/2009/3/layout/HorizontalOrganizationChart"/>
    <dgm:cxn modelId="{DB652A39-2087-344F-BD32-6FBC90522305}" type="presParOf" srcId="{06ED6D85-57F1-BB48-8E0B-7186F27EBFD7}" destId="{0F28AA06-1427-D743-BEC7-C0539F8ADE78}" srcOrd="1" destOrd="0" presId="urn:microsoft.com/office/officeart/2009/3/layout/HorizontalOrganizationChart"/>
    <dgm:cxn modelId="{517DC942-4C76-B440-B277-7BE07AB105C0}" type="presParOf" srcId="{7B39659E-F7C2-8C4D-AAAE-4DDD6208E960}" destId="{F43529C5-7D0B-C04F-969D-0FBCA8A92A6D}" srcOrd="1" destOrd="0" presId="urn:microsoft.com/office/officeart/2009/3/layout/HorizontalOrganizationChart"/>
    <dgm:cxn modelId="{F57683F7-699D-5941-B5E6-D132EE9D8D83}" type="presParOf" srcId="{7B39659E-F7C2-8C4D-AAAE-4DDD6208E960}" destId="{7844B8FB-1B3C-3543-A856-FD80D2872BDF}" srcOrd="2" destOrd="0" presId="urn:microsoft.com/office/officeart/2009/3/layout/HorizontalOrganizationChart"/>
    <dgm:cxn modelId="{2135BA33-7B91-584F-86AA-0A2F1EFEA2E4}" type="presParOf" srcId="{96876921-77F4-4E08-9148-E99125692808}" destId="{D64C51CF-5385-AC4E-9924-5AEB9C96CC29}" srcOrd="10" destOrd="0" presId="urn:microsoft.com/office/officeart/2009/3/layout/HorizontalOrganizationChart"/>
    <dgm:cxn modelId="{34BDF7EA-55E3-D341-A862-77CA5FEB4CD1}" type="presParOf" srcId="{96876921-77F4-4E08-9148-E99125692808}" destId="{2C28600F-B5DF-F346-BFAD-A7B2AF3EC9CB}" srcOrd="11" destOrd="0" presId="urn:microsoft.com/office/officeart/2009/3/layout/HorizontalOrganizationChart"/>
    <dgm:cxn modelId="{1633D897-89E5-1049-B870-3C7814D128C0}" type="presParOf" srcId="{2C28600F-B5DF-F346-BFAD-A7B2AF3EC9CB}" destId="{60E6DAE8-C119-484B-B753-1455C0E0CE71}" srcOrd="0" destOrd="0" presId="urn:microsoft.com/office/officeart/2009/3/layout/HorizontalOrganizationChart"/>
    <dgm:cxn modelId="{03325694-0531-8842-86B9-FDE35952C4B9}" type="presParOf" srcId="{60E6DAE8-C119-484B-B753-1455C0E0CE71}" destId="{E6CF5C07-2D9C-564D-90E5-DBF063F87A7C}" srcOrd="0" destOrd="0" presId="urn:microsoft.com/office/officeart/2009/3/layout/HorizontalOrganizationChart"/>
    <dgm:cxn modelId="{4A5B1E1F-9E07-464C-955A-4A06181C23E0}" type="presParOf" srcId="{60E6DAE8-C119-484B-B753-1455C0E0CE71}" destId="{C767319C-045A-8840-8F04-CF0D948D48E4}" srcOrd="1" destOrd="0" presId="urn:microsoft.com/office/officeart/2009/3/layout/HorizontalOrganizationChart"/>
    <dgm:cxn modelId="{A3DC1982-F776-B84A-AFC6-BB11F37ECA50}" type="presParOf" srcId="{2C28600F-B5DF-F346-BFAD-A7B2AF3EC9CB}" destId="{1B10B67E-083A-F547-9877-E216C150872C}" srcOrd="1" destOrd="0" presId="urn:microsoft.com/office/officeart/2009/3/layout/HorizontalOrganizationChart"/>
    <dgm:cxn modelId="{1C21E5A9-08A9-9148-A611-16914ECCEF98}" type="presParOf" srcId="{2C28600F-B5DF-F346-BFAD-A7B2AF3EC9CB}" destId="{2E3E6627-6735-2447-AB97-6533EB27301F}" srcOrd="2" destOrd="0" presId="urn:microsoft.com/office/officeart/2009/3/layout/HorizontalOrganizationChart"/>
    <dgm:cxn modelId="{9F5DACB6-8509-8B49-8182-EFD8123C7ED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C10D1513-030E-1542-AA2D-E968EEBE7F51}" type="presOf" srcId="{F05BBA42-D7AF-4BA0-8C3F-85B1FE28E48F}" destId="{18DB143D-9E27-4E02-AFA5-F665953CBC10}" srcOrd="0" destOrd="0" presId="urn:microsoft.com/office/officeart/2009/3/layout/HorizontalOrganizationChart"/>
    <dgm:cxn modelId="{15FF8123-7039-BB4D-B12C-32B9EF5CB06B}" type="presOf" srcId="{082ECBEE-C2C7-4949-86B1-6B928BF803C2}" destId="{DB74F6B7-48F3-A347-9D02-3848B3882D19}"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03C0C53C-4C7B-5942-92D6-741E8BD75261}" type="presOf" srcId="{9AC2E227-803C-4016-BF2C-9291B6CAA290}" destId="{2A2AFDF2-2568-44F8-842C-3BFD70D9F2B1}" srcOrd="0" destOrd="0" presId="urn:microsoft.com/office/officeart/2009/3/layout/HorizontalOrganizationChart"/>
    <dgm:cxn modelId="{DBFA4049-A627-F543-8235-ED7AFE828435}" type="presOf" srcId="{7859404A-F2FC-2C48-AA46-F509ECEE6B31}" destId="{CBC1B020-7022-2B49-8F5F-7E3168D6587A}" srcOrd="1"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D5F93454-4686-E946-85AA-054B208EAAD3}" type="presOf" srcId="{9AC2E227-803C-4016-BF2C-9291B6CAA290}" destId="{9CD41DA5-A8A9-4189-B933-DCF665F7DF2D}" srcOrd="1" destOrd="0" presId="urn:microsoft.com/office/officeart/2009/3/layout/HorizontalOrganizationChart"/>
    <dgm:cxn modelId="{C087A855-2C33-3A4D-94D1-DA66419AC4E7}" type="presOf" srcId="{D85D18D5-D26E-FC45-9804-B9305D1099EC}" destId="{02317F5F-2A70-F943-94AC-A4AA9E649FDC}" srcOrd="0" destOrd="0" presId="urn:microsoft.com/office/officeart/2009/3/layout/HorizontalOrganizationChart"/>
    <dgm:cxn modelId="{B705D657-CA2D-954B-9BF0-FED28700F0CA}" type="presOf" srcId="{18857FB4-8C0F-134F-BB34-A7483EFC3EB3}" destId="{BCA5C663-1057-1245-B4D4-FE7B87B92033}" srcOrd="1" destOrd="0" presId="urn:microsoft.com/office/officeart/2009/3/layout/HorizontalOrganizationChart"/>
    <dgm:cxn modelId="{430C6F58-9DE8-834B-92F7-41114C752BAA}" type="presOf" srcId="{1D790902-AF3D-7B46-AD76-3055EDBED332}" destId="{FDE78A9A-2F3D-1643-9E25-8D293E01FD0B}" srcOrd="0" destOrd="0" presId="urn:microsoft.com/office/officeart/2009/3/layout/HorizontalOrganizationChart"/>
    <dgm:cxn modelId="{EF8C795D-2C23-C14B-A4EF-564D3A77547D}" type="presOf" srcId="{F2050BCA-66A8-BD4F-8D70-1CDE1E1193D6}" destId="{4E317DED-344D-9C4D-B93F-1131238B087D}" srcOrd="1" destOrd="0" presId="urn:microsoft.com/office/officeart/2009/3/layout/HorizontalOrganizationChart"/>
    <dgm:cxn modelId="{83540A74-0ECF-AB4D-9F22-C9307A2029E9}" type="presOf" srcId="{7859404A-F2FC-2C48-AA46-F509ECEE6B31}" destId="{4E99FFF1-F2C8-4947-9B7B-F4C0FDBD7B17}"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0B03A890-2A0A-6E46-B228-04A41FEE66B7}" type="presOf" srcId="{407B71D8-AF3B-5A42-9B22-D9139206A1E9}" destId="{EE430F54-A878-5E4E-8BD2-2EC118BCE1FF}" srcOrd="0" destOrd="0" presId="urn:microsoft.com/office/officeart/2009/3/layout/HorizontalOrganizationChart"/>
    <dgm:cxn modelId="{28243292-6E0A-DF4C-B511-AD98D1F98B50}" type="presOf" srcId="{23F1803F-276C-8041-9B7B-082F2BD1E946}" destId="{B13D6842-7E74-6E4A-B081-886229548982}" srcOrd="1" destOrd="0" presId="urn:microsoft.com/office/officeart/2009/3/layout/HorizontalOrganizationChart"/>
    <dgm:cxn modelId="{6CBC0693-E353-3D46-B64F-347584CE667D}" type="presOf" srcId="{4CB52E96-06D1-AF48-99CE-F4490E57E3F7}" destId="{C767319C-045A-8840-8F04-CF0D948D48E4}"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59FB2A1-A2C8-0948-B0BE-37809503832D}" type="presOf" srcId="{5E91D41B-332E-E54E-BBB2-1256B9CC48C7}" destId="{97BD78E0-6CC9-224B-9FDD-F11EE9BF8DF0}" srcOrd="0"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BB8A5DB8-EF7B-6A44-A327-722D74D6594D}" type="presOf" srcId="{23F1803F-276C-8041-9B7B-082F2BD1E946}" destId="{19BA56B5-C34A-B64D-A239-C962FAC6DE3A}" srcOrd="0" destOrd="0" presId="urn:microsoft.com/office/officeart/2009/3/layout/HorizontalOrganizationChart"/>
    <dgm:cxn modelId="{B0D93FB9-E293-634F-B081-82416AC7E166}" type="presOf" srcId="{F2050BCA-66A8-BD4F-8D70-1CDE1E1193D6}" destId="{7EAD13FD-E4B4-DC46-B5DF-6646A2216B5E}" srcOrd="0" destOrd="0" presId="urn:microsoft.com/office/officeart/2009/3/layout/HorizontalOrganizationChart"/>
    <dgm:cxn modelId="{9A7DF3BE-E3DC-E342-A58E-548FF7EFA5F0}" type="presOf" srcId="{4CB52E96-06D1-AF48-99CE-F4490E57E3F7}" destId="{E6CF5C07-2D9C-564D-90E5-DBF063F87A7C}" srcOrd="0" destOrd="0" presId="urn:microsoft.com/office/officeart/2009/3/layout/HorizontalOrganizationChart"/>
    <dgm:cxn modelId="{18E4A6E2-3CDD-1448-8E60-2F3F7412AD73}" type="presOf" srcId="{18857FB4-8C0F-134F-BB34-A7483EFC3EB3}" destId="{8694BFB8-9E8C-1845-8FEC-5B89C95DC21B}" srcOrd="0" destOrd="0" presId="urn:microsoft.com/office/officeart/2009/3/layout/HorizontalOrganizationChart"/>
    <dgm:cxn modelId="{039888E3-034A-2B42-BF0E-DB44A1FFD1C6}" type="presOf" srcId="{5A294BDE-BC52-8342-AC0A-45AB3E3D15CE}" destId="{16C50FE8-F74F-1349-A8CA-65C27410E2C4}" srcOrd="0" destOrd="0" presId="urn:microsoft.com/office/officeart/2009/3/layout/HorizontalOrganizationChart"/>
    <dgm:cxn modelId="{C9D4A5EB-8E52-624B-BB5E-7E458CA7A6C8}" type="presOf" srcId="{D03B71AB-129A-214C-ABE8-BDB062FF6886}" destId="{D64C51CF-5385-AC4E-9924-5AEB9C96CC29}" srcOrd="0" destOrd="0" presId="urn:microsoft.com/office/officeart/2009/3/layout/HorizontalOrganizationChart"/>
    <dgm:cxn modelId="{35202AED-7782-FF4C-81A0-2DC61A3D6AFE}" type="presOf" srcId="{407B71D8-AF3B-5A42-9B22-D9139206A1E9}" destId="{0F28AA06-1427-D743-BEC7-C0539F8ADE78}" srcOrd="1"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9A37569A-D1CD-8A45-B071-9F49548F0257}" type="presParOf" srcId="{18DB143D-9E27-4E02-AFA5-F665953CBC10}" destId="{07E01157-B979-4F6B-B892-75DB2A2B8B0F}" srcOrd="0" destOrd="0" presId="urn:microsoft.com/office/officeart/2009/3/layout/HorizontalOrganizationChart"/>
    <dgm:cxn modelId="{56AD8F13-051C-BA42-91D9-5251D0C65F46}" type="presParOf" srcId="{07E01157-B979-4F6B-B892-75DB2A2B8B0F}" destId="{F686C23F-604E-4653-B2CB-27DBB6BED631}" srcOrd="0" destOrd="0" presId="urn:microsoft.com/office/officeart/2009/3/layout/HorizontalOrganizationChart"/>
    <dgm:cxn modelId="{10C86D10-AA01-B249-AAEE-28D6BAFBE9A8}" type="presParOf" srcId="{F686C23F-604E-4653-B2CB-27DBB6BED631}" destId="{2A2AFDF2-2568-44F8-842C-3BFD70D9F2B1}" srcOrd="0" destOrd="0" presId="urn:microsoft.com/office/officeart/2009/3/layout/HorizontalOrganizationChart"/>
    <dgm:cxn modelId="{84270829-C4B1-BA49-BB69-62DBF8178AFC}" type="presParOf" srcId="{F686C23F-604E-4653-B2CB-27DBB6BED631}" destId="{9CD41DA5-A8A9-4189-B933-DCF665F7DF2D}" srcOrd="1" destOrd="0" presId="urn:microsoft.com/office/officeart/2009/3/layout/HorizontalOrganizationChart"/>
    <dgm:cxn modelId="{AC526494-8210-E240-9430-E61618036278}" type="presParOf" srcId="{07E01157-B979-4F6B-B892-75DB2A2B8B0F}" destId="{96876921-77F4-4E08-9148-E99125692808}" srcOrd="1" destOrd="0" presId="urn:microsoft.com/office/officeart/2009/3/layout/HorizontalOrganizationChart"/>
    <dgm:cxn modelId="{82898D68-10BB-A242-830B-5D9FAB1416B8}" type="presParOf" srcId="{96876921-77F4-4E08-9148-E99125692808}" destId="{97BD78E0-6CC9-224B-9FDD-F11EE9BF8DF0}" srcOrd="0" destOrd="0" presId="urn:microsoft.com/office/officeart/2009/3/layout/HorizontalOrganizationChart"/>
    <dgm:cxn modelId="{9BC85199-D3A5-7047-B5D6-2CEFDB9EE293}" type="presParOf" srcId="{96876921-77F4-4E08-9148-E99125692808}" destId="{F5564F5E-C23C-6041-B185-3508736BC161}" srcOrd="1" destOrd="0" presId="urn:microsoft.com/office/officeart/2009/3/layout/HorizontalOrganizationChart"/>
    <dgm:cxn modelId="{22B2A7D1-0E35-D84A-A9EA-E29906E2B9C9}" type="presParOf" srcId="{F5564F5E-C23C-6041-B185-3508736BC161}" destId="{730C15AF-A2E3-334E-9C4F-2DA8AC61AB90}" srcOrd="0" destOrd="0" presId="urn:microsoft.com/office/officeart/2009/3/layout/HorizontalOrganizationChart"/>
    <dgm:cxn modelId="{4C55F72B-663B-6947-A4E5-83932C862C31}" type="presParOf" srcId="{730C15AF-A2E3-334E-9C4F-2DA8AC61AB90}" destId="{19BA56B5-C34A-B64D-A239-C962FAC6DE3A}" srcOrd="0" destOrd="0" presId="urn:microsoft.com/office/officeart/2009/3/layout/HorizontalOrganizationChart"/>
    <dgm:cxn modelId="{E1329DF1-B74D-4442-A828-08FBC8EC35FA}" type="presParOf" srcId="{730C15AF-A2E3-334E-9C4F-2DA8AC61AB90}" destId="{B13D6842-7E74-6E4A-B081-886229548982}" srcOrd="1" destOrd="0" presId="urn:microsoft.com/office/officeart/2009/3/layout/HorizontalOrganizationChart"/>
    <dgm:cxn modelId="{F749ED23-6ECB-5C4A-AD8A-B8F672C2D401}" type="presParOf" srcId="{F5564F5E-C23C-6041-B185-3508736BC161}" destId="{DA228DBB-51B5-1545-814C-2E0469298B4C}" srcOrd="1" destOrd="0" presId="urn:microsoft.com/office/officeart/2009/3/layout/HorizontalOrganizationChart"/>
    <dgm:cxn modelId="{026A155B-0D00-5A47-B58C-4C50259A93F8}" type="presParOf" srcId="{F5564F5E-C23C-6041-B185-3508736BC161}" destId="{D334E96E-D664-3443-8496-4E437BC45B67}" srcOrd="2" destOrd="0" presId="urn:microsoft.com/office/officeart/2009/3/layout/HorizontalOrganizationChart"/>
    <dgm:cxn modelId="{5A859707-5270-2945-9118-54095F91B39C}" type="presParOf" srcId="{96876921-77F4-4E08-9148-E99125692808}" destId="{DB74F6B7-48F3-A347-9D02-3848B3882D19}" srcOrd="2" destOrd="0" presId="urn:microsoft.com/office/officeart/2009/3/layout/HorizontalOrganizationChart"/>
    <dgm:cxn modelId="{4FC9F76F-759B-3941-B3F9-55BB6467169D}" type="presParOf" srcId="{96876921-77F4-4E08-9148-E99125692808}" destId="{B6FF38B1-94EE-5848-8043-BF3B363E5E43}" srcOrd="3" destOrd="0" presId="urn:microsoft.com/office/officeart/2009/3/layout/HorizontalOrganizationChart"/>
    <dgm:cxn modelId="{63A13FE9-8A41-034A-86C0-1B0579F514BF}" type="presParOf" srcId="{B6FF38B1-94EE-5848-8043-BF3B363E5E43}" destId="{CC2D7BE5-7000-3C48-AA1F-2B56512EECB1}" srcOrd="0" destOrd="0" presId="urn:microsoft.com/office/officeart/2009/3/layout/HorizontalOrganizationChart"/>
    <dgm:cxn modelId="{B86A01EF-76F1-F145-B80B-55AC0F95F37B}" type="presParOf" srcId="{CC2D7BE5-7000-3C48-AA1F-2B56512EECB1}" destId="{4E99FFF1-F2C8-4947-9B7B-F4C0FDBD7B17}" srcOrd="0" destOrd="0" presId="urn:microsoft.com/office/officeart/2009/3/layout/HorizontalOrganizationChart"/>
    <dgm:cxn modelId="{2C64C72E-8149-494D-8F9F-086F010885A3}" type="presParOf" srcId="{CC2D7BE5-7000-3C48-AA1F-2B56512EECB1}" destId="{CBC1B020-7022-2B49-8F5F-7E3168D6587A}" srcOrd="1" destOrd="0" presId="urn:microsoft.com/office/officeart/2009/3/layout/HorizontalOrganizationChart"/>
    <dgm:cxn modelId="{0E8A57E3-1D55-E944-9D12-333F226C08A8}" type="presParOf" srcId="{B6FF38B1-94EE-5848-8043-BF3B363E5E43}" destId="{8C9C17CE-7CBB-7446-A701-923744A6075A}" srcOrd="1" destOrd="0" presId="urn:microsoft.com/office/officeart/2009/3/layout/HorizontalOrganizationChart"/>
    <dgm:cxn modelId="{EA0DEC5F-4D3A-0242-87B4-D4F3124A06BD}" type="presParOf" srcId="{B6FF38B1-94EE-5848-8043-BF3B363E5E43}" destId="{430A0D5E-F21F-B747-8E3B-3F16B06130DD}" srcOrd="2" destOrd="0" presId="urn:microsoft.com/office/officeart/2009/3/layout/HorizontalOrganizationChart"/>
    <dgm:cxn modelId="{D0EB1651-18F2-CB4E-9FDB-EA4723BD6128}" type="presParOf" srcId="{96876921-77F4-4E08-9148-E99125692808}" destId="{FDE78A9A-2F3D-1643-9E25-8D293E01FD0B}" srcOrd="4" destOrd="0" presId="urn:microsoft.com/office/officeart/2009/3/layout/HorizontalOrganizationChart"/>
    <dgm:cxn modelId="{A27ADC7B-7D83-D144-AC33-4AD1D9AF9AB1}" type="presParOf" srcId="{96876921-77F4-4E08-9148-E99125692808}" destId="{03AC02A8-DCF5-DE41-9165-E9B4A460BFB1}" srcOrd="5" destOrd="0" presId="urn:microsoft.com/office/officeart/2009/3/layout/HorizontalOrganizationChart"/>
    <dgm:cxn modelId="{B0EB695D-1E88-644B-A91A-16EF50113306}" type="presParOf" srcId="{03AC02A8-DCF5-DE41-9165-E9B4A460BFB1}" destId="{F8B7117C-2CA0-2F40-B7D6-1D024FC1684D}" srcOrd="0" destOrd="0" presId="urn:microsoft.com/office/officeart/2009/3/layout/HorizontalOrganizationChart"/>
    <dgm:cxn modelId="{7B5F9055-08EF-F348-83CA-44A3D631F87A}" type="presParOf" srcId="{F8B7117C-2CA0-2F40-B7D6-1D024FC1684D}" destId="{7EAD13FD-E4B4-DC46-B5DF-6646A2216B5E}" srcOrd="0" destOrd="0" presId="urn:microsoft.com/office/officeart/2009/3/layout/HorizontalOrganizationChart"/>
    <dgm:cxn modelId="{9D54DF50-2276-F640-BD3E-85FF8A0F6B0B}" type="presParOf" srcId="{F8B7117C-2CA0-2F40-B7D6-1D024FC1684D}" destId="{4E317DED-344D-9C4D-B93F-1131238B087D}" srcOrd="1" destOrd="0" presId="urn:microsoft.com/office/officeart/2009/3/layout/HorizontalOrganizationChart"/>
    <dgm:cxn modelId="{5648F67C-8E84-DC4B-BCEF-17ABBC4FE09E}" type="presParOf" srcId="{03AC02A8-DCF5-DE41-9165-E9B4A460BFB1}" destId="{B14BC67D-6708-2744-B1B5-357136427AFC}" srcOrd="1" destOrd="0" presId="urn:microsoft.com/office/officeart/2009/3/layout/HorizontalOrganizationChart"/>
    <dgm:cxn modelId="{DCBC0891-865E-3646-A259-094812F1B78C}" type="presParOf" srcId="{03AC02A8-DCF5-DE41-9165-E9B4A460BFB1}" destId="{3CE53489-38CC-3F4F-8E4D-87B2F2A44B04}" srcOrd="2" destOrd="0" presId="urn:microsoft.com/office/officeart/2009/3/layout/HorizontalOrganizationChart"/>
    <dgm:cxn modelId="{79569D75-F848-AC4C-8B4D-45F211C8888A}" type="presParOf" srcId="{96876921-77F4-4E08-9148-E99125692808}" destId="{02317F5F-2A70-F943-94AC-A4AA9E649FDC}" srcOrd="6" destOrd="0" presId="urn:microsoft.com/office/officeart/2009/3/layout/HorizontalOrganizationChart"/>
    <dgm:cxn modelId="{DAB198B4-1783-164C-AD1A-04E07C2B5225}" type="presParOf" srcId="{96876921-77F4-4E08-9148-E99125692808}" destId="{942551B5-031B-A94B-8596-6CF221122022}" srcOrd="7" destOrd="0" presId="urn:microsoft.com/office/officeart/2009/3/layout/HorizontalOrganizationChart"/>
    <dgm:cxn modelId="{B083D024-914C-A246-BE3E-9879584754FE}" type="presParOf" srcId="{942551B5-031B-A94B-8596-6CF221122022}" destId="{7B45BAC9-CC56-AC40-81A5-C7B9387341D0}" srcOrd="0" destOrd="0" presId="urn:microsoft.com/office/officeart/2009/3/layout/HorizontalOrganizationChart"/>
    <dgm:cxn modelId="{C7A05413-A3B7-A54A-AEE9-D44BE16B80F5}" type="presParOf" srcId="{7B45BAC9-CC56-AC40-81A5-C7B9387341D0}" destId="{8694BFB8-9E8C-1845-8FEC-5B89C95DC21B}" srcOrd="0" destOrd="0" presId="urn:microsoft.com/office/officeart/2009/3/layout/HorizontalOrganizationChart"/>
    <dgm:cxn modelId="{6BB0CDF6-CF1F-8B4E-8E6B-8E7BE01270A3}" type="presParOf" srcId="{7B45BAC9-CC56-AC40-81A5-C7B9387341D0}" destId="{BCA5C663-1057-1245-B4D4-FE7B87B92033}" srcOrd="1" destOrd="0" presId="urn:microsoft.com/office/officeart/2009/3/layout/HorizontalOrganizationChart"/>
    <dgm:cxn modelId="{6499192E-DE72-B144-A893-2628029CBD23}" type="presParOf" srcId="{942551B5-031B-A94B-8596-6CF221122022}" destId="{1E512A8E-5837-FD44-BC9D-057510CBC4D9}" srcOrd="1" destOrd="0" presId="urn:microsoft.com/office/officeart/2009/3/layout/HorizontalOrganizationChart"/>
    <dgm:cxn modelId="{4A45AAED-CED3-F248-9AB2-FAA33F285012}" type="presParOf" srcId="{942551B5-031B-A94B-8596-6CF221122022}" destId="{A1E72A6A-988E-C845-8CD1-74A8CF689222}" srcOrd="2" destOrd="0" presId="urn:microsoft.com/office/officeart/2009/3/layout/HorizontalOrganizationChart"/>
    <dgm:cxn modelId="{6D7F358C-9C14-ED44-9978-4DB7A88B85B7}" type="presParOf" srcId="{96876921-77F4-4E08-9148-E99125692808}" destId="{16C50FE8-F74F-1349-A8CA-65C27410E2C4}" srcOrd="8" destOrd="0" presId="urn:microsoft.com/office/officeart/2009/3/layout/HorizontalOrganizationChart"/>
    <dgm:cxn modelId="{E5866A39-5142-ED4C-8441-DD4D2F89F021}" type="presParOf" srcId="{96876921-77F4-4E08-9148-E99125692808}" destId="{7B39659E-F7C2-8C4D-AAAE-4DDD6208E960}" srcOrd="9" destOrd="0" presId="urn:microsoft.com/office/officeart/2009/3/layout/HorizontalOrganizationChart"/>
    <dgm:cxn modelId="{16D40094-BD68-B24A-B3E6-88323B4744B5}" type="presParOf" srcId="{7B39659E-F7C2-8C4D-AAAE-4DDD6208E960}" destId="{06ED6D85-57F1-BB48-8E0B-7186F27EBFD7}" srcOrd="0" destOrd="0" presId="urn:microsoft.com/office/officeart/2009/3/layout/HorizontalOrganizationChart"/>
    <dgm:cxn modelId="{B6A6568C-F962-984F-A3AA-D41B01A0BB18}" type="presParOf" srcId="{06ED6D85-57F1-BB48-8E0B-7186F27EBFD7}" destId="{EE430F54-A878-5E4E-8BD2-2EC118BCE1FF}" srcOrd="0" destOrd="0" presId="urn:microsoft.com/office/officeart/2009/3/layout/HorizontalOrganizationChart"/>
    <dgm:cxn modelId="{58AA9931-8C3F-A549-9AEE-D6B139884D54}" type="presParOf" srcId="{06ED6D85-57F1-BB48-8E0B-7186F27EBFD7}" destId="{0F28AA06-1427-D743-BEC7-C0539F8ADE78}" srcOrd="1" destOrd="0" presId="urn:microsoft.com/office/officeart/2009/3/layout/HorizontalOrganizationChart"/>
    <dgm:cxn modelId="{9BDC7A01-709A-DF47-84A1-6CDEF806D052}" type="presParOf" srcId="{7B39659E-F7C2-8C4D-AAAE-4DDD6208E960}" destId="{F43529C5-7D0B-C04F-969D-0FBCA8A92A6D}" srcOrd="1" destOrd="0" presId="urn:microsoft.com/office/officeart/2009/3/layout/HorizontalOrganizationChart"/>
    <dgm:cxn modelId="{F27EABB0-775C-6D43-8115-4CF8AA8936CF}" type="presParOf" srcId="{7B39659E-F7C2-8C4D-AAAE-4DDD6208E960}" destId="{7844B8FB-1B3C-3543-A856-FD80D2872BDF}" srcOrd="2" destOrd="0" presId="urn:microsoft.com/office/officeart/2009/3/layout/HorizontalOrganizationChart"/>
    <dgm:cxn modelId="{496BDB39-7D4E-C94C-850B-3BBE9F80D242}" type="presParOf" srcId="{96876921-77F4-4E08-9148-E99125692808}" destId="{D64C51CF-5385-AC4E-9924-5AEB9C96CC29}" srcOrd="10" destOrd="0" presId="urn:microsoft.com/office/officeart/2009/3/layout/HorizontalOrganizationChart"/>
    <dgm:cxn modelId="{BD92AD5B-B8F3-CB42-BB06-B2E63146285F}" type="presParOf" srcId="{96876921-77F4-4E08-9148-E99125692808}" destId="{2C28600F-B5DF-F346-BFAD-A7B2AF3EC9CB}" srcOrd="11" destOrd="0" presId="urn:microsoft.com/office/officeart/2009/3/layout/HorizontalOrganizationChart"/>
    <dgm:cxn modelId="{67F9CD84-8F56-4A4C-BF67-40A0AB804239}" type="presParOf" srcId="{2C28600F-B5DF-F346-BFAD-A7B2AF3EC9CB}" destId="{60E6DAE8-C119-484B-B753-1455C0E0CE71}" srcOrd="0" destOrd="0" presId="urn:microsoft.com/office/officeart/2009/3/layout/HorizontalOrganizationChart"/>
    <dgm:cxn modelId="{07F2687B-CAF4-4F4C-9BC9-63C3EB6E32D6}" type="presParOf" srcId="{60E6DAE8-C119-484B-B753-1455C0E0CE71}" destId="{E6CF5C07-2D9C-564D-90E5-DBF063F87A7C}" srcOrd="0" destOrd="0" presId="urn:microsoft.com/office/officeart/2009/3/layout/HorizontalOrganizationChart"/>
    <dgm:cxn modelId="{AF2C74B0-396A-B64A-85A2-BE0331854741}" type="presParOf" srcId="{60E6DAE8-C119-484B-B753-1455C0E0CE71}" destId="{C767319C-045A-8840-8F04-CF0D948D48E4}" srcOrd="1" destOrd="0" presId="urn:microsoft.com/office/officeart/2009/3/layout/HorizontalOrganizationChart"/>
    <dgm:cxn modelId="{CCA9B715-643B-8945-9E05-F5E7957F1A94}" type="presParOf" srcId="{2C28600F-B5DF-F346-BFAD-A7B2AF3EC9CB}" destId="{1B10B67E-083A-F547-9877-E216C150872C}" srcOrd="1" destOrd="0" presId="urn:microsoft.com/office/officeart/2009/3/layout/HorizontalOrganizationChart"/>
    <dgm:cxn modelId="{8D4C4C70-8D77-A645-8034-31B635A14EAD}" type="presParOf" srcId="{2C28600F-B5DF-F346-BFAD-A7B2AF3EC9CB}" destId="{2E3E6627-6735-2447-AB97-6533EB27301F}" srcOrd="2" destOrd="0" presId="urn:microsoft.com/office/officeart/2009/3/layout/HorizontalOrganizationChart"/>
    <dgm:cxn modelId="{710A2D24-C25A-454E-8DF9-05C14C7F6BE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a:solidFill>
          <a:schemeClr val="accent2"/>
        </a:solidFill>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3C3F5C0E-CCCA-AC42-9CE9-8887A51A0CDE}" type="presOf" srcId="{4CB52E96-06D1-AF48-99CE-F4490E57E3F7}" destId="{E6CF5C07-2D9C-564D-90E5-DBF063F87A7C}" srcOrd="0" destOrd="0" presId="urn:microsoft.com/office/officeart/2009/3/layout/HorizontalOrganizationChart"/>
    <dgm:cxn modelId="{72F46D28-CB3E-924A-AC05-0037FA24D176}" type="presOf" srcId="{5A294BDE-BC52-8342-AC0A-45AB3E3D15CE}" destId="{16C50FE8-F74F-1349-A8CA-65C27410E2C4}"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9B1D692C-A4E4-6D4B-8DAF-F128CC8292C9}" type="presOf" srcId="{F2050BCA-66A8-BD4F-8D70-1CDE1E1193D6}" destId="{4E317DED-344D-9C4D-B93F-1131238B087D}" srcOrd="1" destOrd="0" presId="urn:microsoft.com/office/officeart/2009/3/layout/HorizontalOrganizationChart"/>
    <dgm:cxn modelId="{B88C6742-5B3E-684E-953D-C481D659C73B}" type="presOf" srcId="{082ECBEE-C2C7-4949-86B1-6B928BF803C2}" destId="{DB74F6B7-48F3-A347-9D02-3848B3882D19}"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7F0D8F5A-8DA6-AF44-8068-810AB909C527}" type="presOf" srcId="{1D790902-AF3D-7B46-AD76-3055EDBED332}" destId="{FDE78A9A-2F3D-1643-9E25-8D293E01FD0B}" srcOrd="0" destOrd="0" presId="urn:microsoft.com/office/officeart/2009/3/layout/HorizontalOrganizationChart"/>
    <dgm:cxn modelId="{D491AC63-84ED-EF48-BCA1-DDE6470B2383}" type="presOf" srcId="{5E91D41B-332E-E54E-BBB2-1256B9CC48C7}" destId="{97BD78E0-6CC9-224B-9FDD-F11EE9BF8DF0}" srcOrd="0" destOrd="0" presId="urn:microsoft.com/office/officeart/2009/3/layout/HorizontalOrganizationChart"/>
    <dgm:cxn modelId="{C77E2165-3F1E-8D4F-B499-487561F65DCE}" type="presOf" srcId="{9AC2E227-803C-4016-BF2C-9291B6CAA290}" destId="{9CD41DA5-A8A9-4189-B933-DCF665F7DF2D}" srcOrd="1" destOrd="0" presId="urn:microsoft.com/office/officeart/2009/3/layout/HorizontalOrganizationChart"/>
    <dgm:cxn modelId="{167B0B66-0E53-7947-B506-6923AFD1CE1A}" type="presOf" srcId="{407B71D8-AF3B-5A42-9B22-D9139206A1E9}" destId="{EE430F54-A878-5E4E-8BD2-2EC118BCE1FF}" srcOrd="0" destOrd="0" presId="urn:microsoft.com/office/officeart/2009/3/layout/HorizontalOrganizationChart"/>
    <dgm:cxn modelId="{62987B6B-03EA-4F41-82F9-C69E439DF0B6}" type="presOf" srcId="{18857FB4-8C0F-134F-BB34-A7483EFC3EB3}" destId="{8694BFB8-9E8C-1845-8FEC-5B89C95DC21B}"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2F254581-5254-8249-B2A3-C24EBF195271}" type="presOf" srcId="{F2050BCA-66A8-BD4F-8D70-1CDE1E1193D6}" destId="{7EAD13FD-E4B4-DC46-B5DF-6646A2216B5E}" srcOrd="0" destOrd="0" presId="urn:microsoft.com/office/officeart/2009/3/layout/HorizontalOrganizationChart"/>
    <dgm:cxn modelId="{F6F47687-4079-6F40-9FBA-E00375A38604}" type="presOf" srcId="{7859404A-F2FC-2C48-AA46-F509ECEE6B31}" destId="{4E99FFF1-F2C8-4947-9B7B-F4C0FDBD7B17}" srcOrd="0" destOrd="0" presId="urn:microsoft.com/office/officeart/2009/3/layout/HorizontalOrganizationChart"/>
    <dgm:cxn modelId="{3C644392-2DFF-0B43-B06B-EC41A70ACD41}" type="presOf" srcId="{407B71D8-AF3B-5A42-9B22-D9139206A1E9}" destId="{0F28AA06-1427-D743-BEC7-C0539F8ADE78}" srcOrd="1" destOrd="0" presId="urn:microsoft.com/office/officeart/2009/3/layout/HorizontalOrganizationChart"/>
    <dgm:cxn modelId="{C145A994-07AD-FD42-A324-05BD299CE5F6}"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601D15AC-46EC-9243-BC27-816F304F00FA}" type="presOf" srcId="{F05BBA42-D7AF-4BA0-8C3F-85B1FE28E48F}" destId="{18DB143D-9E27-4E02-AFA5-F665953CBC10}" srcOrd="0" destOrd="0" presId="urn:microsoft.com/office/officeart/2009/3/layout/HorizontalOrganizationChart"/>
    <dgm:cxn modelId="{518BBFAE-52F1-1D4E-ACC1-02B7BF5468ED}" type="presOf" srcId="{D85D18D5-D26E-FC45-9804-B9305D1099EC}" destId="{02317F5F-2A70-F943-94AC-A4AA9E649FDC}" srcOrd="0" destOrd="0" presId="urn:microsoft.com/office/officeart/2009/3/layout/HorizontalOrganizationChart"/>
    <dgm:cxn modelId="{B5F53CB2-EBA6-0242-86E2-BBFC88B99EF0}" type="presOf" srcId="{7859404A-F2FC-2C48-AA46-F509ECEE6B31}" destId="{CBC1B020-7022-2B49-8F5F-7E3168D6587A}" srcOrd="1" destOrd="0" presId="urn:microsoft.com/office/officeart/2009/3/layout/HorizontalOrganizationChart"/>
    <dgm:cxn modelId="{AB8527BB-C67A-D741-9D84-60BF20C7DFBD}" type="presOf" srcId="{18857FB4-8C0F-134F-BB34-A7483EFC3EB3}" destId="{BCA5C663-1057-1245-B4D4-FE7B87B92033}" srcOrd="1" destOrd="0" presId="urn:microsoft.com/office/officeart/2009/3/layout/HorizontalOrganizationChart"/>
    <dgm:cxn modelId="{562EE4BE-8710-634A-9E93-63635AE32653}" type="presOf" srcId="{D03B71AB-129A-214C-ABE8-BDB062FF6886}" destId="{D64C51CF-5385-AC4E-9924-5AEB9C96CC29}" srcOrd="0" destOrd="0" presId="urn:microsoft.com/office/officeart/2009/3/layout/HorizontalOrganizationChart"/>
    <dgm:cxn modelId="{DF0B94C2-2F13-0543-A005-CDD0946334BF}" type="presOf" srcId="{4CB52E96-06D1-AF48-99CE-F4490E57E3F7}" destId="{C767319C-045A-8840-8F04-CF0D948D48E4}" srcOrd="1" destOrd="0" presId="urn:microsoft.com/office/officeart/2009/3/layout/HorizontalOrganizationChart"/>
    <dgm:cxn modelId="{284929DB-AB1B-0642-B1CF-6B77CCF7DD39}" type="presOf" srcId="{23F1803F-276C-8041-9B7B-082F2BD1E946}" destId="{19BA56B5-C34A-B64D-A239-C962FAC6DE3A}" srcOrd="0" destOrd="0" presId="urn:microsoft.com/office/officeart/2009/3/layout/HorizontalOrganizationChart"/>
    <dgm:cxn modelId="{03E1A4E3-2199-D242-8864-EA1301418A41}" type="presOf" srcId="{9AC2E227-803C-4016-BF2C-9291B6CAA290}" destId="{2A2AFDF2-2568-44F8-842C-3BFD70D9F2B1}"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03C6BF0D-CB79-AD46-BD41-C0A75893B679}" type="presParOf" srcId="{18DB143D-9E27-4E02-AFA5-F665953CBC10}" destId="{07E01157-B979-4F6B-B892-75DB2A2B8B0F}" srcOrd="0" destOrd="0" presId="urn:microsoft.com/office/officeart/2009/3/layout/HorizontalOrganizationChart"/>
    <dgm:cxn modelId="{234D6AA4-8437-4041-8D06-D0F3B24BBA52}" type="presParOf" srcId="{07E01157-B979-4F6B-B892-75DB2A2B8B0F}" destId="{F686C23F-604E-4653-B2CB-27DBB6BED631}" srcOrd="0" destOrd="0" presId="urn:microsoft.com/office/officeart/2009/3/layout/HorizontalOrganizationChart"/>
    <dgm:cxn modelId="{5B9D7A06-94E8-FE4C-83C7-0476309A52BC}" type="presParOf" srcId="{F686C23F-604E-4653-B2CB-27DBB6BED631}" destId="{2A2AFDF2-2568-44F8-842C-3BFD70D9F2B1}" srcOrd="0" destOrd="0" presId="urn:microsoft.com/office/officeart/2009/3/layout/HorizontalOrganizationChart"/>
    <dgm:cxn modelId="{B8562E9E-7809-C342-A65E-8E449240EB3D}" type="presParOf" srcId="{F686C23F-604E-4653-B2CB-27DBB6BED631}" destId="{9CD41DA5-A8A9-4189-B933-DCF665F7DF2D}" srcOrd="1" destOrd="0" presId="urn:microsoft.com/office/officeart/2009/3/layout/HorizontalOrganizationChart"/>
    <dgm:cxn modelId="{F74B0B36-33FE-7F44-BB04-47A884D13CA5}" type="presParOf" srcId="{07E01157-B979-4F6B-B892-75DB2A2B8B0F}" destId="{96876921-77F4-4E08-9148-E99125692808}" srcOrd="1" destOrd="0" presId="urn:microsoft.com/office/officeart/2009/3/layout/HorizontalOrganizationChart"/>
    <dgm:cxn modelId="{552D8271-A591-4240-8763-50755D20C51D}" type="presParOf" srcId="{96876921-77F4-4E08-9148-E99125692808}" destId="{97BD78E0-6CC9-224B-9FDD-F11EE9BF8DF0}" srcOrd="0" destOrd="0" presId="urn:microsoft.com/office/officeart/2009/3/layout/HorizontalOrganizationChart"/>
    <dgm:cxn modelId="{8416F407-6CC5-1D47-84BB-376C976FC901}" type="presParOf" srcId="{96876921-77F4-4E08-9148-E99125692808}" destId="{F5564F5E-C23C-6041-B185-3508736BC161}" srcOrd="1" destOrd="0" presId="urn:microsoft.com/office/officeart/2009/3/layout/HorizontalOrganizationChart"/>
    <dgm:cxn modelId="{56E3232C-14D6-B544-8743-7CD6434EFBC9}" type="presParOf" srcId="{F5564F5E-C23C-6041-B185-3508736BC161}" destId="{730C15AF-A2E3-334E-9C4F-2DA8AC61AB90}" srcOrd="0" destOrd="0" presId="urn:microsoft.com/office/officeart/2009/3/layout/HorizontalOrganizationChart"/>
    <dgm:cxn modelId="{ED3D2792-963E-7E4B-B262-6BEB1DB1DCB8}" type="presParOf" srcId="{730C15AF-A2E3-334E-9C4F-2DA8AC61AB90}" destId="{19BA56B5-C34A-B64D-A239-C962FAC6DE3A}" srcOrd="0" destOrd="0" presId="urn:microsoft.com/office/officeart/2009/3/layout/HorizontalOrganizationChart"/>
    <dgm:cxn modelId="{FAB43C14-F62E-1B44-AF13-8559388931E1}" type="presParOf" srcId="{730C15AF-A2E3-334E-9C4F-2DA8AC61AB90}" destId="{B13D6842-7E74-6E4A-B081-886229548982}" srcOrd="1" destOrd="0" presId="urn:microsoft.com/office/officeart/2009/3/layout/HorizontalOrganizationChart"/>
    <dgm:cxn modelId="{843E1C4D-9EFC-E044-92BA-E0AA7CF01A8D}" type="presParOf" srcId="{F5564F5E-C23C-6041-B185-3508736BC161}" destId="{DA228DBB-51B5-1545-814C-2E0469298B4C}" srcOrd="1" destOrd="0" presId="urn:microsoft.com/office/officeart/2009/3/layout/HorizontalOrganizationChart"/>
    <dgm:cxn modelId="{ED3D5BC6-EDC1-2149-AB06-D32AA5EE4A3E}" type="presParOf" srcId="{F5564F5E-C23C-6041-B185-3508736BC161}" destId="{D334E96E-D664-3443-8496-4E437BC45B67}" srcOrd="2" destOrd="0" presId="urn:microsoft.com/office/officeart/2009/3/layout/HorizontalOrganizationChart"/>
    <dgm:cxn modelId="{CE0D36CB-F6B5-E342-8514-6E609F00C2BF}" type="presParOf" srcId="{96876921-77F4-4E08-9148-E99125692808}" destId="{DB74F6B7-48F3-A347-9D02-3848B3882D19}" srcOrd="2" destOrd="0" presId="urn:microsoft.com/office/officeart/2009/3/layout/HorizontalOrganizationChart"/>
    <dgm:cxn modelId="{86F018A3-2DDF-7541-8F46-A61225A4FF6D}" type="presParOf" srcId="{96876921-77F4-4E08-9148-E99125692808}" destId="{B6FF38B1-94EE-5848-8043-BF3B363E5E43}" srcOrd="3" destOrd="0" presId="urn:microsoft.com/office/officeart/2009/3/layout/HorizontalOrganizationChart"/>
    <dgm:cxn modelId="{77D3F948-2289-A04D-B373-AB06E0CDFB58}" type="presParOf" srcId="{B6FF38B1-94EE-5848-8043-BF3B363E5E43}" destId="{CC2D7BE5-7000-3C48-AA1F-2B56512EECB1}" srcOrd="0" destOrd="0" presId="urn:microsoft.com/office/officeart/2009/3/layout/HorizontalOrganizationChart"/>
    <dgm:cxn modelId="{E9028109-512B-DB45-936F-769428EA3424}" type="presParOf" srcId="{CC2D7BE5-7000-3C48-AA1F-2B56512EECB1}" destId="{4E99FFF1-F2C8-4947-9B7B-F4C0FDBD7B17}" srcOrd="0" destOrd="0" presId="urn:microsoft.com/office/officeart/2009/3/layout/HorizontalOrganizationChart"/>
    <dgm:cxn modelId="{F67EE74B-D30D-C34A-8E1B-159E796DC0E7}" type="presParOf" srcId="{CC2D7BE5-7000-3C48-AA1F-2B56512EECB1}" destId="{CBC1B020-7022-2B49-8F5F-7E3168D6587A}" srcOrd="1" destOrd="0" presId="urn:microsoft.com/office/officeart/2009/3/layout/HorizontalOrganizationChart"/>
    <dgm:cxn modelId="{DFF2DACA-A525-694C-B364-132B64B8B692}" type="presParOf" srcId="{B6FF38B1-94EE-5848-8043-BF3B363E5E43}" destId="{8C9C17CE-7CBB-7446-A701-923744A6075A}" srcOrd="1" destOrd="0" presId="urn:microsoft.com/office/officeart/2009/3/layout/HorizontalOrganizationChart"/>
    <dgm:cxn modelId="{B33BB869-4975-7340-82E7-66CB6975BA15}" type="presParOf" srcId="{B6FF38B1-94EE-5848-8043-BF3B363E5E43}" destId="{430A0D5E-F21F-B747-8E3B-3F16B06130DD}" srcOrd="2" destOrd="0" presId="urn:microsoft.com/office/officeart/2009/3/layout/HorizontalOrganizationChart"/>
    <dgm:cxn modelId="{AD2DE7D9-E1AD-9543-A021-79331BC88A23}" type="presParOf" srcId="{96876921-77F4-4E08-9148-E99125692808}" destId="{FDE78A9A-2F3D-1643-9E25-8D293E01FD0B}" srcOrd="4" destOrd="0" presId="urn:microsoft.com/office/officeart/2009/3/layout/HorizontalOrganizationChart"/>
    <dgm:cxn modelId="{E9391B61-44AF-6C4A-B4B1-4DE087E3EBB4}" type="presParOf" srcId="{96876921-77F4-4E08-9148-E99125692808}" destId="{03AC02A8-DCF5-DE41-9165-E9B4A460BFB1}" srcOrd="5" destOrd="0" presId="urn:microsoft.com/office/officeart/2009/3/layout/HorizontalOrganizationChart"/>
    <dgm:cxn modelId="{BD3FF71B-E3FE-FC42-860B-4029360896C1}" type="presParOf" srcId="{03AC02A8-DCF5-DE41-9165-E9B4A460BFB1}" destId="{F8B7117C-2CA0-2F40-B7D6-1D024FC1684D}" srcOrd="0" destOrd="0" presId="urn:microsoft.com/office/officeart/2009/3/layout/HorizontalOrganizationChart"/>
    <dgm:cxn modelId="{C57DD679-7F0A-3745-89C0-3347E4CF688F}" type="presParOf" srcId="{F8B7117C-2CA0-2F40-B7D6-1D024FC1684D}" destId="{7EAD13FD-E4B4-DC46-B5DF-6646A2216B5E}" srcOrd="0" destOrd="0" presId="urn:microsoft.com/office/officeart/2009/3/layout/HorizontalOrganizationChart"/>
    <dgm:cxn modelId="{2E7EC19D-FDB7-904D-AACB-E7E2FDFFADEC}" type="presParOf" srcId="{F8B7117C-2CA0-2F40-B7D6-1D024FC1684D}" destId="{4E317DED-344D-9C4D-B93F-1131238B087D}" srcOrd="1" destOrd="0" presId="urn:microsoft.com/office/officeart/2009/3/layout/HorizontalOrganizationChart"/>
    <dgm:cxn modelId="{14EF4AFF-6869-BD49-85EB-B37A1965454B}" type="presParOf" srcId="{03AC02A8-DCF5-DE41-9165-E9B4A460BFB1}" destId="{B14BC67D-6708-2744-B1B5-357136427AFC}" srcOrd="1" destOrd="0" presId="urn:microsoft.com/office/officeart/2009/3/layout/HorizontalOrganizationChart"/>
    <dgm:cxn modelId="{4994AF27-EB4C-3D46-A8F4-94D464D0E94F}" type="presParOf" srcId="{03AC02A8-DCF5-DE41-9165-E9B4A460BFB1}" destId="{3CE53489-38CC-3F4F-8E4D-87B2F2A44B04}" srcOrd="2" destOrd="0" presId="urn:microsoft.com/office/officeart/2009/3/layout/HorizontalOrganizationChart"/>
    <dgm:cxn modelId="{2C8C9F4F-DB6B-0D4B-80D3-FB59A2E0E495}" type="presParOf" srcId="{96876921-77F4-4E08-9148-E99125692808}" destId="{02317F5F-2A70-F943-94AC-A4AA9E649FDC}" srcOrd="6" destOrd="0" presId="urn:microsoft.com/office/officeart/2009/3/layout/HorizontalOrganizationChart"/>
    <dgm:cxn modelId="{D79A14EE-DFDE-D042-94B3-E232C58ED0F8}" type="presParOf" srcId="{96876921-77F4-4E08-9148-E99125692808}" destId="{942551B5-031B-A94B-8596-6CF221122022}" srcOrd="7" destOrd="0" presId="urn:microsoft.com/office/officeart/2009/3/layout/HorizontalOrganizationChart"/>
    <dgm:cxn modelId="{0BBFD4D6-7924-8745-A6EF-4D9DDFEEF64A}" type="presParOf" srcId="{942551B5-031B-A94B-8596-6CF221122022}" destId="{7B45BAC9-CC56-AC40-81A5-C7B9387341D0}" srcOrd="0" destOrd="0" presId="urn:microsoft.com/office/officeart/2009/3/layout/HorizontalOrganizationChart"/>
    <dgm:cxn modelId="{26E60FDA-3B30-AC41-893D-A7D6B3DC8C98}" type="presParOf" srcId="{7B45BAC9-CC56-AC40-81A5-C7B9387341D0}" destId="{8694BFB8-9E8C-1845-8FEC-5B89C95DC21B}" srcOrd="0" destOrd="0" presId="urn:microsoft.com/office/officeart/2009/3/layout/HorizontalOrganizationChart"/>
    <dgm:cxn modelId="{945F2E94-36E9-C340-AD7C-D7737516A6C9}" type="presParOf" srcId="{7B45BAC9-CC56-AC40-81A5-C7B9387341D0}" destId="{BCA5C663-1057-1245-B4D4-FE7B87B92033}" srcOrd="1" destOrd="0" presId="urn:microsoft.com/office/officeart/2009/3/layout/HorizontalOrganizationChart"/>
    <dgm:cxn modelId="{1CFE01BF-179C-F447-BE39-2B2FE4A4E174}" type="presParOf" srcId="{942551B5-031B-A94B-8596-6CF221122022}" destId="{1E512A8E-5837-FD44-BC9D-057510CBC4D9}" srcOrd="1" destOrd="0" presId="urn:microsoft.com/office/officeart/2009/3/layout/HorizontalOrganizationChart"/>
    <dgm:cxn modelId="{1AC6C7A9-7D41-1549-934B-A1D31D2130CB}" type="presParOf" srcId="{942551B5-031B-A94B-8596-6CF221122022}" destId="{A1E72A6A-988E-C845-8CD1-74A8CF689222}" srcOrd="2" destOrd="0" presId="urn:microsoft.com/office/officeart/2009/3/layout/HorizontalOrganizationChart"/>
    <dgm:cxn modelId="{0FB09492-BFC7-A045-BFE9-7CD764328157}" type="presParOf" srcId="{96876921-77F4-4E08-9148-E99125692808}" destId="{16C50FE8-F74F-1349-A8CA-65C27410E2C4}" srcOrd="8" destOrd="0" presId="urn:microsoft.com/office/officeart/2009/3/layout/HorizontalOrganizationChart"/>
    <dgm:cxn modelId="{F54977CC-FA37-3F4A-B1CD-C22070A1B1ED}" type="presParOf" srcId="{96876921-77F4-4E08-9148-E99125692808}" destId="{7B39659E-F7C2-8C4D-AAAE-4DDD6208E960}" srcOrd="9" destOrd="0" presId="urn:microsoft.com/office/officeart/2009/3/layout/HorizontalOrganizationChart"/>
    <dgm:cxn modelId="{77727D04-4E37-9D47-8700-8F696055022C}" type="presParOf" srcId="{7B39659E-F7C2-8C4D-AAAE-4DDD6208E960}" destId="{06ED6D85-57F1-BB48-8E0B-7186F27EBFD7}" srcOrd="0" destOrd="0" presId="urn:microsoft.com/office/officeart/2009/3/layout/HorizontalOrganizationChart"/>
    <dgm:cxn modelId="{B60D9BD8-B044-7843-98BE-60BBF3160C22}" type="presParOf" srcId="{06ED6D85-57F1-BB48-8E0B-7186F27EBFD7}" destId="{EE430F54-A878-5E4E-8BD2-2EC118BCE1FF}" srcOrd="0" destOrd="0" presId="urn:microsoft.com/office/officeart/2009/3/layout/HorizontalOrganizationChart"/>
    <dgm:cxn modelId="{C65D97B5-F2A5-F54C-9457-73F5D9F17111}" type="presParOf" srcId="{06ED6D85-57F1-BB48-8E0B-7186F27EBFD7}" destId="{0F28AA06-1427-D743-BEC7-C0539F8ADE78}" srcOrd="1" destOrd="0" presId="urn:microsoft.com/office/officeart/2009/3/layout/HorizontalOrganizationChart"/>
    <dgm:cxn modelId="{24C1ACF6-1BFC-9E44-82AB-F47BCBAEF304}" type="presParOf" srcId="{7B39659E-F7C2-8C4D-AAAE-4DDD6208E960}" destId="{F43529C5-7D0B-C04F-969D-0FBCA8A92A6D}" srcOrd="1" destOrd="0" presId="urn:microsoft.com/office/officeart/2009/3/layout/HorizontalOrganizationChart"/>
    <dgm:cxn modelId="{7DF4D118-3533-6743-8146-34BD844B6E06}" type="presParOf" srcId="{7B39659E-F7C2-8C4D-AAAE-4DDD6208E960}" destId="{7844B8FB-1B3C-3543-A856-FD80D2872BDF}" srcOrd="2" destOrd="0" presId="urn:microsoft.com/office/officeart/2009/3/layout/HorizontalOrganizationChart"/>
    <dgm:cxn modelId="{F1C027A0-D1D6-CC4E-BA47-8415E5E530B1}" type="presParOf" srcId="{96876921-77F4-4E08-9148-E99125692808}" destId="{D64C51CF-5385-AC4E-9924-5AEB9C96CC29}" srcOrd="10" destOrd="0" presId="urn:microsoft.com/office/officeart/2009/3/layout/HorizontalOrganizationChart"/>
    <dgm:cxn modelId="{525786FA-2AB1-A44E-B79E-30CA95166B13}" type="presParOf" srcId="{96876921-77F4-4E08-9148-E99125692808}" destId="{2C28600F-B5DF-F346-BFAD-A7B2AF3EC9CB}" srcOrd="11" destOrd="0" presId="urn:microsoft.com/office/officeart/2009/3/layout/HorizontalOrganizationChart"/>
    <dgm:cxn modelId="{FB360543-1CEB-1C42-ACCA-809521378218}" type="presParOf" srcId="{2C28600F-B5DF-F346-BFAD-A7B2AF3EC9CB}" destId="{60E6DAE8-C119-484B-B753-1455C0E0CE71}" srcOrd="0" destOrd="0" presId="urn:microsoft.com/office/officeart/2009/3/layout/HorizontalOrganizationChart"/>
    <dgm:cxn modelId="{B51477A1-AB02-254C-8105-B6FEF68B2D60}" type="presParOf" srcId="{60E6DAE8-C119-484B-B753-1455C0E0CE71}" destId="{E6CF5C07-2D9C-564D-90E5-DBF063F87A7C}" srcOrd="0" destOrd="0" presId="urn:microsoft.com/office/officeart/2009/3/layout/HorizontalOrganizationChart"/>
    <dgm:cxn modelId="{5D980427-03DE-5744-8548-3377AD894D8E}" type="presParOf" srcId="{60E6DAE8-C119-484B-B753-1455C0E0CE71}" destId="{C767319C-045A-8840-8F04-CF0D948D48E4}" srcOrd="1" destOrd="0" presId="urn:microsoft.com/office/officeart/2009/3/layout/HorizontalOrganizationChart"/>
    <dgm:cxn modelId="{F858DED3-8287-0F44-A211-43D326DCA5C3}" type="presParOf" srcId="{2C28600F-B5DF-F346-BFAD-A7B2AF3EC9CB}" destId="{1B10B67E-083A-F547-9877-E216C150872C}" srcOrd="1" destOrd="0" presId="urn:microsoft.com/office/officeart/2009/3/layout/HorizontalOrganizationChart"/>
    <dgm:cxn modelId="{59615AC3-6CB5-4C4D-AE9D-18F854066D42}" type="presParOf" srcId="{2C28600F-B5DF-F346-BFAD-A7B2AF3EC9CB}" destId="{2E3E6627-6735-2447-AB97-6533EB27301F}" srcOrd="2" destOrd="0" presId="urn:microsoft.com/office/officeart/2009/3/layout/HorizontalOrganizationChart"/>
    <dgm:cxn modelId="{308DD059-E034-B94B-A079-5030BB12C59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客户关系管理概述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客户关系管理的特点</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dgm:t>
        <a:bodyPr/>
        <a:lstStyle/>
        <a:p>
          <a:r>
            <a:rPr lang="zh-CN" altLang="en-US" sz="1100" b="1">
              <a:latin typeface="SimHei" charset="-122"/>
              <a:ea typeface="SimHei" charset="-122"/>
              <a:cs typeface="SimHei" charset="-122"/>
            </a:rPr>
            <a:t>客户关系管理产生的背景</a:t>
          </a:r>
          <a:endParaRPr lang="zh-CN" altLang="en-US" sz="1100" b="1" dirty="0">
            <a:latin typeface="SimHei" charset="-122"/>
            <a:ea typeface="SimHei" charset="-122"/>
            <a:cs typeface="SimHei" charset="-122"/>
          </a:endParaRP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2"/>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2">
        <dgm:presLayoutVars>
          <dgm:chPref val="3"/>
        </dgm:presLayoutVars>
      </dgm:prSet>
      <dgm:spPr/>
    </dgm:pt>
    <dgm:pt modelId="{CBC1B020-7022-2B49-8F5F-7E3168D6587A}" type="pres">
      <dgm:prSet presAssocID="{7859404A-F2FC-2C48-AA46-F509ECEE6B31}" presName="rootConnector" presStyleLbl="node2" presStyleIdx="1" presStyleCnt="2"/>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1F9C5E00-66E1-8B41-A458-556757D06871}" type="presOf" srcId="{7859404A-F2FC-2C48-AA46-F509ECEE6B31}" destId="{4E99FFF1-F2C8-4947-9B7B-F4C0FDBD7B17}" srcOrd="0" destOrd="0" presId="urn:microsoft.com/office/officeart/2009/3/layout/HorizontalOrganizationChart"/>
    <dgm:cxn modelId="{10EF8601-A0FF-924E-A55E-167CBDBBF965}" type="presOf" srcId="{082ECBEE-C2C7-4949-86B1-6B928BF803C2}" destId="{DB74F6B7-48F3-A347-9D02-3848B3882D19}"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2477C418-E473-5C46-830A-9CAC473AEEB3}" type="presOf" srcId="{23F1803F-276C-8041-9B7B-082F2BD1E946}" destId="{B13D6842-7E74-6E4A-B081-886229548982}" srcOrd="1" destOrd="0" presId="urn:microsoft.com/office/officeart/2009/3/layout/HorizontalOrganizationChart"/>
    <dgm:cxn modelId="{DE1BC020-B5FC-FB46-BF26-5F195B8DCCBA}" type="presOf" srcId="{23F1803F-276C-8041-9B7B-082F2BD1E946}" destId="{19BA56B5-C34A-B64D-A239-C962FAC6DE3A}" srcOrd="0" destOrd="0" presId="urn:microsoft.com/office/officeart/2009/3/layout/HorizontalOrganizationChart"/>
    <dgm:cxn modelId="{4384F426-3B3A-F840-82F0-9FC42821CD6B}" type="presOf" srcId="{5E91D41B-332E-E54E-BBB2-1256B9CC48C7}" destId="{97BD78E0-6CC9-224B-9FDD-F11EE9BF8DF0}" srcOrd="0" destOrd="0" presId="urn:microsoft.com/office/officeart/2009/3/layout/HorizontalOrganizationChart"/>
    <dgm:cxn modelId="{9345E54D-158B-8849-98F9-B12DD8B8549A}" type="presOf" srcId="{7859404A-F2FC-2C48-AA46-F509ECEE6B31}" destId="{CBC1B020-7022-2B49-8F5F-7E3168D6587A}" srcOrd="1"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CFAC6C7B-AE75-D540-A705-9EB8D315AFCE}"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7A954A6-C0A8-3C49-BE1D-38C0F9D82BFD}" type="presOf" srcId="{9AC2E227-803C-4016-BF2C-9291B6CAA290}" destId="{9CD41DA5-A8A9-4189-B933-DCF665F7DF2D}" srcOrd="1" destOrd="0" presId="urn:microsoft.com/office/officeart/2009/3/layout/HorizontalOrganizationChart"/>
    <dgm:cxn modelId="{6BE66EAE-48C5-0D42-ABB1-7E4946A4AEF2}" type="presOf" srcId="{F05BBA42-D7AF-4BA0-8C3F-85B1FE28E48F}" destId="{18DB143D-9E27-4E02-AFA5-F665953CBC10}" srcOrd="0" destOrd="0" presId="urn:microsoft.com/office/officeart/2009/3/layout/HorizontalOrganizationChart"/>
    <dgm:cxn modelId="{122EED2D-C87B-454E-BECC-097488EE62D7}" type="presParOf" srcId="{18DB143D-9E27-4E02-AFA5-F665953CBC10}" destId="{07E01157-B979-4F6B-B892-75DB2A2B8B0F}" srcOrd="0" destOrd="0" presId="urn:microsoft.com/office/officeart/2009/3/layout/HorizontalOrganizationChart"/>
    <dgm:cxn modelId="{BA0F16A2-9B3B-3E43-B63E-48AE96669A3B}" type="presParOf" srcId="{07E01157-B979-4F6B-B892-75DB2A2B8B0F}" destId="{F686C23F-604E-4653-B2CB-27DBB6BED631}" srcOrd="0" destOrd="0" presId="urn:microsoft.com/office/officeart/2009/3/layout/HorizontalOrganizationChart"/>
    <dgm:cxn modelId="{22A011E9-63D0-014E-8C8F-048ACD325C13}" type="presParOf" srcId="{F686C23F-604E-4653-B2CB-27DBB6BED631}" destId="{2A2AFDF2-2568-44F8-842C-3BFD70D9F2B1}" srcOrd="0" destOrd="0" presId="urn:microsoft.com/office/officeart/2009/3/layout/HorizontalOrganizationChart"/>
    <dgm:cxn modelId="{37BDD8E3-2D9C-FF42-986C-F7C927055601}" type="presParOf" srcId="{F686C23F-604E-4653-B2CB-27DBB6BED631}" destId="{9CD41DA5-A8A9-4189-B933-DCF665F7DF2D}" srcOrd="1" destOrd="0" presId="urn:microsoft.com/office/officeart/2009/3/layout/HorizontalOrganizationChart"/>
    <dgm:cxn modelId="{A83ABE63-9C76-4445-BCA6-C9C69698CAF5}" type="presParOf" srcId="{07E01157-B979-4F6B-B892-75DB2A2B8B0F}" destId="{96876921-77F4-4E08-9148-E99125692808}" srcOrd="1" destOrd="0" presId="urn:microsoft.com/office/officeart/2009/3/layout/HorizontalOrganizationChart"/>
    <dgm:cxn modelId="{1ADF22E9-1337-DF4C-BF07-74259D26F125}" type="presParOf" srcId="{96876921-77F4-4E08-9148-E99125692808}" destId="{97BD78E0-6CC9-224B-9FDD-F11EE9BF8DF0}" srcOrd="0" destOrd="0" presId="urn:microsoft.com/office/officeart/2009/3/layout/HorizontalOrganizationChart"/>
    <dgm:cxn modelId="{6E781B3C-7A91-494A-B5C0-E874ADE680DF}" type="presParOf" srcId="{96876921-77F4-4E08-9148-E99125692808}" destId="{F5564F5E-C23C-6041-B185-3508736BC161}" srcOrd="1" destOrd="0" presId="urn:microsoft.com/office/officeart/2009/3/layout/HorizontalOrganizationChart"/>
    <dgm:cxn modelId="{E30EA1F5-2B02-E443-BDFC-E0A8BF1CEDD0}" type="presParOf" srcId="{F5564F5E-C23C-6041-B185-3508736BC161}" destId="{730C15AF-A2E3-334E-9C4F-2DA8AC61AB90}" srcOrd="0" destOrd="0" presId="urn:microsoft.com/office/officeart/2009/3/layout/HorizontalOrganizationChart"/>
    <dgm:cxn modelId="{608C111D-E40D-474E-8411-7D53DD82A823}" type="presParOf" srcId="{730C15AF-A2E3-334E-9C4F-2DA8AC61AB90}" destId="{19BA56B5-C34A-B64D-A239-C962FAC6DE3A}" srcOrd="0" destOrd="0" presId="urn:microsoft.com/office/officeart/2009/3/layout/HorizontalOrganizationChart"/>
    <dgm:cxn modelId="{79D7E717-95B4-AD4D-B0BA-4C15AD8D6477}" type="presParOf" srcId="{730C15AF-A2E3-334E-9C4F-2DA8AC61AB90}" destId="{B13D6842-7E74-6E4A-B081-886229548982}" srcOrd="1" destOrd="0" presId="urn:microsoft.com/office/officeart/2009/3/layout/HorizontalOrganizationChart"/>
    <dgm:cxn modelId="{A266DD93-FBD6-644F-95B9-1DF9A3C77FE8}" type="presParOf" srcId="{F5564F5E-C23C-6041-B185-3508736BC161}" destId="{DA228DBB-51B5-1545-814C-2E0469298B4C}" srcOrd="1" destOrd="0" presId="urn:microsoft.com/office/officeart/2009/3/layout/HorizontalOrganizationChart"/>
    <dgm:cxn modelId="{753C361B-9AFF-F64E-BD88-BA8F0272C4EA}" type="presParOf" srcId="{F5564F5E-C23C-6041-B185-3508736BC161}" destId="{D334E96E-D664-3443-8496-4E437BC45B67}" srcOrd="2" destOrd="0" presId="urn:microsoft.com/office/officeart/2009/3/layout/HorizontalOrganizationChart"/>
    <dgm:cxn modelId="{B87169C1-7AAE-EC48-A2DE-1C6C3E22502D}" type="presParOf" srcId="{96876921-77F4-4E08-9148-E99125692808}" destId="{DB74F6B7-48F3-A347-9D02-3848B3882D19}" srcOrd="2" destOrd="0" presId="urn:microsoft.com/office/officeart/2009/3/layout/HorizontalOrganizationChart"/>
    <dgm:cxn modelId="{7FE45827-A45C-0F40-96CD-B03FEED6F074}" type="presParOf" srcId="{96876921-77F4-4E08-9148-E99125692808}" destId="{B6FF38B1-94EE-5848-8043-BF3B363E5E43}" srcOrd="3" destOrd="0" presId="urn:microsoft.com/office/officeart/2009/3/layout/HorizontalOrganizationChart"/>
    <dgm:cxn modelId="{FD5731B0-0E08-4D47-884E-0B8EB48DFA7D}" type="presParOf" srcId="{B6FF38B1-94EE-5848-8043-BF3B363E5E43}" destId="{CC2D7BE5-7000-3C48-AA1F-2B56512EECB1}" srcOrd="0" destOrd="0" presId="urn:microsoft.com/office/officeart/2009/3/layout/HorizontalOrganizationChart"/>
    <dgm:cxn modelId="{822869E8-0736-4E4B-B91C-FEF642B5E640}" type="presParOf" srcId="{CC2D7BE5-7000-3C48-AA1F-2B56512EECB1}" destId="{4E99FFF1-F2C8-4947-9B7B-F4C0FDBD7B17}" srcOrd="0" destOrd="0" presId="urn:microsoft.com/office/officeart/2009/3/layout/HorizontalOrganizationChart"/>
    <dgm:cxn modelId="{00EA9435-5A9F-8145-84F5-132FE09C29C9}" type="presParOf" srcId="{CC2D7BE5-7000-3C48-AA1F-2B56512EECB1}" destId="{CBC1B020-7022-2B49-8F5F-7E3168D6587A}" srcOrd="1" destOrd="0" presId="urn:microsoft.com/office/officeart/2009/3/layout/HorizontalOrganizationChart"/>
    <dgm:cxn modelId="{17AC4994-C729-BB4D-8077-360D466F3C3B}" type="presParOf" srcId="{B6FF38B1-94EE-5848-8043-BF3B363E5E43}" destId="{8C9C17CE-7CBB-7446-A701-923744A6075A}" srcOrd="1" destOrd="0" presId="urn:microsoft.com/office/officeart/2009/3/layout/HorizontalOrganizationChart"/>
    <dgm:cxn modelId="{057A0071-91D7-6A42-9F7F-834DE796A6B0}" type="presParOf" srcId="{B6FF38B1-94EE-5848-8043-BF3B363E5E43}" destId="{430A0D5E-F21F-B747-8E3B-3F16B06130DD}" srcOrd="2" destOrd="0" presId="urn:microsoft.com/office/officeart/2009/3/layout/HorizontalOrganizationChart"/>
    <dgm:cxn modelId="{9897938B-E7AC-4841-AA33-4BA382724E0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a:solidFill>
          <a:schemeClr val="accent2"/>
        </a:solidFill>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0DDC9501-9C1F-B548-93C4-7FD9C7FC0ECC}" type="presOf" srcId="{D85D18D5-D26E-FC45-9804-B9305D1099EC}" destId="{02317F5F-2A70-F943-94AC-A4AA9E649FDC}"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1A4C8B09-80E5-F540-A03D-0162E54AEC90}" type="presOf" srcId="{5E91D41B-332E-E54E-BBB2-1256B9CC48C7}" destId="{97BD78E0-6CC9-224B-9FDD-F11EE9BF8DF0}" srcOrd="0" destOrd="0" presId="urn:microsoft.com/office/officeart/2009/3/layout/HorizontalOrganizationChart"/>
    <dgm:cxn modelId="{52155F12-B7EC-FE43-B97A-8B85282300FF}" type="presOf" srcId="{407B71D8-AF3B-5A42-9B22-D9139206A1E9}" destId="{EE430F54-A878-5E4E-8BD2-2EC118BCE1FF}" srcOrd="0" destOrd="0" presId="urn:microsoft.com/office/officeart/2009/3/layout/HorizontalOrganizationChart"/>
    <dgm:cxn modelId="{F8391514-7BEE-B347-898B-D0531FD745F1}" type="presOf" srcId="{F2050BCA-66A8-BD4F-8D70-1CDE1E1193D6}" destId="{7EAD13FD-E4B4-DC46-B5DF-6646A2216B5E}"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68409934-8AED-634B-A384-6A4B8E669CD8}" type="presOf" srcId="{9AC2E227-803C-4016-BF2C-9291B6CAA290}" destId="{2A2AFDF2-2568-44F8-842C-3BFD70D9F2B1}" srcOrd="0" destOrd="0" presId="urn:microsoft.com/office/officeart/2009/3/layout/HorizontalOrganizationChart"/>
    <dgm:cxn modelId="{5386BA3C-633A-CD41-A605-E71F018DA855}" type="presOf" srcId="{18857FB4-8C0F-134F-BB34-A7483EFC3EB3}" destId="{BCA5C663-1057-1245-B4D4-FE7B87B92033}" srcOrd="1"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24D86255-87AA-2645-9A18-F5E81084DB22}" type="presOf" srcId="{23F1803F-276C-8041-9B7B-082F2BD1E946}" destId="{19BA56B5-C34A-B64D-A239-C962FAC6DE3A}" srcOrd="0" destOrd="0" presId="urn:microsoft.com/office/officeart/2009/3/layout/HorizontalOrganizationChart"/>
    <dgm:cxn modelId="{FCA91D66-807B-E245-9F20-985146DA5C34}" type="presOf" srcId="{4CB52E96-06D1-AF48-99CE-F4490E57E3F7}" destId="{C767319C-045A-8840-8F04-CF0D948D48E4}" srcOrd="1" destOrd="0" presId="urn:microsoft.com/office/officeart/2009/3/layout/HorizontalOrganizationChart"/>
    <dgm:cxn modelId="{8C03F271-94E7-E240-AE91-1F39A646DE13}" type="presOf" srcId="{F05BBA42-D7AF-4BA0-8C3F-85B1FE28E48F}" destId="{18DB143D-9E27-4E02-AFA5-F665953CBC10}"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749D5286-3611-D045-B88E-0985B8F19AA4}" type="presOf" srcId="{7859404A-F2FC-2C48-AA46-F509ECEE6B31}" destId="{CBC1B020-7022-2B49-8F5F-7E3168D6587A}" srcOrd="1" destOrd="0" presId="urn:microsoft.com/office/officeart/2009/3/layout/HorizontalOrganizationChart"/>
    <dgm:cxn modelId="{1F7D2C91-8737-6F46-8B97-624810DD3312}" type="presOf" srcId="{7859404A-F2FC-2C48-AA46-F509ECEE6B31}" destId="{4E99FFF1-F2C8-4947-9B7B-F4C0FDBD7B1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6EA5CA0-2B03-0643-9814-9C9E71E5BAFE}" type="presOf" srcId="{1D790902-AF3D-7B46-AD76-3055EDBED332}" destId="{FDE78A9A-2F3D-1643-9E25-8D293E01FD0B}" srcOrd="0"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062F2AAB-2C19-B24B-9F4E-92BE3339EA5F}" type="presOf" srcId="{4CB52E96-06D1-AF48-99CE-F4490E57E3F7}" destId="{E6CF5C07-2D9C-564D-90E5-DBF063F87A7C}" srcOrd="0" destOrd="0" presId="urn:microsoft.com/office/officeart/2009/3/layout/HorizontalOrganizationChart"/>
    <dgm:cxn modelId="{009E77B4-A3F1-E94C-ABB3-1142EEB11CA0}" type="presOf" srcId="{5A294BDE-BC52-8342-AC0A-45AB3E3D15CE}" destId="{16C50FE8-F74F-1349-A8CA-65C27410E2C4}" srcOrd="0" destOrd="0" presId="urn:microsoft.com/office/officeart/2009/3/layout/HorizontalOrganizationChart"/>
    <dgm:cxn modelId="{B676C3D1-E410-C240-B1CA-7016D445820E}" type="presOf" srcId="{D03B71AB-129A-214C-ABE8-BDB062FF6886}" destId="{D64C51CF-5385-AC4E-9924-5AEB9C96CC29}" srcOrd="0" destOrd="0" presId="urn:microsoft.com/office/officeart/2009/3/layout/HorizontalOrganizationChart"/>
    <dgm:cxn modelId="{FF3492D2-8245-E544-B243-269FDA85FFCC}" type="presOf" srcId="{F2050BCA-66A8-BD4F-8D70-1CDE1E1193D6}" destId="{4E317DED-344D-9C4D-B93F-1131238B087D}" srcOrd="1" destOrd="0" presId="urn:microsoft.com/office/officeart/2009/3/layout/HorizontalOrganizationChart"/>
    <dgm:cxn modelId="{B59D5FDB-A81A-4941-B769-36484707ECE5}" type="presOf" srcId="{23F1803F-276C-8041-9B7B-082F2BD1E946}" destId="{B13D6842-7E74-6E4A-B081-886229548982}" srcOrd="1" destOrd="0" presId="urn:microsoft.com/office/officeart/2009/3/layout/HorizontalOrganizationChart"/>
    <dgm:cxn modelId="{BBF1DADD-A421-BA4A-8314-BB06CF523FBE}" type="presOf" srcId="{082ECBEE-C2C7-4949-86B1-6B928BF803C2}" destId="{DB74F6B7-48F3-A347-9D02-3848B3882D19}" srcOrd="0" destOrd="0" presId="urn:microsoft.com/office/officeart/2009/3/layout/HorizontalOrganizationChart"/>
    <dgm:cxn modelId="{30701EF2-F7B7-844C-BD6A-74F798B1F3AF}" type="presOf" srcId="{9AC2E227-803C-4016-BF2C-9291B6CAA290}" destId="{9CD41DA5-A8A9-4189-B933-DCF665F7DF2D}" srcOrd="1"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19076CFD-AB7B-C14D-81BC-BA09D13B6933}" type="presOf" srcId="{18857FB4-8C0F-134F-BB34-A7483EFC3EB3}" destId="{8694BFB8-9E8C-1845-8FEC-5B89C95DC21B}" srcOrd="0" destOrd="0" presId="urn:microsoft.com/office/officeart/2009/3/layout/HorizontalOrganizationChart"/>
    <dgm:cxn modelId="{57A33FFF-99A4-394D-8476-5542D2D951B0}" type="presOf" srcId="{407B71D8-AF3B-5A42-9B22-D9139206A1E9}" destId="{0F28AA06-1427-D743-BEC7-C0539F8ADE78}" srcOrd="1" destOrd="0" presId="urn:microsoft.com/office/officeart/2009/3/layout/HorizontalOrganizationChart"/>
    <dgm:cxn modelId="{5663C7C8-2BC6-7546-8C04-22778CE6E7FC}" type="presParOf" srcId="{18DB143D-9E27-4E02-AFA5-F665953CBC10}" destId="{07E01157-B979-4F6B-B892-75DB2A2B8B0F}" srcOrd="0" destOrd="0" presId="urn:microsoft.com/office/officeart/2009/3/layout/HorizontalOrganizationChart"/>
    <dgm:cxn modelId="{DE14D006-7F0F-C14A-8B97-06E0A8B1BDAD}" type="presParOf" srcId="{07E01157-B979-4F6B-B892-75DB2A2B8B0F}" destId="{F686C23F-604E-4653-B2CB-27DBB6BED631}" srcOrd="0" destOrd="0" presId="urn:microsoft.com/office/officeart/2009/3/layout/HorizontalOrganizationChart"/>
    <dgm:cxn modelId="{E016C6AD-A034-4546-B63A-78ECA330D998}" type="presParOf" srcId="{F686C23F-604E-4653-B2CB-27DBB6BED631}" destId="{2A2AFDF2-2568-44F8-842C-3BFD70D9F2B1}" srcOrd="0" destOrd="0" presId="urn:microsoft.com/office/officeart/2009/3/layout/HorizontalOrganizationChart"/>
    <dgm:cxn modelId="{560F6EDC-EDD9-C647-A554-E10131836353}" type="presParOf" srcId="{F686C23F-604E-4653-B2CB-27DBB6BED631}" destId="{9CD41DA5-A8A9-4189-B933-DCF665F7DF2D}" srcOrd="1" destOrd="0" presId="urn:microsoft.com/office/officeart/2009/3/layout/HorizontalOrganizationChart"/>
    <dgm:cxn modelId="{84193BFA-6CCB-044E-92DB-DE907DD31DD2}" type="presParOf" srcId="{07E01157-B979-4F6B-B892-75DB2A2B8B0F}" destId="{96876921-77F4-4E08-9148-E99125692808}" srcOrd="1" destOrd="0" presId="urn:microsoft.com/office/officeart/2009/3/layout/HorizontalOrganizationChart"/>
    <dgm:cxn modelId="{8D49FE55-0A2A-0147-8410-EA7A4D4E6E9E}" type="presParOf" srcId="{96876921-77F4-4E08-9148-E99125692808}" destId="{97BD78E0-6CC9-224B-9FDD-F11EE9BF8DF0}" srcOrd="0" destOrd="0" presId="urn:microsoft.com/office/officeart/2009/3/layout/HorizontalOrganizationChart"/>
    <dgm:cxn modelId="{1B289155-7215-EF47-9D9A-8FF2AF62B8C5}" type="presParOf" srcId="{96876921-77F4-4E08-9148-E99125692808}" destId="{F5564F5E-C23C-6041-B185-3508736BC161}" srcOrd="1" destOrd="0" presId="urn:microsoft.com/office/officeart/2009/3/layout/HorizontalOrganizationChart"/>
    <dgm:cxn modelId="{F253E038-0812-174F-A67E-6B0848368647}" type="presParOf" srcId="{F5564F5E-C23C-6041-B185-3508736BC161}" destId="{730C15AF-A2E3-334E-9C4F-2DA8AC61AB90}" srcOrd="0" destOrd="0" presId="urn:microsoft.com/office/officeart/2009/3/layout/HorizontalOrganizationChart"/>
    <dgm:cxn modelId="{2BAB9675-85CF-9A42-A1E9-C107FB662F81}" type="presParOf" srcId="{730C15AF-A2E3-334E-9C4F-2DA8AC61AB90}" destId="{19BA56B5-C34A-B64D-A239-C962FAC6DE3A}" srcOrd="0" destOrd="0" presId="urn:microsoft.com/office/officeart/2009/3/layout/HorizontalOrganizationChart"/>
    <dgm:cxn modelId="{8A96C29C-30FB-FA4C-95F2-2A7188667A20}" type="presParOf" srcId="{730C15AF-A2E3-334E-9C4F-2DA8AC61AB90}" destId="{B13D6842-7E74-6E4A-B081-886229548982}" srcOrd="1" destOrd="0" presId="urn:microsoft.com/office/officeart/2009/3/layout/HorizontalOrganizationChart"/>
    <dgm:cxn modelId="{F58C1BB4-9CAF-4A4D-90E6-625C9F371364}" type="presParOf" srcId="{F5564F5E-C23C-6041-B185-3508736BC161}" destId="{DA228DBB-51B5-1545-814C-2E0469298B4C}" srcOrd="1" destOrd="0" presId="urn:microsoft.com/office/officeart/2009/3/layout/HorizontalOrganizationChart"/>
    <dgm:cxn modelId="{F3DD38D2-0842-DE4A-95E6-78E3B804F583}" type="presParOf" srcId="{F5564F5E-C23C-6041-B185-3508736BC161}" destId="{D334E96E-D664-3443-8496-4E437BC45B67}" srcOrd="2" destOrd="0" presId="urn:microsoft.com/office/officeart/2009/3/layout/HorizontalOrganizationChart"/>
    <dgm:cxn modelId="{005AF722-C23A-4247-84A6-244680AF4E46}" type="presParOf" srcId="{96876921-77F4-4E08-9148-E99125692808}" destId="{DB74F6B7-48F3-A347-9D02-3848B3882D19}" srcOrd="2" destOrd="0" presId="urn:microsoft.com/office/officeart/2009/3/layout/HorizontalOrganizationChart"/>
    <dgm:cxn modelId="{55234F49-15D7-7740-8774-4E65A6D730FD}" type="presParOf" srcId="{96876921-77F4-4E08-9148-E99125692808}" destId="{B6FF38B1-94EE-5848-8043-BF3B363E5E43}" srcOrd="3" destOrd="0" presId="urn:microsoft.com/office/officeart/2009/3/layout/HorizontalOrganizationChart"/>
    <dgm:cxn modelId="{E7080501-F5D7-2F4D-A314-6C731D93B851}" type="presParOf" srcId="{B6FF38B1-94EE-5848-8043-BF3B363E5E43}" destId="{CC2D7BE5-7000-3C48-AA1F-2B56512EECB1}" srcOrd="0" destOrd="0" presId="urn:microsoft.com/office/officeart/2009/3/layout/HorizontalOrganizationChart"/>
    <dgm:cxn modelId="{12A3452A-F505-3F4C-8D50-53C7AE02DA70}" type="presParOf" srcId="{CC2D7BE5-7000-3C48-AA1F-2B56512EECB1}" destId="{4E99FFF1-F2C8-4947-9B7B-F4C0FDBD7B17}" srcOrd="0" destOrd="0" presId="urn:microsoft.com/office/officeart/2009/3/layout/HorizontalOrganizationChart"/>
    <dgm:cxn modelId="{B28BF020-69FB-F14E-84B5-98184A3233E6}" type="presParOf" srcId="{CC2D7BE5-7000-3C48-AA1F-2B56512EECB1}" destId="{CBC1B020-7022-2B49-8F5F-7E3168D6587A}" srcOrd="1" destOrd="0" presId="urn:microsoft.com/office/officeart/2009/3/layout/HorizontalOrganizationChart"/>
    <dgm:cxn modelId="{23F73124-03F4-D642-8C92-E1CA3FD9EFEE}" type="presParOf" srcId="{B6FF38B1-94EE-5848-8043-BF3B363E5E43}" destId="{8C9C17CE-7CBB-7446-A701-923744A6075A}" srcOrd="1" destOrd="0" presId="urn:microsoft.com/office/officeart/2009/3/layout/HorizontalOrganizationChart"/>
    <dgm:cxn modelId="{76FD0322-F5BF-BA47-92C0-A43C5D1EB5F7}" type="presParOf" srcId="{B6FF38B1-94EE-5848-8043-BF3B363E5E43}" destId="{430A0D5E-F21F-B747-8E3B-3F16B06130DD}" srcOrd="2" destOrd="0" presId="urn:microsoft.com/office/officeart/2009/3/layout/HorizontalOrganizationChart"/>
    <dgm:cxn modelId="{C7E5EA71-C002-EB45-8E63-BC27F8112DDD}" type="presParOf" srcId="{96876921-77F4-4E08-9148-E99125692808}" destId="{FDE78A9A-2F3D-1643-9E25-8D293E01FD0B}" srcOrd="4" destOrd="0" presId="urn:microsoft.com/office/officeart/2009/3/layout/HorizontalOrganizationChart"/>
    <dgm:cxn modelId="{04E8C2D9-B8EF-6D48-8665-79897CB19E3A}" type="presParOf" srcId="{96876921-77F4-4E08-9148-E99125692808}" destId="{03AC02A8-DCF5-DE41-9165-E9B4A460BFB1}" srcOrd="5" destOrd="0" presId="urn:microsoft.com/office/officeart/2009/3/layout/HorizontalOrganizationChart"/>
    <dgm:cxn modelId="{FCFCBA54-AE8B-344E-BC1F-E37E5A7CA629}" type="presParOf" srcId="{03AC02A8-DCF5-DE41-9165-E9B4A460BFB1}" destId="{F8B7117C-2CA0-2F40-B7D6-1D024FC1684D}" srcOrd="0" destOrd="0" presId="urn:microsoft.com/office/officeart/2009/3/layout/HorizontalOrganizationChart"/>
    <dgm:cxn modelId="{6375DC12-9D11-3C4D-AB5E-E004FF2696E7}" type="presParOf" srcId="{F8B7117C-2CA0-2F40-B7D6-1D024FC1684D}" destId="{7EAD13FD-E4B4-DC46-B5DF-6646A2216B5E}" srcOrd="0" destOrd="0" presId="urn:microsoft.com/office/officeart/2009/3/layout/HorizontalOrganizationChart"/>
    <dgm:cxn modelId="{E91ED26E-C6DF-3D41-ADCA-74421087885D}" type="presParOf" srcId="{F8B7117C-2CA0-2F40-B7D6-1D024FC1684D}" destId="{4E317DED-344D-9C4D-B93F-1131238B087D}" srcOrd="1" destOrd="0" presId="urn:microsoft.com/office/officeart/2009/3/layout/HorizontalOrganizationChart"/>
    <dgm:cxn modelId="{BA6D091B-4324-0349-B1F8-B43730901163}" type="presParOf" srcId="{03AC02A8-DCF5-DE41-9165-E9B4A460BFB1}" destId="{B14BC67D-6708-2744-B1B5-357136427AFC}" srcOrd="1" destOrd="0" presId="urn:microsoft.com/office/officeart/2009/3/layout/HorizontalOrganizationChart"/>
    <dgm:cxn modelId="{362F6D69-B809-C148-841B-85FB627F9935}" type="presParOf" srcId="{03AC02A8-DCF5-DE41-9165-E9B4A460BFB1}" destId="{3CE53489-38CC-3F4F-8E4D-87B2F2A44B04}" srcOrd="2" destOrd="0" presId="urn:microsoft.com/office/officeart/2009/3/layout/HorizontalOrganizationChart"/>
    <dgm:cxn modelId="{F0B0F6FB-590C-4F42-AD15-409F3D79B3F2}" type="presParOf" srcId="{96876921-77F4-4E08-9148-E99125692808}" destId="{02317F5F-2A70-F943-94AC-A4AA9E649FDC}" srcOrd="6" destOrd="0" presId="urn:microsoft.com/office/officeart/2009/3/layout/HorizontalOrganizationChart"/>
    <dgm:cxn modelId="{AA986AC1-528B-2D4E-8A7A-D75E27D516FB}" type="presParOf" srcId="{96876921-77F4-4E08-9148-E99125692808}" destId="{942551B5-031B-A94B-8596-6CF221122022}" srcOrd="7" destOrd="0" presId="urn:microsoft.com/office/officeart/2009/3/layout/HorizontalOrganizationChart"/>
    <dgm:cxn modelId="{E707BC77-E7D1-E448-B84D-A8ECE4B21A1E}" type="presParOf" srcId="{942551B5-031B-A94B-8596-6CF221122022}" destId="{7B45BAC9-CC56-AC40-81A5-C7B9387341D0}" srcOrd="0" destOrd="0" presId="urn:microsoft.com/office/officeart/2009/3/layout/HorizontalOrganizationChart"/>
    <dgm:cxn modelId="{26293DAB-4736-E04D-B4E0-B28CCB675488}" type="presParOf" srcId="{7B45BAC9-CC56-AC40-81A5-C7B9387341D0}" destId="{8694BFB8-9E8C-1845-8FEC-5B89C95DC21B}" srcOrd="0" destOrd="0" presId="urn:microsoft.com/office/officeart/2009/3/layout/HorizontalOrganizationChart"/>
    <dgm:cxn modelId="{B93BD3FA-32BF-4147-BEB1-EFFB6ECE5C26}" type="presParOf" srcId="{7B45BAC9-CC56-AC40-81A5-C7B9387341D0}" destId="{BCA5C663-1057-1245-B4D4-FE7B87B92033}" srcOrd="1" destOrd="0" presId="urn:microsoft.com/office/officeart/2009/3/layout/HorizontalOrganizationChart"/>
    <dgm:cxn modelId="{735D1014-B16B-4943-9CDA-5BD442B4D542}" type="presParOf" srcId="{942551B5-031B-A94B-8596-6CF221122022}" destId="{1E512A8E-5837-FD44-BC9D-057510CBC4D9}" srcOrd="1" destOrd="0" presId="urn:microsoft.com/office/officeart/2009/3/layout/HorizontalOrganizationChart"/>
    <dgm:cxn modelId="{2212545F-A052-604A-AC94-AD7D9CAB85EB}" type="presParOf" srcId="{942551B5-031B-A94B-8596-6CF221122022}" destId="{A1E72A6A-988E-C845-8CD1-74A8CF689222}" srcOrd="2" destOrd="0" presId="urn:microsoft.com/office/officeart/2009/3/layout/HorizontalOrganizationChart"/>
    <dgm:cxn modelId="{266138CA-914D-E544-90E0-3075F1CA0584}" type="presParOf" srcId="{96876921-77F4-4E08-9148-E99125692808}" destId="{16C50FE8-F74F-1349-A8CA-65C27410E2C4}" srcOrd="8" destOrd="0" presId="urn:microsoft.com/office/officeart/2009/3/layout/HorizontalOrganizationChart"/>
    <dgm:cxn modelId="{11D2B22B-0234-FD43-9A14-44C26252BC3B}" type="presParOf" srcId="{96876921-77F4-4E08-9148-E99125692808}" destId="{7B39659E-F7C2-8C4D-AAAE-4DDD6208E960}" srcOrd="9" destOrd="0" presId="urn:microsoft.com/office/officeart/2009/3/layout/HorizontalOrganizationChart"/>
    <dgm:cxn modelId="{272AB697-9D03-754D-9507-9D203ED1B7E5}" type="presParOf" srcId="{7B39659E-F7C2-8C4D-AAAE-4DDD6208E960}" destId="{06ED6D85-57F1-BB48-8E0B-7186F27EBFD7}" srcOrd="0" destOrd="0" presId="urn:microsoft.com/office/officeart/2009/3/layout/HorizontalOrganizationChart"/>
    <dgm:cxn modelId="{2C09A08D-512D-B245-9C2A-ADC7047B831C}" type="presParOf" srcId="{06ED6D85-57F1-BB48-8E0B-7186F27EBFD7}" destId="{EE430F54-A878-5E4E-8BD2-2EC118BCE1FF}" srcOrd="0" destOrd="0" presId="urn:microsoft.com/office/officeart/2009/3/layout/HorizontalOrganizationChart"/>
    <dgm:cxn modelId="{DDF8E79A-42A9-AE47-B954-D4E92B8CC2AA}" type="presParOf" srcId="{06ED6D85-57F1-BB48-8E0B-7186F27EBFD7}" destId="{0F28AA06-1427-D743-BEC7-C0539F8ADE78}" srcOrd="1" destOrd="0" presId="urn:microsoft.com/office/officeart/2009/3/layout/HorizontalOrganizationChart"/>
    <dgm:cxn modelId="{276655FC-3C75-314D-A5DC-40F3544AB127}" type="presParOf" srcId="{7B39659E-F7C2-8C4D-AAAE-4DDD6208E960}" destId="{F43529C5-7D0B-C04F-969D-0FBCA8A92A6D}" srcOrd="1" destOrd="0" presId="urn:microsoft.com/office/officeart/2009/3/layout/HorizontalOrganizationChart"/>
    <dgm:cxn modelId="{A2EE6955-74E5-D848-A2C1-9B2926B89293}" type="presParOf" srcId="{7B39659E-F7C2-8C4D-AAAE-4DDD6208E960}" destId="{7844B8FB-1B3C-3543-A856-FD80D2872BDF}" srcOrd="2" destOrd="0" presId="urn:microsoft.com/office/officeart/2009/3/layout/HorizontalOrganizationChart"/>
    <dgm:cxn modelId="{8B06085B-F3C9-3C4C-9035-6048B3EC594A}" type="presParOf" srcId="{96876921-77F4-4E08-9148-E99125692808}" destId="{D64C51CF-5385-AC4E-9924-5AEB9C96CC29}" srcOrd="10" destOrd="0" presId="urn:microsoft.com/office/officeart/2009/3/layout/HorizontalOrganizationChart"/>
    <dgm:cxn modelId="{664D95B8-31AF-2344-AAB7-E887F4D0E4D3}" type="presParOf" srcId="{96876921-77F4-4E08-9148-E99125692808}" destId="{2C28600F-B5DF-F346-BFAD-A7B2AF3EC9CB}" srcOrd="11" destOrd="0" presId="urn:microsoft.com/office/officeart/2009/3/layout/HorizontalOrganizationChart"/>
    <dgm:cxn modelId="{9DAD0110-E72F-3842-8084-394939511214}" type="presParOf" srcId="{2C28600F-B5DF-F346-BFAD-A7B2AF3EC9CB}" destId="{60E6DAE8-C119-484B-B753-1455C0E0CE71}" srcOrd="0" destOrd="0" presId="urn:microsoft.com/office/officeart/2009/3/layout/HorizontalOrganizationChart"/>
    <dgm:cxn modelId="{6ACFB409-3CF9-B243-9262-75F3AEA93D46}" type="presParOf" srcId="{60E6DAE8-C119-484B-B753-1455C0E0CE71}" destId="{E6CF5C07-2D9C-564D-90E5-DBF063F87A7C}" srcOrd="0" destOrd="0" presId="urn:microsoft.com/office/officeart/2009/3/layout/HorizontalOrganizationChart"/>
    <dgm:cxn modelId="{7E480F3B-A4D7-A84A-BFD0-C86B37D7474B}" type="presParOf" srcId="{60E6DAE8-C119-484B-B753-1455C0E0CE71}" destId="{C767319C-045A-8840-8F04-CF0D948D48E4}" srcOrd="1" destOrd="0" presId="urn:microsoft.com/office/officeart/2009/3/layout/HorizontalOrganizationChart"/>
    <dgm:cxn modelId="{9B465016-50DE-E945-A3EE-0DF22E5273BB}" type="presParOf" srcId="{2C28600F-B5DF-F346-BFAD-A7B2AF3EC9CB}" destId="{1B10B67E-083A-F547-9877-E216C150872C}" srcOrd="1" destOrd="0" presId="urn:microsoft.com/office/officeart/2009/3/layout/HorizontalOrganizationChart"/>
    <dgm:cxn modelId="{835B952F-9F2B-F545-B913-5BB277EC1D0C}" type="presParOf" srcId="{2C28600F-B5DF-F346-BFAD-A7B2AF3EC9CB}" destId="{2E3E6627-6735-2447-AB97-6533EB27301F}" srcOrd="2" destOrd="0" presId="urn:microsoft.com/office/officeart/2009/3/layout/HorizontalOrganizationChart"/>
    <dgm:cxn modelId="{A0669344-B0CB-D040-BA1A-2A0CAC3FC78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a:solidFill>
          <a:schemeClr val="accent2"/>
        </a:solidFill>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7C5F990A-CCCC-EA48-9194-7321978F4F0D}" type="presOf" srcId="{082ECBEE-C2C7-4949-86B1-6B928BF803C2}" destId="{DB74F6B7-48F3-A347-9D02-3848B3882D19}" srcOrd="0" destOrd="0" presId="urn:microsoft.com/office/officeart/2009/3/layout/HorizontalOrganizationChart"/>
    <dgm:cxn modelId="{935C410C-02DB-8B49-9752-E5B764B51905}" type="presOf" srcId="{23F1803F-276C-8041-9B7B-082F2BD1E946}" destId="{19BA56B5-C34A-B64D-A239-C962FAC6DE3A}" srcOrd="0" destOrd="0" presId="urn:microsoft.com/office/officeart/2009/3/layout/HorizontalOrganizationChart"/>
    <dgm:cxn modelId="{92895F12-9BAC-D449-94D5-4E12F421537B}" type="presOf" srcId="{9AC2E227-803C-4016-BF2C-9291B6CAA290}" destId="{9CD41DA5-A8A9-4189-B933-DCF665F7DF2D}" srcOrd="1" destOrd="0" presId="urn:microsoft.com/office/officeart/2009/3/layout/HorizontalOrganizationChart"/>
    <dgm:cxn modelId="{94EF9E16-26FD-914C-8F98-605CDF6DCBF8}" type="presOf" srcId="{18857FB4-8C0F-134F-BB34-A7483EFC3EB3}" destId="{8694BFB8-9E8C-1845-8FEC-5B89C95DC21B}" srcOrd="0" destOrd="0" presId="urn:microsoft.com/office/officeart/2009/3/layout/HorizontalOrganizationChart"/>
    <dgm:cxn modelId="{3456BC16-6A99-7743-85A1-37240DAF4948}" type="presOf" srcId="{F05BBA42-D7AF-4BA0-8C3F-85B1FE28E48F}" destId="{18DB143D-9E27-4E02-AFA5-F665953CBC10}"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D1D0FA36-39E0-CB4F-A849-13EE48883891}" type="presOf" srcId="{407B71D8-AF3B-5A42-9B22-D9139206A1E9}" destId="{EE430F54-A878-5E4E-8BD2-2EC118BCE1FF}" srcOrd="0" destOrd="0" presId="urn:microsoft.com/office/officeart/2009/3/layout/HorizontalOrganizationChart"/>
    <dgm:cxn modelId="{8989224E-BD4C-3043-8258-08CFD3FCFCB8}" type="presOf" srcId="{D03B71AB-129A-214C-ABE8-BDB062FF6886}" destId="{D64C51CF-5385-AC4E-9924-5AEB9C96CC29}"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4A9BCD57-1F09-3C48-8E16-C8C4F84441E0}" type="presOf" srcId="{7859404A-F2FC-2C48-AA46-F509ECEE6B31}" destId="{CBC1B020-7022-2B49-8F5F-7E3168D6587A}" srcOrd="1" destOrd="0" presId="urn:microsoft.com/office/officeart/2009/3/layout/HorizontalOrganizationChart"/>
    <dgm:cxn modelId="{40C12260-BDC7-6740-B2E4-659264F31384}" type="presOf" srcId="{5A294BDE-BC52-8342-AC0A-45AB3E3D15CE}" destId="{16C50FE8-F74F-1349-A8CA-65C27410E2C4}" srcOrd="0" destOrd="0" presId="urn:microsoft.com/office/officeart/2009/3/layout/HorizontalOrganizationChart"/>
    <dgm:cxn modelId="{AF315360-3D46-2641-8009-417ABE583993}" type="presOf" srcId="{D85D18D5-D26E-FC45-9804-B9305D1099EC}" destId="{02317F5F-2A70-F943-94AC-A4AA9E649FDC}" srcOrd="0" destOrd="0" presId="urn:microsoft.com/office/officeart/2009/3/layout/HorizontalOrganizationChart"/>
    <dgm:cxn modelId="{78E44E6C-5E87-DC4D-8C6E-4755F8D500D3}" type="presOf" srcId="{9AC2E227-803C-4016-BF2C-9291B6CAA290}" destId="{2A2AFDF2-2568-44F8-842C-3BFD70D9F2B1}"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A057488C-7EED-1345-B8F5-F7CA1641387B}" type="presOf" srcId="{23F1803F-276C-8041-9B7B-082F2BD1E946}" destId="{B13D6842-7E74-6E4A-B081-886229548982}" srcOrd="1" destOrd="0" presId="urn:microsoft.com/office/officeart/2009/3/layout/HorizontalOrganizationChart"/>
    <dgm:cxn modelId="{8996788C-15F1-0646-806E-1A851BFB8327}" type="presOf" srcId="{4CB52E96-06D1-AF48-99CE-F4490E57E3F7}" destId="{E6CF5C07-2D9C-564D-90E5-DBF063F87A7C}" srcOrd="0" destOrd="0" presId="urn:microsoft.com/office/officeart/2009/3/layout/HorizontalOrganizationChart"/>
    <dgm:cxn modelId="{C8542F91-B3B0-3147-9697-A1C4D67277A0}" type="presOf" srcId="{7859404A-F2FC-2C48-AA46-F509ECEE6B31}" destId="{4E99FFF1-F2C8-4947-9B7B-F4C0FDBD7B1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5E3C1AAD-1EB3-D642-996F-72C1BA7BEA41}" type="presOf" srcId="{407B71D8-AF3B-5A42-9B22-D9139206A1E9}" destId="{0F28AA06-1427-D743-BEC7-C0539F8ADE78}" srcOrd="1" destOrd="0" presId="urn:microsoft.com/office/officeart/2009/3/layout/HorizontalOrganizationChart"/>
    <dgm:cxn modelId="{96D694B2-4AB5-2D4E-9947-6B38B34611A0}" type="presOf" srcId="{F2050BCA-66A8-BD4F-8D70-1CDE1E1193D6}" destId="{4E317DED-344D-9C4D-B93F-1131238B087D}" srcOrd="1" destOrd="0" presId="urn:microsoft.com/office/officeart/2009/3/layout/HorizontalOrganizationChart"/>
    <dgm:cxn modelId="{4BF0FCC1-BAF5-7D42-940F-91D6C5489378}" type="presOf" srcId="{18857FB4-8C0F-134F-BB34-A7483EFC3EB3}" destId="{BCA5C663-1057-1245-B4D4-FE7B87B92033}" srcOrd="1" destOrd="0" presId="urn:microsoft.com/office/officeart/2009/3/layout/HorizontalOrganizationChart"/>
    <dgm:cxn modelId="{B51BB8C5-4198-0B45-883D-3B40724B9BD0}" type="presOf" srcId="{4CB52E96-06D1-AF48-99CE-F4490E57E3F7}" destId="{C767319C-045A-8840-8F04-CF0D948D48E4}" srcOrd="1" destOrd="0" presId="urn:microsoft.com/office/officeart/2009/3/layout/HorizontalOrganizationChart"/>
    <dgm:cxn modelId="{0BB2F9DD-F3FC-5847-B6EC-4421179BD6C5}" type="presOf" srcId="{5E91D41B-332E-E54E-BBB2-1256B9CC48C7}" destId="{97BD78E0-6CC9-224B-9FDD-F11EE9BF8DF0}" srcOrd="0" destOrd="0" presId="urn:microsoft.com/office/officeart/2009/3/layout/HorizontalOrganizationChart"/>
    <dgm:cxn modelId="{0D962BF7-EE07-B74D-8505-ADDFBAD26100}" type="presOf" srcId="{F2050BCA-66A8-BD4F-8D70-1CDE1E1193D6}" destId="{7EAD13FD-E4B4-DC46-B5DF-6646A2216B5E}" srcOrd="0" destOrd="0" presId="urn:microsoft.com/office/officeart/2009/3/layout/HorizontalOrganizationChart"/>
    <dgm:cxn modelId="{D3EAEAF7-D425-AF4A-8B87-0DC6E0740E70}" type="presOf" srcId="{1D790902-AF3D-7B46-AD76-3055EDBED332}" destId="{FDE78A9A-2F3D-1643-9E25-8D293E01FD0B}"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F1A36384-86D8-F54E-92E6-4053E196B0EB}" type="presParOf" srcId="{18DB143D-9E27-4E02-AFA5-F665953CBC10}" destId="{07E01157-B979-4F6B-B892-75DB2A2B8B0F}" srcOrd="0" destOrd="0" presId="urn:microsoft.com/office/officeart/2009/3/layout/HorizontalOrganizationChart"/>
    <dgm:cxn modelId="{67A5328F-C7F3-5B43-89D7-31C6F258688D}" type="presParOf" srcId="{07E01157-B979-4F6B-B892-75DB2A2B8B0F}" destId="{F686C23F-604E-4653-B2CB-27DBB6BED631}" srcOrd="0" destOrd="0" presId="urn:microsoft.com/office/officeart/2009/3/layout/HorizontalOrganizationChart"/>
    <dgm:cxn modelId="{06DDA531-4D27-5B48-A857-A2C787ABF337}" type="presParOf" srcId="{F686C23F-604E-4653-B2CB-27DBB6BED631}" destId="{2A2AFDF2-2568-44F8-842C-3BFD70D9F2B1}" srcOrd="0" destOrd="0" presId="urn:microsoft.com/office/officeart/2009/3/layout/HorizontalOrganizationChart"/>
    <dgm:cxn modelId="{60C9184D-591A-2D41-9AB7-9078780D6AE5}" type="presParOf" srcId="{F686C23F-604E-4653-B2CB-27DBB6BED631}" destId="{9CD41DA5-A8A9-4189-B933-DCF665F7DF2D}" srcOrd="1" destOrd="0" presId="urn:microsoft.com/office/officeart/2009/3/layout/HorizontalOrganizationChart"/>
    <dgm:cxn modelId="{7DC43969-4D6D-0448-AC0D-F77FD34E24CA}" type="presParOf" srcId="{07E01157-B979-4F6B-B892-75DB2A2B8B0F}" destId="{96876921-77F4-4E08-9148-E99125692808}" srcOrd="1" destOrd="0" presId="urn:microsoft.com/office/officeart/2009/3/layout/HorizontalOrganizationChart"/>
    <dgm:cxn modelId="{DB534784-7F4E-CA45-AB6C-E9CB10306F58}" type="presParOf" srcId="{96876921-77F4-4E08-9148-E99125692808}" destId="{97BD78E0-6CC9-224B-9FDD-F11EE9BF8DF0}" srcOrd="0" destOrd="0" presId="urn:microsoft.com/office/officeart/2009/3/layout/HorizontalOrganizationChart"/>
    <dgm:cxn modelId="{2A541136-037E-5840-B491-D1D0119F8BAC}" type="presParOf" srcId="{96876921-77F4-4E08-9148-E99125692808}" destId="{F5564F5E-C23C-6041-B185-3508736BC161}" srcOrd="1" destOrd="0" presId="urn:microsoft.com/office/officeart/2009/3/layout/HorizontalOrganizationChart"/>
    <dgm:cxn modelId="{20E6D767-CCCB-C043-B362-89BDB06B7B83}" type="presParOf" srcId="{F5564F5E-C23C-6041-B185-3508736BC161}" destId="{730C15AF-A2E3-334E-9C4F-2DA8AC61AB90}" srcOrd="0" destOrd="0" presId="urn:microsoft.com/office/officeart/2009/3/layout/HorizontalOrganizationChart"/>
    <dgm:cxn modelId="{FE2E9101-97D1-F24A-8F2C-4F13949A721D}" type="presParOf" srcId="{730C15AF-A2E3-334E-9C4F-2DA8AC61AB90}" destId="{19BA56B5-C34A-B64D-A239-C962FAC6DE3A}" srcOrd="0" destOrd="0" presId="urn:microsoft.com/office/officeart/2009/3/layout/HorizontalOrganizationChart"/>
    <dgm:cxn modelId="{C3A25670-679D-D348-8DCF-0A8E1D25F814}" type="presParOf" srcId="{730C15AF-A2E3-334E-9C4F-2DA8AC61AB90}" destId="{B13D6842-7E74-6E4A-B081-886229548982}" srcOrd="1" destOrd="0" presId="urn:microsoft.com/office/officeart/2009/3/layout/HorizontalOrganizationChart"/>
    <dgm:cxn modelId="{801625A5-CD35-3B47-815D-350D906998EC}" type="presParOf" srcId="{F5564F5E-C23C-6041-B185-3508736BC161}" destId="{DA228DBB-51B5-1545-814C-2E0469298B4C}" srcOrd="1" destOrd="0" presId="urn:microsoft.com/office/officeart/2009/3/layout/HorizontalOrganizationChart"/>
    <dgm:cxn modelId="{C6111AAF-823B-9E4C-B9A6-3E48A74CD9F5}" type="presParOf" srcId="{F5564F5E-C23C-6041-B185-3508736BC161}" destId="{D334E96E-D664-3443-8496-4E437BC45B67}" srcOrd="2" destOrd="0" presId="urn:microsoft.com/office/officeart/2009/3/layout/HorizontalOrganizationChart"/>
    <dgm:cxn modelId="{9BC6B4E4-8228-F748-AA36-35760821B587}" type="presParOf" srcId="{96876921-77F4-4E08-9148-E99125692808}" destId="{DB74F6B7-48F3-A347-9D02-3848B3882D19}" srcOrd="2" destOrd="0" presId="urn:microsoft.com/office/officeart/2009/3/layout/HorizontalOrganizationChart"/>
    <dgm:cxn modelId="{BF1ECA8D-034D-8A43-8432-C8C9B6551A87}" type="presParOf" srcId="{96876921-77F4-4E08-9148-E99125692808}" destId="{B6FF38B1-94EE-5848-8043-BF3B363E5E43}" srcOrd="3" destOrd="0" presId="urn:microsoft.com/office/officeart/2009/3/layout/HorizontalOrganizationChart"/>
    <dgm:cxn modelId="{A6866308-19A2-FA4A-AA3A-35E5DFB623B8}" type="presParOf" srcId="{B6FF38B1-94EE-5848-8043-BF3B363E5E43}" destId="{CC2D7BE5-7000-3C48-AA1F-2B56512EECB1}" srcOrd="0" destOrd="0" presId="urn:microsoft.com/office/officeart/2009/3/layout/HorizontalOrganizationChart"/>
    <dgm:cxn modelId="{D6822CC1-76DE-7D46-B7A2-62E6226A290F}" type="presParOf" srcId="{CC2D7BE5-7000-3C48-AA1F-2B56512EECB1}" destId="{4E99FFF1-F2C8-4947-9B7B-F4C0FDBD7B17}" srcOrd="0" destOrd="0" presId="urn:microsoft.com/office/officeart/2009/3/layout/HorizontalOrganizationChart"/>
    <dgm:cxn modelId="{28985A98-C7C6-0447-BA08-ADF6AE137391}" type="presParOf" srcId="{CC2D7BE5-7000-3C48-AA1F-2B56512EECB1}" destId="{CBC1B020-7022-2B49-8F5F-7E3168D6587A}" srcOrd="1" destOrd="0" presId="urn:microsoft.com/office/officeart/2009/3/layout/HorizontalOrganizationChart"/>
    <dgm:cxn modelId="{17F6F306-205B-754A-AE77-3CA1B360D24D}" type="presParOf" srcId="{B6FF38B1-94EE-5848-8043-BF3B363E5E43}" destId="{8C9C17CE-7CBB-7446-A701-923744A6075A}" srcOrd="1" destOrd="0" presId="urn:microsoft.com/office/officeart/2009/3/layout/HorizontalOrganizationChart"/>
    <dgm:cxn modelId="{7559BB13-B197-EC4B-8FCB-D985D0DC1711}" type="presParOf" srcId="{B6FF38B1-94EE-5848-8043-BF3B363E5E43}" destId="{430A0D5E-F21F-B747-8E3B-3F16B06130DD}" srcOrd="2" destOrd="0" presId="urn:microsoft.com/office/officeart/2009/3/layout/HorizontalOrganizationChart"/>
    <dgm:cxn modelId="{01966D6C-646E-E54A-A5C1-7A80864DD687}" type="presParOf" srcId="{96876921-77F4-4E08-9148-E99125692808}" destId="{FDE78A9A-2F3D-1643-9E25-8D293E01FD0B}" srcOrd="4" destOrd="0" presId="urn:microsoft.com/office/officeart/2009/3/layout/HorizontalOrganizationChart"/>
    <dgm:cxn modelId="{9B94F19B-F0A4-FB40-9F6D-11E1EBC86650}" type="presParOf" srcId="{96876921-77F4-4E08-9148-E99125692808}" destId="{03AC02A8-DCF5-DE41-9165-E9B4A460BFB1}" srcOrd="5" destOrd="0" presId="urn:microsoft.com/office/officeart/2009/3/layout/HorizontalOrganizationChart"/>
    <dgm:cxn modelId="{094F3F7D-FCC7-1541-A7FA-1B5B97E0A211}" type="presParOf" srcId="{03AC02A8-DCF5-DE41-9165-E9B4A460BFB1}" destId="{F8B7117C-2CA0-2F40-B7D6-1D024FC1684D}" srcOrd="0" destOrd="0" presId="urn:microsoft.com/office/officeart/2009/3/layout/HorizontalOrganizationChart"/>
    <dgm:cxn modelId="{F0B2A90F-26A1-4340-B4C3-FA04A881092F}" type="presParOf" srcId="{F8B7117C-2CA0-2F40-B7D6-1D024FC1684D}" destId="{7EAD13FD-E4B4-DC46-B5DF-6646A2216B5E}" srcOrd="0" destOrd="0" presId="urn:microsoft.com/office/officeart/2009/3/layout/HorizontalOrganizationChart"/>
    <dgm:cxn modelId="{09898CB1-5BFB-A743-8CDE-72870797E5D5}" type="presParOf" srcId="{F8B7117C-2CA0-2F40-B7D6-1D024FC1684D}" destId="{4E317DED-344D-9C4D-B93F-1131238B087D}" srcOrd="1" destOrd="0" presId="urn:microsoft.com/office/officeart/2009/3/layout/HorizontalOrganizationChart"/>
    <dgm:cxn modelId="{B160670C-3DAA-414C-81EC-CCD600B168DE}" type="presParOf" srcId="{03AC02A8-DCF5-DE41-9165-E9B4A460BFB1}" destId="{B14BC67D-6708-2744-B1B5-357136427AFC}" srcOrd="1" destOrd="0" presId="urn:microsoft.com/office/officeart/2009/3/layout/HorizontalOrganizationChart"/>
    <dgm:cxn modelId="{0C5FA3EF-C51B-BD48-BF1A-00746CD722D7}" type="presParOf" srcId="{03AC02A8-DCF5-DE41-9165-E9B4A460BFB1}" destId="{3CE53489-38CC-3F4F-8E4D-87B2F2A44B04}" srcOrd="2" destOrd="0" presId="urn:microsoft.com/office/officeart/2009/3/layout/HorizontalOrganizationChart"/>
    <dgm:cxn modelId="{10AE5C44-2321-F648-860E-D6DAD17956C7}" type="presParOf" srcId="{96876921-77F4-4E08-9148-E99125692808}" destId="{02317F5F-2A70-F943-94AC-A4AA9E649FDC}" srcOrd="6" destOrd="0" presId="urn:microsoft.com/office/officeart/2009/3/layout/HorizontalOrganizationChart"/>
    <dgm:cxn modelId="{9C8223EF-9F69-B241-BCC9-76B1CA7F4B4C}" type="presParOf" srcId="{96876921-77F4-4E08-9148-E99125692808}" destId="{942551B5-031B-A94B-8596-6CF221122022}" srcOrd="7" destOrd="0" presId="urn:microsoft.com/office/officeart/2009/3/layout/HorizontalOrganizationChart"/>
    <dgm:cxn modelId="{59BD293B-EE7C-D54E-BBF2-27FB335090FF}" type="presParOf" srcId="{942551B5-031B-A94B-8596-6CF221122022}" destId="{7B45BAC9-CC56-AC40-81A5-C7B9387341D0}" srcOrd="0" destOrd="0" presId="urn:microsoft.com/office/officeart/2009/3/layout/HorizontalOrganizationChart"/>
    <dgm:cxn modelId="{AEAB7265-AF30-4447-B232-1EF90AEF17AD}" type="presParOf" srcId="{7B45BAC9-CC56-AC40-81A5-C7B9387341D0}" destId="{8694BFB8-9E8C-1845-8FEC-5B89C95DC21B}" srcOrd="0" destOrd="0" presId="urn:microsoft.com/office/officeart/2009/3/layout/HorizontalOrganizationChart"/>
    <dgm:cxn modelId="{8B5F55B0-7939-3343-AC76-93D6311780B6}" type="presParOf" srcId="{7B45BAC9-CC56-AC40-81A5-C7B9387341D0}" destId="{BCA5C663-1057-1245-B4D4-FE7B87B92033}" srcOrd="1" destOrd="0" presId="urn:microsoft.com/office/officeart/2009/3/layout/HorizontalOrganizationChart"/>
    <dgm:cxn modelId="{7CBD372F-402C-B145-B11C-821910D3D50D}" type="presParOf" srcId="{942551B5-031B-A94B-8596-6CF221122022}" destId="{1E512A8E-5837-FD44-BC9D-057510CBC4D9}" srcOrd="1" destOrd="0" presId="urn:microsoft.com/office/officeart/2009/3/layout/HorizontalOrganizationChart"/>
    <dgm:cxn modelId="{F8BEAD58-9AE6-5D49-88BA-45A1CB690C0A}" type="presParOf" srcId="{942551B5-031B-A94B-8596-6CF221122022}" destId="{A1E72A6A-988E-C845-8CD1-74A8CF689222}" srcOrd="2" destOrd="0" presId="urn:microsoft.com/office/officeart/2009/3/layout/HorizontalOrganizationChart"/>
    <dgm:cxn modelId="{CBB0926B-2C52-2842-BC30-C7D0423B13FE}" type="presParOf" srcId="{96876921-77F4-4E08-9148-E99125692808}" destId="{16C50FE8-F74F-1349-A8CA-65C27410E2C4}" srcOrd="8" destOrd="0" presId="urn:microsoft.com/office/officeart/2009/3/layout/HorizontalOrganizationChart"/>
    <dgm:cxn modelId="{55AF0EC1-857F-EA48-A192-BE122C587F8B}" type="presParOf" srcId="{96876921-77F4-4E08-9148-E99125692808}" destId="{7B39659E-F7C2-8C4D-AAAE-4DDD6208E960}" srcOrd="9" destOrd="0" presId="urn:microsoft.com/office/officeart/2009/3/layout/HorizontalOrganizationChart"/>
    <dgm:cxn modelId="{21FD91E7-9CAC-D644-9179-71823A405A2A}" type="presParOf" srcId="{7B39659E-F7C2-8C4D-AAAE-4DDD6208E960}" destId="{06ED6D85-57F1-BB48-8E0B-7186F27EBFD7}" srcOrd="0" destOrd="0" presId="urn:microsoft.com/office/officeart/2009/3/layout/HorizontalOrganizationChart"/>
    <dgm:cxn modelId="{0572CAEF-761A-C548-89B6-759FC8A7A484}" type="presParOf" srcId="{06ED6D85-57F1-BB48-8E0B-7186F27EBFD7}" destId="{EE430F54-A878-5E4E-8BD2-2EC118BCE1FF}" srcOrd="0" destOrd="0" presId="urn:microsoft.com/office/officeart/2009/3/layout/HorizontalOrganizationChart"/>
    <dgm:cxn modelId="{48B7EDE4-2BEB-7C4F-8CA2-CFFE49E1742F}" type="presParOf" srcId="{06ED6D85-57F1-BB48-8E0B-7186F27EBFD7}" destId="{0F28AA06-1427-D743-BEC7-C0539F8ADE78}" srcOrd="1" destOrd="0" presId="urn:microsoft.com/office/officeart/2009/3/layout/HorizontalOrganizationChart"/>
    <dgm:cxn modelId="{46AD458B-8AD4-0E48-AC1C-7A8D445AEC78}" type="presParOf" srcId="{7B39659E-F7C2-8C4D-AAAE-4DDD6208E960}" destId="{F43529C5-7D0B-C04F-969D-0FBCA8A92A6D}" srcOrd="1" destOrd="0" presId="urn:microsoft.com/office/officeart/2009/3/layout/HorizontalOrganizationChart"/>
    <dgm:cxn modelId="{4C3F6A0D-B2A0-074C-852D-4C36FA4E0406}" type="presParOf" srcId="{7B39659E-F7C2-8C4D-AAAE-4DDD6208E960}" destId="{7844B8FB-1B3C-3543-A856-FD80D2872BDF}" srcOrd="2" destOrd="0" presId="urn:microsoft.com/office/officeart/2009/3/layout/HorizontalOrganizationChart"/>
    <dgm:cxn modelId="{8C20A142-CA40-5749-AB89-3CCC01FB8C1D}" type="presParOf" srcId="{96876921-77F4-4E08-9148-E99125692808}" destId="{D64C51CF-5385-AC4E-9924-5AEB9C96CC29}" srcOrd="10" destOrd="0" presId="urn:microsoft.com/office/officeart/2009/3/layout/HorizontalOrganizationChart"/>
    <dgm:cxn modelId="{96984937-F146-9249-A570-A1F4CCEE8778}" type="presParOf" srcId="{96876921-77F4-4E08-9148-E99125692808}" destId="{2C28600F-B5DF-F346-BFAD-A7B2AF3EC9CB}" srcOrd="11" destOrd="0" presId="urn:microsoft.com/office/officeart/2009/3/layout/HorizontalOrganizationChart"/>
    <dgm:cxn modelId="{E0E5E943-F9A5-4148-9237-393EF68F6A73}" type="presParOf" srcId="{2C28600F-B5DF-F346-BFAD-A7B2AF3EC9CB}" destId="{60E6DAE8-C119-484B-B753-1455C0E0CE71}" srcOrd="0" destOrd="0" presId="urn:microsoft.com/office/officeart/2009/3/layout/HorizontalOrganizationChart"/>
    <dgm:cxn modelId="{744D51C2-D2D4-9440-AB5F-44E5C89340E2}" type="presParOf" srcId="{60E6DAE8-C119-484B-B753-1455C0E0CE71}" destId="{E6CF5C07-2D9C-564D-90E5-DBF063F87A7C}" srcOrd="0" destOrd="0" presId="urn:microsoft.com/office/officeart/2009/3/layout/HorizontalOrganizationChart"/>
    <dgm:cxn modelId="{2CAF5D0E-FE60-DD42-829A-6AC3E2FFE86A}" type="presParOf" srcId="{60E6DAE8-C119-484B-B753-1455C0E0CE71}" destId="{C767319C-045A-8840-8F04-CF0D948D48E4}" srcOrd="1" destOrd="0" presId="urn:microsoft.com/office/officeart/2009/3/layout/HorizontalOrganizationChart"/>
    <dgm:cxn modelId="{CC684853-8E67-B447-95D5-0320FEDF44D8}" type="presParOf" srcId="{2C28600F-B5DF-F346-BFAD-A7B2AF3EC9CB}" destId="{1B10B67E-083A-F547-9877-E216C150872C}" srcOrd="1" destOrd="0" presId="urn:microsoft.com/office/officeart/2009/3/layout/HorizontalOrganizationChart"/>
    <dgm:cxn modelId="{BDFB53B3-AF3B-9C42-B036-9B98A95CCCA0}" type="presParOf" srcId="{2C28600F-B5DF-F346-BFAD-A7B2AF3EC9CB}" destId="{2E3E6627-6735-2447-AB97-6533EB27301F}" srcOrd="2" destOrd="0" presId="urn:microsoft.com/office/officeart/2009/3/layout/HorizontalOrganizationChart"/>
    <dgm:cxn modelId="{406E608E-8E81-E249-A443-81FA2CAFAA2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a:solidFill>
          <a:schemeClr val="accent2"/>
        </a:solidFill>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82A86501-32A5-3D42-B15C-E0C690086208}" type="presOf" srcId="{082ECBEE-C2C7-4949-86B1-6B928BF803C2}" destId="{DB74F6B7-48F3-A347-9D02-3848B3882D19}"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44133509-61D1-A549-A00F-FE2C22F81D74}" type="presOf" srcId="{18857FB4-8C0F-134F-BB34-A7483EFC3EB3}" destId="{8694BFB8-9E8C-1845-8FEC-5B89C95DC21B}" srcOrd="0" destOrd="0" presId="urn:microsoft.com/office/officeart/2009/3/layout/HorizontalOrganizationChart"/>
    <dgm:cxn modelId="{B0FB1328-1C67-634E-AA02-576BA6267711}" type="presOf" srcId="{4CB52E96-06D1-AF48-99CE-F4490E57E3F7}" destId="{C767319C-045A-8840-8F04-CF0D948D48E4}" srcOrd="1"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9D5C603C-56FA-C04B-AB9C-5578DBC4DA68}" type="presOf" srcId="{407B71D8-AF3B-5A42-9B22-D9139206A1E9}" destId="{EE430F54-A878-5E4E-8BD2-2EC118BCE1FF}" srcOrd="0" destOrd="0" presId="urn:microsoft.com/office/officeart/2009/3/layout/HorizontalOrganizationChart"/>
    <dgm:cxn modelId="{F6B65840-CD42-944C-8277-BFC711995CAD}" type="presOf" srcId="{9AC2E227-803C-4016-BF2C-9291B6CAA290}" destId="{9CD41DA5-A8A9-4189-B933-DCF665F7DF2D}" srcOrd="1"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6C9C754F-5442-0C43-98E2-767E18A80E54}" type="presOf" srcId="{D85D18D5-D26E-FC45-9804-B9305D1099EC}" destId="{02317F5F-2A70-F943-94AC-A4AA9E649FDC}" srcOrd="0" destOrd="0" presId="urn:microsoft.com/office/officeart/2009/3/layout/HorizontalOrganizationChart"/>
    <dgm:cxn modelId="{0DF13765-F133-F441-952C-9051F2B33AB1}" type="presOf" srcId="{23F1803F-276C-8041-9B7B-082F2BD1E946}" destId="{19BA56B5-C34A-B64D-A239-C962FAC6DE3A}" srcOrd="0" destOrd="0" presId="urn:microsoft.com/office/officeart/2009/3/layout/HorizontalOrganizationChart"/>
    <dgm:cxn modelId="{C01C3367-A7EE-0A4C-8E17-F9D075B7B35B}" type="presOf" srcId="{7859404A-F2FC-2C48-AA46-F509ECEE6B31}" destId="{CBC1B020-7022-2B49-8F5F-7E3168D6587A}" srcOrd="1" destOrd="0" presId="urn:microsoft.com/office/officeart/2009/3/layout/HorizontalOrganizationChart"/>
    <dgm:cxn modelId="{9C18546B-AD9D-834B-9B55-FD8FA1645953}" type="presOf" srcId="{407B71D8-AF3B-5A42-9B22-D9139206A1E9}" destId="{0F28AA06-1427-D743-BEC7-C0539F8ADE78}" srcOrd="1" destOrd="0" presId="urn:microsoft.com/office/officeart/2009/3/layout/HorizontalOrganizationChart"/>
    <dgm:cxn modelId="{BE1EA170-CA00-4443-8EDE-8252264ADAD1}" type="presOf" srcId="{9AC2E227-803C-4016-BF2C-9291B6CAA290}" destId="{2A2AFDF2-2568-44F8-842C-3BFD70D9F2B1}" srcOrd="0" destOrd="0" presId="urn:microsoft.com/office/officeart/2009/3/layout/HorizontalOrganizationChart"/>
    <dgm:cxn modelId="{FB832F74-CBF3-1A44-BF1B-C6823FC0EED8}" type="presOf" srcId="{F05BBA42-D7AF-4BA0-8C3F-85B1FE28E48F}" destId="{18DB143D-9E27-4E02-AFA5-F665953CBC10}" srcOrd="0" destOrd="0" presId="urn:microsoft.com/office/officeart/2009/3/layout/HorizontalOrganizationChart"/>
    <dgm:cxn modelId="{8C5D2277-1BB8-204C-A7C8-B82D9FEE1C73}" type="presOf" srcId="{18857FB4-8C0F-134F-BB34-A7483EFC3EB3}" destId="{BCA5C663-1057-1245-B4D4-FE7B87B92033}" srcOrd="1" destOrd="0" presId="urn:microsoft.com/office/officeart/2009/3/layout/HorizontalOrganizationChart"/>
    <dgm:cxn modelId="{B06BA177-B55C-1F48-9309-FA9F2133C658}" type="presOf" srcId="{5E91D41B-332E-E54E-BBB2-1256B9CC48C7}" destId="{97BD78E0-6CC9-224B-9FDD-F11EE9BF8DF0}"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735DD481-F445-EB48-A8D7-C2B253E6FAAC}" type="presOf" srcId="{4CB52E96-06D1-AF48-99CE-F4490E57E3F7}" destId="{E6CF5C07-2D9C-564D-90E5-DBF063F87A7C}" srcOrd="0" destOrd="0" presId="urn:microsoft.com/office/officeart/2009/3/layout/HorizontalOrganizationChart"/>
    <dgm:cxn modelId="{2D802282-2FEA-D045-AF0F-99F97AEDE549}" type="presOf" srcId="{5A294BDE-BC52-8342-AC0A-45AB3E3D15CE}" destId="{16C50FE8-F74F-1349-A8CA-65C27410E2C4}" srcOrd="0" destOrd="0" presId="urn:microsoft.com/office/officeart/2009/3/layout/HorizontalOrganizationChart"/>
    <dgm:cxn modelId="{8588DB96-4D9C-DC42-819B-4A5F7CE10F3C}" type="presOf" srcId="{D03B71AB-129A-214C-ABE8-BDB062FF6886}" destId="{D64C51CF-5385-AC4E-9924-5AEB9C96CC29}"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7838CBBE-18C1-F14D-8966-A64C276EC2EB}" type="presOf" srcId="{7859404A-F2FC-2C48-AA46-F509ECEE6B31}" destId="{4E99FFF1-F2C8-4947-9B7B-F4C0FDBD7B17}" srcOrd="0" destOrd="0" presId="urn:microsoft.com/office/officeart/2009/3/layout/HorizontalOrganizationChart"/>
    <dgm:cxn modelId="{67013FD3-D50B-E641-93C5-829219AB1752}" type="presOf" srcId="{F2050BCA-66A8-BD4F-8D70-1CDE1E1193D6}" destId="{7EAD13FD-E4B4-DC46-B5DF-6646A2216B5E}" srcOrd="0" destOrd="0" presId="urn:microsoft.com/office/officeart/2009/3/layout/HorizontalOrganizationChart"/>
    <dgm:cxn modelId="{5F7163DE-E7BB-8948-A8B2-8EF3353A3B7C}" type="presOf" srcId="{1D790902-AF3D-7B46-AD76-3055EDBED332}" destId="{FDE78A9A-2F3D-1643-9E25-8D293E01FD0B}" srcOrd="0" destOrd="0" presId="urn:microsoft.com/office/officeart/2009/3/layout/HorizontalOrganizationChart"/>
    <dgm:cxn modelId="{894B39E4-E8C2-A349-B96F-F95A3D625D88}" type="presOf" srcId="{23F1803F-276C-8041-9B7B-082F2BD1E946}" destId="{B13D6842-7E74-6E4A-B081-886229548982}" srcOrd="1" destOrd="0" presId="urn:microsoft.com/office/officeart/2009/3/layout/HorizontalOrganizationChart"/>
    <dgm:cxn modelId="{996B2AF7-4400-984B-B282-0D7B006B1811}" type="presOf" srcId="{F2050BCA-66A8-BD4F-8D70-1CDE1E1193D6}" destId="{4E317DED-344D-9C4D-B93F-1131238B087D}" srcOrd="1"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FC949886-BACF-294E-B88A-AE3F6C1C8F5F}" type="presParOf" srcId="{18DB143D-9E27-4E02-AFA5-F665953CBC10}" destId="{07E01157-B979-4F6B-B892-75DB2A2B8B0F}" srcOrd="0" destOrd="0" presId="urn:microsoft.com/office/officeart/2009/3/layout/HorizontalOrganizationChart"/>
    <dgm:cxn modelId="{E6A5B1C9-6FB7-064D-943F-8FCD550A986F}" type="presParOf" srcId="{07E01157-B979-4F6B-B892-75DB2A2B8B0F}" destId="{F686C23F-604E-4653-B2CB-27DBB6BED631}" srcOrd="0" destOrd="0" presId="urn:microsoft.com/office/officeart/2009/3/layout/HorizontalOrganizationChart"/>
    <dgm:cxn modelId="{05FB19ED-F5B4-794C-9E1E-881FF95B174E}" type="presParOf" srcId="{F686C23F-604E-4653-B2CB-27DBB6BED631}" destId="{2A2AFDF2-2568-44F8-842C-3BFD70D9F2B1}" srcOrd="0" destOrd="0" presId="urn:microsoft.com/office/officeart/2009/3/layout/HorizontalOrganizationChart"/>
    <dgm:cxn modelId="{C4B0BA3C-F954-364F-B177-AC9CC4E4F314}" type="presParOf" srcId="{F686C23F-604E-4653-B2CB-27DBB6BED631}" destId="{9CD41DA5-A8A9-4189-B933-DCF665F7DF2D}" srcOrd="1" destOrd="0" presId="urn:microsoft.com/office/officeart/2009/3/layout/HorizontalOrganizationChart"/>
    <dgm:cxn modelId="{BF425F01-6077-CA48-BA75-48A10A75EE36}" type="presParOf" srcId="{07E01157-B979-4F6B-B892-75DB2A2B8B0F}" destId="{96876921-77F4-4E08-9148-E99125692808}" srcOrd="1" destOrd="0" presId="urn:microsoft.com/office/officeart/2009/3/layout/HorizontalOrganizationChart"/>
    <dgm:cxn modelId="{4DBE873D-B3D7-A640-8EE8-898EE535B262}" type="presParOf" srcId="{96876921-77F4-4E08-9148-E99125692808}" destId="{97BD78E0-6CC9-224B-9FDD-F11EE9BF8DF0}" srcOrd="0" destOrd="0" presId="urn:microsoft.com/office/officeart/2009/3/layout/HorizontalOrganizationChart"/>
    <dgm:cxn modelId="{5644E46B-E6A8-5E46-9542-66DC40D2E3BA}" type="presParOf" srcId="{96876921-77F4-4E08-9148-E99125692808}" destId="{F5564F5E-C23C-6041-B185-3508736BC161}" srcOrd="1" destOrd="0" presId="urn:microsoft.com/office/officeart/2009/3/layout/HorizontalOrganizationChart"/>
    <dgm:cxn modelId="{4089317A-4510-C046-A943-335BE63A9C8A}" type="presParOf" srcId="{F5564F5E-C23C-6041-B185-3508736BC161}" destId="{730C15AF-A2E3-334E-9C4F-2DA8AC61AB90}" srcOrd="0" destOrd="0" presId="urn:microsoft.com/office/officeart/2009/3/layout/HorizontalOrganizationChart"/>
    <dgm:cxn modelId="{BAF6ED4D-086D-304D-B733-A6162C455944}" type="presParOf" srcId="{730C15AF-A2E3-334E-9C4F-2DA8AC61AB90}" destId="{19BA56B5-C34A-B64D-A239-C962FAC6DE3A}" srcOrd="0" destOrd="0" presId="urn:microsoft.com/office/officeart/2009/3/layout/HorizontalOrganizationChart"/>
    <dgm:cxn modelId="{E0B94C26-F3C5-D04F-A653-27ED401FA417}" type="presParOf" srcId="{730C15AF-A2E3-334E-9C4F-2DA8AC61AB90}" destId="{B13D6842-7E74-6E4A-B081-886229548982}" srcOrd="1" destOrd="0" presId="urn:microsoft.com/office/officeart/2009/3/layout/HorizontalOrganizationChart"/>
    <dgm:cxn modelId="{56201FC6-94B2-0D46-8A73-9337F3F4FBAD}" type="presParOf" srcId="{F5564F5E-C23C-6041-B185-3508736BC161}" destId="{DA228DBB-51B5-1545-814C-2E0469298B4C}" srcOrd="1" destOrd="0" presId="urn:microsoft.com/office/officeart/2009/3/layout/HorizontalOrganizationChart"/>
    <dgm:cxn modelId="{67B1DCE7-5913-FF4E-81F2-841481D5EC24}" type="presParOf" srcId="{F5564F5E-C23C-6041-B185-3508736BC161}" destId="{D334E96E-D664-3443-8496-4E437BC45B67}" srcOrd="2" destOrd="0" presId="urn:microsoft.com/office/officeart/2009/3/layout/HorizontalOrganizationChart"/>
    <dgm:cxn modelId="{14676BBC-CA50-C64E-8917-893A10C15B75}" type="presParOf" srcId="{96876921-77F4-4E08-9148-E99125692808}" destId="{DB74F6B7-48F3-A347-9D02-3848B3882D19}" srcOrd="2" destOrd="0" presId="urn:microsoft.com/office/officeart/2009/3/layout/HorizontalOrganizationChart"/>
    <dgm:cxn modelId="{633C3261-00CA-2844-A50F-954519411710}" type="presParOf" srcId="{96876921-77F4-4E08-9148-E99125692808}" destId="{B6FF38B1-94EE-5848-8043-BF3B363E5E43}" srcOrd="3" destOrd="0" presId="urn:microsoft.com/office/officeart/2009/3/layout/HorizontalOrganizationChart"/>
    <dgm:cxn modelId="{A07BB43C-3387-164E-8E2E-5D43A1A581FC}" type="presParOf" srcId="{B6FF38B1-94EE-5848-8043-BF3B363E5E43}" destId="{CC2D7BE5-7000-3C48-AA1F-2B56512EECB1}" srcOrd="0" destOrd="0" presId="urn:microsoft.com/office/officeart/2009/3/layout/HorizontalOrganizationChart"/>
    <dgm:cxn modelId="{A1BED4C6-705C-C04A-A863-382792630783}" type="presParOf" srcId="{CC2D7BE5-7000-3C48-AA1F-2B56512EECB1}" destId="{4E99FFF1-F2C8-4947-9B7B-F4C0FDBD7B17}" srcOrd="0" destOrd="0" presId="urn:microsoft.com/office/officeart/2009/3/layout/HorizontalOrganizationChart"/>
    <dgm:cxn modelId="{02D6C467-0E50-3346-8E0F-C50ABDE5EAF0}" type="presParOf" srcId="{CC2D7BE5-7000-3C48-AA1F-2B56512EECB1}" destId="{CBC1B020-7022-2B49-8F5F-7E3168D6587A}" srcOrd="1" destOrd="0" presId="urn:microsoft.com/office/officeart/2009/3/layout/HorizontalOrganizationChart"/>
    <dgm:cxn modelId="{C85D1DC5-3D8B-A44F-B2B4-3DBCD79CB13B}" type="presParOf" srcId="{B6FF38B1-94EE-5848-8043-BF3B363E5E43}" destId="{8C9C17CE-7CBB-7446-A701-923744A6075A}" srcOrd="1" destOrd="0" presId="urn:microsoft.com/office/officeart/2009/3/layout/HorizontalOrganizationChart"/>
    <dgm:cxn modelId="{04694BE5-4B00-584B-AD38-BD7FCB72741D}" type="presParOf" srcId="{B6FF38B1-94EE-5848-8043-BF3B363E5E43}" destId="{430A0D5E-F21F-B747-8E3B-3F16B06130DD}" srcOrd="2" destOrd="0" presId="urn:microsoft.com/office/officeart/2009/3/layout/HorizontalOrganizationChart"/>
    <dgm:cxn modelId="{378807A7-ECE7-1F4C-B650-071D44347EB9}" type="presParOf" srcId="{96876921-77F4-4E08-9148-E99125692808}" destId="{FDE78A9A-2F3D-1643-9E25-8D293E01FD0B}" srcOrd="4" destOrd="0" presId="urn:microsoft.com/office/officeart/2009/3/layout/HorizontalOrganizationChart"/>
    <dgm:cxn modelId="{A97F824D-E87F-CE4D-9A07-3229F7B89BCA}" type="presParOf" srcId="{96876921-77F4-4E08-9148-E99125692808}" destId="{03AC02A8-DCF5-DE41-9165-E9B4A460BFB1}" srcOrd="5" destOrd="0" presId="urn:microsoft.com/office/officeart/2009/3/layout/HorizontalOrganizationChart"/>
    <dgm:cxn modelId="{0C918F24-41EA-284E-B2EC-1582D21DEB74}" type="presParOf" srcId="{03AC02A8-DCF5-DE41-9165-E9B4A460BFB1}" destId="{F8B7117C-2CA0-2F40-B7D6-1D024FC1684D}" srcOrd="0" destOrd="0" presId="urn:microsoft.com/office/officeart/2009/3/layout/HorizontalOrganizationChart"/>
    <dgm:cxn modelId="{82887754-E59C-C043-9792-33283A5EEC6B}" type="presParOf" srcId="{F8B7117C-2CA0-2F40-B7D6-1D024FC1684D}" destId="{7EAD13FD-E4B4-DC46-B5DF-6646A2216B5E}" srcOrd="0" destOrd="0" presId="urn:microsoft.com/office/officeart/2009/3/layout/HorizontalOrganizationChart"/>
    <dgm:cxn modelId="{F9523A59-4755-084F-B67C-C4781648E5B3}" type="presParOf" srcId="{F8B7117C-2CA0-2F40-B7D6-1D024FC1684D}" destId="{4E317DED-344D-9C4D-B93F-1131238B087D}" srcOrd="1" destOrd="0" presId="urn:microsoft.com/office/officeart/2009/3/layout/HorizontalOrganizationChart"/>
    <dgm:cxn modelId="{739BF26E-C25F-E84A-90EF-09AB0F237368}" type="presParOf" srcId="{03AC02A8-DCF5-DE41-9165-E9B4A460BFB1}" destId="{B14BC67D-6708-2744-B1B5-357136427AFC}" srcOrd="1" destOrd="0" presId="urn:microsoft.com/office/officeart/2009/3/layout/HorizontalOrganizationChart"/>
    <dgm:cxn modelId="{E61E6F98-6CAB-524D-8372-E06AB7913B3F}" type="presParOf" srcId="{03AC02A8-DCF5-DE41-9165-E9B4A460BFB1}" destId="{3CE53489-38CC-3F4F-8E4D-87B2F2A44B04}" srcOrd="2" destOrd="0" presId="urn:microsoft.com/office/officeart/2009/3/layout/HorizontalOrganizationChart"/>
    <dgm:cxn modelId="{65F0AC7B-8F13-244C-996C-436804570099}" type="presParOf" srcId="{96876921-77F4-4E08-9148-E99125692808}" destId="{02317F5F-2A70-F943-94AC-A4AA9E649FDC}" srcOrd="6" destOrd="0" presId="urn:microsoft.com/office/officeart/2009/3/layout/HorizontalOrganizationChart"/>
    <dgm:cxn modelId="{E46BA688-A85F-864F-8716-6E1F8FA606E7}" type="presParOf" srcId="{96876921-77F4-4E08-9148-E99125692808}" destId="{942551B5-031B-A94B-8596-6CF221122022}" srcOrd="7" destOrd="0" presId="urn:microsoft.com/office/officeart/2009/3/layout/HorizontalOrganizationChart"/>
    <dgm:cxn modelId="{00D211D2-919C-1D46-AAE1-81DBBEB994E1}" type="presParOf" srcId="{942551B5-031B-A94B-8596-6CF221122022}" destId="{7B45BAC9-CC56-AC40-81A5-C7B9387341D0}" srcOrd="0" destOrd="0" presId="urn:microsoft.com/office/officeart/2009/3/layout/HorizontalOrganizationChart"/>
    <dgm:cxn modelId="{1F632D99-3378-1441-85D0-C4D7540E5B2B}" type="presParOf" srcId="{7B45BAC9-CC56-AC40-81A5-C7B9387341D0}" destId="{8694BFB8-9E8C-1845-8FEC-5B89C95DC21B}" srcOrd="0" destOrd="0" presId="urn:microsoft.com/office/officeart/2009/3/layout/HorizontalOrganizationChart"/>
    <dgm:cxn modelId="{70646353-1F15-3D4D-92CD-08564BC710FA}" type="presParOf" srcId="{7B45BAC9-CC56-AC40-81A5-C7B9387341D0}" destId="{BCA5C663-1057-1245-B4D4-FE7B87B92033}" srcOrd="1" destOrd="0" presId="urn:microsoft.com/office/officeart/2009/3/layout/HorizontalOrganizationChart"/>
    <dgm:cxn modelId="{680C8782-95A5-0847-B902-CDCE2EB181D5}" type="presParOf" srcId="{942551B5-031B-A94B-8596-6CF221122022}" destId="{1E512A8E-5837-FD44-BC9D-057510CBC4D9}" srcOrd="1" destOrd="0" presId="urn:microsoft.com/office/officeart/2009/3/layout/HorizontalOrganizationChart"/>
    <dgm:cxn modelId="{AFB3B372-BDF0-C643-BB70-3500294C3AA1}" type="presParOf" srcId="{942551B5-031B-A94B-8596-6CF221122022}" destId="{A1E72A6A-988E-C845-8CD1-74A8CF689222}" srcOrd="2" destOrd="0" presId="urn:microsoft.com/office/officeart/2009/3/layout/HorizontalOrganizationChart"/>
    <dgm:cxn modelId="{26E572C7-B6E0-0140-8FD2-8AB85A919098}" type="presParOf" srcId="{96876921-77F4-4E08-9148-E99125692808}" destId="{16C50FE8-F74F-1349-A8CA-65C27410E2C4}" srcOrd="8" destOrd="0" presId="urn:microsoft.com/office/officeart/2009/3/layout/HorizontalOrganizationChart"/>
    <dgm:cxn modelId="{6AE190FA-68D4-074B-9F06-83DB874C3B33}" type="presParOf" srcId="{96876921-77F4-4E08-9148-E99125692808}" destId="{7B39659E-F7C2-8C4D-AAAE-4DDD6208E960}" srcOrd="9" destOrd="0" presId="urn:microsoft.com/office/officeart/2009/3/layout/HorizontalOrganizationChart"/>
    <dgm:cxn modelId="{7979D8C8-1F78-4649-8139-B48216C71DEA}" type="presParOf" srcId="{7B39659E-F7C2-8C4D-AAAE-4DDD6208E960}" destId="{06ED6D85-57F1-BB48-8E0B-7186F27EBFD7}" srcOrd="0" destOrd="0" presId="urn:microsoft.com/office/officeart/2009/3/layout/HorizontalOrganizationChart"/>
    <dgm:cxn modelId="{42D777EB-2E49-524B-8467-E20F6F6158E8}" type="presParOf" srcId="{06ED6D85-57F1-BB48-8E0B-7186F27EBFD7}" destId="{EE430F54-A878-5E4E-8BD2-2EC118BCE1FF}" srcOrd="0" destOrd="0" presId="urn:microsoft.com/office/officeart/2009/3/layout/HorizontalOrganizationChart"/>
    <dgm:cxn modelId="{BDB7ED07-EEFB-6D40-8DAD-A267758342E0}" type="presParOf" srcId="{06ED6D85-57F1-BB48-8E0B-7186F27EBFD7}" destId="{0F28AA06-1427-D743-BEC7-C0539F8ADE78}" srcOrd="1" destOrd="0" presId="urn:microsoft.com/office/officeart/2009/3/layout/HorizontalOrganizationChart"/>
    <dgm:cxn modelId="{FE9935F2-52D7-9144-8B6B-5F4177208507}" type="presParOf" srcId="{7B39659E-F7C2-8C4D-AAAE-4DDD6208E960}" destId="{F43529C5-7D0B-C04F-969D-0FBCA8A92A6D}" srcOrd="1" destOrd="0" presId="urn:microsoft.com/office/officeart/2009/3/layout/HorizontalOrganizationChart"/>
    <dgm:cxn modelId="{3D206CC2-0B7F-5D4B-A9C0-29845C111493}" type="presParOf" srcId="{7B39659E-F7C2-8C4D-AAAE-4DDD6208E960}" destId="{7844B8FB-1B3C-3543-A856-FD80D2872BDF}" srcOrd="2" destOrd="0" presId="urn:microsoft.com/office/officeart/2009/3/layout/HorizontalOrganizationChart"/>
    <dgm:cxn modelId="{C3D29E8F-8E2F-9E42-9B05-6EC56177EFEF}" type="presParOf" srcId="{96876921-77F4-4E08-9148-E99125692808}" destId="{D64C51CF-5385-AC4E-9924-5AEB9C96CC29}" srcOrd="10" destOrd="0" presId="urn:microsoft.com/office/officeart/2009/3/layout/HorizontalOrganizationChart"/>
    <dgm:cxn modelId="{0B408D9C-A8BF-E740-9729-7BEE009F188A}" type="presParOf" srcId="{96876921-77F4-4E08-9148-E99125692808}" destId="{2C28600F-B5DF-F346-BFAD-A7B2AF3EC9CB}" srcOrd="11" destOrd="0" presId="urn:microsoft.com/office/officeart/2009/3/layout/HorizontalOrganizationChart"/>
    <dgm:cxn modelId="{AE2D9281-1333-9841-8A2D-D7DF388DBF7A}" type="presParOf" srcId="{2C28600F-B5DF-F346-BFAD-A7B2AF3EC9CB}" destId="{60E6DAE8-C119-484B-B753-1455C0E0CE71}" srcOrd="0" destOrd="0" presId="urn:microsoft.com/office/officeart/2009/3/layout/HorizontalOrganizationChart"/>
    <dgm:cxn modelId="{0E0319E5-EA7B-3447-B299-5C6838AF1C45}" type="presParOf" srcId="{60E6DAE8-C119-484B-B753-1455C0E0CE71}" destId="{E6CF5C07-2D9C-564D-90E5-DBF063F87A7C}" srcOrd="0" destOrd="0" presId="urn:microsoft.com/office/officeart/2009/3/layout/HorizontalOrganizationChart"/>
    <dgm:cxn modelId="{9D66F24D-4B74-7B4A-9E68-FD39A63EA39D}" type="presParOf" srcId="{60E6DAE8-C119-484B-B753-1455C0E0CE71}" destId="{C767319C-045A-8840-8F04-CF0D948D48E4}" srcOrd="1" destOrd="0" presId="urn:microsoft.com/office/officeart/2009/3/layout/HorizontalOrganizationChart"/>
    <dgm:cxn modelId="{CBD766B0-93F1-D14C-A854-CC574CE4E8CE}" type="presParOf" srcId="{2C28600F-B5DF-F346-BFAD-A7B2AF3EC9CB}" destId="{1B10B67E-083A-F547-9877-E216C150872C}" srcOrd="1" destOrd="0" presId="urn:microsoft.com/office/officeart/2009/3/layout/HorizontalOrganizationChart"/>
    <dgm:cxn modelId="{FC06B47E-9C84-8546-B771-0C9C18D443A8}" type="presParOf" srcId="{2C28600F-B5DF-F346-BFAD-A7B2AF3EC9CB}" destId="{2E3E6627-6735-2447-AB97-6533EB27301F}" srcOrd="2" destOrd="0" presId="urn:microsoft.com/office/officeart/2009/3/layout/HorizontalOrganizationChart"/>
    <dgm:cxn modelId="{6E451C97-74DC-C042-B38F-EFF70316FDD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a:solidFill>
          <a:schemeClr val="accent2"/>
        </a:solidFill>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12312307-6A1E-5146-81B7-79455525637D}" type="presOf" srcId="{5E91D41B-332E-E54E-BBB2-1256B9CC48C7}" destId="{97BD78E0-6CC9-224B-9FDD-F11EE9BF8DF0}"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5B8C530C-0C4C-5343-9399-BB952EB0D519}" type="presOf" srcId="{F2050BCA-66A8-BD4F-8D70-1CDE1E1193D6}" destId="{4E317DED-344D-9C4D-B93F-1131238B087D}" srcOrd="1" destOrd="0" presId="urn:microsoft.com/office/officeart/2009/3/layout/HorizontalOrganizationChart"/>
    <dgm:cxn modelId="{9E99BC0E-3AA1-CB4C-A140-5BEA0417C73B}" type="presOf" srcId="{7859404A-F2FC-2C48-AA46-F509ECEE6B31}" destId="{4E99FFF1-F2C8-4947-9B7B-F4C0FDBD7B17}" srcOrd="0" destOrd="0" presId="urn:microsoft.com/office/officeart/2009/3/layout/HorizontalOrganizationChart"/>
    <dgm:cxn modelId="{B9D99212-603A-F84E-ACB6-64FE466514B7}" type="presOf" srcId="{9AC2E227-803C-4016-BF2C-9291B6CAA290}" destId="{2A2AFDF2-2568-44F8-842C-3BFD70D9F2B1}" srcOrd="0" destOrd="0" presId="urn:microsoft.com/office/officeart/2009/3/layout/HorizontalOrganizationChart"/>
    <dgm:cxn modelId="{197F731B-BE5F-8F43-8A79-7E690E1258D5}" type="presOf" srcId="{18857FB4-8C0F-134F-BB34-A7483EFC3EB3}" destId="{8694BFB8-9E8C-1845-8FEC-5B89C95DC21B}" srcOrd="0" destOrd="0" presId="urn:microsoft.com/office/officeart/2009/3/layout/HorizontalOrganizationChart"/>
    <dgm:cxn modelId="{BDDE852A-1029-BD42-A4A2-995528711E13}" type="presOf" srcId="{407B71D8-AF3B-5A42-9B22-D9139206A1E9}" destId="{EE430F54-A878-5E4E-8BD2-2EC118BCE1FF}"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53E20A35-7CCC-1A43-9A4E-34E96D0B288F}" type="presOf" srcId="{407B71D8-AF3B-5A42-9B22-D9139206A1E9}" destId="{0F28AA06-1427-D743-BEC7-C0539F8ADE78}" srcOrd="1" destOrd="0" presId="urn:microsoft.com/office/officeart/2009/3/layout/HorizontalOrganizationChart"/>
    <dgm:cxn modelId="{DA08D543-25AE-524F-8816-61F25F4F6A10}" type="presOf" srcId="{4CB52E96-06D1-AF48-99CE-F4490E57E3F7}" destId="{C767319C-045A-8840-8F04-CF0D948D48E4}" srcOrd="1"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13E13151-A54F-1245-AB8A-245561EB7707}" type="presOf" srcId="{18857FB4-8C0F-134F-BB34-A7483EFC3EB3}" destId="{BCA5C663-1057-1245-B4D4-FE7B87B92033}" srcOrd="1" destOrd="0" presId="urn:microsoft.com/office/officeart/2009/3/layout/HorizontalOrganizationChart"/>
    <dgm:cxn modelId="{2ECAF368-044A-DA42-B087-3FFFBF68E10C}" type="presOf" srcId="{F2050BCA-66A8-BD4F-8D70-1CDE1E1193D6}" destId="{7EAD13FD-E4B4-DC46-B5DF-6646A2216B5E}" srcOrd="0" destOrd="0" presId="urn:microsoft.com/office/officeart/2009/3/layout/HorizontalOrganizationChart"/>
    <dgm:cxn modelId="{855F3577-A911-AD4F-BBC3-1D1745883C99}" type="presOf" srcId="{D85D18D5-D26E-FC45-9804-B9305D1099EC}" destId="{02317F5F-2A70-F943-94AC-A4AA9E649FDC}"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5C477F83-DBA3-BE42-B698-59BEE71C41AA}" type="presOf" srcId="{7859404A-F2FC-2C48-AA46-F509ECEE6B31}" destId="{CBC1B020-7022-2B49-8F5F-7E3168D6587A}"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8E4BA9F-8343-0B42-8907-B0AD59248807}" type="presOf" srcId="{082ECBEE-C2C7-4949-86B1-6B928BF803C2}" destId="{DB74F6B7-48F3-A347-9D02-3848B3882D19}" srcOrd="0" destOrd="0" presId="urn:microsoft.com/office/officeart/2009/3/layout/HorizontalOrganizationChart"/>
    <dgm:cxn modelId="{D18659A3-02EE-AC49-8210-AB6047245CAC}" type="presOf" srcId="{23F1803F-276C-8041-9B7B-082F2BD1E946}" destId="{19BA56B5-C34A-B64D-A239-C962FAC6DE3A}" srcOrd="0"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501D39BB-8A5C-B046-BB8D-5E824AADE4E5}" type="presOf" srcId="{5A294BDE-BC52-8342-AC0A-45AB3E3D15CE}" destId="{16C50FE8-F74F-1349-A8CA-65C27410E2C4}" srcOrd="0" destOrd="0" presId="urn:microsoft.com/office/officeart/2009/3/layout/HorizontalOrganizationChart"/>
    <dgm:cxn modelId="{D7BC97BC-A200-3447-9404-90AF24A8F815}" type="presOf" srcId="{23F1803F-276C-8041-9B7B-082F2BD1E946}" destId="{B13D6842-7E74-6E4A-B081-886229548982}" srcOrd="1" destOrd="0" presId="urn:microsoft.com/office/officeart/2009/3/layout/HorizontalOrganizationChart"/>
    <dgm:cxn modelId="{F161DEBE-FB67-4E4E-8EC5-8CF92341169C}" type="presOf" srcId="{9AC2E227-803C-4016-BF2C-9291B6CAA290}" destId="{9CD41DA5-A8A9-4189-B933-DCF665F7DF2D}" srcOrd="1" destOrd="0" presId="urn:microsoft.com/office/officeart/2009/3/layout/HorizontalOrganizationChart"/>
    <dgm:cxn modelId="{EB3E86C4-E931-2F47-97FC-18D1D475F700}" type="presOf" srcId="{1D790902-AF3D-7B46-AD76-3055EDBED332}" destId="{FDE78A9A-2F3D-1643-9E25-8D293E01FD0B}" srcOrd="0" destOrd="0" presId="urn:microsoft.com/office/officeart/2009/3/layout/HorizontalOrganizationChart"/>
    <dgm:cxn modelId="{A6939DC6-4174-684A-90CD-BEE31FB30520}" type="presOf" srcId="{D03B71AB-129A-214C-ABE8-BDB062FF6886}" destId="{D64C51CF-5385-AC4E-9924-5AEB9C96CC29}" srcOrd="0" destOrd="0" presId="urn:microsoft.com/office/officeart/2009/3/layout/HorizontalOrganizationChart"/>
    <dgm:cxn modelId="{80E885C9-44F1-E64B-A7EC-469D795C7B6A}" type="presOf" srcId="{F05BBA42-D7AF-4BA0-8C3F-85B1FE28E48F}" destId="{18DB143D-9E27-4E02-AFA5-F665953CBC10}" srcOrd="0" destOrd="0" presId="urn:microsoft.com/office/officeart/2009/3/layout/HorizontalOrganizationChart"/>
    <dgm:cxn modelId="{392BB1E3-941F-A34E-9C39-BE3D834B7034}" type="presOf" srcId="{4CB52E96-06D1-AF48-99CE-F4490E57E3F7}" destId="{E6CF5C07-2D9C-564D-90E5-DBF063F87A7C}"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3281D0B0-E60E-454D-B8D4-B83F1A413683}" type="presParOf" srcId="{18DB143D-9E27-4E02-AFA5-F665953CBC10}" destId="{07E01157-B979-4F6B-B892-75DB2A2B8B0F}" srcOrd="0" destOrd="0" presId="urn:microsoft.com/office/officeart/2009/3/layout/HorizontalOrganizationChart"/>
    <dgm:cxn modelId="{6013478F-29CA-7B44-B601-11FF77062E43}" type="presParOf" srcId="{07E01157-B979-4F6B-B892-75DB2A2B8B0F}" destId="{F686C23F-604E-4653-B2CB-27DBB6BED631}" srcOrd="0" destOrd="0" presId="urn:microsoft.com/office/officeart/2009/3/layout/HorizontalOrganizationChart"/>
    <dgm:cxn modelId="{977B943C-2633-EF41-B263-29771DB5E334}" type="presParOf" srcId="{F686C23F-604E-4653-B2CB-27DBB6BED631}" destId="{2A2AFDF2-2568-44F8-842C-3BFD70D9F2B1}" srcOrd="0" destOrd="0" presId="urn:microsoft.com/office/officeart/2009/3/layout/HorizontalOrganizationChart"/>
    <dgm:cxn modelId="{068ADB8F-6057-8744-B47C-4B8F8C4575B8}" type="presParOf" srcId="{F686C23F-604E-4653-B2CB-27DBB6BED631}" destId="{9CD41DA5-A8A9-4189-B933-DCF665F7DF2D}" srcOrd="1" destOrd="0" presId="urn:microsoft.com/office/officeart/2009/3/layout/HorizontalOrganizationChart"/>
    <dgm:cxn modelId="{11348D3A-73AA-5840-869F-AEFD24D4C31E}" type="presParOf" srcId="{07E01157-B979-4F6B-B892-75DB2A2B8B0F}" destId="{96876921-77F4-4E08-9148-E99125692808}" srcOrd="1" destOrd="0" presId="urn:microsoft.com/office/officeart/2009/3/layout/HorizontalOrganizationChart"/>
    <dgm:cxn modelId="{105483D3-70C1-AC4B-BEF7-A37D2B227C87}" type="presParOf" srcId="{96876921-77F4-4E08-9148-E99125692808}" destId="{97BD78E0-6CC9-224B-9FDD-F11EE9BF8DF0}" srcOrd="0" destOrd="0" presId="urn:microsoft.com/office/officeart/2009/3/layout/HorizontalOrganizationChart"/>
    <dgm:cxn modelId="{EC94F308-95AD-2E42-80B4-7A93D382E00A}" type="presParOf" srcId="{96876921-77F4-4E08-9148-E99125692808}" destId="{F5564F5E-C23C-6041-B185-3508736BC161}" srcOrd="1" destOrd="0" presId="urn:microsoft.com/office/officeart/2009/3/layout/HorizontalOrganizationChart"/>
    <dgm:cxn modelId="{00DE9DEC-6E1F-1B42-B8DD-EC5D18027301}" type="presParOf" srcId="{F5564F5E-C23C-6041-B185-3508736BC161}" destId="{730C15AF-A2E3-334E-9C4F-2DA8AC61AB90}" srcOrd="0" destOrd="0" presId="urn:microsoft.com/office/officeart/2009/3/layout/HorizontalOrganizationChart"/>
    <dgm:cxn modelId="{CC94BF7C-1CC1-8042-A1DD-1F10CE5BEBFA}" type="presParOf" srcId="{730C15AF-A2E3-334E-9C4F-2DA8AC61AB90}" destId="{19BA56B5-C34A-B64D-A239-C962FAC6DE3A}" srcOrd="0" destOrd="0" presId="urn:microsoft.com/office/officeart/2009/3/layout/HorizontalOrganizationChart"/>
    <dgm:cxn modelId="{0189A8B5-33E3-B948-A3EC-8FAE7B0D7927}" type="presParOf" srcId="{730C15AF-A2E3-334E-9C4F-2DA8AC61AB90}" destId="{B13D6842-7E74-6E4A-B081-886229548982}" srcOrd="1" destOrd="0" presId="urn:microsoft.com/office/officeart/2009/3/layout/HorizontalOrganizationChart"/>
    <dgm:cxn modelId="{BB374B77-5AEC-A74F-9232-50BCB9E2A379}" type="presParOf" srcId="{F5564F5E-C23C-6041-B185-3508736BC161}" destId="{DA228DBB-51B5-1545-814C-2E0469298B4C}" srcOrd="1" destOrd="0" presId="urn:microsoft.com/office/officeart/2009/3/layout/HorizontalOrganizationChart"/>
    <dgm:cxn modelId="{B978992E-486F-8942-B50B-084C3B570472}" type="presParOf" srcId="{F5564F5E-C23C-6041-B185-3508736BC161}" destId="{D334E96E-D664-3443-8496-4E437BC45B67}" srcOrd="2" destOrd="0" presId="urn:microsoft.com/office/officeart/2009/3/layout/HorizontalOrganizationChart"/>
    <dgm:cxn modelId="{6A9A0332-FF60-B044-BAFB-9BA138E75D80}" type="presParOf" srcId="{96876921-77F4-4E08-9148-E99125692808}" destId="{DB74F6B7-48F3-A347-9D02-3848B3882D19}" srcOrd="2" destOrd="0" presId="urn:microsoft.com/office/officeart/2009/3/layout/HorizontalOrganizationChart"/>
    <dgm:cxn modelId="{3F4D7F15-841E-4F43-A86C-77FCCD42E745}" type="presParOf" srcId="{96876921-77F4-4E08-9148-E99125692808}" destId="{B6FF38B1-94EE-5848-8043-BF3B363E5E43}" srcOrd="3" destOrd="0" presId="urn:microsoft.com/office/officeart/2009/3/layout/HorizontalOrganizationChart"/>
    <dgm:cxn modelId="{0B4F7501-9B96-5441-A1FE-BA70967816CA}" type="presParOf" srcId="{B6FF38B1-94EE-5848-8043-BF3B363E5E43}" destId="{CC2D7BE5-7000-3C48-AA1F-2B56512EECB1}" srcOrd="0" destOrd="0" presId="urn:microsoft.com/office/officeart/2009/3/layout/HorizontalOrganizationChart"/>
    <dgm:cxn modelId="{4790DA45-3A89-D246-85AE-80CF78BE0DEB}" type="presParOf" srcId="{CC2D7BE5-7000-3C48-AA1F-2B56512EECB1}" destId="{4E99FFF1-F2C8-4947-9B7B-F4C0FDBD7B17}" srcOrd="0" destOrd="0" presId="urn:microsoft.com/office/officeart/2009/3/layout/HorizontalOrganizationChart"/>
    <dgm:cxn modelId="{B07357B9-21D0-4A46-B7EA-B65DE5549A25}" type="presParOf" srcId="{CC2D7BE5-7000-3C48-AA1F-2B56512EECB1}" destId="{CBC1B020-7022-2B49-8F5F-7E3168D6587A}" srcOrd="1" destOrd="0" presId="urn:microsoft.com/office/officeart/2009/3/layout/HorizontalOrganizationChart"/>
    <dgm:cxn modelId="{B53E93B7-4C1B-5446-86DC-469AF66AED42}" type="presParOf" srcId="{B6FF38B1-94EE-5848-8043-BF3B363E5E43}" destId="{8C9C17CE-7CBB-7446-A701-923744A6075A}" srcOrd="1" destOrd="0" presId="urn:microsoft.com/office/officeart/2009/3/layout/HorizontalOrganizationChart"/>
    <dgm:cxn modelId="{794C6C59-9817-E04D-8795-16C5D4C3E5EF}" type="presParOf" srcId="{B6FF38B1-94EE-5848-8043-BF3B363E5E43}" destId="{430A0D5E-F21F-B747-8E3B-3F16B06130DD}" srcOrd="2" destOrd="0" presId="urn:microsoft.com/office/officeart/2009/3/layout/HorizontalOrganizationChart"/>
    <dgm:cxn modelId="{7CDE4121-E163-E541-A0C9-F9A4AAA6C1F2}" type="presParOf" srcId="{96876921-77F4-4E08-9148-E99125692808}" destId="{FDE78A9A-2F3D-1643-9E25-8D293E01FD0B}" srcOrd="4" destOrd="0" presId="urn:microsoft.com/office/officeart/2009/3/layout/HorizontalOrganizationChart"/>
    <dgm:cxn modelId="{D4073D41-66E0-C843-9E58-BF0A50D9500B}" type="presParOf" srcId="{96876921-77F4-4E08-9148-E99125692808}" destId="{03AC02A8-DCF5-DE41-9165-E9B4A460BFB1}" srcOrd="5" destOrd="0" presId="urn:microsoft.com/office/officeart/2009/3/layout/HorizontalOrganizationChart"/>
    <dgm:cxn modelId="{C12AAF61-2D0F-654F-9BA0-80525799D6D3}" type="presParOf" srcId="{03AC02A8-DCF5-DE41-9165-E9B4A460BFB1}" destId="{F8B7117C-2CA0-2F40-B7D6-1D024FC1684D}" srcOrd="0" destOrd="0" presId="urn:microsoft.com/office/officeart/2009/3/layout/HorizontalOrganizationChart"/>
    <dgm:cxn modelId="{9EB9320B-8956-724D-B64E-B344B18C58F8}" type="presParOf" srcId="{F8B7117C-2CA0-2F40-B7D6-1D024FC1684D}" destId="{7EAD13FD-E4B4-DC46-B5DF-6646A2216B5E}" srcOrd="0" destOrd="0" presId="urn:microsoft.com/office/officeart/2009/3/layout/HorizontalOrganizationChart"/>
    <dgm:cxn modelId="{C1F751F6-294A-A147-8CF1-37A508E1B803}" type="presParOf" srcId="{F8B7117C-2CA0-2F40-B7D6-1D024FC1684D}" destId="{4E317DED-344D-9C4D-B93F-1131238B087D}" srcOrd="1" destOrd="0" presId="urn:microsoft.com/office/officeart/2009/3/layout/HorizontalOrganizationChart"/>
    <dgm:cxn modelId="{8A137A80-6319-2A47-9B87-31B03B786BAB}" type="presParOf" srcId="{03AC02A8-DCF5-DE41-9165-E9B4A460BFB1}" destId="{B14BC67D-6708-2744-B1B5-357136427AFC}" srcOrd="1" destOrd="0" presId="urn:microsoft.com/office/officeart/2009/3/layout/HorizontalOrganizationChart"/>
    <dgm:cxn modelId="{88451136-D50A-1C46-8A2F-62FE30D569BC}" type="presParOf" srcId="{03AC02A8-DCF5-DE41-9165-E9B4A460BFB1}" destId="{3CE53489-38CC-3F4F-8E4D-87B2F2A44B04}" srcOrd="2" destOrd="0" presId="urn:microsoft.com/office/officeart/2009/3/layout/HorizontalOrganizationChart"/>
    <dgm:cxn modelId="{BA20F8D8-C059-A846-AAE1-B57656A062C9}" type="presParOf" srcId="{96876921-77F4-4E08-9148-E99125692808}" destId="{02317F5F-2A70-F943-94AC-A4AA9E649FDC}" srcOrd="6" destOrd="0" presId="urn:microsoft.com/office/officeart/2009/3/layout/HorizontalOrganizationChart"/>
    <dgm:cxn modelId="{046BB0D2-FE1D-4743-8654-6C3E144B0D2B}" type="presParOf" srcId="{96876921-77F4-4E08-9148-E99125692808}" destId="{942551B5-031B-A94B-8596-6CF221122022}" srcOrd="7" destOrd="0" presId="urn:microsoft.com/office/officeart/2009/3/layout/HorizontalOrganizationChart"/>
    <dgm:cxn modelId="{60E0666E-5D27-FE48-A925-07FC8A14FEB7}" type="presParOf" srcId="{942551B5-031B-A94B-8596-6CF221122022}" destId="{7B45BAC9-CC56-AC40-81A5-C7B9387341D0}" srcOrd="0" destOrd="0" presId="urn:microsoft.com/office/officeart/2009/3/layout/HorizontalOrganizationChart"/>
    <dgm:cxn modelId="{70BBD5DB-E13D-C244-8056-F5A1925D6F36}" type="presParOf" srcId="{7B45BAC9-CC56-AC40-81A5-C7B9387341D0}" destId="{8694BFB8-9E8C-1845-8FEC-5B89C95DC21B}" srcOrd="0" destOrd="0" presId="urn:microsoft.com/office/officeart/2009/3/layout/HorizontalOrganizationChart"/>
    <dgm:cxn modelId="{ABFEFB0B-F260-BE48-8754-BE8B5D8A4693}" type="presParOf" srcId="{7B45BAC9-CC56-AC40-81A5-C7B9387341D0}" destId="{BCA5C663-1057-1245-B4D4-FE7B87B92033}" srcOrd="1" destOrd="0" presId="urn:microsoft.com/office/officeart/2009/3/layout/HorizontalOrganizationChart"/>
    <dgm:cxn modelId="{FDECC73D-765C-2144-A5B0-C6827D65E5B8}" type="presParOf" srcId="{942551B5-031B-A94B-8596-6CF221122022}" destId="{1E512A8E-5837-FD44-BC9D-057510CBC4D9}" srcOrd="1" destOrd="0" presId="urn:microsoft.com/office/officeart/2009/3/layout/HorizontalOrganizationChart"/>
    <dgm:cxn modelId="{81659E87-71E5-1841-8741-08C8BC48A7F5}" type="presParOf" srcId="{942551B5-031B-A94B-8596-6CF221122022}" destId="{A1E72A6A-988E-C845-8CD1-74A8CF689222}" srcOrd="2" destOrd="0" presId="urn:microsoft.com/office/officeart/2009/3/layout/HorizontalOrganizationChart"/>
    <dgm:cxn modelId="{119BC1C7-9523-0E41-BABD-6DD3D965C638}" type="presParOf" srcId="{96876921-77F4-4E08-9148-E99125692808}" destId="{16C50FE8-F74F-1349-A8CA-65C27410E2C4}" srcOrd="8" destOrd="0" presId="urn:microsoft.com/office/officeart/2009/3/layout/HorizontalOrganizationChart"/>
    <dgm:cxn modelId="{CEFCC033-9E3B-7E4A-84E5-7D2F02C32BB2}" type="presParOf" srcId="{96876921-77F4-4E08-9148-E99125692808}" destId="{7B39659E-F7C2-8C4D-AAAE-4DDD6208E960}" srcOrd="9" destOrd="0" presId="urn:microsoft.com/office/officeart/2009/3/layout/HorizontalOrganizationChart"/>
    <dgm:cxn modelId="{80BB696E-AFCA-0F4A-A80C-4C30C5EFBEBF}" type="presParOf" srcId="{7B39659E-F7C2-8C4D-AAAE-4DDD6208E960}" destId="{06ED6D85-57F1-BB48-8E0B-7186F27EBFD7}" srcOrd="0" destOrd="0" presId="urn:microsoft.com/office/officeart/2009/3/layout/HorizontalOrganizationChart"/>
    <dgm:cxn modelId="{A2F7BE70-89D0-2349-A9E3-8368D58514A3}" type="presParOf" srcId="{06ED6D85-57F1-BB48-8E0B-7186F27EBFD7}" destId="{EE430F54-A878-5E4E-8BD2-2EC118BCE1FF}" srcOrd="0" destOrd="0" presId="urn:microsoft.com/office/officeart/2009/3/layout/HorizontalOrganizationChart"/>
    <dgm:cxn modelId="{188AEDB1-B6B6-8840-8555-DC37D8E954E3}" type="presParOf" srcId="{06ED6D85-57F1-BB48-8E0B-7186F27EBFD7}" destId="{0F28AA06-1427-D743-BEC7-C0539F8ADE78}" srcOrd="1" destOrd="0" presId="urn:microsoft.com/office/officeart/2009/3/layout/HorizontalOrganizationChart"/>
    <dgm:cxn modelId="{3E3405F9-7D5C-924A-80FE-32C34942221F}" type="presParOf" srcId="{7B39659E-F7C2-8C4D-AAAE-4DDD6208E960}" destId="{F43529C5-7D0B-C04F-969D-0FBCA8A92A6D}" srcOrd="1" destOrd="0" presId="urn:microsoft.com/office/officeart/2009/3/layout/HorizontalOrganizationChart"/>
    <dgm:cxn modelId="{25767C0E-E35C-E142-9C29-E527CD5E9BBE}" type="presParOf" srcId="{7B39659E-F7C2-8C4D-AAAE-4DDD6208E960}" destId="{7844B8FB-1B3C-3543-A856-FD80D2872BDF}" srcOrd="2" destOrd="0" presId="urn:microsoft.com/office/officeart/2009/3/layout/HorizontalOrganizationChart"/>
    <dgm:cxn modelId="{4D4614BC-7C5F-B748-A099-EC874ED83AAF}" type="presParOf" srcId="{96876921-77F4-4E08-9148-E99125692808}" destId="{D64C51CF-5385-AC4E-9924-5AEB9C96CC29}" srcOrd="10" destOrd="0" presId="urn:microsoft.com/office/officeart/2009/3/layout/HorizontalOrganizationChart"/>
    <dgm:cxn modelId="{8CB1FF6C-E21C-6A4F-B1E5-27264F593642}" type="presParOf" srcId="{96876921-77F4-4E08-9148-E99125692808}" destId="{2C28600F-B5DF-F346-BFAD-A7B2AF3EC9CB}" srcOrd="11" destOrd="0" presId="urn:microsoft.com/office/officeart/2009/3/layout/HorizontalOrganizationChart"/>
    <dgm:cxn modelId="{3759CC06-33C5-A449-A105-4BA993DF5833}" type="presParOf" srcId="{2C28600F-B5DF-F346-BFAD-A7B2AF3EC9CB}" destId="{60E6DAE8-C119-484B-B753-1455C0E0CE71}" srcOrd="0" destOrd="0" presId="urn:microsoft.com/office/officeart/2009/3/layout/HorizontalOrganizationChart"/>
    <dgm:cxn modelId="{BD055AB0-5F16-A14D-A945-CF6C5B69F963}" type="presParOf" srcId="{60E6DAE8-C119-484B-B753-1455C0E0CE71}" destId="{E6CF5C07-2D9C-564D-90E5-DBF063F87A7C}" srcOrd="0" destOrd="0" presId="urn:microsoft.com/office/officeart/2009/3/layout/HorizontalOrganizationChart"/>
    <dgm:cxn modelId="{8B7A308A-F064-3048-95E2-DBBD0E2B4055}" type="presParOf" srcId="{60E6DAE8-C119-484B-B753-1455C0E0CE71}" destId="{C767319C-045A-8840-8F04-CF0D948D48E4}" srcOrd="1" destOrd="0" presId="urn:microsoft.com/office/officeart/2009/3/layout/HorizontalOrganizationChart"/>
    <dgm:cxn modelId="{03CDE25B-5EF8-EB44-A4BE-22E4463FDC0A}" type="presParOf" srcId="{2C28600F-B5DF-F346-BFAD-A7B2AF3EC9CB}" destId="{1B10B67E-083A-F547-9877-E216C150872C}" srcOrd="1" destOrd="0" presId="urn:microsoft.com/office/officeart/2009/3/layout/HorizontalOrganizationChart"/>
    <dgm:cxn modelId="{850DBCA3-C91C-0842-800A-27CD9084469D}" type="presParOf" srcId="{2C28600F-B5DF-F346-BFAD-A7B2AF3EC9CB}" destId="{2E3E6627-6735-2447-AB97-6533EB27301F}" srcOrd="2" destOrd="0" presId="urn:microsoft.com/office/officeart/2009/3/layout/HorizontalOrganizationChart"/>
    <dgm:cxn modelId="{99EB9D50-76BF-4A40-B4C1-838DECEBFFF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2C041FE-800A-4661-8642-2139241C0B24}" type="doc">
      <dgm:prSet loTypeId="urn:microsoft.com/office/officeart/2011/layout/CircleProcess" loCatId="process" qsTypeId="urn:microsoft.com/office/officeart/2005/8/quickstyle/simple1#3" qsCatId="simple" csTypeId="urn:microsoft.com/office/officeart/2005/8/colors/accent2_2#2" csCatId="accent2" phldr="1"/>
      <dgm:spPr/>
    </dgm:pt>
    <dgm:pt modelId="{17C1A1F5-6876-4823-8838-5DB1D65AA2A7}">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客户分析</a:t>
          </a:r>
        </a:p>
      </dgm:t>
    </dgm:pt>
    <dgm:pt modelId="{BDF123CD-1E5D-4E82-AA15-9206274D81A5}" type="parTrans" cxnId="{FD452CDA-EFA1-4EC4-82DE-8FA0904E6B20}">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0D6A12FB-8306-447C-BE12-37792A1CDF4D}" type="sibTrans" cxnId="{FD452CDA-EFA1-4EC4-82DE-8FA0904E6B20}">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2E4E678-A152-4DB1-97C5-EDD45DD04B72}">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深入了解目标客户</a:t>
          </a:r>
        </a:p>
      </dgm:t>
    </dgm:pt>
    <dgm:pt modelId="{AD446C28-BAA5-4822-AC04-44D05F9FBCF9}" type="parTrans" cxnId="{E716D7AC-8340-4DD9-9722-BE5748A78B3F}">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2372236D-59F0-4B7E-BBFB-2ED18FCFF1CD}" type="sibTrans" cxnId="{E716D7AC-8340-4DD9-9722-BE5748A78B3F}">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741FFBE6-B86E-4A0A-8702-8BC73A6DD5B2}">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发展关系网络</a:t>
          </a:r>
        </a:p>
      </dgm:t>
    </dgm:pt>
    <dgm:pt modelId="{4B8AD9D2-1C52-42E7-8EA9-185FDDFD2656}" type="parTrans" cxnId="{33E3C309-E75A-4400-9C97-95567339B77E}">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419303C-32D9-490B-A8B8-AFEE6F8678D7}" type="sibTrans" cxnId="{33E3C309-E75A-4400-9C97-95567339B77E}">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F004E814-4851-4B44-A370-59B79BF7E2A2}">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创造客户价值</a:t>
          </a:r>
        </a:p>
      </dgm:t>
    </dgm:pt>
    <dgm:pt modelId="{3BC10623-BA2F-4F9F-BBE7-015CD308997B}" type="parTrans" cxnId="{2F81C9DF-C059-4A4B-9D44-2C6833F69FB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B1324E1F-0B9B-4CC7-97C0-97FC0AC74A9F}" type="sibTrans" cxnId="{2F81C9DF-C059-4A4B-9D44-2C6833F69FB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E8D92DC-15AF-480E-831F-4231D786DDCF}">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管理客户关系</a:t>
          </a:r>
        </a:p>
      </dgm:t>
    </dgm:pt>
    <dgm:pt modelId="{DBBC7E44-337F-4602-92EB-3BC00979A91F}" type="parTrans" cxnId="{9632151C-76BE-4E3A-BC67-1582E96539F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AED392A7-CD3A-4F2D-89FD-EEA2E0072CB4}" type="sibTrans" cxnId="{9632151C-76BE-4E3A-BC67-1582E96539F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B85EE716-1583-44D5-969A-5E05EC723896}" type="pres">
      <dgm:prSet presAssocID="{82C041FE-800A-4661-8642-2139241C0B24}" presName="Name0" presStyleCnt="0">
        <dgm:presLayoutVars>
          <dgm:chMax val="11"/>
          <dgm:chPref val="11"/>
          <dgm:dir/>
          <dgm:resizeHandles/>
        </dgm:presLayoutVars>
      </dgm:prSet>
      <dgm:spPr/>
    </dgm:pt>
    <dgm:pt modelId="{E93562DE-DD8E-4637-961A-B9D599F856C0}" type="pres">
      <dgm:prSet presAssocID="{EE8D92DC-15AF-480E-831F-4231D786DDCF}" presName="Accent5" presStyleCnt="0"/>
      <dgm:spPr/>
    </dgm:pt>
    <dgm:pt modelId="{FA3A7EB8-CF1A-4D96-BFAB-48E10814CCD7}" type="pres">
      <dgm:prSet presAssocID="{EE8D92DC-15AF-480E-831F-4231D786DDCF}" presName="Accent" presStyleLbl="node1" presStyleIdx="0" presStyleCnt="5"/>
      <dgm:spPr/>
    </dgm:pt>
    <dgm:pt modelId="{CCEB2845-6D1E-4F7F-901B-2E57B3BFE3EE}" type="pres">
      <dgm:prSet presAssocID="{EE8D92DC-15AF-480E-831F-4231D786DDCF}" presName="ParentBackground5" presStyleCnt="0"/>
      <dgm:spPr/>
    </dgm:pt>
    <dgm:pt modelId="{5945C677-0693-4B50-A43B-979AA8FB2267}" type="pres">
      <dgm:prSet presAssocID="{EE8D92DC-15AF-480E-831F-4231D786DDCF}" presName="ParentBackground" presStyleLbl="fgAcc1" presStyleIdx="0" presStyleCnt="5"/>
      <dgm:spPr/>
    </dgm:pt>
    <dgm:pt modelId="{1432C242-28F5-4896-A5FE-969925365AC8}" type="pres">
      <dgm:prSet presAssocID="{EE8D92DC-15AF-480E-831F-4231D786DDCF}" presName="Parent5" presStyleLbl="revTx" presStyleIdx="0" presStyleCnt="0">
        <dgm:presLayoutVars>
          <dgm:chMax val="1"/>
          <dgm:chPref val="1"/>
          <dgm:bulletEnabled val="1"/>
        </dgm:presLayoutVars>
      </dgm:prSet>
      <dgm:spPr/>
    </dgm:pt>
    <dgm:pt modelId="{021440F1-E6B8-4024-98F2-2A6740168926}" type="pres">
      <dgm:prSet presAssocID="{F004E814-4851-4B44-A370-59B79BF7E2A2}" presName="Accent4" presStyleCnt="0"/>
      <dgm:spPr/>
    </dgm:pt>
    <dgm:pt modelId="{46FE07BA-9BE5-4EA0-8BB8-87ADD66A65AB}" type="pres">
      <dgm:prSet presAssocID="{F004E814-4851-4B44-A370-59B79BF7E2A2}" presName="Accent" presStyleLbl="node1" presStyleIdx="1" presStyleCnt="5"/>
      <dgm:spPr/>
    </dgm:pt>
    <dgm:pt modelId="{81CCA760-4301-4B2A-9C7C-60F2724D686E}" type="pres">
      <dgm:prSet presAssocID="{F004E814-4851-4B44-A370-59B79BF7E2A2}" presName="ParentBackground4" presStyleCnt="0"/>
      <dgm:spPr/>
    </dgm:pt>
    <dgm:pt modelId="{77597F8B-5087-4E10-A4A0-589E7D169D96}" type="pres">
      <dgm:prSet presAssocID="{F004E814-4851-4B44-A370-59B79BF7E2A2}" presName="ParentBackground" presStyleLbl="fgAcc1" presStyleIdx="1" presStyleCnt="5"/>
      <dgm:spPr/>
    </dgm:pt>
    <dgm:pt modelId="{DB9EF84F-FE00-4570-B3B7-7F4E2F6E0ECF}" type="pres">
      <dgm:prSet presAssocID="{F004E814-4851-4B44-A370-59B79BF7E2A2}" presName="Parent4" presStyleLbl="revTx" presStyleIdx="0" presStyleCnt="0">
        <dgm:presLayoutVars>
          <dgm:chMax val="1"/>
          <dgm:chPref val="1"/>
          <dgm:bulletEnabled val="1"/>
        </dgm:presLayoutVars>
      </dgm:prSet>
      <dgm:spPr/>
    </dgm:pt>
    <dgm:pt modelId="{7676ACE4-E2F1-4390-B533-68EE720DC96D}" type="pres">
      <dgm:prSet presAssocID="{741FFBE6-B86E-4A0A-8702-8BC73A6DD5B2}" presName="Accent3" presStyleCnt="0"/>
      <dgm:spPr/>
    </dgm:pt>
    <dgm:pt modelId="{5AFC5F0F-4156-4EE2-A91B-60C22F811156}" type="pres">
      <dgm:prSet presAssocID="{741FFBE6-B86E-4A0A-8702-8BC73A6DD5B2}" presName="Accent" presStyleLbl="node1" presStyleIdx="2" presStyleCnt="5"/>
      <dgm:spPr/>
    </dgm:pt>
    <dgm:pt modelId="{9CD3C78E-73C0-4030-B73E-A048A6481A78}" type="pres">
      <dgm:prSet presAssocID="{741FFBE6-B86E-4A0A-8702-8BC73A6DD5B2}" presName="ParentBackground3" presStyleCnt="0"/>
      <dgm:spPr/>
    </dgm:pt>
    <dgm:pt modelId="{6A47EDDE-3ABB-40A0-9FF3-79D54FE03D29}" type="pres">
      <dgm:prSet presAssocID="{741FFBE6-B86E-4A0A-8702-8BC73A6DD5B2}" presName="ParentBackground" presStyleLbl="fgAcc1" presStyleIdx="2" presStyleCnt="5"/>
      <dgm:spPr/>
    </dgm:pt>
    <dgm:pt modelId="{9B402458-7791-40B0-B098-E6561D299F53}" type="pres">
      <dgm:prSet presAssocID="{741FFBE6-B86E-4A0A-8702-8BC73A6DD5B2}" presName="Parent3" presStyleLbl="revTx" presStyleIdx="0" presStyleCnt="0">
        <dgm:presLayoutVars>
          <dgm:chMax val="1"/>
          <dgm:chPref val="1"/>
          <dgm:bulletEnabled val="1"/>
        </dgm:presLayoutVars>
      </dgm:prSet>
      <dgm:spPr/>
    </dgm:pt>
    <dgm:pt modelId="{1C14A965-A21A-4428-8448-473859B06769}" type="pres">
      <dgm:prSet presAssocID="{52E4E678-A152-4DB1-97C5-EDD45DD04B72}" presName="Accent2" presStyleCnt="0"/>
      <dgm:spPr/>
    </dgm:pt>
    <dgm:pt modelId="{274CA49F-B767-4A38-8223-C711DB95B35B}" type="pres">
      <dgm:prSet presAssocID="{52E4E678-A152-4DB1-97C5-EDD45DD04B72}" presName="Accent" presStyleLbl="node1" presStyleIdx="3" presStyleCnt="5"/>
      <dgm:spPr/>
    </dgm:pt>
    <dgm:pt modelId="{18CA7F3C-CF2B-46CA-BDB1-1FEAE4DACE21}" type="pres">
      <dgm:prSet presAssocID="{52E4E678-A152-4DB1-97C5-EDD45DD04B72}" presName="ParentBackground2" presStyleCnt="0"/>
      <dgm:spPr/>
    </dgm:pt>
    <dgm:pt modelId="{5A33AF30-3F02-4907-8006-3966C0240D30}" type="pres">
      <dgm:prSet presAssocID="{52E4E678-A152-4DB1-97C5-EDD45DD04B72}" presName="ParentBackground" presStyleLbl="fgAcc1" presStyleIdx="3" presStyleCnt="5"/>
      <dgm:spPr/>
    </dgm:pt>
    <dgm:pt modelId="{F6B585A4-47A8-42E5-B93A-0CD52C9EDD65}" type="pres">
      <dgm:prSet presAssocID="{52E4E678-A152-4DB1-97C5-EDD45DD04B72}" presName="Parent2" presStyleLbl="revTx" presStyleIdx="0" presStyleCnt="0">
        <dgm:presLayoutVars>
          <dgm:chMax val="1"/>
          <dgm:chPref val="1"/>
          <dgm:bulletEnabled val="1"/>
        </dgm:presLayoutVars>
      </dgm:prSet>
      <dgm:spPr/>
    </dgm:pt>
    <dgm:pt modelId="{4619AC0F-7AFE-462B-9FEE-835112B5BE24}" type="pres">
      <dgm:prSet presAssocID="{17C1A1F5-6876-4823-8838-5DB1D65AA2A7}" presName="Accent1" presStyleCnt="0"/>
      <dgm:spPr/>
    </dgm:pt>
    <dgm:pt modelId="{7D0D3C34-E6FE-4569-903A-058C283026B1}" type="pres">
      <dgm:prSet presAssocID="{17C1A1F5-6876-4823-8838-5DB1D65AA2A7}" presName="Accent" presStyleLbl="node1" presStyleIdx="4" presStyleCnt="5"/>
      <dgm:spPr/>
    </dgm:pt>
    <dgm:pt modelId="{357794CF-DBBC-485F-A7B6-CEF60CD5FD12}" type="pres">
      <dgm:prSet presAssocID="{17C1A1F5-6876-4823-8838-5DB1D65AA2A7}" presName="ParentBackground1" presStyleCnt="0"/>
      <dgm:spPr/>
    </dgm:pt>
    <dgm:pt modelId="{E6E980DD-8E21-481E-B4F3-FBFC48D9516A}" type="pres">
      <dgm:prSet presAssocID="{17C1A1F5-6876-4823-8838-5DB1D65AA2A7}" presName="ParentBackground" presStyleLbl="fgAcc1" presStyleIdx="4" presStyleCnt="5"/>
      <dgm:spPr/>
    </dgm:pt>
    <dgm:pt modelId="{7BF1D31C-E473-48CE-9C01-613093413E93}" type="pres">
      <dgm:prSet presAssocID="{17C1A1F5-6876-4823-8838-5DB1D65AA2A7}" presName="Parent1" presStyleLbl="revTx" presStyleIdx="0" presStyleCnt="0">
        <dgm:presLayoutVars>
          <dgm:chMax val="1"/>
          <dgm:chPref val="1"/>
          <dgm:bulletEnabled val="1"/>
        </dgm:presLayoutVars>
      </dgm:prSet>
      <dgm:spPr/>
    </dgm:pt>
  </dgm:ptLst>
  <dgm:cxnLst>
    <dgm:cxn modelId="{33E3C309-E75A-4400-9C97-95567339B77E}" srcId="{82C041FE-800A-4661-8642-2139241C0B24}" destId="{741FFBE6-B86E-4A0A-8702-8BC73A6DD5B2}" srcOrd="2" destOrd="0" parTransId="{4B8AD9D2-1C52-42E7-8EA9-185FDDFD2656}" sibTransId="{E419303C-32D9-490B-A8B8-AFEE6F8678D7}"/>
    <dgm:cxn modelId="{DFD2FF16-6660-AA4F-A532-B4FCC0E3CDB1}" type="presOf" srcId="{17C1A1F5-6876-4823-8838-5DB1D65AA2A7}" destId="{7BF1D31C-E473-48CE-9C01-613093413E93}" srcOrd="1" destOrd="0" presId="urn:microsoft.com/office/officeart/2011/layout/CircleProcess"/>
    <dgm:cxn modelId="{9632151C-76BE-4E3A-BC67-1582E96539F6}" srcId="{82C041FE-800A-4661-8642-2139241C0B24}" destId="{EE8D92DC-15AF-480E-831F-4231D786DDCF}" srcOrd="4" destOrd="0" parTransId="{DBBC7E44-337F-4602-92EB-3BC00979A91F}" sibTransId="{AED392A7-CD3A-4F2D-89FD-EEA2E0072CB4}"/>
    <dgm:cxn modelId="{DB5E5A26-342C-9D41-9828-E2EA44A751BE}" type="presOf" srcId="{F004E814-4851-4B44-A370-59B79BF7E2A2}" destId="{77597F8B-5087-4E10-A4A0-589E7D169D96}" srcOrd="0" destOrd="0" presId="urn:microsoft.com/office/officeart/2011/layout/CircleProcess"/>
    <dgm:cxn modelId="{6B566E41-B98C-7C42-B89E-29301CFE4A7F}" type="presOf" srcId="{52E4E678-A152-4DB1-97C5-EDD45DD04B72}" destId="{F6B585A4-47A8-42E5-B93A-0CD52C9EDD65}" srcOrd="1" destOrd="0" presId="urn:microsoft.com/office/officeart/2011/layout/CircleProcess"/>
    <dgm:cxn modelId="{3EBECA4A-0F34-5144-8CCE-E6A81DDBEFE4}" type="presOf" srcId="{EE8D92DC-15AF-480E-831F-4231D786DDCF}" destId="{1432C242-28F5-4896-A5FE-969925365AC8}" srcOrd="1" destOrd="0" presId="urn:microsoft.com/office/officeart/2011/layout/CircleProcess"/>
    <dgm:cxn modelId="{2B1B5B64-7E47-3044-8006-460DD8F9CF9F}" type="presOf" srcId="{741FFBE6-B86E-4A0A-8702-8BC73A6DD5B2}" destId="{6A47EDDE-3ABB-40A0-9FF3-79D54FE03D29}" srcOrd="0" destOrd="0" presId="urn:microsoft.com/office/officeart/2011/layout/CircleProcess"/>
    <dgm:cxn modelId="{33DD0B71-6A35-FA4A-A55A-3DAEEC1F9DF5}" type="presOf" srcId="{17C1A1F5-6876-4823-8838-5DB1D65AA2A7}" destId="{E6E980DD-8E21-481E-B4F3-FBFC48D9516A}" srcOrd="0" destOrd="0" presId="urn:microsoft.com/office/officeart/2011/layout/CircleProcess"/>
    <dgm:cxn modelId="{442E567F-5EBE-6743-8704-B4C8425D3227}" type="presOf" srcId="{F004E814-4851-4B44-A370-59B79BF7E2A2}" destId="{DB9EF84F-FE00-4570-B3B7-7F4E2F6E0ECF}" srcOrd="1" destOrd="0" presId="urn:microsoft.com/office/officeart/2011/layout/CircleProcess"/>
    <dgm:cxn modelId="{38C13988-F85D-5448-8643-A843AEB2D997}" type="presOf" srcId="{82C041FE-800A-4661-8642-2139241C0B24}" destId="{B85EE716-1583-44D5-969A-5E05EC723896}" srcOrd="0" destOrd="0" presId="urn:microsoft.com/office/officeart/2011/layout/CircleProcess"/>
    <dgm:cxn modelId="{A524078E-09D3-F348-94B7-84BB6876379A}" type="presOf" srcId="{741FFBE6-B86E-4A0A-8702-8BC73A6DD5B2}" destId="{9B402458-7791-40B0-B098-E6561D299F53}" srcOrd="1" destOrd="0" presId="urn:microsoft.com/office/officeart/2011/layout/CircleProcess"/>
    <dgm:cxn modelId="{E716D7AC-8340-4DD9-9722-BE5748A78B3F}" srcId="{82C041FE-800A-4661-8642-2139241C0B24}" destId="{52E4E678-A152-4DB1-97C5-EDD45DD04B72}" srcOrd="1" destOrd="0" parTransId="{AD446C28-BAA5-4822-AC04-44D05F9FBCF9}" sibTransId="{2372236D-59F0-4B7E-BBFB-2ED18FCFF1CD}"/>
    <dgm:cxn modelId="{9819B4BE-4B5C-C846-A078-AF08F2838A9D}" type="presOf" srcId="{EE8D92DC-15AF-480E-831F-4231D786DDCF}" destId="{5945C677-0693-4B50-A43B-979AA8FB2267}" srcOrd="0" destOrd="0" presId="urn:microsoft.com/office/officeart/2011/layout/CircleProcess"/>
    <dgm:cxn modelId="{3E91A8C0-174E-044D-AC44-45DAED6EBE38}" type="presOf" srcId="{52E4E678-A152-4DB1-97C5-EDD45DD04B72}" destId="{5A33AF30-3F02-4907-8006-3966C0240D30}" srcOrd="0" destOrd="0" presId="urn:microsoft.com/office/officeart/2011/layout/CircleProcess"/>
    <dgm:cxn modelId="{FD452CDA-EFA1-4EC4-82DE-8FA0904E6B20}" srcId="{82C041FE-800A-4661-8642-2139241C0B24}" destId="{17C1A1F5-6876-4823-8838-5DB1D65AA2A7}" srcOrd="0" destOrd="0" parTransId="{BDF123CD-1E5D-4E82-AA15-9206274D81A5}" sibTransId="{0D6A12FB-8306-447C-BE12-37792A1CDF4D}"/>
    <dgm:cxn modelId="{2F81C9DF-C059-4A4B-9D44-2C6833F69FB6}" srcId="{82C041FE-800A-4661-8642-2139241C0B24}" destId="{F004E814-4851-4B44-A370-59B79BF7E2A2}" srcOrd="3" destOrd="0" parTransId="{3BC10623-BA2F-4F9F-BBE7-015CD308997B}" sibTransId="{B1324E1F-0B9B-4CC7-97C0-97FC0AC74A9F}"/>
    <dgm:cxn modelId="{4A715F48-5FA6-8840-8499-6DE25B46D1A7}" type="presParOf" srcId="{B85EE716-1583-44D5-969A-5E05EC723896}" destId="{E93562DE-DD8E-4637-961A-B9D599F856C0}" srcOrd="0" destOrd="0" presId="urn:microsoft.com/office/officeart/2011/layout/CircleProcess"/>
    <dgm:cxn modelId="{F7F8B08E-949D-D34E-9C27-16782F6F1D0A}" type="presParOf" srcId="{E93562DE-DD8E-4637-961A-B9D599F856C0}" destId="{FA3A7EB8-CF1A-4D96-BFAB-48E10814CCD7}" srcOrd="0" destOrd="0" presId="urn:microsoft.com/office/officeart/2011/layout/CircleProcess"/>
    <dgm:cxn modelId="{721653C5-6281-7A44-8068-EB3C62459CC4}" type="presParOf" srcId="{B85EE716-1583-44D5-969A-5E05EC723896}" destId="{CCEB2845-6D1E-4F7F-901B-2E57B3BFE3EE}" srcOrd="1" destOrd="0" presId="urn:microsoft.com/office/officeart/2011/layout/CircleProcess"/>
    <dgm:cxn modelId="{60D17D73-A5B3-6C46-AA91-D25AEA21E504}" type="presParOf" srcId="{CCEB2845-6D1E-4F7F-901B-2E57B3BFE3EE}" destId="{5945C677-0693-4B50-A43B-979AA8FB2267}" srcOrd="0" destOrd="0" presId="urn:microsoft.com/office/officeart/2011/layout/CircleProcess"/>
    <dgm:cxn modelId="{7617632B-A71F-A44A-B7B5-87DC1F3FEC24}" type="presParOf" srcId="{B85EE716-1583-44D5-969A-5E05EC723896}" destId="{1432C242-28F5-4896-A5FE-969925365AC8}" srcOrd="2" destOrd="0" presId="urn:microsoft.com/office/officeart/2011/layout/CircleProcess"/>
    <dgm:cxn modelId="{21D509FB-2279-C943-AAE0-D48075B7CFA5}" type="presParOf" srcId="{B85EE716-1583-44D5-969A-5E05EC723896}" destId="{021440F1-E6B8-4024-98F2-2A6740168926}" srcOrd="3" destOrd="0" presId="urn:microsoft.com/office/officeart/2011/layout/CircleProcess"/>
    <dgm:cxn modelId="{F8FAAC66-91E2-304A-A6F8-EE149D77D4B7}" type="presParOf" srcId="{021440F1-E6B8-4024-98F2-2A6740168926}" destId="{46FE07BA-9BE5-4EA0-8BB8-87ADD66A65AB}" srcOrd="0" destOrd="0" presId="urn:microsoft.com/office/officeart/2011/layout/CircleProcess"/>
    <dgm:cxn modelId="{376C78FC-1967-3D4C-8690-6E1A1F917459}" type="presParOf" srcId="{B85EE716-1583-44D5-969A-5E05EC723896}" destId="{81CCA760-4301-4B2A-9C7C-60F2724D686E}" srcOrd="4" destOrd="0" presId="urn:microsoft.com/office/officeart/2011/layout/CircleProcess"/>
    <dgm:cxn modelId="{667146EC-5B39-CD42-922A-AB3CDE33A9DE}" type="presParOf" srcId="{81CCA760-4301-4B2A-9C7C-60F2724D686E}" destId="{77597F8B-5087-4E10-A4A0-589E7D169D96}" srcOrd="0" destOrd="0" presId="urn:microsoft.com/office/officeart/2011/layout/CircleProcess"/>
    <dgm:cxn modelId="{BA9C730D-25DB-A346-B5A0-C60388A5FF22}" type="presParOf" srcId="{B85EE716-1583-44D5-969A-5E05EC723896}" destId="{DB9EF84F-FE00-4570-B3B7-7F4E2F6E0ECF}" srcOrd="5" destOrd="0" presId="urn:microsoft.com/office/officeart/2011/layout/CircleProcess"/>
    <dgm:cxn modelId="{849C7EDC-EC15-6845-AAFC-C50859CE2437}" type="presParOf" srcId="{B85EE716-1583-44D5-969A-5E05EC723896}" destId="{7676ACE4-E2F1-4390-B533-68EE720DC96D}" srcOrd="6" destOrd="0" presId="urn:microsoft.com/office/officeart/2011/layout/CircleProcess"/>
    <dgm:cxn modelId="{C2F03282-D612-5B45-BCB5-E2AA5E3D8784}" type="presParOf" srcId="{7676ACE4-E2F1-4390-B533-68EE720DC96D}" destId="{5AFC5F0F-4156-4EE2-A91B-60C22F811156}" srcOrd="0" destOrd="0" presId="urn:microsoft.com/office/officeart/2011/layout/CircleProcess"/>
    <dgm:cxn modelId="{C9C5BC33-E7AB-7847-84EE-17806A1B057D}" type="presParOf" srcId="{B85EE716-1583-44D5-969A-5E05EC723896}" destId="{9CD3C78E-73C0-4030-B73E-A048A6481A78}" srcOrd="7" destOrd="0" presId="urn:microsoft.com/office/officeart/2011/layout/CircleProcess"/>
    <dgm:cxn modelId="{A8AF4F02-ADB2-1A41-88F7-8360789CB0B7}" type="presParOf" srcId="{9CD3C78E-73C0-4030-B73E-A048A6481A78}" destId="{6A47EDDE-3ABB-40A0-9FF3-79D54FE03D29}" srcOrd="0" destOrd="0" presId="urn:microsoft.com/office/officeart/2011/layout/CircleProcess"/>
    <dgm:cxn modelId="{817FF2D2-6726-5F41-B394-A8C074082135}" type="presParOf" srcId="{B85EE716-1583-44D5-969A-5E05EC723896}" destId="{9B402458-7791-40B0-B098-E6561D299F53}" srcOrd="8" destOrd="0" presId="urn:microsoft.com/office/officeart/2011/layout/CircleProcess"/>
    <dgm:cxn modelId="{F7D75588-13A4-A04B-B737-40DE0BB1B686}" type="presParOf" srcId="{B85EE716-1583-44D5-969A-5E05EC723896}" destId="{1C14A965-A21A-4428-8448-473859B06769}" srcOrd="9" destOrd="0" presId="urn:microsoft.com/office/officeart/2011/layout/CircleProcess"/>
    <dgm:cxn modelId="{82DF24F5-CC80-2843-864B-4D7B12DC1608}" type="presParOf" srcId="{1C14A965-A21A-4428-8448-473859B06769}" destId="{274CA49F-B767-4A38-8223-C711DB95B35B}" srcOrd="0" destOrd="0" presId="urn:microsoft.com/office/officeart/2011/layout/CircleProcess"/>
    <dgm:cxn modelId="{60F5FA44-155F-C348-AB46-495EE3342BF1}" type="presParOf" srcId="{B85EE716-1583-44D5-969A-5E05EC723896}" destId="{18CA7F3C-CF2B-46CA-BDB1-1FEAE4DACE21}" srcOrd="10" destOrd="0" presId="urn:microsoft.com/office/officeart/2011/layout/CircleProcess"/>
    <dgm:cxn modelId="{68DF8DF4-8B4E-964C-9C80-8E68192DD9DC}" type="presParOf" srcId="{18CA7F3C-CF2B-46CA-BDB1-1FEAE4DACE21}" destId="{5A33AF30-3F02-4907-8006-3966C0240D30}" srcOrd="0" destOrd="0" presId="urn:microsoft.com/office/officeart/2011/layout/CircleProcess"/>
    <dgm:cxn modelId="{A1B99A77-E538-5E4F-9E5E-D4832029ED6F}" type="presParOf" srcId="{B85EE716-1583-44D5-969A-5E05EC723896}" destId="{F6B585A4-47A8-42E5-B93A-0CD52C9EDD65}" srcOrd="11" destOrd="0" presId="urn:microsoft.com/office/officeart/2011/layout/CircleProcess"/>
    <dgm:cxn modelId="{6AF097B3-AC12-C14E-B57F-19487303C3C0}" type="presParOf" srcId="{B85EE716-1583-44D5-969A-5E05EC723896}" destId="{4619AC0F-7AFE-462B-9FEE-835112B5BE24}" srcOrd="12" destOrd="0" presId="urn:microsoft.com/office/officeart/2011/layout/CircleProcess"/>
    <dgm:cxn modelId="{704012C6-E853-9C48-9362-88165146245E}" type="presParOf" srcId="{4619AC0F-7AFE-462B-9FEE-835112B5BE24}" destId="{7D0D3C34-E6FE-4569-903A-058C283026B1}" srcOrd="0" destOrd="0" presId="urn:microsoft.com/office/officeart/2011/layout/CircleProcess"/>
    <dgm:cxn modelId="{91813FD3-83E9-664C-8C6C-9204A1F3B57C}" type="presParOf" srcId="{B85EE716-1583-44D5-969A-5E05EC723896}" destId="{357794CF-DBBC-485F-A7B6-CEF60CD5FD12}" srcOrd="13" destOrd="0" presId="urn:microsoft.com/office/officeart/2011/layout/CircleProcess"/>
    <dgm:cxn modelId="{85A8FFCC-9307-054A-AF9B-B7D7DCF0EA9C}" type="presParOf" srcId="{357794CF-DBBC-485F-A7B6-CEF60CD5FD12}" destId="{E6E980DD-8E21-481E-B4F3-FBFC48D9516A}" srcOrd="0" destOrd="0" presId="urn:microsoft.com/office/officeart/2011/layout/CircleProcess"/>
    <dgm:cxn modelId="{B727B90D-74F3-E043-8B87-18D5C759C8D5}" type="presParOf" srcId="{B85EE716-1583-44D5-969A-5E05EC723896}" destId="{7BF1D31C-E473-48CE-9C01-613093413E93}"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B761B829-E046-7B4C-A3B9-1B229F031ABB}" type="presOf" srcId="{23F1803F-276C-8041-9B7B-082F2BD1E946}" destId="{19BA56B5-C34A-B64D-A239-C962FAC6DE3A}"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80A2B337-BFCA-584A-A86B-8ECF880122E7}" type="presOf" srcId="{18857FB4-8C0F-134F-BB34-A7483EFC3EB3}" destId="{8694BFB8-9E8C-1845-8FEC-5B89C95DC21B}" srcOrd="0" destOrd="0" presId="urn:microsoft.com/office/officeart/2009/3/layout/HorizontalOrganizationChart"/>
    <dgm:cxn modelId="{8F5F163F-5924-EC4E-A922-9AC7B3B7BEF2}" type="presOf" srcId="{18857FB4-8C0F-134F-BB34-A7483EFC3EB3}" destId="{BCA5C663-1057-1245-B4D4-FE7B87B92033}" srcOrd="1" destOrd="0" presId="urn:microsoft.com/office/officeart/2009/3/layout/HorizontalOrganizationChart"/>
    <dgm:cxn modelId="{5C537341-9349-A34B-A780-7DDB9E2E2BE0}" type="presOf" srcId="{9AC2E227-803C-4016-BF2C-9291B6CAA290}" destId="{9CD41DA5-A8A9-4189-B933-DCF665F7DF2D}" srcOrd="1"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8E37BB5B-89A2-AE41-BDC5-BFB0B95A6A16}" type="presOf" srcId="{7859404A-F2FC-2C48-AA46-F509ECEE6B31}" destId="{CBC1B020-7022-2B49-8F5F-7E3168D6587A}" srcOrd="1"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5F05B684-7495-A14B-B31E-B48BE4B5ECDF}" type="presOf" srcId="{082ECBEE-C2C7-4949-86B1-6B928BF803C2}" destId="{DB74F6B7-48F3-A347-9D02-3848B3882D19}" srcOrd="0" destOrd="0" presId="urn:microsoft.com/office/officeart/2009/3/layout/HorizontalOrganizationChart"/>
    <dgm:cxn modelId="{45646387-C2EA-9244-926C-49BB22ED726E}" type="presOf" srcId="{D85D18D5-D26E-FC45-9804-B9305D1099EC}" destId="{02317F5F-2A70-F943-94AC-A4AA9E649FDC}" srcOrd="0" destOrd="0" presId="urn:microsoft.com/office/officeart/2009/3/layout/HorizontalOrganizationChart"/>
    <dgm:cxn modelId="{BA4D6388-9BFA-3142-9EBB-D03B4BF4DFDB}" type="presOf" srcId="{F05BBA42-D7AF-4BA0-8C3F-85B1FE28E48F}" destId="{18DB143D-9E27-4E02-AFA5-F665953CBC10}" srcOrd="0" destOrd="0" presId="urn:microsoft.com/office/officeart/2009/3/layout/HorizontalOrganizationChart"/>
    <dgm:cxn modelId="{E829449B-CC06-FD41-881A-F378CD58BF59}" type="presOf" srcId="{5E91D41B-332E-E54E-BBB2-1256B9CC48C7}" destId="{97BD78E0-6CC9-224B-9FDD-F11EE9BF8DF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B68D79F-49A3-BF40-85CE-3FFE779B5B4A}" type="presOf" srcId="{D03B71AB-129A-214C-ABE8-BDB062FF6886}" destId="{D64C51CF-5385-AC4E-9924-5AEB9C96CC29}" srcOrd="0"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0BB363B1-6F6C-9441-AD62-B45FBB3910AD}" type="presOf" srcId="{5A294BDE-BC52-8342-AC0A-45AB3E3D15CE}" destId="{16C50FE8-F74F-1349-A8CA-65C27410E2C4}" srcOrd="0" destOrd="0" presId="urn:microsoft.com/office/officeart/2009/3/layout/HorizontalOrganizationChart"/>
    <dgm:cxn modelId="{405520BE-E3EA-6048-B417-D04D86A92ADA}" type="presOf" srcId="{1D790902-AF3D-7B46-AD76-3055EDBED332}" destId="{FDE78A9A-2F3D-1643-9E25-8D293E01FD0B}" srcOrd="0" destOrd="0" presId="urn:microsoft.com/office/officeart/2009/3/layout/HorizontalOrganizationChart"/>
    <dgm:cxn modelId="{1A6097C7-9E3E-AE48-94C5-3751BFC2F814}" type="presOf" srcId="{407B71D8-AF3B-5A42-9B22-D9139206A1E9}" destId="{0F28AA06-1427-D743-BEC7-C0539F8ADE78}" srcOrd="1" destOrd="0" presId="urn:microsoft.com/office/officeart/2009/3/layout/HorizontalOrganizationChart"/>
    <dgm:cxn modelId="{1891E8C8-2858-9C49-90DC-7FA39E190573}" type="presOf" srcId="{F2050BCA-66A8-BD4F-8D70-1CDE1E1193D6}" destId="{4E317DED-344D-9C4D-B93F-1131238B087D}" srcOrd="1" destOrd="0" presId="urn:microsoft.com/office/officeart/2009/3/layout/HorizontalOrganizationChart"/>
    <dgm:cxn modelId="{E6F106E3-3C0C-F04A-B474-D26FE670DFE7}" type="presOf" srcId="{7859404A-F2FC-2C48-AA46-F509ECEE6B31}" destId="{4E99FFF1-F2C8-4947-9B7B-F4C0FDBD7B17}" srcOrd="0" destOrd="0" presId="urn:microsoft.com/office/officeart/2009/3/layout/HorizontalOrganizationChart"/>
    <dgm:cxn modelId="{E4BA8DE9-6706-6C4F-B42E-20CE32ECD934}" type="presOf" srcId="{4CB52E96-06D1-AF48-99CE-F4490E57E3F7}" destId="{E6CF5C07-2D9C-564D-90E5-DBF063F87A7C}" srcOrd="0" destOrd="0" presId="urn:microsoft.com/office/officeart/2009/3/layout/HorizontalOrganizationChart"/>
    <dgm:cxn modelId="{8D92A2F6-E876-3142-A71F-8C84898513F9}" type="presOf" srcId="{23F1803F-276C-8041-9B7B-082F2BD1E946}" destId="{B13D6842-7E74-6E4A-B081-886229548982}" srcOrd="1" destOrd="0" presId="urn:microsoft.com/office/officeart/2009/3/layout/HorizontalOrganizationChart"/>
    <dgm:cxn modelId="{A348E3F8-0348-AA44-80C3-49D2678A11A2}" type="presOf" srcId="{9AC2E227-803C-4016-BF2C-9291B6CAA290}" destId="{2A2AFDF2-2568-44F8-842C-3BFD70D9F2B1}"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1A1540FB-102B-4144-ACFF-7CD882EDDCD3}" type="presOf" srcId="{F2050BCA-66A8-BD4F-8D70-1CDE1E1193D6}" destId="{7EAD13FD-E4B4-DC46-B5DF-6646A2216B5E}" srcOrd="0" destOrd="0" presId="urn:microsoft.com/office/officeart/2009/3/layout/HorizontalOrganizationChart"/>
    <dgm:cxn modelId="{AC2ED9FB-7FAA-B54B-8E00-FCC903F8C792}" type="presOf" srcId="{407B71D8-AF3B-5A42-9B22-D9139206A1E9}" destId="{EE430F54-A878-5E4E-8BD2-2EC118BCE1FF}" srcOrd="0" destOrd="0" presId="urn:microsoft.com/office/officeart/2009/3/layout/HorizontalOrganizationChart"/>
    <dgm:cxn modelId="{BDAF99FE-F2F4-3D43-B67C-6240E0D8C902}" type="presOf" srcId="{4CB52E96-06D1-AF48-99CE-F4490E57E3F7}" destId="{C767319C-045A-8840-8F04-CF0D948D48E4}" srcOrd="1" destOrd="0" presId="urn:microsoft.com/office/officeart/2009/3/layout/HorizontalOrganizationChart"/>
    <dgm:cxn modelId="{E4B97995-3D95-3842-8C33-ED8D4D0930A6}" type="presParOf" srcId="{18DB143D-9E27-4E02-AFA5-F665953CBC10}" destId="{07E01157-B979-4F6B-B892-75DB2A2B8B0F}" srcOrd="0" destOrd="0" presId="urn:microsoft.com/office/officeart/2009/3/layout/HorizontalOrganizationChart"/>
    <dgm:cxn modelId="{807A4BD3-D25D-D34A-8A26-2116ACA5D345}" type="presParOf" srcId="{07E01157-B979-4F6B-B892-75DB2A2B8B0F}" destId="{F686C23F-604E-4653-B2CB-27DBB6BED631}" srcOrd="0" destOrd="0" presId="urn:microsoft.com/office/officeart/2009/3/layout/HorizontalOrganizationChart"/>
    <dgm:cxn modelId="{1D1FF35E-E042-C142-8C3B-4BF31DAF8D17}" type="presParOf" srcId="{F686C23F-604E-4653-B2CB-27DBB6BED631}" destId="{2A2AFDF2-2568-44F8-842C-3BFD70D9F2B1}" srcOrd="0" destOrd="0" presId="urn:microsoft.com/office/officeart/2009/3/layout/HorizontalOrganizationChart"/>
    <dgm:cxn modelId="{7A300C89-2318-B245-A1DA-93B6D3EE6F10}" type="presParOf" srcId="{F686C23F-604E-4653-B2CB-27DBB6BED631}" destId="{9CD41DA5-A8A9-4189-B933-DCF665F7DF2D}" srcOrd="1" destOrd="0" presId="urn:microsoft.com/office/officeart/2009/3/layout/HorizontalOrganizationChart"/>
    <dgm:cxn modelId="{95C6CDC2-C044-854D-BA04-AC5DDCC8B532}" type="presParOf" srcId="{07E01157-B979-4F6B-B892-75DB2A2B8B0F}" destId="{96876921-77F4-4E08-9148-E99125692808}" srcOrd="1" destOrd="0" presId="urn:microsoft.com/office/officeart/2009/3/layout/HorizontalOrganizationChart"/>
    <dgm:cxn modelId="{DD0FF225-BBEF-0D4C-A2B9-BA8418F132C1}" type="presParOf" srcId="{96876921-77F4-4E08-9148-E99125692808}" destId="{97BD78E0-6CC9-224B-9FDD-F11EE9BF8DF0}" srcOrd="0" destOrd="0" presId="urn:microsoft.com/office/officeart/2009/3/layout/HorizontalOrganizationChart"/>
    <dgm:cxn modelId="{50352003-A49D-9546-B423-BDAB23BB6DBE}" type="presParOf" srcId="{96876921-77F4-4E08-9148-E99125692808}" destId="{F5564F5E-C23C-6041-B185-3508736BC161}" srcOrd="1" destOrd="0" presId="urn:microsoft.com/office/officeart/2009/3/layout/HorizontalOrganizationChart"/>
    <dgm:cxn modelId="{DE31C02A-2AF1-B440-B80B-E462194708F9}" type="presParOf" srcId="{F5564F5E-C23C-6041-B185-3508736BC161}" destId="{730C15AF-A2E3-334E-9C4F-2DA8AC61AB90}" srcOrd="0" destOrd="0" presId="urn:microsoft.com/office/officeart/2009/3/layout/HorizontalOrganizationChart"/>
    <dgm:cxn modelId="{908B30DD-7B87-5F45-B49B-7E416A6FE855}" type="presParOf" srcId="{730C15AF-A2E3-334E-9C4F-2DA8AC61AB90}" destId="{19BA56B5-C34A-B64D-A239-C962FAC6DE3A}" srcOrd="0" destOrd="0" presId="urn:microsoft.com/office/officeart/2009/3/layout/HorizontalOrganizationChart"/>
    <dgm:cxn modelId="{FFC8AF46-7938-794F-BFC7-2B7E890DF96B}" type="presParOf" srcId="{730C15AF-A2E3-334E-9C4F-2DA8AC61AB90}" destId="{B13D6842-7E74-6E4A-B081-886229548982}" srcOrd="1" destOrd="0" presId="urn:microsoft.com/office/officeart/2009/3/layout/HorizontalOrganizationChart"/>
    <dgm:cxn modelId="{C6F1B468-1A08-4040-A7EA-EC09C6434A32}" type="presParOf" srcId="{F5564F5E-C23C-6041-B185-3508736BC161}" destId="{DA228DBB-51B5-1545-814C-2E0469298B4C}" srcOrd="1" destOrd="0" presId="urn:microsoft.com/office/officeart/2009/3/layout/HorizontalOrganizationChart"/>
    <dgm:cxn modelId="{6A9AD941-1443-6E4A-9096-FA62F2680563}" type="presParOf" srcId="{F5564F5E-C23C-6041-B185-3508736BC161}" destId="{D334E96E-D664-3443-8496-4E437BC45B67}" srcOrd="2" destOrd="0" presId="urn:microsoft.com/office/officeart/2009/3/layout/HorizontalOrganizationChart"/>
    <dgm:cxn modelId="{59180279-E0D1-BD43-8E39-9083A74FA67A}" type="presParOf" srcId="{96876921-77F4-4E08-9148-E99125692808}" destId="{DB74F6B7-48F3-A347-9D02-3848B3882D19}" srcOrd="2" destOrd="0" presId="urn:microsoft.com/office/officeart/2009/3/layout/HorizontalOrganizationChart"/>
    <dgm:cxn modelId="{4719E027-EEAD-0F4E-A4D2-989436EF335D}" type="presParOf" srcId="{96876921-77F4-4E08-9148-E99125692808}" destId="{B6FF38B1-94EE-5848-8043-BF3B363E5E43}" srcOrd="3" destOrd="0" presId="urn:microsoft.com/office/officeart/2009/3/layout/HorizontalOrganizationChart"/>
    <dgm:cxn modelId="{A1F27B4F-D028-3646-AF79-6AAF6FA64AF5}" type="presParOf" srcId="{B6FF38B1-94EE-5848-8043-BF3B363E5E43}" destId="{CC2D7BE5-7000-3C48-AA1F-2B56512EECB1}" srcOrd="0" destOrd="0" presId="urn:microsoft.com/office/officeart/2009/3/layout/HorizontalOrganizationChart"/>
    <dgm:cxn modelId="{B3AFBA61-787E-2D45-AB4B-BE932C5D8F05}" type="presParOf" srcId="{CC2D7BE5-7000-3C48-AA1F-2B56512EECB1}" destId="{4E99FFF1-F2C8-4947-9B7B-F4C0FDBD7B17}" srcOrd="0" destOrd="0" presId="urn:microsoft.com/office/officeart/2009/3/layout/HorizontalOrganizationChart"/>
    <dgm:cxn modelId="{CBF91428-E175-BE48-8C71-EFC856D7077A}" type="presParOf" srcId="{CC2D7BE5-7000-3C48-AA1F-2B56512EECB1}" destId="{CBC1B020-7022-2B49-8F5F-7E3168D6587A}" srcOrd="1" destOrd="0" presId="urn:microsoft.com/office/officeart/2009/3/layout/HorizontalOrganizationChart"/>
    <dgm:cxn modelId="{A006D418-6F5B-F94F-B1EB-76198F7CA1F0}" type="presParOf" srcId="{B6FF38B1-94EE-5848-8043-BF3B363E5E43}" destId="{8C9C17CE-7CBB-7446-A701-923744A6075A}" srcOrd="1" destOrd="0" presId="urn:microsoft.com/office/officeart/2009/3/layout/HorizontalOrganizationChart"/>
    <dgm:cxn modelId="{2A08A575-6186-5F4D-8687-7ADF9E455583}" type="presParOf" srcId="{B6FF38B1-94EE-5848-8043-BF3B363E5E43}" destId="{430A0D5E-F21F-B747-8E3B-3F16B06130DD}" srcOrd="2" destOrd="0" presId="urn:microsoft.com/office/officeart/2009/3/layout/HorizontalOrganizationChart"/>
    <dgm:cxn modelId="{D7D6EEF2-5C69-634F-8E1B-D8BE984D0F92}" type="presParOf" srcId="{96876921-77F4-4E08-9148-E99125692808}" destId="{FDE78A9A-2F3D-1643-9E25-8D293E01FD0B}" srcOrd="4" destOrd="0" presId="urn:microsoft.com/office/officeart/2009/3/layout/HorizontalOrganizationChart"/>
    <dgm:cxn modelId="{801094A7-A4D7-8C47-B983-7A40B081A2A4}" type="presParOf" srcId="{96876921-77F4-4E08-9148-E99125692808}" destId="{03AC02A8-DCF5-DE41-9165-E9B4A460BFB1}" srcOrd="5" destOrd="0" presId="urn:microsoft.com/office/officeart/2009/3/layout/HorizontalOrganizationChart"/>
    <dgm:cxn modelId="{1EC721BB-1D35-3342-9E7D-B2B487C2813B}" type="presParOf" srcId="{03AC02A8-DCF5-DE41-9165-E9B4A460BFB1}" destId="{F8B7117C-2CA0-2F40-B7D6-1D024FC1684D}" srcOrd="0" destOrd="0" presId="urn:microsoft.com/office/officeart/2009/3/layout/HorizontalOrganizationChart"/>
    <dgm:cxn modelId="{60DE7E74-BA14-FE47-96E4-A48C0964E467}" type="presParOf" srcId="{F8B7117C-2CA0-2F40-B7D6-1D024FC1684D}" destId="{7EAD13FD-E4B4-DC46-B5DF-6646A2216B5E}" srcOrd="0" destOrd="0" presId="urn:microsoft.com/office/officeart/2009/3/layout/HorizontalOrganizationChart"/>
    <dgm:cxn modelId="{F97E7DF4-B76E-A243-8F93-4F4FE4908093}" type="presParOf" srcId="{F8B7117C-2CA0-2F40-B7D6-1D024FC1684D}" destId="{4E317DED-344D-9C4D-B93F-1131238B087D}" srcOrd="1" destOrd="0" presId="urn:microsoft.com/office/officeart/2009/3/layout/HorizontalOrganizationChart"/>
    <dgm:cxn modelId="{BDF61215-7A52-7B4A-81E5-34CB0AA90B25}" type="presParOf" srcId="{03AC02A8-DCF5-DE41-9165-E9B4A460BFB1}" destId="{B14BC67D-6708-2744-B1B5-357136427AFC}" srcOrd="1" destOrd="0" presId="urn:microsoft.com/office/officeart/2009/3/layout/HorizontalOrganizationChart"/>
    <dgm:cxn modelId="{02A74A25-E4A1-8740-9F75-F709E7C47E53}" type="presParOf" srcId="{03AC02A8-DCF5-DE41-9165-E9B4A460BFB1}" destId="{3CE53489-38CC-3F4F-8E4D-87B2F2A44B04}" srcOrd="2" destOrd="0" presId="urn:microsoft.com/office/officeart/2009/3/layout/HorizontalOrganizationChart"/>
    <dgm:cxn modelId="{0BCF5215-1976-7A43-8B15-18CBF6F38096}" type="presParOf" srcId="{96876921-77F4-4E08-9148-E99125692808}" destId="{02317F5F-2A70-F943-94AC-A4AA9E649FDC}" srcOrd="6" destOrd="0" presId="urn:microsoft.com/office/officeart/2009/3/layout/HorizontalOrganizationChart"/>
    <dgm:cxn modelId="{6E7677C0-8146-5541-A24F-3F9F698FD5C4}" type="presParOf" srcId="{96876921-77F4-4E08-9148-E99125692808}" destId="{942551B5-031B-A94B-8596-6CF221122022}" srcOrd="7" destOrd="0" presId="urn:microsoft.com/office/officeart/2009/3/layout/HorizontalOrganizationChart"/>
    <dgm:cxn modelId="{712B07B5-3460-DD42-85FC-F114B4366962}" type="presParOf" srcId="{942551B5-031B-A94B-8596-6CF221122022}" destId="{7B45BAC9-CC56-AC40-81A5-C7B9387341D0}" srcOrd="0" destOrd="0" presId="urn:microsoft.com/office/officeart/2009/3/layout/HorizontalOrganizationChart"/>
    <dgm:cxn modelId="{3C3B9598-46FD-DC40-AB89-0FD0F8D0FAF4}" type="presParOf" srcId="{7B45BAC9-CC56-AC40-81A5-C7B9387341D0}" destId="{8694BFB8-9E8C-1845-8FEC-5B89C95DC21B}" srcOrd="0" destOrd="0" presId="urn:microsoft.com/office/officeart/2009/3/layout/HorizontalOrganizationChart"/>
    <dgm:cxn modelId="{0FAEC47C-56CB-894D-82D3-EC3B6148A3A6}" type="presParOf" srcId="{7B45BAC9-CC56-AC40-81A5-C7B9387341D0}" destId="{BCA5C663-1057-1245-B4D4-FE7B87B92033}" srcOrd="1" destOrd="0" presId="urn:microsoft.com/office/officeart/2009/3/layout/HorizontalOrganizationChart"/>
    <dgm:cxn modelId="{D4469AB9-107B-A942-B81B-49192F745D5C}" type="presParOf" srcId="{942551B5-031B-A94B-8596-6CF221122022}" destId="{1E512A8E-5837-FD44-BC9D-057510CBC4D9}" srcOrd="1" destOrd="0" presId="urn:microsoft.com/office/officeart/2009/3/layout/HorizontalOrganizationChart"/>
    <dgm:cxn modelId="{6B9DEFAC-F9CC-A145-BEE5-C79F84658E49}" type="presParOf" srcId="{942551B5-031B-A94B-8596-6CF221122022}" destId="{A1E72A6A-988E-C845-8CD1-74A8CF689222}" srcOrd="2" destOrd="0" presId="urn:microsoft.com/office/officeart/2009/3/layout/HorizontalOrganizationChart"/>
    <dgm:cxn modelId="{5A4CD0C0-0039-A040-920C-0FF0B4154C5A}" type="presParOf" srcId="{96876921-77F4-4E08-9148-E99125692808}" destId="{16C50FE8-F74F-1349-A8CA-65C27410E2C4}" srcOrd="8" destOrd="0" presId="urn:microsoft.com/office/officeart/2009/3/layout/HorizontalOrganizationChart"/>
    <dgm:cxn modelId="{940C820C-6789-ED42-BEC3-9F5620B93650}" type="presParOf" srcId="{96876921-77F4-4E08-9148-E99125692808}" destId="{7B39659E-F7C2-8C4D-AAAE-4DDD6208E960}" srcOrd="9" destOrd="0" presId="urn:microsoft.com/office/officeart/2009/3/layout/HorizontalOrganizationChart"/>
    <dgm:cxn modelId="{BFE6EFAE-BD3D-B04A-908B-9C6E657E6BA8}" type="presParOf" srcId="{7B39659E-F7C2-8C4D-AAAE-4DDD6208E960}" destId="{06ED6D85-57F1-BB48-8E0B-7186F27EBFD7}" srcOrd="0" destOrd="0" presId="urn:microsoft.com/office/officeart/2009/3/layout/HorizontalOrganizationChart"/>
    <dgm:cxn modelId="{68FECA4C-A3A8-2344-833B-188347DC277F}" type="presParOf" srcId="{06ED6D85-57F1-BB48-8E0B-7186F27EBFD7}" destId="{EE430F54-A878-5E4E-8BD2-2EC118BCE1FF}" srcOrd="0" destOrd="0" presId="urn:microsoft.com/office/officeart/2009/3/layout/HorizontalOrganizationChart"/>
    <dgm:cxn modelId="{AC428414-F0C4-854A-B8B4-12BF666ACE43}" type="presParOf" srcId="{06ED6D85-57F1-BB48-8E0B-7186F27EBFD7}" destId="{0F28AA06-1427-D743-BEC7-C0539F8ADE78}" srcOrd="1" destOrd="0" presId="urn:microsoft.com/office/officeart/2009/3/layout/HorizontalOrganizationChart"/>
    <dgm:cxn modelId="{D666018B-AF2C-3C47-8913-DC403571ABAF}" type="presParOf" srcId="{7B39659E-F7C2-8C4D-AAAE-4DDD6208E960}" destId="{F43529C5-7D0B-C04F-969D-0FBCA8A92A6D}" srcOrd="1" destOrd="0" presId="urn:microsoft.com/office/officeart/2009/3/layout/HorizontalOrganizationChart"/>
    <dgm:cxn modelId="{A98D775A-6CE5-5946-938D-1FD326E40DAE}" type="presParOf" srcId="{7B39659E-F7C2-8C4D-AAAE-4DDD6208E960}" destId="{7844B8FB-1B3C-3543-A856-FD80D2872BDF}" srcOrd="2" destOrd="0" presId="urn:microsoft.com/office/officeart/2009/3/layout/HorizontalOrganizationChart"/>
    <dgm:cxn modelId="{F4533B57-FDEE-4D4A-925F-003AA3624694}" type="presParOf" srcId="{96876921-77F4-4E08-9148-E99125692808}" destId="{D64C51CF-5385-AC4E-9924-5AEB9C96CC29}" srcOrd="10" destOrd="0" presId="urn:microsoft.com/office/officeart/2009/3/layout/HorizontalOrganizationChart"/>
    <dgm:cxn modelId="{D506477D-A8BC-4A43-B30B-0251DBBC61C7}" type="presParOf" srcId="{96876921-77F4-4E08-9148-E99125692808}" destId="{2C28600F-B5DF-F346-BFAD-A7B2AF3EC9CB}" srcOrd="11" destOrd="0" presId="urn:microsoft.com/office/officeart/2009/3/layout/HorizontalOrganizationChart"/>
    <dgm:cxn modelId="{FB619D70-28F6-B34D-98ED-195A39BD9228}" type="presParOf" srcId="{2C28600F-B5DF-F346-BFAD-A7B2AF3EC9CB}" destId="{60E6DAE8-C119-484B-B753-1455C0E0CE71}" srcOrd="0" destOrd="0" presId="urn:microsoft.com/office/officeart/2009/3/layout/HorizontalOrganizationChart"/>
    <dgm:cxn modelId="{0F648A31-A8DF-6A4C-A12E-7774A9799F58}" type="presParOf" srcId="{60E6DAE8-C119-484B-B753-1455C0E0CE71}" destId="{E6CF5C07-2D9C-564D-90E5-DBF063F87A7C}" srcOrd="0" destOrd="0" presId="urn:microsoft.com/office/officeart/2009/3/layout/HorizontalOrganizationChart"/>
    <dgm:cxn modelId="{262531A3-47F3-A04A-83DE-39C080C90D6E}" type="presParOf" srcId="{60E6DAE8-C119-484B-B753-1455C0E0CE71}" destId="{C767319C-045A-8840-8F04-CF0D948D48E4}" srcOrd="1" destOrd="0" presId="urn:microsoft.com/office/officeart/2009/3/layout/HorizontalOrganizationChart"/>
    <dgm:cxn modelId="{2AD0521A-20CB-7E4A-AEB4-78CD287397CF}" type="presParOf" srcId="{2C28600F-B5DF-F346-BFAD-A7B2AF3EC9CB}" destId="{1B10B67E-083A-F547-9877-E216C150872C}" srcOrd="1" destOrd="0" presId="urn:microsoft.com/office/officeart/2009/3/layout/HorizontalOrganizationChart"/>
    <dgm:cxn modelId="{A6A1D7F5-4579-AA4F-9D60-943DDF440977}" type="presParOf" srcId="{2C28600F-B5DF-F346-BFAD-A7B2AF3EC9CB}" destId="{2E3E6627-6735-2447-AB97-6533EB27301F}" srcOrd="2" destOrd="0" presId="urn:microsoft.com/office/officeart/2009/3/layout/HorizontalOrganizationChart"/>
    <dgm:cxn modelId="{262E820B-8F5E-F446-8A37-D8C38A80505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SimHei" charset="-122"/>
              <a:ea typeface="SimHei" charset="-122"/>
              <a:cs typeface="SimHei" charset="-122"/>
              <a:sym typeface="+mn-ea"/>
            </a:rPr>
            <a:t>客户关系管理的流程</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23F1803F-276C-8041-9B7B-082F2BD1E946}">
      <dgm:prSet custT="1"/>
      <dgm:spPr/>
      <dgm:t>
        <a:bodyPr/>
        <a:lstStyle/>
        <a:p>
          <a:r>
            <a:rPr lang="zh-CN" altLang="en-US" sz="20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a:latin typeface="SimHei" charset="-122"/>
            <a:ea typeface="SimHei" charset="-122"/>
            <a:cs typeface="SimHei" charset="-122"/>
          </a:endParaRPr>
        </a:p>
      </dgm:t>
    </dgm:pt>
    <dgm:pt modelId="{7859404A-F2FC-2C48-AA46-F509ECEE6B31}">
      <dgm:prSet custT="1"/>
      <dgm:spPr/>
      <dgm:t>
        <a:bodyPr/>
        <a:lstStyle/>
        <a:p>
          <a:r>
            <a:rPr lang="zh-CN" altLang="en-US" sz="20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a:latin typeface="SimHei" charset="-122"/>
            <a:ea typeface="SimHei" charset="-122"/>
            <a:cs typeface="SimHei" charset="-122"/>
          </a:endParaRPr>
        </a:p>
      </dgm:t>
    </dgm:pt>
    <dgm:pt modelId="{F2050BCA-66A8-BD4F-8D70-1CDE1E1193D6}">
      <dgm:prSet custT="1"/>
      <dgm:spPr/>
      <dgm:t>
        <a:bodyPr/>
        <a:lstStyle/>
        <a:p>
          <a:r>
            <a:rPr lang="zh-CN" altLang="en-US" sz="2000" dirty="0">
              <a:latin typeface="SimHei" charset="-122"/>
              <a:ea typeface="SimHei" charset="-122"/>
              <a:cs typeface="SimHei" charset="-122"/>
            </a:rPr>
            <a:t>深入了解目标客户</a:t>
          </a:r>
          <a:endParaRPr lang="zh-CN" altLang="en-US" sz="20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a:latin typeface="SimHei" charset="-122"/>
            <a:ea typeface="SimHei" charset="-122"/>
            <a:cs typeface="SimHei" charset="-122"/>
          </a:endParaRPr>
        </a:p>
      </dgm:t>
    </dgm:pt>
    <dgm:pt modelId="{18857FB4-8C0F-134F-BB34-A7483EFC3EB3}">
      <dgm:prSet custT="1"/>
      <dgm:spPr/>
      <dgm:t>
        <a:bodyPr/>
        <a:lstStyle/>
        <a:p>
          <a:r>
            <a:rPr lang="zh-CN" altLang="en-US" sz="2000" dirty="0">
              <a:latin typeface="SimHei" charset="-122"/>
              <a:ea typeface="SimHei" charset="-122"/>
              <a:cs typeface="SimHei" charset="-122"/>
            </a:rPr>
            <a:t>发展关系网络</a:t>
          </a:r>
          <a:endParaRPr lang="zh-CN" altLang="en-US" sz="20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a:latin typeface="SimHei" charset="-122"/>
            <a:ea typeface="SimHei" charset="-122"/>
            <a:cs typeface="SimHei" charset="-122"/>
          </a:endParaRPr>
        </a:p>
      </dgm:t>
    </dgm:pt>
    <dgm:pt modelId="{407B71D8-AF3B-5A42-9B22-D9139206A1E9}">
      <dgm:prSet custT="1"/>
      <dgm:spPr/>
      <dgm:t>
        <a:bodyPr/>
        <a:lstStyle/>
        <a:p>
          <a:r>
            <a:rPr lang="zh-CN" altLang="en-US" sz="2000" dirty="0">
              <a:latin typeface="SimHei" charset="-122"/>
              <a:ea typeface="SimHei" charset="-122"/>
              <a:cs typeface="SimHei" charset="-122"/>
            </a:rPr>
            <a:t>创造客户价值</a:t>
          </a:r>
          <a:endParaRPr lang="zh-CN" altLang="en-US" sz="20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a:latin typeface="SimHei" charset="-122"/>
            <a:ea typeface="SimHei" charset="-122"/>
            <a:cs typeface="SimHei" charset="-122"/>
          </a:endParaRPr>
        </a:p>
      </dgm:t>
    </dgm:pt>
    <dgm:pt modelId="{4CB52E96-06D1-AF48-99CE-F4490E57E3F7}">
      <dgm:prSet custT="1"/>
      <dgm:spPr/>
      <dgm:t>
        <a:bodyPr/>
        <a:lstStyle/>
        <a:p>
          <a:r>
            <a:rPr lang="zh-CN" altLang="en-US" sz="2000" dirty="0">
              <a:latin typeface="SimHei" charset="-122"/>
              <a:ea typeface="SimHei" charset="-122"/>
              <a:cs typeface="SimHei" charset="-122"/>
            </a:rPr>
            <a:t>管理客户关系</a:t>
          </a:r>
          <a:endParaRPr lang="zh-CN" altLang="en-US" sz="20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a:latin typeface="SimHei" charset="-122"/>
            <a:ea typeface="SimHei" charset="-122"/>
            <a:cs typeface="SimHei" charset="-122"/>
          </a:endParaRPr>
        </a:p>
      </dgm:t>
    </dgm:pt>
    <dgm:pt modelId="{10CF994B-8769-2444-9DC3-89273BB1CF14}">
      <dgm:prSet custT="1"/>
      <dgm:spPr/>
      <dgm:t>
        <a:bodyPr/>
        <a:lstStyle/>
        <a:p>
          <a:r>
            <a:rPr lang="zh-CN" altLang="en-US" sz="2000" b="1" dirty="0">
              <a:latin typeface="SimHei" charset="-122"/>
              <a:ea typeface="SimHei" charset="-122"/>
              <a:cs typeface="SimHei" charset="-122"/>
            </a:rPr>
            <a:t>客户价值构成</a:t>
          </a:r>
        </a:p>
      </dgm:t>
    </dgm:pt>
    <dgm:pt modelId="{5E819EC0-150E-474F-BD9E-78493C71F3C4}" type="parTrans" cxnId="{DC82D53A-1DB6-4E49-8990-8858BF28F972}">
      <dgm:prSet/>
      <dgm:spPr/>
      <dgm:t>
        <a:bodyPr/>
        <a:lstStyle/>
        <a:p>
          <a:endParaRPr lang="zh-CN" altLang="en-US"/>
        </a:p>
      </dgm:t>
    </dgm:pt>
    <dgm:pt modelId="{8283F15D-7200-8048-B3B2-C7EDA03576A4}" type="sibTrans" cxnId="{DC82D53A-1DB6-4E49-8990-8858BF28F972}">
      <dgm:prSet/>
      <dgm:spPr/>
      <dgm:t>
        <a:bodyPr/>
        <a:lstStyle/>
        <a:p>
          <a:endParaRPr lang="zh-CN" altLang="en-US"/>
        </a:p>
      </dgm:t>
    </dgm:pt>
    <dgm:pt modelId="{88D03096-E096-CB49-98E5-511D9E75D5E8}">
      <dgm:prSet custT="1"/>
      <dgm:spPr/>
      <dgm:t>
        <a:bodyPr/>
        <a:lstStyle/>
        <a:p>
          <a:r>
            <a:rPr lang="zh-CN" altLang="en-US" sz="2000" b="1" dirty="0">
              <a:latin typeface="SimHei" charset="-122"/>
              <a:ea typeface="SimHei" charset="-122"/>
              <a:cs typeface="SimHei" charset="-122"/>
            </a:rPr>
            <a:t>影响客户价值的因素</a:t>
          </a:r>
        </a:p>
      </dgm:t>
    </dgm:pt>
    <dgm:pt modelId="{33B999D7-C163-D248-9427-6E8675F4BA16}" type="parTrans" cxnId="{5246E697-9BB0-9D47-96C7-DE9616154855}">
      <dgm:prSet/>
      <dgm:spPr/>
      <dgm:t>
        <a:bodyPr/>
        <a:lstStyle/>
        <a:p>
          <a:endParaRPr lang="zh-CN" altLang="en-US"/>
        </a:p>
      </dgm:t>
    </dgm:pt>
    <dgm:pt modelId="{44C7CEAD-77D1-1A4F-9C19-2EC3DEC527F7}" type="sibTrans" cxnId="{5246E697-9BB0-9D47-96C7-DE9616154855}">
      <dgm:prSet/>
      <dgm:spPr/>
      <dgm:t>
        <a:bodyPr/>
        <a:lstStyle/>
        <a:p>
          <a:endParaRPr lang="zh-CN" altLang="en-US"/>
        </a:p>
      </dgm:t>
    </dgm:pt>
    <dgm:pt modelId="{1F926BA1-0011-4540-B3A8-89F3A368D1E7}">
      <dgm:prSet custT="1"/>
      <dgm:spPr/>
      <dgm:t>
        <a:bodyPr/>
        <a:lstStyle/>
        <a:p>
          <a:r>
            <a:rPr lang="zh-CN" altLang="en-US" sz="2000" b="1" dirty="0">
              <a:latin typeface="SimHei" charset="-122"/>
              <a:ea typeface="SimHei" charset="-122"/>
              <a:cs typeface="SimHei" charset="-122"/>
            </a:rPr>
            <a:t>客户投资与利润分析</a:t>
          </a:r>
        </a:p>
      </dgm:t>
    </dgm:pt>
    <dgm:pt modelId="{F0D1E149-7036-B84A-80ED-A75D198455AC}" type="parTrans" cxnId="{14F3320E-D378-0D4B-89B3-21218D656B9E}">
      <dgm:prSet/>
      <dgm:spPr/>
      <dgm:t>
        <a:bodyPr/>
        <a:lstStyle/>
        <a:p>
          <a:endParaRPr lang="zh-CN" altLang="en-US"/>
        </a:p>
      </dgm:t>
    </dgm:pt>
    <dgm:pt modelId="{D9899814-1636-B846-9105-6E7668D42412}" type="sibTrans" cxnId="{14F3320E-D378-0D4B-89B3-21218D656B9E}">
      <dgm:prSet/>
      <dgm:spPr/>
      <dgm:t>
        <a:bodyPr/>
        <a:lstStyle/>
        <a:p>
          <a:endParaRPr lang="zh-CN" altLang="en-US"/>
        </a:p>
      </dgm:t>
    </dgm:pt>
    <dgm:pt modelId="{4FCABB10-1427-1943-B462-739CBB31A891}">
      <dgm:prSet custT="1"/>
      <dgm:spPr/>
      <dgm:t>
        <a:bodyPr/>
        <a:lstStyle/>
        <a:p>
          <a:r>
            <a:rPr lang="zh-CN" altLang="en-US" sz="2000" b="1" dirty="0">
              <a:latin typeface="SimHei" charset="-122"/>
              <a:ea typeface="SimHei" charset="-122"/>
              <a:cs typeface="SimHei" charset="-122"/>
            </a:rPr>
            <a:t>客户组合分析</a:t>
          </a:r>
        </a:p>
      </dgm:t>
    </dgm:pt>
    <dgm:pt modelId="{BE2DBA55-C24F-DC4D-8737-81B0AC47B464}" type="parTrans" cxnId="{F0AF34B3-DA78-174D-8F78-4B6AD9701918}">
      <dgm:prSet/>
      <dgm:spPr/>
      <dgm:t>
        <a:bodyPr/>
        <a:lstStyle/>
        <a:p>
          <a:endParaRPr lang="zh-CN" altLang="en-US"/>
        </a:p>
      </dgm:t>
    </dgm:pt>
    <dgm:pt modelId="{3F4AAFCB-66C1-F444-A763-875C2DEAD6CB}" type="sibTrans" cxnId="{F0AF34B3-DA78-174D-8F78-4B6AD9701918}">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22E13D6A-5717-404F-AFD7-D556B2EDF978}" type="pres">
      <dgm:prSet presAssocID="{5E819EC0-150E-474F-BD9E-78493C71F3C4}" presName="Name64" presStyleLbl="parChTrans1D3" presStyleIdx="0" presStyleCnt="4"/>
      <dgm:spPr/>
    </dgm:pt>
    <dgm:pt modelId="{8D23C502-A5E7-7648-95CD-1FFA05A56C25}" type="pres">
      <dgm:prSet presAssocID="{10CF994B-8769-2444-9DC3-89273BB1CF14}" presName="hierRoot2" presStyleCnt="0">
        <dgm:presLayoutVars>
          <dgm:hierBranch val="init"/>
        </dgm:presLayoutVars>
      </dgm:prSet>
      <dgm:spPr/>
    </dgm:pt>
    <dgm:pt modelId="{BBBB13BD-C2C3-8F43-A371-39E31BC8156C}" type="pres">
      <dgm:prSet presAssocID="{10CF994B-8769-2444-9DC3-89273BB1CF14}" presName="rootComposite" presStyleCnt="0"/>
      <dgm:spPr/>
    </dgm:pt>
    <dgm:pt modelId="{13972A07-38F7-B848-BF5A-3423928D9827}" type="pres">
      <dgm:prSet presAssocID="{10CF994B-8769-2444-9DC3-89273BB1CF14}" presName="rootText" presStyleLbl="node3" presStyleIdx="0" presStyleCnt="4">
        <dgm:presLayoutVars>
          <dgm:chPref val="3"/>
        </dgm:presLayoutVars>
      </dgm:prSet>
      <dgm:spPr/>
    </dgm:pt>
    <dgm:pt modelId="{C3E352E1-0F16-B04B-BDDD-0C60B0E1DF5C}" type="pres">
      <dgm:prSet presAssocID="{10CF994B-8769-2444-9DC3-89273BB1CF14}" presName="rootConnector" presStyleLbl="node3" presStyleIdx="0" presStyleCnt="4"/>
      <dgm:spPr/>
    </dgm:pt>
    <dgm:pt modelId="{CF4EE3BC-FDA5-C744-8D00-0104D77FF664}" type="pres">
      <dgm:prSet presAssocID="{10CF994B-8769-2444-9DC3-89273BB1CF14}" presName="hierChild4" presStyleCnt="0"/>
      <dgm:spPr/>
    </dgm:pt>
    <dgm:pt modelId="{78084D04-8FBD-7247-ABD3-FF110045542A}" type="pres">
      <dgm:prSet presAssocID="{10CF994B-8769-2444-9DC3-89273BB1CF14}" presName="hierChild5" presStyleCnt="0"/>
      <dgm:spPr/>
    </dgm:pt>
    <dgm:pt modelId="{8A316726-198E-D24E-909D-3B04444E0572}" type="pres">
      <dgm:prSet presAssocID="{33B999D7-C163-D248-9427-6E8675F4BA16}" presName="Name64" presStyleLbl="parChTrans1D3" presStyleIdx="1" presStyleCnt="4"/>
      <dgm:spPr/>
    </dgm:pt>
    <dgm:pt modelId="{E495F668-85EB-8742-AA26-C46BE96E2B99}" type="pres">
      <dgm:prSet presAssocID="{88D03096-E096-CB49-98E5-511D9E75D5E8}" presName="hierRoot2" presStyleCnt="0">
        <dgm:presLayoutVars>
          <dgm:hierBranch val="init"/>
        </dgm:presLayoutVars>
      </dgm:prSet>
      <dgm:spPr/>
    </dgm:pt>
    <dgm:pt modelId="{7BA89836-228E-E045-BFB0-096EFAED25AE}" type="pres">
      <dgm:prSet presAssocID="{88D03096-E096-CB49-98E5-511D9E75D5E8}" presName="rootComposite" presStyleCnt="0"/>
      <dgm:spPr/>
    </dgm:pt>
    <dgm:pt modelId="{96AD6692-4147-8946-A5E4-023AE07630BE}" type="pres">
      <dgm:prSet presAssocID="{88D03096-E096-CB49-98E5-511D9E75D5E8}" presName="rootText" presStyleLbl="node3" presStyleIdx="1" presStyleCnt="4">
        <dgm:presLayoutVars>
          <dgm:chPref val="3"/>
        </dgm:presLayoutVars>
      </dgm:prSet>
      <dgm:spPr/>
    </dgm:pt>
    <dgm:pt modelId="{E3E6CFE1-5067-314D-B48C-63FD5D93F4C2}" type="pres">
      <dgm:prSet presAssocID="{88D03096-E096-CB49-98E5-511D9E75D5E8}" presName="rootConnector" presStyleLbl="node3" presStyleIdx="1" presStyleCnt="4"/>
      <dgm:spPr/>
    </dgm:pt>
    <dgm:pt modelId="{938DCF3F-4820-694E-8C72-6EFEAB3315D0}" type="pres">
      <dgm:prSet presAssocID="{88D03096-E096-CB49-98E5-511D9E75D5E8}" presName="hierChild4" presStyleCnt="0"/>
      <dgm:spPr/>
    </dgm:pt>
    <dgm:pt modelId="{4675E7A2-23C3-9042-A4B2-B3C215D5D766}" type="pres">
      <dgm:prSet presAssocID="{88D03096-E096-CB49-98E5-511D9E75D5E8}" presName="hierChild5" presStyleCnt="0"/>
      <dgm:spPr/>
    </dgm:pt>
    <dgm:pt modelId="{563DB3BC-7712-FB41-84F2-CC611ACA1FEA}" type="pres">
      <dgm:prSet presAssocID="{F0D1E149-7036-B84A-80ED-A75D198455AC}" presName="Name64" presStyleLbl="parChTrans1D3" presStyleIdx="2" presStyleCnt="4"/>
      <dgm:spPr/>
    </dgm:pt>
    <dgm:pt modelId="{EAE019CD-C6A6-424F-A182-AA188820CF84}" type="pres">
      <dgm:prSet presAssocID="{1F926BA1-0011-4540-B3A8-89F3A368D1E7}" presName="hierRoot2" presStyleCnt="0">
        <dgm:presLayoutVars>
          <dgm:hierBranch val="init"/>
        </dgm:presLayoutVars>
      </dgm:prSet>
      <dgm:spPr/>
    </dgm:pt>
    <dgm:pt modelId="{C473E8F4-1CFB-A943-8319-7EACA984B10E}" type="pres">
      <dgm:prSet presAssocID="{1F926BA1-0011-4540-B3A8-89F3A368D1E7}" presName="rootComposite" presStyleCnt="0"/>
      <dgm:spPr/>
    </dgm:pt>
    <dgm:pt modelId="{61A0B217-6FFF-D745-AD89-1441E603451D}" type="pres">
      <dgm:prSet presAssocID="{1F926BA1-0011-4540-B3A8-89F3A368D1E7}" presName="rootText" presStyleLbl="node3" presStyleIdx="2" presStyleCnt="4">
        <dgm:presLayoutVars>
          <dgm:chPref val="3"/>
        </dgm:presLayoutVars>
      </dgm:prSet>
      <dgm:spPr/>
    </dgm:pt>
    <dgm:pt modelId="{1C38AEF7-D61C-B54D-831A-0BD693CD5BAA}" type="pres">
      <dgm:prSet presAssocID="{1F926BA1-0011-4540-B3A8-89F3A368D1E7}" presName="rootConnector" presStyleLbl="node3" presStyleIdx="2" presStyleCnt="4"/>
      <dgm:spPr/>
    </dgm:pt>
    <dgm:pt modelId="{7DD66978-6CF6-7D43-BAED-D127DAD59BE2}" type="pres">
      <dgm:prSet presAssocID="{1F926BA1-0011-4540-B3A8-89F3A368D1E7}" presName="hierChild4" presStyleCnt="0"/>
      <dgm:spPr/>
    </dgm:pt>
    <dgm:pt modelId="{667186F6-01F9-6E41-9011-6518298271C5}" type="pres">
      <dgm:prSet presAssocID="{1F926BA1-0011-4540-B3A8-89F3A368D1E7}" presName="hierChild5" presStyleCnt="0"/>
      <dgm:spPr/>
    </dgm:pt>
    <dgm:pt modelId="{7CF2EC5C-8122-AD49-8BBD-607DE8D20484}" type="pres">
      <dgm:prSet presAssocID="{BE2DBA55-C24F-DC4D-8737-81B0AC47B464}" presName="Name64" presStyleLbl="parChTrans1D3" presStyleIdx="3" presStyleCnt="4"/>
      <dgm:spPr/>
    </dgm:pt>
    <dgm:pt modelId="{53A22FAD-AE86-B34F-BD8C-9F268D74588F}" type="pres">
      <dgm:prSet presAssocID="{4FCABB10-1427-1943-B462-739CBB31A891}" presName="hierRoot2" presStyleCnt="0">
        <dgm:presLayoutVars>
          <dgm:hierBranch val="init"/>
        </dgm:presLayoutVars>
      </dgm:prSet>
      <dgm:spPr/>
    </dgm:pt>
    <dgm:pt modelId="{2B0A6D3C-0A95-0544-A3BC-DE57A1532366}" type="pres">
      <dgm:prSet presAssocID="{4FCABB10-1427-1943-B462-739CBB31A891}" presName="rootComposite" presStyleCnt="0"/>
      <dgm:spPr/>
    </dgm:pt>
    <dgm:pt modelId="{19C2433C-779A-F64B-AF88-E2E7771CF318}" type="pres">
      <dgm:prSet presAssocID="{4FCABB10-1427-1943-B462-739CBB31A891}" presName="rootText" presStyleLbl="node3" presStyleIdx="3" presStyleCnt="4">
        <dgm:presLayoutVars>
          <dgm:chPref val="3"/>
        </dgm:presLayoutVars>
      </dgm:prSet>
      <dgm:spPr/>
    </dgm:pt>
    <dgm:pt modelId="{52D06B81-7E6C-8D4D-8CEC-216A9AD25B93}" type="pres">
      <dgm:prSet presAssocID="{4FCABB10-1427-1943-B462-739CBB31A891}" presName="rootConnector" presStyleLbl="node3" presStyleIdx="3" presStyleCnt="4"/>
      <dgm:spPr/>
    </dgm:pt>
    <dgm:pt modelId="{28D0C559-6F5E-474F-9F27-C37BC77222FA}" type="pres">
      <dgm:prSet presAssocID="{4FCABB10-1427-1943-B462-739CBB31A891}" presName="hierChild4" presStyleCnt="0"/>
      <dgm:spPr/>
    </dgm:pt>
    <dgm:pt modelId="{84C5FD79-38F2-D945-80C1-DB0775544B4E}" type="pres">
      <dgm:prSet presAssocID="{4FCABB10-1427-1943-B462-739CBB31A891}" presName="hierChild5"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31A82F05-C864-3C49-BE48-08740E2A2B35}" type="presOf" srcId="{407B71D8-AF3B-5A42-9B22-D9139206A1E9}" destId="{EE430F54-A878-5E4E-8BD2-2EC118BCE1FF}" srcOrd="0" destOrd="0" presId="urn:microsoft.com/office/officeart/2009/3/layout/HorizontalOrganizationChart"/>
    <dgm:cxn modelId="{73C74808-8971-144D-9210-1A05918B2FB6}" type="presOf" srcId="{9AC2E227-803C-4016-BF2C-9291B6CAA290}" destId="{9CD41DA5-A8A9-4189-B933-DCF665F7DF2D}" srcOrd="1"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A716FB0A-CD7A-9543-BDBD-76735A96F6FB}" type="presOf" srcId="{33B999D7-C163-D248-9427-6E8675F4BA16}" destId="{8A316726-198E-D24E-909D-3B04444E0572}" srcOrd="0" destOrd="0" presId="urn:microsoft.com/office/officeart/2009/3/layout/HorizontalOrganizationChart"/>
    <dgm:cxn modelId="{14F3320E-D378-0D4B-89B3-21218D656B9E}" srcId="{7859404A-F2FC-2C48-AA46-F509ECEE6B31}" destId="{1F926BA1-0011-4540-B3A8-89F3A368D1E7}" srcOrd="2" destOrd="0" parTransId="{F0D1E149-7036-B84A-80ED-A75D198455AC}" sibTransId="{D9899814-1636-B846-9105-6E7668D42412}"/>
    <dgm:cxn modelId="{37877B12-FEC8-C849-8680-DED2593B5727}" type="presOf" srcId="{F05BBA42-D7AF-4BA0-8C3F-85B1FE28E48F}" destId="{18DB143D-9E27-4E02-AFA5-F665953CBC10}" srcOrd="0" destOrd="0" presId="urn:microsoft.com/office/officeart/2009/3/layout/HorizontalOrganizationChart"/>
    <dgm:cxn modelId="{E2BF6015-39B9-8442-B666-9BC47B89BC28}" type="presOf" srcId="{D03B71AB-129A-214C-ABE8-BDB062FF6886}" destId="{D64C51CF-5385-AC4E-9924-5AEB9C96CC29}" srcOrd="0" destOrd="0" presId="urn:microsoft.com/office/officeart/2009/3/layout/HorizontalOrganizationChart"/>
    <dgm:cxn modelId="{E51EFC17-EDB8-CD42-9003-341D1138841D}" type="presOf" srcId="{D85D18D5-D26E-FC45-9804-B9305D1099EC}" destId="{02317F5F-2A70-F943-94AC-A4AA9E649FDC}" srcOrd="0" destOrd="0" presId="urn:microsoft.com/office/officeart/2009/3/layout/HorizontalOrganizationChart"/>
    <dgm:cxn modelId="{8567A71F-8A30-BE4D-ADBA-CFF74CACBA1B}" type="presOf" srcId="{10CF994B-8769-2444-9DC3-89273BB1CF14}" destId="{C3E352E1-0F16-B04B-BDDD-0C60B0E1DF5C}" srcOrd="1" destOrd="0" presId="urn:microsoft.com/office/officeart/2009/3/layout/HorizontalOrganizationChart"/>
    <dgm:cxn modelId="{FC792F28-5BAC-C341-91DE-5C22003A1CA7}" type="presOf" srcId="{407B71D8-AF3B-5A42-9B22-D9139206A1E9}" destId="{0F28AA06-1427-D743-BEC7-C0539F8ADE78}" srcOrd="1" destOrd="0" presId="urn:microsoft.com/office/officeart/2009/3/layout/HorizontalOrganizationChart"/>
    <dgm:cxn modelId="{C227352A-B186-5D42-ABFF-5A4B145BC325}" type="presOf" srcId="{5E91D41B-332E-E54E-BBB2-1256B9CC48C7}" destId="{97BD78E0-6CC9-224B-9FDD-F11EE9BF8DF0}"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DC82D53A-1DB6-4E49-8990-8858BF28F972}" srcId="{7859404A-F2FC-2C48-AA46-F509ECEE6B31}" destId="{10CF994B-8769-2444-9DC3-89273BB1CF14}" srcOrd="0" destOrd="0" parTransId="{5E819EC0-150E-474F-BD9E-78493C71F3C4}" sibTransId="{8283F15D-7200-8048-B3B2-C7EDA03576A4}"/>
    <dgm:cxn modelId="{90E3CF40-EA13-E943-9ABA-00547BD29E4E}" type="presOf" srcId="{18857FB4-8C0F-134F-BB34-A7483EFC3EB3}" destId="{BCA5C663-1057-1245-B4D4-FE7B87B92033}" srcOrd="1" destOrd="0" presId="urn:microsoft.com/office/officeart/2009/3/layout/HorizontalOrganizationChart"/>
    <dgm:cxn modelId="{18CF9641-65D3-9747-90D5-CF83E70C86F3}" type="presOf" srcId="{1D790902-AF3D-7B46-AD76-3055EDBED332}" destId="{FDE78A9A-2F3D-1643-9E25-8D293E01FD0B}" srcOrd="0" destOrd="0" presId="urn:microsoft.com/office/officeart/2009/3/layout/HorizontalOrganizationChart"/>
    <dgm:cxn modelId="{DC18F346-D3D1-7449-8377-224BEBC72688}" type="presOf" srcId="{23F1803F-276C-8041-9B7B-082F2BD1E946}" destId="{19BA56B5-C34A-B64D-A239-C962FAC6DE3A}" srcOrd="0" destOrd="0" presId="urn:microsoft.com/office/officeart/2009/3/layout/HorizontalOrganizationChart"/>
    <dgm:cxn modelId="{1AE59A4A-A67A-6C43-AAE3-CB81CF12A389}" type="presOf" srcId="{1F926BA1-0011-4540-B3A8-89F3A368D1E7}" destId="{61A0B217-6FFF-D745-AD89-1441E603451D}"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CCC8DB51-F239-6C4B-9A84-DC1D862189F4}" type="presOf" srcId="{18857FB4-8C0F-134F-BB34-A7483EFC3EB3}" destId="{8694BFB8-9E8C-1845-8FEC-5B89C95DC21B}" srcOrd="0" destOrd="0" presId="urn:microsoft.com/office/officeart/2009/3/layout/HorizontalOrganizationChart"/>
    <dgm:cxn modelId="{57102D66-EC61-B747-B8CF-40BB6FCD326E}" type="presOf" srcId="{4CB52E96-06D1-AF48-99CE-F4490E57E3F7}" destId="{E6CF5C07-2D9C-564D-90E5-DBF063F87A7C}" srcOrd="0" destOrd="0" presId="urn:microsoft.com/office/officeart/2009/3/layout/HorizontalOrganizationChart"/>
    <dgm:cxn modelId="{2A37776B-41AF-5043-A2CE-0AABF67AC68C}" type="presOf" srcId="{88D03096-E096-CB49-98E5-511D9E75D5E8}" destId="{E3E6CFE1-5067-314D-B48C-63FD5D93F4C2}" srcOrd="1" destOrd="0" presId="urn:microsoft.com/office/officeart/2009/3/layout/HorizontalOrganizationChart"/>
    <dgm:cxn modelId="{AF995077-643B-C442-8F0B-23A3C2F122D6}" type="presOf" srcId="{F2050BCA-66A8-BD4F-8D70-1CDE1E1193D6}" destId="{4E317DED-344D-9C4D-B93F-1131238B087D}" srcOrd="1"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4A16037D-3F7C-2940-83F9-856FDBCB9DCE}" type="presOf" srcId="{10CF994B-8769-2444-9DC3-89273BB1CF14}" destId="{13972A07-38F7-B848-BF5A-3423928D9827}" srcOrd="0" destOrd="0" presId="urn:microsoft.com/office/officeart/2009/3/layout/HorizontalOrganizationChart"/>
    <dgm:cxn modelId="{177E1C80-3831-F44B-9048-A86D765A793C}" type="presOf" srcId="{F2050BCA-66A8-BD4F-8D70-1CDE1E1193D6}" destId="{7EAD13FD-E4B4-DC46-B5DF-6646A2216B5E}" srcOrd="0" destOrd="0" presId="urn:microsoft.com/office/officeart/2009/3/layout/HorizontalOrganizationChart"/>
    <dgm:cxn modelId="{811CC281-7901-A84C-9347-C92E8795E8FA}" type="presOf" srcId="{082ECBEE-C2C7-4949-86B1-6B928BF803C2}" destId="{DB74F6B7-48F3-A347-9D02-3848B3882D19}" srcOrd="0" destOrd="0" presId="urn:microsoft.com/office/officeart/2009/3/layout/HorizontalOrganizationChart"/>
    <dgm:cxn modelId="{94D85A83-F83D-5540-9BF3-E840B295F867}" type="presOf" srcId="{88D03096-E096-CB49-98E5-511D9E75D5E8}" destId="{96AD6692-4147-8946-A5E4-023AE07630BE}" srcOrd="0" destOrd="0" presId="urn:microsoft.com/office/officeart/2009/3/layout/HorizontalOrganizationChart"/>
    <dgm:cxn modelId="{3DC0B892-F783-724F-816E-782723175D03}" type="presOf" srcId="{F0D1E149-7036-B84A-80ED-A75D198455AC}" destId="{563DB3BC-7712-FB41-84F2-CC611ACA1FEA}" srcOrd="0" destOrd="0" presId="urn:microsoft.com/office/officeart/2009/3/layout/HorizontalOrganizationChart"/>
    <dgm:cxn modelId="{5246E697-9BB0-9D47-96C7-DE9616154855}" srcId="{7859404A-F2FC-2C48-AA46-F509ECEE6B31}" destId="{88D03096-E096-CB49-98E5-511D9E75D5E8}" srcOrd="1" destOrd="0" parTransId="{33B999D7-C163-D248-9427-6E8675F4BA16}" sibTransId="{44C7CEAD-77D1-1A4F-9C19-2EC3DEC527F7}"/>
    <dgm:cxn modelId="{D3B8EF9E-EF5F-1943-8FD0-2F2240E688A7}" type="presOf" srcId="{4FCABB10-1427-1943-B462-739CBB31A891}" destId="{19C2433C-779A-F64B-AF88-E2E7771CF318}"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29744A6-5308-9A42-B4E0-40ECDA917D2C}" type="presOf" srcId="{4FCABB10-1427-1943-B462-739CBB31A891}" destId="{52D06B81-7E6C-8D4D-8CEC-216A9AD25B93}" srcOrd="1"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F0AF34B3-DA78-174D-8F78-4B6AD9701918}" srcId="{7859404A-F2FC-2C48-AA46-F509ECEE6B31}" destId="{4FCABB10-1427-1943-B462-739CBB31A891}" srcOrd="3" destOrd="0" parTransId="{BE2DBA55-C24F-DC4D-8737-81B0AC47B464}" sibTransId="{3F4AAFCB-66C1-F444-A763-875C2DEAD6CB}"/>
    <dgm:cxn modelId="{E30077B8-2047-9A4C-BB1C-D8FAF35D18D0}" type="presOf" srcId="{5A294BDE-BC52-8342-AC0A-45AB3E3D15CE}" destId="{16C50FE8-F74F-1349-A8CA-65C27410E2C4}" srcOrd="0" destOrd="0" presId="urn:microsoft.com/office/officeart/2009/3/layout/HorizontalOrganizationChart"/>
    <dgm:cxn modelId="{02F712D3-8538-E74B-AD8B-F224EC6784AE}" type="presOf" srcId="{5E819EC0-150E-474F-BD9E-78493C71F3C4}" destId="{22E13D6A-5717-404F-AFD7-D556B2EDF978}" srcOrd="0" destOrd="0" presId="urn:microsoft.com/office/officeart/2009/3/layout/HorizontalOrganizationChart"/>
    <dgm:cxn modelId="{F7C761D5-D6F5-BA45-BB62-54D5574E4C7B}" type="presOf" srcId="{4CB52E96-06D1-AF48-99CE-F4490E57E3F7}" destId="{C767319C-045A-8840-8F04-CF0D948D48E4}" srcOrd="1" destOrd="0" presId="urn:microsoft.com/office/officeart/2009/3/layout/HorizontalOrganizationChart"/>
    <dgm:cxn modelId="{2E325AD6-CBE1-D34E-8BA9-93CE1F713548}" type="presOf" srcId="{7859404A-F2FC-2C48-AA46-F509ECEE6B31}" destId="{CBC1B020-7022-2B49-8F5F-7E3168D6587A}" srcOrd="1" destOrd="0" presId="urn:microsoft.com/office/officeart/2009/3/layout/HorizontalOrganizationChart"/>
    <dgm:cxn modelId="{6147ACDB-FA34-2049-AC15-65B4FFC92060}" type="presOf" srcId="{1F926BA1-0011-4540-B3A8-89F3A368D1E7}" destId="{1C38AEF7-D61C-B54D-831A-0BD693CD5BAA}" srcOrd="1" destOrd="0" presId="urn:microsoft.com/office/officeart/2009/3/layout/HorizontalOrganizationChart"/>
    <dgm:cxn modelId="{6C064BDD-5A9C-B746-96C3-C9C739A621C2}" type="presOf" srcId="{BE2DBA55-C24F-DC4D-8737-81B0AC47B464}" destId="{7CF2EC5C-8122-AD49-8BBD-607DE8D20484}" srcOrd="0" destOrd="0" presId="urn:microsoft.com/office/officeart/2009/3/layout/HorizontalOrganizationChart"/>
    <dgm:cxn modelId="{E81A8DEA-51CD-DE43-825A-55D0392A1867}" type="presOf" srcId="{23F1803F-276C-8041-9B7B-082F2BD1E946}" destId="{B13D6842-7E74-6E4A-B081-886229548982}" srcOrd="1" destOrd="0" presId="urn:microsoft.com/office/officeart/2009/3/layout/HorizontalOrganizationChart"/>
    <dgm:cxn modelId="{360D87ED-0A0B-F245-9E03-D43394C896A5}" type="presOf" srcId="{7859404A-F2FC-2C48-AA46-F509ECEE6B31}" destId="{4E99FFF1-F2C8-4947-9B7B-F4C0FDBD7B17}" srcOrd="0" destOrd="0" presId="urn:microsoft.com/office/officeart/2009/3/layout/HorizontalOrganizationChart"/>
    <dgm:cxn modelId="{DD79D1F3-7B11-0043-A9F4-FD693FFFB97F}" type="presOf" srcId="{9AC2E227-803C-4016-BF2C-9291B6CAA290}" destId="{2A2AFDF2-2568-44F8-842C-3BFD70D9F2B1}"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44B29AC2-575E-3E4F-9666-06A2D51A0798}" type="presParOf" srcId="{18DB143D-9E27-4E02-AFA5-F665953CBC10}" destId="{07E01157-B979-4F6B-B892-75DB2A2B8B0F}" srcOrd="0" destOrd="0" presId="urn:microsoft.com/office/officeart/2009/3/layout/HorizontalOrganizationChart"/>
    <dgm:cxn modelId="{6A1B7E81-5FC7-944B-B45D-F15E8DF769E3}" type="presParOf" srcId="{07E01157-B979-4F6B-B892-75DB2A2B8B0F}" destId="{F686C23F-604E-4653-B2CB-27DBB6BED631}" srcOrd="0" destOrd="0" presId="urn:microsoft.com/office/officeart/2009/3/layout/HorizontalOrganizationChart"/>
    <dgm:cxn modelId="{71C43B31-40B4-2747-85A0-D98514C927B2}" type="presParOf" srcId="{F686C23F-604E-4653-B2CB-27DBB6BED631}" destId="{2A2AFDF2-2568-44F8-842C-3BFD70D9F2B1}" srcOrd="0" destOrd="0" presId="urn:microsoft.com/office/officeart/2009/3/layout/HorizontalOrganizationChart"/>
    <dgm:cxn modelId="{D4420D0F-1AAA-5248-B72D-B87BF408CFA6}" type="presParOf" srcId="{F686C23F-604E-4653-B2CB-27DBB6BED631}" destId="{9CD41DA5-A8A9-4189-B933-DCF665F7DF2D}" srcOrd="1" destOrd="0" presId="urn:microsoft.com/office/officeart/2009/3/layout/HorizontalOrganizationChart"/>
    <dgm:cxn modelId="{BC4D5AC5-9EF1-CA44-BBA1-38A07D280076}" type="presParOf" srcId="{07E01157-B979-4F6B-B892-75DB2A2B8B0F}" destId="{96876921-77F4-4E08-9148-E99125692808}" srcOrd="1" destOrd="0" presId="urn:microsoft.com/office/officeart/2009/3/layout/HorizontalOrganizationChart"/>
    <dgm:cxn modelId="{DF3CAD7D-62C2-1846-8912-2E06BA2A2011}" type="presParOf" srcId="{96876921-77F4-4E08-9148-E99125692808}" destId="{97BD78E0-6CC9-224B-9FDD-F11EE9BF8DF0}" srcOrd="0" destOrd="0" presId="urn:microsoft.com/office/officeart/2009/3/layout/HorizontalOrganizationChart"/>
    <dgm:cxn modelId="{96548FBC-8DDD-9E40-993B-708A8A624E3F}" type="presParOf" srcId="{96876921-77F4-4E08-9148-E99125692808}" destId="{F5564F5E-C23C-6041-B185-3508736BC161}" srcOrd="1" destOrd="0" presId="urn:microsoft.com/office/officeart/2009/3/layout/HorizontalOrganizationChart"/>
    <dgm:cxn modelId="{AE878B4D-C37B-7345-85A1-01DC35ED1AC1}" type="presParOf" srcId="{F5564F5E-C23C-6041-B185-3508736BC161}" destId="{730C15AF-A2E3-334E-9C4F-2DA8AC61AB90}" srcOrd="0" destOrd="0" presId="urn:microsoft.com/office/officeart/2009/3/layout/HorizontalOrganizationChart"/>
    <dgm:cxn modelId="{90A4FE7A-8066-B944-ADC6-AB4658A5B61B}" type="presParOf" srcId="{730C15AF-A2E3-334E-9C4F-2DA8AC61AB90}" destId="{19BA56B5-C34A-B64D-A239-C962FAC6DE3A}" srcOrd="0" destOrd="0" presId="urn:microsoft.com/office/officeart/2009/3/layout/HorizontalOrganizationChart"/>
    <dgm:cxn modelId="{95809F86-56B4-E24A-8581-D319B17403E0}" type="presParOf" srcId="{730C15AF-A2E3-334E-9C4F-2DA8AC61AB90}" destId="{B13D6842-7E74-6E4A-B081-886229548982}" srcOrd="1" destOrd="0" presId="urn:microsoft.com/office/officeart/2009/3/layout/HorizontalOrganizationChart"/>
    <dgm:cxn modelId="{4EDE92F9-F9D9-2340-AA69-0C0AA87FFA85}" type="presParOf" srcId="{F5564F5E-C23C-6041-B185-3508736BC161}" destId="{DA228DBB-51B5-1545-814C-2E0469298B4C}" srcOrd="1" destOrd="0" presId="urn:microsoft.com/office/officeart/2009/3/layout/HorizontalOrganizationChart"/>
    <dgm:cxn modelId="{518B3B89-76A6-BB45-BDFE-140A11AF9F54}" type="presParOf" srcId="{F5564F5E-C23C-6041-B185-3508736BC161}" destId="{D334E96E-D664-3443-8496-4E437BC45B67}" srcOrd="2" destOrd="0" presId="urn:microsoft.com/office/officeart/2009/3/layout/HorizontalOrganizationChart"/>
    <dgm:cxn modelId="{1795765B-67BF-5548-96AA-805EAF9BD69B}" type="presParOf" srcId="{96876921-77F4-4E08-9148-E99125692808}" destId="{DB74F6B7-48F3-A347-9D02-3848B3882D19}" srcOrd="2" destOrd="0" presId="urn:microsoft.com/office/officeart/2009/3/layout/HorizontalOrganizationChart"/>
    <dgm:cxn modelId="{234DD83F-35CF-914D-9978-454426440D86}" type="presParOf" srcId="{96876921-77F4-4E08-9148-E99125692808}" destId="{B6FF38B1-94EE-5848-8043-BF3B363E5E43}" srcOrd="3" destOrd="0" presId="urn:microsoft.com/office/officeart/2009/3/layout/HorizontalOrganizationChart"/>
    <dgm:cxn modelId="{BCA15904-161E-7C4A-8588-87E48E2F798E}" type="presParOf" srcId="{B6FF38B1-94EE-5848-8043-BF3B363E5E43}" destId="{CC2D7BE5-7000-3C48-AA1F-2B56512EECB1}" srcOrd="0" destOrd="0" presId="urn:microsoft.com/office/officeart/2009/3/layout/HorizontalOrganizationChart"/>
    <dgm:cxn modelId="{61F38FAE-10C0-D44A-AC79-16A0AEE632E9}" type="presParOf" srcId="{CC2D7BE5-7000-3C48-AA1F-2B56512EECB1}" destId="{4E99FFF1-F2C8-4947-9B7B-F4C0FDBD7B17}" srcOrd="0" destOrd="0" presId="urn:microsoft.com/office/officeart/2009/3/layout/HorizontalOrganizationChart"/>
    <dgm:cxn modelId="{E373877D-8EF9-1848-8FF8-00A3DC2C6F04}" type="presParOf" srcId="{CC2D7BE5-7000-3C48-AA1F-2B56512EECB1}" destId="{CBC1B020-7022-2B49-8F5F-7E3168D6587A}" srcOrd="1" destOrd="0" presId="urn:microsoft.com/office/officeart/2009/3/layout/HorizontalOrganizationChart"/>
    <dgm:cxn modelId="{1F43C2CF-07F3-F041-BCCC-39315338D77B}" type="presParOf" srcId="{B6FF38B1-94EE-5848-8043-BF3B363E5E43}" destId="{8C9C17CE-7CBB-7446-A701-923744A6075A}" srcOrd="1" destOrd="0" presId="urn:microsoft.com/office/officeart/2009/3/layout/HorizontalOrganizationChart"/>
    <dgm:cxn modelId="{72FF3260-B5AB-8645-B53D-0432ABBBAD0B}" type="presParOf" srcId="{8C9C17CE-7CBB-7446-A701-923744A6075A}" destId="{22E13D6A-5717-404F-AFD7-D556B2EDF978}" srcOrd="0" destOrd="0" presId="urn:microsoft.com/office/officeart/2009/3/layout/HorizontalOrganizationChart"/>
    <dgm:cxn modelId="{98043D1C-8643-5C4A-8A30-8952A7947DF5}" type="presParOf" srcId="{8C9C17CE-7CBB-7446-A701-923744A6075A}" destId="{8D23C502-A5E7-7648-95CD-1FFA05A56C25}" srcOrd="1" destOrd="0" presId="urn:microsoft.com/office/officeart/2009/3/layout/HorizontalOrganizationChart"/>
    <dgm:cxn modelId="{D7D5E579-102E-5042-B04F-EAE5916B2160}" type="presParOf" srcId="{8D23C502-A5E7-7648-95CD-1FFA05A56C25}" destId="{BBBB13BD-C2C3-8F43-A371-39E31BC8156C}" srcOrd="0" destOrd="0" presId="urn:microsoft.com/office/officeart/2009/3/layout/HorizontalOrganizationChart"/>
    <dgm:cxn modelId="{EC977C5C-198A-AE41-AEFA-ACF048B51441}" type="presParOf" srcId="{BBBB13BD-C2C3-8F43-A371-39E31BC8156C}" destId="{13972A07-38F7-B848-BF5A-3423928D9827}" srcOrd="0" destOrd="0" presId="urn:microsoft.com/office/officeart/2009/3/layout/HorizontalOrganizationChart"/>
    <dgm:cxn modelId="{71FB78E0-8FAD-564F-9607-CEE9315A4A7F}" type="presParOf" srcId="{BBBB13BD-C2C3-8F43-A371-39E31BC8156C}" destId="{C3E352E1-0F16-B04B-BDDD-0C60B0E1DF5C}" srcOrd="1" destOrd="0" presId="urn:microsoft.com/office/officeart/2009/3/layout/HorizontalOrganizationChart"/>
    <dgm:cxn modelId="{8CF88478-8846-D949-92F8-605E006638A9}" type="presParOf" srcId="{8D23C502-A5E7-7648-95CD-1FFA05A56C25}" destId="{CF4EE3BC-FDA5-C744-8D00-0104D77FF664}" srcOrd="1" destOrd="0" presId="urn:microsoft.com/office/officeart/2009/3/layout/HorizontalOrganizationChart"/>
    <dgm:cxn modelId="{6273B6E9-67DF-6C4F-9D7F-B1CD0ECD5A4F}" type="presParOf" srcId="{8D23C502-A5E7-7648-95CD-1FFA05A56C25}" destId="{78084D04-8FBD-7247-ABD3-FF110045542A}" srcOrd="2" destOrd="0" presId="urn:microsoft.com/office/officeart/2009/3/layout/HorizontalOrganizationChart"/>
    <dgm:cxn modelId="{D4239DCE-9CD3-C24E-8762-9FEF7C4B21CD}" type="presParOf" srcId="{8C9C17CE-7CBB-7446-A701-923744A6075A}" destId="{8A316726-198E-D24E-909D-3B04444E0572}" srcOrd="2" destOrd="0" presId="urn:microsoft.com/office/officeart/2009/3/layout/HorizontalOrganizationChart"/>
    <dgm:cxn modelId="{171D4A4D-3A42-794A-BAB3-0DDB7E189415}" type="presParOf" srcId="{8C9C17CE-7CBB-7446-A701-923744A6075A}" destId="{E495F668-85EB-8742-AA26-C46BE96E2B99}" srcOrd="3" destOrd="0" presId="urn:microsoft.com/office/officeart/2009/3/layout/HorizontalOrganizationChart"/>
    <dgm:cxn modelId="{B114C5BA-D5B9-524B-A5E7-F45C2689AE9B}" type="presParOf" srcId="{E495F668-85EB-8742-AA26-C46BE96E2B99}" destId="{7BA89836-228E-E045-BFB0-096EFAED25AE}" srcOrd="0" destOrd="0" presId="urn:microsoft.com/office/officeart/2009/3/layout/HorizontalOrganizationChart"/>
    <dgm:cxn modelId="{EFF00DCA-F995-374E-A001-3BE5DADBC5F1}" type="presParOf" srcId="{7BA89836-228E-E045-BFB0-096EFAED25AE}" destId="{96AD6692-4147-8946-A5E4-023AE07630BE}" srcOrd="0" destOrd="0" presId="urn:microsoft.com/office/officeart/2009/3/layout/HorizontalOrganizationChart"/>
    <dgm:cxn modelId="{A8889F64-6678-0C45-BDA5-B6482BB0F4EE}" type="presParOf" srcId="{7BA89836-228E-E045-BFB0-096EFAED25AE}" destId="{E3E6CFE1-5067-314D-B48C-63FD5D93F4C2}" srcOrd="1" destOrd="0" presId="urn:microsoft.com/office/officeart/2009/3/layout/HorizontalOrganizationChart"/>
    <dgm:cxn modelId="{8108E6AB-6290-E149-B2D2-7D3831C55FF6}" type="presParOf" srcId="{E495F668-85EB-8742-AA26-C46BE96E2B99}" destId="{938DCF3F-4820-694E-8C72-6EFEAB3315D0}" srcOrd="1" destOrd="0" presId="urn:microsoft.com/office/officeart/2009/3/layout/HorizontalOrganizationChart"/>
    <dgm:cxn modelId="{FD0FA00F-1389-C24E-A0F5-95E57EBD2175}" type="presParOf" srcId="{E495F668-85EB-8742-AA26-C46BE96E2B99}" destId="{4675E7A2-23C3-9042-A4B2-B3C215D5D766}" srcOrd="2" destOrd="0" presId="urn:microsoft.com/office/officeart/2009/3/layout/HorizontalOrganizationChart"/>
    <dgm:cxn modelId="{C6B8D648-7AC9-D142-B12E-4E9D4FDA2632}" type="presParOf" srcId="{8C9C17CE-7CBB-7446-A701-923744A6075A}" destId="{563DB3BC-7712-FB41-84F2-CC611ACA1FEA}" srcOrd="4" destOrd="0" presId="urn:microsoft.com/office/officeart/2009/3/layout/HorizontalOrganizationChart"/>
    <dgm:cxn modelId="{6FD63F49-1AE6-5447-8FD8-986AB942498F}" type="presParOf" srcId="{8C9C17CE-7CBB-7446-A701-923744A6075A}" destId="{EAE019CD-C6A6-424F-A182-AA188820CF84}" srcOrd="5" destOrd="0" presId="urn:microsoft.com/office/officeart/2009/3/layout/HorizontalOrganizationChart"/>
    <dgm:cxn modelId="{7309F7FB-FDAE-644E-9E09-815EA1A14E85}" type="presParOf" srcId="{EAE019CD-C6A6-424F-A182-AA188820CF84}" destId="{C473E8F4-1CFB-A943-8319-7EACA984B10E}" srcOrd="0" destOrd="0" presId="urn:microsoft.com/office/officeart/2009/3/layout/HorizontalOrganizationChart"/>
    <dgm:cxn modelId="{464C95B3-6B01-AD4E-B043-94C5D1044E99}" type="presParOf" srcId="{C473E8F4-1CFB-A943-8319-7EACA984B10E}" destId="{61A0B217-6FFF-D745-AD89-1441E603451D}" srcOrd="0" destOrd="0" presId="urn:microsoft.com/office/officeart/2009/3/layout/HorizontalOrganizationChart"/>
    <dgm:cxn modelId="{580205AF-CFAC-1945-B0BF-AC609E50ADBA}" type="presParOf" srcId="{C473E8F4-1CFB-A943-8319-7EACA984B10E}" destId="{1C38AEF7-D61C-B54D-831A-0BD693CD5BAA}" srcOrd="1" destOrd="0" presId="urn:microsoft.com/office/officeart/2009/3/layout/HorizontalOrganizationChart"/>
    <dgm:cxn modelId="{F5EE3B75-B6DE-6E45-8705-25B82065B9E6}" type="presParOf" srcId="{EAE019CD-C6A6-424F-A182-AA188820CF84}" destId="{7DD66978-6CF6-7D43-BAED-D127DAD59BE2}" srcOrd="1" destOrd="0" presId="urn:microsoft.com/office/officeart/2009/3/layout/HorizontalOrganizationChart"/>
    <dgm:cxn modelId="{5A60AE99-4F89-2B44-A178-92BCD0C062EA}" type="presParOf" srcId="{EAE019CD-C6A6-424F-A182-AA188820CF84}" destId="{667186F6-01F9-6E41-9011-6518298271C5}" srcOrd="2" destOrd="0" presId="urn:microsoft.com/office/officeart/2009/3/layout/HorizontalOrganizationChart"/>
    <dgm:cxn modelId="{12C710C3-194E-7140-98F4-B78B4A0371D1}" type="presParOf" srcId="{8C9C17CE-7CBB-7446-A701-923744A6075A}" destId="{7CF2EC5C-8122-AD49-8BBD-607DE8D20484}" srcOrd="6" destOrd="0" presId="urn:microsoft.com/office/officeart/2009/3/layout/HorizontalOrganizationChart"/>
    <dgm:cxn modelId="{D4787BC9-13C5-FD46-AF77-5CAAEECA67D4}" type="presParOf" srcId="{8C9C17CE-7CBB-7446-A701-923744A6075A}" destId="{53A22FAD-AE86-B34F-BD8C-9F268D74588F}" srcOrd="7" destOrd="0" presId="urn:microsoft.com/office/officeart/2009/3/layout/HorizontalOrganizationChart"/>
    <dgm:cxn modelId="{4AEA36DD-5DA4-A049-8DB2-F23AE7022894}" type="presParOf" srcId="{53A22FAD-AE86-B34F-BD8C-9F268D74588F}" destId="{2B0A6D3C-0A95-0544-A3BC-DE57A1532366}" srcOrd="0" destOrd="0" presId="urn:microsoft.com/office/officeart/2009/3/layout/HorizontalOrganizationChart"/>
    <dgm:cxn modelId="{C7489BC6-46DB-EF4B-BF27-27CB0F1DC333}" type="presParOf" srcId="{2B0A6D3C-0A95-0544-A3BC-DE57A1532366}" destId="{19C2433C-779A-F64B-AF88-E2E7771CF318}" srcOrd="0" destOrd="0" presId="urn:microsoft.com/office/officeart/2009/3/layout/HorizontalOrganizationChart"/>
    <dgm:cxn modelId="{D34042E3-BF7A-914E-BCD7-0005CB112D21}" type="presParOf" srcId="{2B0A6D3C-0A95-0544-A3BC-DE57A1532366}" destId="{52D06B81-7E6C-8D4D-8CEC-216A9AD25B93}" srcOrd="1" destOrd="0" presId="urn:microsoft.com/office/officeart/2009/3/layout/HorizontalOrganizationChart"/>
    <dgm:cxn modelId="{E7076325-21A0-8544-BF1F-2995655AD82F}" type="presParOf" srcId="{53A22FAD-AE86-B34F-BD8C-9F268D74588F}" destId="{28D0C559-6F5E-474F-9F27-C37BC77222FA}" srcOrd="1" destOrd="0" presId="urn:microsoft.com/office/officeart/2009/3/layout/HorizontalOrganizationChart"/>
    <dgm:cxn modelId="{E2098374-0E07-A249-8A97-FC56C2494449}" type="presParOf" srcId="{53A22FAD-AE86-B34F-BD8C-9F268D74588F}" destId="{84C5FD79-38F2-D945-80C1-DB0775544B4E}" srcOrd="2" destOrd="0" presId="urn:microsoft.com/office/officeart/2009/3/layout/HorizontalOrganizationChart"/>
    <dgm:cxn modelId="{129D64FA-810A-4A49-AAC8-85CFD08ABE8E}" type="presParOf" srcId="{B6FF38B1-94EE-5848-8043-BF3B363E5E43}" destId="{430A0D5E-F21F-B747-8E3B-3F16B06130DD}" srcOrd="2" destOrd="0" presId="urn:microsoft.com/office/officeart/2009/3/layout/HorizontalOrganizationChart"/>
    <dgm:cxn modelId="{E61084D6-6E85-314F-A5BC-30CF30E80C55}" type="presParOf" srcId="{96876921-77F4-4E08-9148-E99125692808}" destId="{FDE78A9A-2F3D-1643-9E25-8D293E01FD0B}" srcOrd="4" destOrd="0" presId="urn:microsoft.com/office/officeart/2009/3/layout/HorizontalOrganizationChart"/>
    <dgm:cxn modelId="{09EA5416-3427-9A43-8DC9-5EA0AD621C77}" type="presParOf" srcId="{96876921-77F4-4E08-9148-E99125692808}" destId="{03AC02A8-DCF5-DE41-9165-E9B4A460BFB1}" srcOrd="5" destOrd="0" presId="urn:microsoft.com/office/officeart/2009/3/layout/HorizontalOrganizationChart"/>
    <dgm:cxn modelId="{5704F60C-162B-5746-A4DB-88FB35BE67E1}" type="presParOf" srcId="{03AC02A8-DCF5-DE41-9165-E9B4A460BFB1}" destId="{F8B7117C-2CA0-2F40-B7D6-1D024FC1684D}" srcOrd="0" destOrd="0" presId="urn:microsoft.com/office/officeart/2009/3/layout/HorizontalOrganizationChart"/>
    <dgm:cxn modelId="{0CB8F4F7-6F68-9343-A32C-A82C046B2B42}" type="presParOf" srcId="{F8B7117C-2CA0-2F40-B7D6-1D024FC1684D}" destId="{7EAD13FD-E4B4-DC46-B5DF-6646A2216B5E}" srcOrd="0" destOrd="0" presId="urn:microsoft.com/office/officeart/2009/3/layout/HorizontalOrganizationChart"/>
    <dgm:cxn modelId="{792E1275-D451-884D-8E39-7B704B93C6AA}" type="presParOf" srcId="{F8B7117C-2CA0-2F40-B7D6-1D024FC1684D}" destId="{4E317DED-344D-9C4D-B93F-1131238B087D}" srcOrd="1" destOrd="0" presId="urn:microsoft.com/office/officeart/2009/3/layout/HorizontalOrganizationChart"/>
    <dgm:cxn modelId="{1812A13B-0A72-7744-BDD7-80F67F49CEDF}" type="presParOf" srcId="{03AC02A8-DCF5-DE41-9165-E9B4A460BFB1}" destId="{B14BC67D-6708-2744-B1B5-357136427AFC}" srcOrd="1" destOrd="0" presId="urn:microsoft.com/office/officeart/2009/3/layout/HorizontalOrganizationChart"/>
    <dgm:cxn modelId="{AE682224-0E0C-634C-A89A-6F483C0C44F0}" type="presParOf" srcId="{03AC02A8-DCF5-DE41-9165-E9B4A460BFB1}" destId="{3CE53489-38CC-3F4F-8E4D-87B2F2A44B04}" srcOrd="2" destOrd="0" presId="urn:microsoft.com/office/officeart/2009/3/layout/HorizontalOrganizationChart"/>
    <dgm:cxn modelId="{FB3CB00C-A99B-4F44-AAC1-4B6CD404BD36}" type="presParOf" srcId="{96876921-77F4-4E08-9148-E99125692808}" destId="{02317F5F-2A70-F943-94AC-A4AA9E649FDC}" srcOrd="6" destOrd="0" presId="urn:microsoft.com/office/officeart/2009/3/layout/HorizontalOrganizationChart"/>
    <dgm:cxn modelId="{E8525337-B912-E141-8B6B-7EE8C13B1AEF}" type="presParOf" srcId="{96876921-77F4-4E08-9148-E99125692808}" destId="{942551B5-031B-A94B-8596-6CF221122022}" srcOrd="7" destOrd="0" presId="urn:microsoft.com/office/officeart/2009/3/layout/HorizontalOrganizationChart"/>
    <dgm:cxn modelId="{5E52B781-3E3A-DE4D-ACEC-9749D7B41D8E}" type="presParOf" srcId="{942551B5-031B-A94B-8596-6CF221122022}" destId="{7B45BAC9-CC56-AC40-81A5-C7B9387341D0}" srcOrd="0" destOrd="0" presId="urn:microsoft.com/office/officeart/2009/3/layout/HorizontalOrganizationChart"/>
    <dgm:cxn modelId="{B3E9258F-7913-D446-B515-1B6F0E6E4EB3}" type="presParOf" srcId="{7B45BAC9-CC56-AC40-81A5-C7B9387341D0}" destId="{8694BFB8-9E8C-1845-8FEC-5B89C95DC21B}" srcOrd="0" destOrd="0" presId="urn:microsoft.com/office/officeart/2009/3/layout/HorizontalOrganizationChart"/>
    <dgm:cxn modelId="{33D0E41E-4B90-B34F-AE48-2A3FD2BAF68A}" type="presParOf" srcId="{7B45BAC9-CC56-AC40-81A5-C7B9387341D0}" destId="{BCA5C663-1057-1245-B4D4-FE7B87B92033}" srcOrd="1" destOrd="0" presId="urn:microsoft.com/office/officeart/2009/3/layout/HorizontalOrganizationChart"/>
    <dgm:cxn modelId="{46EE1C28-445C-6841-9B13-37C083DC5A03}" type="presParOf" srcId="{942551B5-031B-A94B-8596-6CF221122022}" destId="{1E512A8E-5837-FD44-BC9D-057510CBC4D9}" srcOrd="1" destOrd="0" presId="urn:microsoft.com/office/officeart/2009/3/layout/HorizontalOrganizationChart"/>
    <dgm:cxn modelId="{BEECD9C5-FD10-8544-A812-EEB2D5110339}" type="presParOf" srcId="{942551B5-031B-A94B-8596-6CF221122022}" destId="{A1E72A6A-988E-C845-8CD1-74A8CF689222}" srcOrd="2" destOrd="0" presId="urn:microsoft.com/office/officeart/2009/3/layout/HorizontalOrganizationChart"/>
    <dgm:cxn modelId="{FD59237F-50FA-C64F-992E-9FB146053F14}" type="presParOf" srcId="{96876921-77F4-4E08-9148-E99125692808}" destId="{16C50FE8-F74F-1349-A8CA-65C27410E2C4}" srcOrd="8" destOrd="0" presId="urn:microsoft.com/office/officeart/2009/3/layout/HorizontalOrganizationChart"/>
    <dgm:cxn modelId="{E6BF60F5-C438-3F47-8E84-3109695C4726}" type="presParOf" srcId="{96876921-77F4-4E08-9148-E99125692808}" destId="{7B39659E-F7C2-8C4D-AAAE-4DDD6208E960}" srcOrd="9" destOrd="0" presId="urn:microsoft.com/office/officeart/2009/3/layout/HorizontalOrganizationChart"/>
    <dgm:cxn modelId="{200E1F91-64E2-3A4E-A7C4-663407982327}" type="presParOf" srcId="{7B39659E-F7C2-8C4D-AAAE-4DDD6208E960}" destId="{06ED6D85-57F1-BB48-8E0B-7186F27EBFD7}" srcOrd="0" destOrd="0" presId="urn:microsoft.com/office/officeart/2009/3/layout/HorizontalOrganizationChart"/>
    <dgm:cxn modelId="{1AA3FE8B-56E6-A449-A7B6-C0434CACF1FB}" type="presParOf" srcId="{06ED6D85-57F1-BB48-8E0B-7186F27EBFD7}" destId="{EE430F54-A878-5E4E-8BD2-2EC118BCE1FF}" srcOrd="0" destOrd="0" presId="urn:microsoft.com/office/officeart/2009/3/layout/HorizontalOrganizationChart"/>
    <dgm:cxn modelId="{300502A5-A5BB-8340-AA34-9A458751CCB2}" type="presParOf" srcId="{06ED6D85-57F1-BB48-8E0B-7186F27EBFD7}" destId="{0F28AA06-1427-D743-BEC7-C0539F8ADE78}" srcOrd="1" destOrd="0" presId="urn:microsoft.com/office/officeart/2009/3/layout/HorizontalOrganizationChart"/>
    <dgm:cxn modelId="{8C938372-4E81-8749-9949-5DC24C2EE0CA}" type="presParOf" srcId="{7B39659E-F7C2-8C4D-AAAE-4DDD6208E960}" destId="{F43529C5-7D0B-C04F-969D-0FBCA8A92A6D}" srcOrd="1" destOrd="0" presId="urn:microsoft.com/office/officeart/2009/3/layout/HorizontalOrganizationChart"/>
    <dgm:cxn modelId="{5482F65C-B599-2B48-8170-2F5606ABFC46}" type="presParOf" srcId="{7B39659E-F7C2-8C4D-AAAE-4DDD6208E960}" destId="{7844B8FB-1B3C-3543-A856-FD80D2872BDF}" srcOrd="2" destOrd="0" presId="urn:microsoft.com/office/officeart/2009/3/layout/HorizontalOrganizationChart"/>
    <dgm:cxn modelId="{D77F7A26-F2D7-3B41-8E58-E7ADDD78EF5C}" type="presParOf" srcId="{96876921-77F4-4E08-9148-E99125692808}" destId="{D64C51CF-5385-AC4E-9924-5AEB9C96CC29}" srcOrd="10" destOrd="0" presId="urn:microsoft.com/office/officeart/2009/3/layout/HorizontalOrganizationChart"/>
    <dgm:cxn modelId="{DE9ED755-207D-0A4A-B8E5-4D728D29D78A}" type="presParOf" srcId="{96876921-77F4-4E08-9148-E99125692808}" destId="{2C28600F-B5DF-F346-BFAD-A7B2AF3EC9CB}" srcOrd="11" destOrd="0" presId="urn:microsoft.com/office/officeart/2009/3/layout/HorizontalOrganizationChart"/>
    <dgm:cxn modelId="{80BB0570-27B3-4F47-8DA5-4033333D099A}" type="presParOf" srcId="{2C28600F-B5DF-F346-BFAD-A7B2AF3EC9CB}" destId="{60E6DAE8-C119-484B-B753-1455C0E0CE71}" srcOrd="0" destOrd="0" presId="urn:microsoft.com/office/officeart/2009/3/layout/HorizontalOrganizationChart"/>
    <dgm:cxn modelId="{9CCB7B52-D9EA-B745-BE36-FE3B5E5F69C7}" type="presParOf" srcId="{60E6DAE8-C119-484B-B753-1455C0E0CE71}" destId="{E6CF5C07-2D9C-564D-90E5-DBF063F87A7C}" srcOrd="0" destOrd="0" presId="urn:microsoft.com/office/officeart/2009/3/layout/HorizontalOrganizationChart"/>
    <dgm:cxn modelId="{8427E915-72FA-5248-8CA4-329F5F5559A8}" type="presParOf" srcId="{60E6DAE8-C119-484B-B753-1455C0E0CE71}" destId="{C767319C-045A-8840-8F04-CF0D948D48E4}" srcOrd="1" destOrd="0" presId="urn:microsoft.com/office/officeart/2009/3/layout/HorizontalOrganizationChart"/>
    <dgm:cxn modelId="{8510F484-54F4-604F-88E2-00D4491A01B0}" type="presParOf" srcId="{2C28600F-B5DF-F346-BFAD-A7B2AF3EC9CB}" destId="{1B10B67E-083A-F547-9877-E216C150872C}" srcOrd="1" destOrd="0" presId="urn:microsoft.com/office/officeart/2009/3/layout/HorizontalOrganizationChart"/>
    <dgm:cxn modelId="{2135FC50-B07B-CC40-A978-FA3438641CEE}" type="presParOf" srcId="{2C28600F-B5DF-F346-BFAD-A7B2AF3EC9CB}" destId="{2E3E6627-6735-2447-AB97-6533EB27301F}" srcOrd="2" destOrd="0" presId="urn:microsoft.com/office/officeart/2009/3/layout/HorizontalOrganizationChart"/>
    <dgm:cxn modelId="{2B6BB1B8-A7D7-714C-ADBB-36B225A5071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SimHei" charset="-122"/>
              <a:ea typeface="SimHei" charset="-122"/>
              <a:cs typeface="SimHei" charset="-122"/>
              <a:sym typeface="+mn-ea"/>
            </a:rPr>
            <a:t>客户关系管理的解决方案</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23F1803F-276C-8041-9B7B-082F2BD1E946}">
      <dgm:prSet custT="1"/>
      <dgm:spPr/>
      <dgm:t>
        <a:bodyPr/>
        <a:lstStyle/>
        <a:p>
          <a:r>
            <a:rPr lang="zh-CN" altLang="en-US" sz="2000" b="0" dirty="0">
              <a:solidFill>
                <a:schemeClr val="tx1"/>
              </a:solidFill>
              <a:latin typeface="SimHei" charset="-122"/>
              <a:ea typeface="SimHei" charset="-122"/>
              <a:cs typeface="SimHei" charset="-122"/>
            </a:rPr>
            <a:t>客户关系管理系统的</a:t>
          </a:r>
          <a:r>
            <a:rPr lang="en-US" altLang="zh-CN" sz="2000" b="0" dirty="0">
              <a:solidFill>
                <a:schemeClr val="tx1"/>
              </a:solidFill>
              <a:latin typeface="SimHei" charset="-122"/>
              <a:ea typeface="SimHei" charset="-122"/>
              <a:cs typeface="SimHei" charset="-122"/>
            </a:rPr>
            <a:t>4</a:t>
          </a:r>
          <a:r>
            <a:rPr lang="zh-CN" altLang="en-US" sz="2000" b="0" dirty="0">
              <a:solidFill>
                <a:schemeClr val="tx1"/>
              </a:solidFill>
              <a:latin typeface="SimHei" charset="-122"/>
              <a:ea typeface="SimHei" charset="-122"/>
              <a:cs typeface="SimHei" charset="-122"/>
            </a:rPr>
            <a:t>个子系统</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a:latin typeface="SimHei" charset="-122"/>
            <a:ea typeface="SimHei" charset="-122"/>
            <a:cs typeface="SimHei" charset="-122"/>
          </a:endParaRPr>
        </a:p>
      </dgm:t>
    </dgm:pt>
    <dgm:pt modelId="{407B71D8-AF3B-5A42-9B22-D9139206A1E9}">
      <dgm:prSet custT="1"/>
      <dgm:spPr/>
      <dgm:t>
        <a:bodyPr/>
        <a:lstStyle/>
        <a:p>
          <a:r>
            <a:rPr lang="zh-CN" altLang="en-US" sz="2000" dirty="0">
              <a:latin typeface="SimHei" charset="-122"/>
              <a:ea typeface="SimHei" charset="-122"/>
              <a:cs typeface="SimHei" charset="-122"/>
              <a:sym typeface="+mn-ea"/>
            </a:rPr>
            <a:t>业务操作管理子系统</a:t>
          </a:r>
          <a:endParaRPr lang="zh-CN" altLang="en-US" sz="20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a:latin typeface="SimHei" charset="-122"/>
            <a:ea typeface="SimHei" charset="-122"/>
            <a:cs typeface="SimHei" charset="-122"/>
          </a:endParaRPr>
        </a:p>
      </dgm:t>
    </dgm:pt>
    <dgm:pt modelId="{4CB52E96-06D1-AF48-99CE-F4490E57E3F7}">
      <dgm:prSet custT="1"/>
      <dgm:spPr/>
      <dgm:t>
        <a:bodyPr/>
        <a:lstStyle/>
        <a:p>
          <a:r>
            <a:rPr lang="zh-CN" altLang="en-US" sz="2000" dirty="0">
              <a:latin typeface="SimHei" charset="-122"/>
              <a:ea typeface="SimHei" charset="-122"/>
              <a:cs typeface="SimHei" charset="-122"/>
              <a:sym typeface="+mn-ea"/>
            </a:rPr>
            <a:t>企业与客户互动的渠道</a:t>
          </a:r>
          <a:endParaRPr lang="zh-CN" altLang="en-US" sz="20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a:latin typeface="SimHei" charset="-122"/>
            <a:ea typeface="SimHei" charset="-122"/>
            <a:cs typeface="SimHei" charset="-122"/>
          </a:endParaRPr>
        </a:p>
      </dgm:t>
    </dgm:pt>
    <dgm:pt modelId="{3C0F40CD-DC07-CE4B-8483-7CA2A54BF7E1}">
      <dgm:prSet custT="1"/>
      <dgm:spPr/>
      <dgm:t>
        <a:bodyPr/>
        <a:lstStyle/>
        <a:p>
          <a:r>
            <a:rPr lang="zh-CN" altLang="en-US" sz="2000" dirty="0">
              <a:latin typeface="SimHei" charset="-122"/>
              <a:ea typeface="SimHei" charset="-122"/>
              <a:cs typeface="SimHei" charset="-122"/>
            </a:rPr>
            <a:t>客户关系管理的关键技术</a:t>
          </a:r>
          <a:endParaRPr lang="zh-CN" altLang="en-US" sz="20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CCF94D08-BD65-B740-A3C4-A73986CAA713}" type="presOf" srcId="{3C0F40CD-DC07-CE4B-8483-7CA2A54BF7E1}" destId="{BA31E386-A4C9-574C-9EE5-53E15E019150}" srcOrd="1" destOrd="0" presId="urn:microsoft.com/office/officeart/2009/3/layout/HorizontalOrganizationChart"/>
    <dgm:cxn modelId="{DE639F08-5A56-B442-A1B8-1F43A3CEFE25}" type="presOf" srcId="{D03B71AB-129A-214C-ABE8-BDB062FF6886}" destId="{D64C51CF-5385-AC4E-9924-5AEB9C96CC29}"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49D5310F-4910-E744-8DF4-0AA5C99EA133}" type="presOf" srcId="{F05BBA42-D7AF-4BA0-8C3F-85B1FE28E48F}" destId="{18DB143D-9E27-4E02-AFA5-F665953CBC10}" srcOrd="0" destOrd="0" presId="urn:microsoft.com/office/officeart/2009/3/layout/HorizontalOrganizationChart"/>
    <dgm:cxn modelId="{B63DD41D-859C-0F42-A001-9A0B5ACCB8F0}" type="presOf" srcId="{5E91D41B-332E-E54E-BBB2-1256B9CC48C7}" destId="{97BD78E0-6CC9-224B-9FDD-F11EE9BF8DF0}" srcOrd="0" destOrd="0" presId="urn:microsoft.com/office/officeart/2009/3/layout/HorizontalOrganizationChart"/>
    <dgm:cxn modelId="{EE2FCD29-DE88-E64B-9861-D3AA6C786D92}" type="presOf" srcId="{5A294BDE-BC52-8342-AC0A-45AB3E3D15CE}" destId="{16C50FE8-F74F-1349-A8CA-65C27410E2C4}" srcOrd="0" destOrd="0" presId="urn:microsoft.com/office/officeart/2009/3/layout/HorizontalOrganizationChart"/>
    <dgm:cxn modelId="{8CBD182E-0817-1F41-9CA7-C902B9D9102E}" type="presOf" srcId="{3C0F40CD-DC07-CE4B-8483-7CA2A54BF7E1}" destId="{6E15E462-735A-4A40-834D-2FBD9579F10C}" srcOrd="0"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C87AA481-2ED7-F24B-B517-52654A16D0BA}" type="presOf" srcId="{9AC2E227-803C-4016-BF2C-9291B6CAA290}" destId="{9CD41DA5-A8A9-4189-B933-DCF665F7DF2D}" srcOrd="1" destOrd="0" presId="urn:microsoft.com/office/officeart/2009/3/layout/HorizontalOrganizationChart"/>
    <dgm:cxn modelId="{1CA5228A-6780-3847-8A0B-94C33887B8EB}" type="presOf" srcId="{23F1803F-276C-8041-9B7B-082F2BD1E946}" destId="{B13D6842-7E74-6E4A-B081-886229548982}" srcOrd="1" destOrd="0" presId="urn:microsoft.com/office/officeart/2009/3/layout/HorizontalOrganizationChart"/>
    <dgm:cxn modelId="{77A41B8E-6DBE-7F4E-9CEF-A1818C063E80}" type="presOf" srcId="{4CB52E96-06D1-AF48-99CE-F4490E57E3F7}" destId="{C767319C-045A-8840-8F04-CF0D948D48E4}" srcOrd="1" destOrd="0" presId="urn:microsoft.com/office/officeart/2009/3/layout/HorizontalOrganizationChart"/>
    <dgm:cxn modelId="{67AE8299-FE3B-F64B-8391-8DCDA06C2BCE}" type="presOf" srcId="{407B71D8-AF3B-5A42-9B22-D9139206A1E9}" destId="{0F28AA06-1427-D743-BEC7-C0539F8ADE7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40637AD-965B-F64C-B10A-3C248D15AFD9}" type="presOf" srcId="{9AC2E227-803C-4016-BF2C-9291B6CAA290}" destId="{2A2AFDF2-2568-44F8-842C-3BFD70D9F2B1}" srcOrd="0" destOrd="0" presId="urn:microsoft.com/office/officeart/2009/3/layout/HorizontalOrganizationChart"/>
    <dgm:cxn modelId="{465E42AE-ED95-4542-B7F7-599EA8D0E3EB}" type="presOf" srcId="{407B71D8-AF3B-5A42-9B22-D9139206A1E9}" destId="{EE430F54-A878-5E4E-8BD2-2EC118BCE1FF}" srcOrd="0" destOrd="0" presId="urn:microsoft.com/office/officeart/2009/3/layout/HorizontalOrganizationChart"/>
    <dgm:cxn modelId="{7C33E0BA-2686-4A45-B87D-24DCFCA937DF}" type="presOf" srcId="{78EB1365-116E-F048-B291-8039F2A2B203}" destId="{8FAE5182-8A1B-7F4F-BE14-51CE32381B4A}" srcOrd="0" destOrd="0" presId="urn:microsoft.com/office/officeart/2009/3/layout/HorizontalOrganizationChart"/>
    <dgm:cxn modelId="{B2981CBE-CD32-A447-AACB-5A982902F85B}" type="presOf" srcId="{4CB52E96-06D1-AF48-99CE-F4490E57E3F7}" destId="{E6CF5C07-2D9C-564D-90E5-DBF063F87A7C}" srcOrd="0"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C6F9E0EC-2AFA-284E-B404-D8960E08A55C}" type="presOf" srcId="{23F1803F-276C-8041-9B7B-082F2BD1E946}" destId="{19BA56B5-C34A-B64D-A239-C962FAC6DE3A}"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C390C243-8B48-D043-BC10-A96539D6FAEF}" type="presParOf" srcId="{18DB143D-9E27-4E02-AFA5-F665953CBC10}" destId="{07E01157-B979-4F6B-B892-75DB2A2B8B0F}" srcOrd="0" destOrd="0" presId="urn:microsoft.com/office/officeart/2009/3/layout/HorizontalOrganizationChart"/>
    <dgm:cxn modelId="{234F2AAB-6603-CE48-A1B6-AD25655E3302}" type="presParOf" srcId="{07E01157-B979-4F6B-B892-75DB2A2B8B0F}" destId="{F686C23F-604E-4653-B2CB-27DBB6BED631}" srcOrd="0" destOrd="0" presId="urn:microsoft.com/office/officeart/2009/3/layout/HorizontalOrganizationChart"/>
    <dgm:cxn modelId="{34C8157B-2E2A-864C-88AF-650C76408C35}" type="presParOf" srcId="{F686C23F-604E-4653-B2CB-27DBB6BED631}" destId="{2A2AFDF2-2568-44F8-842C-3BFD70D9F2B1}" srcOrd="0" destOrd="0" presId="urn:microsoft.com/office/officeart/2009/3/layout/HorizontalOrganizationChart"/>
    <dgm:cxn modelId="{67DD7652-7A95-4F4A-8856-7668F2409F3A}" type="presParOf" srcId="{F686C23F-604E-4653-B2CB-27DBB6BED631}" destId="{9CD41DA5-A8A9-4189-B933-DCF665F7DF2D}" srcOrd="1" destOrd="0" presId="urn:microsoft.com/office/officeart/2009/3/layout/HorizontalOrganizationChart"/>
    <dgm:cxn modelId="{0BE1BD07-69CC-DA4F-AD54-4C8EDAF475AF}" type="presParOf" srcId="{07E01157-B979-4F6B-B892-75DB2A2B8B0F}" destId="{96876921-77F4-4E08-9148-E99125692808}" srcOrd="1" destOrd="0" presId="urn:microsoft.com/office/officeart/2009/3/layout/HorizontalOrganizationChart"/>
    <dgm:cxn modelId="{802F61E9-4397-224E-8488-A1A124238A68}" type="presParOf" srcId="{96876921-77F4-4E08-9148-E99125692808}" destId="{97BD78E0-6CC9-224B-9FDD-F11EE9BF8DF0}" srcOrd="0" destOrd="0" presId="urn:microsoft.com/office/officeart/2009/3/layout/HorizontalOrganizationChart"/>
    <dgm:cxn modelId="{7E4E3D2A-41B9-254A-9E2A-16140F19C08E}" type="presParOf" srcId="{96876921-77F4-4E08-9148-E99125692808}" destId="{F5564F5E-C23C-6041-B185-3508736BC161}" srcOrd="1" destOrd="0" presId="urn:microsoft.com/office/officeart/2009/3/layout/HorizontalOrganizationChart"/>
    <dgm:cxn modelId="{6F46A24B-6C83-3E48-A5B0-024BF78356D6}" type="presParOf" srcId="{F5564F5E-C23C-6041-B185-3508736BC161}" destId="{730C15AF-A2E3-334E-9C4F-2DA8AC61AB90}" srcOrd="0" destOrd="0" presId="urn:microsoft.com/office/officeart/2009/3/layout/HorizontalOrganizationChart"/>
    <dgm:cxn modelId="{7BBAA19B-316C-D945-9E62-ADEC7377EA21}" type="presParOf" srcId="{730C15AF-A2E3-334E-9C4F-2DA8AC61AB90}" destId="{19BA56B5-C34A-B64D-A239-C962FAC6DE3A}" srcOrd="0" destOrd="0" presId="urn:microsoft.com/office/officeart/2009/3/layout/HorizontalOrganizationChart"/>
    <dgm:cxn modelId="{F7537412-027C-3F42-992D-1646D8ED16D1}" type="presParOf" srcId="{730C15AF-A2E3-334E-9C4F-2DA8AC61AB90}" destId="{B13D6842-7E74-6E4A-B081-886229548982}" srcOrd="1" destOrd="0" presId="urn:microsoft.com/office/officeart/2009/3/layout/HorizontalOrganizationChart"/>
    <dgm:cxn modelId="{29A08BCB-934D-034B-A543-E934F027ADA4}" type="presParOf" srcId="{F5564F5E-C23C-6041-B185-3508736BC161}" destId="{DA228DBB-51B5-1545-814C-2E0469298B4C}" srcOrd="1" destOrd="0" presId="urn:microsoft.com/office/officeart/2009/3/layout/HorizontalOrganizationChart"/>
    <dgm:cxn modelId="{6E405372-6194-EF46-BDD4-A004BD064FBB}" type="presParOf" srcId="{F5564F5E-C23C-6041-B185-3508736BC161}" destId="{D334E96E-D664-3443-8496-4E437BC45B67}" srcOrd="2" destOrd="0" presId="urn:microsoft.com/office/officeart/2009/3/layout/HorizontalOrganizationChart"/>
    <dgm:cxn modelId="{86F219EC-AE37-194A-8A7B-199E4839E59A}" type="presParOf" srcId="{96876921-77F4-4E08-9148-E99125692808}" destId="{16C50FE8-F74F-1349-A8CA-65C27410E2C4}" srcOrd="2" destOrd="0" presId="urn:microsoft.com/office/officeart/2009/3/layout/HorizontalOrganizationChart"/>
    <dgm:cxn modelId="{19C08514-F362-9444-80F9-86B8E16A8023}" type="presParOf" srcId="{96876921-77F4-4E08-9148-E99125692808}" destId="{7B39659E-F7C2-8C4D-AAAE-4DDD6208E960}" srcOrd="3" destOrd="0" presId="urn:microsoft.com/office/officeart/2009/3/layout/HorizontalOrganizationChart"/>
    <dgm:cxn modelId="{852CEB33-084D-AE4B-9499-3861CDF41D34}" type="presParOf" srcId="{7B39659E-F7C2-8C4D-AAAE-4DDD6208E960}" destId="{06ED6D85-57F1-BB48-8E0B-7186F27EBFD7}" srcOrd="0" destOrd="0" presId="urn:microsoft.com/office/officeart/2009/3/layout/HorizontalOrganizationChart"/>
    <dgm:cxn modelId="{1C9F5F90-BC0A-AC47-8BED-565B50598C56}" type="presParOf" srcId="{06ED6D85-57F1-BB48-8E0B-7186F27EBFD7}" destId="{EE430F54-A878-5E4E-8BD2-2EC118BCE1FF}" srcOrd="0" destOrd="0" presId="urn:microsoft.com/office/officeart/2009/3/layout/HorizontalOrganizationChart"/>
    <dgm:cxn modelId="{2EA39E1C-655D-4144-BB73-C1406852BA5E}" type="presParOf" srcId="{06ED6D85-57F1-BB48-8E0B-7186F27EBFD7}" destId="{0F28AA06-1427-D743-BEC7-C0539F8ADE78}" srcOrd="1" destOrd="0" presId="urn:microsoft.com/office/officeart/2009/3/layout/HorizontalOrganizationChart"/>
    <dgm:cxn modelId="{4E13290C-E168-0340-A205-CC745E8A4146}" type="presParOf" srcId="{7B39659E-F7C2-8C4D-AAAE-4DDD6208E960}" destId="{F43529C5-7D0B-C04F-969D-0FBCA8A92A6D}" srcOrd="1" destOrd="0" presId="urn:microsoft.com/office/officeart/2009/3/layout/HorizontalOrganizationChart"/>
    <dgm:cxn modelId="{C9E489C4-0EA3-FE42-89CB-53D02FD411ED}" type="presParOf" srcId="{7B39659E-F7C2-8C4D-AAAE-4DDD6208E960}" destId="{7844B8FB-1B3C-3543-A856-FD80D2872BDF}" srcOrd="2" destOrd="0" presId="urn:microsoft.com/office/officeart/2009/3/layout/HorizontalOrganizationChart"/>
    <dgm:cxn modelId="{BD3BE094-8245-1446-B747-31C893D64C15}" type="presParOf" srcId="{96876921-77F4-4E08-9148-E99125692808}" destId="{D64C51CF-5385-AC4E-9924-5AEB9C96CC29}" srcOrd="4" destOrd="0" presId="urn:microsoft.com/office/officeart/2009/3/layout/HorizontalOrganizationChart"/>
    <dgm:cxn modelId="{CB26F105-7998-4E41-9C20-79B3B6C1231F}" type="presParOf" srcId="{96876921-77F4-4E08-9148-E99125692808}" destId="{2C28600F-B5DF-F346-BFAD-A7B2AF3EC9CB}" srcOrd="5" destOrd="0" presId="urn:microsoft.com/office/officeart/2009/3/layout/HorizontalOrganizationChart"/>
    <dgm:cxn modelId="{14CFDF31-FDF7-6344-9E79-3CE315D0169F}" type="presParOf" srcId="{2C28600F-B5DF-F346-BFAD-A7B2AF3EC9CB}" destId="{60E6DAE8-C119-484B-B753-1455C0E0CE71}" srcOrd="0" destOrd="0" presId="urn:microsoft.com/office/officeart/2009/3/layout/HorizontalOrganizationChart"/>
    <dgm:cxn modelId="{5450BC39-8E0A-C94F-A361-5EC056383587}" type="presParOf" srcId="{60E6DAE8-C119-484B-B753-1455C0E0CE71}" destId="{E6CF5C07-2D9C-564D-90E5-DBF063F87A7C}" srcOrd="0" destOrd="0" presId="urn:microsoft.com/office/officeart/2009/3/layout/HorizontalOrganizationChart"/>
    <dgm:cxn modelId="{E2477F33-A2DC-204A-B012-5917066F1FB4}" type="presParOf" srcId="{60E6DAE8-C119-484B-B753-1455C0E0CE71}" destId="{C767319C-045A-8840-8F04-CF0D948D48E4}" srcOrd="1" destOrd="0" presId="urn:microsoft.com/office/officeart/2009/3/layout/HorizontalOrganizationChart"/>
    <dgm:cxn modelId="{40CE3D08-4B8F-E84A-A0D6-DB1317F1D051}" type="presParOf" srcId="{2C28600F-B5DF-F346-BFAD-A7B2AF3EC9CB}" destId="{1B10B67E-083A-F547-9877-E216C150872C}" srcOrd="1" destOrd="0" presId="urn:microsoft.com/office/officeart/2009/3/layout/HorizontalOrganizationChart"/>
    <dgm:cxn modelId="{1C5EEEEB-26CB-484F-A661-369D903FA6D3}" type="presParOf" srcId="{2C28600F-B5DF-F346-BFAD-A7B2AF3EC9CB}" destId="{2E3E6627-6735-2447-AB97-6533EB27301F}" srcOrd="2" destOrd="0" presId="urn:microsoft.com/office/officeart/2009/3/layout/HorizontalOrganizationChart"/>
    <dgm:cxn modelId="{14F47A2E-2E0F-974D-8285-12A57ED0E8A3}" type="presParOf" srcId="{96876921-77F4-4E08-9148-E99125692808}" destId="{8FAE5182-8A1B-7F4F-BE14-51CE32381B4A}" srcOrd="6" destOrd="0" presId="urn:microsoft.com/office/officeart/2009/3/layout/HorizontalOrganizationChart"/>
    <dgm:cxn modelId="{7D5F31C0-38C9-0F4C-B7FB-2C00990E3778}" type="presParOf" srcId="{96876921-77F4-4E08-9148-E99125692808}" destId="{C7A4C563-F911-9343-A547-2D2FF9118E24}" srcOrd="7" destOrd="0" presId="urn:microsoft.com/office/officeart/2009/3/layout/HorizontalOrganizationChart"/>
    <dgm:cxn modelId="{1450943D-0C20-7C44-B2B0-66DA8D70F753}" type="presParOf" srcId="{C7A4C563-F911-9343-A547-2D2FF9118E24}" destId="{9F082D55-9059-4842-B6E8-C576F72C8C12}" srcOrd="0" destOrd="0" presId="urn:microsoft.com/office/officeart/2009/3/layout/HorizontalOrganizationChart"/>
    <dgm:cxn modelId="{EFCC2EAF-1E5D-F441-8370-92FE842C8A51}" type="presParOf" srcId="{9F082D55-9059-4842-B6E8-C576F72C8C12}" destId="{6E15E462-735A-4A40-834D-2FBD9579F10C}" srcOrd="0" destOrd="0" presId="urn:microsoft.com/office/officeart/2009/3/layout/HorizontalOrganizationChart"/>
    <dgm:cxn modelId="{480FD655-9A7F-D047-9EDD-A53ECC6E742A}" type="presParOf" srcId="{9F082D55-9059-4842-B6E8-C576F72C8C12}" destId="{BA31E386-A4C9-574C-9EE5-53E15E019150}" srcOrd="1" destOrd="0" presId="urn:microsoft.com/office/officeart/2009/3/layout/HorizontalOrganizationChart"/>
    <dgm:cxn modelId="{305CE55E-8B07-9E4D-85F8-0BA43028FE3C}" type="presParOf" srcId="{C7A4C563-F911-9343-A547-2D2FF9118E24}" destId="{0A9514B3-409C-AB4B-8E0A-C019684BDD04}" srcOrd="1" destOrd="0" presId="urn:microsoft.com/office/officeart/2009/3/layout/HorizontalOrganizationChart"/>
    <dgm:cxn modelId="{D629F550-69DE-AB49-BAB0-EFDF4D287312}" type="presParOf" srcId="{C7A4C563-F911-9343-A547-2D2FF9118E24}" destId="{968F4C2B-DAD0-3A4F-B3EA-31E4CCA8A6A2}" srcOrd="2" destOrd="0" presId="urn:microsoft.com/office/officeart/2009/3/layout/HorizontalOrganizationChart"/>
    <dgm:cxn modelId="{9E42318B-CE19-0A43-B984-5D440DC23F7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E1324AC9-C382-42D2-8858-77154E2903EA}" type="doc">
      <dgm:prSet loTypeId="urn:microsoft.com/office/officeart/2005/8/layout/radial6#1" loCatId="relationship" qsTypeId="urn:microsoft.com/office/officeart/2005/8/quickstyle/simple1#5" qsCatId="simple" csTypeId="urn:microsoft.com/office/officeart/2005/8/colors/accent2_2#4" csCatId="accent2" phldr="1"/>
      <dgm:spPr/>
      <dgm:t>
        <a:bodyPr/>
        <a:lstStyle/>
        <a:p>
          <a:endParaRPr lang="zh-CN" altLang="en-US"/>
        </a:p>
      </dgm:t>
    </dgm:pt>
    <dgm:pt modelId="{56D2CBC5-B05A-43FE-BFD9-DA2549289C0B}">
      <dgm:prSet phldrT="[文本]" custT="1"/>
      <dgm:spPr>
        <a:solidFill>
          <a:schemeClr val="accent2">
            <a:lumMod val="75000"/>
          </a:schemeClr>
        </a:solidFill>
      </dgm:spPr>
      <dgm:t>
        <a:bodyPr/>
        <a:lstStyle/>
        <a:p>
          <a:pPr>
            <a:lnSpc>
              <a:spcPts val="2100"/>
            </a:lnSpc>
          </a:pPr>
          <a:r>
            <a:rPr lang="zh-CN" altLang="en-US" sz="2000" dirty="0">
              <a:latin typeface="手札体-简粗体" panose="03000700000000000000" pitchFamily="66" charset="-122"/>
              <a:ea typeface="手札体-简粗体" panose="03000700000000000000" pitchFamily="66" charset="-122"/>
            </a:rPr>
            <a:t>客户关系管理系统</a:t>
          </a:r>
        </a:p>
      </dgm:t>
    </dgm:pt>
    <dgm:pt modelId="{14885358-CFFA-4A22-920F-0E1DD5ED9125}" type="parTrans" cxnId="{AB41364E-3F70-4880-869E-8D70EA87EDB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ACA8DE9-77DB-4107-8680-B16D9A4FE84D}" type="sibTrans" cxnId="{AB41364E-3F70-4880-869E-8D70EA87EDB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7814E2C-DBA8-4948-BD65-090EAE6E0FBE}">
      <dgm:prSet phldrT="[文本]"/>
      <dgm:spPr>
        <a:solidFill>
          <a:schemeClr val="accent2">
            <a:lumMod val="75000"/>
          </a:schemeClr>
        </a:solidFill>
      </dgm:spPr>
      <dgm:t>
        <a:bodyPr/>
        <a:lstStyle/>
        <a:p>
          <a:pPr>
            <a:lnSpc>
              <a:spcPts val="2100"/>
            </a:lnSpc>
          </a:pPr>
          <a:r>
            <a:rPr lang="zh-CN" altLang="en-US" dirty="0">
              <a:latin typeface="手札体-简粗体" panose="03000700000000000000" pitchFamily="66" charset="-122"/>
              <a:ea typeface="手札体-简粗体" panose="03000700000000000000" pitchFamily="66" charset="-122"/>
            </a:rPr>
            <a:t>业务操作管理</a:t>
          </a:r>
        </a:p>
      </dgm:t>
    </dgm:pt>
    <dgm:pt modelId="{F6928E42-A5CC-4D7A-90D4-9492E2F62549}" type="parTrans" cxnId="{CEAFAB16-8DB6-4F5A-9EE4-1B8D0AC8CCC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E7C9C2E-1E41-4A0B-A874-72FEDAF56CAE}" type="sibTrans" cxnId="{CEAFAB16-8DB6-4F5A-9EE4-1B8D0AC8CCC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2D314EF-577B-4378-ACAB-6767E3AA2FC9}">
      <dgm:prSet phldrT="[文本]"/>
      <dgm:spPr>
        <a:solidFill>
          <a:schemeClr val="accent2">
            <a:lumMod val="75000"/>
          </a:schemeClr>
        </a:solidFill>
      </dgm:spPr>
      <dgm:t>
        <a:bodyPr/>
        <a:lstStyle/>
        <a:p>
          <a:pPr>
            <a:lnSpc>
              <a:spcPts val="2100"/>
            </a:lnSpc>
          </a:pPr>
          <a:r>
            <a:rPr lang="zh-CN" altLang="en-US" dirty="0">
              <a:latin typeface="手札体-简粗体" panose="03000700000000000000" pitchFamily="66" charset="-122"/>
              <a:ea typeface="手札体-简粗体" panose="03000700000000000000" pitchFamily="66" charset="-122"/>
            </a:rPr>
            <a:t>客户合作管理</a:t>
          </a:r>
        </a:p>
      </dgm:t>
    </dgm:pt>
    <dgm:pt modelId="{212515FB-F17E-41A3-B526-ECE72004BAEE}" type="parTrans" cxnId="{AE6F36BC-D629-4538-AA36-5ECD5C17C87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64830CA-1279-46E4-AE0F-59822601C4A5}" type="sibTrans" cxnId="{AE6F36BC-D629-4538-AA36-5ECD5C17C87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76E4158-A372-4996-A450-EA7E22F3C570}">
      <dgm:prSet phldrT="[文本]"/>
      <dgm:spPr>
        <a:solidFill>
          <a:schemeClr val="accent2">
            <a:lumMod val="60000"/>
            <a:lumOff val="40000"/>
          </a:schemeClr>
        </a:solidFill>
      </dgm:spPr>
      <dgm:t>
        <a:bodyPr/>
        <a:lstStyle/>
        <a:p>
          <a:pPr>
            <a:lnSpc>
              <a:spcPts val="2100"/>
            </a:lnSpc>
          </a:pPr>
          <a:r>
            <a:rPr lang="zh-CN" altLang="en-US" dirty="0">
              <a:latin typeface="手札体-简粗体" panose="03000700000000000000" pitchFamily="66" charset="-122"/>
              <a:ea typeface="手札体-简粗体" panose="03000700000000000000" pitchFamily="66" charset="-122"/>
            </a:rPr>
            <a:t>数据分析管理</a:t>
          </a:r>
        </a:p>
      </dgm:t>
    </dgm:pt>
    <dgm:pt modelId="{A1FC90E4-1F78-452B-9806-5AAEC451F4B9}" type="parTrans" cxnId="{A2656461-2E8A-499B-91C2-2CE28DFC37A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B713B5B-B43F-4A71-A744-93CBAC00E5CB}" type="sibTrans" cxnId="{A2656461-2E8A-499B-91C2-2CE28DFC37A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6A54132-E1F5-4A68-B1C0-3536FC234773}">
      <dgm:prSet phldrT="[文本]"/>
      <dgm:spPr>
        <a:solidFill>
          <a:schemeClr val="accent2">
            <a:lumMod val="60000"/>
            <a:lumOff val="40000"/>
          </a:schemeClr>
        </a:solidFill>
      </dgm:spPr>
      <dgm:t>
        <a:bodyPr/>
        <a:lstStyle/>
        <a:p>
          <a:pPr>
            <a:lnSpc>
              <a:spcPts val="2100"/>
            </a:lnSpc>
          </a:pPr>
          <a:r>
            <a:rPr lang="zh-CN" altLang="en-US" dirty="0">
              <a:latin typeface="手札体-简粗体" panose="03000700000000000000" pitchFamily="66" charset="-122"/>
              <a:ea typeface="手札体-简粗体" panose="03000700000000000000" pitchFamily="66" charset="-122"/>
            </a:rPr>
            <a:t>信息技术管理</a:t>
          </a:r>
        </a:p>
      </dgm:t>
    </dgm:pt>
    <dgm:pt modelId="{47B1B686-5ADF-4E6D-8CDA-04EFD9BE3DBA}" type="parTrans" cxnId="{DBF29962-9013-4CBE-A384-6DE6AC0C54A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41ADC4B-14CC-4E6C-827B-650D8C539208}" type="sibTrans" cxnId="{DBF29962-9013-4CBE-A384-6DE6AC0C54A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1AE7209-13FE-4B0F-A4B7-8F0C99A81C55}" type="pres">
      <dgm:prSet presAssocID="{E1324AC9-C382-42D2-8858-77154E2903EA}" presName="Name0" presStyleCnt="0">
        <dgm:presLayoutVars>
          <dgm:chMax val="1"/>
          <dgm:dir/>
          <dgm:animLvl val="ctr"/>
          <dgm:resizeHandles val="exact"/>
        </dgm:presLayoutVars>
      </dgm:prSet>
      <dgm:spPr/>
    </dgm:pt>
    <dgm:pt modelId="{47DD81AD-1627-4FC3-A978-E4DF9DEF98C6}" type="pres">
      <dgm:prSet presAssocID="{56D2CBC5-B05A-43FE-BFD9-DA2549289C0B}" presName="centerShape" presStyleLbl="node0" presStyleIdx="0" presStyleCnt="1"/>
      <dgm:spPr/>
    </dgm:pt>
    <dgm:pt modelId="{B8520BC1-451D-4A50-92E3-ECB5B76FA349}" type="pres">
      <dgm:prSet presAssocID="{97814E2C-DBA8-4948-BD65-090EAE6E0FBE}" presName="node" presStyleLbl="node1" presStyleIdx="0" presStyleCnt="4">
        <dgm:presLayoutVars>
          <dgm:bulletEnabled val="1"/>
        </dgm:presLayoutVars>
      </dgm:prSet>
      <dgm:spPr/>
    </dgm:pt>
    <dgm:pt modelId="{4AA478F9-2FE8-450C-8CB3-55ABFA7DFAD2}" type="pres">
      <dgm:prSet presAssocID="{97814E2C-DBA8-4948-BD65-090EAE6E0FBE}" presName="dummy" presStyleCnt="0"/>
      <dgm:spPr/>
    </dgm:pt>
    <dgm:pt modelId="{53E50BA4-2C0B-4435-B48C-2A5ABE4B5F73}" type="pres">
      <dgm:prSet presAssocID="{5E7C9C2E-1E41-4A0B-A874-72FEDAF56CAE}" presName="sibTrans" presStyleLbl="sibTrans2D1" presStyleIdx="0" presStyleCnt="4"/>
      <dgm:spPr/>
    </dgm:pt>
    <dgm:pt modelId="{6697878C-C0B7-47CB-A722-B378DFEBDE0B}" type="pres">
      <dgm:prSet presAssocID="{C2D314EF-577B-4378-ACAB-6767E3AA2FC9}" presName="node" presStyleLbl="node1" presStyleIdx="1" presStyleCnt="4">
        <dgm:presLayoutVars>
          <dgm:bulletEnabled val="1"/>
        </dgm:presLayoutVars>
      </dgm:prSet>
      <dgm:spPr/>
    </dgm:pt>
    <dgm:pt modelId="{3E9A3986-E823-4F0F-9D6E-6639D6907A04}" type="pres">
      <dgm:prSet presAssocID="{C2D314EF-577B-4378-ACAB-6767E3AA2FC9}" presName="dummy" presStyleCnt="0"/>
      <dgm:spPr/>
    </dgm:pt>
    <dgm:pt modelId="{F67921BB-C09E-4C6D-B6D8-38E814FEA8EB}" type="pres">
      <dgm:prSet presAssocID="{564830CA-1279-46E4-AE0F-59822601C4A5}" presName="sibTrans" presStyleLbl="sibTrans2D1" presStyleIdx="1" presStyleCnt="4"/>
      <dgm:spPr/>
    </dgm:pt>
    <dgm:pt modelId="{20DDE70A-789D-451B-BCF6-C0A59067DB61}" type="pres">
      <dgm:prSet presAssocID="{F76E4158-A372-4996-A450-EA7E22F3C570}" presName="node" presStyleLbl="node1" presStyleIdx="2" presStyleCnt="4">
        <dgm:presLayoutVars>
          <dgm:bulletEnabled val="1"/>
        </dgm:presLayoutVars>
      </dgm:prSet>
      <dgm:spPr/>
    </dgm:pt>
    <dgm:pt modelId="{459A599B-B4E8-4F2D-B06D-577709C9A8E9}" type="pres">
      <dgm:prSet presAssocID="{F76E4158-A372-4996-A450-EA7E22F3C570}" presName="dummy" presStyleCnt="0"/>
      <dgm:spPr/>
    </dgm:pt>
    <dgm:pt modelId="{E0041F28-6E98-4DE3-AA18-6648D5CBB3C5}" type="pres">
      <dgm:prSet presAssocID="{8B713B5B-B43F-4A71-A744-93CBAC00E5CB}" presName="sibTrans" presStyleLbl="sibTrans2D1" presStyleIdx="2" presStyleCnt="4"/>
      <dgm:spPr/>
    </dgm:pt>
    <dgm:pt modelId="{1AE299E1-73E4-446A-AC63-C0095EF89477}" type="pres">
      <dgm:prSet presAssocID="{66A54132-E1F5-4A68-B1C0-3536FC234773}" presName="node" presStyleLbl="node1" presStyleIdx="3" presStyleCnt="4">
        <dgm:presLayoutVars>
          <dgm:bulletEnabled val="1"/>
        </dgm:presLayoutVars>
      </dgm:prSet>
      <dgm:spPr/>
    </dgm:pt>
    <dgm:pt modelId="{BBA8EB14-549A-4202-8BFA-F37C698A30AE}" type="pres">
      <dgm:prSet presAssocID="{66A54132-E1F5-4A68-B1C0-3536FC234773}" presName="dummy" presStyleCnt="0"/>
      <dgm:spPr/>
    </dgm:pt>
    <dgm:pt modelId="{4FB182DF-9210-4035-80D4-6A407CD29443}" type="pres">
      <dgm:prSet presAssocID="{E41ADC4B-14CC-4E6C-827B-650D8C539208}" presName="sibTrans" presStyleLbl="sibTrans2D1" presStyleIdx="3" presStyleCnt="4"/>
      <dgm:spPr/>
    </dgm:pt>
  </dgm:ptLst>
  <dgm:cxnLst>
    <dgm:cxn modelId="{34236A03-3C6C-DA4F-975E-C1B23ACBFC97}" type="presOf" srcId="{5E7C9C2E-1E41-4A0B-A874-72FEDAF56CAE}" destId="{53E50BA4-2C0B-4435-B48C-2A5ABE4B5F73}" srcOrd="0" destOrd="0" presId="urn:microsoft.com/office/officeart/2005/8/layout/radial6#1"/>
    <dgm:cxn modelId="{65412E06-8F55-9842-B85E-271736683F18}" type="presOf" srcId="{F76E4158-A372-4996-A450-EA7E22F3C570}" destId="{20DDE70A-789D-451B-BCF6-C0A59067DB61}" srcOrd="0" destOrd="0" presId="urn:microsoft.com/office/officeart/2005/8/layout/radial6#1"/>
    <dgm:cxn modelId="{CEAFAB16-8DB6-4F5A-9EE4-1B8D0AC8CCC7}" srcId="{56D2CBC5-B05A-43FE-BFD9-DA2549289C0B}" destId="{97814E2C-DBA8-4948-BD65-090EAE6E0FBE}" srcOrd="0" destOrd="0" parTransId="{F6928E42-A5CC-4D7A-90D4-9492E2F62549}" sibTransId="{5E7C9C2E-1E41-4A0B-A874-72FEDAF56CAE}"/>
    <dgm:cxn modelId="{2A172D4D-6093-C94C-B271-103B0A4C75F2}" type="presOf" srcId="{66A54132-E1F5-4A68-B1C0-3536FC234773}" destId="{1AE299E1-73E4-446A-AC63-C0095EF89477}" srcOrd="0" destOrd="0" presId="urn:microsoft.com/office/officeart/2005/8/layout/radial6#1"/>
    <dgm:cxn modelId="{AB41364E-3F70-4880-869E-8D70EA87EDB0}" srcId="{E1324AC9-C382-42D2-8858-77154E2903EA}" destId="{56D2CBC5-B05A-43FE-BFD9-DA2549289C0B}" srcOrd="0" destOrd="0" parTransId="{14885358-CFFA-4A22-920F-0E1DD5ED9125}" sibTransId="{8ACA8DE9-77DB-4107-8680-B16D9A4FE84D}"/>
    <dgm:cxn modelId="{1ABD6253-8AB1-B645-A3E1-40E9E49BBEE8}" type="presOf" srcId="{97814E2C-DBA8-4948-BD65-090EAE6E0FBE}" destId="{B8520BC1-451D-4A50-92E3-ECB5B76FA349}" srcOrd="0" destOrd="0" presId="urn:microsoft.com/office/officeart/2005/8/layout/radial6#1"/>
    <dgm:cxn modelId="{18726A5C-02A1-A247-8E31-0A5BE86C31E4}" type="presOf" srcId="{564830CA-1279-46E4-AE0F-59822601C4A5}" destId="{F67921BB-C09E-4C6D-B6D8-38E814FEA8EB}" srcOrd="0" destOrd="0" presId="urn:microsoft.com/office/officeart/2005/8/layout/radial6#1"/>
    <dgm:cxn modelId="{A2656461-2E8A-499B-91C2-2CE28DFC37A3}" srcId="{56D2CBC5-B05A-43FE-BFD9-DA2549289C0B}" destId="{F76E4158-A372-4996-A450-EA7E22F3C570}" srcOrd="2" destOrd="0" parTransId="{A1FC90E4-1F78-452B-9806-5AAEC451F4B9}" sibTransId="{8B713B5B-B43F-4A71-A744-93CBAC00E5CB}"/>
    <dgm:cxn modelId="{DBF29962-9013-4CBE-A384-6DE6AC0C54A0}" srcId="{56D2CBC5-B05A-43FE-BFD9-DA2549289C0B}" destId="{66A54132-E1F5-4A68-B1C0-3536FC234773}" srcOrd="3" destOrd="0" parTransId="{47B1B686-5ADF-4E6D-8CDA-04EFD9BE3DBA}" sibTransId="{E41ADC4B-14CC-4E6C-827B-650D8C539208}"/>
    <dgm:cxn modelId="{4B90AD7A-87CF-9A4E-8BE0-8DA5B88D7EE4}" type="presOf" srcId="{E41ADC4B-14CC-4E6C-827B-650D8C539208}" destId="{4FB182DF-9210-4035-80D4-6A407CD29443}" srcOrd="0" destOrd="0" presId="urn:microsoft.com/office/officeart/2005/8/layout/radial6#1"/>
    <dgm:cxn modelId="{01D912B5-0492-904F-A2FB-E675EC2405E0}" type="presOf" srcId="{E1324AC9-C382-42D2-8858-77154E2903EA}" destId="{C1AE7209-13FE-4B0F-A4B7-8F0C99A81C55}" srcOrd="0" destOrd="0" presId="urn:microsoft.com/office/officeart/2005/8/layout/radial6#1"/>
    <dgm:cxn modelId="{102A17BA-1F2E-BD4A-9853-53AAAD0F83B2}" type="presOf" srcId="{C2D314EF-577B-4378-ACAB-6767E3AA2FC9}" destId="{6697878C-C0B7-47CB-A722-B378DFEBDE0B}" srcOrd="0" destOrd="0" presId="urn:microsoft.com/office/officeart/2005/8/layout/radial6#1"/>
    <dgm:cxn modelId="{AE6F36BC-D629-4538-AA36-5ECD5C17C879}" srcId="{56D2CBC5-B05A-43FE-BFD9-DA2549289C0B}" destId="{C2D314EF-577B-4378-ACAB-6767E3AA2FC9}" srcOrd="1" destOrd="0" parTransId="{212515FB-F17E-41A3-B526-ECE72004BAEE}" sibTransId="{564830CA-1279-46E4-AE0F-59822601C4A5}"/>
    <dgm:cxn modelId="{1948A9D8-36D7-FB44-9EE0-9D18CE7F7F87}" type="presOf" srcId="{8B713B5B-B43F-4A71-A744-93CBAC00E5CB}" destId="{E0041F28-6E98-4DE3-AA18-6648D5CBB3C5}" srcOrd="0" destOrd="0" presId="urn:microsoft.com/office/officeart/2005/8/layout/radial6#1"/>
    <dgm:cxn modelId="{7E48A8EB-F6A6-2141-9F53-4E5F1E615C9F}" type="presOf" srcId="{56D2CBC5-B05A-43FE-BFD9-DA2549289C0B}" destId="{47DD81AD-1627-4FC3-A978-E4DF9DEF98C6}" srcOrd="0" destOrd="0" presId="urn:microsoft.com/office/officeart/2005/8/layout/radial6#1"/>
    <dgm:cxn modelId="{5C9FC8F1-EAAA-2340-83B9-E07D5C3DFEED}" type="presParOf" srcId="{C1AE7209-13FE-4B0F-A4B7-8F0C99A81C55}" destId="{47DD81AD-1627-4FC3-A978-E4DF9DEF98C6}" srcOrd="0" destOrd="0" presId="urn:microsoft.com/office/officeart/2005/8/layout/radial6#1"/>
    <dgm:cxn modelId="{17770BA3-60F7-3748-945F-AE51D20319BD}" type="presParOf" srcId="{C1AE7209-13FE-4B0F-A4B7-8F0C99A81C55}" destId="{B8520BC1-451D-4A50-92E3-ECB5B76FA349}" srcOrd="1" destOrd="0" presId="urn:microsoft.com/office/officeart/2005/8/layout/radial6#1"/>
    <dgm:cxn modelId="{A4EEDE31-7A40-E94F-A587-78530F138DE1}" type="presParOf" srcId="{C1AE7209-13FE-4B0F-A4B7-8F0C99A81C55}" destId="{4AA478F9-2FE8-450C-8CB3-55ABFA7DFAD2}" srcOrd="2" destOrd="0" presId="urn:microsoft.com/office/officeart/2005/8/layout/radial6#1"/>
    <dgm:cxn modelId="{B742BB94-2C7B-174B-A46D-F1B12E553D38}" type="presParOf" srcId="{C1AE7209-13FE-4B0F-A4B7-8F0C99A81C55}" destId="{53E50BA4-2C0B-4435-B48C-2A5ABE4B5F73}" srcOrd="3" destOrd="0" presId="urn:microsoft.com/office/officeart/2005/8/layout/radial6#1"/>
    <dgm:cxn modelId="{9DAC2F3D-DCAE-9F49-948C-3E46A78BF376}" type="presParOf" srcId="{C1AE7209-13FE-4B0F-A4B7-8F0C99A81C55}" destId="{6697878C-C0B7-47CB-A722-B378DFEBDE0B}" srcOrd="4" destOrd="0" presId="urn:microsoft.com/office/officeart/2005/8/layout/radial6#1"/>
    <dgm:cxn modelId="{2512F25A-0E46-2847-8170-8E4ADCB2EA26}" type="presParOf" srcId="{C1AE7209-13FE-4B0F-A4B7-8F0C99A81C55}" destId="{3E9A3986-E823-4F0F-9D6E-6639D6907A04}" srcOrd="5" destOrd="0" presId="urn:microsoft.com/office/officeart/2005/8/layout/radial6#1"/>
    <dgm:cxn modelId="{4190C77A-EE64-B645-86F0-D81177894C84}" type="presParOf" srcId="{C1AE7209-13FE-4B0F-A4B7-8F0C99A81C55}" destId="{F67921BB-C09E-4C6D-B6D8-38E814FEA8EB}" srcOrd="6" destOrd="0" presId="urn:microsoft.com/office/officeart/2005/8/layout/radial6#1"/>
    <dgm:cxn modelId="{804C273E-CAFE-4145-A941-B73E3A3961C5}" type="presParOf" srcId="{C1AE7209-13FE-4B0F-A4B7-8F0C99A81C55}" destId="{20DDE70A-789D-451B-BCF6-C0A59067DB61}" srcOrd="7" destOrd="0" presId="urn:microsoft.com/office/officeart/2005/8/layout/radial6#1"/>
    <dgm:cxn modelId="{B6DEF02C-00FC-B446-8E1C-232EB050BB13}" type="presParOf" srcId="{C1AE7209-13FE-4B0F-A4B7-8F0C99A81C55}" destId="{459A599B-B4E8-4F2D-B06D-577709C9A8E9}" srcOrd="8" destOrd="0" presId="urn:microsoft.com/office/officeart/2005/8/layout/radial6#1"/>
    <dgm:cxn modelId="{1D343409-B608-4042-BDDE-370159F55B91}" type="presParOf" srcId="{C1AE7209-13FE-4B0F-A4B7-8F0C99A81C55}" destId="{E0041F28-6E98-4DE3-AA18-6648D5CBB3C5}" srcOrd="9" destOrd="0" presId="urn:microsoft.com/office/officeart/2005/8/layout/radial6#1"/>
    <dgm:cxn modelId="{3BF0321B-03DE-9C4F-A8EB-5EAC89A9BD7C}" type="presParOf" srcId="{C1AE7209-13FE-4B0F-A4B7-8F0C99A81C55}" destId="{1AE299E1-73E4-446A-AC63-C0095EF89477}" srcOrd="10" destOrd="0" presId="urn:microsoft.com/office/officeart/2005/8/layout/radial6#1"/>
    <dgm:cxn modelId="{4C835938-96A9-434D-8957-9095D0452193}" type="presParOf" srcId="{C1AE7209-13FE-4B0F-A4B7-8F0C99A81C55}" destId="{BBA8EB14-549A-4202-8BFA-F37C698A30AE}" srcOrd="11" destOrd="0" presId="urn:microsoft.com/office/officeart/2005/8/layout/radial6#1"/>
    <dgm:cxn modelId="{43CB50FB-2BF4-DE44-AE2F-C2C2742D592A}" type="presParOf" srcId="{C1AE7209-13FE-4B0F-A4B7-8F0C99A81C55}" destId="{4FB182DF-9210-4035-80D4-6A407CD29443}" srcOrd="12" destOrd="0" presId="urn:microsoft.com/office/officeart/2005/8/layout/radial6#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a:solidFill>
          <a:schemeClr val="accent2"/>
        </a:solidFill>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6137420C-5892-5A4D-B9D6-32AD7BB6F42C}" type="presOf" srcId="{F05BBA42-D7AF-4BA0-8C3F-85B1FE28E48F}" destId="{18DB143D-9E27-4E02-AFA5-F665953CBC10}" srcOrd="0" destOrd="0" presId="urn:microsoft.com/office/officeart/2009/3/layout/HorizontalOrganizationChart"/>
    <dgm:cxn modelId="{1841923A-B864-234F-ABE9-527C0B547FE7}" type="presOf" srcId="{D03B71AB-129A-214C-ABE8-BDB062FF6886}" destId="{D64C51CF-5385-AC4E-9924-5AEB9C96CC29}" srcOrd="0" destOrd="0" presId="urn:microsoft.com/office/officeart/2009/3/layout/HorizontalOrganizationChart"/>
    <dgm:cxn modelId="{D617CA42-C456-354B-AE4B-754CC2BEB663}" type="presOf" srcId="{4CB52E96-06D1-AF48-99CE-F4490E57E3F7}" destId="{E6CF5C07-2D9C-564D-90E5-DBF063F87A7C}" srcOrd="0" destOrd="0" presId="urn:microsoft.com/office/officeart/2009/3/layout/HorizontalOrganizationChart"/>
    <dgm:cxn modelId="{D0F0B547-DFFB-2D44-BB37-6CF8E91E0BDD}" type="presOf" srcId="{3C0F40CD-DC07-CE4B-8483-7CA2A54BF7E1}" destId="{BA31E386-A4C9-574C-9EE5-53E15E019150}" srcOrd="1"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C36EBE5F-9310-CA46-83B3-81723DDD0654}" type="presOf" srcId="{5E91D41B-332E-E54E-BBB2-1256B9CC48C7}" destId="{97BD78E0-6CC9-224B-9FDD-F11EE9BF8DF0}" srcOrd="0" destOrd="0" presId="urn:microsoft.com/office/officeart/2009/3/layout/HorizontalOrganizationChart"/>
    <dgm:cxn modelId="{52198072-A8D1-AA45-983C-3D2CCF59352A}" type="presOf" srcId="{407B71D8-AF3B-5A42-9B22-D9139206A1E9}" destId="{0F28AA06-1427-D743-BEC7-C0539F8ADE78}" srcOrd="1" destOrd="0" presId="urn:microsoft.com/office/officeart/2009/3/layout/HorizontalOrganizationChart"/>
    <dgm:cxn modelId="{054F5180-6CCA-9D4D-9FEC-3EDDD48DF9C8}" type="presOf" srcId="{4CB52E96-06D1-AF48-99CE-F4490E57E3F7}" destId="{C767319C-045A-8840-8F04-CF0D948D48E4}" srcOrd="1" destOrd="0" presId="urn:microsoft.com/office/officeart/2009/3/layout/HorizontalOrganizationChart"/>
    <dgm:cxn modelId="{4EFD1682-9F7E-064F-AD35-B1C53CBEAB4C}" type="presOf" srcId="{5A294BDE-BC52-8342-AC0A-45AB3E3D15CE}" destId="{16C50FE8-F74F-1349-A8CA-65C27410E2C4}" srcOrd="0" destOrd="0" presId="urn:microsoft.com/office/officeart/2009/3/layout/HorizontalOrganizationChart"/>
    <dgm:cxn modelId="{1305D987-37F6-5A44-9D26-8B016DC07529}" type="presOf" srcId="{9AC2E227-803C-4016-BF2C-9291B6CAA290}" destId="{2A2AFDF2-2568-44F8-842C-3BFD70D9F2B1}" srcOrd="0" destOrd="0" presId="urn:microsoft.com/office/officeart/2009/3/layout/HorizontalOrganizationChart"/>
    <dgm:cxn modelId="{309EF688-5C66-1340-B37D-669FE19E847D}" type="presOf" srcId="{3C0F40CD-DC07-CE4B-8483-7CA2A54BF7E1}" destId="{6E15E462-735A-4A40-834D-2FBD9579F10C}" srcOrd="0" destOrd="0" presId="urn:microsoft.com/office/officeart/2009/3/layout/HorizontalOrganizationChart"/>
    <dgm:cxn modelId="{7021EC98-80A4-2F48-B839-CE7F0456CC06}" type="presOf" srcId="{407B71D8-AF3B-5A42-9B22-D9139206A1E9}" destId="{EE430F54-A878-5E4E-8BD2-2EC118BCE1FF}"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5D7CE9F-8118-1A4E-89BD-936B2B628E54}" type="presOf" srcId="{9AC2E227-803C-4016-BF2C-9291B6CAA290}" destId="{9CD41DA5-A8A9-4189-B933-DCF665F7DF2D}" srcOrd="1" destOrd="0" presId="urn:microsoft.com/office/officeart/2009/3/layout/HorizontalOrganizationChart"/>
    <dgm:cxn modelId="{C6F692C4-A734-1541-BAF5-A66BBEAC7D04}" type="presOf" srcId="{23F1803F-276C-8041-9B7B-082F2BD1E946}" destId="{19BA56B5-C34A-B64D-A239-C962FAC6DE3A}" srcOrd="0"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9A585EEF-A88F-B343-9DD3-C092B7532C56}" type="presOf" srcId="{23F1803F-276C-8041-9B7B-082F2BD1E946}" destId="{B13D6842-7E74-6E4A-B081-886229548982}" srcOrd="1" destOrd="0" presId="urn:microsoft.com/office/officeart/2009/3/layout/HorizontalOrganizationChart"/>
    <dgm:cxn modelId="{E68F91F4-FA02-6549-9982-A0B5087C7C30}" type="presOf" srcId="{78EB1365-116E-F048-B291-8039F2A2B203}" destId="{8FAE5182-8A1B-7F4F-BE14-51CE32381B4A}"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9C3068E4-A50B-7C44-850D-9373A21375C8}" type="presParOf" srcId="{18DB143D-9E27-4E02-AFA5-F665953CBC10}" destId="{07E01157-B979-4F6B-B892-75DB2A2B8B0F}" srcOrd="0" destOrd="0" presId="urn:microsoft.com/office/officeart/2009/3/layout/HorizontalOrganizationChart"/>
    <dgm:cxn modelId="{756C75B1-E42E-234C-867F-380F3A91AB84}" type="presParOf" srcId="{07E01157-B979-4F6B-B892-75DB2A2B8B0F}" destId="{F686C23F-604E-4653-B2CB-27DBB6BED631}" srcOrd="0" destOrd="0" presId="urn:microsoft.com/office/officeart/2009/3/layout/HorizontalOrganizationChart"/>
    <dgm:cxn modelId="{368C03AB-FFCC-444A-AB57-D01CB0A0C0EC}" type="presParOf" srcId="{F686C23F-604E-4653-B2CB-27DBB6BED631}" destId="{2A2AFDF2-2568-44F8-842C-3BFD70D9F2B1}" srcOrd="0" destOrd="0" presId="urn:microsoft.com/office/officeart/2009/3/layout/HorizontalOrganizationChart"/>
    <dgm:cxn modelId="{80472842-5A4C-2148-9C01-EBD48BF524B8}" type="presParOf" srcId="{F686C23F-604E-4653-B2CB-27DBB6BED631}" destId="{9CD41DA5-A8A9-4189-B933-DCF665F7DF2D}" srcOrd="1" destOrd="0" presId="urn:microsoft.com/office/officeart/2009/3/layout/HorizontalOrganizationChart"/>
    <dgm:cxn modelId="{08A1AA9D-6FC5-A346-81D7-98768EB828C0}" type="presParOf" srcId="{07E01157-B979-4F6B-B892-75DB2A2B8B0F}" destId="{96876921-77F4-4E08-9148-E99125692808}" srcOrd="1" destOrd="0" presId="urn:microsoft.com/office/officeart/2009/3/layout/HorizontalOrganizationChart"/>
    <dgm:cxn modelId="{AACFA957-03F8-A241-BD2B-A70C5209D0EB}" type="presParOf" srcId="{96876921-77F4-4E08-9148-E99125692808}" destId="{97BD78E0-6CC9-224B-9FDD-F11EE9BF8DF0}" srcOrd="0" destOrd="0" presId="urn:microsoft.com/office/officeart/2009/3/layout/HorizontalOrganizationChart"/>
    <dgm:cxn modelId="{6EE1D14F-121A-8E49-8F6A-1F7648296027}" type="presParOf" srcId="{96876921-77F4-4E08-9148-E99125692808}" destId="{F5564F5E-C23C-6041-B185-3508736BC161}" srcOrd="1" destOrd="0" presId="urn:microsoft.com/office/officeart/2009/3/layout/HorizontalOrganizationChart"/>
    <dgm:cxn modelId="{2DD0E41B-5CB5-0A47-A07B-7F59A734747D}" type="presParOf" srcId="{F5564F5E-C23C-6041-B185-3508736BC161}" destId="{730C15AF-A2E3-334E-9C4F-2DA8AC61AB90}" srcOrd="0" destOrd="0" presId="urn:microsoft.com/office/officeart/2009/3/layout/HorizontalOrganizationChart"/>
    <dgm:cxn modelId="{1D029B19-5802-2546-BA70-40A939468CF7}" type="presParOf" srcId="{730C15AF-A2E3-334E-9C4F-2DA8AC61AB90}" destId="{19BA56B5-C34A-B64D-A239-C962FAC6DE3A}" srcOrd="0" destOrd="0" presId="urn:microsoft.com/office/officeart/2009/3/layout/HorizontalOrganizationChart"/>
    <dgm:cxn modelId="{4ECA2BEA-E79A-2E4C-A5F2-700543E04B29}" type="presParOf" srcId="{730C15AF-A2E3-334E-9C4F-2DA8AC61AB90}" destId="{B13D6842-7E74-6E4A-B081-886229548982}" srcOrd="1" destOrd="0" presId="urn:microsoft.com/office/officeart/2009/3/layout/HorizontalOrganizationChart"/>
    <dgm:cxn modelId="{21226EBF-2527-FD49-9108-8E3129F1452D}" type="presParOf" srcId="{F5564F5E-C23C-6041-B185-3508736BC161}" destId="{DA228DBB-51B5-1545-814C-2E0469298B4C}" srcOrd="1" destOrd="0" presId="urn:microsoft.com/office/officeart/2009/3/layout/HorizontalOrganizationChart"/>
    <dgm:cxn modelId="{BD5F6F41-7781-9B4F-81BB-E4A2319AE6B9}" type="presParOf" srcId="{F5564F5E-C23C-6041-B185-3508736BC161}" destId="{D334E96E-D664-3443-8496-4E437BC45B67}" srcOrd="2" destOrd="0" presId="urn:microsoft.com/office/officeart/2009/3/layout/HorizontalOrganizationChart"/>
    <dgm:cxn modelId="{4E59A6D4-D980-6D4C-961B-9B4B9F2EE452}" type="presParOf" srcId="{96876921-77F4-4E08-9148-E99125692808}" destId="{16C50FE8-F74F-1349-A8CA-65C27410E2C4}" srcOrd="2" destOrd="0" presId="urn:microsoft.com/office/officeart/2009/3/layout/HorizontalOrganizationChart"/>
    <dgm:cxn modelId="{21E840C5-751B-8247-BB4E-470EADDEC685}" type="presParOf" srcId="{96876921-77F4-4E08-9148-E99125692808}" destId="{7B39659E-F7C2-8C4D-AAAE-4DDD6208E960}" srcOrd="3" destOrd="0" presId="urn:microsoft.com/office/officeart/2009/3/layout/HorizontalOrganizationChart"/>
    <dgm:cxn modelId="{BFCF38FE-FC21-9F45-94FE-F3FA86B192ED}" type="presParOf" srcId="{7B39659E-F7C2-8C4D-AAAE-4DDD6208E960}" destId="{06ED6D85-57F1-BB48-8E0B-7186F27EBFD7}" srcOrd="0" destOrd="0" presId="urn:microsoft.com/office/officeart/2009/3/layout/HorizontalOrganizationChart"/>
    <dgm:cxn modelId="{2BF0195F-0F59-5944-830B-257120114D0B}" type="presParOf" srcId="{06ED6D85-57F1-BB48-8E0B-7186F27EBFD7}" destId="{EE430F54-A878-5E4E-8BD2-2EC118BCE1FF}" srcOrd="0" destOrd="0" presId="urn:microsoft.com/office/officeart/2009/3/layout/HorizontalOrganizationChart"/>
    <dgm:cxn modelId="{A7724DFE-4849-804D-9B2C-CFA01DB826E4}" type="presParOf" srcId="{06ED6D85-57F1-BB48-8E0B-7186F27EBFD7}" destId="{0F28AA06-1427-D743-BEC7-C0539F8ADE78}" srcOrd="1" destOrd="0" presId="urn:microsoft.com/office/officeart/2009/3/layout/HorizontalOrganizationChart"/>
    <dgm:cxn modelId="{C466C183-AFDC-1B4B-9B1A-D7D202F61188}" type="presParOf" srcId="{7B39659E-F7C2-8C4D-AAAE-4DDD6208E960}" destId="{F43529C5-7D0B-C04F-969D-0FBCA8A92A6D}" srcOrd="1" destOrd="0" presId="urn:microsoft.com/office/officeart/2009/3/layout/HorizontalOrganizationChart"/>
    <dgm:cxn modelId="{91B3762D-9FE1-5343-A50B-5ECA46BFDC45}" type="presParOf" srcId="{7B39659E-F7C2-8C4D-AAAE-4DDD6208E960}" destId="{7844B8FB-1B3C-3543-A856-FD80D2872BDF}" srcOrd="2" destOrd="0" presId="urn:microsoft.com/office/officeart/2009/3/layout/HorizontalOrganizationChart"/>
    <dgm:cxn modelId="{3039B5F0-A5D5-CE4C-B3F5-4F9EF14CB2CC}" type="presParOf" srcId="{96876921-77F4-4E08-9148-E99125692808}" destId="{D64C51CF-5385-AC4E-9924-5AEB9C96CC29}" srcOrd="4" destOrd="0" presId="urn:microsoft.com/office/officeart/2009/3/layout/HorizontalOrganizationChart"/>
    <dgm:cxn modelId="{06E7305D-7C7E-3A4F-8F5A-9D4A185BF6FE}" type="presParOf" srcId="{96876921-77F4-4E08-9148-E99125692808}" destId="{2C28600F-B5DF-F346-BFAD-A7B2AF3EC9CB}" srcOrd="5" destOrd="0" presId="urn:microsoft.com/office/officeart/2009/3/layout/HorizontalOrganizationChart"/>
    <dgm:cxn modelId="{E0425DA1-C3FE-8544-AAB9-BB5291A6257F}" type="presParOf" srcId="{2C28600F-B5DF-F346-BFAD-A7B2AF3EC9CB}" destId="{60E6DAE8-C119-484B-B753-1455C0E0CE71}" srcOrd="0" destOrd="0" presId="urn:microsoft.com/office/officeart/2009/3/layout/HorizontalOrganizationChart"/>
    <dgm:cxn modelId="{3A01D095-6AD0-BE44-977C-B1C76A80097E}" type="presParOf" srcId="{60E6DAE8-C119-484B-B753-1455C0E0CE71}" destId="{E6CF5C07-2D9C-564D-90E5-DBF063F87A7C}" srcOrd="0" destOrd="0" presId="urn:microsoft.com/office/officeart/2009/3/layout/HorizontalOrganizationChart"/>
    <dgm:cxn modelId="{E6E479D8-042A-FD4D-8B52-EA4C48B17081}" type="presParOf" srcId="{60E6DAE8-C119-484B-B753-1455C0E0CE71}" destId="{C767319C-045A-8840-8F04-CF0D948D48E4}" srcOrd="1" destOrd="0" presId="urn:microsoft.com/office/officeart/2009/3/layout/HorizontalOrganizationChart"/>
    <dgm:cxn modelId="{5A858236-BCC5-A146-9A7A-7F6A2F0322E3}" type="presParOf" srcId="{2C28600F-B5DF-F346-BFAD-A7B2AF3EC9CB}" destId="{1B10B67E-083A-F547-9877-E216C150872C}" srcOrd="1" destOrd="0" presId="urn:microsoft.com/office/officeart/2009/3/layout/HorizontalOrganizationChart"/>
    <dgm:cxn modelId="{0E2EC962-27DD-984B-B01E-788563B21EBC}" type="presParOf" srcId="{2C28600F-B5DF-F346-BFAD-A7B2AF3EC9CB}" destId="{2E3E6627-6735-2447-AB97-6533EB27301F}" srcOrd="2" destOrd="0" presId="urn:microsoft.com/office/officeart/2009/3/layout/HorizontalOrganizationChart"/>
    <dgm:cxn modelId="{D89261EF-B706-2249-8267-62E4D32B1E5A}" type="presParOf" srcId="{96876921-77F4-4E08-9148-E99125692808}" destId="{8FAE5182-8A1B-7F4F-BE14-51CE32381B4A}" srcOrd="6" destOrd="0" presId="urn:microsoft.com/office/officeart/2009/3/layout/HorizontalOrganizationChart"/>
    <dgm:cxn modelId="{D1EF656D-5E40-8445-A80F-02855D5B9248}" type="presParOf" srcId="{96876921-77F4-4E08-9148-E99125692808}" destId="{C7A4C563-F911-9343-A547-2D2FF9118E24}" srcOrd="7" destOrd="0" presId="urn:microsoft.com/office/officeart/2009/3/layout/HorizontalOrganizationChart"/>
    <dgm:cxn modelId="{9CA74195-F64C-FC4E-B74F-1CC60E265CE1}" type="presParOf" srcId="{C7A4C563-F911-9343-A547-2D2FF9118E24}" destId="{9F082D55-9059-4842-B6E8-C576F72C8C12}" srcOrd="0" destOrd="0" presId="urn:microsoft.com/office/officeart/2009/3/layout/HorizontalOrganizationChart"/>
    <dgm:cxn modelId="{1AF1C294-43D3-2844-A671-69C47722B42E}" type="presParOf" srcId="{9F082D55-9059-4842-B6E8-C576F72C8C12}" destId="{6E15E462-735A-4A40-834D-2FBD9579F10C}" srcOrd="0" destOrd="0" presId="urn:microsoft.com/office/officeart/2009/3/layout/HorizontalOrganizationChart"/>
    <dgm:cxn modelId="{38932C29-614F-7645-9984-1A5C3ED8D417}" type="presParOf" srcId="{9F082D55-9059-4842-B6E8-C576F72C8C12}" destId="{BA31E386-A4C9-574C-9EE5-53E15E019150}" srcOrd="1" destOrd="0" presId="urn:microsoft.com/office/officeart/2009/3/layout/HorizontalOrganizationChart"/>
    <dgm:cxn modelId="{ACB56B10-5BB6-2E4A-8C62-71E614149080}" type="presParOf" srcId="{C7A4C563-F911-9343-A547-2D2FF9118E24}" destId="{0A9514B3-409C-AB4B-8E0A-C019684BDD04}" srcOrd="1" destOrd="0" presId="urn:microsoft.com/office/officeart/2009/3/layout/HorizontalOrganizationChart"/>
    <dgm:cxn modelId="{576DD17C-C7BC-064F-B2CD-5C87AB070E01}" type="presParOf" srcId="{C7A4C563-F911-9343-A547-2D2FF9118E24}" destId="{968F4C2B-DAD0-3A4F-B3EA-31E4CCA8A6A2}" srcOrd="2" destOrd="0" presId="urn:microsoft.com/office/officeart/2009/3/layout/HorizontalOrganizationChart"/>
    <dgm:cxn modelId="{3CDE7A12-E34E-1641-9C00-88A469A33A5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客户关系管理概述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客户关系管理的特点</a:t>
          </a: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客户关系管理产生的背景</a:t>
          </a:r>
        </a:p>
      </dgm:t>
    </dgm:pt>
    <dgm:pt modelId="{082ECBEE-C2C7-4949-86B1-6B928BF803C2}" type="parTrans" cxnId="{20C1FE7A-4B34-AA48-A07D-90CA165F3112}">
      <dgm:prSet/>
      <dgm:spPr/>
      <dgm:t>
        <a:bodyPr/>
        <a:lstStyle/>
        <a:p>
          <a:endParaRPr lang="zh-CN" altLang="en-US" sz="1100"/>
        </a:p>
      </dgm:t>
    </dgm:pt>
    <dgm:pt modelId="{284844EE-6F45-4240-B30D-C9558468DF08}" type="sibTrans" cxnId="{20C1FE7A-4B34-AA48-A07D-90CA165F3112}">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2"/>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2">
        <dgm:presLayoutVars>
          <dgm:chPref val="3"/>
        </dgm:presLayoutVars>
      </dgm:prSet>
      <dgm:spPr/>
    </dgm:pt>
    <dgm:pt modelId="{CBC1B020-7022-2B49-8F5F-7E3168D6587A}" type="pres">
      <dgm:prSet presAssocID="{7859404A-F2FC-2C48-AA46-F509ECEE6B31}" presName="rootConnector" presStyleLbl="node2" presStyleIdx="1" presStyleCnt="2"/>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00413F01-13EF-4D46-8ABB-9CA0531433C2}" type="presOf" srcId="{9AC2E227-803C-4016-BF2C-9291B6CAA290}" destId="{9CD41DA5-A8A9-4189-B933-DCF665F7DF2D}" srcOrd="1"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BCBEF112-E9C1-CB42-9338-91773B7196E0}" type="presOf" srcId="{23F1803F-276C-8041-9B7B-082F2BD1E946}" destId="{B13D6842-7E74-6E4A-B081-886229548982}" srcOrd="1" destOrd="0" presId="urn:microsoft.com/office/officeart/2009/3/layout/HorizontalOrganizationChart"/>
    <dgm:cxn modelId="{03E3D966-092C-8B42-8AFF-3EAC49E8C4D4}" type="presOf" srcId="{9AC2E227-803C-4016-BF2C-9291B6CAA290}" destId="{2A2AFDF2-2568-44F8-842C-3BFD70D9F2B1}" srcOrd="0" destOrd="0" presId="urn:microsoft.com/office/officeart/2009/3/layout/HorizontalOrganizationChart"/>
    <dgm:cxn modelId="{172A1F71-A614-614B-9580-370089EFE702}" type="presOf" srcId="{5E91D41B-332E-E54E-BBB2-1256B9CC48C7}" destId="{97BD78E0-6CC9-224B-9FDD-F11EE9BF8DF0}"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A013DA97-BADA-E445-BFB8-5CD2B8F4A2BA}"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889C5A3-14D9-1C4B-9C63-9CBEB472E4FF}" type="presOf" srcId="{23F1803F-276C-8041-9B7B-082F2BD1E946}" destId="{19BA56B5-C34A-B64D-A239-C962FAC6DE3A}" srcOrd="0" destOrd="0" presId="urn:microsoft.com/office/officeart/2009/3/layout/HorizontalOrganizationChart"/>
    <dgm:cxn modelId="{D54DE7AB-3033-834F-83EA-FBADCDCD9FC6}" type="presOf" srcId="{7859404A-F2FC-2C48-AA46-F509ECEE6B31}" destId="{4E99FFF1-F2C8-4947-9B7B-F4C0FDBD7B17}" srcOrd="0" destOrd="0" presId="urn:microsoft.com/office/officeart/2009/3/layout/HorizontalOrganizationChart"/>
    <dgm:cxn modelId="{729DC1D3-8914-C14B-AE72-39D858CDD247}" type="presOf" srcId="{7859404A-F2FC-2C48-AA46-F509ECEE6B31}" destId="{CBC1B020-7022-2B49-8F5F-7E3168D6587A}" srcOrd="1" destOrd="0" presId="urn:microsoft.com/office/officeart/2009/3/layout/HorizontalOrganizationChart"/>
    <dgm:cxn modelId="{860DEFEB-4ED4-1C41-9BF3-7F3E7D70E401}" type="presOf" srcId="{082ECBEE-C2C7-4949-86B1-6B928BF803C2}" destId="{DB74F6B7-48F3-A347-9D02-3848B3882D19}" srcOrd="0" destOrd="0" presId="urn:microsoft.com/office/officeart/2009/3/layout/HorizontalOrganizationChart"/>
    <dgm:cxn modelId="{258FDEEE-32E6-2F40-959F-FBBF6DF28FA0}" type="presParOf" srcId="{18DB143D-9E27-4E02-AFA5-F665953CBC10}" destId="{07E01157-B979-4F6B-B892-75DB2A2B8B0F}" srcOrd="0" destOrd="0" presId="urn:microsoft.com/office/officeart/2009/3/layout/HorizontalOrganizationChart"/>
    <dgm:cxn modelId="{089C6A65-AD8A-9645-961A-4D5BED673581}" type="presParOf" srcId="{07E01157-B979-4F6B-B892-75DB2A2B8B0F}" destId="{F686C23F-604E-4653-B2CB-27DBB6BED631}" srcOrd="0" destOrd="0" presId="urn:microsoft.com/office/officeart/2009/3/layout/HorizontalOrganizationChart"/>
    <dgm:cxn modelId="{D89761E6-17D0-2540-B4C0-3A57807584CD}" type="presParOf" srcId="{F686C23F-604E-4653-B2CB-27DBB6BED631}" destId="{2A2AFDF2-2568-44F8-842C-3BFD70D9F2B1}" srcOrd="0" destOrd="0" presId="urn:microsoft.com/office/officeart/2009/3/layout/HorizontalOrganizationChart"/>
    <dgm:cxn modelId="{454D19BE-EDAE-184D-A3ED-2ED395DA5015}" type="presParOf" srcId="{F686C23F-604E-4653-B2CB-27DBB6BED631}" destId="{9CD41DA5-A8A9-4189-B933-DCF665F7DF2D}" srcOrd="1" destOrd="0" presId="urn:microsoft.com/office/officeart/2009/3/layout/HorizontalOrganizationChart"/>
    <dgm:cxn modelId="{DD31EBC1-91DA-A44B-BEC4-B6F640FD6C9F}" type="presParOf" srcId="{07E01157-B979-4F6B-B892-75DB2A2B8B0F}" destId="{96876921-77F4-4E08-9148-E99125692808}" srcOrd="1" destOrd="0" presId="urn:microsoft.com/office/officeart/2009/3/layout/HorizontalOrganizationChart"/>
    <dgm:cxn modelId="{E77F0903-0DF6-A94D-9C5D-C1C8AFC6DDC9}" type="presParOf" srcId="{96876921-77F4-4E08-9148-E99125692808}" destId="{97BD78E0-6CC9-224B-9FDD-F11EE9BF8DF0}" srcOrd="0" destOrd="0" presId="urn:microsoft.com/office/officeart/2009/3/layout/HorizontalOrganizationChart"/>
    <dgm:cxn modelId="{AF29F431-9296-8B42-B25A-95EB52A027DE}" type="presParOf" srcId="{96876921-77F4-4E08-9148-E99125692808}" destId="{F5564F5E-C23C-6041-B185-3508736BC161}" srcOrd="1" destOrd="0" presId="urn:microsoft.com/office/officeart/2009/3/layout/HorizontalOrganizationChart"/>
    <dgm:cxn modelId="{D7A4DA55-351B-7248-9D1B-BF620142B4F6}" type="presParOf" srcId="{F5564F5E-C23C-6041-B185-3508736BC161}" destId="{730C15AF-A2E3-334E-9C4F-2DA8AC61AB90}" srcOrd="0" destOrd="0" presId="urn:microsoft.com/office/officeart/2009/3/layout/HorizontalOrganizationChart"/>
    <dgm:cxn modelId="{6E9E6598-4FFE-F847-BAB4-DFA217759899}" type="presParOf" srcId="{730C15AF-A2E3-334E-9C4F-2DA8AC61AB90}" destId="{19BA56B5-C34A-B64D-A239-C962FAC6DE3A}" srcOrd="0" destOrd="0" presId="urn:microsoft.com/office/officeart/2009/3/layout/HorizontalOrganizationChart"/>
    <dgm:cxn modelId="{67414344-F962-B24D-BFD9-49F17E67D311}" type="presParOf" srcId="{730C15AF-A2E3-334E-9C4F-2DA8AC61AB90}" destId="{B13D6842-7E74-6E4A-B081-886229548982}" srcOrd="1" destOrd="0" presId="urn:microsoft.com/office/officeart/2009/3/layout/HorizontalOrganizationChart"/>
    <dgm:cxn modelId="{5EAFEE89-A23C-9E4C-9CA2-5F9AF13E3C12}" type="presParOf" srcId="{F5564F5E-C23C-6041-B185-3508736BC161}" destId="{DA228DBB-51B5-1545-814C-2E0469298B4C}" srcOrd="1" destOrd="0" presId="urn:microsoft.com/office/officeart/2009/3/layout/HorizontalOrganizationChart"/>
    <dgm:cxn modelId="{57C71390-1AFA-094E-805D-DB66C17D6035}" type="presParOf" srcId="{F5564F5E-C23C-6041-B185-3508736BC161}" destId="{D334E96E-D664-3443-8496-4E437BC45B67}" srcOrd="2" destOrd="0" presId="urn:microsoft.com/office/officeart/2009/3/layout/HorizontalOrganizationChart"/>
    <dgm:cxn modelId="{8D8BF6FB-7450-2647-B0DD-DE3DEFB63ACA}" type="presParOf" srcId="{96876921-77F4-4E08-9148-E99125692808}" destId="{DB74F6B7-48F3-A347-9D02-3848B3882D19}" srcOrd="2" destOrd="0" presId="urn:microsoft.com/office/officeart/2009/3/layout/HorizontalOrganizationChart"/>
    <dgm:cxn modelId="{77119A0A-95D9-154B-AD0B-B640FD4CF09F}" type="presParOf" srcId="{96876921-77F4-4E08-9148-E99125692808}" destId="{B6FF38B1-94EE-5848-8043-BF3B363E5E43}" srcOrd="3" destOrd="0" presId="urn:microsoft.com/office/officeart/2009/3/layout/HorizontalOrganizationChart"/>
    <dgm:cxn modelId="{5534A956-C772-4A4A-AF0C-5246DF2EA90A}" type="presParOf" srcId="{B6FF38B1-94EE-5848-8043-BF3B363E5E43}" destId="{CC2D7BE5-7000-3C48-AA1F-2B56512EECB1}" srcOrd="0" destOrd="0" presId="urn:microsoft.com/office/officeart/2009/3/layout/HorizontalOrganizationChart"/>
    <dgm:cxn modelId="{07147AFB-C1C5-6140-8022-345396A4AE07}" type="presParOf" srcId="{CC2D7BE5-7000-3C48-AA1F-2B56512EECB1}" destId="{4E99FFF1-F2C8-4947-9B7B-F4C0FDBD7B17}" srcOrd="0" destOrd="0" presId="urn:microsoft.com/office/officeart/2009/3/layout/HorizontalOrganizationChart"/>
    <dgm:cxn modelId="{7DEDF229-E69B-AD4D-AC38-D02FD4750164}" type="presParOf" srcId="{CC2D7BE5-7000-3C48-AA1F-2B56512EECB1}" destId="{CBC1B020-7022-2B49-8F5F-7E3168D6587A}" srcOrd="1" destOrd="0" presId="urn:microsoft.com/office/officeart/2009/3/layout/HorizontalOrganizationChart"/>
    <dgm:cxn modelId="{E7987768-2987-AF4B-8AA4-E79CE196A60B}" type="presParOf" srcId="{B6FF38B1-94EE-5848-8043-BF3B363E5E43}" destId="{8C9C17CE-7CBB-7446-A701-923744A6075A}" srcOrd="1" destOrd="0" presId="urn:microsoft.com/office/officeart/2009/3/layout/HorizontalOrganizationChart"/>
    <dgm:cxn modelId="{A10A13AB-E5A4-514F-A27F-0038BBFF1714}" type="presParOf" srcId="{B6FF38B1-94EE-5848-8043-BF3B363E5E43}" destId="{430A0D5E-F21F-B747-8E3B-3F16B06130DD}" srcOrd="2" destOrd="0" presId="urn:microsoft.com/office/officeart/2009/3/layout/HorizontalOrganizationChart"/>
    <dgm:cxn modelId="{4CAD982A-8AB5-7144-93CB-9A1E8D8674C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a:solidFill>
          <a:schemeClr val="accent2"/>
        </a:solidFill>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D9371A01-CDE7-584E-BDFF-C7D66158BF7C}" type="presOf" srcId="{23F1803F-276C-8041-9B7B-082F2BD1E946}" destId="{B13D6842-7E74-6E4A-B081-886229548982}" srcOrd="1"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4CC9DB0B-0353-044D-9C6E-8EE90351DCA6}" type="presOf" srcId="{407B71D8-AF3B-5A42-9B22-D9139206A1E9}" destId="{EE430F54-A878-5E4E-8BD2-2EC118BCE1FF}" srcOrd="0" destOrd="0" presId="urn:microsoft.com/office/officeart/2009/3/layout/HorizontalOrganizationChart"/>
    <dgm:cxn modelId="{F38A2C27-63FE-A94C-B060-67E4BABBA1B8}" type="presOf" srcId="{D03B71AB-129A-214C-ABE8-BDB062FF6886}" destId="{D64C51CF-5385-AC4E-9924-5AEB9C96CC29}" srcOrd="0" destOrd="0" presId="urn:microsoft.com/office/officeart/2009/3/layout/HorizontalOrganizationChart"/>
    <dgm:cxn modelId="{CC80213A-C90C-6E4E-9B95-9B8256B2937C}" type="presOf" srcId="{3C0F40CD-DC07-CE4B-8483-7CA2A54BF7E1}" destId="{6E15E462-735A-4A40-834D-2FBD9579F10C}" srcOrd="0"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BE5A9A54-7D66-1349-AB7B-90BDC24D9ACE}" type="presOf" srcId="{407B71D8-AF3B-5A42-9B22-D9139206A1E9}" destId="{0F28AA06-1427-D743-BEC7-C0539F8ADE78}" srcOrd="1" destOrd="0" presId="urn:microsoft.com/office/officeart/2009/3/layout/HorizontalOrganizationChart"/>
    <dgm:cxn modelId="{0337B46A-D911-004B-B45A-D2DFD64F37D2}" type="presOf" srcId="{5E91D41B-332E-E54E-BBB2-1256B9CC48C7}" destId="{97BD78E0-6CC9-224B-9FDD-F11EE9BF8DF0}" srcOrd="0" destOrd="0" presId="urn:microsoft.com/office/officeart/2009/3/layout/HorizontalOrganizationChart"/>
    <dgm:cxn modelId="{00FFD977-1409-3E4B-9AC4-6AC90C24918B}" type="presOf" srcId="{78EB1365-116E-F048-B291-8039F2A2B203}" destId="{8FAE5182-8A1B-7F4F-BE14-51CE32381B4A}" srcOrd="0" destOrd="0" presId="urn:microsoft.com/office/officeart/2009/3/layout/HorizontalOrganizationChart"/>
    <dgm:cxn modelId="{ED59777A-D215-6140-A00B-A721A6BC6070}" type="presOf" srcId="{F05BBA42-D7AF-4BA0-8C3F-85B1FE28E48F}" destId="{18DB143D-9E27-4E02-AFA5-F665953CBC10}" srcOrd="0" destOrd="0" presId="urn:microsoft.com/office/officeart/2009/3/layout/HorizontalOrganizationChart"/>
    <dgm:cxn modelId="{B24B247B-A482-5043-9387-8EDC5460EFB1}" type="presOf" srcId="{23F1803F-276C-8041-9B7B-082F2BD1E946}" destId="{19BA56B5-C34A-B64D-A239-C962FAC6DE3A}" srcOrd="0" destOrd="0" presId="urn:microsoft.com/office/officeart/2009/3/layout/HorizontalOrganizationChart"/>
    <dgm:cxn modelId="{4F87EB86-8327-B34F-92FD-2BDE14640D69}" type="presOf" srcId="{4CB52E96-06D1-AF48-99CE-F4490E57E3F7}" destId="{E6CF5C07-2D9C-564D-90E5-DBF063F87A7C}" srcOrd="0" destOrd="0" presId="urn:microsoft.com/office/officeart/2009/3/layout/HorizontalOrganizationChart"/>
    <dgm:cxn modelId="{4B72E88E-BF7B-7049-8C61-B148A0CD43F5}" type="presOf" srcId="{9AC2E227-803C-4016-BF2C-9291B6CAA290}" destId="{9CD41DA5-A8A9-4189-B933-DCF665F7DF2D}" srcOrd="1" destOrd="0" presId="urn:microsoft.com/office/officeart/2009/3/layout/HorizontalOrganizationChart"/>
    <dgm:cxn modelId="{DD629C93-E12D-D84D-9493-912C255C9ED0}" type="presOf" srcId="{3C0F40CD-DC07-CE4B-8483-7CA2A54BF7E1}" destId="{BA31E386-A4C9-574C-9EE5-53E15E019150}"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3D33FB5-1C53-7242-9BD4-6A76064AAD6B}" type="presOf" srcId="{9AC2E227-803C-4016-BF2C-9291B6CAA290}" destId="{2A2AFDF2-2568-44F8-842C-3BFD70D9F2B1}" srcOrd="0" destOrd="0" presId="urn:microsoft.com/office/officeart/2009/3/layout/HorizontalOrganizationChart"/>
    <dgm:cxn modelId="{6E5F09C2-68F5-1044-992D-01EA996F3209}" type="presOf" srcId="{4CB52E96-06D1-AF48-99CE-F4490E57E3F7}" destId="{C767319C-045A-8840-8F04-CF0D948D48E4}" srcOrd="1"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104311FA-F8C7-7E45-ACCD-B15DF6BA18B9}" srcId="{9AC2E227-803C-4016-BF2C-9291B6CAA290}" destId="{407B71D8-AF3B-5A42-9B22-D9139206A1E9}" srcOrd="1" destOrd="0" parTransId="{5A294BDE-BC52-8342-AC0A-45AB3E3D15CE}" sibTransId="{3C80F587-F7A7-ED4A-B3C5-0CD39B91CD03}"/>
    <dgm:cxn modelId="{F2C60DFF-9CCF-B54D-8F2A-2455FA8BAD6B}" type="presOf" srcId="{5A294BDE-BC52-8342-AC0A-45AB3E3D15CE}" destId="{16C50FE8-F74F-1349-A8CA-65C27410E2C4}" srcOrd="0" destOrd="0" presId="urn:microsoft.com/office/officeart/2009/3/layout/HorizontalOrganizationChart"/>
    <dgm:cxn modelId="{81F60BF4-7A66-A541-A76C-9CFEC2556C8A}" type="presParOf" srcId="{18DB143D-9E27-4E02-AFA5-F665953CBC10}" destId="{07E01157-B979-4F6B-B892-75DB2A2B8B0F}" srcOrd="0" destOrd="0" presId="urn:microsoft.com/office/officeart/2009/3/layout/HorizontalOrganizationChart"/>
    <dgm:cxn modelId="{19BB2BFE-873A-674F-8B3B-E0FBDB80812D}" type="presParOf" srcId="{07E01157-B979-4F6B-B892-75DB2A2B8B0F}" destId="{F686C23F-604E-4653-B2CB-27DBB6BED631}" srcOrd="0" destOrd="0" presId="urn:microsoft.com/office/officeart/2009/3/layout/HorizontalOrganizationChart"/>
    <dgm:cxn modelId="{04F4411B-0548-A143-9AA5-53DC78BFFC2B}" type="presParOf" srcId="{F686C23F-604E-4653-B2CB-27DBB6BED631}" destId="{2A2AFDF2-2568-44F8-842C-3BFD70D9F2B1}" srcOrd="0" destOrd="0" presId="urn:microsoft.com/office/officeart/2009/3/layout/HorizontalOrganizationChart"/>
    <dgm:cxn modelId="{D96F0E23-E6A6-9D4A-B57F-052A3089D001}" type="presParOf" srcId="{F686C23F-604E-4653-B2CB-27DBB6BED631}" destId="{9CD41DA5-A8A9-4189-B933-DCF665F7DF2D}" srcOrd="1" destOrd="0" presId="urn:microsoft.com/office/officeart/2009/3/layout/HorizontalOrganizationChart"/>
    <dgm:cxn modelId="{5E746068-2CAE-364F-A408-2B969F6008D4}" type="presParOf" srcId="{07E01157-B979-4F6B-B892-75DB2A2B8B0F}" destId="{96876921-77F4-4E08-9148-E99125692808}" srcOrd="1" destOrd="0" presId="urn:microsoft.com/office/officeart/2009/3/layout/HorizontalOrganizationChart"/>
    <dgm:cxn modelId="{E80120EA-7CC6-F04A-B92D-BB217566A110}" type="presParOf" srcId="{96876921-77F4-4E08-9148-E99125692808}" destId="{97BD78E0-6CC9-224B-9FDD-F11EE9BF8DF0}" srcOrd="0" destOrd="0" presId="urn:microsoft.com/office/officeart/2009/3/layout/HorizontalOrganizationChart"/>
    <dgm:cxn modelId="{4CDDB736-8332-6D40-8D6C-52C28E1C0B0F}" type="presParOf" srcId="{96876921-77F4-4E08-9148-E99125692808}" destId="{F5564F5E-C23C-6041-B185-3508736BC161}" srcOrd="1" destOrd="0" presId="urn:microsoft.com/office/officeart/2009/3/layout/HorizontalOrganizationChart"/>
    <dgm:cxn modelId="{95E9FA01-ED07-5746-88AD-35179171B397}" type="presParOf" srcId="{F5564F5E-C23C-6041-B185-3508736BC161}" destId="{730C15AF-A2E3-334E-9C4F-2DA8AC61AB90}" srcOrd="0" destOrd="0" presId="urn:microsoft.com/office/officeart/2009/3/layout/HorizontalOrganizationChart"/>
    <dgm:cxn modelId="{320871B5-F01D-3844-A9E6-C42101A18C2D}" type="presParOf" srcId="{730C15AF-A2E3-334E-9C4F-2DA8AC61AB90}" destId="{19BA56B5-C34A-B64D-A239-C962FAC6DE3A}" srcOrd="0" destOrd="0" presId="urn:microsoft.com/office/officeart/2009/3/layout/HorizontalOrganizationChart"/>
    <dgm:cxn modelId="{5B72B782-25A0-164A-918B-CB15BF401D55}" type="presParOf" srcId="{730C15AF-A2E3-334E-9C4F-2DA8AC61AB90}" destId="{B13D6842-7E74-6E4A-B081-886229548982}" srcOrd="1" destOrd="0" presId="urn:microsoft.com/office/officeart/2009/3/layout/HorizontalOrganizationChart"/>
    <dgm:cxn modelId="{25C9440C-AB5B-DD42-9414-2DB186FFAA3A}" type="presParOf" srcId="{F5564F5E-C23C-6041-B185-3508736BC161}" destId="{DA228DBB-51B5-1545-814C-2E0469298B4C}" srcOrd="1" destOrd="0" presId="urn:microsoft.com/office/officeart/2009/3/layout/HorizontalOrganizationChart"/>
    <dgm:cxn modelId="{CAB69626-6DC6-A94A-A5B0-25EF22726C9A}" type="presParOf" srcId="{F5564F5E-C23C-6041-B185-3508736BC161}" destId="{D334E96E-D664-3443-8496-4E437BC45B67}" srcOrd="2" destOrd="0" presId="urn:microsoft.com/office/officeart/2009/3/layout/HorizontalOrganizationChart"/>
    <dgm:cxn modelId="{F28624EC-EF8B-894A-92CF-450A3321DC12}" type="presParOf" srcId="{96876921-77F4-4E08-9148-E99125692808}" destId="{16C50FE8-F74F-1349-A8CA-65C27410E2C4}" srcOrd="2" destOrd="0" presId="urn:microsoft.com/office/officeart/2009/3/layout/HorizontalOrganizationChart"/>
    <dgm:cxn modelId="{B9C4A9D4-E848-4247-B3C5-B598498DB279}" type="presParOf" srcId="{96876921-77F4-4E08-9148-E99125692808}" destId="{7B39659E-F7C2-8C4D-AAAE-4DDD6208E960}" srcOrd="3" destOrd="0" presId="urn:microsoft.com/office/officeart/2009/3/layout/HorizontalOrganizationChart"/>
    <dgm:cxn modelId="{B82318C3-5BF9-5A47-B32C-C745E292985B}" type="presParOf" srcId="{7B39659E-F7C2-8C4D-AAAE-4DDD6208E960}" destId="{06ED6D85-57F1-BB48-8E0B-7186F27EBFD7}" srcOrd="0" destOrd="0" presId="urn:microsoft.com/office/officeart/2009/3/layout/HorizontalOrganizationChart"/>
    <dgm:cxn modelId="{FE60F2AA-819C-E347-9FF0-5E8B0AF7F38C}" type="presParOf" srcId="{06ED6D85-57F1-BB48-8E0B-7186F27EBFD7}" destId="{EE430F54-A878-5E4E-8BD2-2EC118BCE1FF}" srcOrd="0" destOrd="0" presId="urn:microsoft.com/office/officeart/2009/3/layout/HorizontalOrganizationChart"/>
    <dgm:cxn modelId="{E39ECC2C-53DC-5A40-B76E-B5571B3EA424}" type="presParOf" srcId="{06ED6D85-57F1-BB48-8E0B-7186F27EBFD7}" destId="{0F28AA06-1427-D743-BEC7-C0539F8ADE78}" srcOrd="1" destOrd="0" presId="urn:microsoft.com/office/officeart/2009/3/layout/HorizontalOrganizationChart"/>
    <dgm:cxn modelId="{8CE42BF0-4841-444F-AA86-A2F46385B1CF}" type="presParOf" srcId="{7B39659E-F7C2-8C4D-AAAE-4DDD6208E960}" destId="{F43529C5-7D0B-C04F-969D-0FBCA8A92A6D}" srcOrd="1" destOrd="0" presId="urn:microsoft.com/office/officeart/2009/3/layout/HorizontalOrganizationChart"/>
    <dgm:cxn modelId="{7A6C5610-0AE6-0046-9CDC-37A5685A6680}" type="presParOf" srcId="{7B39659E-F7C2-8C4D-AAAE-4DDD6208E960}" destId="{7844B8FB-1B3C-3543-A856-FD80D2872BDF}" srcOrd="2" destOrd="0" presId="urn:microsoft.com/office/officeart/2009/3/layout/HorizontalOrganizationChart"/>
    <dgm:cxn modelId="{A84F9537-0ADC-F940-929A-60E8EA3B6DD1}" type="presParOf" srcId="{96876921-77F4-4E08-9148-E99125692808}" destId="{D64C51CF-5385-AC4E-9924-5AEB9C96CC29}" srcOrd="4" destOrd="0" presId="urn:microsoft.com/office/officeart/2009/3/layout/HorizontalOrganizationChart"/>
    <dgm:cxn modelId="{4699A789-B44A-0443-84D9-0A610D5C1B1C}" type="presParOf" srcId="{96876921-77F4-4E08-9148-E99125692808}" destId="{2C28600F-B5DF-F346-BFAD-A7B2AF3EC9CB}" srcOrd="5" destOrd="0" presId="urn:microsoft.com/office/officeart/2009/3/layout/HorizontalOrganizationChart"/>
    <dgm:cxn modelId="{F0C71E9A-D1A9-944D-8D9B-6CC823D810CF}" type="presParOf" srcId="{2C28600F-B5DF-F346-BFAD-A7B2AF3EC9CB}" destId="{60E6DAE8-C119-484B-B753-1455C0E0CE71}" srcOrd="0" destOrd="0" presId="urn:microsoft.com/office/officeart/2009/3/layout/HorizontalOrganizationChart"/>
    <dgm:cxn modelId="{7E0A2D7C-DC81-0A46-B0AD-35790460CF4F}" type="presParOf" srcId="{60E6DAE8-C119-484B-B753-1455C0E0CE71}" destId="{E6CF5C07-2D9C-564D-90E5-DBF063F87A7C}" srcOrd="0" destOrd="0" presId="urn:microsoft.com/office/officeart/2009/3/layout/HorizontalOrganizationChart"/>
    <dgm:cxn modelId="{33907A19-5C65-1544-8937-4A5EDE8E7B1A}" type="presParOf" srcId="{60E6DAE8-C119-484B-B753-1455C0E0CE71}" destId="{C767319C-045A-8840-8F04-CF0D948D48E4}" srcOrd="1" destOrd="0" presId="urn:microsoft.com/office/officeart/2009/3/layout/HorizontalOrganizationChart"/>
    <dgm:cxn modelId="{88535A91-87DD-A647-9F36-46E582A88AE2}" type="presParOf" srcId="{2C28600F-B5DF-F346-BFAD-A7B2AF3EC9CB}" destId="{1B10B67E-083A-F547-9877-E216C150872C}" srcOrd="1" destOrd="0" presId="urn:microsoft.com/office/officeart/2009/3/layout/HorizontalOrganizationChart"/>
    <dgm:cxn modelId="{869C2A81-ED5B-7348-AF63-20E4C6FC2370}" type="presParOf" srcId="{2C28600F-B5DF-F346-BFAD-A7B2AF3EC9CB}" destId="{2E3E6627-6735-2447-AB97-6533EB27301F}" srcOrd="2" destOrd="0" presId="urn:microsoft.com/office/officeart/2009/3/layout/HorizontalOrganizationChart"/>
    <dgm:cxn modelId="{191A9BFE-91FA-2D4F-9C50-0FECAF0EDE29}" type="presParOf" srcId="{96876921-77F4-4E08-9148-E99125692808}" destId="{8FAE5182-8A1B-7F4F-BE14-51CE32381B4A}" srcOrd="6" destOrd="0" presId="urn:microsoft.com/office/officeart/2009/3/layout/HorizontalOrganizationChart"/>
    <dgm:cxn modelId="{0F9123BC-F269-4144-8E41-F95B31695135}" type="presParOf" srcId="{96876921-77F4-4E08-9148-E99125692808}" destId="{C7A4C563-F911-9343-A547-2D2FF9118E24}" srcOrd="7" destOrd="0" presId="urn:microsoft.com/office/officeart/2009/3/layout/HorizontalOrganizationChart"/>
    <dgm:cxn modelId="{F21CE603-A5D4-4A44-858E-5F8C584870F1}" type="presParOf" srcId="{C7A4C563-F911-9343-A547-2D2FF9118E24}" destId="{9F082D55-9059-4842-B6E8-C576F72C8C12}" srcOrd="0" destOrd="0" presId="urn:microsoft.com/office/officeart/2009/3/layout/HorizontalOrganizationChart"/>
    <dgm:cxn modelId="{592AEDC8-2CCA-D446-B68C-F6AA33C48C9D}" type="presParOf" srcId="{9F082D55-9059-4842-B6E8-C576F72C8C12}" destId="{6E15E462-735A-4A40-834D-2FBD9579F10C}" srcOrd="0" destOrd="0" presId="urn:microsoft.com/office/officeart/2009/3/layout/HorizontalOrganizationChart"/>
    <dgm:cxn modelId="{0F810FC2-192F-E742-BBB6-6BBE202CBC1C}" type="presParOf" srcId="{9F082D55-9059-4842-B6E8-C576F72C8C12}" destId="{BA31E386-A4C9-574C-9EE5-53E15E019150}" srcOrd="1" destOrd="0" presId="urn:microsoft.com/office/officeart/2009/3/layout/HorizontalOrganizationChart"/>
    <dgm:cxn modelId="{913502CE-EE4E-F24A-A32C-CE68BC0596D8}" type="presParOf" srcId="{C7A4C563-F911-9343-A547-2D2FF9118E24}" destId="{0A9514B3-409C-AB4B-8E0A-C019684BDD04}" srcOrd="1" destOrd="0" presId="urn:microsoft.com/office/officeart/2009/3/layout/HorizontalOrganizationChart"/>
    <dgm:cxn modelId="{A881DCBC-1BBF-CF45-8734-1C89B038C74E}" type="presParOf" srcId="{C7A4C563-F911-9343-A547-2D2FF9118E24}" destId="{968F4C2B-DAD0-3A4F-B3EA-31E4CCA8A6A2}" srcOrd="2" destOrd="0" presId="urn:microsoft.com/office/officeart/2009/3/layout/HorizontalOrganizationChart"/>
    <dgm:cxn modelId="{F87DF198-752D-794C-B390-8C6F64FA9EB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a:solidFill>
          <a:schemeClr val="accent2"/>
        </a:solidFill>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C96D4B03-0423-3D4F-A624-9D675C171F18}" type="presOf" srcId="{4CB52E96-06D1-AF48-99CE-F4490E57E3F7}" destId="{E6CF5C07-2D9C-564D-90E5-DBF063F87A7C}"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3B20631F-74AC-294E-91D5-98D8501B0611}" type="presOf" srcId="{D03B71AB-129A-214C-ABE8-BDB062FF6886}" destId="{D64C51CF-5385-AC4E-9924-5AEB9C96CC29}" srcOrd="0" destOrd="0" presId="urn:microsoft.com/office/officeart/2009/3/layout/HorizontalOrganizationChart"/>
    <dgm:cxn modelId="{3B94AC2F-CF15-424D-A32B-3B908F97EC88}" type="presOf" srcId="{407B71D8-AF3B-5A42-9B22-D9139206A1E9}" destId="{0F28AA06-1427-D743-BEC7-C0539F8ADE78}" srcOrd="1" destOrd="0" presId="urn:microsoft.com/office/officeart/2009/3/layout/HorizontalOrganizationChart"/>
    <dgm:cxn modelId="{9B525D47-BE22-4245-9D2F-81EA3D1CDBF8}" type="presOf" srcId="{23F1803F-276C-8041-9B7B-082F2BD1E946}" destId="{B13D6842-7E74-6E4A-B081-886229548982}" srcOrd="1" destOrd="0" presId="urn:microsoft.com/office/officeart/2009/3/layout/HorizontalOrganizationChart"/>
    <dgm:cxn modelId="{7D46DB4B-6AF1-D640-A8EC-7D3033BAC619}" type="presOf" srcId="{407B71D8-AF3B-5A42-9B22-D9139206A1E9}" destId="{EE430F54-A878-5E4E-8BD2-2EC118BCE1FF}" srcOrd="0"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79CA7E50-085F-AB44-8129-52FEAE0224FF}" type="presOf" srcId="{5A294BDE-BC52-8342-AC0A-45AB3E3D15CE}" destId="{16C50FE8-F74F-1349-A8CA-65C27410E2C4}" srcOrd="0" destOrd="0" presId="urn:microsoft.com/office/officeart/2009/3/layout/HorizontalOrganizationChart"/>
    <dgm:cxn modelId="{43DF735A-C2E7-D741-A09D-6126CF031E8B}" type="presOf" srcId="{3C0F40CD-DC07-CE4B-8483-7CA2A54BF7E1}" destId="{BA31E386-A4C9-574C-9EE5-53E15E019150}" srcOrd="1" destOrd="0" presId="urn:microsoft.com/office/officeart/2009/3/layout/HorizontalOrganizationChart"/>
    <dgm:cxn modelId="{91D2B16A-43E5-CB40-9BA4-D4E48FF9DD7B}" type="presOf" srcId="{23F1803F-276C-8041-9B7B-082F2BD1E946}" destId="{19BA56B5-C34A-B64D-A239-C962FAC6DE3A}" srcOrd="0" destOrd="0" presId="urn:microsoft.com/office/officeart/2009/3/layout/HorizontalOrganizationChart"/>
    <dgm:cxn modelId="{EDA9168C-3C04-0249-9910-DE9412D067EC}" type="presOf" srcId="{5E91D41B-332E-E54E-BBB2-1256B9CC48C7}" destId="{97BD78E0-6CC9-224B-9FDD-F11EE9BF8DF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D40A59F-2551-8B48-900F-969D79BE3714}" type="presOf" srcId="{4CB52E96-06D1-AF48-99CE-F4490E57E3F7}" destId="{C767319C-045A-8840-8F04-CF0D948D48E4}" srcOrd="1" destOrd="0" presId="urn:microsoft.com/office/officeart/2009/3/layout/HorizontalOrganizationChart"/>
    <dgm:cxn modelId="{007233A9-88BA-8F46-94F0-53E15E581F45}" type="presOf" srcId="{78EB1365-116E-F048-B291-8039F2A2B203}" destId="{8FAE5182-8A1B-7F4F-BE14-51CE32381B4A}" srcOrd="0" destOrd="0" presId="urn:microsoft.com/office/officeart/2009/3/layout/HorizontalOrganizationChart"/>
    <dgm:cxn modelId="{F8F584AC-63D1-2540-8D37-E69DA7CC0AA1}" type="presOf" srcId="{9AC2E227-803C-4016-BF2C-9291B6CAA290}" destId="{9CD41DA5-A8A9-4189-B933-DCF665F7DF2D}" srcOrd="1"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6E765ADA-7A95-AE4C-956F-242C5B5346D3}" type="presOf" srcId="{3C0F40CD-DC07-CE4B-8483-7CA2A54BF7E1}" destId="{6E15E462-735A-4A40-834D-2FBD9579F10C}" srcOrd="0" destOrd="0" presId="urn:microsoft.com/office/officeart/2009/3/layout/HorizontalOrganizationChart"/>
    <dgm:cxn modelId="{5B6BB6DA-86AF-114A-BBC1-B30845ABD9F9}" type="presOf" srcId="{9AC2E227-803C-4016-BF2C-9291B6CAA290}" destId="{2A2AFDF2-2568-44F8-842C-3BFD70D9F2B1}"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D1790CFE-A8C6-4A4F-80FA-913C11B64505}" type="presOf" srcId="{F05BBA42-D7AF-4BA0-8C3F-85B1FE28E48F}" destId="{18DB143D-9E27-4E02-AFA5-F665953CBC10}" srcOrd="0" destOrd="0" presId="urn:microsoft.com/office/officeart/2009/3/layout/HorizontalOrganizationChart"/>
    <dgm:cxn modelId="{A4E28158-8539-F34D-A33B-54C8E29851AF}" type="presParOf" srcId="{18DB143D-9E27-4E02-AFA5-F665953CBC10}" destId="{07E01157-B979-4F6B-B892-75DB2A2B8B0F}" srcOrd="0" destOrd="0" presId="urn:microsoft.com/office/officeart/2009/3/layout/HorizontalOrganizationChart"/>
    <dgm:cxn modelId="{DFE7296E-99FC-A442-89B1-7FC2F82A6787}" type="presParOf" srcId="{07E01157-B979-4F6B-B892-75DB2A2B8B0F}" destId="{F686C23F-604E-4653-B2CB-27DBB6BED631}" srcOrd="0" destOrd="0" presId="urn:microsoft.com/office/officeart/2009/3/layout/HorizontalOrganizationChart"/>
    <dgm:cxn modelId="{7C5B5DF4-42C6-6D4B-BACC-6F82916AECCF}" type="presParOf" srcId="{F686C23F-604E-4653-B2CB-27DBB6BED631}" destId="{2A2AFDF2-2568-44F8-842C-3BFD70D9F2B1}" srcOrd="0" destOrd="0" presId="urn:microsoft.com/office/officeart/2009/3/layout/HorizontalOrganizationChart"/>
    <dgm:cxn modelId="{77482153-A5AE-D74F-B9F7-C8ED6E4F7BB5}" type="presParOf" srcId="{F686C23F-604E-4653-B2CB-27DBB6BED631}" destId="{9CD41DA5-A8A9-4189-B933-DCF665F7DF2D}" srcOrd="1" destOrd="0" presId="urn:microsoft.com/office/officeart/2009/3/layout/HorizontalOrganizationChart"/>
    <dgm:cxn modelId="{BF62B90D-07F1-9043-AB26-0CFF1776B7F4}" type="presParOf" srcId="{07E01157-B979-4F6B-B892-75DB2A2B8B0F}" destId="{96876921-77F4-4E08-9148-E99125692808}" srcOrd="1" destOrd="0" presId="urn:microsoft.com/office/officeart/2009/3/layout/HorizontalOrganizationChart"/>
    <dgm:cxn modelId="{98AFF007-5883-2446-A80B-B3AF608A87FA}" type="presParOf" srcId="{96876921-77F4-4E08-9148-E99125692808}" destId="{97BD78E0-6CC9-224B-9FDD-F11EE9BF8DF0}" srcOrd="0" destOrd="0" presId="urn:microsoft.com/office/officeart/2009/3/layout/HorizontalOrganizationChart"/>
    <dgm:cxn modelId="{6251A0EB-10D8-6748-BCD3-85D9DD1A04C7}" type="presParOf" srcId="{96876921-77F4-4E08-9148-E99125692808}" destId="{F5564F5E-C23C-6041-B185-3508736BC161}" srcOrd="1" destOrd="0" presId="urn:microsoft.com/office/officeart/2009/3/layout/HorizontalOrganizationChart"/>
    <dgm:cxn modelId="{85B422D6-7A68-E64E-8978-66E51027FD01}" type="presParOf" srcId="{F5564F5E-C23C-6041-B185-3508736BC161}" destId="{730C15AF-A2E3-334E-9C4F-2DA8AC61AB90}" srcOrd="0" destOrd="0" presId="urn:microsoft.com/office/officeart/2009/3/layout/HorizontalOrganizationChart"/>
    <dgm:cxn modelId="{3FFB4EFB-905A-B14E-8097-E8BDBC1439B5}" type="presParOf" srcId="{730C15AF-A2E3-334E-9C4F-2DA8AC61AB90}" destId="{19BA56B5-C34A-B64D-A239-C962FAC6DE3A}" srcOrd="0" destOrd="0" presId="urn:microsoft.com/office/officeart/2009/3/layout/HorizontalOrganizationChart"/>
    <dgm:cxn modelId="{81A44E28-EE0B-EB44-8516-2AB9B78F4927}" type="presParOf" srcId="{730C15AF-A2E3-334E-9C4F-2DA8AC61AB90}" destId="{B13D6842-7E74-6E4A-B081-886229548982}" srcOrd="1" destOrd="0" presId="urn:microsoft.com/office/officeart/2009/3/layout/HorizontalOrganizationChart"/>
    <dgm:cxn modelId="{58C391F1-F1C4-E34C-9D1E-B6ADE1023F43}" type="presParOf" srcId="{F5564F5E-C23C-6041-B185-3508736BC161}" destId="{DA228DBB-51B5-1545-814C-2E0469298B4C}" srcOrd="1" destOrd="0" presId="urn:microsoft.com/office/officeart/2009/3/layout/HorizontalOrganizationChart"/>
    <dgm:cxn modelId="{40DA82DA-9C14-BF4D-8B4E-6BA9FB193CB5}" type="presParOf" srcId="{F5564F5E-C23C-6041-B185-3508736BC161}" destId="{D334E96E-D664-3443-8496-4E437BC45B67}" srcOrd="2" destOrd="0" presId="urn:microsoft.com/office/officeart/2009/3/layout/HorizontalOrganizationChart"/>
    <dgm:cxn modelId="{56B4435C-393C-064A-B827-E965D9B29D98}" type="presParOf" srcId="{96876921-77F4-4E08-9148-E99125692808}" destId="{16C50FE8-F74F-1349-A8CA-65C27410E2C4}" srcOrd="2" destOrd="0" presId="urn:microsoft.com/office/officeart/2009/3/layout/HorizontalOrganizationChart"/>
    <dgm:cxn modelId="{5F482F51-174D-ED46-AAB2-8974BF460F85}" type="presParOf" srcId="{96876921-77F4-4E08-9148-E99125692808}" destId="{7B39659E-F7C2-8C4D-AAAE-4DDD6208E960}" srcOrd="3" destOrd="0" presId="urn:microsoft.com/office/officeart/2009/3/layout/HorizontalOrganizationChart"/>
    <dgm:cxn modelId="{AE72479A-E438-0B42-8056-516064E0BFB7}" type="presParOf" srcId="{7B39659E-F7C2-8C4D-AAAE-4DDD6208E960}" destId="{06ED6D85-57F1-BB48-8E0B-7186F27EBFD7}" srcOrd="0" destOrd="0" presId="urn:microsoft.com/office/officeart/2009/3/layout/HorizontalOrganizationChart"/>
    <dgm:cxn modelId="{B1F35D11-3D30-8E4A-ACFA-EBB353A7067B}" type="presParOf" srcId="{06ED6D85-57F1-BB48-8E0B-7186F27EBFD7}" destId="{EE430F54-A878-5E4E-8BD2-2EC118BCE1FF}" srcOrd="0" destOrd="0" presId="urn:microsoft.com/office/officeart/2009/3/layout/HorizontalOrganizationChart"/>
    <dgm:cxn modelId="{56887FAA-0EC9-1543-B685-6081D0CC0857}" type="presParOf" srcId="{06ED6D85-57F1-BB48-8E0B-7186F27EBFD7}" destId="{0F28AA06-1427-D743-BEC7-C0539F8ADE78}" srcOrd="1" destOrd="0" presId="urn:microsoft.com/office/officeart/2009/3/layout/HorizontalOrganizationChart"/>
    <dgm:cxn modelId="{99924359-7902-8646-88B0-8FD41358C4A8}" type="presParOf" srcId="{7B39659E-F7C2-8C4D-AAAE-4DDD6208E960}" destId="{F43529C5-7D0B-C04F-969D-0FBCA8A92A6D}" srcOrd="1" destOrd="0" presId="urn:microsoft.com/office/officeart/2009/3/layout/HorizontalOrganizationChart"/>
    <dgm:cxn modelId="{5ECF064F-7F3C-7847-9DC7-C0FBEA741145}" type="presParOf" srcId="{7B39659E-F7C2-8C4D-AAAE-4DDD6208E960}" destId="{7844B8FB-1B3C-3543-A856-FD80D2872BDF}" srcOrd="2" destOrd="0" presId="urn:microsoft.com/office/officeart/2009/3/layout/HorizontalOrganizationChart"/>
    <dgm:cxn modelId="{CC378C06-F229-7249-8624-2BD73DC1E92D}" type="presParOf" srcId="{96876921-77F4-4E08-9148-E99125692808}" destId="{D64C51CF-5385-AC4E-9924-5AEB9C96CC29}" srcOrd="4" destOrd="0" presId="urn:microsoft.com/office/officeart/2009/3/layout/HorizontalOrganizationChart"/>
    <dgm:cxn modelId="{EC1716AE-B34A-A347-B52E-2CBE2D03A0B1}" type="presParOf" srcId="{96876921-77F4-4E08-9148-E99125692808}" destId="{2C28600F-B5DF-F346-BFAD-A7B2AF3EC9CB}" srcOrd="5" destOrd="0" presId="urn:microsoft.com/office/officeart/2009/3/layout/HorizontalOrganizationChart"/>
    <dgm:cxn modelId="{C64CD9C7-4D3B-7548-929E-07956085DBB4}" type="presParOf" srcId="{2C28600F-B5DF-F346-BFAD-A7B2AF3EC9CB}" destId="{60E6DAE8-C119-484B-B753-1455C0E0CE71}" srcOrd="0" destOrd="0" presId="urn:microsoft.com/office/officeart/2009/3/layout/HorizontalOrganizationChart"/>
    <dgm:cxn modelId="{6FA9AAD3-B653-1547-9188-41DA4D89F56F}" type="presParOf" srcId="{60E6DAE8-C119-484B-B753-1455C0E0CE71}" destId="{E6CF5C07-2D9C-564D-90E5-DBF063F87A7C}" srcOrd="0" destOrd="0" presId="urn:microsoft.com/office/officeart/2009/3/layout/HorizontalOrganizationChart"/>
    <dgm:cxn modelId="{C1F3D840-87C5-2049-A685-1B777559C566}" type="presParOf" srcId="{60E6DAE8-C119-484B-B753-1455C0E0CE71}" destId="{C767319C-045A-8840-8F04-CF0D948D48E4}" srcOrd="1" destOrd="0" presId="urn:microsoft.com/office/officeart/2009/3/layout/HorizontalOrganizationChart"/>
    <dgm:cxn modelId="{1153D115-F534-1E48-9570-083EB89FC5CA}" type="presParOf" srcId="{2C28600F-B5DF-F346-BFAD-A7B2AF3EC9CB}" destId="{1B10B67E-083A-F547-9877-E216C150872C}" srcOrd="1" destOrd="0" presId="urn:microsoft.com/office/officeart/2009/3/layout/HorizontalOrganizationChart"/>
    <dgm:cxn modelId="{97FC29FE-6735-3E43-B267-EC21E783F060}" type="presParOf" srcId="{2C28600F-B5DF-F346-BFAD-A7B2AF3EC9CB}" destId="{2E3E6627-6735-2447-AB97-6533EB27301F}" srcOrd="2" destOrd="0" presId="urn:microsoft.com/office/officeart/2009/3/layout/HorizontalOrganizationChart"/>
    <dgm:cxn modelId="{5F9DF337-3F03-A54A-8EF7-51D407958736}" type="presParOf" srcId="{96876921-77F4-4E08-9148-E99125692808}" destId="{8FAE5182-8A1B-7F4F-BE14-51CE32381B4A}" srcOrd="6" destOrd="0" presId="urn:microsoft.com/office/officeart/2009/3/layout/HorizontalOrganizationChart"/>
    <dgm:cxn modelId="{2D1335AC-1EA9-9846-B862-322C702447A6}" type="presParOf" srcId="{96876921-77F4-4E08-9148-E99125692808}" destId="{C7A4C563-F911-9343-A547-2D2FF9118E24}" srcOrd="7" destOrd="0" presId="urn:microsoft.com/office/officeart/2009/3/layout/HorizontalOrganizationChart"/>
    <dgm:cxn modelId="{41AB1566-61EA-E641-B7C4-88F6C23AA5B7}" type="presParOf" srcId="{C7A4C563-F911-9343-A547-2D2FF9118E24}" destId="{9F082D55-9059-4842-B6E8-C576F72C8C12}" srcOrd="0" destOrd="0" presId="urn:microsoft.com/office/officeart/2009/3/layout/HorizontalOrganizationChart"/>
    <dgm:cxn modelId="{C8AEC12D-172F-CA47-A98E-25A0D1D7A6C4}" type="presParOf" srcId="{9F082D55-9059-4842-B6E8-C576F72C8C12}" destId="{6E15E462-735A-4A40-834D-2FBD9579F10C}" srcOrd="0" destOrd="0" presId="urn:microsoft.com/office/officeart/2009/3/layout/HorizontalOrganizationChart"/>
    <dgm:cxn modelId="{2DA9FFFA-3348-8743-B6CF-37B7D1F68331}" type="presParOf" srcId="{9F082D55-9059-4842-B6E8-C576F72C8C12}" destId="{BA31E386-A4C9-574C-9EE5-53E15E019150}" srcOrd="1" destOrd="0" presId="urn:microsoft.com/office/officeart/2009/3/layout/HorizontalOrganizationChart"/>
    <dgm:cxn modelId="{BB0EA880-590C-A94F-BE2C-42EBA6CFCE09}" type="presParOf" srcId="{C7A4C563-F911-9343-A547-2D2FF9118E24}" destId="{0A9514B3-409C-AB4B-8E0A-C019684BDD04}" srcOrd="1" destOrd="0" presId="urn:microsoft.com/office/officeart/2009/3/layout/HorizontalOrganizationChart"/>
    <dgm:cxn modelId="{C986C6BD-0B24-8F4B-817F-1854DFA73E42}" type="presParOf" srcId="{C7A4C563-F911-9343-A547-2D2FF9118E24}" destId="{968F4C2B-DAD0-3A4F-B3EA-31E4CCA8A6A2}" srcOrd="2" destOrd="0" presId="urn:microsoft.com/office/officeart/2009/3/layout/HorizontalOrganizationChart"/>
    <dgm:cxn modelId="{F5E67E6B-40F7-BB4A-A662-CBD683912F8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a:solidFill>
          <a:schemeClr val="accent2"/>
        </a:solidFill>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A446FF0F-2A55-1B43-B050-3ED7A4D0F629}" type="presOf" srcId="{78EB1365-116E-F048-B291-8039F2A2B203}" destId="{8FAE5182-8A1B-7F4F-BE14-51CE32381B4A}" srcOrd="0" destOrd="0" presId="urn:microsoft.com/office/officeart/2009/3/layout/HorizontalOrganizationChart"/>
    <dgm:cxn modelId="{039EE522-91E5-B245-94C1-1DE0FDB87808}" type="presOf" srcId="{407B71D8-AF3B-5A42-9B22-D9139206A1E9}" destId="{EE430F54-A878-5E4E-8BD2-2EC118BCE1FF}" srcOrd="0" destOrd="0" presId="urn:microsoft.com/office/officeart/2009/3/layout/HorizontalOrganizationChart"/>
    <dgm:cxn modelId="{026B6048-87B4-5840-9BC9-B757BA89BE80}" type="presOf" srcId="{23F1803F-276C-8041-9B7B-082F2BD1E946}" destId="{B13D6842-7E74-6E4A-B081-886229548982}" srcOrd="1" destOrd="0" presId="urn:microsoft.com/office/officeart/2009/3/layout/HorizontalOrganizationChart"/>
    <dgm:cxn modelId="{501E2E49-297E-CD43-B2B7-B681CD7533DB}" type="presOf" srcId="{407B71D8-AF3B-5A42-9B22-D9139206A1E9}" destId="{0F28AA06-1427-D743-BEC7-C0539F8ADE78}" srcOrd="1"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89985451-7A9E-AE4F-ABAC-3D160F10C032}" type="presOf" srcId="{D03B71AB-129A-214C-ABE8-BDB062FF6886}" destId="{D64C51CF-5385-AC4E-9924-5AEB9C96CC29}" srcOrd="0" destOrd="0" presId="urn:microsoft.com/office/officeart/2009/3/layout/HorizontalOrganizationChart"/>
    <dgm:cxn modelId="{D54C9282-DEB9-E34C-90D1-CCD8CA62B7AF}" type="presOf" srcId="{5E91D41B-332E-E54E-BBB2-1256B9CC48C7}" destId="{97BD78E0-6CC9-224B-9FDD-F11EE9BF8DF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899AFA7-7FD9-9F4F-BA68-3447CBD4E740}" type="presOf" srcId="{23F1803F-276C-8041-9B7B-082F2BD1E946}" destId="{19BA56B5-C34A-B64D-A239-C962FAC6DE3A}" srcOrd="0" destOrd="0" presId="urn:microsoft.com/office/officeart/2009/3/layout/HorizontalOrganizationChart"/>
    <dgm:cxn modelId="{F726C0AC-551A-9140-96D3-37D20573BAE7}" type="presOf" srcId="{9AC2E227-803C-4016-BF2C-9291B6CAA290}" destId="{2A2AFDF2-2568-44F8-842C-3BFD70D9F2B1}" srcOrd="0" destOrd="0" presId="urn:microsoft.com/office/officeart/2009/3/layout/HorizontalOrganizationChart"/>
    <dgm:cxn modelId="{D2BDFAB1-8972-CC42-B973-01F1F091BAD8}" type="presOf" srcId="{9AC2E227-803C-4016-BF2C-9291B6CAA290}" destId="{9CD41DA5-A8A9-4189-B933-DCF665F7DF2D}" srcOrd="1" destOrd="0" presId="urn:microsoft.com/office/officeart/2009/3/layout/HorizontalOrganizationChart"/>
    <dgm:cxn modelId="{B9F28DB3-6DE1-F944-879E-482F0AA465D5}" type="presOf" srcId="{4CB52E96-06D1-AF48-99CE-F4490E57E3F7}" destId="{C767319C-045A-8840-8F04-CF0D948D48E4}" srcOrd="1" destOrd="0" presId="urn:microsoft.com/office/officeart/2009/3/layout/HorizontalOrganizationChart"/>
    <dgm:cxn modelId="{55D4FDB3-9D47-2941-ACA4-282FB153EBCD}" type="presOf" srcId="{3C0F40CD-DC07-CE4B-8483-7CA2A54BF7E1}" destId="{BA31E386-A4C9-574C-9EE5-53E15E019150}" srcOrd="1"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ED0524DC-D5C8-7449-9A8A-825C28BFD8B1}" type="presOf" srcId="{3C0F40CD-DC07-CE4B-8483-7CA2A54BF7E1}" destId="{6E15E462-735A-4A40-834D-2FBD9579F10C}" srcOrd="0" destOrd="0" presId="urn:microsoft.com/office/officeart/2009/3/layout/HorizontalOrganizationChart"/>
    <dgm:cxn modelId="{36D86FEB-2105-5D4B-A0AE-C849F6A0017E}" type="presOf" srcId="{4CB52E96-06D1-AF48-99CE-F4490E57E3F7}" destId="{E6CF5C07-2D9C-564D-90E5-DBF063F87A7C}" srcOrd="0" destOrd="0" presId="urn:microsoft.com/office/officeart/2009/3/layout/HorizontalOrganizationChart"/>
    <dgm:cxn modelId="{8DEF34F5-CC3D-124F-9D14-3917D22BB86B}" type="presOf" srcId="{F05BBA42-D7AF-4BA0-8C3F-85B1FE28E48F}" destId="{18DB143D-9E27-4E02-AFA5-F665953CBC10}"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0F0A5CFE-22AB-1F41-A6EC-9B33C747F3A6}" type="presOf" srcId="{5A294BDE-BC52-8342-AC0A-45AB3E3D15CE}" destId="{16C50FE8-F74F-1349-A8CA-65C27410E2C4}" srcOrd="0" destOrd="0" presId="urn:microsoft.com/office/officeart/2009/3/layout/HorizontalOrganizationChart"/>
    <dgm:cxn modelId="{CCCA5B95-36DA-EE4B-B6C6-8CF669EB8767}" type="presParOf" srcId="{18DB143D-9E27-4E02-AFA5-F665953CBC10}" destId="{07E01157-B979-4F6B-B892-75DB2A2B8B0F}" srcOrd="0" destOrd="0" presId="urn:microsoft.com/office/officeart/2009/3/layout/HorizontalOrganizationChart"/>
    <dgm:cxn modelId="{1F32BDB7-25B5-1E47-B028-C599ED811BC7}" type="presParOf" srcId="{07E01157-B979-4F6B-B892-75DB2A2B8B0F}" destId="{F686C23F-604E-4653-B2CB-27DBB6BED631}" srcOrd="0" destOrd="0" presId="urn:microsoft.com/office/officeart/2009/3/layout/HorizontalOrganizationChart"/>
    <dgm:cxn modelId="{962C1D6B-D4CA-0447-8921-32E330C11C14}" type="presParOf" srcId="{F686C23F-604E-4653-B2CB-27DBB6BED631}" destId="{2A2AFDF2-2568-44F8-842C-3BFD70D9F2B1}" srcOrd="0" destOrd="0" presId="urn:microsoft.com/office/officeart/2009/3/layout/HorizontalOrganizationChart"/>
    <dgm:cxn modelId="{42FBB843-AE75-664D-90E4-6A9459D0D27D}" type="presParOf" srcId="{F686C23F-604E-4653-B2CB-27DBB6BED631}" destId="{9CD41DA5-A8A9-4189-B933-DCF665F7DF2D}" srcOrd="1" destOrd="0" presId="urn:microsoft.com/office/officeart/2009/3/layout/HorizontalOrganizationChart"/>
    <dgm:cxn modelId="{D045E68E-174A-CE42-BFF1-FE6F0EE63DE8}" type="presParOf" srcId="{07E01157-B979-4F6B-B892-75DB2A2B8B0F}" destId="{96876921-77F4-4E08-9148-E99125692808}" srcOrd="1" destOrd="0" presId="urn:microsoft.com/office/officeart/2009/3/layout/HorizontalOrganizationChart"/>
    <dgm:cxn modelId="{221B6160-EE60-5E43-9183-DE43BEC0D7E4}" type="presParOf" srcId="{96876921-77F4-4E08-9148-E99125692808}" destId="{97BD78E0-6CC9-224B-9FDD-F11EE9BF8DF0}" srcOrd="0" destOrd="0" presId="urn:microsoft.com/office/officeart/2009/3/layout/HorizontalOrganizationChart"/>
    <dgm:cxn modelId="{26D20BED-59D6-F84A-801D-49F27122A6ED}" type="presParOf" srcId="{96876921-77F4-4E08-9148-E99125692808}" destId="{F5564F5E-C23C-6041-B185-3508736BC161}" srcOrd="1" destOrd="0" presId="urn:microsoft.com/office/officeart/2009/3/layout/HorizontalOrganizationChart"/>
    <dgm:cxn modelId="{13E61E2B-959F-184D-B2E5-63A605F83555}" type="presParOf" srcId="{F5564F5E-C23C-6041-B185-3508736BC161}" destId="{730C15AF-A2E3-334E-9C4F-2DA8AC61AB90}" srcOrd="0" destOrd="0" presId="urn:microsoft.com/office/officeart/2009/3/layout/HorizontalOrganizationChart"/>
    <dgm:cxn modelId="{CD870FD1-5BA1-CA4E-BEEC-D2A899800C5F}" type="presParOf" srcId="{730C15AF-A2E3-334E-9C4F-2DA8AC61AB90}" destId="{19BA56B5-C34A-B64D-A239-C962FAC6DE3A}" srcOrd="0" destOrd="0" presId="urn:microsoft.com/office/officeart/2009/3/layout/HorizontalOrganizationChart"/>
    <dgm:cxn modelId="{3DAEA011-80D4-9443-986E-EFE91F6CE2A1}" type="presParOf" srcId="{730C15AF-A2E3-334E-9C4F-2DA8AC61AB90}" destId="{B13D6842-7E74-6E4A-B081-886229548982}" srcOrd="1" destOrd="0" presId="urn:microsoft.com/office/officeart/2009/3/layout/HorizontalOrganizationChart"/>
    <dgm:cxn modelId="{15A3E350-5787-2C43-9762-45010867B236}" type="presParOf" srcId="{F5564F5E-C23C-6041-B185-3508736BC161}" destId="{DA228DBB-51B5-1545-814C-2E0469298B4C}" srcOrd="1" destOrd="0" presId="urn:microsoft.com/office/officeart/2009/3/layout/HorizontalOrganizationChart"/>
    <dgm:cxn modelId="{2148A878-21E0-0944-87BC-9EAB5F925488}" type="presParOf" srcId="{F5564F5E-C23C-6041-B185-3508736BC161}" destId="{D334E96E-D664-3443-8496-4E437BC45B67}" srcOrd="2" destOrd="0" presId="urn:microsoft.com/office/officeart/2009/3/layout/HorizontalOrganizationChart"/>
    <dgm:cxn modelId="{376E8171-3305-2A4E-8704-4005BB675792}" type="presParOf" srcId="{96876921-77F4-4E08-9148-E99125692808}" destId="{16C50FE8-F74F-1349-A8CA-65C27410E2C4}" srcOrd="2" destOrd="0" presId="urn:microsoft.com/office/officeart/2009/3/layout/HorizontalOrganizationChart"/>
    <dgm:cxn modelId="{5C49605F-D245-4C46-BC9E-2D66F075A108}" type="presParOf" srcId="{96876921-77F4-4E08-9148-E99125692808}" destId="{7B39659E-F7C2-8C4D-AAAE-4DDD6208E960}" srcOrd="3" destOrd="0" presId="urn:microsoft.com/office/officeart/2009/3/layout/HorizontalOrganizationChart"/>
    <dgm:cxn modelId="{3D2478EA-8380-D843-8547-FD87DD5B7544}" type="presParOf" srcId="{7B39659E-F7C2-8C4D-AAAE-4DDD6208E960}" destId="{06ED6D85-57F1-BB48-8E0B-7186F27EBFD7}" srcOrd="0" destOrd="0" presId="urn:microsoft.com/office/officeart/2009/3/layout/HorizontalOrganizationChart"/>
    <dgm:cxn modelId="{586327C4-7163-E34F-AD90-88AB99FE8041}" type="presParOf" srcId="{06ED6D85-57F1-BB48-8E0B-7186F27EBFD7}" destId="{EE430F54-A878-5E4E-8BD2-2EC118BCE1FF}" srcOrd="0" destOrd="0" presId="urn:microsoft.com/office/officeart/2009/3/layout/HorizontalOrganizationChart"/>
    <dgm:cxn modelId="{39FB80D4-CC26-8F4B-8F04-8BCD86456479}" type="presParOf" srcId="{06ED6D85-57F1-BB48-8E0B-7186F27EBFD7}" destId="{0F28AA06-1427-D743-BEC7-C0539F8ADE78}" srcOrd="1" destOrd="0" presId="urn:microsoft.com/office/officeart/2009/3/layout/HorizontalOrganizationChart"/>
    <dgm:cxn modelId="{A8482435-6B5A-1B42-99BE-05F59C942885}" type="presParOf" srcId="{7B39659E-F7C2-8C4D-AAAE-4DDD6208E960}" destId="{F43529C5-7D0B-C04F-969D-0FBCA8A92A6D}" srcOrd="1" destOrd="0" presId="urn:microsoft.com/office/officeart/2009/3/layout/HorizontalOrganizationChart"/>
    <dgm:cxn modelId="{64E7CBB5-F85A-734B-A063-33434322D61B}" type="presParOf" srcId="{7B39659E-F7C2-8C4D-AAAE-4DDD6208E960}" destId="{7844B8FB-1B3C-3543-A856-FD80D2872BDF}" srcOrd="2" destOrd="0" presId="urn:microsoft.com/office/officeart/2009/3/layout/HorizontalOrganizationChart"/>
    <dgm:cxn modelId="{B5E6C273-0BE0-5447-9777-BA8F185FE9AF}" type="presParOf" srcId="{96876921-77F4-4E08-9148-E99125692808}" destId="{D64C51CF-5385-AC4E-9924-5AEB9C96CC29}" srcOrd="4" destOrd="0" presId="urn:microsoft.com/office/officeart/2009/3/layout/HorizontalOrganizationChart"/>
    <dgm:cxn modelId="{6836F2BC-5EAB-F440-B470-A6702AB9DE25}" type="presParOf" srcId="{96876921-77F4-4E08-9148-E99125692808}" destId="{2C28600F-B5DF-F346-BFAD-A7B2AF3EC9CB}" srcOrd="5" destOrd="0" presId="urn:microsoft.com/office/officeart/2009/3/layout/HorizontalOrganizationChart"/>
    <dgm:cxn modelId="{E0264D9A-2DC6-1147-A6BE-19C35562DB20}" type="presParOf" srcId="{2C28600F-B5DF-F346-BFAD-A7B2AF3EC9CB}" destId="{60E6DAE8-C119-484B-B753-1455C0E0CE71}" srcOrd="0" destOrd="0" presId="urn:microsoft.com/office/officeart/2009/3/layout/HorizontalOrganizationChart"/>
    <dgm:cxn modelId="{A10A804F-9341-3D4A-9092-F312DC0C2994}" type="presParOf" srcId="{60E6DAE8-C119-484B-B753-1455C0E0CE71}" destId="{E6CF5C07-2D9C-564D-90E5-DBF063F87A7C}" srcOrd="0" destOrd="0" presId="urn:microsoft.com/office/officeart/2009/3/layout/HorizontalOrganizationChart"/>
    <dgm:cxn modelId="{96AB3B96-7F33-A54D-BC29-E0996BABF0E6}" type="presParOf" srcId="{60E6DAE8-C119-484B-B753-1455C0E0CE71}" destId="{C767319C-045A-8840-8F04-CF0D948D48E4}" srcOrd="1" destOrd="0" presId="urn:microsoft.com/office/officeart/2009/3/layout/HorizontalOrganizationChart"/>
    <dgm:cxn modelId="{58514028-9C4D-8A44-ADDA-3AE61B23252C}" type="presParOf" srcId="{2C28600F-B5DF-F346-BFAD-A7B2AF3EC9CB}" destId="{1B10B67E-083A-F547-9877-E216C150872C}" srcOrd="1" destOrd="0" presId="urn:microsoft.com/office/officeart/2009/3/layout/HorizontalOrganizationChart"/>
    <dgm:cxn modelId="{BD65A5BB-027D-C842-A9F9-582A9C01239E}" type="presParOf" srcId="{2C28600F-B5DF-F346-BFAD-A7B2AF3EC9CB}" destId="{2E3E6627-6735-2447-AB97-6533EB27301F}" srcOrd="2" destOrd="0" presId="urn:microsoft.com/office/officeart/2009/3/layout/HorizontalOrganizationChart"/>
    <dgm:cxn modelId="{06E4B43D-E5CA-CA46-8CE6-8C158C276773}" type="presParOf" srcId="{96876921-77F4-4E08-9148-E99125692808}" destId="{8FAE5182-8A1B-7F4F-BE14-51CE32381B4A}" srcOrd="6" destOrd="0" presId="urn:microsoft.com/office/officeart/2009/3/layout/HorizontalOrganizationChart"/>
    <dgm:cxn modelId="{56CA0F02-FCE6-0E4D-A7EB-B070DCAABFC9}" type="presParOf" srcId="{96876921-77F4-4E08-9148-E99125692808}" destId="{C7A4C563-F911-9343-A547-2D2FF9118E24}" srcOrd="7" destOrd="0" presId="urn:microsoft.com/office/officeart/2009/3/layout/HorizontalOrganizationChart"/>
    <dgm:cxn modelId="{64BBDFA9-6A30-1446-982F-A38678D82220}" type="presParOf" srcId="{C7A4C563-F911-9343-A547-2D2FF9118E24}" destId="{9F082D55-9059-4842-B6E8-C576F72C8C12}" srcOrd="0" destOrd="0" presId="urn:microsoft.com/office/officeart/2009/3/layout/HorizontalOrganizationChart"/>
    <dgm:cxn modelId="{FDAC27FF-C790-BC4D-8D4F-B2C1FD1D38B0}" type="presParOf" srcId="{9F082D55-9059-4842-B6E8-C576F72C8C12}" destId="{6E15E462-735A-4A40-834D-2FBD9579F10C}" srcOrd="0" destOrd="0" presId="urn:microsoft.com/office/officeart/2009/3/layout/HorizontalOrganizationChart"/>
    <dgm:cxn modelId="{BE32EC34-C29A-2143-B752-8A22BDC3ACD7}" type="presParOf" srcId="{9F082D55-9059-4842-B6E8-C576F72C8C12}" destId="{BA31E386-A4C9-574C-9EE5-53E15E019150}" srcOrd="1" destOrd="0" presId="urn:microsoft.com/office/officeart/2009/3/layout/HorizontalOrganizationChart"/>
    <dgm:cxn modelId="{A376A70D-AC57-E44B-AFAC-A545738CDDCD}" type="presParOf" srcId="{C7A4C563-F911-9343-A547-2D2FF9118E24}" destId="{0A9514B3-409C-AB4B-8E0A-C019684BDD04}" srcOrd="1" destOrd="0" presId="urn:microsoft.com/office/officeart/2009/3/layout/HorizontalOrganizationChart"/>
    <dgm:cxn modelId="{8103D868-D4BD-DD41-91B5-5E98CF51EDA6}" type="presParOf" srcId="{C7A4C563-F911-9343-A547-2D2FF9118E24}" destId="{968F4C2B-DAD0-3A4F-B3EA-31E4CCA8A6A2}" srcOrd="2" destOrd="0" presId="urn:microsoft.com/office/officeart/2009/3/layout/HorizontalOrganizationChart"/>
    <dgm:cxn modelId="{970DCA09-27BE-2449-9B2C-E0BAAC2A88B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a:solidFill>
          <a:schemeClr val="accent2"/>
        </a:solidFill>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2F94310D-C105-CC4C-8CDA-146A86D80E4D}" type="presOf" srcId="{4CB52E96-06D1-AF48-99CE-F4490E57E3F7}" destId="{E6CF5C07-2D9C-564D-90E5-DBF063F87A7C}" srcOrd="0" destOrd="0" presId="urn:microsoft.com/office/officeart/2009/3/layout/HorizontalOrganizationChart"/>
    <dgm:cxn modelId="{C3F2EB12-BF20-E54D-8221-24277CAD9C81}" type="presOf" srcId="{407B71D8-AF3B-5A42-9B22-D9139206A1E9}" destId="{0F28AA06-1427-D743-BEC7-C0539F8ADE78}" srcOrd="1" destOrd="0" presId="urn:microsoft.com/office/officeart/2009/3/layout/HorizontalOrganizationChart"/>
    <dgm:cxn modelId="{8393891D-E9D1-4D4A-8AB9-4E7221EC945B}" type="presOf" srcId="{4CB52E96-06D1-AF48-99CE-F4490E57E3F7}" destId="{C767319C-045A-8840-8F04-CF0D948D48E4}" srcOrd="1" destOrd="0" presId="urn:microsoft.com/office/officeart/2009/3/layout/HorizontalOrganizationChart"/>
    <dgm:cxn modelId="{8CF0EE23-B721-6F47-A30B-7903D7D0F62C}" type="presOf" srcId="{3C0F40CD-DC07-CE4B-8483-7CA2A54BF7E1}" destId="{6E15E462-735A-4A40-834D-2FBD9579F10C}" srcOrd="0" destOrd="0" presId="urn:microsoft.com/office/officeart/2009/3/layout/HorizontalOrganizationChart"/>
    <dgm:cxn modelId="{E8B5C62F-90FC-5747-B13A-B2F5EC157886}" type="presOf" srcId="{78EB1365-116E-F048-B291-8039F2A2B203}" destId="{8FAE5182-8A1B-7F4F-BE14-51CE32381B4A}" srcOrd="0" destOrd="0" presId="urn:microsoft.com/office/officeart/2009/3/layout/HorizontalOrganizationChart"/>
    <dgm:cxn modelId="{221CA943-A40B-174F-9736-AF8C52AB644F}" type="presOf" srcId="{407B71D8-AF3B-5A42-9B22-D9139206A1E9}" destId="{EE430F54-A878-5E4E-8BD2-2EC118BCE1FF}" srcOrd="0"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AEF4D363-2DC9-2D40-B773-D3A2C600F052}" type="presOf" srcId="{D03B71AB-129A-214C-ABE8-BDB062FF6886}" destId="{D64C51CF-5385-AC4E-9924-5AEB9C96CC29}" srcOrd="0" destOrd="0" presId="urn:microsoft.com/office/officeart/2009/3/layout/HorizontalOrganizationChart"/>
    <dgm:cxn modelId="{20FFA483-BF52-4B4C-84CC-543DC440A4EE}" type="presOf" srcId="{23F1803F-276C-8041-9B7B-082F2BD1E946}" destId="{B13D6842-7E74-6E4A-B081-886229548982}" srcOrd="1" destOrd="0" presId="urn:microsoft.com/office/officeart/2009/3/layout/HorizontalOrganizationChart"/>
    <dgm:cxn modelId="{91D5F885-D327-AD43-B601-817B8210B4F1}" type="presOf" srcId="{5E91D41B-332E-E54E-BBB2-1256B9CC48C7}" destId="{97BD78E0-6CC9-224B-9FDD-F11EE9BF8DF0}" srcOrd="0" destOrd="0" presId="urn:microsoft.com/office/officeart/2009/3/layout/HorizontalOrganizationChart"/>
    <dgm:cxn modelId="{57939A92-7F8D-B34D-962C-A3BE90ADADC0}" type="presOf" srcId="{5A294BDE-BC52-8342-AC0A-45AB3E3D15CE}" destId="{16C50FE8-F74F-1349-A8CA-65C27410E2C4}"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E20EEB2-FFFD-CC4D-A686-9289B241CDA1}" type="presOf" srcId="{9AC2E227-803C-4016-BF2C-9291B6CAA290}" destId="{9CD41DA5-A8A9-4189-B933-DCF665F7DF2D}" srcOrd="1" destOrd="0" presId="urn:microsoft.com/office/officeart/2009/3/layout/HorizontalOrganizationChart"/>
    <dgm:cxn modelId="{A63F7FB4-B5F0-CB49-BAF3-D9AF019066F2}" type="presOf" srcId="{23F1803F-276C-8041-9B7B-082F2BD1E946}" destId="{19BA56B5-C34A-B64D-A239-C962FAC6DE3A}" srcOrd="0"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975095D7-52C2-2F43-8468-B641F8EB6E9E}" type="presOf" srcId="{3C0F40CD-DC07-CE4B-8483-7CA2A54BF7E1}" destId="{BA31E386-A4C9-574C-9EE5-53E15E019150}" srcOrd="1" destOrd="0" presId="urn:microsoft.com/office/officeart/2009/3/layout/HorizontalOrganizationChart"/>
    <dgm:cxn modelId="{4C78C6DB-9EC1-DC4F-91D3-898D853BFFA8}" type="presOf" srcId="{F05BBA42-D7AF-4BA0-8C3F-85B1FE28E48F}" destId="{18DB143D-9E27-4E02-AFA5-F665953CBC10}" srcOrd="0" destOrd="0" presId="urn:microsoft.com/office/officeart/2009/3/layout/HorizontalOrganizationChart"/>
    <dgm:cxn modelId="{F74F8AE2-19C7-1842-8849-120969103D39}" type="presOf" srcId="{9AC2E227-803C-4016-BF2C-9291B6CAA290}" destId="{2A2AFDF2-2568-44F8-842C-3BFD70D9F2B1}"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32E6AD02-D208-6840-9C9F-236460AE5038}" type="presParOf" srcId="{18DB143D-9E27-4E02-AFA5-F665953CBC10}" destId="{07E01157-B979-4F6B-B892-75DB2A2B8B0F}" srcOrd="0" destOrd="0" presId="urn:microsoft.com/office/officeart/2009/3/layout/HorizontalOrganizationChart"/>
    <dgm:cxn modelId="{6C8EC929-DD5C-A947-9767-18EDE2126C7F}" type="presParOf" srcId="{07E01157-B979-4F6B-B892-75DB2A2B8B0F}" destId="{F686C23F-604E-4653-B2CB-27DBB6BED631}" srcOrd="0" destOrd="0" presId="urn:microsoft.com/office/officeart/2009/3/layout/HorizontalOrganizationChart"/>
    <dgm:cxn modelId="{841DFB5C-463D-534F-B8F6-AFA4224DC7C2}" type="presParOf" srcId="{F686C23F-604E-4653-B2CB-27DBB6BED631}" destId="{2A2AFDF2-2568-44F8-842C-3BFD70D9F2B1}" srcOrd="0" destOrd="0" presId="urn:microsoft.com/office/officeart/2009/3/layout/HorizontalOrganizationChart"/>
    <dgm:cxn modelId="{5F3F5068-71E9-CE44-AE9D-71477139D30D}" type="presParOf" srcId="{F686C23F-604E-4653-B2CB-27DBB6BED631}" destId="{9CD41DA5-A8A9-4189-B933-DCF665F7DF2D}" srcOrd="1" destOrd="0" presId="urn:microsoft.com/office/officeart/2009/3/layout/HorizontalOrganizationChart"/>
    <dgm:cxn modelId="{7F8D2482-4D89-B542-BD7F-2BE6FCCFBB06}" type="presParOf" srcId="{07E01157-B979-4F6B-B892-75DB2A2B8B0F}" destId="{96876921-77F4-4E08-9148-E99125692808}" srcOrd="1" destOrd="0" presId="urn:microsoft.com/office/officeart/2009/3/layout/HorizontalOrganizationChart"/>
    <dgm:cxn modelId="{9D36E35D-5D4E-2649-A922-F3156D7411E4}" type="presParOf" srcId="{96876921-77F4-4E08-9148-E99125692808}" destId="{97BD78E0-6CC9-224B-9FDD-F11EE9BF8DF0}" srcOrd="0" destOrd="0" presId="urn:microsoft.com/office/officeart/2009/3/layout/HorizontalOrganizationChart"/>
    <dgm:cxn modelId="{A2AF2DF4-5AA5-A14F-9A98-5DCB56122C85}" type="presParOf" srcId="{96876921-77F4-4E08-9148-E99125692808}" destId="{F5564F5E-C23C-6041-B185-3508736BC161}" srcOrd="1" destOrd="0" presId="urn:microsoft.com/office/officeart/2009/3/layout/HorizontalOrganizationChart"/>
    <dgm:cxn modelId="{8B9B2877-823C-6C44-B505-298459417E82}" type="presParOf" srcId="{F5564F5E-C23C-6041-B185-3508736BC161}" destId="{730C15AF-A2E3-334E-9C4F-2DA8AC61AB90}" srcOrd="0" destOrd="0" presId="urn:microsoft.com/office/officeart/2009/3/layout/HorizontalOrganizationChart"/>
    <dgm:cxn modelId="{3A54B778-5260-DD4F-A0C0-95023CBD8289}" type="presParOf" srcId="{730C15AF-A2E3-334E-9C4F-2DA8AC61AB90}" destId="{19BA56B5-C34A-B64D-A239-C962FAC6DE3A}" srcOrd="0" destOrd="0" presId="urn:microsoft.com/office/officeart/2009/3/layout/HorizontalOrganizationChart"/>
    <dgm:cxn modelId="{211E46A2-F137-8044-958B-7A32F15EB3EB}" type="presParOf" srcId="{730C15AF-A2E3-334E-9C4F-2DA8AC61AB90}" destId="{B13D6842-7E74-6E4A-B081-886229548982}" srcOrd="1" destOrd="0" presId="urn:microsoft.com/office/officeart/2009/3/layout/HorizontalOrganizationChart"/>
    <dgm:cxn modelId="{929E4726-3C02-5745-A99B-FDB79D04AC43}" type="presParOf" srcId="{F5564F5E-C23C-6041-B185-3508736BC161}" destId="{DA228DBB-51B5-1545-814C-2E0469298B4C}" srcOrd="1" destOrd="0" presId="urn:microsoft.com/office/officeart/2009/3/layout/HorizontalOrganizationChart"/>
    <dgm:cxn modelId="{DBC99A63-21D6-0344-9DF9-1442A3FB3CE3}" type="presParOf" srcId="{F5564F5E-C23C-6041-B185-3508736BC161}" destId="{D334E96E-D664-3443-8496-4E437BC45B67}" srcOrd="2" destOrd="0" presId="urn:microsoft.com/office/officeart/2009/3/layout/HorizontalOrganizationChart"/>
    <dgm:cxn modelId="{3942E3BD-623B-DE4B-B222-9DE725575EDC}" type="presParOf" srcId="{96876921-77F4-4E08-9148-E99125692808}" destId="{16C50FE8-F74F-1349-A8CA-65C27410E2C4}" srcOrd="2" destOrd="0" presId="urn:microsoft.com/office/officeart/2009/3/layout/HorizontalOrganizationChart"/>
    <dgm:cxn modelId="{FAE27CE3-24BB-774F-938F-4B7540E4BD18}" type="presParOf" srcId="{96876921-77F4-4E08-9148-E99125692808}" destId="{7B39659E-F7C2-8C4D-AAAE-4DDD6208E960}" srcOrd="3" destOrd="0" presId="urn:microsoft.com/office/officeart/2009/3/layout/HorizontalOrganizationChart"/>
    <dgm:cxn modelId="{7E03A1FE-D531-4E41-AF6F-6C042BB65EDA}" type="presParOf" srcId="{7B39659E-F7C2-8C4D-AAAE-4DDD6208E960}" destId="{06ED6D85-57F1-BB48-8E0B-7186F27EBFD7}" srcOrd="0" destOrd="0" presId="urn:microsoft.com/office/officeart/2009/3/layout/HorizontalOrganizationChart"/>
    <dgm:cxn modelId="{D35AD3A9-94AA-1747-8A27-BAF85C5F7241}" type="presParOf" srcId="{06ED6D85-57F1-BB48-8E0B-7186F27EBFD7}" destId="{EE430F54-A878-5E4E-8BD2-2EC118BCE1FF}" srcOrd="0" destOrd="0" presId="urn:microsoft.com/office/officeart/2009/3/layout/HorizontalOrganizationChart"/>
    <dgm:cxn modelId="{17066349-F269-8948-812D-4527BCD81B7D}" type="presParOf" srcId="{06ED6D85-57F1-BB48-8E0B-7186F27EBFD7}" destId="{0F28AA06-1427-D743-BEC7-C0539F8ADE78}" srcOrd="1" destOrd="0" presId="urn:microsoft.com/office/officeart/2009/3/layout/HorizontalOrganizationChart"/>
    <dgm:cxn modelId="{4C9ED713-E9B3-6843-9555-7E40F4E046C0}" type="presParOf" srcId="{7B39659E-F7C2-8C4D-AAAE-4DDD6208E960}" destId="{F43529C5-7D0B-C04F-969D-0FBCA8A92A6D}" srcOrd="1" destOrd="0" presId="urn:microsoft.com/office/officeart/2009/3/layout/HorizontalOrganizationChart"/>
    <dgm:cxn modelId="{6EAD740B-44D0-A140-9A0D-19C8D657DD51}" type="presParOf" srcId="{7B39659E-F7C2-8C4D-AAAE-4DDD6208E960}" destId="{7844B8FB-1B3C-3543-A856-FD80D2872BDF}" srcOrd="2" destOrd="0" presId="urn:microsoft.com/office/officeart/2009/3/layout/HorizontalOrganizationChart"/>
    <dgm:cxn modelId="{0FE65F01-8697-844B-B0BA-731B76A6AE6C}" type="presParOf" srcId="{96876921-77F4-4E08-9148-E99125692808}" destId="{D64C51CF-5385-AC4E-9924-5AEB9C96CC29}" srcOrd="4" destOrd="0" presId="urn:microsoft.com/office/officeart/2009/3/layout/HorizontalOrganizationChart"/>
    <dgm:cxn modelId="{99E9765B-2F7D-EC4A-9EF8-7AC0C6E1BD5E}" type="presParOf" srcId="{96876921-77F4-4E08-9148-E99125692808}" destId="{2C28600F-B5DF-F346-BFAD-A7B2AF3EC9CB}" srcOrd="5" destOrd="0" presId="urn:microsoft.com/office/officeart/2009/3/layout/HorizontalOrganizationChart"/>
    <dgm:cxn modelId="{0D4C8019-F6E3-FC49-BE6D-C1CC549D87A6}" type="presParOf" srcId="{2C28600F-B5DF-F346-BFAD-A7B2AF3EC9CB}" destId="{60E6DAE8-C119-484B-B753-1455C0E0CE71}" srcOrd="0" destOrd="0" presId="urn:microsoft.com/office/officeart/2009/3/layout/HorizontalOrganizationChart"/>
    <dgm:cxn modelId="{1B676C5B-AB3F-2241-ACFB-650688898C3D}" type="presParOf" srcId="{60E6DAE8-C119-484B-B753-1455C0E0CE71}" destId="{E6CF5C07-2D9C-564D-90E5-DBF063F87A7C}" srcOrd="0" destOrd="0" presId="urn:microsoft.com/office/officeart/2009/3/layout/HorizontalOrganizationChart"/>
    <dgm:cxn modelId="{6B5C066E-1BC8-6B4F-BCF9-E1887DE7525F}" type="presParOf" srcId="{60E6DAE8-C119-484B-B753-1455C0E0CE71}" destId="{C767319C-045A-8840-8F04-CF0D948D48E4}" srcOrd="1" destOrd="0" presId="urn:microsoft.com/office/officeart/2009/3/layout/HorizontalOrganizationChart"/>
    <dgm:cxn modelId="{3BD113CB-5CDA-8B44-AEB3-E90436B69F9C}" type="presParOf" srcId="{2C28600F-B5DF-F346-BFAD-A7B2AF3EC9CB}" destId="{1B10B67E-083A-F547-9877-E216C150872C}" srcOrd="1" destOrd="0" presId="urn:microsoft.com/office/officeart/2009/3/layout/HorizontalOrganizationChart"/>
    <dgm:cxn modelId="{3AE40F8D-0129-4B4A-921F-7D79A2730684}" type="presParOf" srcId="{2C28600F-B5DF-F346-BFAD-A7B2AF3EC9CB}" destId="{2E3E6627-6735-2447-AB97-6533EB27301F}" srcOrd="2" destOrd="0" presId="urn:microsoft.com/office/officeart/2009/3/layout/HorizontalOrganizationChart"/>
    <dgm:cxn modelId="{D7E699A1-E0F0-F048-A3EE-E1640E61DDDF}" type="presParOf" srcId="{96876921-77F4-4E08-9148-E99125692808}" destId="{8FAE5182-8A1B-7F4F-BE14-51CE32381B4A}" srcOrd="6" destOrd="0" presId="urn:microsoft.com/office/officeart/2009/3/layout/HorizontalOrganizationChart"/>
    <dgm:cxn modelId="{0FE2AA9D-0A8E-AC4A-8951-264140E907D2}" type="presParOf" srcId="{96876921-77F4-4E08-9148-E99125692808}" destId="{C7A4C563-F911-9343-A547-2D2FF9118E24}" srcOrd="7" destOrd="0" presId="urn:microsoft.com/office/officeart/2009/3/layout/HorizontalOrganizationChart"/>
    <dgm:cxn modelId="{E73866F7-7E69-EE47-9C5A-9F9C99E5D129}" type="presParOf" srcId="{C7A4C563-F911-9343-A547-2D2FF9118E24}" destId="{9F082D55-9059-4842-B6E8-C576F72C8C12}" srcOrd="0" destOrd="0" presId="urn:microsoft.com/office/officeart/2009/3/layout/HorizontalOrganizationChart"/>
    <dgm:cxn modelId="{3CA8731E-226E-9B4A-8D10-3FF5C4048577}" type="presParOf" srcId="{9F082D55-9059-4842-B6E8-C576F72C8C12}" destId="{6E15E462-735A-4A40-834D-2FBD9579F10C}" srcOrd="0" destOrd="0" presId="urn:microsoft.com/office/officeart/2009/3/layout/HorizontalOrganizationChart"/>
    <dgm:cxn modelId="{C2A362CD-7E6B-5845-B56B-50319392F8C5}" type="presParOf" srcId="{9F082D55-9059-4842-B6E8-C576F72C8C12}" destId="{BA31E386-A4C9-574C-9EE5-53E15E019150}" srcOrd="1" destOrd="0" presId="urn:microsoft.com/office/officeart/2009/3/layout/HorizontalOrganizationChart"/>
    <dgm:cxn modelId="{3092C305-4516-2A4D-AEB1-2F0C827C51EE}" type="presParOf" srcId="{C7A4C563-F911-9343-A547-2D2FF9118E24}" destId="{0A9514B3-409C-AB4B-8E0A-C019684BDD04}" srcOrd="1" destOrd="0" presId="urn:microsoft.com/office/officeart/2009/3/layout/HorizontalOrganizationChart"/>
    <dgm:cxn modelId="{35B25716-C99A-9546-9BA1-4313E273F41F}" type="presParOf" srcId="{C7A4C563-F911-9343-A547-2D2FF9118E24}" destId="{968F4C2B-DAD0-3A4F-B3EA-31E4CCA8A6A2}" srcOrd="2" destOrd="0" presId="urn:microsoft.com/office/officeart/2009/3/layout/HorizontalOrganizationChart"/>
    <dgm:cxn modelId="{4F0A6C22-8C72-174A-8847-94F17862AA8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2AAA1803-4D1E-404B-AB06-F985872C4F7C}" type="doc">
      <dgm:prSet loTypeId="urn:microsoft.com/office/officeart/2005/8/layout/hierarchy3#1" loCatId="hierarchy" qsTypeId="urn:microsoft.com/office/officeart/2005/8/quickstyle/simple1#6" qsCatId="simple" csTypeId="urn:microsoft.com/office/officeart/2005/8/colors/accent2_2#5" csCatId="accent2" phldr="1"/>
      <dgm:spPr/>
      <dgm:t>
        <a:bodyPr/>
        <a:lstStyle/>
        <a:p>
          <a:endParaRPr lang="zh-CN" altLang="en-US"/>
        </a:p>
      </dgm:t>
    </dgm:pt>
    <dgm:pt modelId="{E6FFC40A-28CE-4855-AFC8-3F06F0F4E6B7}">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营销管理模块</a:t>
          </a:r>
        </a:p>
      </dgm:t>
    </dgm:pt>
    <dgm:pt modelId="{46A685D9-0B5A-4540-A050-A34B8613E400}" type="parTrans" cxnId="{DE45B88D-092C-4990-9CA8-D2D72440C0A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2435AF0-F5EF-4406-A39B-AF1C7187C2CB}" type="sibTrans" cxnId="{DE45B88D-092C-4990-9CA8-D2D72440C0A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ADD4D44-D51D-45C1-94CF-85F2C4A888E0}">
      <dgm:prSet phldrT="[文本]"/>
      <dgm:spPr/>
      <dgm:t>
        <a:bodyPr/>
        <a:lstStyle/>
        <a:p>
          <a:r>
            <a:rPr lang="zh-CN" altLang="en-US" dirty="0">
              <a:solidFill>
                <a:srgbClr val="FF0000"/>
              </a:solidFill>
              <a:latin typeface="手札体-简粗体" panose="03000700000000000000" pitchFamily="66" charset="-122"/>
              <a:ea typeface="手札体-简粗体" panose="03000700000000000000" pitchFamily="66" charset="-122"/>
            </a:rPr>
            <a:t>市场</a:t>
          </a:r>
          <a:r>
            <a:rPr lang="zh-CN" altLang="en-US" dirty="0">
              <a:latin typeface="手札体-简粗体" panose="03000700000000000000" pitchFamily="66" charset="-122"/>
              <a:ea typeface="手札体-简粗体" panose="03000700000000000000" pitchFamily="66" charset="-122"/>
            </a:rPr>
            <a:t>分析</a:t>
          </a:r>
        </a:p>
      </dgm:t>
    </dgm:pt>
    <dgm:pt modelId="{57064992-3C30-4B99-AF6B-869217BCD9EB}" type="parTrans" cxnId="{D77D6153-DF62-4469-B9FA-EB2847C31E1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AA7D481F-67A2-478C-B9E9-422EA28A3C7F}" type="sibTrans" cxnId="{D77D6153-DF62-4469-B9FA-EB2847C31E1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AA18E8D-11C0-4180-B259-6438321A9FED}">
      <dgm:prSet phldrT="[文本]"/>
      <dgm:spPr/>
      <dgm:t>
        <a:bodyPr/>
        <a:lstStyle/>
        <a:p>
          <a:r>
            <a:rPr lang="zh-CN" altLang="en-US" dirty="0">
              <a:solidFill>
                <a:srgbClr val="FF0000"/>
              </a:solidFill>
              <a:latin typeface="手札体-简粗体" panose="03000700000000000000" pitchFamily="66" charset="-122"/>
              <a:ea typeface="手札体-简粗体" panose="03000700000000000000" pitchFamily="66" charset="-122"/>
            </a:rPr>
            <a:t>市场</a:t>
          </a:r>
          <a:r>
            <a:rPr lang="zh-CN" altLang="en-US" dirty="0">
              <a:latin typeface="手札体-简粗体" panose="03000700000000000000" pitchFamily="66" charset="-122"/>
              <a:ea typeface="手札体-简粗体" panose="03000700000000000000" pitchFamily="66" charset="-122"/>
            </a:rPr>
            <a:t>预测</a:t>
          </a:r>
        </a:p>
      </dgm:t>
    </dgm:pt>
    <dgm:pt modelId="{49EDDB45-7385-4397-B72A-805F6795C872}" type="parTrans" cxnId="{5450D8D5-CEF1-4373-89C9-5B2CDE5A7A2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B724526-197B-4D33-8BF3-C44F97381838}" type="sibTrans" cxnId="{5450D8D5-CEF1-4373-89C9-5B2CDE5A7A2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2DB23F7-B513-47A0-962B-408E8BA34A5B}">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销售管理模块</a:t>
          </a:r>
        </a:p>
      </dgm:t>
    </dgm:pt>
    <dgm:pt modelId="{F1230B0B-6200-4FF9-9499-1501887707FB}" type="parTrans" cxnId="{7ED299B5-90E8-4708-9664-DACD7FF9EA5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317C309-2C0D-4231-9644-53F9BCB22664}" type="sibTrans" cxnId="{7ED299B5-90E8-4708-9664-DACD7FF9EA5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73E09BE-604A-4CDD-88F9-C4F66C2C79C5}">
      <dgm:prSet phldrT="[文本]"/>
      <dgm:spPr/>
      <dgm:t>
        <a:bodyPr/>
        <a:lstStyle/>
        <a:p>
          <a:r>
            <a:rPr lang="zh-CN" altLang="en-US" dirty="0">
              <a:solidFill>
                <a:srgbClr val="FF0000"/>
              </a:solidFill>
              <a:latin typeface="手札体-简粗体" panose="03000700000000000000" pitchFamily="66" charset="-122"/>
              <a:ea typeface="手札体-简粗体" panose="03000700000000000000" pitchFamily="66" charset="-122"/>
            </a:rPr>
            <a:t>销售</a:t>
          </a:r>
          <a:r>
            <a:rPr lang="zh-CN" altLang="en-US" dirty="0">
              <a:latin typeface="手札体-简粗体" panose="03000700000000000000" pitchFamily="66" charset="-122"/>
              <a:ea typeface="手札体-简粗体" panose="03000700000000000000" pitchFamily="66" charset="-122"/>
            </a:rPr>
            <a:t>部件</a:t>
          </a:r>
        </a:p>
      </dgm:t>
    </dgm:pt>
    <dgm:pt modelId="{B4719538-0242-4F4D-800C-D0D808739C83}" type="parTrans" cxnId="{1347030A-8E57-4472-A29D-12844790A7E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A741860-0C41-4FA6-9D54-CC066E542141}" type="sibTrans" cxnId="{1347030A-8E57-4472-A29D-12844790A7E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63EB6A7-FC22-42D7-897E-79427C92E297}">
      <dgm:prSet phldrT="[文本]"/>
      <dgm:spPr/>
      <dgm:t>
        <a:bodyPr/>
        <a:lstStyle/>
        <a:p>
          <a:r>
            <a:rPr lang="zh-CN" altLang="en-US" dirty="0">
              <a:latin typeface="手札体-简粗体" panose="03000700000000000000" pitchFamily="66" charset="-122"/>
              <a:ea typeface="手札体-简粗体" panose="03000700000000000000" pitchFamily="66" charset="-122"/>
            </a:rPr>
            <a:t>现场</a:t>
          </a:r>
          <a:r>
            <a:rPr lang="zh-CN" altLang="en-US" dirty="0">
              <a:solidFill>
                <a:srgbClr val="FF0000"/>
              </a:solidFill>
              <a:latin typeface="手札体-简粗体" panose="03000700000000000000" pitchFamily="66" charset="-122"/>
              <a:ea typeface="手札体-简粗体" panose="03000700000000000000" pitchFamily="66" charset="-122"/>
            </a:rPr>
            <a:t>销售</a:t>
          </a:r>
          <a:r>
            <a:rPr lang="zh-CN" altLang="en-US" dirty="0">
              <a:latin typeface="手札体-简粗体" panose="03000700000000000000" pitchFamily="66" charset="-122"/>
              <a:ea typeface="手札体-简粗体" panose="03000700000000000000" pitchFamily="66" charset="-122"/>
            </a:rPr>
            <a:t>管理部件</a:t>
          </a:r>
        </a:p>
      </dgm:t>
    </dgm:pt>
    <dgm:pt modelId="{9305D442-22D1-4EE7-97B4-AA4E572E3B94}" type="parTrans" cxnId="{FC943CCB-73D6-4906-BE43-7E9584134B8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B3D0416-E5A7-43B1-B3A9-2471BD7B80C6}" type="sibTrans" cxnId="{FC943CCB-73D6-4906-BE43-7E9584134B8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4AD00F1-9929-45E9-84E9-7C0B6A23F2CB}">
      <dgm:prSet phldrT="[文本]"/>
      <dgm:spPr/>
      <dgm:t>
        <a:bodyPr/>
        <a:lstStyle/>
        <a:p>
          <a:r>
            <a:rPr lang="zh-CN" altLang="en-US" dirty="0">
              <a:solidFill>
                <a:srgbClr val="FF0000"/>
              </a:solidFill>
              <a:latin typeface="手札体-简粗体" panose="03000700000000000000" pitchFamily="66" charset="-122"/>
              <a:ea typeface="手札体-简粗体" panose="03000700000000000000" pitchFamily="66" charset="-122"/>
            </a:rPr>
            <a:t>市场</a:t>
          </a:r>
          <a:r>
            <a:rPr lang="zh-CN" altLang="en-US" dirty="0">
              <a:latin typeface="手札体-简粗体" panose="03000700000000000000" pitchFamily="66" charset="-122"/>
              <a:ea typeface="手札体-简粗体" panose="03000700000000000000" pitchFamily="66" charset="-122"/>
            </a:rPr>
            <a:t>活动管理</a:t>
          </a:r>
        </a:p>
      </dgm:t>
    </dgm:pt>
    <dgm:pt modelId="{60AD3C8B-067C-4382-A2FB-0090C3C27BFE}" type="parTrans" cxnId="{7EDF480F-5D1E-45B3-845B-AB85879AD05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F29ED0D-2F50-4629-81C5-931A8BDEC0A5}" type="sibTrans" cxnId="{7EDF480F-5D1E-45B3-845B-AB85879AD05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ED748F5-C083-47C0-A878-51276B91BB98}">
      <dgm:prSet phldrT="[文本]"/>
      <dgm:spPr/>
      <dgm:t>
        <a:bodyPr/>
        <a:lstStyle/>
        <a:p>
          <a:r>
            <a:rPr lang="zh-CN" altLang="en-US" dirty="0">
              <a:latin typeface="手札体-简粗体" panose="03000700000000000000" pitchFamily="66" charset="-122"/>
              <a:ea typeface="手札体-简粗体" panose="03000700000000000000" pitchFamily="66" charset="-122"/>
            </a:rPr>
            <a:t>沟通渠道部件</a:t>
          </a:r>
        </a:p>
      </dgm:t>
    </dgm:pt>
    <dgm:pt modelId="{5F72D965-AEE6-4401-BBFB-F8C6FB2E69D2}" type="parTrans" cxnId="{F704F22F-6944-4E68-B93A-BB60298C758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B7EF86F-9511-48DE-9FEC-27EFB84E14C6}" type="sibTrans" cxnId="{F704F22F-6944-4E68-B93A-BB60298C758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3B3AEAA-C449-4395-A4E9-DED64B845E1E}">
      <dgm:prSet phldrT="[文本]"/>
      <dgm:spPr/>
      <dgm:t>
        <a:bodyPr/>
        <a:lstStyle/>
        <a:p>
          <a:r>
            <a:rPr lang="zh-CN" altLang="en-US" dirty="0">
              <a:solidFill>
                <a:srgbClr val="FF0000"/>
              </a:solidFill>
              <a:latin typeface="手札体-简粗体" panose="03000700000000000000" pitchFamily="66" charset="-122"/>
              <a:ea typeface="手札体-简粗体" panose="03000700000000000000" pitchFamily="66" charset="-122"/>
            </a:rPr>
            <a:t>销售</a:t>
          </a:r>
          <a:r>
            <a:rPr lang="zh-CN" altLang="en-US" dirty="0">
              <a:latin typeface="手札体-简粗体" panose="03000700000000000000" pitchFamily="66" charset="-122"/>
              <a:ea typeface="手札体-简粗体" panose="03000700000000000000" pitchFamily="66" charset="-122"/>
            </a:rPr>
            <a:t>业绩部件</a:t>
          </a:r>
        </a:p>
      </dgm:t>
    </dgm:pt>
    <dgm:pt modelId="{CD3609D7-E092-4176-9221-F05A1FEA5D0A}" type="parTrans" cxnId="{6200A5AB-42B7-4296-AD97-FBF33732479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11F99B9-8860-4C23-824A-CFF41A7C6AD8}" type="sibTrans" cxnId="{6200A5AB-42B7-4296-AD97-FBF33732479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F7FCD1F-53C2-4879-A81D-CE1726C0400C}">
      <dgm:prSet phldrT="[文本]" custT="1"/>
      <dgm:spPr/>
      <dgm:t>
        <a:bodyPr/>
        <a:lstStyle/>
        <a:p>
          <a:r>
            <a:rPr lang="zh-CN" altLang="en-US" sz="2400" dirty="0">
              <a:latin typeface="手札体-简粗体" panose="03000700000000000000" pitchFamily="66" charset="-122"/>
              <a:ea typeface="手札体-简粗体" panose="03000700000000000000" pitchFamily="66" charset="-122"/>
            </a:rPr>
            <a:t>客户服务模块</a:t>
          </a:r>
        </a:p>
      </dgm:t>
    </dgm:pt>
    <dgm:pt modelId="{0EBC95ED-C348-4E29-9E64-DFCC0661555C}" type="parTrans" cxnId="{22F0A9E7-DBEE-495D-80D7-4A545387E87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D8FABA6-587B-412B-ABD7-06CB9DE0765C}" type="sibTrans" cxnId="{22F0A9E7-DBEE-495D-80D7-4A545387E87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63FF5E2-05D5-4A2E-8E05-12E56433FE93}">
      <dgm:prSet phldrT="[文本]"/>
      <dgm:spPr/>
      <dgm:t>
        <a:bodyPr/>
        <a:lstStyle/>
        <a:p>
          <a:r>
            <a:rPr lang="zh-CN" altLang="en-US" dirty="0">
              <a:solidFill>
                <a:srgbClr val="FF0000"/>
              </a:solidFill>
              <a:latin typeface="手札体-简粗体" panose="03000700000000000000" pitchFamily="66" charset="-122"/>
              <a:ea typeface="手札体-简粗体" panose="03000700000000000000" pitchFamily="66" charset="-122"/>
            </a:rPr>
            <a:t>服务</a:t>
          </a:r>
          <a:r>
            <a:rPr lang="zh-CN" altLang="en-US" dirty="0">
              <a:latin typeface="手札体-简粗体" panose="03000700000000000000" pitchFamily="66" charset="-122"/>
              <a:ea typeface="手札体-简粗体" panose="03000700000000000000" pitchFamily="66" charset="-122"/>
            </a:rPr>
            <a:t>部件</a:t>
          </a:r>
        </a:p>
      </dgm:t>
    </dgm:pt>
    <dgm:pt modelId="{1B7F7438-A68D-4E1A-BBB3-42E3833FE077}" type="parTrans" cxnId="{880C9897-5B9A-4FEC-8225-D2B5AE79EA1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A3DCA15-B3B1-441D-BCBA-0D1AB758499A}" type="sibTrans" cxnId="{880C9897-5B9A-4FEC-8225-D2B5AE79EA1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23BB46A-30FA-4A2B-B45E-4B52909DEC6C}">
      <dgm:prSet phldrT="[文本]"/>
      <dgm:spPr/>
      <dgm:t>
        <a:bodyPr/>
        <a:lstStyle/>
        <a:p>
          <a:r>
            <a:rPr lang="zh-CN" altLang="en-US" dirty="0">
              <a:latin typeface="手札体-简粗体" panose="03000700000000000000" pitchFamily="66" charset="-122"/>
              <a:ea typeface="手札体-简粗体" panose="03000700000000000000" pitchFamily="66" charset="-122"/>
            </a:rPr>
            <a:t>合同部件</a:t>
          </a:r>
        </a:p>
      </dgm:t>
    </dgm:pt>
    <dgm:pt modelId="{79E2E6C3-8749-4EA9-983C-4F80B85FD775}" type="parTrans" cxnId="{4A82729B-4DFB-4641-B56A-06BF3FD3E25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3D16100-F45B-4258-A9A7-289423A7B6B4}" type="sibTrans" cxnId="{4A82729B-4DFB-4641-B56A-06BF3FD3E25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F5B209A-FE76-45AE-998B-6BAD796B6D22}">
      <dgm:prSet phldrT="[文本]"/>
      <dgm:spPr/>
      <dgm:t>
        <a:bodyPr/>
        <a:lstStyle/>
        <a:p>
          <a:r>
            <a:rPr lang="zh-CN" altLang="en-US" dirty="0">
              <a:solidFill>
                <a:srgbClr val="FF0000"/>
              </a:solidFill>
              <a:latin typeface="手札体-简粗体" panose="03000700000000000000" pitchFamily="66" charset="-122"/>
              <a:ea typeface="手札体-简粗体" panose="03000700000000000000" pitchFamily="66" charset="-122"/>
            </a:rPr>
            <a:t>客户</a:t>
          </a:r>
          <a:r>
            <a:rPr lang="zh-CN" altLang="en-US" dirty="0">
              <a:latin typeface="手札体-简粗体" panose="03000700000000000000" pitchFamily="66" charset="-122"/>
              <a:ea typeface="手札体-简粗体" panose="03000700000000000000" pitchFamily="66" charset="-122"/>
            </a:rPr>
            <a:t>关系部件</a:t>
          </a:r>
        </a:p>
      </dgm:t>
    </dgm:pt>
    <dgm:pt modelId="{A47B3CFB-6303-48D5-B97B-EE1F06F3612F}" type="parTrans" cxnId="{3CDAE87F-8107-4426-846D-420E40A137DB}">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C29686B-8731-4F70-B22A-63129DC985B7}" type="sibTrans" cxnId="{3CDAE87F-8107-4426-846D-420E40A137DB}">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6E93588-8B7C-4315-AF1B-611EC236885F}">
      <dgm:prSet phldrT="[文本]"/>
      <dgm:spPr/>
      <dgm:t>
        <a:bodyPr/>
        <a:lstStyle/>
        <a:p>
          <a:r>
            <a:rPr lang="zh-CN" altLang="en-US" dirty="0">
              <a:latin typeface="手札体-简粗体" panose="03000700000000000000" pitchFamily="66" charset="-122"/>
              <a:ea typeface="手札体-简粗体" panose="03000700000000000000" pitchFamily="66" charset="-122"/>
            </a:rPr>
            <a:t>移动现场</a:t>
          </a:r>
          <a:r>
            <a:rPr lang="zh-CN" altLang="en-US" dirty="0">
              <a:solidFill>
                <a:srgbClr val="FF0000"/>
              </a:solidFill>
              <a:latin typeface="手札体-简粗体" panose="03000700000000000000" pitchFamily="66" charset="-122"/>
              <a:ea typeface="手札体-简粗体" panose="03000700000000000000" pitchFamily="66" charset="-122"/>
            </a:rPr>
            <a:t>服务</a:t>
          </a:r>
          <a:r>
            <a:rPr lang="zh-CN" altLang="en-US" dirty="0">
              <a:latin typeface="手札体-简粗体" panose="03000700000000000000" pitchFamily="66" charset="-122"/>
              <a:ea typeface="手札体-简粗体" panose="03000700000000000000" pitchFamily="66" charset="-122"/>
            </a:rPr>
            <a:t>部件</a:t>
          </a:r>
        </a:p>
      </dgm:t>
    </dgm:pt>
    <dgm:pt modelId="{46A7DF65-A2C3-4C6B-9578-C136A4A2D98B}" type="parTrans" cxnId="{0834ADFB-B36F-41B6-9648-9F95C03446E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6BE2A3D-A9F5-4E98-9EAA-79E842FB6652}" type="sibTrans" cxnId="{0834ADFB-B36F-41B6-9648-9F95C03446E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B102F9E-0790-41CA-B37F-FEA300BFD650}" type="pres">
      <dgm:prSet presAssocID="{2AAA1803-4D1E-404B-AB06-F985872C4F7C}" presName="diagram" presStyleCnt="0">
        <dgm:presLayoutVars>
          <dgm:chPref val="1"/>
          <dgm:dir/>
          <dgm:animOne val="branch"/>
          <dgm:animLvl val="lvl"/>
          <dgm:resizeHandles/>
        </dgm:presLayoutVars>
      </dgm:prSet>
      <dgm:spPr/>
    </dgm:pt>
    <dgm:pt modelId="{73023368-C8CB-4F78-92D9-93C1D253F22A}" type="pres">
      <dgm:prSet presAssocID="{E6FFC40A-28CE-4855-AFC8-3F06F0F4E6B7}" presName="root" presStyleCnt="0"/>
      <dgm:spPr/>
    </dgm:pt>
    <dgm:pt modelId="{45D3627C-AB21-406D-A203-B19811EE138D}" type="pres">
      <dgm:prSet presAssocID="{E6FFC40A-28CE-4855-AFC8-3F06F0F4E6B7}" presName="rootComposite" presStyleCnt="0"/>
      <dgm:spPr/>
    </dgm:pt>
    <dgm:pt modelId="{0C05FED8-CD26-4CD8-B1DC-152279E2BD54}" type="pres">
      <dgm:prSet presAssocID="{E6FFC40A-28CE-4855-AFC8-3F06F0F4E6B7}" presName="rootText" presStyleLbl="node1" presStyleIdx="0" presStyleCnt="3" custScaleX="187296"/>
      <dgm:spPr/>
    </dgm:pt>
    <dgm:pt modelId="{4834D823-8DA4-4F7F-9A80-BC7B0701C9FD}" type="pres">
      <dgm:prSet presAssocID="{E6FFC40A-28CE-4855-AFC8-3F06F0F4E6B7}" presName="rootConnector" presStyleLbl="node1" presStyleIdx="0" presStyleCnt="3"/>
      <dgm:spPr/>
    </dgm:pt>
    <dgm:pt modelId="{242697BF-B242-4F19-88F3-271810727565}" type="pres">
      <dgm:prSet presAssocID="{E6FFC40A-28CE-4855-AFC8-3F06F0F4E6B7}" presName="childShape" presStyleCnt="0"/>
      <dgm:spPr/>
    </dgm:pt>
    <dgm:pt modelId="{441A35E4-B9BA-4EF4-ADB3-833AA933B0E6}" type="pres">
      <dgm:prSet presAssocID="{57064992-3C30-4B99-AF6B-869217BCD9EB}" presName="Name13" presStyleLbl="parChTrans1D2" presStyleIdx="0" presStyleCnt="11"/>
      <dgm:spPr/>
    </dgm:pt>
    <dgm:pt modelId="{2A0D4E2E-BB15-47D4-8D49-427B21D14488}" type="pres">
      <dgm:prSet presAssocID="{6ADD4D44-D51D-45C1-94CF-85F2C4A888E0}" presName="childText" presStyleLbl="bgAcc1" presStyleIdx="0" presStyleCnt="11" custScaleX="187296">
        <dgm:presLayoutVars>
          <dgm:bulletEnabled val="1"/>
        </dgm:presLayoutVars>
      </dgm:prSet>
      <dgm:spPr/>
    </dgm:pt>
    <dgm:pt modelId="{9FB4722D-7DFB-42C7-958A-7B05309BD66D}" type="pres">
      <dgm:prSet presAssocID="{49EDDB45-7385-4397-B72A-805F6795C872}" presName="Name13" presStyleLbl="parChTrans1D2" presStyleIdx="1" presStyleCnt="11"/>
      <dgm:spPr/>
    </dgm:pt>
    <dgm:pt modelId="{85D394BD-B7A1-4057-87C1-DEDFE3728DB1}" type="pres">
      <dgm:prSet presAssocID="{2AA18E8D-11C0-4180-B259-6438321A9FED}" presName="childText" presStyleLbl="bgAcc1" presStyleIdx="1" presStyleCnt="11" custScaleX="187296">
        <dgm:presLayoutVars>
          <dgm:bulletEnabled val="1"/>
        </dgm:presLayoutVars>
      </dgm:prSet>
      <dgm:spPr/>
    </dgm:pt>
    <dgm:pt modelId="{4CDD8A85-8240-4AD3-B7B1-4CD3A4D7AE8B}" type="pres">
      <dgm:prSet presAssocID="{60AD3C8B-067C-4382-A2FB-0090C3C27BFE}" presName="Name13" presStyleLbl="parChTrans1D2" presStyleIdx="2" presStyleCnt="11"/>
      <dgm:spPr/>
    </dgm:pt>
    <dgm:pt modelId="{D352F523-14A6-4068-BF58-EEBE2AF2AB69}" type="pres">
      <dgm:prSet presAssocID="{24AD00F1-9929-45E9-84E9-7C0B6A23F2CB}" presName="childText" presStyleLbl="bgAcc1" presStyleIdx="2" presStyleCnt="11" custScaleX="187296">
        <dgm:presLayoutVars>
          <dgm:bulletEnabled val="1"/>
        </dgm:presLayoutVars>
      </dgm:prSet>
      <dgm:spPr/>
    </dgm:pt>
    <dgm:pt modelId="{6ABA5D1E-FE31-4EC9-8FC0-B96246F0E207}" type="pres">
      <dgm:prSet presAssocID="{62DB23F7-B513-47A0-962B-408E8BA34A5B}" presName="root" presStyleCnt="0"/>
      <dgm:spPr/>
    </dgm:pt>
    <dgm:pt modelId="{F2D55F23-8C8E-470F-82D4-B8D529399637}" type="pres">
      <dgm:prSet presAssocID="{62DB23F7-B513-47A0-962B-408E8BA34A5B}" presName="rootComposite" presStyleCnt="0"/>
      <dgm:spPr/>
    </dgm:pt>
    <dgm:pt modelId="{94E1B2D5-4B8E-466D-9443-572C51DA8472}" type="pres">
      <dgm:prSet presAssocID="{62DB23F7-B513-47A0-962B-408E8BA34A5B}" presName="rootText" presStyleLbl="node1" presStyleIdx="1" presStyleCnt="3" custScaleX="187296"/>
      <dgm:spPr/>
    </dgm:pt>
    <dgm:pt modelId="{DB109186-F73A-4C64-9345-426F6BFF48FA}" type="pres">
      <dgm:prSet presAssocID="{62DB23F7-B513-47A0-962B-408E8BA34A5B}" presName="rootConnector" presStyleLbl="node1" presStyleIdx="1" presStyleCnt="3"/>
      <dgm:spPr/>
    </dgm:pt>
    <dgm:pt modelId="{98FE8ADA-0FEA-4788-86B6-184A5ED9B7F6}" type="pres">
      <dgm:prSet presAssocID="{62DB23F7-B513-47A0-962B-408E8BA34A5B}" presName="childShape" presStyleCnt="0"/>
      <dgm:spPr/>
    </dgm:pt>
    <dgm:pt modelId="{CA1AFE1C-CFD0-4E2E-9406-CFA7FC8F6FA4}" type="pres">
      <dgm:prSet presAssocID="{B4719538-0242-4F4D-800C-D0D808739C83}" presName="Name13" presStyleLbl="parChTrans1D2" presStyleIdx="3" presStyleCnt="11"/>
      <dgm:spPr/>
    </dgm:pt>
    <dgm:pt modelId="{CFAE0780-BA73-4517-B62F-D9A2450B98D3}" type="pres">
      <dgm:prSet presAssocID="{573E09BE-604A-4CDD-88F9-C4F66C2C79C5}" presName="childText" presStyleLbl="bgAcc1" presStyleIdx="3" presStyleCnt="11" custScaleX="187296">
        <dgm:presLayoutVars>
          <dgm:bulletEnabled val="1"/>
        </dgm:presLayoutVars>
      </dgm:prSet>
      <dgm:spPr/>
    </dgm:pt>
    <dgm:pt modelId="{C911C8D7-55D1-4B23-9F73-4B186A97522D}" type="pres">
      <dgm:prSet presAssocID="{9305D442-22D1-4EE7-97B4-AA4E572E3B94}" presName="Name13" presStyleLbl="parChTrans1D2" presStyleIdx="4" presStyleCnt="11"/>
      <dgm:spPr/>
    </dgm:pt>
    <dgm:pt modelId="{73573095-935A-4B19-AF07-78ECBDE92CA1}" type="pres">
      <dgm:prSet presAssocID="{963EB6A7-FC22-42D7-897E-79427C92E297}" presName="childText" presStyleLbl="bgAcc1" presStyleIdx="4" presStyleCnt="11" custScaleX="187296">
        <dgm:presLayoutVars>
          <dgm:bulletEnabled val="1"/>
        </dgm:presLayoutVars>
      </dgm:prSet>
      <dgm:spPr/>
    </dgm:pt>
    <dgm:pt modelId="{7429D2A6-BEA0-46C4-8BEA-9704A5900615}" type="pres">
      <dgm:prSet presAssocID="{5F72D965-AEE6-4401-BBFB-F8C6FB2E69D2}" presName="Name13" presStyleLbl="parChTrans1D2" presStyleIdx="5" presStyleCnt="11"/>
      <dgm:spPr/>
    </dgm:pt>
    <dgm:pt modelId="{D6FCF5BD-ECB0-4BB1-82C7-34D7BCD7DEA8}" type="pres">
      <dgm:prSet presAssocID="{9ED748F5-C083-47C0-A878-51276B91BB98}" presName="childText" presStyleLbl="bgAcc1" presStyleIdx="5" presStyleCnt="11" custScaleX="187296">
        <dgm:presLayoutVars>
          <dgm:bulletEnabled val="1"/>
        </dgm:presLayoutVars>
      </dgm:prSet>
      <dgm:spPr/>
    </dgm:pt>
    <dgm:pt modelId="{342E3FC4-F36E-4381-8A45-5867345FEA8F}" type="pres">
      <dgm:prSet presAssocID="{CD3609D7-E092-4176-9221-F05A1FEA5D0A}" presName="Name13" presStyleLbl="parChTrans1D2" presStyleIdx="6" presStyleCnt="11"/>
      <dgm:spPr/>
    </dgm:pt>
    <dgm:pt modelId="{9546588E-2D85-4558-A56A-70E5618BC503}" type="pres">
      <dgm:prSet presAssocID="{83B3AEAA-C449-4395-A4E9-DED64B845E1E}" presName="childText" presStyleLbl="bgAcc1" presStyleIdx="6" presStyleCnt="11" custScaleX="187296">
        <dgm:presLayoutVars>
          <dgm:bulletEnabled val="1"/>
        </dgm:presLayoutVars>
      </dgm:prSet>
      <dgm:spPr/>
    </dgm:pt>
    <dgm:pt modelId="{DCCECF08-B7A6-40F2-81B8-911E5331D23D}" type="pres">
      <dgm:prSet presAssocID="{CF7FCD1F-53C2-4879-A81D-CE1726C0400C}" presName="root" presStyleCnt="0"/>
      <dgm:spPr/>
    </dgm:pt>
    <dgm:pt modelId="{72933282-7038-4EB6-AAEC-EC81DAD9B7EF}" type="pres">
      <dgm:prSet presAssocID="{CF7FCD1F-53C2-4879-A81D-CE1726C0400C}" presName="rootComposite" presStyleCnt="0"/>
      <dgm:spPr/>
    </dgm:pt>
    <dgm:pt modelId="{B9DC1103-945C-4979-9A0F-33DF222B7DE6}" type="pres">
      <dgm:prSet presAssocID="{CF7FCD1F-53C2-4879-A81D-CE1726C0400C}" presName="rootText" presStyleLbl="node1" presStyleIdx="2" presStyleCnt="3" custScaleX="187296"/>
      <dgm:spPr/>
    </dgm:pt>
    <dgm:pt modelId="{A344F500-A9D2-4507-A9D7-488F70461A83}" type="pres">
      <dgm:prSet presAssocID="{CF7FCD1F-53C2-4879-A81D-CE1726C0400C}" presName="rootConnector" presStyleLbl="node1" presStyleIdx="2" presStyleCnt="3"/>
      <dgm:spPr/>
    </dgm:pt>
    <dgm:pt modelId="{83B3E33A-C98F-43CE-99F4-628C9A8928A4}" type="pres">
      <dgm:prSet presAssocID="{CF7FCD1F-53C2-4879-A81D-CE1726C0400C}" presName="childShape" presStyleCnt="0"/>
      <dgm:spPr/>
    </dgm:pt>
    <dgm:pt modelId="{E6121990-7C04-4973-AFFB-093FCBDD5366}" type="pres">
      <dgm:prSet presAssocID="{1B7F7438-A68D-4E1A-BBB3-42E3833FE077}" presName="Name13" presStyleLbl="parChTrans1D2" presStyleIdx="7" presStyleCnt="11"/>
      <dgm:spPr/>
    </dgm:pt>
    <dgm:pt modelId="{9A6A9D32-7A05-4702-A7D0-EDD46700CF53}" type="pres">
      <dgm:prSet presAssocID="{863FF5E2-05D5-4A2E-8E05-12E56433FE93}" presName="childText" presStyleLbl="bgAcc1" presStyleIdx="7" presStyleCnt="11" custScaleX="187296">
        <dgm:presLayoutVars>
          <dgm:bulletEnabled val="1"/>
        </dgm:presLayoutVars>
      </dgm:prSet>
      <dgm:spPr/>
    </dgm:pt>
    <dgm:pt modelId="{A805A32E-54E0-4168-ACFF-D05A7E01B8A9}" type="pres">
      <dgm:prSet presAssocID="{79E2E6C3-8749-4EA9-983C-4F80B85FD775}" presName="Name13" presStyleLbl="parChTrans1D2" presStyleIdx="8" presStyleCnt="11"/>
      <dgm:spPr/>
    </dgm:pt>
    <dgm:pt modelId="{C3D11E8A-39D7-4271-9CDE-659B938E8B38}" type="pres">
      <dgm:prSet presAssocID="{E23BB46A-30FA-4A2B-B45E-4B52909DEC6C}" presName="childText" presStyleLbl="bgAcc1" presStyleIdx="8" presStyleCnt="11" custScaleX="187296">
        <dgm:presLayoutVars>
          <dgm:bulletEnabled val="1"/>
        </dgm:presLayoutVars>
      </dgm:prSet>
      <dgm:spPr/>
    </dgm:pt>
    <dgm:pt modelId="{DD3A4BA1-1448-489E-A211-6DD6F789BB8C}" type="pres">
      <dgm:prSet presAssocID="{A47B3CFB-6303-48D5-B97B-EE1F06F3612F}" presName="Name13" presStyleLbl="parChTrans1D2" presStyleIdx="9" presStyleCnt="11"/>
      <dgm:spPr/>
    </dgm:pt>
    <dgm:pt modelId="{5DB296BB-1E8A-47CB-B666-6FD19CEF91D6}" type="pres">
      <dgm:prSet presAssocID="{9F5B209A-FE76-45AE-998B-6BAD796B6D22}" presName="childText" presStyleLbl="bgAcc1" presStyleIdx="9" presStyleCnt="11" custScaleX="187296">
        <dgm:presLayoutVars>
          <dgm:bulletEnabled val="1"/>
        </dgm:presLayoutVars>
      </dgm:prSet>
      <dgm:spPr/>
    </dgm:pt>
    <dgm:pt modelId="{870E3E43-741E-4299-BE06-4BE30D206F6B}" type="pres">
      <dgm:prSet presAssocID="{46A7DF65-A2C3-4C6B-9578-C136A4A2D98B}" presName="Name13" presStyleLbl="parChTrans1D2" presStyleIdx="10" presStyleCnt="11"/>
      <dgm:spPr/>
    </dgm:pt>
    <dgm:pt modelId="{1AA4C455-1E15-463C-87BC-DFFBC87434E9}" type="pres">
      <dgm:prSet presAssocID="{B6E93588-8B7C-4315-AF1B-611EC236885F}" presName="childText" presStyleLbl="bgAcc1" presStyleIdx="10" presStyleCnt="11" custScaleX="187296">
        <dgm:presLayoutVars>
          <dgm:bulletEnabled val="1"/>
        </dgm:presLayoutVars>
      </dgm:prSet>
      <dgm:spPr/>
    </dgm:pt>
  </dgm:ptLst>
  <dgm:cxnLst>
    <dgm:cxn modelId="{1347030A-8E57-4472-A29D-12844790A7EF}" srcId="{62DB23F7-B513-47A0-962B-408E8BA34A5B}" destId="{573E09BE-604A-4CDD-88F9-C4F66C2C79C5}" srcOrd="0" destOrd="0" parTransId="{B4719538-0242-4F4D-800C-D0D808739C83}" sibTransId="{BA741860-0C41-4FA6-9D54-CC066E542141}"/>
    <dgm:cxn modelId="{7EDF480F-5D1E-45B3-845B-AB85879AD059}" srcId="{E6FFC40A-28CE-4855-AFC8-3F06F0F4E6B7}" destId="{24AD00F1-9929-45E9-84E9-7C0B6A23F2CB}" srcOrd="2" destOrd="0" parTransId="{60AD3C8B-067C-4382-A2FB-0090C3C27BFE}" sibTransId="{2F29ED0D-2F50-4629-81C5-931A8BDEC0A5}"/>
    <dgm:cxn modelId="{804FB318-9F4F-7547-A1C2-BF1DFE6FB694}" type="presOf" srcId="{5F72D965-AEE6-4401-BBFB-F8C6FB2E69D2}" destId="{7429D2A6-BEA0-46C4-8BEA-9704A5900615}" srcOrd="0" destOrd="0" presId="urn:microsoft.com/office/officeart/2005/8/layout/hierarchy3#1"/>
    <dgm:cxn modelId="{FB9EC219-9B3C-7149-B500-A8D27B40DC86}" type="presOf" srcId="{E6FFC40A-28CE-4855-AFC8-3F06F0F4E6B7}" destId="{0C05FED8-CD26-4CD8-B1DC-152279E2BD54}" srcOrd="0" destOrd="0" presId="urn:microsoft.com/office/officeart/2005/8/layout/hierarchy3#1"/>
    <dgm:cxn modelId="{E9279F22-A86A-194A-B4C1-84AE6DCA8EAE}" type="presOf" srcId="{62DB23F7-B513-47A0-962B-408E8BA34A5B}" destId="{94E1B2D5-4B8E-466D-9443-572C51DA8472}" srcOrd="0" destOrd="0" presId="urn:microsoft.com/office/officeart/2005/8/layout/hierarchy3#1"/>
    <dgm:cxn modelId="{75842926-4CAD-5541-9DD5-282D3C4739E2}" type="presOf" srcId="{57064992-3C30-4B99-AF6B-869217BCD9EB}" destId="{441A35E4-B9BA-4EF4-ADB3-833AA933B0E6}" srcOrd="0" destOrd="0" presId="urn:microsoft.com/office/officeart/2005/8/layout/hierarchy3#1"/>
    <dgm:cxn modelId="{CD75482B-F2C8-C241-BD7B-808899995ABF}" type="presOf" srcId="{CD3609D7-E092-4176-9221-F05A1FEA5D0A}" destId="{342E3FC4-F36E-4381-8A45-5867345FEA8F}" srcOrd="0" destOrd="0" presId="urn:microsoft.com/office/officeart/2005/8/layout/hierarchy3#1"/>
    <dgm:cxn modelId="{F704F22F-6944-4E68-B93A-BB60298C7589}" srcId="{62DB23F7-B513-47A0-962B-408E8BA34A5B}" destId="{9ED748F5-C083-47C0-A878-51276B91BB98}" srcOrd="2" destOrd="0" parTransId="{5F72D965-AEE6-4401-BBFB-F8C6FB2E69D2}" sibTransId="{6B7EF86F-9511-48DE-9FEC-27EFB84E14C6}"/>
    <dgm:cxn modelId="{E1B6B338-E491-A146-A16F-E1152AA2A3B3}" type="presOf" srcId="{E6FFC40A-28CE-4855-AFC8-3F06F0F4E6B7}" destId="{4834D823-8DA4-4F7F-9A80-BC7B0701C9FD}" srcOrd="1" destOrd="0" presId="urn:microsoft.com/office/officeart/2005/8/layout/hierarchy3#1"/>
    <dgm:cxn modelId="{4F57633B-7C7A-0B4C-8810-2C8FC6D0F5C0}" type="presOf" srcId="{A47B3CFB-6303-48D5-B97B-EE1F06F3612F}" destId="{DD3A4BA1-1448-489E-A211-6DD6F789BB8C}" srcOrd="0" destOrd="0" presId="urn:microsoft.com/office/officeart/2005/8/layout/hierarchy3#1"/>
    <dgm:cxn modelId="{61634E48-33BD-DE45-B349-9F0E1EC6C21F}" type="presOf" srcId="{2AA18E8D-11C0-4180-B259-6438321A9FED}" destId="{85D394BD-B7A1-4057-87C1-DEDFE3728DB1}" srcOrd="0" destOrd="0" presId="urn:microsoft.com/office/officeart/2005/8/layout/hierarchy3#1"/>
    <dgm:cxn modelId="{0DC31C4A-94DA-E444-8BA2-52A92151252C}" type="presOf" srcId="{2AAA1803-4D1E-404B-AB06-F985872C4F7C}" destId="{FB102F9E-0790-41CA-B37F-FEA300BFD650}" srcOrd="0" destOrd="0" presId="urn:microsoft.com/office/officeart/2005/8/layout/hierarchy3#1"/>
    <dgm:cxn modelId="{D77D6153-DF62-4469-B9FA-EB2847C31E1A}" srcId="{E6FFC40A-28CE-4855-AFC8-3F06F0F4E6B7}" destId="{6ADD4D44-D51D-45C1-94CF-85F2C4A888E0}" srcOrd="0" destOrd="0" parTransId="{57064992-3C30-4B99-AF6B-869217BCD9EB}" sibTransId="{AA7D481F-67A2-478C-B9E9-422EA28A3C7F}"/>
    <dgm:cxn modelId="{2F0D9D5A-0815-9C4C-8276-4FEF0950E77C}" type="presOf" srcId="{863FF5E2-05D5-4A2E-8E05-12E56433FE93}" destId="{9A6A9D32-7A05-4702-A7D0-EDD46700CF53}" srcOrd="0" destOrd="0" presId="urn:microsoft.com/office/officeart/2005/8/layout/hierarchy3#1"/>
    <dgm:cxn modelId="{5E461D5C-A1B1-1E45-BE93-850133373C49}" type="presOf" srcId="{9305D442-22D1-4EE7-97B4-AA4E572E3B94}" destId="{C911C8D7-55D1-4B23-9F73-4B186A97522D}" srcOrd="0" destOrd="0" presId="urn:microsoft.com/office/officeart/2005/8/layout/hierarchy3#1"/>
    <dgm:cxn modelId="{C86BAD67-3251-2249-847E-6C77BCE9C54F}" type="presOf" srcId="{573E09BE-604A-4CDD-88F9-C4F66C2C79C5}" destId="{CFAE0780-BA73-4517-B62F-D9A2450B98D3}" srcOrd="0" destOrd="0" presId="urn:microsoft.com/office/officeart/2005/8/layout/hierarchy3#1"/>
    <dgm:cxn modelId="{313A626A-7DAD-1B4A-AEB7-2AB27D1C22B4}" type="presOf" srcId="{9ED748F5-C083-47C0-A878-51276B91BB98}" destId="{D6FCF5BD-ECB0-4BB1-82C7-34D7BCD7DEA8}" srcOrd="0" destOrd="0" presId="urn:microsoft.com/office/officeart/2005/8/layout/hierarchy3#1"/>
    <dgm:cxn modelId="{7AFA8077-CCAD-0F41-82CF-C154E46D657C}" type="presOf" srcId="{9F5B209A-FE76-45AE-998B-6BAD796B6D22}" destId="{5DB296BB-1E8A-47CB-B666-6FD19CEF91D6}" srcOrd="0" destOrd="0" presId="urn:microsoft.com/office/officeart/2005/8/layout/hierarchy3#1"/>
    <dgm:cxn modelId="{D920FB7D-5638-E04E-8180-7A4A0EA67CAA}" type="presOf" srcId="{1B7F7438-A68D-4E1A-BBB3-42E3833FE077}" destId="{E6121990-7C04-4973-AFFB-093FCBDD5366}" srcOrd="0" destOrd="0" presId="urn:microsoft.com/office/officeart/2005/8/layout/hierarchy3#1"/>
    <dgm:cxn modelId="{3CDAE87F-8107-4426-846D-420E40A137DB}" srcId="{CF7FCD1F-53C2-4879-A81D-CE1726C0400C}" destId="{9F5B209A-FE76-45AE-998B-6BAD796B6D22}" srcOrd="2" destOrd="0" parTransId="{A47B3CFB-6303-48D5-B97B-EE1F06F3612F}" sibTransId="{BC29686B-8731-4F70-B22A-63129DC985B7}"/>
    <dgm:cxn modelId="{DE45B88D-092C-4990-9CA8-D2D72440C0AF}" srcId="{2AAA1803-4D1E-404B-AB06-F985872C4F7C}" destId="{E6FFC40A-28CE-4855-AFC8-3F06F0F4E6B7}" srcOrd="0" destOrd="0" parTransId="{46A685D9-0B5A-4540-A050-A34B8613E400}" sibTransId="{22435AF0-F5EF-4406-A39B-AF1C7187C2CB}"/>
    <dgm:cxn modelId="{880C9897-5B9A-4FEC-8225-D2B5AE79EA1E}" srcId="{CF7FCD1F-53C2-4879-A81D-CE1726C0400C}" destId="{863FF5E2-05D5-4A2E-8E05-12E56433FE93}" srcOrd="0" destOrd="0" parTransId="{1B7F7438-A68D-4E1A-BBB3-42E3833FE077}" sibTransId="{1A3DCA15-B3B1-441D-BCBA-0D1AB758499A}"/>
    <dgm:cxn modelId="{4A82729B-4DFB-4641-B56A-06BF3FD3E25C}" srcId="{CF7FCD1F-53C2-4879-A81D-CE1726C0400C}" destId="{E23BB46A-30FA-4A2B-B45E-4B52909DEC6C}" srcOrd="1" destOrd="0" parTransId="{79E2E6C3-8749-4EA9-983C-4F80B85FD775}" sibTransId="{C3D16100-F45B-4258-A9A7-289423A7B6B4}"/>
    <dgm:cxn modelId="{13AE879B-614A-4540-9A0F-62A8D2BA9437}" type="presOf" srcId="{B6E93588-8B7C-4315-AF1B-611EC236885F}" destId="{1AA4C455-1E15-463C-87BC-DFFBC87434E9}" srcOrd="0" destOrd="0" presId="urn:microsoft.com/office/officeart/2005/8/layout/hierarchy3#1"/>
    <dgm:cxn modelId="{A3CEC29C-C1EB-AB42-9B65-8673AD75285C}" type="presOf" srcId="{62DB23F7-B513-47A0-962B-408E8BA34A5B}" destId="{DB109186-F73A-4C64-9345-426F6BFF48FA}" srcOrd="1" destOrd="0" presId="urn:microsoft.com/office/officeart/2005/8/layout/hierarchy3#1"/>
    <dgm:cxn modelId="{6200A5AB-42B7-4296-AD97-FBF33732479D}" srcId="{62DB23F7-B513-47A0-962B-408E8BA34A5B}" destId="{83B3AEAA-C449-4395-A4E9-DED64B845E1E}" srcOrd="3" destOrd="0" parTransId="{CD3609D7-E092-4176-9221-F05A1FEA5D0A}" sibTransId="{311F99B9-8860-4C23-824A-CFF41A7C6AD8}"/>
    <dgm:cxn modelId="{1A4B25AC-0981-C24D-A49C-9F314C420DE8}" type="presOf" srcId="{79E2E6C3-8749-4EA9-983C-4F80B85FD775}" destId="{A805A32E-54E0-4168-ACFF-D05A7E01B8A9}" srcOrd="0" destOrd="0" presId="urn:microsoft.com/office/officeart/2005/8/layout/hierarchy3#1"/>
    <dgm:cxn modelId="{A0EB81AC-58E4-4B4A-A251-5EC9AE4520A2}" type="presOf" srcId="{E23BB46A-30FA-4A2B-B45E-4B52909DEC6C}" destId="{C3D11E8A-39D7-4271-9CDE-659B938E8B38}" srcOrd="0" destOrd="0" presId="urn:microsoft.com/office/officeart/2005/8/layout/hierarchy3#1"/>
    <dgm:cxn modelId="{166D21AE-8D4D-CC4E-9AB1-61D86AFA039F}" type="presOf" srcId="{46A7DF65-A2C3-4C6B-9578-C136A4A2D98B}" destId="{870E3E43-741E-4299-BE06-4BE30D206F6B}" srcOrd="0" destOrd="0" presId="urn:microsoft.com/office/officeart/2005/8/layout/hierarchy3#1"/>
    <dgm:cxn modelId="{7ED299B5-90E8-4708-9664-DACD7FF9EA59}" srcId="{2AAA1803-4D1E-404B-AB06-F985872C4F7C}" destId="{62DB23F7-B513-47A0-962B-408E8BA34A5B}" srcOrd="1" destOrd="0" parTransId="{F1230B0B-6200-4FF9-9499-1501887707FB}" sibTransId="{3317C309-2C0D-4231-9644-53F9BCB22664}"/>
    <dgm:cxn modelId="{879DBBB5-6D4E-0C49-94E1-AB245CCAC635}" type="presOf" srcId="{49EDDB45-7385-4397-B72A-805F6795C872}" destId="{9FB4722D-7DFB-42C7-958A-7B05309BD66D}" srcOrd="0" destOrd="0" presId="urn:microsoft.com/office/officeart/2005/8/layout/hierarchy3#1"/>
    <dgm:cxn modelId="{591CFEC5-E5D0-F040-A48C-0A164082B95B}" type="presOf" srcId="{6ADD4D44-D51D-45C1-94CF-85F2C4A888E0}" destId="{2A0D4E2E-BB15-47D4-8D49-427B21D14488}" srcOrd="0" destOrd="0" presId="urn:microsoft.com/office/officeart/2005/8/layout/hierarchy3#1"/>
    <dgm:cxn modelId="{FC943CCB-73D6-4906-BE43-7E9584134B86}" srcId="{62DB23F7-B513-47A0-962B-408E8BA34A5B}" destId="{963EB6A7-FC22-42D7-897E-79427C92E297}" srcOrd="1" destOrd="0" parTransId="{9305D442-22D1-4EE7-97B4-AA4E572E3B94}" sibTransId="{7B3D0416-E5A7-43B1-B3A9-2471BD7B80C6}"/>
    <dgm:cxn modelId="{5450D8D5-CEF1-4373-89C9-5B2CDE5A7A2C}" srcId="{E6FFC40A-28CE-4855-AFC8-3F06F0F4E6B7}" destId="{2AA18E8D-11C0-4180-B259-6438321A9FED}" srcOrd="1" destOrd="0" parTransId="{49EDDB45-7385-4397-B72A-805F6795C872}" sibTransId="{BB724526-197B-4D33-8BF3-C44F97381838}"/>
    <dgm:cxn modelId="{8384FADB-D950-824F-8BEB-A68E1B678765}" type="presOf" srcId="{CF7FCD1F-53C2-4879-A81D-CE1726C0400C}" destId="{A344F500-A9D2-4507-A9D7-488F70461A83}" srcOrd="1" destOrd="0" presId="urn:microsoft.com/office/officeart/2005/8/layout/hierarchy3#1"/>
    <dgm:cxn modelId="{2E137EDE-689B-B243-A080-631A84228D9A}" type="presOf" srcId="{24AD00F1-9929-45E9-84E9-7C0B6A23F2CB}" destId="{D352F523-14A6-4068-BF58-EEBE2AF2AB69}" srcOrd="0" destOrd="0" presId="urn:microsoft.com/office/officeart/2005/8/layout/hierarchy3#1"/>
    <dgm:cxn modelId="{7A7156E6-F9AF-294A-957C-A642EA49D8FF}" type="presOf" srcId="{60AD3C8B-067C-4382-A2FB-0090C3C27BFE}" destId="{4CDD8A85-8240-4AD3-B7B1-4CD3A4D7AE8B}" srcOrd="0" destOrd="0" presId="urn:microsoft.com/office/officeart/2005/8/layout/hierarchy3#1"/>
    <dgm:cxn modelId="{22F0A9E7-DBEE-495D-80D7-4A545387E875}" srcId="{2AAA1803-4D1E-404B-AB06-F985872C4F7C}" destId="{CF7FCD1F-53C2-4879-A81D-CE1726C0400C}" srcOrd="2" destOrd="0" parTransId="{0EBC95ED-C348-4E29-9E64-DFCC0661555C}" sibTransId="{3D8FABA6-587B-412B-ABD7-06CB9DE0765C}"/>
    <dgm:cxn modelId="{180088E8-2A9E-3D47-AD79-3EB72ED02445}" type="presOf" srcId="{963EB6A7-FC22-42D7-897E-79427C92E297}" destId="{73573095-935A-4B19-AF07-78ECBDE92CA1}" srcOrd="0" destOrd="0" presId="urn:microsoft.com/office/officeart/2005/8/layout/hierarchy3#1"/>
    <dgm:cxn modelId="{1B863DEA-54C3-5F48-8083-51A100105E80}" type="presOf" srcId="{B4719538-0242-4F4D-800C-D0D808739C83}" destId="{CA1AFE1C-CFD0-4E2E-9406-CFA7FC8F6FA4}" srcOrd="0" destOrd="0" presId="urn:microsoft.com/office/officeart/2005/8/layout/hierarchy3#1"/>
    <dgm:cxn modelId="{2CC6B4EE-ECD5-7B48-B0EC-4A0138A29094}" type="presOf" srcId="{CF7FCD1F-53C2-4879-A81D-CE1726C0400C}" destId="{B9DC1103-945C-4979-9A0F-33DF222B7DE6}" srcOrd="0" destOrd="0" presId="urn:microsoft.com/office/officeart/2005/8/layout/hierarchy3#1"/>
    <dgm:cxn modelId="{80DF5EFA-A87A-094B-B834-72B6596B3480}" type="presOf" srcId="{83B3AEAA-C449-4395-A4E9-DED64B845E1E}" destId="{9546588E-2D85-4558-A56A-70E5618BC503}" srcOrd="0" destOrd="0" presId="urn:microsoft.com/office/officeart/2005/8/layout/hierarchy3#1"/>
    <dgm:cxn modelId="{0834ADFB-B36F-41B6-9648-9F95C03446E8}" srcId="{CF7FCD1F-53C2-4879-A81D-CE1726C0400C}" destId="{B6E93588-8B7C-4315-AF1B-611EC236885F}" srcOrd="3" destOrd="0" parTransId="{46A7DF65-A2C3-4C6B-9578-C136A4A2D98B}" sibTransId="{06BE2A3D-A9F5-4E98-9EAA-79E842FB6652}"/>
    <dgm:cxn modelId="{2E3EC320-EDEC-D64B-BA27-976AD25BAAE0}" type="presParOf" srcId="{FB102F9E-0790-41CA-B37F-FEA300BFD650}" destId="{73023368-C8CB-4F78-92D9-93C1D253F22A}" srcOrd="0" destOrd="0" presId="urn:microsoft.com/office/officeart/2005/8/layout/hierarchy3#1"/>
    <dgm:cxn modelId="{8CD7DF93-C286-A045-90E8-96139A95AC01}" type="presParOf" srcId="{73023368-C8CB-4F78-92D9-93C1D253F22A}" destId="{45D3627C-AB21-406D-A203-B19811EE138D}" srcOrd="0" destOrd="0" presId="urn:microsoft.com/office/officeart/2005/8/layout/hierarchy3#1"/>
    <dgm:cxn modelId="{44BC3DF9-504F-9349-BA03-1DBE26C1E1CF}" type="presParOf" srcId="{45D3627C-AB21-406D-A203-B19811EE138D}" destId="{0C05FED8-CD26-4CD8-B1DC-152279E2BD54}" srcOrd="0" destOrd="0" presId="urn:microsoft.com/office/officeart/2005/8/layout/hierarchy3#1"/>
    <dgm:cxn modelId="{EB382B7A-8B35-5B4D-BAC8-6502EF1EA2E1}" type="presParOf" srcId="{45D3627C-AB21-406D-A203-B19811EE138D}" destId="{4834D823-8DA4-4F7F-9A80-BC7B0701C9FD}" srcOrd="1" destOrd="0" presId="urn:microsoft.com/office/officeart/2005/8/layout/hierarchy3#1"/>
    <dgm:cxn modelId="{E783176A-41C7-F64F-A35E-2EE3E8C0368B}" type="presParOf" srcId="{73023368-C8CB-4F78-92D9-93C1D253F22A}" destId="{242697BF-B242-4F19-88F3-271810727565}" srcOrd="1" destOrd="0" presId="urn:microsoft.com/office/officeart/2005/8/layout/hierarchy3#1"/>
    <dgm:cxn modelId="{7AA54B3F-CC28-F34E-B418-7DAC85B56464}" type="presParOf" srcId="{242697BF-B242-4F19-88F3-271810727565}" destId="{441A35E4-B9BA-4EF4-ADB3-833AA933B0E6}" srcOrd="0" destOrd="0" presId="urn:microsoft.com/office/officeart/2005/8/layout/hierarchy3#1"/>
    <dgm:cxn modelId="{DF170525-FA0F-E448-BF53-44E89C458FF5}" type="presParOf" srcId="{242697BF-B242-4F19-88F3-271810727565}" destId="{2A0D4E2E-BB15-47D4-8D49-427B21D14488}" srcOrd="1" destOrd="0" presId="urn:microsoft.com/office/officeart/2005/8/layout/hierarchy3#1"/>
    <dgm:cxn modelId="{FC65C3AF-8415-934C-9EC5-6D34C4F64AEA}" type="presParOf" srcId="{242697BF-B242-4F19-88F3-271810727565}" destId="{9FB4722D-7DFB-42C7-958A-7B05309BD66D}" srcOrd="2" destOrd="0" presId="urn:microsoft.com/office/officeart/2005/8/layout/hierarchy3#1"/>
    <dgm:cxn modelId="{3CB9CDE9-91C6-8349-B5E6-DBB5CEE95866}" type="presParOf" srcId="{242697BF-B242-4F19-88F3-271810727565}" destId="{85D394BD-B7A1-4057-87C1-DEDFE3728DB1}" srcOrd="3" destOrd="0" presId="urn:microsoft.com/office/officeart/2005/8/layout/hierarchy3#1"/>
    <dgm:cxn modelId="{D5E1BE5D-3986-354C-BE2F-C679B1138DB3}" type="presParOf" srcId="{242697BF-B242-4F19-88F3-271810727565}" destId="{4CDD8A85-8240-4AD3-B7B1-4CD3A4D7AE8B}" srcOrd="4" destOrd="0" presId="urn:microsoft.com/office/officeart/2005/8/layout/hierarchy3#1"/>
    <dgm:cxn modelId="{93B0E0FE-4E6B-AB4A-9072-CAE927174CDF}" type="presParOf" srcId="{242697BF-B242-4F19-88F3-271810727565}" destId="{D352F523-14A6-4068-BF58-EEBE2AF2AB69}" srcOrd="5" destOrd="0" presId="urn:microsoft.com/office/officeart/2005/8/layout/hierarchy3#1"/>
    <dgm:cxn modelId="{1AF24DC3-E7B7-8044-A154-7E7964B41B6B}" type="presParOf" srcId="{FB102F9E-0790-41CA-B37F-FEA300BFD650}" destId="{6ABA5D1E-FE31-4EC9-8FC0-B96246F0E207}" srcOrd="1" destOrd="0" presId="urn:microsoft.com/office/officeart/2005/8/layout/hierarchy3#1"/>
    <dgm:cxn modelId="{882B31F4-6DC9-8644-A521-37DC3EDB66F2}" type="presParOf" srcId="{6ABA5D1E-FE31-4EC9-8FC0-B96246F0E207}" destId="{F2D55F23-8C8E-470F-82D4-B8D529399637}" srcOrd="0" destOrd="0" presId="urn:microsoft.com/office/officeart/2005/8/layout/hierarchy3#1"/>
    <dgm:cxn modelId="{070B43DD-FE85-204A-8EAC-E4CBC26AE54E}" type="presParOf" srcId="{F2D55F23-8C8E-470F-82D4-B8D529399637}" destId="{94E1B2D5-4B8E-466D-9443-572C51DA8472}" srcOrd="0" destOrd="0" presId="urn:microsoft.com/office/officeart/2005/8/layout/hierarchy3#1"/>
    <dgm:cxn modelId="{D62C405D-C863-FC41-A72C-B2AD6A44FD11}" type="presParOf" srcId="{F2D55F23-8C8E-470F-82D4-B8D529399637}" destId="{DB109186-F73A-4C64-9345-426F6BFF48FA}" srcOrd="1" destOrd="0" presId="urn:microsoft.com/office/officeart/2005/8/layout/hierarchy3#1"/>
    <dgm:cxn modelId="{2A2D8C81-652B-EF46-831E-223FBAA2BB09}" type="presParOf" srcId="{6ABA5D1E-FE31-4EC9-8FC0-B96246F0E207}" destId="{98FE8ADA-0FEA-4788-86B6-184A5ED9B7F6}" srcOrd="1" destOrd="0" presId="urn:microsoft.com/office/officeart/2005/8/layout/hierarchy3#1"/>
    <dgm:cxn modelId="{53DC31D8-F481-6A47-8EC1-473903265185}" type="presParOf" srcId="{98FE8ADA-0FEA-4788-86B6-184A5ED9B7F6}" destId="{CA1AFE1C-CFD0-4E2E-9406-CFA7FC8F6FA4}" srcOrd="0" destOrd="0" presId="urn:microsoft.com/office/officeart/2005/8/layout/hierarchy3#1"/>
    <dgm:cxn modelId="{F8B7336F-0F3C-AF4A-8756-9291ECFE663C}" type="presParOf" srcId="{98FE8ADA-0FEA-4788-86B6-184A5ED9B7F6}" destId="{CFAE0780-BA73-4517-B62F-D9A2450B98D3}" srcOrd="1" destOrd="0" presId="urn:microsoft.com/office/officeart/2005/8/layout/hierarchy3#1"/>
    <dgm:cxn modelId="{0276C593-DFE2-3041-9D23-3B830DD4A34D}" type="presParOf" srcId="{98FE8ADA-0FEA-4788-86B6-184A5ED9B7F6}" destId="{C911C8D7-55D1-4B23-9F73-4B186A97522D}" srcOrd="2" destOrd="0" presId="urn:microsoft.com/office/officeart/2005/8/layout/hierarchy3#1"/>
    <dgm:cxn modelId="{0188232D-9AE7-2942-A1A6-C906A0CB0395}" type="presParOf" srcId="{98FE8ADA-0FEA-4788-86B6-184A5ED9B7F6}" destId="{73573095-935A-4B19-AF07-78ECBDE92CA1}" srcOrd="3" destOrd="0" presId="urn:microsoft.com/office/officeart/2005/8/layout/hierarchy3#1"/>
    <dgm:cxn modelId="{AC7E45A6-6A67-F049-9ED2-5FC2AD5B7E80}" type="presParOf" srcId="{98FE8ADA-0FEA-4788-86B6-184A5ED9B7F6}" destId="{7429D2A6-BEA0-46C4-8BEA-9704A5900615}" srcOrd="4" destOrd="0" presId="urn:microsoft.com/office/officeart/2005/8/layout/hierarchy3#1"/>
    <dgm:cxn modelId="{7B7D212A-A1AB-BD48-A0A1-E90C75794969}" type="presParOf" srcId="{98FE8ADA-0FEA-4788-86B6-184A5ED9B7F6}" destId="{D6FCF5BD-ECB0-4BB1-82C7-34D7BCD7DEA8}" srcOrd="5" destOrd="0" presId="urn:microsoft.com/office/officeart/2005/8/layout/hierarchy3#1"/>
    <dgm:cxn modelId="{6409F408-5990-204D-A690-C442F8761541}" type="presParOf" srcId="{98FE8ADA-0FEA-4788-86B6-184A5ED9B7F6}" destId="{342E3FC4-F36E-4381-8A45-5867345FEA8F}" srcOrd="6" destOrd="0" presId="urn:microsoft.com/office/officeart/2005/8/layout/hierarchy3#1"/>
    <dgm:cxn modelId="{1BFE1985-DFDD-334B-BE84-F7AACE00C516}" type="presParOf" srcId="{98FE8ADA-0FEA-4788-86B6-184A5ED9B7F6}" destId="{9546588E-2D85-4558-A56A-70E5618BC503}" srcOrd="7" destOrd="0" presId="urn:microsoft.com/office/officeart/2005/8/layout/hierarchy3#1"/>
    <dgm:cxn modelId="{604C7030-A5B4-884A-86D3-4E6922F1E01C}" type="presParOf" srcId="{FB102F9E-0790-41CA-B37F-FEA300BFD650}" destId="{DCCECF08-B7A6-40F2-81B8-911E5331D23D}" srcOrd="2" destOrd="0" presId="urn:microsoft.com/office/officeart/2005/8/layout/hierarchy3#1"/>
    <dgm:cxn modelId="{C94C722B-4685-8944-A5E1-B75BE211B7DC}" type="presParOf" srcId="{DCCECF08-B7A6-40F2-81B8-911E5331D23D}" destId="{72933282-7038-4EB6-AAEC-EC81DAD9B7EF}" srcOrd="0" destOrd="0" presId="urn:microsoft.com/office/officeart/2005/8/layout/hierarchy3#1"/>
    <dgm:cxn modelId="{A8E32BC9-FCC0-D444-A908-5544F95EC8A2}" type="presParOf" srcId="{72933282-7038-4EB6-AAEC-EC81DAD9B7EF}" destId="{B9DC1103-945C-4979-9A0F-33DF222B7DE6}" srcOrd="0" destOrd="0" presId="urn:microsoft.com/office/officeart/2005/8/layout/hierarchy3#1"/>
    <dgm:cxn modelId="{B71167BC-44F6-4A4A-99B4-77258DB5A5F5}" type="presParOf" srcId="{72933282-7038-4EB6-AAEC-EC81DAD9B7EF}" destId="{A344F500-A9D2-4507-A9D7-488F70461A83}" srcOrd="1" destOrd="0" presId="urn:microsoft.com/office/officeart/2005/8/layout/hierarchy3#1"/>
    <dgm:cxn modelId="{1BB39BB5-0482-F647-BC79-291041AFA1A4}" type="presParOf" srcId="{DCCECF08-B7A6-40F2-81B8-911E5331D23D}" destId="{83B3E33A-C98F-43CE-99F4-628C9A8928A4}" srcOrd="1" destOrd="0" presId="urn:microsoft.com/office/officeart/2005/8/layout/hierarchy3#1"/>
    <dgm:cxn modelId="{BF8FEE54-F3B8-804F-80DC-26D9D15CE546}" type="presParOf" srcId="{83B3E33A-C98F-43CE-99F4-628C9A8928A4}" destId="{E6121990-7C04-4973-AFFB-093FCBDD5366}" srcOrd="0" destOrd="0" presId="urn:microsoft.com/office/officeart/2005/8/layout/hierarchy3#1"/>
    <dgm:cxn modelId="{6C67516E-A496-B746-AE7E-78DEB5DAF548}" type="presParOf" srcId="{83B3E33A-C98F-43CE-99F4-628C9A8928A4}" destId="{9A6A9D32-7A05-4702-A7D0-EDD46700CF53}" srcOrd="1" destOrd="0" presId="urn:microsoft.com/office/officeart/2005/8/layout/hierarchy3#1"/>
    <dgm:cxn modelId="{D97AB855-A0A2-8F49-9CA7-FA7657B4D19C}" type="presParOf" srcId="{83B3E33A-C98F-43CE-99F4-628C9A8928A4}" destId="{A805A32E-54E0-4168-ACFF-D05A7E01B8A9}" srcOrd="2" destOrd="0" presId="urn:microsoft.com/office/officeart/2005/8/layout/hierarchy3#1"/>
    <dgm:cxn modelId="{1306C845-16F5-5E4F-B073-088B5B53721D}" type="presParOf" srcId="{83B3E33A-C98F-43CE-99F4-628C9A8928A4}" destId="{C3D11E8A-39D7-4271-9CDE-659B938E8B38}" srcOrd="3" destOrd="0" presId="urn:microsoft.com/office/officeart/2005/8/layout/hierarchy3#1"/>
    <dgm:cxn modelId="{4A721497-A673-C345-B716-10A607DE414B}" type="presParOf" srcId="{83B3E33A-C98F-43CE-99F4-628C9A8928A4}" destId="{DD3A4BA1-1448-489E-A211-6DD6F789BB8C}" srcOrd="4" destOrd="0" presId="urn:microsoft.com/office/officeart/2005/8/layout/hierarchy3#1"/>
    <dgm:cxn modelId="{4C1EB628-700B-1F49-BE0E-66161CAF0040}" type="presParOf" srcId="{83B3E33A-C98F-43CE-99F4-628C9A8928A4}" destId="{5DB296BB-1E8A-47CB-B666-6FD19CEF91D6}" srcOrd="5" destOrd="0" presId="urn:microsoft.com/office/officeart/2005/8/layout/hierarchy3#1"/>
    <dgm:cxn modelId="{87FF72F0-CC1A-8349-A43E-83214CD5D71C}" type="presParOf" srcId="{83B3E33A-C98F-43CE-99F4-628C9A8928A4}" destId="{870E3E43-741E-4299-BE06-4BE30D206F6B}" srcOrd="6" destOrd="0" presId="urn:microsoft.com/office/officeart/2005/8/layout/hierarchy3#1"/>
    <dgm:cxn modelId="{B71169F4-C9F9-B44D-925E-B48919865D8E}" type="presParOf" srcId="{83B3E33A-C98F-43CE-99F4-628C9A8928A4}" destId="{1AA4C455-1E15-463C-87BC-DFFBC87434E9}" srcOrd="7" destOrd="0" presId="urn:microsoft.com/office/officeart/2005/8/layout/hierarchy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a:solidFill>
          <a:schemeClr val="accent2"/>
        </a:solidFill>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03E31604-5B2A-E345-93E7-722A2BB86AAF}" type="presOf" srcId="{F05BBA42-D7AF-4BA0-8C3F-85B1FE28E48F}" destId="{18DB143D-9E27-4E02-AFA5-F665953CBC10}"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8AECD81D-BD06-6A44-95FD-16C44326F39B}" type="presOf" srcId="{407B71D8-AF3B-5A42-9B22-D9139206A1E9}" destId="{EE430F54-A878-5E4E-8BD2-2EC118BCE1FF}" srcOrd="0" destOrd="0" presId="urn:microsoft.com/office/officeart/2009/3/layout/HorizontalOrganizationChart"/>
    <dgm:cxn modelId="{31904524-0ED0-E240-A2D2-1F1E8D919DCB}" type="presOf" srcId="{5A294BDE-BC52-8342-AC0A-45AB3E3D15CE}" destId="{16C50FE8-F74F-1349-A8CA-65C27410E2C4}" srcOrd="0" destOrd="0" presId="urn:microsoft.com/office/officeart/2009/3/layout/HorizontalOrganizationChart"/>
    <dgm:cxn modelId="{2A933335-3142-BC44-9D56-DB2A71AAC13F}" type="presOf" srcId="{23F1803F-276C-8041-9B7B-082F2BD1E946}" destId="{19BA56B5-C34A-B64D-A239-C962FAC6DE3A}" srcOrd="0" destOrd="0" presId="urn:microsoft.com/office/officeart/2009/3/layout/HorizontalOrganizationChart"/>
    <dgm:cxn modelId="{E1023244-F3B8-4846-97A4-61CA16E52FF6}" type="presOf" srcId="{3C0F40CD-DC07-CE4B-8483-7CA2A54BF7E1}" destId="{6E15E462-735A-4A40-834D-2FBD9579F10C}" srcOrd="0"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73624E56-BCEF-3940-9EF8-28A4DE6698DD}" type="presOf" srcId="{9AC2E227-803C-4016-BF2C-9291B6CAA290}" destId="{2A2AFDF2-2568-44F8-842C-3BFD70D9F2B1}" srcOrd="0" destOrd="0" presId="urn:microsoft.com/office/officeart/2009/3/layout/HorizontalOrganizationChart"/>
    <dgm:cxn modelId="{8C382857-D0D0-B247-BA1E-9698F0C3E670}" type="presOf" srcId="{78EB1365-116E-F048-B291-8039F2A2B203}" destId="{8FAE5182-8A1B-7F4F-BE14-51CE32381B4A}" srcOrd="0" destOrd="0" presId="urn:microsoft.com/office/officeart/2009/3/layout/HorizontalOrganizationChart"/>
    <dgm:cxn modelId="{0560AE60-1DE8-AB43-A3EB-413C9C820EC8}" type="presOf" srcId="{4CB52E96-06D1-AF48-99CE-F4490E57E3F7}" destId="{C767319C-045A-8840-8F04-CF0D948D48E4}" srcOrd="1" destOrd="0" presId="urn:microsoft.com/office/officeart/2009/3/layout/HorizontalOrganizationChart"/>
    <dgm:cxn modelId="{DB7AEC6A-657D-8443-8CCD-888D5CE9F64F}" type="presOf" srcId="{23F1803F-276C-8041-9B7B-082F2BD1E946}" destId="{B13D6842-7E74-6E4A-B081-886229548982}" srcOrd="1" destOrd="0" presId="urn:microsoft.com/office/officeart/2009/3/layout/HorizontalOrganizationChart"/>
    <dgm:cxn modelId="{CFD0FA73-78A5-2B4B-8D34-F4B7C3761F7F}" type="presOf" srcId="{4CB52E96-06D1-AF48-99CE-F4490E57E3F7}" destId="{E6CF5C07-2D9C-564D-90E5-DBF063F87A7C}" srcOrd="0" destOrd="0" presId="urn:microsoft.com/office/officeart/2009/3/layout/HorizontalOrganizationChart"/>
    <dgm:cxn modelId="{3896B481-6630-F641-ADFB-15E656E135FD}" type="presOf" srcId="{407B71D8-AF3B-5A42-9B22-D9139206A1E9}" destId="{0F28AA06-1427-D743-BEC7-C0539F8ADE78}" srcOrd="1" destOrd="0" presId="urn:microsoft.com/office/officeart/2009/3/layout/HorizontalOrganizationChart"/>
    <dgm:cxn modelId="{DCCC6888-88D9-5E40-AE09-8B36AC181E18}" type="presOf" srcId="{3C0F40CD-DC07-CE4B-8483-7CA2A54BF7E1}" destId="{BA31E386-A4C9-574C-9EE5-53E15E019150}"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8D612A9-FC8E-D84A-A939-AD531F917FB5}" type="presOf" srcId="{5E91D41B-332E-E54E-BBB2-1256B9CC48C7}" destId="{97BD78E0-6CC9-224B-9FDD-F11EE9BF8DF0}" srcOrd="0" destOrd="0" presId="urn:microsoft.com/office/officeart/2009/3/layout/HorizontalOrganizationChart"/>
    <dgm:cxn modelId="{4169B5BA-A419-864B-9227-BF41A118534E}" type="presOf" srcId="{D03B71AB-129A-214C-ABE8-BDB062FF6886}" destId="{D64C51CF-5385-AC4E-9924-5AEB9C96CC29}" srcOrd="0"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234581F2-370D-5D4C-AB7B-FEEC5969BDB8}" type="presOf" srcId="{9AC2E227-803C-4016-BF2C-9291B6CAA290}" destId="{9CD41DA5-A8A9-4189-B933-DCF665F7DF2D}" srcOrd="1"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A5CF8C23-2984-8F42-BE30-7F8F22284F63}" type="presParOf" srcId="{18DB143D-9E27-4E02-AFA5-F665953CBC10}" destId="{07E01157-B979-4F6B-B892-75DB2A2B8B0F}" srcOrd="0" destOrd="0" presId="urn:microsoft.com/office/officeart/2009/3/layout/HorizontalOrganizationChart"/>
    <dgm:cxn modelId="{A0FB593C-0946-134B-95AE-F86F4ED3D91E}" type="presParOf" srcId="{07E01157-B979-4F6B-B892-75DB2A2B8B0F}" destId="{F686C23F-604E-4653-B2CB-27DBB6BED631}" srcOrd="0" destOrd="0" presId="urn:microsoft.com/office/officeart/2009/3/layout/HorizontalOrganizationChart"/>
    <dgm:cxn modelId="{9FDA3E3E-2074-E344-BD1B-F308B810A5D0}" type="presParOf" srcId="{F686C23F-604E-4653-B2CB-27DBB6BED631}" destId="{2A2AFDF2-2568-44F8-842C-3BFD70D9F2B1}" srcOrd="0" destOrd="0" presId="urn:microsoft.com/office/officeart/2009/3/layout/HorizontalOrganizationChart"/>
    <dgm:cxn modelId="{5E40BD62-4155-2049-9FE9-3AFDBF5E0AAE}" type="presParOf" srcId="{F686C23F-604E-4653-B2CB-27DBB6BED631}" destId="{9CD41DA5-A8A9-4189-B933-DCF665F7DF2D}" srcOrd="1" destOrd="0" presId="urn:microsoft.com/office/officeart/2009/3/layout/HorizontalOrganizationChart"/>
    <dgm:cxn modelId="{EF60F522-C091-6C4E-B8C3-044B2B274511}" type="presParOf" srcId="{07E01157-B979-4F6B-B892-75DB2A2B8B0F}" destId="{96876921-77F4-4E08-9148-E99125692808}" srcOrd="1" destOrd="0" presId="urn:microsoft.com/office/officeart/2009/3/layout/HorizontalOrganizationChart"/>
    <dgm:cxn modelId="{6F847940-7DC7-7443-9008-E0BAA98597EF}" type="presParOf" srcId="{96876921-77F4-4E08-9148-E99125692808}" destId="{97BD78E0-6CC9-224B-9FDD-F11EE9BF8DF0}" srcOrd="0" destOrd="0" presId="urn:microsoft.com/office/officeart/2009/3/layout/HorizontalOrganizationChart"/>
    <dgm:cxn modelId="{1971E363-B8CE-F14B-928E-9593DF2F9E1B}" type="presParOf" srcId="{96876921-77F4-4E08-9148-E99125692808}" destId="{F5564F5E-C23C-6041-B185-3508736BC161}" srcOrd="1" destOrd="0" presId="urn:microsoft.com/office/officeart/2009/3/layout/HorizontalOrganizationChart"/>
    <dgm:cxn modelId="{56F5F470-5475-B44A-848C-8E6D4CB29210}" type="presParOf" srcId="{F5564F5E-C23C-6041-B185-3508736BC161}" destId="{730C15AF-A2E3-334E-9C4F-2DA8AC61AB90}" srcOrd="0" destOrd="0" presId="urn:microsoft.com/office/officeart/2009/3/layout/HorizontalOrganizationChart"/>
    <dgm:cxn modelId="{BE155F8E-FAE3-F844-8910-00785BB89C4A}" type="presParOf" srcId="{730C15AF-A2E3-334E-9C4F-2DA8AC61AB90}" destId="{19BA56B5-C34A-B64D-A239-C962FAC6DE3A}" srcOrd="0" destOrd="0" presId="urn:microsoft.com/office/officeart/2009/3/layout/HorizontalOrganizationChart"/>
    <dgm:cxn modelId="{4C978994-8176-7C4F-A9B1-3394766B81B4}" type="presParOf" srcId="{730C15AF-A2E3-334E-9C4F-2DA8AC61AB90}" destId="{B13D6842-7E74-6E4A-B081-886229548982}" srcOrd="1" destOrd="0" presId="urn:microsoft.com/office/officeart/2009/3/layout/HorizontalOrganizationChart"/>
    <dgm:cxn modelId="{92C7CAEC-F2B7-6441-A440-6DCD620F4284}" type="presParOf" srcId="{F5564F5E-C23C-6041-B185-3508736BC161}" destId="{DA228DBB-51B5-1545-814C-2E0469298B4C}" srcOrd="1" destOrd="0" presId="urn:microsoft.com/office/officeart/2009/3/layout/HorizontalOrganizationChart"/>
    <dgm:cxn modelId="{4314F9A1-8EB6-EF45-93F0-4697A75B8710}" type="presParOf" srcId="{F5564F5E-C23C-6041-B185-3508736BC161}" destId="{D334E96E-D664-3443-8496-4E437BC45B67}" srcOrd="2" destOrd="0" presId="urn:microsoft.com/office/officeart/2009/3/layout/HorizontalOrganizationChart"/>
    <dgm:cxn modelId="{B3491773-D47B-8241-AAF4-CFB049B51671}" type="presParOf" srcId="{96876921-77F4-4E08-9148-E99125692808}" destId="{16C50FE8-F74F-1349-A8CA-65C27410E2C4}" srcOrd="2" destOrd="0" presId="urn:microsoft.com/office/officeart/2009/3/layout/HorizontalOrganizationChart"/>
    <dgm:cxn modelId="{520C5A34-087B-D143-8F9C-2F500D27E95F}" type="presParOf" srcId="{96876921-77F4-4E08-9148-E99125692808}" destId="{7B39659E-F7C2-8C4D-AAAE-4DDD6208E960}" srcOrd="3" destOrd="0" presId="urn:microsoft.com/office/officeart/2009/3/layout/HorizontalOrganizationChart"/>
    <dgm:cxn modelId="{CE03AB52-5F31-0B41-B3AA-4499DA9E04F6}" type="presParOf" srcId="{7B39659E-F7C2-8C4D-AAAE-4DDD6208E960}" destId="{06ED6D85-57F1-BB48-8E0B-7186F27EBFD7}" srcOrd="0" destOrd="0" presId="urn:microsoft.com/office/officeart/2009/3/layout/HorizontalOrganizationChart"/>
    <dgm:cxn modelId="{A98180F9-1CAB-4349-BE2B-B0D4F02650D2}" type="presParOf" srcId="{06ED6D85-57F1-BB48-8E0B-7186F27EBFD7}" destId="{EE430F54-A878-5E4E-8BD2-2EC118BCE1FF}" srcOrd="0" destOrd="0" presId="urn:microsoft.com/office/officeart/2009/3/layout/HorizontalOrganizationChart"/>
    <dgm:cxn modelId="{4D495FEF-C648-7046-9684-2B834370FFB9}" type="presParOf" srcId="{06ED6D85-57F1-BB48-8E0B-7186F27EBFD7}" destId="{0F28AA06-1427-D743-BEC7-C0539F8ADE78}" srcOrd="1" destOrd="0" presId="urn:microsoft.com/office/officeart/2009/3/layout/HorizontalOrganizationChart"/>
    <dgm:cxn modelId="{5B4DE4A7-18DB-2046-B8C2-5A6DFFF8730F}" type="presParOf" srcId="{7B39659E-F7C2-8C4D-AAAE-4DDD6208E960}" destId="{F43529C5-7D0B-C04F-969D-0FBCA8A92A6D}" srcOrd="1" destOrd="0" presId="urn:microsoft.com/office/officeart/2009/3/layout/HorizontalOrganizationChart"/>
    <dgm:cxn modelId="{E99F4FFF-859B-F745-92BC-49ADC70C0634}" type="presParOf" srcId="{7B39659E-F7C2-8C4D-AAAE-4DDD6208E960}" destId="{7844B8FB-1B3C-3543-A856-FD80D2872BDF}" srcOrd="2" destOrd="0" presId="urn:microsoft.com/office/officeart/2009/3/layout/HorizontalOrganizationChart"/>
    <dgm:cxn modelId="{23EAF863-A8CD-0844-BB74-D55A8EF48CE0}" type="presParOf" srcId="{96876921-77F4-4E08-9148-E99125692808}" destId="{D64C51CF-5385-AC4E-9924-5AEB9C96CC29}" srcOrd="4" destOrd="0" presId="urn:microsoft.com/office/officeart/2009/3/layout/HorizontalOrganizationChart"/>
    <dgm:cxn modelId="{7BEE4732-E805-A344-B39E-E8BCB874653D}" type="presParOf" srcId="{96876921-77F4-4E08-9148-E99125692808}" destId="{2C28600F-B5DF-F346-BFAD-A7B2AF3EC9CB}" srcOrd="5" destOrd="0" presId="urn:microsoft.com/office/officeart/2009/3/layout/HorizontalOrganizationChart"/>
    <dgm:cxn modelId="{35E9BDDE-01E5-FC47-895D-CDF9D9692AA7}" type="presParOf" srcId="{2C28600F-B5DF-F346-BFAD-A7B2AF3EC9CB}" destId="{60E6DAE8-C119-484B-B753-1455C0E0CE71}" srcOrd="0" destOrd="0" presId="urn:microsoft.com/office/officeart/2009/3/layout/HorizontalOrganizationChart"/>
    <dgm:cxn modelId="{0EAE0FD0-7845-3149-92AC-2A61A2BFA74D}" type="presParOf" srcId="{60E6DAE8-C119-484B-B753-1455C0E0CE71}" destId="{E6CF5C07-2D9C-564D-90E5-DBF063F87A7C}" srcOrd="0" destOrd="0" presId="urn:microsoft.com/office/officeart/2009/3/layout/HorizontalOrganizationChart"/>
    <dgm:cxn modelId="{B4C5266A-9DCF-2145-BCEA-1D19AA62BFD7}" type="presParOf" srcId="{60E6DAE8-C119-484B-B753-1455C0E0CE71}" destId="{C767319C-045A-8840-8F04-CF0D948D48E4}" srcOrd="1" destOrd="0" presId="urn:microsoft.com/office/officeart/2009/3/layout/HorizontalOrganizationChart"/>
    <dgm:cxn modelId="{8203C086-3F9B-0645-A6ED-EE5285F2C20F}" type="presParOf" srcId="{2C28600F-B5DF-F346-BFAD-A7B2AF3EC9CB}" destId="{1B10B67E-083A-F547-9877-E216C150872C}" srcOrd="1" destOrd="0" presId="urn:microsoft.com/office/officeart/2009/3/layout/HorizontalOrganizationChart"/>
    <dgm:cxn modelId="{9DBB29DB-43E3-984C-A4BB-1160DD6DA7C9}" type="presParOf" srcId="{2C28600F-B5DF-F346-BFAD-A7B2AF3EC9CB}" destId="{2E3E6627-6735-2447-AB97-6533EB27301F}" srcOrd="2" destOrd="0" presId="urn:microsoft.com/office/officeart/2009/3/layout/HorizontalOrganizationChart"/>
    <dgm:cxn modelId="{3CDB8E5C-75A4-244A-AF61-C07FE2FE9F33}" type="presParOf" srcId="{96876921-77F4-4E08-9148-E99125692808}" destId="{8FAE5182-8A1B-7F4F-BE14-51CE32381B4A}" srcOrd="6" destOrd="0" presId="urn:microsoft.com/office/officeart/2009/3/layout/HorizontalOrganizationChart"/>
    <dgm:cxn modelId="{5F4B1B29-9190-C14C-84E6-0A3530F10BFE}" type="presParOf" srcId="{96876921-77F4-4E08-9148-E99125692808}" destId="{C7A4C563-F911-9343-A547-2D2FF9118E24}" srcOrd="7" destOrd="0" presId="urn:microsoft.com/office/officeart/2009/3/layout/HorizontalOrganizationChart"/>
    <dgm:cxn modelId="{354C8B47-0670-FD40-9F9D-1CE26C7882CC}" type="presParOf" srcId="{C7A4C563-F911-9343-A547-2D2FF9118E24}" destId="{9F082D55-9059-4842-B6E8-C576F72C8C12}" srcOrd="0" destOrd="0" presId="urn:microsoft.com/office/officeart/2009/3/layout/HorizontalOrganizationChart"/>
    <dgm:cxn modelId="{B80816BF-B281-D640-B3FF-87CDB738DC5F}" type="presParOf" srcId="{9F082D55-9059-4842-B6E8-C576F72C8C12}" destId="{6E15E462-735A-4A40-834D-2FBD9579F10C}" srcOrd="0" destOrd="0" presId="urn:microsoft.com/office/officeart/2009/3/layout/HorizontalOrganizationChart"/>
    <dgm:cxn modelId="{CCA95EC6-C982-7848-B40B-35139804F617}" type="presParOf" srcId="{9F082D55-9059-4842-B6E8-C576F72C8C12}" destId="{BA31E386-A4C9-574C-9EE5-53E15E019150}" srcOrd="1" destOrd="0" presId="urn:microsoft.com/office/officeart/2009/3/layout/HorizontalOrganizationChart"/>
    <dgm:cxn modelId="{48395598-0B4E-B74A-8FA3-618617FA6839}" type="presParOf" srcId="{C7A4C563-F911-9343-A547-2D2FF9118E24}" destId="{0A9514B3-409C-AB4B-8E0A-C019684BDD04}" srcOrd="1" destOrd="0" presId="urn:microsoft.com/office/officeart/2009/3/layout/HorizontalOrganizationChart"/>
    <dgm:cxn modelId="{F07CFADB-1D79-2344-ABBD-FAD61431AFC4}" type="presParOf" srcId="{C7A4C563-F911-9343-A547-2D2FF9118E24}" destId="{968F4C2B-DAD0-3A4F-B3EA-31E4CCA8A6A2}" srcOrd="2" destOrd="0" presId="urn:microsoft.com/office/officeart/2009/3/layout/HorizontalOrganizationChart"/>
    <dgm:cxn modelId="{BED736A1-FD69-4C49-9B37-DA5A6527D25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a:solidFill>
          <a:schemeClr val="accent2"/>
        </a:solidFill>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55BFC50D-F4B1-8A4D-B8D9-1670919B8811}" type="presOf" srcId="{D03B71AB-129A-214C-ABE8-BDB062FF6886}" destId="{D64C51CF-5385-AC4E-9924-5AEB9C96CC29}" srcOrd="0" destOrd="0" presId="urn:microsoft.com/office/officeart/2009/3/layout/HorizontalOrganizationChart"/>
    <dgm:cxn modelId="{F8F3B919-EB4D-9B42-B412-93EBB7BB50B5}" type="presOf" srcId="{4CB52E96-06D1-AF48-99CE-F4490E57E3F7}" destId="{E6CF5C07-2D9C-564D-90E5-DBF063F87A7C}" srcOrd="0" destOrd="0" presId="urn:microsoft.com/office/officeart/2009/3/layout/HorizontalOrganizationChart"/>
    <dgm:cxn modelId="{9EDFEB1D-B979-574F-9F3A-130284BD44A9}" type="presOf" srcId="{3C0F40CD-DC07-CE4B-8483-7CA2A54BF7E1}" destId="{6E15E462-735A-4A40-834D-2FBD9579F10C}" srcOrd="0"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0C8F675E-8FBC-304C-BC7C-72C85962F0F5}" type="presOf" srcId="{5A294BDE-BC52-8342-AC0A-45AB3E3D15CE}" destId="{16C50FE8-F74F-1349-A8CA-65C27410E2C4}" srcOrd="0" destOrd="0" presId="urn:microsoft.com/office/officeart/2009/3/layout/HorizontalOrganizationChart"/>
    <dgm:cxn modelId="{EA2F6D60-FD7B-8543-A461-B9471A99696D}" type="presOf" srcId="{5E91D41B-332E-E54E-BBB2-1256B9CC48C7}" destId="{97BD78E0-6CC9-224B-9FDD-F11EE9BF8DF0}" srcOrd="0" destOrd="0" presId="urn:microsoft.com/office/officeart/2009/3/layout/HorizontalOrganizationChart"/>
    <dgm:cxn modelId="{531C6964-9AE7-224A-BF82-FF7CB130591E}" type="presOf" srcId="{4CB52E96-06D1-AF48-99CE-F4490E57E3F7}" destId="{C767319C-045A-8840-8F04-CF0D948D48E4}" srcOrd="1" destOrd="0" presId="urn:microsoft.com/office/officeart/2009/3/layout/HorizontalOrganizationChart"/>
    <dgm:cxn modelId="{3A11416A-5611-C94B-A444-49DF4E632CC7}" type="presOf" srcId="{23F1803F-276C-8041-9B7B-082F2BD1E946}" destId="{19BA56B5-C34A-B64D-A239-C962FAC6DE3A}" srcOrd="0" destOrd="0" presId="urn:microsoft.com/office/officeart/2009/3/layout/HorizontalOrganizationChart"/>
    <dgm:cxn modelId="{27C75B73-7E1B-6D45-81DB-9086AD1E411D}" type="presOf" srcId="{9AC2E227-803C-4016-BF2C-9291B6CAA290}" destId="{2A2AFDF2-2568-44F8-842C-3BFD70D9F2B1}" srcOrd="0" destOrd="0" presId="urn:microsoft.com/office/officeart/2009/3/layout/HorizontalOrganizationChart"/>
    <dgm:cxn modelId="{43BBAD8B-9A72-5142-9A12-45C8C0CC5D78}"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268C2A2-A66A-D148-A98B-B89FE47597C0}" type="presOf" srcId="{78EB1365-116E-F048-B291-8039F2A2B203}" destId="{8FAE5182-8A1B-7F4F-BE14-51CE32381B4A}" srcOrd="0" destOrd="0" presId="urn:microsoft.com/office/officeart/2009/3/layout/HorizontalOrganizationChart"/>
    <dgm:cxn modelId="{7FE399B8-6E5B-1B4B-A291-B646723BDDF6}" type="presOf" srcId="{407B71D8-AF3B-5A42-9B22-D9139206A1E9}" destId="{EE430F54-A878-5E4E-8BD2-2EC118BCE1FF}" srcOrd="0"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8D9F13D7-0E9F-BD45-ABC1-FDE5C3812988}" type="presOf" srcId="{3C0F40CD-DC07-CE4B-8483-7CA2A54BF7E1}" destId="{BA31E386-A4C9-574C-9EE5-53E15E019150}" srcOrd="1" destOrd="0" presId="urn:microsoft.com/office/officeart/2009/3/layout/HorizontalOrganizationChart"/>
    <dgm:cxn modelId="{49DA14E2-EBCA-5340-B4F3-66FBADE019F5}" type="presOf" srcId="{9AC2E227-803C-4016-BF2C-9291B6CAA290}" destId="{9CD41DA5-A8A9-4189-B933-DCF665F7DF2D}" srcOrd="1" destOrd="0" presId="urn:microsoft.com/office/officeart/2009/3/layout/HorizontalOrganizationChart"/>
    <dgm:cxn modelId="{1A689DE2-C5A2-6446-A896-9E71B5C1C2BD}" type="presOf" srcId="{23F1803F-276C-8041-9B7B-082F2BD1E946}" destId="{B13D6842-7E74-6E4A-B081-886229548982}" srcOrd="1"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BC099FFC-558D-9E45-98DF-0BCACAE2571E}" type="presOf" srcId="{407B71D8-AF3B-5A42-9B22-D9139206A1E9}" destId="{0F28AA06-1427-D743-BEC7-C0539F8ADE78}" srcOrd="1" destOrd="0" presId="urn:microsoft.com/office/officeart/2009/3/layout/HorizontalOrganizationChart"/>
    <dgm:cxn modelId="{66B8E39B-D7A1-4A4E-8A4F-867B1617C4AB}" type="presParOf" srcId="{18DB143D-9E27-4E02-AFA5-F665953CBC10}" destId="{07E01157-B979-4F6B-B892-75DB2A2B8B0F}" srcOrd="0" destOrd="0" presId="urn:microsoft.com/office/officeart/2009/3/layout/HorizontalOrganizationChart"/>
    <dgm:cxn modelId="{7B277FDF-DF9D-2F40-9A6D-DA960FB23F11}" type="presParOf" srcId="{07E01157-B979-4F6B-B892-75DB2A2B8B0F}" destId="{F686C23F-604E-4653-B2CB-27DBB6BED631}" srcOrd="0" destOrd="0" presId="urn:microsoft.com/office/officeart/2009/3/layout/HorizontalOrganizationChart"/>
    <dgm:cxn modelId="{9F4BA57D-75AD-6F4B-A117-7B9E64B4A09F}" type="presParOf" srcId="{F686C23F-604E-4653-B2CB-27DBB6BED631}" destId="{2A2AFDF2-2568-44F8-842C-3BFD70D9F2B1}" srcOrd="0" destOrd="0" presId="urn:microsoft.com/office/officeart/2009/3/layout/HorizontalOrganizationChart"/>
    <dgm:cxn modelId="{8A59AA22-D824-5C49-9AA3-2BEC6E71A84C}" type="presParOf" srcId="{F686C23F-604E-4653-B2CB-27DBB6BED631}" destId="{9CD41DA5-A8A9-4189-B933-DCF665F7DF2D}" srcOrd="1" destOrd="0" presId="urn:microsoft.com/office/officeart/2009/3/layout/HorizontalOrganizationChart"/>
    <dgm:cxn modelId="{626A4396-5A3E-9A46-9927-CCC4FBE18FEE}" type="presParOf" srcId="{07E01157-B979-4F6B-B892-75DB2A2B8B0F}" destId="{96876921-77F4-4E08-9148-E99125692808}" srcOrd="1" destOrd="0" presId="urn:microsoft.com/office/officeart/2009/3/layout/HorizontalOrganizationChart"/>
    <dgm:cxn modelId="{9E3EAE13-A62D-EC45-A471-916BDAB0ECB5}" type="presParOf" srcId="{96876921-77F4-4E08-9148-E99125692808}" destId="{97BD78E0-6CC9-224B-9FDD-F11EE9BF8DF0}" srcOrd="0" destOrd="0" presId="urn:microsoft.com/office/officeart/2009/3/layout/HorizontalOrganizationChart"/>
    <dgm:cxn modelId="{893793A2-A233-A345-BE52-24598C36323C}" type="presParOf" srcId="{96876921-77F4-4E08-9148-E99125692808}" destId="{F5564F5E-C23C-6041-B185-3508736BC161}" srcOrd="1" destOrd="0" presId="urn:microsoft.com/office/officeart/2009/3/layout/HorizontalOrganizationChart"/>
    <dgm:cxn modelId="{F4BDCD9A-6975-5040-BAC9-CFDB927DEC26}" type="presParOf" srcId="{F5564F5E-C23C-6041-B185-3508736BC161}" destId="{730C15AF-A2E3-334E-9C4F-2DA8AC61AB90}" srcOrd="0" destOrd="0" presId="urn:microsoft.com/office/officeart/2009/3/layout/HorizontalOrganizationChart"/>
    <dgm:cxn modelId="{B68BABB1-71C5-7647-A447-DC775372434B}" type="presParOf" srcId="{730C15AF-A2E3-334E-9C4F-2DA8AC61AB90}" destId="{19BA56B5-C34A-B64D-A239-C962FAC6DE3A}" srcOrd="0" destOrd="0" presId="urn:microsoft.com/office/officeart/2009/3/layout/HorizontalOrganizationChart"/>
    <dgm:cxn modelId="{8F0FB861-DBDC-C641-B292-2A4BA1A29924}" type="presParOf" srcId="{730C15AF-A2E3-334E-9C4F-2DA8AC61AB90}" destId="{B13D6842-7E74-6E4A-B081-886229548982}" srcOrd="1" destOrd="0" presId="urn:microsoft.com/office/officeart/2009/3/layout/HorizontalOrganizationChart"/>
    <dgm:cxn modelId="{159E92F0-2540-A840-8C3D-6EE0640E4FC7}" type="presParOf" srcId="{F5564F5E-C23C-6041-B185-3508736BC161}" destId="{DA228DBB-51B5-1545-814C-2E0469298B4C}" srcOrd="1" destOrd="0" presId="urn:microsoft.com/office/officeart/2009/3/layout/HorizontalOrganizationChart"/>
    <dgm:cxn modelId="{B8F0892B-2B21-2645-88CF-E28908C75629}" type="presParOf" srcId="{F5564F5E-C23C-6041-B185-3508736BC161}" destId="{D334E96E-D664-3443-8496-4E437BC45B67}" srcOrd="2" destOrd="0" presId="urn:microsoft.com/office/officeart/2009/3/layout/HorizontalOrganizationChart"/>
    <dgm:cxn modelId="{BE53626B-91B5-7B43-B2AB-521428B03636}" type="presParOf" srcId="{96876921-77F4-4E08-9148-E99125692808}" destId="{16C50FE8-F74F-1349-A8CA-65C27410E2C4}" srcOrd="2" destOrd="0" presId="urn:microsoft.com/office/officeart/2009/3/layout/HorizontalOrganizationChart"/>
    <dgm:cxn modelId="{7277E9E9-DD69-5D4B-9239-11A0D016B371}" type="presParOf" srcId="{96876921-77F4-4E08-9148-E99125692808}" destId="{7B39659E-F7C2-8C4D-AAAE-4DDD6208E960}" srcOrd="3" destOrd="0" presId="urn:microsoft.com/office/officeart/2009/3/layout/HorizontalOrganizationChart"/>
    <dgm:cxn modelId="{EE8C7C70-65FC-D94F-B04A-15435FD18C8F}" type="presParOf" srcId="{7B39659E-F7C2-8C4D-AAAE-4DDD6208E960}" destId="{06ED6D85-57F1-BB48-8E0B-7186F27EBFD7}" srcOrd="0" destOrd="0" presId="urn:microsoft.com/office/officeart/2009/3/layout/HorizontalOrganizationChart"/>
    <dgm:cxn modelId="{DEF2D201-4EE9-0C46-A449-2ACF2875B045}" type="presParOf" srcId="{06ED6D85-57F1-BB48-8E0B-7186F27EBFD7}" destId="{EE430F54-A878-5E4E-8BD2-2EC118BCE1FF}" srcOrd="0" destOrd="0" presId="urn:microsoft.com/office/officeart/2009/3/layout/HorizontalOrganizationChart"/>
    <dgm:cxn modelId="{E8237D97-8746-B94C-9D4C-FF7A67878CCC}" type="presParOf" srcId="{06ED6D85-57F1-BB48-8E0B-7186F27EBFD7}" destId="{0F28AA06-1427-D743-BEC7-C0539F8ADE78}" srcOrd="1" destOrd="0" presId="urn:microsoft.com/office/officeart/2009/3/layout/HorizontalOrganizationChart"/>
    <dgm:cxn modelId="{4FB970EF-D00F-5B42-995C-4C32028343DB}" type="presParOf" srcId="{7B39659E-F7C2-8C4D-AAAE-4DDD6208E960}" destId="{F43529C5-7D0B-C04F-969D-0FBCA8A92A6D}" srcOrd="1" destOrd="0" presId="urn:microsoft.com/office/officeart/2009/3/layout/HorizontalOrganizationChart"/>
    <dgm:cxn modelId="{7F4FA01F-41F0-FB4C-995D-4BD94439D488}" type="presParOf" srcId="{7B39659E-F7C2-8C4D-AAAE-4DDD6208E960}" destId="{7844B8FB-1B3C-3543-A856-FD80D2872BDF}" srcOrd="2" destOrd="0" presId="urn:microsoft.com/office/officeart/2009/3/layout/HorizontalOrganizationChart"/>
    <dgm:cxn modelId="{4B170A6C-97F1-FD41-9E5D-88FDA00CEAD6}" type="presParOf" srcId="{96876921-77F4-4E08-9148-E99125692808}" destId="{D64C51CF-5385-AC4E-9924-5AEB9C96CC29}" srcOrd="4" destOrd="0" presId="urn:microsoft.com/office/officeart/2009/3/layout/HorizontalOrganizationChart"/>
    <dgm:cxn modelId="{E086BA20-32A9-1F47-A90D-1CE69CCF8DCE}" type="presParOf" srcId="{96876921-77F4-4E08-9148-E99125692808}" destId="{2C28600F-B5DF-F346-BFAD-A7B2AF3EC9CB}" srcOrd="5" destOrd="0" presId="urn:microsoft.com/office/officeart/2009/3/layout/HorizontalOrganizationChart"/>
    <dgm:cxn modelId="{79BBAC71-D88B-6B43-9C55-76AD7F7D07AB}" type="presParOf" srcId="{2C28600F-B5DF-F346-BFAD-A7B2AF3EC9CB}" destId="{60E6DAE8-C119-484B-B753-1455C0E0CE71}" srcOrd="0" destOrd="0" presId="urn:microsoft.com/office/officeart/2009/3/layout/HorizontalOrganizationChart"/>
    <dgm:cxn modelId="{29A6560F-EC71-AC43-AD05-23678E87C813}" type="presParOf" srcId="{60E6DAE8-C119-484B-B753-1455C0E0CE71}" destId="{E6CF5C07-2D9C-564D-90E5-DBF063F87A7C}" srcOrd="0" destOrd="0" presId="urn:microsoft.com/office/officeart/2009/3/layout/HorizontalOrganizationChart"/>
    <dgm:cxn modelId="{84C9EDD1-CAF8-C748-8144-21790AD92CE4}" type="presParOf" srcId="{60E6DAE8-C119-484B-B753-1455C0E0CE71}" destId="{C767319C-045A-8840-8F04-CF0D948D48E4}" srcOrd="1" destOrd="0" presId="urn:microsoft.com/office/officeart/2009/3/layout/HorizontalOrganizationChart"/>
    <dgm:cxn modelId="{59EE6BB2-8944-4544-814E-BC6A72F809DF}" type="presParOf" srcId="{2C28600F-B5DF-F346-BFAD-A7B2AF3EC9CB}" destId="{1B10B67E-083A-F547-9877-E216C150872C}" srcOrd="1" destOrd="0" presId="urn:microsoft.com/office/officeart/2009/3/layout/HorizontalOrganizationChart"/>
    <dgm:cxn modelId="{C89F4B45-4BF0-724E-9F15-6B643DDB2E92}" type="presParOf" srcId="{2C28600F-B5DF-F346-BFAD-A7B2AF3EC9CB}" destId="{2E3E6627-6735-2447-AB97-6533EB27301F}" srcOrd="2" destOrd="0" presId="urn:microsoft.com/office/officeart/2009/3/layout/HorizontalOrganizationChart"/>
    <dgm:cxn modelId="{45B8CD07-06F5-A745-B4A1-41E221FDFEA7}" type="presParOf" srcId="{96876921-77F4-4E08-9148-E99125692808}" destId="{8FAE5182-8A1B-7F4F-BE14-51CE32381B4A}" srcOrd="6" destOrd="0" presId="urn:microsoft.com/office/officeart/2009/3/layout/HorizontalOrganizationChart"/>
    <dgm:cxn modelId="{4D8F78E2-1219-AA40-8142-045D1B1015AE}" type="presParOf" srcId="{96876921-77F4-4E08-9148-E99125692808}" destId="{C7A4C563-F911-9343-A547-2D2FF9118E24}" srcOrd="7" destOrd="0" presId="urn:microsoft.com/office/officeart/2009/3/layout/HorizontalOrganizationChart"/>
    <dgm:cxn modelId="{7B65283B-90E0-564D-A5F4-24AB047F99FA}" type="presParOf" srcId="{C7A4C563-F911-9343-A547-2D2FF9118E24}" destId="{9F082D55-9059-4842-B6E8-C576F72C8C12}" srcOrd="0" destOrd="0" presId="urn:microsoft.com/office/officeart/2009/3/layout/HorizontalOrganizationChart"/>
    <dgm:cxn modelId="{F82EDFAB-93E0-A84E-9137-52C4DAB73E9E}" type="presParOf" srcId="{9F082D55-9059-4842-B6E8-C576F72C8C12}" destId="{6E15E462-735A-4A40-834D-2FBD9579F10C}" srcOrd="0" destOrd="0" presId="urn:microsoft.com/office/officeart/2009/3/layout/HorizontalOrganizationChart"/>
    <dgm:cxn modelId="{883E2F54-84F7-0F45-94B5-1020B2AC981E}" type="presParOf" srcId="{9F082D55-9059-4842-B6E8-C576F72C8C12}" destId="{BA31E386-A4C9-574C-9EE5-53E15E019150}" srcOrd="1" destOrd="0" presId="urn:microsoft.com/office/officeart/2009/3/layout/HorizontalOrganizationChart"/>
    <dgm:cxn modelId="{86B62C7D-5931-DB45-9FA1-F5CF3BF624FA}" type="presParOf" srcId="{C7A4C563-F911-9343-A547-2D2FF9118E24}" destId="{0A9514B3-409C-AB4B-8E0A-C019684BDD04}" srcOrd="1" destOrd="0" presId="urn:microsoft.com/office/officeart/2009/3/layout/HorizontalOrganizationChart"/>
    <dgm:cxn modelId="{F770842C-BFD3-FB4B-BD1F-110D6E847E26}" type="presParOf" srcId="{C7A4C563-F911-9343-A547-2D2FF9118E24}" destId="{968F4C2B-DAD0-3A4F-B3EA-31E4CCA8A6A2}" srcOrd="2" destOrd="0" presId="urn:microsoft.com/office/officeart/2009/3/layout/HorizontalOrganizationChart"/>
    <dgm:cxn modelId="{C7978DAA-92B7-6649-A0A0-9182BC90978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a:solidFill>
          <a:schemeClr val="accent2"/>
        </a:solidFill>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F4C91C0B-A4F7-BE40-B0B8-710B0E403E9D}" type="presOf" srcId="{23F1803F-276C-8041-9B7B-082F2BD1E946}" destId="{19BA56B5-C34A-B64D-A239-C962FAC6DE3A}" srcOrd="0" destOrd="0" presId="urn:microsoft.com/office/officeart/2009/3/layout/HorizontalOrganizationChart"/>
    <dgm:cxn modelId="{DB847630-FD09-424A-BAB0-2316088DF1D8}" type="presOf" srcId="{4CB52E96-06D1-AF48-99CE-F4490E57E3F7}" destId="{E6CF5C07-2D9C-564D-90E5-DBF063F87A7C}" srcOrd="0"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54294491-8766-7F45-A746-FF4BCCC7BE17}" type="presOf" srcId="{5A294BDE-BC52-8342-AC0A-45AB3E3D15CE}" destId="{16C50FE8-F74F-1349-A8CA-65C27410E2C4}"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8721CA1-D5E4-8F47-A9A6-C8659A6DDF5A}" type="presOf" srcId="{407B71D8-AF3B-5A42-9B22-D9139206A1E9}" destId="{EE430F54-A878-5E4E-8BD2-2EC118BCE1FF}" srcOrd="0" destOrd="0" presId="urn:microsoft.com/office/officeart/2009/3/layout/HorizontalOrganizationChart"/>
    <dgm:cxn modelId="{780C8CA4-9AD9-704E-B68C-8916BBD70391}" type="presOf" srcId="{F05BBA42-D7AF-4BA0-8C3F-85B1FE28E48F}" destId="{18DB143D-9E27-4E02-AFA5-F665953CBC10}" srcOrd="0" destOrd="0" presId="urn:microsoft.com/office/officeart/2009/3/layout/HorizontalOrganizationChart"/>
    <dgm:cxn modelId="{222F0BAD-B779-AC42-BD5B-FF7DCFDBE47A}" type="presOf" srcId="{D03B71AB-129A-214C-ABE8-BDB062FF6886}" destId="{D64C51CF-5385-AC4E-9924-5AEB9C96CC29}" srcOrd="0" destOrd="0" presId="urn:microsoft.com/office/officeart/2009/3/layout/HorizontalOrganizationChart"/>
    <dgm:cxn modelId="{E1DF05B0-B6DF-184A-8094-CC6020C7008B}" type="presOf" srcId="{23F1803F-276C-8041-9B7B-082F2BD1E946}" destId="{B13D6842-7E74-6E4A-B081-886229548982}" srcOrd="1" destOrd="0" presId="urn:microsoft.com/office/officeart/2009/3/layout/HorizontalOrganizationChart"/>
    <dgm:cxn modelId="{118C8FB2-02ED-AF4E-9290-16DFD4BC65F9}" type="presOf" srcId="{78EB1365-116E-F048-B291-8039F2A2B203}" destId="{8FAE5182-8A1B-7F4F-BE14-51CE32381B4A}" srcOrd="0" destOrd="0" presId="urn:microsoft.com/office/officeart/2009/3/layout/HorizontalOrganizationChart"/>
    <dgm:cxn modelId="{6776BBC7-9B69-7B44-BF74-95AD0E9A5DA0}" type="presOf" srcId="{407B71D8-AF3B-5A42-9B22-D9139206A1E9}" destId="{0F28AA06-1427-D743-BEC7-C0539F8ADE78}" srcOrd="1" destOrd="0" presId="urn:microsoft.com/office/officeart/2009/3/layout/HorizontalOrganizationChart"/>
    <dgm:cxn modelId="{05E642C8-9CDA-D346-A392-DC37651D8CA4}" type="presOf" srcId="{9AC2E227-803C-4016-BF2C-9291B6CAA290}" destId="{9CD41DA5-A8A9-4189-B933-DCF665F7DF2D}" srcOrd="1" destOrd="0" presId="urn:microsoft.com/office/officeart/2009/3/layout/HorizontalOrganizationChart"/>
    <dgm:cxn modelId="{CCEC52C9-652C-404C-AB62-4C3F62AE496B}" type="presOf" srcId="{3C0F40CD-DC07-CE4B-8483-7CA2A54BF7E1}" destId="{6E15E462-735A-4A40-834D-2FBD9579F10C}" srcOrd="0"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C1392FD0-9CE3-8048-B387-4C5ABE50B0D4}" type="presOf" srcId="{3C0F40CD-DC07-CE4B-8483-7CA2A54BF7E1}" destId="{BA31E386-A4C9-574C-9EE5-53E15E019150}" srcOrd="1" destOrd="0" presId="urn:microsoft.com/office/officeart/2009/3/layout/HorizontalOrganizationChart"/>
    <dgm:cxn modelId="{ACB79CD2-9A03-E144-B29C-EE5DC107F0A1}" type="presOf" srcId="{9AC2E227-803C-4016-BF2C-9291B6CAA290}" destId="{2A2AFDF2-2568-44F8-842C-3BFD70D9F2B1}" srcOrd="0" destOrd="0" presId="urn:microsoft.com/office/officeart/2009/3/layout/HorizontalOrganizationChart"/>
    <dgm:cxn modelId="{268B02E7-B797-1C4F-AB6C-6E39E8919598}" type="presOf" srcId="{5E91D41B-332E-E54E-BBB2-1256B9CC48C7}" destId="{97BD78E0-6CC9-224B-9FDD-F11EE9BF8DF0}"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D6EDD1FC-91D2-C24E-8D8D-FDD57E765091}" type="presOf" srcId="{4CB52E96-06D1-AF48-99CE-F4490E57E3F7}" destId="{C767319C-045A-8840-8F04-CF0D948D48E4}" srcOrd="1" destOrd="0" presId="urn:microsoft.com/office/officeart/2009/3/layout/HorizontalOrganizationChart"/>
    <dgm:cxn modelId="{550563B4-2B79-3249-89DB-9B86D0B54D3D}" type="presParOf" srcId="{18DB143D-9E27-4E02-AFA5-F665953CBC10}" destId="{07E01157-B979-4F6B-B892-75DB2A2B8B0F}" srcOrd="0" destOrd="0" presId="urn:microsoft.com/office/officeart/2009/3/layout/HorizontalOrganizationChart"/>
    <dgm:cxn modelId="{BFC5E135-2106-4944-A577-B947CBD697F4}" type="presParOf" srcId="{07E01157-B979-4F6B-B892-75DB2A2B8B0F}" destId="{F686C23F-604E-4653-B2CB-27DBB6BED631}" srcOrd="0" destOrd="0" presId="urn:microsoft.com/office/officeart/2009/3/layout/HorizontalOrganizationChart"/>
    <dgm:cxn modelId="{56DFD9C0-27EC-C24C-B66D-80E3F106EF51}" type="presParOf" srcId="{F686C23F-604E-4653-B2CB-27DBB6BED631}" destId="{2A2AFDF2-2568-44F8-842C-3BFD70D9F2B1}" srcOrd="0" destOrd="0" presId="urn:microsoft.com/office/officeart/2009/3/layout/HorizontalOrganizationChart"/>
    <dgm:cxn modelId="{710985D7-F97C-CB49-B4CE-B632037E1F65}" type="presParOf" srcId="{F686C23F-604E-4653-B2CB-27DBB6BED631}" destId="{9CD41DA5-A8A9-4189-B933-DCF665F7DF2D}" srcOrd="1" destOrd="0" presId="urn:microsoft.com/office/officeart/2009/3/layout/HorizontalOrganizationChart"/>
    <dgm:cxn modelId="{C57D6193-42D0-E441-8E8B-D75569FF297A}" type="presParOf" srcId="{07E01157-B979-4F6B-B892-75DB2A2B8B0F}" destId="{96876921-77F4-4E08-9148-E99125692808}" srcOrd="1" destOrd="0" presId="urn:microsoft.com/office/officeart/2009/3/layout/HorizontalOrganizationChart"/>
    <dgm:cxn modelId="{DAEE503F-4AD3-D149-B121-EB8E6DBFD820}" type="presParOf" srcId="{96876921-77F4-4E08-9148-E99125692808}" destId="{97BD78E0-6CC9-224B-9FDD-F11EE9BF8DF0}" srcOrd="0" destOrd="0" presId="urn:microsoft.com/office/officeart/2009/3/layout/HorizontalOrganizationChart"/>
    <dgm:cxn modelId="{C259F009-19A0-614E-8DC3-1E1690AC39F2}" type="presParOf" srcId="{96876921-77F4-4E08-9148-E99125692808}" destId="{F5564F5E-C23C-6041-B185-3508736BC161}" srcOrd="1" destOrd="0" presId="urn:microsoft.com/office/officeart/2009/3/layout/HorizontalOrganizationChart"/>
    <dgm:cxn modelId="{BEAF07AF-2F71-F44C-B7BA-EB0E0410AA39}" type="presParOf" srcId="{F5564F5E-C23C-6041-B185-3508736BC161}" destId="{730C15AF-A2E3-334E-9C4F-2DA8AC61AB90}" srcOrd="0" destOrd="0" presId="urn:microsoft.com/office/officeart/2009/3/layout/HorizontalOrganizationChart"/>
    <dgm:cxn modelId="{971F765E-EBE5-7E49-BD14-D1AE801A3A6C}" type="presParOf" srcId="{730C15AF-A2E3-334E-9C4F-2DA8AC61AB90}" destId="{19BA56B5-C34A-B64D-A239-C962FAC6DE3A}" srcOrd="0" destOrd="0" presId="urn:microsoft.com/office/officeart/2009/3/layout/HorizontalOrganizationChart"/>
    <dgm:cxn modelId="{7E3B7644-9739-A645-AF99-9A7C65CD550C}" type="presParOf" srcId="{730C15AF-A2E3-334E-9C4F-2DA8AC61AB90}" destId="{B13D6842-7E74-6E4A-B081-886229548982}" srcOrd="1" destOrd="0" presId="urn:microsoft.com/office/officeart/2009/3/layout/HorizontalOrganizationChart"/>
    <dgm:cxn modelId="{15A0813E-4550-8B4B-B517-F1CE2FA35FF3}" type="presParOf" srcId="{F5564F5E-C23C-6041-B185-3508736BC161}" destId="{DA228DBB-51B5-1545-814C-2E0469298B4C}" srcOrd="1" destOrd="0" presId="urn:microsoft.com/office/officeart/2009/3/layout/HorizontalOrganizationChart"/>
    <dgm:cxn modelId="{6B9E68AF-5FBD-C74D-908F-427940133723}" type="presParOf" srcId="{F5564F5E-C23C-6041-B185-3508736BC161}" destId="{D334E96E-D664-3443-8496-4E437BC45B67}" srcOrd="2" destOrd="0" presId="urn:microsoft.com/office/officeart/2009/3/layout/HorizontalOrganizationChart"/>
    <dgm:cxn modelId="{7AA74BB3-1120-674C-B8D6-50A14AA9BCA8}" type="presParOf" srcId="{96876921-77F4-4E08-9148-E99125692808}" destId="{16C50FE8-F74F-1349-A8CA-65C27410E2C4}" srcOrd="2" destOrd="0" presId="urn:microsoft.com/office/officeart/2009/3/layout/HorizontalOrganizationChart"/>
    <dgm:cxn modelId="{570B9E71-0706-1141-89D7-BEE889D51188}" type="presParOf" srcId="{96876921-77F4-4E08-9148-E99125692808}" destId="{7B39659E-F7C2-8C4D-AAAE-4DDD6208E960}" srcOrd="3" destOrd="0" presId="urn:microsoft.com/office/officeart/2009/3/layout/HorizontalOrganizationChart"/>
    <dgm:cxn modelId="{77442DCA-A988-5F4E-9D13-93910F1FDEB9}" type="presParOf" srcId="{7B39659E-F7C2-8C4D-AAAE-4DDD6208E960}" destId="{06ED6D85-57F1-BB48-8E0B-7186F27EBFD7}" srcOrd="0" destOrd="0" presId="urn:microsoft.com/office/officeart/2009/3/layout/HorizontalOrganizationChart"/>
    <dgm:cxn modelId="{838F179F-980F-0444-92DF-4C0D7B1446CD}" type="presParOf" srcId="{06ED6D85-57F1-BB48-8E0B-7186F27EBFD7}" destId="{EE430F54-A878-5E4E-8BD2-2EC118BCE1FF}" srcOrd="0" destOrd="0" presId="urn:microsoft.com/office/officeart/2009/3/layout/HorizontalOrganizationChart"/>
    <dgm:cxn modelId="{0B564265-A291-CB4D-8292-546E7D288826}" type="presParOf" srcId="{06ED6D85-57F1-BB48-8E0B-7186F27EBFD7}" destId="{0F28AA06-1427-D743-BEC7-C0539F8ADE78}" srcOrd="1" destOrd="0" presId="urn:microsoft.com/office/officeart/2009/3/layout/HorizontalOrganizationChart"/>
    <dgm:cxn modelId="{BE7527F2-F588-134F-A656-365BEAD72063}" type="presParOf" srcId="{7B39659E-F7C2-8C4D-AAAE-4DDD6208E960}" destId="{F43529C5-7D0B-C04F-969D-0FBCA8A92A6D}" srcOrd="1" destOrd="0" presId="urn:microsoft.com/office/officeart/2009/3/layout/HorizontalOrganizationChart"/>
    <dgm:cxn modelId="{9BB5F081-95E6-8B48-BA50-9A846118638C}" type="presParOf" srcId="{7B39659E-F7C2-8C4D-AAAE-4DDD6208E960}" destId="{7844B8FB-1B3C-3543-A856-FD80D2872BDF}" srcOrd="2" destOrd="0" presId="urn:microsoft.com/office/officeart/2009/3/layout/HorizontalOrganizationChart"/>
    <dgm:cxn modelId="{3823FF16-4D5E-4C42-B107-4B73D1F2C5B1}" type="presParOf" srcId="{96876921-77F4-4E08-9148-E99125692808}" destId="{D64C51CF-5385-AC4E-9924-5AEB9C96CC29}" srcOrd="4" destOrd="0" presId="urn:microsoft.com/office/officeart/2009/3/layout/HorizontalOrganizationChart"/>
    <dgm:cxn modelId="{13801279-0455-4A45-81BA-659995FF3FDC}" type="presParOf" srcId="{96876921-77F4-4E08-9148-E99125692808}" destId="{2C28600F-B5DF-F346-BFAD-A7B2AF3EC9CB}" srcOrd="5" destOrd="0" presId="urn:microsoft.com/office/officeart/2009/3/layout/HorizontalOrganizationChart"/>
    <dgm:cxn modelId="{BD31C3A5-72A3-0340-A8AD-A7EEFF622C81}" type="presParOf" srcId="{2C28600F-B5DF-F346-BFAD-A7B2AF3EC9CB}" destId="{60E6DAE8-C119-484B-B753-1455C0E0CE71}" srcOrd="0" destOrd="0" presId="urn:microsoft.com/office/officeart/2009/3/layout/HorizontalOrganizationChart"/>
    <dgm:cxn modelId="{706ED3F8-5EE1-2047-BB0B-705BA2159FEC}" type="presParOf" srcId="{60E6DAE8-C119-484B-B753-1455C0E0CE71}" destId="{E6CF5C07-2D9C-564D-90E5-DBF063F87A7C}" srcOrd="0" destOrd="0" presId="urn:microsoft.com/office/officeart/2009/3/layout/HorizontalOrganizationChart"/>
    <dgm:cxn modelId="{F9239AD9-9143-074B-99F5-2EADF409E235}" type="presParOf" srcId="{60E6DAE8-C119-484B-B753-1455C0E0CE71}" destId="{C767319C-045A-8840-8F04-CF0D948D48E4}" srcOrd="1" destOrd="0" presId="urn:microsoft.com/office/officeart/2009/3/layout/HorizontalOrganizationChart"/>
    <dgm:cxn modelId="{F5D3B6D0-839E-BC47-B48D-B2DE9FC54A10}" type="presParOf" srcId="{2C28600F-B5DF-F346-BFAD-A7B2AF3EC9CB}" destId="{1B10B67E-083A-F547-9877-E216C150872C}" srcOrd="1" destOrd="0" presId="urn:microsoft.com/office/officeart/2009/3/layout/HorizontalOrganizationChart"/>
    <dgm:cxn modelId="{77B4FA7F-05BA-EA49-9854-8C2EB5A880C8}" type="presParOf" srcId="{2C28600F-B5DF-F346-BFAD-A7B2AF3EC9CB}" destId="{2E3E6627-6735-2447-AB97-6533EB27301F}" srcOrd="2" destOrd="0" presId="urn:microsoft.com/office/officeart/2009/3/layout/HorizontalOrganizationChart"/>
    <dgm:cxn modelId="{5C93EFE2-64C4-2949-B705-B24FA04BD345}" type="presParOf" srcId="{96876921-77F4-4E08-9148-E99125692808}" destId="{8FAE5182-8A1B-7F4F-BE14-51CE32381B4A}" srcOrd="6" destOrd="0" presId="urn:microsoft.com/office/officeart/2009/3/layout/HorizontalOrganizationChart"/>
    <dgm:cxn modelId="{4BE32051-A641-394D-A92B-6002445F58A2}" type="presParOf" srcId="{96876921-77F4-4E08-9148-E99125692808}" destId="{C7A4C563-F911-9343-A547-2D2FF9118E24}" srcOrd="7" destOrd="0" presId="urn:microsoft.com/office/officeart/2009/3/layout/HorizontalOrganizationChart"/>
    <dgm:cxn modelId="{564BCD04-71C3-8B4D-8967-47FAB640C7FD}" type="presParOf" srcId="{C7A4C563-F911-9343-A547-2D2FF9118E24}" destId="{9F082D55-9059-4842-B6E8-C576F72C8C12}" srcOrd="0" destOrd="0" presId="urn:microsoft.com/office/officeart/2009/3/layout/HorizontalOrganizationChart"/>
    <dgm:cxn modelId="{0643CA51-6E91-F446-85C1-6D24E3C6EAD3}" type="presParOf" srcId="{9F082D55-9059-4842-B6E8-C576F72C8C12}" destId="{6E15E462-735A-4A40-834D-2FBD9579F10C}" srcOrd="0" destOrd="0" presId="urn:microsoft.com/office/officeart/2009/3/layout/HorizontalOrganizationChart"/>
    <dgm:cxn modelId="{5EA28DA5-3FD6-0D48-B1C5-8F8BC036905E}" type="presParOf" srcId="{9F082D55-9059-4842-B6E8-C576F72C8C12}" destId="{BA31E386-A4C9-574C-9EE5-53E15E019150}" srcOrd="1" destOrd="0" presId="urn:microsoft.com/office/officeart/2009/3/layout/HorizontalOrganizationChart"/>
    <dgm:cxn modelId="{8613D644-D3CA-E24C-BDEA-EE3A01BCA666}" type="presParOf" srcId="{C7A4C563-F911-9343-A547-2D2FF9118E24}" destId="{0A9514B3-409C-AB4B-8E0A-C019684BDD04}" srcOrd="1" destOrd="0" presId="urn:microsoft.com/office/officeart/2009/3/layout/HorizontalOrganizationChart"/>
    <dgm:cxn modelId="{6EF573E1-4EFD-5B4E-BB7B-9888511D28B9}" type="presParOf" srcId="{C7A4C563-F911-9343-A547-2D2FF9118E24}" destId="{968F4C2B-DAD0-3A4F-B3EA-31E4CCA8A6A2}" srcOrd="2" destOrd="0" presId="urn:microsoft.com/office/officeart/2009/3/layout/HorizontalOrganizationChart"/>
    <dgm:cxn modelId="{9C08C508-1D36-5046-AB24-EC6A9D6CAE4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a:solidFill>
          <a:schemeClr val="accent2"/>
        </a:solidFill>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0CB7652B-48F5-2146-882D-1C79EDE2836A}" type="presOf" srcId="{78EB1365-116E-F048-B291-8039F2A2B203}" destId="{8FAE5182-8A1B-7F4F-BE14-51CE32381B4A}" srcOrd="0" destOrd="0" presId="urn:microsoft.com/office/officeart/2009/3/layout/HorizontalOrganizationChart"/>
    <dgm:cxn modelId="{465E1B2D-E135-5240-BE36-4D0568DAF211}" type="presOf" srcId="{F05BBA42-D7AF-4BA0-8C3F-85B1FE28E48F}" destId="{18DB143D-9E27-4E02-AFA5-F665953CBC10}" srcOrd="0" destOrd="0" presId="urn:microsoft.com/office/officeart/2009/3/layout/HorizontalOrganizationChart"/>
    <dgm:cxn modelId="{A8650035-98E1-CA44-9F8A-A0B428F47825}" type="presOf" srcId="{3C0F40CD-DC07-CE4B-8483-7CA2A54BF7E1}" destId="{BA31E386-A4C9-574C-9EE5-53E15E019150}" srcOrd="1" destOrd="0" presId="urn:microsoft.com/office/officeart/2009/3/layout/HorizontalOrganizationChart"/>
    <dgm:cxn modelId="{53589538-A7F4-DD40-BB4C-E9FBA0EEC224}" type="presOf" srcId="{9AC2E227-803C-4016-BF2C-9291B6CAA290}" destId="{2A2AFDF2-2568-44F8-842C-3BFD70D9F2B1}" srcOrd="0" destOrd="0" presId="urn:microsoft.com/office/officeart/2009/3/layout/HorizontalOrganizationChart"/>
    <dgm:cxn modelId="{CB7C1C3B-17F9-FA41-84AC-9E1ECE64C2E7}" type="presOf" srcId="{407B71D8-AF3B-5A42-9B22-D9139206A1E9}" destId="{0F28AA06-1427-D743-BEC7-C0539F8ADE78}" srcOrd="1" destOrd="0" presId="urn:microsoft.com/office/officeart/2009/3/layout/HorizontalOrganizationChart"/>
    <dgm:cxn modelId="{99DB5E3B-EA20-EB4C-8F2F-01A975764D4C}" type="presOf" srcId="{4CB52E96-06D1-AF48-99CE-F4490E57E3F7}" destId="{C767319C-045A-8840-8F04-CF0D948D48E4}" srcOrd="1" destOrd="0" presId="urn:microsoft.com/office/officeart/2009/3/layout/HorizontalOrganizationChart"/>
    <dgm:cxn modelId="{DE689B3B-DEB7-B742-834E-80F90F4A29E0}" type="presOf" srcId="{9AC2E227-803C-4016-BF2C-9291B6CAA290}" destId="{9CD41DA5-A8A9-4189-B933-DCF665F7DF2D}" srcOrd="1"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9C7DBE62-2C1C-504A-8055-2FECA0A7E28F}" type="presOf" srcId="{3C0F40CD-DC07-CE4B-8483-7CA2A54BF7E1}" destId="{6E15E462-735A-4A40-834D-2FBD9579F10C}" srcOrd="0" destOrd="0" presId="urn:microsoft.com/office/officeart/2009/3/layout/HorizontalOrganizationChart"/>
    <dgm:cxn modelId="{B26C8E81-C089-4344-B4C2-4811DB28CC81}" type="presOf" srcId="{4CB52E96-06D1-AF48-99CE-F4490E57E3F7}" destId="{E6CF5C07-2D9C-564D-90E5-DBF063F87A7C}" srcOrd="0" destOrd="0" presId="urn:microsoft.com/office/officeart/2009/3/layout/HorizontalOrganizationChart"/>
    <dgm:cxn modelId="{68C8D398-A7B9-0E40-80B5-A0B6458BBBE5}"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3795FAF-2352-BE4A-9A7C-F668D082D813}" type="presOf" srcId="{D03B71AB-129A-214C-ABE8-BDB062FF6886}" destId="{D64C51CF-5385-AC4E-9924-5AEB9C96CC29}" srcOrd="0" destOrd="0" presId="urn:microsoft.com/office/officeart/2009/3/layout/HorizontalOrganizationChart"/>
    <dgm:cxn modelId="{8F8F07B4-EF47-9D42-B767-F47CC63AED38}" type="presOf" srcId="{5E91D41B-332E-E54E-BBB2-1256B9CC48C7}" destId="{97BD78E0-6CC9-224B-9FDD-F11EE9BF8DF0}" srcOrd="0"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BE00FCE5-ECD5-4F48-B5CA-BCA2EAD4CCD1}" type="presOf" srcId="{23F1803F-276C-8041-9B7B-082F2BD1E946}" destId="{19BA56B5-C34A-B64D-A239-C962FAC6DE3A}"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2A85EAFB-A169-AF4D-A001-BC754C0EC01B}" type="presOf" srcId="{407B71D8-AF3B-5A42-9B22-D9139206A1E9}" destId="{EE430F54-A878-5E4E-8BD2-2EC118BCE1FF}" srcOrd="0" destOrd="0" presId="urn:microsoft.com/office/officeart/2009/3/layout/HorizontalOrganizationChart"/>
    <dgm:cxn modelId="{C880BDFC-381E-D047-A3E1-82B67E8B7D98}" type="presOf" srcId="{5A294BDE-BC52-8342-AC0A-45AB3E3D15CE}" destId="{16C50FE8-F74F-1349-A8CA-65C27410E2C4}" srcOrd="0" destOrd="0" presId="urn:microsoft.com/office/officeart/2009/3/layout/HorizontalOrganizationChart"/>
    <dgm:cxn modelId="{E15D87E3-6B06-3748-AFD9-E8E4D68D177C}" type="presParOf" srcId="{18DB143D-9E27-4E02-AFA5-F665953CBC10}" destId="{07E01157-B979-4F6B-B892-75DB2A2B8B0F}" srcOrd="0" destOrd="0" presId="urn:microsoft.com/office/officeart/2009/3/layout/HorizontalOrganizationChart"/>
    <dgm:cxn modelId="{546A1F18-B460-BB4A-8779-29E9E76C16EC}" type="presParOf" srcId="{07E01157-B979-4F6B-B892-75DB2A2B8B0F}" destId="{F686C23F-604E-4653-B2CB-27DBB6BED631}" srcOrd="0" destOrd="0" presId="urn:microsoft.com/office/officeart/2009/3/layout/HorizontalOrganizationChart"/>
    <dgm:cxn modelId="{014FD80B-4B6C-9E4D-8C34-3BF1D02616DB}" type="presParOf" srcId="{F686C23F-604E-4653-B2CB-27DBB6BED631}" destId="{2A2AFDF2-2568-44F8-842C-3BFD70D9F2B1}" srcOrd="0" destOrd="0" presId="urn:microsoft.com/office/officeart/2009/3/layout/HorizontalOrganizationChart"/>
    <dgm:cxn modelId="{8F4F4AD5-F606-C84A-A901-B276D869991C}" type="presParOf" srcId="{F686C23F-604E-4653-B2CB-27DBB6BED631}" destId="{9CD41DA5-A8A9-4189-B933-DCF665F7DF2D}" srcOrd="1" destOrd="0" presId="urn:microsoft.com/office/officeart/2009/3/layout/HorizontalOrganizationChart"/>
    <dgm:cxn modelId="{5E74EFD2-66FF-E948-BABA-6807EACF3892}" type="presParOf" srcId="{07E01157-B979-4F6B-B892-75DB2A2B8B0F}" destId="{96876921-77F4-4E08-9148-E99125692808}" srcOrd="1" destOrd="0" presId="urn:microsoft.com/office/officeart/2009/3/layout/HorizontalOrganizationChart"/>
    <dgm:cxn modelId="{912BDDD1-1BD2-294C-8650-C5E940968F2A}" type="presParOf" srcId="{96876921-77F4-4E08-9148-E99125692808}" destId="{97BD78E0-6CC9-224B-9FDD-F11EE9BF8DF0}" srcOrd="0" destOrd="0" presId="urn:microsoft.com/office/officeart/2009/3/layout/HorizontalOrganizationChart"/>
    <dgm:cxn modelId="{2B5041F6-3E62-104D-9475-21F5B2081595}" type="presParOf" srcId="{96876921-77F4-4E08-9148-E99125692808}" destId="{F5564F5E-C23C-6041-B185-3508736BC161}" srcOrd="1" destOrd="0" presId="urn:microsoft.com/office/officeart/2009/3/layout/HorizontalOrganizationChart"/>
    <dgm:cxn modelId="{E2FC9732-D6B9-2D49-ADE3-E877AF9545D7}" type="presParOf" srcId="{F5564F5E-C23C-6041-B185-3508736BC161}" destId="{730C15AF-A2E3-334E-9C4F-2DA8AC61AB90}" srcOrd="0" destOrd="0" presId="urn:microsoft.com/office/officeart/2009/3/layout/HorizontalOrganizationChart"/>
    <dgm:cxn modelId="{D1205FEA-41E5-9E4F-8434-28AD6A4871B0}" type="presParOf" srcId="{730C15AF-A2E3-334E-9C4F-2DA8AC61AB90}" destId="{19BA56B5-C34A-B64D-A239-C962FAC6DE3A}" srcOrd="0" destOrd="0" presId="urn:microsoft.com/office/officeart/2009/3/layout/HorizontalOrganizationChart"/>
    <dgm:cxn modelId="{89019C8E-89A9-1148-B622-0A36C98015D9}" type="presParOf" srcId="{730C15AF-A2E3-334E-9C4F-2DA8AC61AB90}" destId="{B13D6842-7E74-6E4A-B081-886229548982}" srcOrd="1" destOrd="0" presId="urn:microsoft.com/office/officeart/2009/3/layout/HorizontalOrganizationChart"/>
    <dgm:cxn modelId="{D833AE40-2975-7C4C-8AB1-C84F7B75657A}" type="presParOf" srcId="{F5564F5E-C23C-6041-B185-3508736BC161}" destId="{DA228DBB-51B5-1545-814C-2E0469298B4C}" srcOrd="1" destOrd="0" presId="urn:microsoft.com/office/officeart/2009/3/layout/HorizontalOrganizationChart"/>
    <dgm:cxn modelId="{2670AA65-205D-EF4F-AC3C-22212B473C15}" type="presParOf" srcId="{F5564F5E-C23C-6041-B185-3508736BC161}" destId="{D334E96E-D664-3443-8496-4E437BC45B67}" srcOrd="2" destOrd="0" presId="urn:microsoft.com/office/officeart/2009/3/layout/HorizontalOrganizationChart"/>
    <dgm:cxn modelId="{27F2C2EC-15E6-0E46-835B-AF7BA7717DC9}" type="presParOf" srcId="{96876921-77F4-4E08-9148-E99125692808}" destId="{16C50FE8-F74F-1349-A8CA-65C27410E2C4}" srcOrd="2" destOrd="0" presId="urn:microsoft.com/office/officeart/2009/3/layout/HorizontalOrganizationChart"/>
    <dgm:cxn modelId="{9AE0B12F-918E-3E46-BBAD-93FA97C83E18}" type="presParOf" srcId="{96876921-77F4-4E08-9148-E99125692808}" destId="{7B39659E-F7C2-8C4D-AAAE-4DDD6208E960}" srcOrd="3" destOrd="0" presId="urn:microsoft.com/office/officeart/2009/3/layout/HorizontalOrganizationChart"/>
    <dgm:cxn modelId="{8C52091F-24D8-1C49-846B-EA405EF23BCF}" type="presParOf" srcId="{7B39659E-F7C2-8C4D-AAAE-4DDD6208E960}" destId="{06ED6D85-57F1-BB48-8E0B-7186F27EBFD7}" srcOrd="0" destOrd="0" presId="urn:microsoft.com/office/officeart/2009/3/layout/HorizontalOrganizationChart"/>
    <dgm:cxn modelId="{0BB6468A-9566-6A47-ABC0-5C381617A2D5}" type="presParOf" srcId="{06ED6D85-57F1-BB48-8E0B-7186F27EBFD7}" destId="{EE430F54-A878-5E4E-8BD2-2EC118BCE1FF}" srcOrd="0" destOrd="0" presId="urn:microsoft.com/office/officeart/2009/3/layout/HorizontalOrganizationChart"/>
    <dgm:cxn modelId="{C02D01CF-71EE-4046-A071-9643544CE419}" type="presParOf" srcId="{06ED6D85-57F1-BB48-8E0B-7186F27EBFD7}" destId="{0F28AA06-1427-D743-BEC7-C0539F8ADE78}" srcOrd="1" destOrd="0" presId="urn:microsoft.com/office/officeart/2009/3/layout/HorizontalOrganizationChart"/>
    <dgm:cxn modelId="{F153B334-F987-B743-B4C8-9C3FA45BD72D}" type="presParOf" srcId="{7B39659E-F7C2-8C4D-AAAE-4DDD6208E960}" destId="{F43529C5-7D0B-C04F-969D-0FBCA8A92A6D}" srcOrd="1" destOrd="0" presId="urn:microsoft.com/office/officeart/2009/3/layout/HorizontalOrganizationChart"/>
    <dgm:cxn modelId="{4951D31C-3AED-9344-8140-CE27D1F5AFC6}" type="presParOf" srcId="{7B39659E-F7C2-8C4D-AAAE-4DDD6208E960}" destId="{7844B8FB-1B3C-3543-A856-FD80D2872BDF}" srcOrd="2" destOrd="0" presId="urn:microsoft.com/office/officeart/2009/3/layout/HorizontalOrganizationChart"/>
    <dgm:cxn modelId="{AC04D230-CEB6-9049-B001-5BA14205CBA0}" type="presParOf" srcId="{96876921-77F4-4E08-9148-E99125692808}" destId="{D64C51CF-5385-AC4E-9924-5AEB9C96CC29}" srcOrd="4" destOrd="0" presId="urn:microsoft.com/office/officeart/2009/3/layout/HorizontalOrganizationChart"/>
    <dgm:cxn modelId="{463C36FE-0534-E04C-A686-B67FAB4226CD}" type="presParOf" srcId="{96876921-77F4-4E08-9148-E99125692808}" destId="{2C28600F-B5DF-F346-BFAD-A7B2AF3EC9CB}" srcOrd="5" destOrd="0" presId="urn:microsoft.com/office/officeart/2009/3/layout/HorizontalOrganizationChart"/>
    <dgm:cxn modelId="{D05F8A2A-7BBA-854F-BB3D-A4E3FA084019}" type="presParOf" srcId="{2C28600F-B5DF-F346-BFAD-A7B2AF3EC9CB}" destId="{60E6DAE8-C119-484B-B753-1455C0E0CE71}" srcOrd="0" destOrd="0" presId="urn:microsoft.com/office/officeart/2009/3/layout/HorizontalOrganizationChart"/>
    <dgm:cxn modelId="{FE9C28C3-3D09-D343-B8E1-0CD645BD7474}" type="presParOf" srcId="{60E6DAE8-C119-484B-B753-1455C0E0CE71}" destId="{E6CF5C07-2D9C-564D-90E5-DBF063F87A7C}" srcOrd="0" destOrd="0" presId="urn:microsoft.com/office/officeart/2009/3/layout/HorizontalOrganizationChart"/>
    <dgm:cxn modelId="{D7A90E66-67B8-EB4A-B765-573BF95E6FA8}" type="presParOf" srcId="{60E6DAE8-C119-484B-B753-1455C0E0CE71}" destId="{C767319C-045A-8840-8F04-CF0D948D48E4}" srcOrd="1" destOrd="0" presId="urn:microsoft.com/office/officeart/2009/3/layout/HorizontalOrganizationChart"/>
    <dgm:cxn modelId="{C6A34212-B0BE-834C-A472-A5AFDC46125F}" type="presParOf" srcId="{2C28600F-B5DF-F346-BFAD-A7B2AF3EC9CB}" destId="{1B10B67E-083A-F547-9877-E216C150872C}" srcOrd="1" destOrd="0" presId="urn:microsoft.com/office/officeart/2009/3/layout/HorizontalOrganizationChart"/>
    <dgm:cxn modelId="{193AF665-B781-7E47-9D0A-1F730E34C833}" type="presParOf" srcId="{2C28600F-B5DF-F346-BFAD-A7B2AF3EC9CB}" destId="{2E3E6627-6735-2447-AB97-6533EB27301F}" srcOrd="2" destOrd="0" presId="urn:microsoft.com/office/officeart/2009/3/layout/HorizontalOrganizationChart"/>
    <dgm:cxn modelId="{8CADE81A-227B-DA4D-8B08-A389BAEA3095}" type="presParOf" srcId="{96876921-77F4-4E08-9148-E99125692808}" destId="{8FAE5182-8A1B-7F4F-BE14-51CE32381B4A}" srcOrd="6" destOrd="0" presId="urn:microsoft.com/office/officeart/2009/3/layout/HorizontalOrganizationChart"/>
    <dgm:cxn modelId="{7675410B-E0D8-3E43-8833-BEEA153A65BE}" type="presParOf" srcId="{96876921-77F4-4E08-9148-E99125692808}" destId="{C7A4C563-F911-9343-A547-2D2FF9118E24}" srcOrd="7" destOrd="0" presId="urn:microsoft.com/office/officeart/2009/3/layout/HorizontalOrganizationChart"/>
    <dgm:cxn modelId="{DFF32B26-9881-4E46-A424-B9CD34728312}" type="presParOf" srcId="{C7A4C563-F911-9343-A547-2D2FF9118E24}" destId="{9F082D55-9059-4842-B6E8-C576F72C8C12}" srcOrd="0" destOrd="0" presId="urn:microsoft.com/office/officeart/2009/3/layout/HorizontalOrganizationChart"/>
    <dgm:cxn modelId="{14178CE7-5B8F-6B42-842E-9D2ED0F81DF2}" type="presParOf" srcId="{9F082D55-9059-4842-B6E8-C576F72C8C12}" destId="{6E15E462-735A-4A40-834D-2FBD9579F10C}" srcOrd="0" destOrd="0" presId="urn:microsoft.com/office/officeart/2009/3/layout/HorizontalOrganizationChart"/>
    <dgm:cxn modelId="{F436FEC6-770A-F14B-9980-62C4EDEA6E8F}" type="presParOf" srcId="{9F082D55-9059-4842-B6E8-C576F72C8C12}" destId="{BA31E386-A4C9-574C-9EE5-53E15E019150}" srcOrd="1" destOrd="0" presId="urn:microsoft.com/office/officeart/2009/3/layout/HorizontalOrganizationChart"/>
    <dgm:cxn modelId="{7F518AF1-643A-0C46-B117-D2E4BD0ED720}" type="presParOf" srcId="{C7A4C563-F911-9343-A547-2D2FF9118E24}" destId="{0A9514B3-409C-AB4B-8E0A-C019684BDD04}" srcOrd="1" destOrd="0" presId="urn:microsoft.com/office/officeart/2009/3/layout/HorizontalOrganizationChart"/>
    <dgm:cxn modelId="{1B395159-EC7D-5044-92D9-AA2993CE290C}" type="presParOf" srcId="{C7A4C563-F911-9343-A547-2D2FF9118E24}" destId="{968F4C2B-DAD0-3A4F-B3EA-31E4CCA8A6A2}" srcOrd="2" destOrd="0" presId="urn:microsoft.com/office/officeart/2009/3/layout/HorizontalOrganizationChart"/>
    <dgm:cxn modelId="{CD8456D5-1345-9245-8505-A9CD5DECDC1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1550E5B1-436E-4F74-9353-B6C1ECF65183}" type="doc">
      <dgm:prSet loTypeId="urn:microsoft.com/office/officeart/2005/8/layout/pList2" loCatId="list" qsTypeId="urn:microsoft.com/office/officeart/2005/8/quickstyle/simple1#7" qsCatId="simple" csTypeId="urn:microsoft.com/office/officeart/2005/8/colors/accent2_1#2" csCatId="accent2" phldr="1"/>
      <dgm:spPr/>
      <dgm:t>
        <a:bodyPr/>
        <a:lstStyle/>
        <a:p>
          <a:endParaRPr lang="zh-CN" altLang="en-US"/>
        </a:p>
      </dgm:t>
    </dgm:pt>
    <dgm:pt modelId="{D65DAB72-F4E6-4990-8EC3-73A91A2BDFD7}">
      <dgm:prSet phldrT="[文本]" custT="1"/>
      <dgm:spPr/>
      <dgm:t>
        <a:bodyPr/>
        <a:lstStyle/>
        <a:p>
          <a:pPr>
            <a:lnSpc>
              <a:spcPts val="2600"/>
            </a:lnSpc>
            <a:spcAft>
              <a:spcPts val="0"/>
            </a:spcAft>
          </a:pPr>
          <a:endParaRPr lang="zh-CN" altLang="en-US" sz="1600" dirty="0">
            <a:latin typeface="手札体-简粗体" panose="03000700000000000000" pitchFamily="66" charset="-122"/>
            <a:ea typeface="手札体-简粗体" panose="03000700000000000000" pitchFamily="66" charset="-122"/>
          </a:endParaRPr>
        </a:p>
      </dgm:t>
    </dgm:pt>
    <dgm:pt modelId="{ECA7E7F2-5ED0-4796-809C-B62EBD94F211}">
      <dgm:prSet phldrT="[文本]" custT="1"/>
      <dgm:spPr/>
      <dgm:t>
        <a:bodyPr/>
        <a:lstStyle/>
        <a:p>
          <a:pPr>
            <a:lnSpc>
              <a:spcPts val="2600"/>
            </a:lnSpc>
            <a:spcAft>
              <a:spcPts val="0"/>
            </a:spcAft>
          </a:pPr>
          <a:r>
            <a:rPr lang="en-US" altLang="zh-CN" sz="2000" dirty="0">
              <a:solidFill>
                <a:srgbClr val="FF0000"/>
              </a:solidFill>
              <a:latin typeface="手札体-简粗体" panose="03000700000000000000" pitchFamily="66" charset="-122"/>
              <a:ea typeface="手札体-简粗体" panose="03000700000000000000" pitchFamily="66" charset="-122"/>
            </a:rPr>
            <a:t>Web</a:t>
          </a:r>
          <a:r>
            <a:rPr lang="zh-CN" altLang="en-US" sz="2000" dirty="0">
              <a:solidFill>
                <a:srgbClr val="FF0000"/>
              </a:solidFill>
              <a:latin typeface="手札体-简粗体" panose="03000700000000000000" pitchFamily="66" charset="-122"/>
              <a:ea typeface="手札体-简粗体" panose="03000700000000000000" pitchFamily="66" charset="-122"/>
            </a:rPr>
            <a:t>的集成管理</a:t>
          </a:r>
        </a:p>
      </dgm:t>
    </dgm:pt>
    <dgm:pt modelId="{7C1E7287-981A-4963-B980-916C3B645DEA}" type="sibTrans" cxnId="{DC19D0FC-8D86-4280-A474-5343841A9FDD}">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BE8392EF-7020-4DCD-94E8-D948145ED606}" type="parTrans" cxnId="{DC19D0FC-8D86-4280-A474-5343841A9FDD}">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5C1C67C3-6247-4C57-9C03-D6DFEA2C31EF}" type="sibTrans" cxnId="{BDE72EE4-B479-4D86-BF66-4E735166CC5C}">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8FB76024-8C45-495B-9A55-D0AD3F5301A9}" type="parTrans" cxnId="{BDE72EE4-B479-4D86-BF66-4E735166CC5C}">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EDC05EE9-50EF-4D4F-B471-600045F0AE73}">
      <dgm:prSet phldrT="[文本]" custT="1"/>
      <dgm:spPr/>
      <dgm:t>
        <a:bodyPr/>
        <a:lstStyle/>
        <a:p>
          <a:pPr>
            <a:lnSpc>
              <a:spcPts val="2600"/>
            </a:lnSpc>
            <a:spcAft>
              <a:spcPct val="15000"/>
            </a:spcAft>
          </a:pPr>
          <a:endParaRPr lang="zh-CN" altLang="en-US" sz="1600" dirty="0">
            <a:latin typeface="手札体-简粗体" panose="03000700000000000000" pitchFamily="66" charset="-122"/>
            <a:ea typeface="手札体-简粗体" panose="03000700000000000000" pitchFamily="66" charset="-122"/>
          </a:endParaRPr>
        </a:p>
      </dgm:t>
    </dgm:pt>
    <dgm:pt modelId="{09BBF2DC-F7E5-41D3-BDDB-0F4C6CA12C69}">
      <dgm:prSet phldrT="[文本]" custT="1"/>
      <dgm:spPr/>
      <dgm:t>
        <a:bodyPr/>
        <a:lstStyle/>
        <a:p>
          <a:pPr>
            <a:lnSpc>
              <a:spcPts val="2600"/>
            </a:lnSpc>
            <a:spcAft>
              <a:spcPts val="0"/>
            </a:spcAft>
          </a:pPr>
          <a:r>
            <a:rPr lang="zh-CN" altLang="en-US" sz="2000" dirty="0">
              <a:solidFill>
                <a:srgbClr val="FF0000"/>
              </a:solidFill>
              <a:latin typeface="手札体-简粗体" panose="03000700000000000000" pitchFamily="66" charset="-122"/>
              <a:ea typeface="手札体-简粗体" panose="03000700000000000000" pitchFamily="66" charset="-122"/>
            </a:rPr>
            <a:t>商业智能</a:t>
          </a:r>
        </a:p>
      </dgm:t>
    </dgm:pt>
    <dgm:pt modelId="{F093B948-38B1-44D2-9F9D-A3351A907F73}" type="sibTrans" cxnId="{115BBAAD-4BFF-4617-9C0C-848679FA96FB}">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6381F2EC-6107-4F3C-967B-2F34A0560731}" type="parTrans" cxnId="{115BBAAD-4BFF-4617-9C0C-848679FA96FB}">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6CCB448C-47D4-42AE-A791-993C64B79D60}" type="sibTrans" cxnId="{FD91BFBE-4A55-44B1-ABED-0CED6D1D48FB}">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9C36D2E6-8E3C-408C-8B04-13FEE5CA0141}" type="parTrans" cxnId="{FD91BFBE-4A55-44B1-ABED-0CED6D1D48FB}">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810411FE-8193-4B7A-8892-EB9C481FD76E}">
      <dgm:prSet phldrT="[文本]" custT="1"/>
      <dgm:spPr/>
      <dgm:t>
        <a:bodyPr/>
        <a:lstStyle/>
        <a:p>
          <a:pPr>
            <a:lnSpc>
              <a:spcPts val="2600"/>
            </a:lnSpc>
            <a:spcAft>
              <a:spcPct val="15000"/>
            </a:spcAft>
          </a:pPr>
          <a:endParaRPr lang="zh-CN" altLang="en-US" sz="1600" dirty="0">
            <a:latin typeface="手札体-简粗体" panose="03000700000000000000" pitchFamily="66" charset="-122"/>
            <a:ea typeface="手札体-简粗体" panose="03000700000000000000" pitchFamily="66" charset="-122"/>
          </a:endParaRPr>
        </a:p>
      </dgm:t>
    </dgm:pt>
    <dgm:pt modelId="{452B040B-9ECD-49CB-832E-64338B689536}">
      <dgm:prSet phldrT="[文本]" custT="1"/>
      <dgm:spPr/>
      <dgm:t>
        <a:bodyPr/>
        <a:lstStyle/>
        <a:p>
          <a:pPr>
            <a:lnSpc>
              <a:spcPts val="2600"/>
            </a:lnSpc>
            <a:spcAft>
              <a:spcPts val="0"/>
            </a:spcAft>
          </a:pPr>
          <a:r>
            <a:rPr lang="zh-CN" altLang="en-US" sz="2000" dirty="0">
              <a:solidFill>
                <a:srgbClr val="FF0000"/>
              </a:solidFill>
              <a:latin typeface="手札体-简粗体" panose="03000700000000000000" pitchFamily="66" charset="-122"/>
              <a:ea typeface="手札体-简粗体" panose="03000700000000000000" pitchFamily="66" charset="-122"/>
            </a:rPr>
            <a:t>数据仓库</a:t>
          </a:r>
        </a:p>
      </dgm:t>
    </dgm:pt>
    <dgm:pt modelId="{F990C875-17C8-4611-AE20-254546513115}" type="sibTrans" cxnId="{18F7A7B3-2CF4-4142-83CE-97CFEB3CF96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34E8C3AC-DAA9-4CF5-AFCF-3775CFF6AF56}" type="parTrans" cxnId="{18F7A7B3-2CF4-4142-83CE-97CFEB3CF96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678FA721-0B60-41A9-857E-CA129CE42501}" type="sibTrans" cxnId="{68CA808A-DF38-4B3E-82A0-4E9891F1278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2BC55BF7-D541-48AF-BD1F-C12109A9BBCA}" type="parTrans" cxnId="{68CA808A-DF38-4B3E-82A0-4E9891F1278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3BE22F1E-19C5-40DF-99CA-128A1D559470}">
      <dgm:prSet phldrT="[文本]" custT="1"/>
      <dgm:spPr/>
      <dgm:t>
        <a:bodyPr/>
        <a:lstStyle/>
        <a:p>
          <a:pPr marL="171450" marR="0" lvl="1" indent="-171450" algn="l" defTabSz="711200" rtl="0" eaLnBrk="1" fontAlgn="auto" latinLnBrk="0" hangingPunct="1">
            <a:lnSpc>
              <a:spcPts val="2600"/>
            </a:lnSpc>
            <a:spcBef>
              <a:spcPct val="0"/>
            </a:spcBef>
            <a:spcAft>
              <a:spcPts val="0"/>
            </a:spcAft>
            <a:buClrTx/>
            <a:buSzTx/>
            <a:buFontTx/>
            <a:buNone/>
            <a:tabLst/>
            <a:defRPr/>
          </a:pPr>
          <a:endParaRPr lang="zh-CN" altLang="en-US" sz="1600" dirty="0">
            <a:latin typeface="手札体-简粗体" panose="03000700000000000000" pitchFamily="66" charset="-122"/>
            <a:ea typeface="手札体-简粗体" panose="03000700000000000000" pitchFamily="66" charset="-122"/>
          </a:endParaRPr>
        </a:p>
      </dgm:t>
    </dgm:pt>
    <dgm:pt modelId="{270EBA8F-DCF4-40DA-932F-A7A45924004E}">
      <dgm:prSet phldrT="[文本]" custT="1"/>
      <dgm:spPr/>
      <dgm:t>
        <a:bodyPr/>
        <a:lstStyle/>
        <a:p>
          <a:pPr lvl="0" algn="l" defTabSz="889000">
            <a:lnSpc>
              <a:spcPts val="2600"/>
            </a:lnSpc>
            <a:spcBef>
              <a:spcPct val="0"/>
            </a:spcBef>
            <a:spcAft>
              <a:spcPts val="0"/>
            </a:spcAft>
          </a:pPr>
          <a:r>
            <a:rPr lang="zh-CN" altLang="en-US" sz="2000" dirty="0">
              <a:solidFill>
                <a:srgbClr val="FF0000"/>
              </a:solidFill>
              <a:latin typeface="手札体-简粗体" panose="03000700000000000000" pitchFamily="66" charset="-122"/>
              <a:ea typeface="手札体-简粗体" panose="03000700000000000000" pitchFamily="66" charset="-122"/>
            </a:rPr>
            <a:t>呼叫中心</a:t>
          </a:r>
        </a:p>
      </dgm:t>
    </dgm:pt>
    <dgm:pt modelId="{BC2AF2EE-ADA9-4D88-A8A4-70546D8B41C2}" type="sibTrans" cxnId="{914B5C40-B34B-46B6-B04F-56869E6A4ED1}">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47DD57F5-E34F-412E-A732-6D535996156F}" type="parTrans" cxnId="{914B5C40-B34B-46B6-B04F-56869E6A4ED1}">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1F261336-EB28-417A-B59B-7395D586D5CA}" type="sibTrans" cxnId="{2966569A-9476-4984-B39D-7568AADD209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E628E9F1-4D5E-4CB3-922E-685AADB5C69A}" type="parTrans" cxnId="{2966569A-9476-4984-B39D-7568AADD209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EE5F1915-1936-4F29-947F-5B148FB1F01E}" type="pres">
      <dgm:prSet presAssocID="{1550E5B1-436E-4F74-9353-B6C1ECF65183}" presName="Name0" presStyleCnt="0">
        <dgm:presLayoutVars>
          <dgm:dir/>
          <dgm:resizeHandles val="exact"/>
        </dgm:presLayoutVars>
      </dgm:prSet>
      <dgm:spPr/>
    </dgm:pt>
    <dgm:pt modelId="{FFA5028D-1B51-4996-B51E-2AF902A39FE6}" type="pres">
      <dgm:prSet presAssocID="{1550E5B1-436E-4F74-9353-B6C1ECF65183}" presName="bkgdShp" presStyleLbl="alignAccFollowNode1" presStyleIdx="0" presStyleCnt="1"/>
      <dgm:spPr/>
    </dgm:pt>
    <dgm:pt modelId="{87D09BAE-53EC-4D21-B572-EF2462502B93}" type="pres">
      <dgm:prSet presAssocID="{1550E5B1-436E-4F74-9353-B6C1ECF65183}" presName="linComp" presStyleCnt="0"/>
      <dgm:spPr/>
    </dgm:pt>
    <dgm:pt modelId="{92D0F00B-42FF-4CB8-83BF-BDCD83A04461}" type="pres">
      <dgm:prSet presAssocID="{270EBA8F-DCF4-40DA-932F-A7A45924004E}" presName="compNode" presStyleCnt="0"/>
      <dgm:spPr/>
    </dgm:pt>
    <dgm:pt modelId="{F50C0323-BFC1-40E4-94E9-3ECBB37A0DD9}" type="pres">
      <dgm:prSet presAssocID="{270EBA8F-DCF4-40DA-932F-A7A45924004E}" presName="node" presStyleLbl="node1" presStyleIdx="0" presStyleCnt="4">
        <dgm:presLayoutVars>
          <dgm:bulletEnabled val="1"/>
        </dgm:presLayoutVars>
      </dgm:prSet>
      <dgm:spPr/>
    </dgm:pt>
    <dgm:pt modelId="{A22E8684-B16B-469F-B70F-455081653425}" type="pres">
      <dgm:prSet presAssocID="{270EBA8F-DCF4-40DA-932F-A7A45924004E}" presName="invisiNode" presStyleLbl="node1" presStyleIdx="0" presStyleCnt="4"/>
      <dgm:spPr/>
    </dgm:pt>
    <dgm:pt modelId="{6C1E37A7-4FCD-4D80-9CAE-04BBC386C020}" type="pres">
      <dgm:prSet presAssocID="{270EBA8F-DCF4-40DA-932F-A7A45924004E}"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FE835D53-E6FF-4508-906C-697B3433EA53}" type="pres">
      <dgm:prSet presAssocID="{BC2AF2EE-ADA9-4D88-A8A4-70546D8B41C2}" presName="sibTrans" presStyleLbl="sibTrans2D1" presStyleIdx="0" presStyleCnt="0"/>
      <dgm:spPr/>
    </dgm:pt>
    <dgm:pt modelId="{B41DBEB3-E84E-4F41-8BA9-DF040DC0689F}" type="pres">
      <dgm:prSet presAssocID="{452B040B-9ECD-49CB-832E-64338B689536}" presName="compNode" presStyleCnt="0"/>
      <dgm:spPr/>
    </dgm:pt>
    <dgm:pt modelId="{0C589D9F-EF72-4B59-8C16-BBA728DAD87C}" type="pres">
      <dgm:prSet presAssocID="{452B040B-9ECD-49CB-832E-64338B689536}" presName="node" presStyleLbl="node1" presStyleIdx="1" presStyleCnt="4">
        <dgm:presLayoutVars>
          <dgm:bulletEnabled val="1"/>
        </dgm:presLayoutVars>
      </dgm:prSet>
      <dgm:spPr/>
    </dgm:pt>
    <dgm:pt modelId="{68D7171E-C489-45E0-B4DC-2CFF2C5B07B1}" type="pres">
      <dgm:prSet presAssocID="{452B040B-9ECD-49CB-832E-64338B689536}" presName="invisiNode" presStyleLbl="node1" presStyleIdx="1" presStyleCnt="4"/>
      <dgm:spPr/>
    </dgm:pt>
    <dgm:pt modelId="{0E8621B9-0B94-4B4A-B153-8C65A1B1A67C}" type="pres">
      <dgm:prSet presAssocID="{452B040B-9ECD-49CB-832E-64338B689536}"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F54D3391-D54A-439E-BBEE-1285DEC48F6D}" type="pres">
      <dgm:prSet presAssocID="{F990C875-17C8-4611-AE20-254546513115}" presName="sibTrans" presStyleLbl="sibTrans2D1" presStyleIdx="0" presStyleCnt="0"/>
      <dgm:spPr/>
    </dgm:pt>
    <dgm:pt modelId="{2A0FEF6D-7C7A-4660-8B93-2802A2C18CEC}" type="pres">
      <dgm:prSet presAssocID="{09BBF2DC-F7E5-41D3-BDDB-0F4C6CA12C69}" presName="compNode" presStyleCnt="0"/>
      <dgm:spPr/>
    </dgm:pt>
    <dgm:pt modelId="{28BA66E4-B30D-46A7-99C1-BD889D5F434D}" type="pres">
      <dgm:prSet presAssocID="{09BBF2DC-F7E5-41D3-BDDB-0F4C6CA12C69}" presName="node" presStyleLbl="node1" presStyleIdx="2" presStyleCnt="4">
        <dgm:presLayoutVars>
          <dgm:bulletEnabled val="1"/>
        </dgm:presLayoutVars>
      </dgm:prSet>
      <dgm:spPr/>
    </dgm:pt>
    <dgm:pt modelId="{01AAC96F-DBBE-44DD-94A8-18F355D95179}" type="pres">
      <dgm:prSet presAssocID="{09BBF2DC-F7E5-41D3-BDDB-0F4C6CA12C69}" presName="invisiNode" presStyleLbl="node1" presStyleIdx="2" presStyleCnt="4"/>
      <dgm:spPr/>
    </dgm:pt>
    <dgm:pt modelId="{C7E9E91C-A03B-4A3A-915B-3BFDC81F44F4}" type="pres">
      <dgm:prSet presAssocID="{09BBF2DC-F7E5-41D3-BDDB-0F4C6CA12C69}"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dgm:spPr>
    </dgm:pt>
    <dgm:pt modelId="{080CCC0D-61B2-4DDA-8D21-156C853B5F11}" type="pres">
      <dgm:prSet presAssocID="{F093B948-38B1-44D2-9F9D-A3351A907F73}" presName="sibTrans" presStyleLbl="sibTrans2D1" presStyleIdx="0" presStyleCnt="0"/>
      <dgm:spPr/>
    </dgm:pt>
    <dgm:pt modelId="{A40967D5-6618-4554-AA7B-B584184252B6}" type="pres">
      <dgm:prSet presAssocID="{ECA7E7F2-5ED0-4796-809C-B62EBD94F211}" presName="compNode" presStyleCnt="0"/>
      <dgm:spPr/>
    </dgm:pt>
    <dgm:pt modelId="{B66488AA-3886-4FE1-AC4E-C77984EEAD81}" type="pres">
      <dgm:prSet presAssocID="{ECA7E7F2-5ED0-4796-809C-B62EBD94F211}" presName="node" presStyleLbl="node1" presStyleIdx="3" presStyleCnt="4">
        <dgm:presLayoutVars>
          <dgm:bulletEnabled val="1"/>
        </dgm:presLayoutVars>
      </dgm:prSet>
      <dgm:spPr/>
    </dgm:pt>
    <dgm:pt modelId="{61CB40DB-0DC2-486C-98E1-711974576F88}" type="pres">
      <dgm:prSet presAssocID="{ECA7E7F2-5ED0-4796-809C-B62EBD94F211}" presName="invisiNode" presStyleLbl="node1" presStyleIdx="3" presStyleCnt="4"/>
      <dgm:spPr/>
    </dgm:pt>
    <dgm:pt modelId="{B71647BA-F9EB-45B2-8496-162C5DEA2744}" type="pres">
      <dgm:prSet presAssocID="{ECA7E7F2-5ED0-4796-809C-B62EBD94F211}"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Lst>
  <dgm:cxnLst>
    <dgm:cxn modelId="{6195BB25-F35F-2845-88EB-923BD5378AF4}" type="presOf" srcId="{BC2AF2EE-ADA9-4D88-A8A4-70546D8B41C2}" destId="{FE835D53-E6FF-4508-906C-697B3433EA53}" srcOrd="0" destOrd="0" presId="urn:microsoft.com/office/officeart/2005/8/layout/pList2"/>
    <dgm:cxn modelId="{200EBE3F-EF90-1149-89E1-E2D2B4B36405}" type="presOf" srcId="{810411FE-8193-4B7A-8892-EB9C481FD76E}" destId="{0C589D9F-EF72-4B59-8C16-BBA728DAD87C}" srcOrd="0" destOrd="1" presId="urn:microsoft.com/office/officeart/2005/8/layout/pList2"/>
    <dgm:cxn modelId="{914B5C40-B34B-46B6-B04F-56869E6A4ED1}" srcId="{1550E5B1-436E-4F74-9353-B6C1ECF65183}" destId="{270EBA8F-DCF4-40DA-932F-A7A45924004E}" srcOrd="0" destOrd="0" parTransId="{47DD57F5-E34F-412E-A732-6D535996156F}" sibTransId="{BC2AF2EE-ADA9-4D88-A8A4-70546D8B41C2}"/>
    <dgm:cxn modelId="{268B0162-4AF7-044B-8BB3-9F230CA72120}" type="presOf" srcId="{EDC05EE9-50EF-4D4F-B471-600045F0AE73}" destId="{28BA66E4-B30D-46A7-99C1-BD889D5F434D}" srcOrd="0" destOrd="1" presId="urn:microsoft.com/office/officeart/2005/8/layout/pList2"/>
    <dgm:cxn modelId="{68CA808A-DF38-4B3E-82A0-4E9891F12787}" srcId="{452B040B-9ECD-49CB-832E-64338B689536}" destId="{810411FE-8193-4B7A-8892-EB9C481FD76E}" srcOrd="0" destOrd="0" parTransId="{2BC55BF7-D541-48AF-BD1F-C12109A9BBCA}" sibTransId="{678FA721-0B60-41A9-857E-CA129CE42501}"/>
    <dgm:cxn modelId="{3206FD8F-8328-4D4F-A00B-45182A179868}" type="presOf" srcId="{09BBF2DC-F7E5-41D3-BDDB-0F4C6CA12C69}" destId="{28BA66E4-B30D-46A7-99C1-BD889D5F434D}" srcOrd="0" destOrd="0" presId="urn:microsoft.com/office/officeart/2005/8/layout/pList2"/>
    <dgm:cxn modelId="{2966569A-9476-4984-B39D-7568AADD2097}" srcId="{270EBA8F-DCF4-40DA-932F-A7A45924004E}" destId="{3BE22F1E-19C5-40DF-99CA-128A1D559470}" srcOrd="0" destOrd="0" parTransId="{E628E9F1-4D5E-4CB3-922E-685AADB5C69A}" sibTransId="{1F261336-EB28-417A-B59B-7395D586D5CA}"/>
    <dgm:cxn modelId="{788631A3-F3F5-954B-80E3-7B53BD9144ED}" type="presOf" srcId="{3BE22F1E-19C5-40DF-99CA-128A1D559470}" destId="{F50C0323-BFC1-40E4-94E9-3ECBB37A0DD9}" srcOrd="0" destOrd="1" presId="urn:microsoft.com/office/officeart/2005/8/layout/pList2"/>
    <dgm:cxn modelId="{156380AC-8CAA-C747-8717-092FA4A39652}" type="presOf" srcId="{F093B948-38B1-44D2-9F9D-A3351A907F73}" destId="{080CCC0D-61B2-4DDA-8D21-156C853B5F11}" srcOrd="0" destOrd="0" presId="urn:microsoft.com/office/officeart/2005/8/layout/pList2"/>
    <dgm:cxn modelId="{115BBAAD-4BFF-4617-9C0C-848679FA96FB}" srcId="{1550E5B1-436E-4F74-9353-B6C1ECF65183}" destId="{09BBF2DC-F7E5-41D3-BDDB-0F4C6CA12C69}" srcOrd="2" destOrd="0" parTransId="{6381F2EC-6107-4F3C-967B-2F34A0560731}" sibTransId="{F093B948-38B1-44D2-9F9D-A3351A907F73}"/>
    <dgm:cxn modelId="{18F7A7B3-2CF4-4142-83CE-97CFEB3CF967}" srcId="{1550E5B1-436E-4F74-9353-B6C1ECF65183}" destId="{452B040B-9ECD-49CB-832E-64338B689536}" srcOrd="1" destOrd="0" parTransId="{34E8C3AC-DAA9-4CF5-AFCF-3775CFF6AF56}" sibTransId="{F990C875-17C8-4611-AE20-254546513115}"/>
    <dgm:cxn modelId="{9088A8B6-5E47-AF40-A7F8-C84A390793A5}" type="presOf" srcId="{1550E5B1-436E-4F74-9353-B6C1ECF65183}" destId="{EE5F1915-1936-4F29-947F-5B148FB1F01E}" srcOrd="0" destOrd="0" presId="urn:microsoft.com/office/officeart/2005/8/layout/pList2"/>
    <dgm:cxn modelId="{3BE467BA-DE24-9C46-85EA-1247225AF973}" type="presOf" srcId="{ECA7E7F2-5ED0-4796-809C-B62EBD94F211}" destId="{B66488AA-3886-4FE1-AC4E-C77984EEAD81}" srcOrd="0" destOrd="0" presId="urn:microsoft.com/office/officeart/2005/8/layout/pList2"/>
    <dgm:cxn modelId="{FD91BFBE-4A55-44B1-ABED-0CED6D1D48FB}" srcId="{09BBF2DC-F7E5-41D3-BDDB-0F4C6CA12C69}" destId="{EDC05EE9-50EF-4D4F-B471-600045F0AE73}" srcOrd="0" destOrd="0" parTransId="{9C36D2E6-8E3C-408C-8B04-13FEE5CA0141}" sibTransId="{6CCB448C-47D4-42AE-A791-993C64B79D60}"/>
    <dgm:cxn modelId="{EA90F6C0-9D01-2E40-A5F3-07E9B0989EEA}" type="presOf" srcId="{F990C875-17C8-4611-AE20-254546513115}" destId="{F54D3391-D54A-439E-BBEE-1285DEC48F6D}" srcOrd="0" destOrd="0" presId="urn:microsoft.com/office/officeart/2005/8/layout/pList2"/>
    <dgm:cxn modelId="{BDE72EE4-B479-4D86-BF66-4E735166CC5C}" srcId="{ECA7E7F2-5ED0-4796-809C-B62EBD94F211}" destId="{D65DAB72-F4E6-4990-8EC3-73A91A2BDFD7}" srcOrd="0" destOrd="0" parTransId="{8FB76024-8C45-495B-9A55-D0AD3F5301A9}" sibTransId="{5C1C67C3-6247-4C57-9C03-D6DFEA2C31EF}"/>
    <dgm:cxn modelId="{BEB2ADE7-DD6B-DC42-A1B9-FF82EFEF822D}" type="presOf" srcId="{270EBA8F-DCF4-40DA-932F-A7A45924004E}" destId="{F50C0323-BFC1-40E4-94E9-3ECBB37A0DD9}" srcOrd="0" destOrd="0" presId="urn:microsoft.com/office/officeart/2005/8/layout/pList2"/>
    <dgm:cxn modelId="{C35E01EC-B66A-8546-98BC-51C0AB3335E1}" type="presOf" srcId="{452B040B-9ECD-49CB-832E-64338B689536}" destId="{0C589D9F-EF72-4B59-8C16-BBA728DAD87C}" srcOrd="0" destOrd="0" presId="urn:microsoft.com/office/officeart/2005/8/layout/pList2"/>
    <dgm:cxn modelId="{5E4BDDF5-BD69-D24F-9EE2-B8F3C5CD5B73}" type="presOf" srcId="{D65DAB72-F4E6-4990-8EC3-73A91A2BDFD7}" destId="{B66488AA-3886-4FE1-AC4E-C77984EEAD81}" srcOrd="0" destOrd="1" presId="urn:microsoft.com/office/officeart/2005/8/layout/pList2"/>
    <dgm:cxn modelId="{DC19D0FC-8D86-4280-A474-5343841A9FDD}" srcId="{1550E5B1-436E-4F74-9353-B6C1ECF65183}" destId="{ECA7E7F2-5ED0-4796-809C-B62EBD94F211}" srcOrd="3" destOrd="0" parTransId="{BE8392EF-7020-4DCD-94E8-D948145ED606}" sibTransId="{7C1E7287-981A-4963-B980-916C3B645DEA}"/>
    <dgm:cxn modelId="{DCB379D9-4A46-CB48-B60F-FBBD3FB24E6E}" type="presParOf" srcId="{EE5F1915-1936-4F29-947F-5B148FB1F01E}" destId="{FFA5028D-1B51-4996-B51E-2AF902A39FE6}" srcOrd="0" destOrd="0" presId="urn:microsoft.com/office/officeart/2005/8/layout/pList2"/>
    <dgm:cxn modelId="{9BC50EC9-0FA1-5940-8B78-60A6C18A003B}" type="presParOf" srcId="{EE5F1915-1936-4F29-947F-5B148FB1F01E}" destId="{87D09BAE-53EC-4D21-B572-EF2462502B93}" srcOrd="1" destOrd="0" presId="urn:microsoft.com/office/officeart/2005/8/layout/pList2"/>
    <dgm:cxn modelId="{97CD93E7-B8EF-AC46-8410-9CAAFE171F95}" type="presParOf" srcId="{87D09BAE-53EC-4D21-B572-EF2462502B93}" destId="{92D0F00B-42FF-4CB8-83BF-BDCD83A04461}" srcOrd="0" destOrd="0" presId="urn:microsoft.com/office/officeart/2005/8/layout/pList2"/>
    <dgm:cxn modelId="{55D9618C-EAD5-1147-8DF5-188A8EB83F65}" type="presParOf" srcId="{92D0F00B-42FF-4CB8-83BF-BDCD83A04461}" destId="{F50C0323-BFC1-40E4-94E9-3ECBB37A0DD9}" srcOrd="0" destOrd="0" presId="urn:microsoft.com/office/officeart/2005/8/layout/pList2"/>
    <dgm:cxn modelId="{E3BA6A72-70D8-4B4E-9D6A-AC2F08F4CA6A}" type="presParOf" srcId="{92D0F00B-42FF-4CB8-83BF-BDCD83A04461}" destId="{A22E8684-B16B-469F-B70F-455081653425}" srcOrd="1" destOrd="0" presId="urn:microsoft.com/office/officeart/2005/8/layout/pList2"/>
    <dgm:cxn modelId="{828239A8-39F9-8745-90A1-78629F4398F5}" type="presParOf" srcId="{92D0F00B-42FF-4CB8-83BF-BDCD83A04461}" destId="{6C1E37A7-4FCD-4D80-9CAE-04BBC386C020}" srcOrd="2" destOrd="0" presId="urn:microsoft.com/office/officeart/2005/8/layout/pList2"/>
    <dgm:cxn modelId="{CE6CB7DC-E068-BF47-B19E-48A278A98F64}" type="presParOf" srcId="{87D09BAE-53EC-4D21-B572-EF2462502B93}" destId="{FE835D53-E6FF-4508-906C-697B3433EA53}" srcOrd="1" destOrd="0" presId="urn:microsoft.com/office/officeart/2005/8/layout/pList2"/>
    <dgm:cxn modelId="{4139C1DA-6651-7C4D-8630-B532679EAA1A}" type="presParOf" srcId="{87D09BAE-53EC-4D21-B572-EF2462502B93}" destId="{B41DBEB3-E84E-4F41-8BA9-DF040DC0689F}" srcOrd="2" destOrd="0" presId="urn:microsoft.com/office/officeart/2005/8/layout/pList2"/>
    <dgm:cxn modelId="{011E1F1A-A941-114D-A079-1232FCB58C39}" type="presParOf" srcId="{B41DBEB3-E84E-4F41-8BA9-DF040DC0689F}" destId="{0C589D9F-EF72-4B59-8C16-BBA728DAD87C}" srcOrd="0" destOrd="0" presId="urn:microsoft.com/office/officeart/2005/8/layout/pList2"/>
    <dgm:cxn modelId="{9E26A151-106E-2C44-9573-5500A9A7EC33}" type="presParOf" srcId="{B41DBEB3-E84E-4F41-8BA9-DF040DC0689F}" destId="{68D7171E-C489-45E0-B4DC-2CFF2C5B07B1}" srcOrd="1" destOrd="0" presId="urn:microsoft.com/office/officeart/2005/8/layout/pList2"/>
    <dgm:cxn modelId="{12343A5C-2FAD-5143-87F3-9DBCE42ECDBD}" type="presParOf" srcId="{B41DBEB3-E84E-4F41-8BA9-DF040DC0689F}" destId="{0E8621B9-0B94-4B4A-B153-8C65A1B1A67C}" srcOrd="2" destOrd="0" presId="urn:microsoft.com/office/officeart/2005/8/layout/pList2"/>
    <dgm:cxn modelId="{FF2BDEFF-0AAC-874C-B7F1-86A2F328F06B}" type="presParOf" srcId="{87D09BAE-53EC-4D21-B572-EF2462502B93}" destId="{F54D3391-D54A-439E-BBEE-1285DEC48F6D}" srcOrd="3" destOrd="0" presId="urn:microsoft.com/office/officeart/2005/8/layout/pList2"/>
    <dgm:cxn modelId="{C72CDB25-8FD5-7D49-8FCC-0BD821BB1B06}" type="presParOf" srcId="{87D09BAE-53EC-4D21-B572-EF2462502B93}" destId="{2A0FEF6D-7C7A-4660-8B93-2802A2C18CEC}" srcOrd="4" destOrd="0" presId="urn:microsoft.com/office/officeart/2005/8/layout/pList2"/>
    <dgm:cxn modelId="{4BE8558E-F2B1-3248-89F9-364575B63512}" type="presParOf" srcId="{2A0FEF6D-7C7A-4660-8B93-2802A2C18CEC}" destId="{28BA66E4-B30D-46A7-99C1-BD889D5F434D}" srcOrd="0" destOrd="0" presId="urn:microsoft.com/office/officeart/2005/8/layout/pList2"/>
    <dgm:cxn modelId="{1790D9E8-41FE-D341-A8B5-D834E9F33343}" type="presParOf" srcId="{2A0FEF6D-7C7A-4660-8B93-2802A2C18CEC}" destId="{01AAC96F-DBBE-44DD-94A8-18F355D95179}" srcOrd="1" destOrd="0" presId="urn:microsoft.com/office/officeart/2005/8/layout/pList2"/>
    <dgm:cxn modelId="{83BC7B06-EC49-D04A-823F-3698CA45AC5B}" type="presParOf" srcId="{2A0FEF6D-7C7A-4660-8B93-2802A2C18CEC}" destId="{C7E9E91C-A03B-4A3A-915B-3BFDC81F44F4}" srcOrd="2" destOrd="0" presId="urn:microsoft.com/office/officeart/2005/8/layout/pList2"/>
    <dgm:cxn modelId="{AF9404F0-B117-C84B-AB58-900ED53BA1DF}" type="presParOf" srcId="{87D09BAE-53EC-4D21-B572-EF2462502B93}" destId="{080CCC0D-61B2-4DDA-8D21-156C853B5F11}" srcOrd="5" destOrd="0" presId="urn:microsoft.com/office/officeart/2005/8/layout/pList2"/>
    <dgm:cxn modelId="{317CE9D9-D861-E241-840D-DB55AD7105FF}" type="presParOf" srcId="{87D09BAE-53EC-4D21-B572-EF2462502B93}" destId="{A40967D5-6618-4554-AA7B-B584184252B6}" srcOrd="6" destOrd="0" presId="urn:microsoft.com/office/officeart/2005/8/layout/pList2"/>
    <dgm:cxn modelId="{3EA31DF3-8477-3C44-9DC5-ECB18B462FFB}" type="presParOf" srcId="{A40967D5-6618-4554-AA7B-B584184252B6}" destId="{B66488AA-3886-4FE1-AC4E-C77984EEAD81}" srcOrd="0" destOrd="0" presId="urn:microsoft.com/office/officeart/2005/8/layout/pList2"/>
    <dgm:cxn modelId="{DB87E3C2-5FC1-B648-8C06-AAA165D08F9B}" type="presParOf" srcId="{A40967D5-6618-4554-AA7B-B584184252B6}" destId="{61CB40DB-0DC2-486C-98E1-711974576F88}" srcOrd="1" destOrd="0" presId="urn:microsoft.com/office/officeart/2005/8/layout/pList2"/>
    <dgm:cxn modelId="{B09788CE-14F1-154B-9019-E481DCE6C7DF}" type="presParOf" srcId="{A40967D5-6618-4554-AA7B-B584184252B6}" destId="{B71647BA-F9EB-45B2-8496-162C5DEA2744}" srcOrd="2" destOrd="0" presId="urn:microsoft.com/office/officeart/2005/8/layout/pList2"/>
  </dgm:cxnLst>
  <dgm:bg/>
  <dgm:whole>
    <a:ln w="19050"/>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SimHei" charset="-122"/>
              <a:ea typeface="SimHei" charset="-122"/>
              <a:cs typeface="SimHei" charset="-122"/>
              <a:sym typeface="+mn-ea"/>
            </a:rPr>
            <a:t>客户关系管理概述</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23F1803F-276C-8041-9B7B-082F2BD1E946}">
      <dgm:prSet custT="1"/>
      <dgm:spPr/>
      <dgm:t>
        <a:bodyPr/>
        <a:lstStyle/>
        <a:p>
          <a:r>
            <a:rPr lang="zh-CN" altLang="en-US" sz="2000" b="1" dirty="0">
              <a:latin typeface="SimHei" charset="-122"/>
              <a:ea typeface="SimHei" charset="-122"/>
              <a:cs typeface="SimHei" charset="-122"/>
            </a:rPr>
            <a:t>客户关系管理的特点</a:t>
          </a:r>
        </a:p>
      </dgm:t>
    </dgm:pt>
    <dgm:pt modelId="{5E91D41B-332E-E54E-BBB2-1256B9CC48C7}" type="parTrans" cxnId="{51A0D708-C959-D74C-AB5D-714B7FABEAEE}">
      <dgm:prSet/>
      <dgm:spPr/>
      <dgm:t>
        <a:bodyPr/>
        <a:lstStyle/>
        <a:p>
          <a:endParaRPr lang="zh-CN" altLang="en-US">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a:latin typeface="SimHei" charset="-122"/>
            <a:ea typeface="SimHei" charset="-122"/>
            <a:cs typeface="SimHei" charset="-122"/>
          </a:endParaRPr>
        </a:p>
      </dgm:t>
    </dgm:pt>
    <dgm:pt modelId="{7859404A-F2FC-2C48-AA46-F509ECEE6B31}">
      <dgm:prSet custT="1"/>
      <dgm:spPr/>
      <dgm:t>
        <a:bodyPr/>
        <a:lstStyle/>
        <a:p>
          <a:r>
            <a:rPr lang="zh-CN" altLang="en-US" sz="2000" b="1" dirty="0">
              <a:latin typeface="SimHei" charset="-122"/>
              <a:ea typeface="SimHei" charset="-122"/>
              <a:cs typeface="SimHei" charset="-122"/>
            </a:rPr>
            <a:t>客户关系管理产生的背景</a:t>
          </a:r>
        </a:p>
      </dgm:t>
    </dgm:pt>
    <dgm:pt modelId="{082ECBEE-C2C7-4949-86B1-6B928BF803C2}" type="parTrans" cxnId="{20C1FE7A-4B34-AA48-A07D-90CA165F3112}">
      <dgm:prSet/>
      <dgm:spPr/>
      <dgm:t>
        <a:bodyPr/>
        <a:lstStyle/>
        <a:p>
          <a:endParaRPr lang="zh-CN" altLang="en-US">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a:latin typeface="SimHei" charset="-122"/>
            <a:ea typeface="SimHei" charset="-122"/>
            <a:cs typeface="SimHei" charset="-122"/>
          </a:endParaRPr>
        </a:p>
      </dgm:t>
    </dgm:pt>
    <dgm:pt modelId="{EFE326FC-C5B1-CD40-A9C7-6A7DAA9A9741}">
      <dgm:prSet custT="1"/>
      <dgm:spPr/>
      <dgm:t>
        <a:bodyPr/>
        <a:lstStyle/>
        <a:p>
          <a:r>
            <a:rPr lang="zh-CN" altLang="en-US" sz="2000" dirty="0">
              <a:solidFill>
                <a:schemeClr val="tx1"/>
              </a:solidFill>
              <a:latin typeface="SimHei" charset="-122"/>
              <a:ea typeface="SimHei" charset="-122"/>
              <a:cs typeface="SimHei" charset="-122"/>
            </a:rPr>
            <a:t>客户关系管理是一种经营理念</a:t>
          </a:r>
          <a:endParaRPr lang="zh-CN" altLang="en-US" sz="2000" b="1" dirty="0">
            <a:latin typeface="SimHei" charset="-122"/>
            <a:ea typeface="SimHei" charset="-122"/>
            <a:cs typeface="SimHei" charset="-122"/>
          </a:endParaRPr>
        </a:p>
      </dgm:t>
    </dgm:pt>
    <dgm:pt modelId="{4E4A4517-ED0E-F64C-A15C-B5F9196641D7}" type="parTrans" cxnId="{D2035944-3F88-614A-9BAA-62BB6AD10823}">
      <dgm:prSet/>
      <dgm:spPr/>
      <dgm:t>
        <a:bodyPr/>
        <a:lstStyle/>
        <a:p>
          <a:endParaRPr lang="zh-CN" altLang="en-US">
            <a:latin typeface="SimHei" charset="-122"/>
            <a:ea typeface="SimHei" charset="-122"/>
            <a:cs typeface="SimHei" charset="-122"/>
          </a:endParaRPr>
        </a:p>
      </dgm:t>
    </dgm:pt>
    <dgm:pt modelId="{60542D30-1BA5-2140-AE5B-BFBD7A190528}" type="sibTrans" cxnId="{D2035944-3F88-614A-9BAA-62BB6AD10823}">
      <dgm:prSet/>
      <dgm:spPr/>
      <dgm:t>
        <a:bodyPr/>
        <a:lstStyle/>
        <a:p>
          <a:endParaRPr lang="zh-CN" altLang="en-US">
            <a:latin typeface="SimHei" charset="-122"/>
            <a:ea typeface="SimHei" charset="-122"/>
            <a:cs typeface="SimHei" charset="-122"/>
          </a:endParaRPr>
        </a:p>
      </dgm:t>
    </dgm:pt>
    <dgm:pt modelId="{68E2D35C-9AD6-824C-8142-C0DF1A1F7499}">
      <dgm:prSet custT="1"/>
      <dgm:spPr/>
      <dgm:t>
        <a:bodyPr/>
        <a:lstStyle/>
        <a:p>
          <a:r>
            <a:rPr lang="zh-CN" altLang="en-US" sz="2000" dirty="0">
              <a:solidFill>
                <a:schemeClr val="tx1"/>
              </a:solidFill>
              <a:latin typeface="SimHei" charset="-122"/>
              <a:ea typeface="SimHei" charset="-122"/>
              <a:cs typeface="SimHei" charset="-122"/>
            </a:rPr>
            <a:t>是一种旨在改善企业与客户之间关系的新型管理机制</a:t>
          </a:r>
          <a:endParaRPr lang="zh-CN" altLang="en-US" sz="2000" b="1" dirty="0">
            <a:latin typeface="SimHei" charset="-122"/>
            <a:ea typeface="SimHei" charset="-122"/>
            <a:cs typeface="SimHei" charset="-122"/>
          </a:endParaRPr>
        </a:p>
      </dgm:t>
    </dgm:pt>
    <dgm:pt modelId="{B3BF9EA6-9A7B-6D49-8C87-9EBC21AFEA34}" type="parTrans" cxnId="{0D24C3F0-E7FB-004C-AE1B-8D806DB9B583}">
      <dgm:prSet/>
      <dgm:spPr/>
      <dgm:t>
        <a:bodyPr/>
        <a:lstStyle/>
        <a:p>
          <a:endParaRPr lang="zh-CN" altLang="en-US">
            <a:latin typeface="SimHei" charset="-122"/>
            <a:ea typeface="SimHei" charset="-122"/>
            <a:cs typeface="SimHei" charset="-122"/>
          </a:endParaRPr>
        </a:p>
      </dgm:t>
    </dgm:pt>
    <dgm:pt modelId="{116DD182-F03D-464A-AE54-0FD7F3CF7B21}" type="sibTrans" cxnId="{0D24C3F0-E7FB-004C-AE1B-8D806DB9B583}">
      <dgm:prSet/>
      <dgm:spPr/>
      <dgm:t>
        <a:bodyPr/>
        <a:lstStyle/>
        <a:p>
          <a:endParaRPr lang="zh-CN" altLang="en-US">
            <a:latin typeface="SimHei" charset="-122"/>
            <a:ea typeface="SimHei" charset="-122"/>
            <a:cs typeface="SimHei" charset="-122"/>
          </a:endParaRPr>
        </a:p>
      </dgm:t>
    </dgm:pt>
    <dgm:pt modelId="{351EC558-CE87-304F-9868-370B58ED96F8}">
      <dgm:prSet custT="1"/>
      <dgm:spPr/>
      <dgm:t>
        <a:bodyPr/>
        <a:lstStyle/>
        <a:p>
          <a:r>
            <a:rPr lang="zh-CN" altLang="en-US" sz="2000" dirty="0">
              <a:solidFill>
                <a:schemeClr val="tx1"/>
              </a:solidFill>
              <a:latin typeface="SimHei" charset="-122"/>
              <a:ea typeface="SimHei" charset="-122"/>
              <a:cs typeface="SimHei" charset="-122"/>
            </a:rPr>
            <a:t>客户关系管理包含一整套解决方案</a:t>
          </a:r>
          <a:endParaRPr lang="zh-CN" altLang="en-US" sz="2000" b="1" dirty="0">
            <a:latin typeface="SimHei" charset="-122"/>
            <a:ea typeface="SimHei" charset="-122"/>
            <a:cs typeface="SimHei" charset="-122"/>
          </a:endParaRPr>
        </a:p>
      </dgm:t>
    </dgm:pt>
    <dgm:pt modelId="{1E92BA57-CBAE-5446-846D-4DE52969C7D8}" type="parTrans" cxnId="{E9011526-4566-B740-863E-EC45C0FE5229}">
      <dgm:prSet/>
      <dgm:spPr/>
      <dgm:t>
        <a:bodyPr/>
        <a:lstStyle/>
        <a:p>
          <a:endParaRPr lang="zh-CN" altLang="en-US">
            <a:latin typeface="SimHei" charset="-122"/>
            <a:ea typeface="SimHei" charset="-122"/>
            <a:cs typeface="SimHei" charset="-122"/>
          </a:endParaRPr>
        </a:p>
      </dgm:t>
    </dgm:pt>
    <dgm:pt modelId="{5D7325CE-B182-1E42-8159-5A182604B1BA}" type="sibTrans" cxnId="{E9011526-4566-B740-863E-EC45C0FE5229}">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72CCB281-E61C-7343-9DC9-05F079B1CF1E}" type="pres">
      <dgm:prSet presAssocID="{4E4A4517-ED0E-F64C-A15C-B5F9196641D7}" presName="Name64" presStyleLbl="parChTrans1D3" presStyleIdx="0" presStyleCnt="3"/>
      <dgm:spPr/>
    </dgm:pt>
    <dgm:pt modelId="{C42CF05C-D959-FC44-9E21-BA2FDBB0BDDE}" type="pres">
      <dgm:prSet presAssocID="{EFE326FC-C5B1-CD40-A9C7-6A7DAA9A9741}" presName="hierRoot2" presStyleCnt="0">
        <dgm:presLayoutVars>
          <dgm:hierBranch val="init"/>
        </dgm:presLayoutVars>
      </dgm:prSet>
      <dgm:spPr/>
    </dgm:pt>
    <dgm:pt modelId="{BD0B66A9-03A6-6049-AE48-40314D535283}" type="pres">
      <dgm:prSet presAssocID="{EFE326FC-C5B1-CD40-A9C7-6A7DAA9A9741}" presName="rootComposite" presStyleCnt="0"/>
      <dgm:spPr/>
    </dgm:pt>
    <dgm:pt modelId="{4F70890A-0229-FE43-AC00-DACD73D13A47}" type="pres">
      <dgm:prSet presAssocID="{EFE326FC-C5B1-CD40-A9C7-6A7DAA9A9741}" presName="rootText" presStyleLbl="node3" presStyleIdx="0" presStyleCnt="3">
        <dgm:presLayoutVars>
          <dgm:chPref val="3"/>
        </dgm:presLayoutVars>
      </dgm:prSet>
      <dgm:spPr/>
    </dgm:pt>
    <dgm:pt modelId="{9D48E357-D0BC-0F4D-ABE0-C485552880C5}" type="pres">
      <dgm:prSet presAssocID="{EFE326FC-C5B1-CD40-A9C7-6A7DAA9A9741}" presName="rootConnector" presStyleLbl="node3" presStyleIdx="0" presStyleCnt="3"/>
      <dgm:spPr/>
    </dgm:pt>
    <dgm:pt modelId="{EE487CE0-AB5D-3545-BC9C-313F90F354C3}" type="pres">
      <dgm:prSet presAssocID="{EFE326FC-C5B1-CD40-A9C7-6A7DAA9A9741}" presName="hierChild4" presStyleCnt="0"/>
      <dgm:spPr/>
    </dgm:pt>
    <dgm:pt modelId="{30313A87-8DA1-5241-BB56-BF9092BEE6A0}" type="pres">
      <dgm:prSet presAssocID="{EFE326FC-C5B1-CD40-A9C7-6A7DAA9A9741}" presName="hierChild5" presStyleCnt="0"/>
      <dgm:spPr/>
    </dgm:pt>
    <dgm:pt modelId="{671F2F1A-B903-064B-8A84-1DE633722F4C}" type="pres">
      <dgm:prSet presAssocID="{B3BF9EA6-9A7B-6D49-8C87-9EBC21AFEA34}" presName="Name64" presStyleLbl="parChTrans1D3" presStyleIdx="1" presStyleCnt="3"/>
      <dgm:spPr/>
    </dgm:pt>
    <dgm:pt modelId="{806F9F33-25E0-3646-8F5F-BB8F0D785D65}" type="pres">
      <dgm:prSet presAssocID="{68E2D35C-9AD6-824C-8142-C0DF1A1F7499}" presName="hierRoot2" presStyleCnt="0">
        <dgm:presLayoutVars>
          <dgm:hierBranch val="init"/>
        </dgm:presLayoutVars>
      </dgm:prSet>
      <dgm:spPr/>
    </dgm:pt>
    <dgm:pt modelId="{CAC4043E-0BA5-7246-8AF2-0A84F40A1AF2}" type="pres">
      <dgm:prSet presAssocID="{68E2D35C-9AD6-824C-8142-C0DF1A1F7499}" presName="rootComposite" presStyleCnt="0"/>
      <dgm:spPr/>
    </dgm:pt>
    <dgm:pt modelId="{4E181A34-7465-0941-BB81-1739CC3E5B1F}" type="pres">
      <dgm:prSet presAssocID="{68E2D35C-9AD6-824C-8142-C0DF1A1F7499}" presName="rootText" presStyleLbl="node3" presStyleIdx="1" presStyleCnt="3">
        <dgm:presLayoutVars>
          <dgm:chPref val="3"/>
        </dgm:presLayoutVars>
      </dgm:prSet>
      <dgm:spPr/>
    </dgm:pt>
    <dgm:pt modelId="{9DB340A1-92AE-B94F-B2A6-A14B6F1AFD4D}" type="pres">
      <dgm:prSet presAssocID="{68E2D35C-9AD6-824C-8142-C0DF1A1F7499}" presName="rootConnector" presStyleLbl="node3" presStyleIdx="1" presStyleCnt="3"/>
      <dgm:spPr/>
    </dgm:pt>
    <dgm:pt modelId="{EF3A2FE3-DE8F-B84B-8932-C12665E731FF}" type="pres">
      <dgm:prSet presAssocID="{68E2D35C-9AD6-824C-8142-C0DF1A1F7499}" presName="hierChild4" presStyleCnt="0"/>
      <dgm:spPr/>
    </dgm:pt>
    <dgm:pt modelId="{77143FB0-40CE-9942-AC41-5EF712DD2F20}" type="pres">
      <dgm:prSet presAssocID="{68E2D35C-9AD6-824C-8142-C0DF1A1F7499}" presName="hierChild5" presStyleCnt="0"/>
      <dgm:spPr/>
    </dgm:pt>
    <dgm:pt modelId="{55CD8144-2136-C640-806F-FE0CCB92D5F2}" type="pres">
      <dgm:prSet presAssocID="{1E92BA57-CBAE-5446-846D-4DE52969C7D8}" presName="Name64" presStyleLbl="parChTrans1D3" presStyleIdx="2" presStyleCnt="3"/>
      <dgm:spPr/>
    </dgm:pt>
    <dgm:pt modelId="{2AC4F3AD-33BE-9442-872D-2A8714121A18}" type="pres">
      <dgm:prSet presAssocID="{351EC558-CE87-304F-9868-370B58ED96F8}" presName="hierRoot2" presStyleCnt="0">
        <dgm:presLayoutVars>
          <dgm:hierBranch val="init"/>
        </dgm:presLayoutVars>
      </dgm:prSet>
      <dgm:spPr/>
    </dgm:pt>
    <dgm:pt modelId="{8CB99D1D-F15E-CE48-8E5D-8D5FF9BB0CC3}" type="pres">
      <dgm:prSet presAssocID="{351EC558-CE87-304F-9868-370B58ED96F8}" presName="rootComposite" presStyleCnt="0"/>
      <dgm:spPr/>
    </dgm:pt>
    <dgm:pt modelId="{BEE11B97-CC83-F446-96F4-4DD620BF66B9}" type="pres">
      <dgm:prSet presAssocID="{351EC558-CE87-304F-9868-370B58ED96F8}" presName="rootText" presStyleLbl="node3" presStyleIdx="2" presStyleCnt="3">
        <dgm:presLayoutVars>
          <dgm:chPref val="3"/>
        </dgm:presLayoutVars>
      </dgm:prSet>
      <dgm:spPr/>
    </dgm:pt>
    <dgm:pt modelId="{9B12166B-DF26-9646-832A-81A75B828D11}" type="pres">
      <dgm:prSet presAssocID="{351EC558-CE87-304F-9868-370B58ED96F8}" presName="rootConnector" presStyleLbl="node3" presStyleIdx="2" presStyleCnt="3"/>
      <dgm:spPr/>
    </dgm:pt>
    <dgm:pt modelId="{9AAFC529-C3EB-624A-B233-7D234243D7D9}" type="pres">
      <dgm:prSet presAssocID="{351EC558-CE87-304F-9868-370B58ED96F8}" presName="hierChild4" presStyleCnt="0"/>
      <dgm:spPr/>
    </dgm:pt>
    <dgm:pt modelId="{3AD8FD90-2F53-E645-B825-48A1DC5854E1}" type="pres">
      <dgm:prSet presAssocID="{351EC558-CE87-304F-9868-370B58ED96F8}" presName="hierChild5"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2"/>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2">
        <dgm:presLayoutVars>
          <dgm:chPref val="3"/>
        </dgm:presLayoutVars>
      </dgm:prSet>
      <dgm:spPr/>
    </dgm:pt>
    <dgm:pt modelId="{CBC1B020-7022-2B49-8F5F-7E3168D6587A}" type="pres">
      <dgm:prSet presAssocID="{7859404A-F2FC-2C48-AA46-F509ECEE6B31}" presName="rootConnector" presStyleLbl="node2" presStyleIdx="1" presStyleCnt="2"/>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E9011526-4566-B740-863E-EC45C0FE5229}" srcId="{23F1803F-276C-8041-9B7B-082F2BD1E946}" destId="{351EC558-CE87-304F-9868-370B58ED96F8}" srcOrd="2" destOrd="0" parTransId="{1E92BA57-CBAE-5446-846D-4DE52969C7D8}" sibTransId="{5D7325CE-B182-1E42-8159-5A182604B1BA}"/>
    <dgm:cxn modelId="{2BAE0B36-3D77-AA4F-B433-926C2DB277B2}" type="presOf" srcId="{082ECBEE-C2C7-4949-86B1-6B928BF803C2}" destId="{DB74F6B7-48F3-A347-9D02-3848B3882D19}" srcOrd="0" destOrd="0" presId="urn:microsoft.com/office/officeart/2009/3/layout/HorizontalOrganizationChart"/>
    <dgm:cxn modelId="{5523853B-1041-D54E-8E22-1D75C5085E5D}" type="presOf" srcId="{5E91D41B-332E-E54E-BBB2-1256B9CC48C7}" destId="{97BD78E0-6CC9-224B-9FDD-F11EE9BF8DF0}" srcOrd="0" destOrd="0" presId="urn:microsoft.com/office/officeart/2009/3/layout/HorizontalOrganizationChart"/>
    <dgm:cxn modelId="{5E14C23E-856F-D541-9B51-76701557FE75}" type="presOf" srcId="{351EC558-CE87-304F-9868-370B58ED96F8}" destId="{BEE11B97-CC83-F446-96F4-4DD620BF66B9}" srcOrd="0" destOrd="0" presId="urn:microsoft.com/office/officeart/2009/3/layout/HorizontalOrganizationChart"/>
    <dgm:cxn modelId="{D2035944-3F88-614A-9BAA-62BB6AD10823}" srcId="{23F1803F-276C-8041-9B7B-082F2BD1E946}" destId="{EFE326FC-C5B1-CD40-A9C7-6A7DAA9A9741}" srcOrd="0" destOrd="0" parTransId="{4E4A4517-ED0E-F64C-A15C-B5F9196641D7}" sibTransId="{60542D30-1BA5-2140-AE5B-BFBD7A190528}"/>
    <dgm:cxn modelId="{5136EB44-1C5E-5546-964E-005243350AA5}" type="presOf" srcId="{B3BF9EA6-9A7B-6D49-8C87-9EBC21AFEA34}" destId="{671F2F1A-B903-064B-8A84-1DE633722F4C}" srcOrd="0" destOrd="0" presId="urn:microsoft.com/office/officeart/2009/3/layout/HorizontalOrganizationChart"/>
    <dgm:cxn modelId="{75EFDE4D-6C12-3442-8CB9-496958E84BBC}" type="presOf" srcId="{351EC558-CE87-304F-9868-370B58ED96F8}" destId="{9B12166B-DF26-9646-832A-81A75B828D11}" srcOrd="1" destOrd="0" presId="urn:microsoft.com/office/officeart/2009/3/layout/HorizontalOrganizationChart"/>
    <dgm:cxn modelId="{5AC61152-BA93-F247-83F3-1EB460F11BF4}" type="presOf" srcId="{F05BBA42-D7AF-4BA0-8C3F-85B1FE28E48F}" destId="{18DB143D-9E27-4E02-AFA5-F665953CBC10}" srcOrd="0" destOrd="0" presId="urn:microsoft.com/office/officeart/2009/3/layout/HorizontalOrganizationChart"/>
    <dgm:cxn modelId="{BF116953-9569-274C-A0BE-644449B5C97E}" type="presOf" srcId="{68E2D35C-9AD6-824C-8142-C0DF1A1F7499}" destId="{4E181A34-7465-0941-BB81-1739CC3E5B1F}" srcOrd="0" destOrd="0" presId="urn:microsoft.com/office/officeart/2009/3/layout/HorizontalOrganizationChart"/>
    <dgm:cxn modelId="{BC441C5D-70B4-D942-B50C-9D47562CA61C}" type="presOf" srcId="{7859404A-F2FC-2C48-AA46-F509ECEE6B31}" destId="{CBC1B020-7022-2B49-8F5F-7E3168D6587A}" srcOrd="1"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8CC33882-5D97-7647-9334-BAD930C3D1C2}" type="presOf" srcId="{EFE326FC-C5B1-CD40-A9C7-6A7DAA9A9741}" destId="{4F70890A-0229-FE43-AC00-DACD73D13A47}" srcOrd="0" destOrd="0" presId="urn:microsoft.com/office/officeart/2009/3/layout/HorizontalOrganizationChart"/>
    <dgm:cxn modelId="{BE9FF985-21EC-CC42-9FA0-6C6C682ECB02}" type="presOf" srcId="{9AC2E227-803C-4016-BF2C-9291B6CAA290}" destId="{9CD41DA5-A8A9-4189-B933-DCF665F7DF2D}" srcOrd="1" destOrd="0" presId="urn:microsoft.com/office/officeart/2009/3/layout/HorizontalOrganizationChart"/>
    <dgm:cxn modelId="{D217FC8E-3834-4E4C-A626-650D3591B8EA}" type="presOf" srcId="{EFE326FC-C5B1-CD40-A9C7-6A7DAA9A9741}" destId="{9D48E357-D0BC-0F4D-ABE0-C485552880C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332ECC1-80AC-6044-B158-94C1A5407413}" type="presOf" srcId="{68E2D35C-9AD6-824C-8142-C0DF1A1F7499}" destId="{9DB340A1-92AE-B94F-B2A6-A14B6F1AFD4D}" srcOrd="1" destOrd="0" presId="urn:microsoft.com/office/officeart/2009/3/layout/HorizontalOrganizationChart"/>
    <dgm:cxn modelId="{ABB605D1-7783-4546-9244-1D9B8FBBE8ED}" type="presOf" srcId="{7859404A-F2FC-2C48-AA46-F509ECEE6B31}" destId="{4E99FFF1-F2C8-4947-9B7B-F4C0FDBD7B17}" srcOrd="0" destOrd="0" presId="urn:microsoft.com/office/officeart/2009/3/layout/HorizontalOrganizationChart"/>
    <dgm:cxn modelId="{824944DE-6604-164B-8C11-EE7F69F0FCFD}" type="presOf" srcId="{23F1803F-276C-8041-9B7B-082F2BD1E946}" destId="{B13D6842-7E74-6E4A-B081-886229548982}" srcOrd="1" destOrd="0" presId="urn:microsoft.com/office/officeart/2009/3/layout/HorizontalOrganizationChart"/>
    <dgm:cxn modelId="{3EAA38E6-9E25-154C-BC88-435EBADF81E1}" type="presOf" srcId="{4E4A4517-ED0E-F64C-A15C-B5F9196641D7}" destId="{72CCB281-E61C-7343-9DC9-05F079B1CF1E}" srcOrd="0" destOrd="0" presId="urn:microsoft.com/office/officeart/2009/3/layout/HorizontalOrganizationChart"/>
    <dgm:cxn modelId="{E7828EEC-912B-3F47-AF22-2198FF1F813E}" type="presOf" srcId="{9AC2E227-803C-4016-BF2C-9291B6CAA290}" destId="{2A2AFDF2-2568-44F8-842C-3BFD70D9F2B1}" srcOrd="0" destOrd="0" presId="urn:microsoft.com/office/officeart/2009/3/layout/HorizontalOrganizationChart"/>
    <dgm:cxn modelId="{79D069EE-4AFD-F542-AC37-7E8C255E9BEB}" type="presOf" srcId="{23F1803F-276C-8041-9B7B-082F2BD1E946}" destId="{19BA56B5-C34A-B64D-A239-C962FAC6DE3A}" srcOrd="0" destOrd="0" presId="urn:microsoft.com/office/officeart/2009/3/layout/HorizontalOrganizationChart"/>
    <dgm:cxn modelId="{0D24C3F0-E7FB-004C-AE1B-8D806DB9B583}" srcId="{23F1803F-276C-8041-9B7B-082F2BD1E946}" destId="{68E2D35C-9AD6-824C-8142-C0DF1A1F7499}" srcOrd="1" destOrd="0" parTransId="{B3BF9EA6-9A7B-6D49-8C87-9EBC21AFEA34}" sibTransId="{116DD182-F03D-464A-AE54-0FD7F3CF7B21}"/>
    <dgm:cxn modelId="{752C1DF1-962E-AB44-9A78-D1CAD8F8445A}" type="presOf" srcId="{1E92BA57-CBAE-5446-846D-4DE52969C7D8}" destId="{55CD8144-2136-C640-806F-FE0CCB92D5F2}" srcOrd="0" destOrd="0" presId="urn:microsoft.com/office/officeart/2009/3/layout/HorizontalOrganizationChart"/>
    <dgm:cxn modelId="{C579CDF0-31EB-3A43-AD26-FCFB1CE4F0AB}" type="presParOf" srcId="{18DB143D-9E27-4E02-AFA5-F665953CBC10}" destId="{07E01157-B979-4F6B-B892-75DB2A2B8B0F}" srcOrd="0" destOrd="0" presId="urn:microsoft.com/office/officeart/2009/3/layout/HorizontalOrganizationChart"/>
    <dgm:cxn modelId="{00AC01F5-C0D9-4545-AC73-EA58CC956A4B}" type="presParOf" srcId="{07E01157-B979-4F6B-B892-75DB2A2B8B0F}" destId="{F686C23F-604E-4653-B2CB-27DBB6BED631}" srcOrd="0" destOrd="0" presId="urn:microsoft.com/office/officeart/2009/3/layout/HorizontalOrganizationChart"/>
    <dgm:cxn modelId="{615EC248-8A37-824A-94ED-B60A01BCF289}" type="presParOf" srcId="{F686C23F-604E-4653-B2CB-27DBB6BED631}" destId="{2A2AFDF2-2568-44F8-842C-3BFD70D9F2B1}" srcOrd="0" destOrd="0" presId="urn:microsoft.com/office/officeart/2009/3/layout/HorizontalOrganizationChart"/>
    <dgm:cxn modelId="{3C6D970D-E2CD-6746-B1B7-3B6B77EA5691}" type="presParOf" srcId="{F686C23F-604E-4653-B2CB-27DBB6BED631}" destId="{9CD41DA5-A8A9-4189-B933-DCF665F7DF2D}" srcOrd="1" destOrd="0" presId="urn:microsoft.com/office/officeart/2009/3/layout/HorizontalOrganizationChart"/>
    <dgm:cxn modelId="{136E19CC-46A3-CD4E-A7B9-63EFDA72CB87}" type="presParOf" srcId="{07E01157-B979-4F6B-B892-75DB2A2B8B0F}" destId="{96876921-77F4-4E08-9148-E99125692808}" srcOrd="1" destOrd="0" presId="urn:microsoft.com/office/officeart/2009/3/layout/HorizontalOrganizationChart"/>
    <dgm:cxn modelId="{D3345956-5378-AA42-AE49-2E42DD9F21BC}" type="presParOf" srcId="{96876921-77F4-4E08-9148-E99125692808}" destId="{97BD78E0-6CC9-224B-9FDD-F11EE9BF8DF0}" srcOrd="0" destOrd="0" presId="urn:microsoft.com/office/officeart/2009/3/layout/HorizontalOrganizationChart"/>
    <dgm:cxn modelId="{CBC11D9A-0DD1-6046-8308-0660163A366D}" type="presParOf" srcId="{96876921-77F4-4E08-9148-E99125692808}" destId="{F5564F5E-C23C-6041-B185-3508736BC161}" srcOrd="1" destOrd="0" presId="urn:microsoft.com/office/officeart/2009/3/layout/HorizontalOrganizationChart"/>
    <dgm:cxn modelId="{1A37D023-77F4-2645-B499-816E5C094B5D}" type="presParOf" srcId="{F5564F5E-C23C-6041-B185-3508736BC161}" destId="{730C15AF-A2E3-334E-9C4F-2DA8AC61AB90}" srcOrd="0" destOrd="0" presId="urn:microsoft.com/office/officeart/2009/3/layout/HorizontalOrganizationChart"/>
    <dgm:cxn modelId="{40D056B2-4D13-094C-844E-0481D2C7013C}" type="presParOf" srcId="{730C15AF-A2E3-334E-9C4F-2DA8AC61AB90}" destId="{19BA56B5-C34A-B64D-A239-C962FAC6DE3A}" srcOrd="0" destOrd="0" presId="urn:microsoft.com/office/officeart/2009/3/layout/HorizontalOrganizationChart"/>
    <dgm:cxn modelId="{F793E7CF-0D30-0043-9568-464CE5FEE6A6}" type="presParOf" srcId="{730C15AF-A2E3-334E-9C4F-2DA8AC61AB90}" destId="{B13D6842-7E74-6E4A-B081-886229548982}" srcOrd="1" destOrd="0" presId="urn:microsoft.com/office/officeart/2009/3/layout/HorizontalOrganizationChart"/>
    <dgm:cxn modelId="{64F66FC1-5614-AE44-A9B8-3F92229897A1}" type="presParOf" srcId="{F5564F5E-C23C-6041-B185-3508736BC161}" destId="{DA228DBB-51B5-1545-814C-2E0469298B4C}" srcOrd="1" destOrd="0" presId="urn:microsoft.com/office/officeart/2009/3/layout/HorizontalOrganizationChart"/>
    <dgm:cxn modelId="{ACC48F53-2EF8-9846-9B7A-EF9B59FAF29F}" type="presParOf" srcId="{DA228DBB-51B5-1545-814C-2E0469298B4C}" destId="{72CCB281-E61C-7343-9DC9-05F079B1CF1E}" srcOrd="0" destOrd="0" presId="urn:microsoft.com/office/officeart/2009/3/layout/HorizontalOrganizationChart"/>
    <dgm:cxn modelId="{46675E98-FFE2-B34F-8318-24FD188E6EB4}" type="presParOf" srcId="{DA228DBB-51B5-1545-814C-2E0469298B4C}" destId="{C42CF05C-D959-FC44-9E21-BA2FDBB0BDDE}" srcOrd="1" destOrd="0" presId="urn:microsoft.com/office/officeart/2009/3/layout/HorizontalOrganizationChart"/>
    <dgm:cxn modelId="{6BB91CA9-CB99-5B43-9975-6549634B057A}" type="presParOf" srcId="{C42CF05C-D959-FC44-9E21-BA2FDBB0BDDE}" destId="{BD0B66A9-03A6-6049-AE48-40314D535283}" srcOrd="0" destOrd="0" presId="urn:microsoft.com/office/officeart/2009/3/layout/HorizontalOrganizationChart"/>
    <dgm:cxn modelId="{8B2D41A5-297D-664D-83A9-3C1B728CB5A0}" type="presParOf" srcId="{BD0B66A9-03A6-6049-AE48-40314D535283}" destId="{4F70890A-0229-FE43-AC00-DACD73D13A47}" srcOrd="0" destOrd="0" presId="urn:microsoft.com/office/officeart/2009/3/layout/HorizontalOrganizationChart"/>
    <dgm:cxn modelId="{53542362-588D-D64B-BD2D-C7894373778F}" type="presParOf" srcId="{BD0B66A9-03A6-6049-AE48-40314D535283}" destId="{9D48E357-D0BC-0F4D-ABE0-C485552880C5}" srcOrd="1" destOrd="0" presId="urn:microsoft.com/office/officeart/2009/3/layout/HorizontalOrganizationChart"/>
    <dgm:cxn modelId="{AAE42104-9495-B644-81E1-FDF60AC5CD6A}" type="presParOf" srcId="{C42CF05C-D959-FC44-9E21-BA2FDBB0BDDE}" destId="{EE487CE0-AB5D-3545-BC9C-313F90F354C3}" srcOrd="1" destOrd="0" presId="urn:microsoft.com/office/officeart/2009/3/layout/HorizontalOrganizationChart"/>
    <dgm:cxn modelId="{45B76500-8C25-ED48-82B2-57FE53A0B4C6}" type="presParOf" srcId="{C42CF05C-D959-FC44-9E21-BA2FDBB0BDDE}" destId="{30313A87-8DA1-5241-BB56-BF9092BEE6A0}" srcOrd="2" destOrd="0" presId="urn:microsoft.com/office/officeart/2009/3/layout/HorizontalOrganizationChart"/>
    <dgm:cxn modelId="{E1B8A249-9DB6-2F4A-84B9-E1CD0D699512}" type="presParOf" srcId="{DA228DBB-51B5-1545-814C-2E0469298B4C}" destId="{671F2F1A-B903-064B-8A84-1DE633722F4C}" srcOrd="2" destOrd="0" presId="urn:microsoft.com/office/officeart/2009/3/layout/HorizontalOrganizationChart"/>
    <dgm:cxn modelId="{A272AF9C-6279-F04A-8EAC-DA484A20E1EE}" type="presParOf" srcId="{DA228DBB-51B5-1545-814C-2E0469298B4C}" destId="{806F9F33-25E0-3646-8F5F-BB8F0D785D65}" srcOrd="3" destOrd="0" presId="urn:microsoft.com/office/officeart/2009/3/layout/HorizontalOrganizationChart"/>
    <dgm:cxn modelId="{0428AA32-2088-C648-9F6D-3E7C63E38C5F}" type="presParOf" srcId="{806F9F33-25E0-3646-8F5F-BB8F0D785D65}" destId="{CAC4043E-0BA5-7246-8AF2-0A84F40A1AF2}" srcOrd="0" destOrd="0" presId="urn:microsoft.com/office/officeart/2009/3/layout/HorizontalOrganizationChart"/>
    <dgm:cxn modelId="{A201EE6A-5974-2845-989C-C76782A2C693}" type="presParOf" srcId="{CAC4043E-0BA5-7246-8AF2-0A84F40A1AF2}" destId="{4E181A34-7465-0941-BB81-1739CC3E5B1F}" srcOrd="0" destOrd="0" presId="urn:microsoft.com/office/officeart/2009/3/layout/HorizontalOrganizationChart"/>
    <dgm:cxn modelId="{5E6421E8-70F0-C448-83C4-F78B986A8B14}" type="presParOf" srcId="{CAC4043E-0BA5-7246-8AF2-0A84F40A1AF2}" destId="{9DB340A1-92AE-B94F-B2A6-A14B6F1AFD4D}" srcOrd="1" destOrd="0" presId="urn:microsoft.com/office/officeart/2009/3/layout/HorizontalOrganizationChart"/>
    <dgm:cxn modelId="{5957F54F-2064-4C43-8750-92B5C5D172B8}" type="presParOf" srcId="{806F9F33-25E0-3646-8F5F-BB8F0D785D65}" destId="{EF3A2FE3-DE8F-B84B-8932-C12665E731FF}" srcOrd="1" destOrd="0" presId="urn:microsoft.com/office/officeart/2009/3/layout/HorizontalOrganizationChart"/>
    <dgm:cxn modelId="{44D60DD8-AEF6-5347-879B-8DD052A1E961}" type="presParOf" srcId="{806F9F33-25E0-3646-8F5F-BB8F0D785D65}" destId="{77143FB0-40CE-9942-AC41-5EF712DD2F20}" srcOrd="2" destOrd="0" presId="urn:microsoft.com/office/officeart/2009/3/layout/HorizontalOrganizationChart"/>
    <dgm:cxn modelId="{88FCC65F-7803-3746-BC3D-7A3AF42AD043}" type="presParOf" srcId="{DA228DBB-51B5-1545-814C-2E0469298B4C}" destId="{55CD8144-2136-C640-806F-FE0CCB92D5F2}" srcOrd="4" destOrd="0" presId="urn:microsoft.com/office/officeart/2009/3/layout/HorizontalOrganizationChart"/>
    <dgm:cxn modelId="{000FB913-6287-6D44-986F-AFAED1191D36}" type="presParOf" srcId="{DA228DBB-51B5-1545-814C-2E0469298B4C}" destId="{2AC4F3AD-33BE-9442-872D-2A8714121A18}" srcOrd="5" destOrd="0" presId="urn:microsoft.com/office/officeart/2009/3/layout/HorizontalOrganizationChart"/>
    <dgm:cxn modelId="{07728876-FF49-8E44-9CD0-8533BC6A22E1}" type="presParOf" srcId="{2AC4F3AD-33BE-9442-872D-2A8714121A18}" destId="{8CB99D1D-F15E-CE48-8E5D-8D5FF9BB0CC3}" srcOrd="0" destOrd="0" presId="urn:microsoft.com/office/officeart/2009/3/layout/HorizontalOrganizationChart"/>
    <dgm:cxn modelId="{03251D39-3B08-9441-B364-3866FB8DBC29}" type="presParOf" srcId="{8CB99D1D-F15E-CE48-8E5D-8D5FF9BB0CC3}" destId="{BEE11B97-CC83-F446-96F4-4DD620BF66B9}" srcOrd="0" destOrd="0" presId="urn:microsoft.com/office/officeart/2009/3/layout/HorizontalOrganizationChart"/>
    <dgm:cxn modelId="{97723B04-3057-7149-B611-63D121E6DC76}" type="presParOf" srcId="{8CB99D1D-F15E-CE48-8E5D-8D5FF9BB0CC3}" destId="{9B12166B-DF26-9646-832A-81A75B828D11}" srcOrd="1" destOrd="0" presId="urn:microsoft.com/office/officeart/2009/3/layout/HorizontalOrganizationChart"/>
    <dgm:cxn modelId="{D531BB45-72CF-194F-B193-B45567E537FA}" type="presParOf" srcId="{2AC4F3AD-33BE-9442-872D-2A8714121A18}" destId="{9AAFC529-C3EB-624A-B233-7D234243D7D9}" srcOrd="1" destOrd="0" presId="urn:microsoft.com/office/officeart/2009/3/layout/HorizontalOrganizationChart"/>
    <dgm:cxn modelId="{B8A31F0E-1A83-E241-8CAB-1EF266D8834A}" type="presParOf" srcId="{2AC4F3AD-33BE-9442-872D-2A8714121A18}" destId="{3AD8FD90-2F53-E645-B825-48A1DC5854E1}" srcOrd="2" destOrd="0" presId="urn:microsoft.com/office/officeart/2009/3/layout/HorizontalOrganizationChart"/>
    <dgm:cxn modelId="{B131C1C2-40CC-254C-A365-C875EEAA1949}" type="presParOf" srcId="{F5564F5E-C23C-6041-B185-3508736BC161}" destId="{D334E96E-D664-3443-8496-4E437BC45B67}" srcOrd="2" destOrd="0" presId="urn:microsoft.com/office/officeart/2009/3/layout/HorizontalOrganizationChart"/>
    <dgm:cxn modelId="{3E4A149C-268A-1544-BA9D-8445BE881845}" type="presParOf" srcId="{96876921-77F4-4E08-9148-E99125692808}" destId="{DB74F6B7-48F3-A347-9D02-3848B3882D19}" srcOrd="2" destOrd="0" presId="urn:microsoft.com/office/officeart/2009/3/layout/HorizontalOrganizationChart"/>
    <dgm:cxn modelId="{0ACF200A-89D6-2241-8613-8E4C741A5C80}" type="presParOf" srcId="{96876921-77F4-4E08-9148-E99125692808}" destId="{B6FF38B1-94EE-5848-8043-BF3B363E5E43}" srcOrd="3" destOrd="0" presId="urn:microsoft.com/office/officeart/2009/3/layout/HorizontalOrganizationChart"/>
    <dgm:cxn modelId="{802F16A1-2AD1-C84A-9AC5-9C2DF2EF45BF}" type="presParOf" srcId="{B6FF38B1-94EE-5848-8043-BF3B363E5E43}" destId="{CC2D7BE5-7000-3C48-AA1F-2B56512EECB1}" srcOrd="0" destOrd="0" presId="urn:microsoft.com/office/officeart/2009/3/layout/HorizontalOrganizationChart"/>
    <dgm:cxn modelId="{F4FCAE04-C7E0-5D4E-A19B-45F18DD9B8BB}" type="presParOf" srcId="{CC2D7BE5-7000-3C48-AA1F-2B56512EECB1}" destId="{4E99FFF1-F2C8-4947-9B7B-F4C0FDBD7B17}" srcOrd="0" destOrd="0" presId="urn:microsoft.com/office/officeart/2009/3/layout/HorizontalOrganizationChart"/>
    <dgm:cxn modelId="{DBD9888E-CBF3-1943-99CB-17E759BE4BBB}" type="presParOf" srcId="{CC2D7BE5-7000-3C48-AA1F-2B56512EECB1}" destId="{CBC1B020-7022-2B49-8F5F-7E3168D6587A}" srcOrd="1" destOrd="0" presId="urn:microsoft.com/office/officeart/2009/3/layout/HorizontalOrganizationChart"/>
    <dgm:cxn modelId="{2E9E0F90-0DE4-BC42-9ED6-9BCA8A47D665}" type="presParOf" srcId="{B6FF38B1-94EE-5848-8043-BF3B363E5E43}" destId="{8C9C17CE-7CBB-7446-A701-923744A6075A}" srcOrd="1" destOrd="0" presId="urn:microsoft.com/office/officeart/2009/3/layout/HorizontalOrganizationChart"/>
    <dgm:cxn modelId="{9668D543-AA7B-C241-A41A-59525A36DCC7}" type="presParOf" srcId="{B6FF38B1-94EE-5848-8043-BF3B363E5E43}" destId="{430A0D5E-F21F-B747-8E3B-3F16B06130DD}" srcOrd="2" destOrd="0" presId="urn:microsoft.com/office/officeart/2009/3/layout/HorizontalOrganizationChart"/>
    <dgm:cxn modelId="{E8491140-B812-554F-A6F7-9732BD9E5E5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a:solidFill>
          <a:schemeClr val="accent2"/>
        </a:solidFill>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6CBC7C03-4A34-C442-B5C1-AEF0ACB3F58A}" type="presOf" srcId="{23F1803F-276C-8041-9B7B-082F2BD1E946}" destId="{B13D6842-7E74-6E4A-B081-886229548982}" srcOrd="1"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370DAF24-9E24-C64A-9847-3EB07D186637}" type="presOf" srcId="{3C0F40CD-DC07-CE4B-8483-7CA2A54BF7E1}" destId="{6E15E462-735A-4A40-834D-2FBD9579F10C}" srcOrd="0" destOrd="0" presId="urn:microsoft.com/office/officeart/2009/3/layout/HorizontalOrganizationChart"/>
    <dgm:cxn modelId="{3119343E-5C15-F149-A2C4-403AE52AB38F}" type="presOf" srcId="{9AC2E227-803C-4016-BF2C-9291B6CAA290}" destId="{2A2AFDF2-2568-44F8-842C-3BFD70D9F2B1}" srcOrd="0"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2900835F-22E4-754D-8BA0-F478E24ECCB6}" type="presOf" srcId="{407B71D8-AF3B-5A42-9B22-D9139206A1E9}" destId="{EE430F54-A878-5E4E-8BD2-2EC118BCE1FF}" srcOrd="0" destOrd="0" presId="urn:microsoft.com/office/officeart/2009/3/layout/HorizontalOrganizationChart"/>
    <dgm:cxn modelId="{5298B362-BC64-ED4C-A57E-EB5951537F84}" type="presOf" srcId="{5E91D41B-332E-E54E-BBB2-1256B9CC48C7}" destId="{97BD78E0-6CC9-224B-9FDD-F11EE9BF8DF0}" srcOrd="0" destOrd="0" presId="urn:microsoft.com/office/officeart/2009/3/layout/HorizontalOrganizationChart"/>
    <dgm:cxn modelId="{0DB3EA6E-9402-E34D-A83D-3D594857C050}" type="presOf" srcId="{9AC2E227-803C-4016-BF2C-9291B6CAA290}" destId="{9CD41DA5-A8A9-4189-B933-DCF665F7DF2D}" srcOrd="1" destOrd="0" presId="urn:microsoft.com/office/officeart/2009/3/layout/HorizontalOrganizationChart"/>
    <dgm:cxn modelId="{6E0DD27F-3851-7C4B-8055-D1BFD0B2DFB8}" type="presOf" srcId="{407B71D8-AF3B-5A42-9B22-D9139206A1E9}" destId="{0F28AA06-1427-D743-BEC7-C0539F8ADE78}" srcOrd="1" destOrd="0" presId="urn:microsoft.com/office/officeart/2009/3/layout/HorizontalOrganizationChart"/>
    <dgm:cxn modelId="{2BD3509A-52AA-C741-AD9E-E8E3EACDA15D}" type="presOf" srcId="{4CB52E96-06D1-AF48-99CE-F4490E57E3F7}" destId="{E6CF5C07-2D9C-564D-90E5-DBF063F87A7C}"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F65F4A0-7258-E243-A532-4B71FF7DA77B}" type="presOf" srcId="{5A294BDE-BC52-8342-AC0A-45AB3E3D15CE}" destId="{16C50FE8-F74F-1349-A8CA-65C27410E2C4}" srcOrd="0" destOrd="0" presId="urn:microsoft.com/office/officeart/2009/3/layout/HorizontalOrganizationChart"/>
    <dgm:cxn modelId="{2835EEA7-A381-9B44-A54D-4CBB528460C0}" type="presOf" srcId="{3C0F40CD-DC07-CE4B-8483-7CA2A54BF7E1}" destId="{BA31E386-A4C9-574C-9EE5-53E15E019150}" srcOrd="1" destOrd="0" presId="urn:microsoft.com/office/officeart/2009/3/layout/HorizontalOrganizationChart"/>
    <dgm:cxn modelId="{56205AA8-502D-2147-8ADE-B74CCCF7029A}" type="presOf" srcId="{F05BBA42-D7AF-4BA0-8C3F-85B1FE28E48F}" destId="{18DB143D-9E27-4E02-AFA5-F665953CBC10}" srcOrd="0"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D361BFCE-93C4-324C-8D23-5AAFD60D02E8}" type="presOf" srcId="{78EB1365-116E-F048-B291-8039F2A2B203}" destId="{8FAE5182-8A1B-7F4F-BE14-51CE32381B4A}" srcOrd="0" destOrd="0" presId="urn:microsoft.com/office/officeart/2009/3/layout/HorizontalOrganizationChart"/>
    <dgm:cxn modelId="{70B927DE-92BE-9045-BFA7-AA9FEEF46558}" type="presOf" srcId="{4CB52E96-06D1-AF48-99CE-F4490E57E3F7}" destId="{C767319C-045A-8840-8F04-CF0D948D48E4}" srcOrd="1" destOrd="0" presId="urn:microsoft.com/office/officeart/2009/3/layout/HorizontalOrganizationChart"/>
    <dgm:cxn modelId="{BF9597EE-6F1D-6143-B794-26247FF47704}" type="presOf" srcId="{D03B71AB-129A-214C-ABE8-BDB062FF6886}" destId="{D64C51CF-5385-AC4E-9924-5AEB9C96CC29}" srcOrd="0" destOrd="0" presId="urn:microsoft.com/office/officeart/2009/3/layout/HorizontalOrganizationChart"/>
    <dgm:cxn modelId="{08FB7DF8-83D5-7046-8182-C0A548EA2F91}" type="presOf" srcId="{23F1803F-276C-8041-9B7B-082F2BD1E946}" destId="{19BA56B5-C34A-B64D-A239-C962FAC6DE3A}"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29EA5454-00D9-BF4F-8508-52D21C113A37}" type="presParOf" srcId="{18DB143D-9E27-4E02-AFA5-F665953CBC10}" destId="{07E01157-B979-4F6B-B892-75DB2A2B8B0F}" srcOrd="0" destOrd="0" presId="urn:microsoft.com/office/officeart/2009/3/layout/HorizontalOrganizationChart"/>
    <dgm:cxn modelId="{A98B805D-3E31-B749-9A07-76E9EA1AB0CE}" type="presParOf" srcId="{07E01157-B979-4F6B-B892-75DB2A2B8B0F}" destId="{F686C23F-604E-4653-B2CB-27DBB6BED631}" srcOrd="0" destOrd="0" presId="urn:microsoft.com/office/officeart/2009/3/layout/HorizontalOrganizationChart"/>
    <dgm:cxn modelId="{3DE07D99-3273-E243-B5E2-8149B8F8AFDE}" type="presParOf" srcId="{F686C23F-604E-4653-B2CB-27DBB6BED631}" destId="{2A2AFDF2-2568-44F8-842C-3BFD70D9F2B1}" srcOrd="0" destOrd="0" presId="urn:microsoft.com/office/officeart/2009/3/layout/HorizontalOrganizationChart"/>
    <dgm:cxn modelId="{C92239D1-9ECA-6643-889E-C591F0093446}" type="presParOf" srcId="{F686C23F-604E-4653-B2CB-27DBB6BED631}" destId="{9CD41DA5-A8A9-4189-B933-DCF665F7DF2D}" srcOrd="1" destOrd="0" presId="urn:microsoft.com/office/officeart/2009/3/layout/HorizontalOrganizationChart"/>
    <dgm:cxn modelId="{6B178241-BE69-1341-822B-21646619F205}" type="presParOf" srcId="{07E01157-B979-4F6B-B892-75DB2A2B8B0F}" destId="{96876921-77F4-4E08-9148-E99125692808}" srcOrd="1" destOrd="0" presId="urn:microsoft.com/office/officeart/2009/3/layout/HorizontalOrganizationChart"/>
    <dgm:cxn modelId="{33001380-2062-1440-A0AB-AFCFBAAD5499}" type="presParOf" srcId="{96876921-77F4-4E08-9148-E99125692808}" destId="{97BD78E0-6CC9-224B-9FDD-F11EE9BF8DF0}" srcOrd="0" destOrd="0" presId="urn:microsoft.com/office/officeart/2009/3/layout/HorizontalOrganizationChart"/>
    <dgm:cxn modelId="{12726AEC-9CAA-3B49-8465-2F80A2EACB20}" type="presParOf" srcId="{96876921-77F4-4E08-9148-E99125692808}" destId="{F5564F5E-C23C-6041-B185-3508736BC161}" srcOrd="1" destOrd="0" presId="urn:microsoft.com/office/officeart/2009/3/layout/HorizontalOrganizationChart"/>
    <dgm:cxn modelId="{BA5D0CB4-F72C-E344-A44D-4305E69C7329}" type="presParOf" srcId="{F5564F5E-C23C-6041-B185-3508736BC161}" destId="{730C15AF-A2E3-334E-9C4F-2DA8AC61AB90}" srcOrd="0" destOrd="0" presId="urn:microsoft.com/office/officeart/2009/3/layout/HorizontalOrganizationChart"/>
    <dgm:cxn modelId="{B8DE1D1C-7658-BB4E-8F61-6602568C1D3C}" type="presParOf" srcId="{730C15AF-A2E3-334E-9C4F-2DA8AC61AB90}" destId="{19BA56B5-C34A-B64D-A239-C962FAC6DE3A}" srcOrd="0" destOrd="0" presId="urn:microsoft.com/office/officeart/2009/3/layout/HorizontalOrganizationChart"/>
    <dgm:cxn modelId="{A3FD8F5C-B629-4643-8DFD-1EAB7C33B441}" type="presParOf" srcId="{730C15AF-A2E3-334E-9C4F-2DA8AC61AB90}" destId="{B13D6842-7E74-6E4A-B081-886229548982}" srcOrd="1" destOrd="0" presId="urn:microsoft.com/office/officeart/2009/3/layout/HorizontalOrganizationChart"/>
    <dgm:cxn modelId="{DC3412D4-42DE-7C4F-8992-B6F5B0523A84}" type="presParOf" srcId="{F5564F5E-C23C-6041-B185-3508736BC161}" destId="{DA228DBB-51B5-1545-814C-2E0469298B4C}" srcOrd="1" destOrd="0" presId="urn:microsoft.com/office/officeart/2009/3/layout/HorizontalOrganizationChart"/>
    <dgm:cxn modelId="{9B14A005-EFA1-A947-B5E5-661AC63AA3C7}" type="presParOf" srcId="{F5564F5E-C23C-6041-B185-3508736BC161}" destId="{D334E96E-D664-3443-8496-4E437BC45B67}" srcOrd="2" destOrd="0" presId="urn:microsoft.com/office/officeart/2009/3/layout/HorizontalOrganizationChart"/>
    <dgm:cxn modelId="{7B121F2C-22EC-D843-B890-C58837C57455}" type="presParOf" srcId="{96876921-77F4-4E08-9148-E99125692808}" destId="{16C50FE8-F74F-1349-A8CA-65C27410E2C4}" srcOrd="2" destOrd="0" presId="urn:microsoft.com/office/officeart/2009/3/layout/HorizontalOrganizationChart"/>
    <dgm:cxn modelId="{F9FBF2E1-07B8-8D48-A02D-15876FE5EEE0}" type="presParOf" srcId="{96876921-77F4-4E08-9148-E99125692808}" destId="{7B39659E-F7C2-8C4D-AAAE-4DDD6208E960}" srcOrd="3" destOrd="0" presId="urn:microsoft.com/office/officeart/2009/3/layout/HorizontalOrganizationChart"/>
    <dgm:cxn modelId="{15B05F44-FE42-0B4D-A188-69EC0EE895AC}" type="presParOf" srcId="{7B39659E-F7C2-8C4D-AAAE-4DDD6208E960}" destId="{06ED6D85-57F1-BB48-8E0B-7186F27EBFD7}" srcOrd="0" destOrd="0" presId="urn:microsoft.com/office/officeart/2009/3/layout/HorizontalOrganizationChart"/>
    <dgm:cxn modelId="{24E41737-F187-BF4D-BCE4-04AF235A412B}" type="presParOf" srcId="{06ED6D85-57F1-BB48-8E0B-7186F27EBFD7}" destId="{EE430F54-A878-5E4E-8BD2-2EC118BCE1FF}" srcOrd="0" destOrd="0" presId="urn:microsoft.com/office/officeart/2009/3/layout/HorizontalOrganizationChart"/>
    <dgm:cxn modelId="{D147A308-5C87-4540-8F44-E068E7D8A468}" type="presParOf" srcId="{06ED6D85-57F1-BB48-8E0B-7186F27EBFD7}" destId="{0F28AA06-1427-D743-BEC7-C0539F8ADE78}" srcOrd="1" destOrd="0" presId="urn:microsoft.com/office/officeart/2009/3/layout/HorizontalOrganizationChart"/>
    <dgm:cxn modelId="{9FEA8E73-CFD5-2C41-95C1-E1E158F0DAEF}" type="presParOf" srcId="{7B39659E-F7C2-8C4D-AAAE-4DDD6208E960}" destId="{F43529C5-7D0B-C04F-969D-0FBCA8A92A6D}" srcOrd="1" destOrd="0" presId="urn:microsoft.com/office/officeart/2009/3/layout/HorizontalOrganizationChart"/>
    <dgm:cxn modelId="{C60BE9CC-59BE-844A-9247-191C6126D0D9}" type="presParOf" srcId="{7B39659E-F7C2-8C4D-AAAE-4DDD6208E960}" destId="{7844B8FB-1B3C-3543-A856-FD80D2872BDF}" srcOrd="2" destOrd="0" presId="urn:microsoft.com/office/officeart/2009/3/layout/HorizontalOrganizationChart"/>
    <dgm:cxn modelId="{C27F8475-CE4F-7C46-A938-334315741ACF}" type="presParOf" srcId="{96876921-77F4-4E08-9148-E99125692808}" destId="{D64C51CF-5385-AC4E-9924-5AEB9C96CC29}" srcOrd="4" destOrd="0" presId="urn:microsoft.com/office/officeart/2009/3/layout/HorizontalOrganizationChart"/>
    <dgm:cxn modelId="{BB0A3CD3-F711-F24E-B8C8-9175DCBF576A}" type="presParOf" srcId="{96876921-77F4-4E08-9148-E99125692808}" destId="{2C28600F-B5DF-F346-BFAD-A7B2AF3EC9CB}" srcOrd="5" destOrd="0" presId="urn:microsoft.com/office/officeart/2009/3/layout/HorizontalOrganizationChart"/>
    <dgm:cxn modelId="{4D9896F0-8AA7-B648-B91D-BBF10EE4C782}" type="presParOf" srcId="{2C28600F-B5DF-F346-BFAD-A7B2AF3EC9CB}" destId="{60E6DAE8-C119-484B-B753-1455C0E0CE71}" srcOrd="0" destOrd="0" presId="urn:microsoft.com/office/officeart/2009/3/layout/HorizontalOrganizationChart"/>
    <dgm:cxn modelId="{6D4ED3ED-DB8C-B44F-BE18-73A5788FB4E1}" type="presParOf" srcId="{60E6DAE8-C119-484B-B753-1455C0E0CE71}" destId="{E6CF5C07-2D9C-564D-90E5-DBF063F87A7C}" srcOrd="0" destOrd="0" presId="urn:microsoft.com/office/officeart/2009/3/layout/HorizontalOrganizationChart"/>
    <dgm:cxn modelId="{5831C4DA-6640-9E4E-AB71-6C0BA30C6CF9}" type="presParOf" srcId="{60E6DAE8-C119-484B-B753-1455C0E0CE71}" destId="{C767319C-045A-8840-8F04-CF0D948D48E4}" srcOrd="1" destOrd="0" presId="urn:microsoft.com/office/officeart/2009/3/layout/HorizontalOrganizationChart"/>
    <dgm:cxn modelId="{539B1390-D3C8-5B41-B1B5-51666CFE5B60}" type="presParOf" srcId="{2C28600F-B5DF-F346-BFAD-A7B2AF3EC9CB}" destId="{1B10B67E-083A-F547-9877-E216C150872C}" srcOrd="1" destOrd="0" presId="urn:microsoft.com/office/officeart/2009/3/layout/HorizontalOrganizationChart"/>
    <dgm:cxn modelId="{D4AE86C0-EB06-9746-8AA2-959C5AFFE0F3}" type="presParOf" srcId="{2C28600F-B5DF-F346-BFAD-A7B2AF3EC9CB}" destId="{2E3E6627-6735-2447-AB97-6533EB27301F}" srcOrd="2" destOrd="0" presId="urn:microsoft.com/office/officeart/2009/3/layout/HorizontalOrganizationChart"/>
    <dgm:cxn modelId="{3ED2D6B2-F039-984E-A5E1-16B3F2A9AB44}" type="presParOf" srcId="{96876921-77F4-4E08-9148-E99125692808}" destId="{8FAE5182-8A1B-7F4F-BE14-51CE32381B4A}" srcOrd="6" destOrd="0" presId="urn:microsoft.com/office/officeart/2009/3/layout/HorizontalOrganizationChart"/>
    <dgm:cxn modelId="{F88CD740-3007-6B4E-BB08-B6290927D8B5}" type="presParOf" srcId="{96876921-77F4-4E08-9148-E99125692808}" destId="{C7A4C563-F911-9343-A547-2D2FF9118E24}" srcOrd="7" destOrd="0" presId="urn:microsoft.com/office/officeart/2009/3/layout/HorizontalOrganizationChart"/>
    <dgm:cxn modelId="{8E8070D1-1435-9A4A-A094-786CCB419224}" type="presParOf" srcId="{C7A4C563-F911-9343-A547-2D2FF9118E24}" destId="{9F082D55-9059-4842-B6E8-C576F72C8C12}" srcOrd="0" destOrd="0" presId="urn:microsoft.com/office/officeart/2009/3/layout/HorizontalOrganizationChart"/>
    <dgm:cxn modelId="{70FF6BAF-4995-1047-BE76-5E51CAE34BA0}" type="presParOf" srcId="{9F082D55-9059-4842-B6E8-C576F72C8C12}" destId="{6E15E462-735A-4A40-834D-2FBD9579F10C}" srcOrd="0" destOrd="0" presId="urn:microsoft.com/office/officeart/2009/3/layout/HorizontalOrganizationChart"/>
    <dgm:cxn modelId="{BBFAA303-1363-8040-A1D6-EC2ADD50C9D0}" type="presParOf" srcId="{9F082D55-9059-4842-B6E8-C576F72C8C12}" destId="{BA31E386-A4C9-574C-9EE5-53E15E019150}" srcOrd="1" destOrd="0" presId="urn:microsoft.com/office/officeart/2009/3/layout/HorizontalOrganizationChart"/>
    <dgm:cxn modelId="{207927B1-BFE9-9340-B54D-EFA8C4E86683}" type="presParOf" srcId="{C7A4C563-F911-9343-A547-2D2FF9118E24}" destId="{0A9514B3-409C-AB4B-8E0A-C019684BDD04}" srcOrd="1" destOrd="0" presId="urn:microsoft.com/office/officeart/2009/3/layout/HorizontalOrganizationChart"/>
    <dgm:cxn modelId="{77F40E51-2239-BF43-94EA-7A0628444CC4}" type="presParOf" srcId="{C7A4C563-F911-9343-A547-2D2FF9118E24}" destId="{968F4C2B-DAD0-3A4F-B3EA-31E4CCA8A6A2}" srcOrd="2" destOrd="0" presId="urn:microsoft.com/office/officeart/2009/3/layout/HorizontalOrganizationChart"/>
    <dgm:cxn modelId="{ADD18700-B991-3545-94DD-AF083D3A5A8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1550E5B1-436E-4F74-9353-B6C1ECF65183}" type="doc">
      <dgm:prSet loTypeId="urn:microsoft.com/office/officeart/2005/8/layout/pList2" loCatId="list" qsTypeId="urn:microsoft.com/office/officeart/2005/8/quickstyle/simple1#7" qsCatId="simple" csTypeId="urn:microsoft.com/office/officeart/2005/8/colors/accent2_1#2" csCatId="accent2" phldr="1"/>
      <dgm:spPr/>
      <dgm:t>
        <a:bodyPr/>
        <a:lstStyle/>
        <a:p>
          <a:endParaRPr lang="zh-CN" altLang="en-US"/>
        </a:p>
      </dgm:t>
    </dgm:pt>
    <dgm:pt modelId="{270EBA8F-DCF4-40DA-932F-A7A45924004E}">
      <dgm:prSet phldrT="[文本]" custT="1"/>
      <dgm:spPr/>
      <dgm:t>
        <a:bodyPr/>
        <a:lstStyle/>
        <a:p>
          <a:pPr>
            <a:lnSpc>
              <a:spcPts val="2600"/>
            </a:lnSpc>
            <a:spcAft>
              <a:spcPts val="0"/>
            </a:spcAft>
          </a:pPr>
          <a:r>
            <a:rPr lang="zh-CN" altLang="en-US" sz="2000" dirty="0">
              <a:solidFill>
                <a:srgbClr val="FF0000"/>
              </a:solidFill>
              <a:latin typeface="手札体-简粗体" panose="03000700000000000000" pitchFamily="66" charset="-122"/>
              <a:ea typeface="手札体-简粗体" panose="03000700000000000000" pitchFamily="66" charset="-122"/>
            </a:rPr>
            <a:t>呼叫中心</a:t>
          </a:r>
        </a:p>
      </dgm:t>
    </dgm:pt>
    <dgm:pt modelId="{47DD57F5-E34F-412E-A732-6D535996156F}" type="parTrans" cxnId="{914B5C40-B34B-46B6-B04F-56869E6A4ED1}">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BC2AF2EE-ADA9-4D88-A8A4-70546D8B41C2}" type="sibTrans" cxnId="{914B5C40-B34B-46B6-B04F-56869E6A4ED1}">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3BE22F1E-19C5-40DF-99CA-128A1D559470}">
      <dgm:prSet phldrT="[文本]" custT="1"/>
      <dgm:spPr/>
      <dgm:t>
        <a:bodyPr/>
        <a:lstStyle/>
        <a:p>
          <a:pPr>
            <a:lnSpc>
              <a:spcPts val="2600"/>
            </a:lnSpc>
            <a:spcAft>
              <a:spcPts val="0"/>
            </a:spcAft>
          </a:pPr>
          <a:r>
            <a:rPr lang="zh-CN" altLang="en-US" sz="1600" dirty="0">
              <a:latin typeface="手札体-简粗体" panose="03000700000000000000" pitchFamily="66" charset="-122"/>
              <a:ea typeface="手札体-简粗体" panose="03000700000000000000" pitchFamily="66" charset="-122"/>
            </a:rPr>
            <a:t>企业集中处理大量打入或打出电话的场所，是</a:t>
          </a:r>
          <a:endParaRPr lang="en-US" altLang="zh-CN" sz="1600" dirty="0">
            <a:latin typeface="手札体-简粗体" panose="03000700000000000000" pitchFamily="66" charset="-122"/>
            <a:ea typeface="手札体-简粗体" panose="03000700000000000000" pitchFamily="66" charset="-122"/>
          </a:endParaRPr>
        </a:p>
        <a:p>
          <a:pPr>
            <a:lnSpc>
              <a:spcPts val="2600"/>
            </a:lnSpc>
            <a:spcAft>
              <a:spcPts val="0"/>
            </a:spcAft>
          </a:pPr>
          <a:r>
            <a:rPr lang="zh-CN" altLang="en-US" sz="1800" b="1" dirty="0">
              <a:solidFill>
                <a:srgbClr val="FF0000"/>
              </a:solidFill>
              <a:latin typeface="手札体-简粗体" panose="03000700000000000000" pitchFamily="66" charset="-122"/>
              <a:ea typeface="手札体-简粗体" panose="03000700000000000000" pitchFamily="66" charset="-122"/>
            </a:rPr>
            <a:t>收入中心</a:t>
          </a:r>
          <a:r>
            <a:rPr lang="zh-CN" altLang="en-US" sz="1600" dirty="0">
              <a:latin typeface="手札体-简粗体" panose="03000700000000000000" pitchFamily="66" charset="-122"/>
              <a:ea typeface="手札体-简粗体" panose="03000700000000000000" pitchFamily="66" charset="-122"/>
            </a:rPr>
            <a:t>。</a:t>
          </a:r>
        </a:p>
      </dgm:t>
    </dgm:pt>
    <dgm:pt modelId="{E628E9F1-4D5E-4CB3-922E-685AADB5C69A}" type="parTrans" cxnId="{2966569A-9476-4984-B39D-7568AADD209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1F261336-EB28-417A-B59B-7395D586D5CA}" type="sibTrans" cxnId="{2966569A-9476-4984-B39D-7568AADD209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452B040B-9ECD-49CB-832E-64338B689536}">
      <dgm:prSet phldrT="[文本]" custT="1"/>
      <dgm:spPr/>
      <dgm:t>
        <a:bodyPr/>
        <a:lstStyle/>
        <a:p>
          <a:pPr>
            <a:lnSpc>
              <a:spcPts val="2600"/>
            </a:lnSpc>
            <a:spcAft>
              <a:spcPts val="0"/>
            </a:spcAft>
          </a:pPr>
          <a:r>
            <a:rPr lang="zh-CN" altLang="en-US" sz="2000" dirty="0">
              <a:solidFill>
                <a:srgbClr val="FF0000"/>
              </a:solidFill>
              <a:latin typeface="手札体-简粗体" panose="03000700000000000000" pitchFamily="66" charset="-122"/>
              <a:ea typeface="手札体-简粗体" panose="03000700000000000000" pitchFamily="66" charset="-122"/>
            </a:rPr>
            <a:t>数据仓库</a:t>
          </a:r>
        </a:p>
      </dgm:t>
    </dgm:pt>
    <dgm:pt modelId="{34E8C3AC-DAA9-4CF5-AFCF-3775CFF6AF56}" type="parTrans" cxnId="{18F7A7B3-2CF4-4142-83CE-97CFEB3CF96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F990C875-17C8-4611-AE20-254546513115}" type="sibTrans" cxnId="{18F7A7B3-2CF4-4142-83CE-97CFEB3CF96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810411FE-8193-4B7A-8892-EB9C481FD76E}">
      <dgm:prSet phldrT="[文本]" custT="1"/>
      <dgm:spPr/>
      <dgm:t>
        <a:bodyPr/>
        <a:lstStyle/>
        <a:p>
          <a:pPr>
            <a:lnSpc>
              <a:spcPts val="2600"/>
            </a:lnSpc>
            <a:spcAft>
              <a:spcPct val="15000"/>
            </a:spcAft>
          </a:pPr>
          <a:r>
            <a:rPr lang="zh-CN" altLang="en-US" sz="1600" dirty="0">
              <a:latin typeface="手札体-简粗体" panose="03000700000000000000" pitchFamily="66" charset="-122"/>
              <a:ea typeface="手札体-简粗体" panose="03000700000000000000" pitchFamily="66" charset="-122"/>
            </a:rPr>
            <a:t>是一个</a:t>
          </a:r>
          <a:r>
            <a:rPr lang="zh-CN" altLang="en-US" sz="1800" b="1" dirty="0">
              <a:solidFill>
                <a:srgbClr val="FF0000"/>
              </a:solidFill>
              <a:latin typeface="手札体-简粗体" panose="03000700000000000000" pitchFamily="66" charset="-122"/>
              <a:ea typeface="手札体-简粗体" panose="03000700000000000000" pitchFamily="66" charset="-122"/>
            </a:rPr>
            <a:t>面向主题</a:t>
          </a:r>
          <a:r>
            <a:rPr lang="zh-CN" altLang="en-US" sz="1600" dirty="0">
              <a:latin typeface="手札体-简粗体" panose="03000700000000000000" pitchFamily="66" charset="-122"/>
              <a:ea typeface="手札体-简粗体" panose="03000700000000000000" pitchFamily="66" charset="-122"/>
            </a:rPr>
            <a:t>的数据集合。</a:t>
          </a:r>
        </a:p>
      </dgm:t>
    </dgm:pt>
    <dgm:pt modelId="{2BC55BF7-D541-48AF-BD1F-C12109A9BBCA}" type="parTrans" cxnId="{68CA808A-DF38-4B3E-82A0-4E9891F1278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678FA721-0B60-41A9-857E-CA129CE42501}" type="sibTrans" cxnId="{68CA808A-DF38-4B3E-82A0-4E9891F12787}">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09BBF2DC-F7E5-41D3-BDDB-0F4C6CA12C69}">
      <dgm:prSet phldrT="[文本]" custT="1"/>
      <dgm:spPr/>
      <dgm:t>
        <a:bodyPr/>
        <a:lstStyle/>
        <a:p>
          <a:pPr>
            <a:lnSpc>
              <a:spcPts val="2600"/>
            </a:lnSpc>
            <a:spcAft>
              <a:spcPts val="0"/>
            </a:spcAft>
          </a:pPr>
          <a:r>
            <a:rPr lang="zh-CN" altLang="en-US" sz="2000" dirty="0">
              <a:solidFill>
                <a:srgbClr val="FF0000"/>
              </a:solidFill>
              <a:latin typeface="手札体-简粗体" panose="03000700000000000000" pitchFamily="66" charset="-122"/>
              <a:ea typeface="手札体-简粗体" panose="03000700000000000000" pitchFamily="66" charset="-122"/>
            </a:rPr>
            <a:t>商业智能</a:t>
          </a:r>
        </a:p>
      </dgm:t>
    </dgm:pt>
    <dgm:pt modelId="{6381F2EC-6107-4F3C-967B-2F34A0560731}" type="parTrans" cxnId="{115BBAAD-4BFF-4617-9C0C-848679FA96FB}">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F093B948-38B1-44D2-9F9D-A3351A907F73}" type="sibTrans" cxnId="{115BBAAD-4BFF-4617-9C0C-848679FA96FB}">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EDC05EE9-50EF-4D4F-B471-600045F0AE73}">
      <dgm:prSet phldrT="[文本]" custT="1"/>
      <dgm:spPr/>
      <dgm:t>
        <a:bodyPr/>
        <a:lstStyle/>
        <a:p>
          <a:pPr>
            <a:lnSpc>
              <a:spcPts val="2600"/>
            </a:lnSpc>
            <a:spcAft>
              <a:spcPct val="15000"/>
            </a:spcAft>
          </a:pPr>
          <a:r>
            <a:rPr lang="zh-CN" altLang="en-US" sz="1600" dirty="0">
              <a:latin typeface="手札体-简粗体" panose="03000700000000000000" pitchFamily="66" charset="-122"/>
              <a:ea typeface="手札体-简粗体" panose="03000700000000000000" pitchFamily="66" charset="-122"/>
            </a:rPr>
            <a:t>对数据进行快速和准确分析。</a:t>
          </a:r>
        </a:p>
      </dgm:t>
    </dgm:pt>
    <dgm:pt modelId="{9C36D2E6-8E3C-408C-8B04-13FEE5CA0141}" type="parTrans" cxnId="{FD91BFBE-4A55-44B1-ABED-0CED6D1D48FB}">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6CCB448C-47D4-42AE-A791-993C64B79D60}" type="sibTrans" cxnId="{FD91BFBE-4A55-44B1-ABED-0CED6D1D48FB}">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ECA7E7F2-5ED0-4796-809C-B62EBD94F211}">
      <dgm:prSet phldrT="[文本]" custT="1"/>
      <dgm:spPr/>
      <dgm:t>
        <a:bodyPr/>
        <a:lstStyle/>
        <a:p>
          <a:pPr>
            <a:lnSpc>
              <a:spcPts val="2600"/>
            </a:lnSpc>
            <a:spcAft>
              <a:spcPts val="0"/>
            </a:spcAft>
          </a:pPr>
          <a:r>
            <a:rPr lang="en-US" altLang="zh-CN" sz="2000" dirty="0">
              <a:solidFill>
                <a:srgbClr val="FF0000"/>
              </a:solidFill>
              <a:latin typeface="手札体-简粗体" panose="03000700000000000000" pitchFamily="66" charset="-122"/>
              <a:ea typeface="手札体-简粗体" panose="03000700000000000000" pitchFamily="66" charset="-122"/>
            </a:rPr>
            <a:t>Web</a:t>
          </a:r>
          <a:r>
            <a:rPr lang="zh-CN" altLang="en-US" sz="2000" dirty="0">
              <a:solidFill>
                <a:srgbClr val="FF0000"/>
              </a:solidFill>
              <a:latin typeface="手札体-简粗体" panose="03000700000000000000" pitchFamily="66" charset="-122"/>
              <a:ea typeface="手札体-简粗体" panose="03000700000000000000" pitchFamily="66" charset="-122"/>
            </a:rPr>
            <a:t>的集成管理</a:t>
          </a:r>
        </a:p>
      </dgm:t>
    </dgm:pt>
    <dgm:pt modelId="{BE8392EF-7020-4DCD-94E8-D948145ED606}" type="parTrans" cxnId="{DC19D0FC-8D86-4280-A474-5343841A9FDD}">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7C1E7287-981A-4963-B980-916C3B645DEA}" type="sibTrans" cxnId="{DC19D0FC-8D86-4280-A474-5343841A9FDD}">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D65DAB72-F4E6-4990-8EC3-73A91A2BDFD7}">
      <dgm:prSet phldrT="[文本]" custT="1"/>
      <dgm:spPr/>
      <dgm:t>
        <a:bodyPr/>
        <a:lstStyle/>
        <a:p>
          <a:pPr>
            <a:lnSpc>
              <a:spcPts val="2600"/>
            </a:lnSpc>
            <a:spcAft>
              <a:spcPts val="0"/>
            </a:spcAft>
          </a:pPr>
          <a:r>
            <a:rPr lang="zh-CN" altLang="en-US" sz="1600" dirty="0">
              <a:latin typeface="手札体-简粗体" panose="03000700000000000000" pitchFamily="66" charset="-122"/>
              <a:ea typeface="手札体-简粗体" panose="03000700000000000000" pitchFamily="66" charset="-122"/>
            </a:rPr>
            <a:t>应用</a:t>
          </a:r>
          <a:r>
            <a:rPr lang="en-US" altLang="zh-CN" sz="1600" dirty="0">
              <a:latin typeface="手札体-简粗体" panose="03000700000000000000" pitchFamily="66" charset="-122"/>
              <a:ea typeface="手札体-简粗体" panose="03000700000000000000" pitchFamily="66" charset="-122"/>
            </a:rPr>
            <a:t>Internet</a:t>
          </a:r>
          <a:r>
            <a:rPr lang="zh-CN" altLang="en-US" sz="1600" dirty="0">
              <a:latin typeface="手札体-简粗体" panose="03000700000000000000" pitchFamily="66" charset="-122"/>
              <a:ea typeface="手札体-简粗体" panose="03000700000000000000" pitchFamily="66" charset="-122"/>
            </a:rPr>
            <a:t>体系结构进行的管理活动。</a:t>
          </a:r>
        </a:p>
      </dgm:t>
    </dgm:pt>
    <dgm:pt modelId="{8FB76024-8C45-495B-9A55-D0AD3F5301A9}" type="parTrans" cxnId="{BDE72EE4-B479-4D86-BF66-4E735166CC5C}">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5C1C67C3-6247-4C57-9C03-D6DFEA2C31EF}" type="sibTrans" cxnId="{BDE72EE4-B479-4D86-BF66-4E735166CC5C}">
      <dgm:prSet/>
      <dgm:spPr/>
      <dgm:t>
        <a:bodyPr/>
        <a:lstStyle/>
        <a:p>
          <a:pPr>
            <a:lnSpc>
              <a:spcPts val="2600"/>
            </a:lnSpc>
          </a:pPr>
          <a:endParaRPr lang="zh-CN" altLang="en-US" sz="2800">
            <a:latin typeface="手札体-简粗体" panose="03000700000000000000" pitchFamily="66" charset="-122"/>
            <a:ea typeface="手札体-简粗体" panose="03000700000000000000" pitchFamily="66" charset="-122"/>
          </a:endParaRPr>
        </a:p>
      </dgm:t>
    </dgm:pt>
    <dgm:pt modelId="{EE5F1915-1936-4F29-947F-5B148FB1F01E}" type="pres">
      <dgm:prSet presAssocID="{1550E5B1-436E-4F74-9353-B6C1ECF65183}" presName="Name0" presStyleCnt="0">
        <dgm:presLayoutVars>
          <dgm:dir/>
          <dgm:resizeHandles val="exact"/>
        </dgm:presLayoutVars>
      </dgm:prSet>
      <dgm:spPr/>
    </dgm:pt>
    <dgm:pt modelId="{FFA5028D-1B51-4996-B51E-2AF902A39FE6}" type="pres">
      <dgm:prSet presAssocID="{1550E5B1-436E-4F74-9353-B6C1ECF65183}" presName="bkgdShp" presStyleLbl="alignAccFollowNode1" presStyleIdx="0" presStyleCnt="1"/>
      <dgm:spPr/>
    </dgm:pt>
    <dgm:pt modelId="{87D09BAE-53EC-4D21-B572-EF2462502B93}" type="pres">
      <dgm:prSet presAssocID="{1550E5B1-436E-4F74-9353-B6C1ECF65183}" presName="linComp" presStyleCnt="0"/>
      <dgm:spPr/>
    </dgm:pt>
    <dgm:pt modelId="{92D0F00B-42FF-4CB8-83BF-BDCD83A04461}" type="pres">
      <dgm:prSet presAssocID="{270EBA8F-DCF4-40DA-932F-A7A45924004E}" presName="compNode" presStyleCnt="0"/>
      <dgm:spPr/>
    </dgm:pt>
    <dgm:pt modelId="{F50C0323-BFC1-40E4-94E9-3ECBB37A0DD9}" type="pres">
      <dgm:prSet presAssocID="{270EBA8F-DCF4-40DA-932F-A7A45924004E}" presName="node" presStyleLbl="node1" presStyleIdx="0" presStyleCnt="4">
        <dgm:presLayoutVars>
          <dgm:bulletEnabled val="1"/>
        </dgm:presLayoutVars>
      </dgm:prSet>
      <dgm:spPr/>
    </dgm:pt>
    <dgm:pt modelId="{A22E8684-B16B-469F-B70F-455081653425}" type="pres">
      <dgm:prSet presAssocID="{270EBA8F-DCF4-40DA-932F-A7A45924004E}" presName="invisiNode" presStyleLbl="node1" presStyleIdx="0" presStyleCnt="4"/>
      <dgm:spPr/>
    </dgm:pt>
    <dgm:pt modelId="{6C1E37A7-4FCD-4D80-9CAE-04BBC386C020}" type="pres">
      <dgm:prSet presAssocID="{270EBA8F-DCF4-40DA-932F-A7A45924004E}"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FE835D53-E6FF-4508-906C-697B3433EA53}" type="pres">
      <dgm:prSet presAssocID="{BC2AF2EE-ADA9-4D88-A8A4-70546D8B41C2}" presName="sibTrans" presStyleLbl="sibTrans2D1" presStyleIdx="0" presStyleCnt="0"/>
      <dgm:spPr/>
    </dgm:pt>
    <dgm:pt modelId="{B41DBEB3-E84E-4F41-8BA9-DF040DC0689F}" type="pres">
      <dgm:prSet presAssocID="{452B040B-9ECD-49CB-832E-64338B689536}" presName="compNode" presStyleCnt="0"/>
      <dgm:spPr/>
    </dgm:pt>
    <dgm:pt modelId="{0C589D9F-EF72-4B59-8C16-BBA728DAD87C}" type="pres">
      <dgm:prSet presAssocID="{452B040B-9ECD-49CB-832E-64338B689536}" presName="node" presStyleLbl="node1" presStyleIdx="1" presStyleCnt="4">
        <dgm:presLayoutVars>
          <dgm:bulletEnabled val="1"/>
        </dgm:presLayoutVars>
      </dgm:prSet>
      <dgm:spPr/>
    </dgm:pt>
    <dgm:pt modelId="{68D7171E-C489-45E0-B4DC-2CFF2C5B07B1}" type="pres">
      <dgm:prSet presAssocID="{452B040B-9ECD-49CB-832E-64338B689536}" presName="invisiNode" presStyleLbl="node1" presStyleIdx="1" presStyleCnt="4"/>
      <dgm:spPr/>
    </dgm:pt>
    <dgm:pt modelId="{0E8621B9-0B94-4B4A-B153-8C65A1B1A67C}" type="pres">
      <dgm:prSet presAssocID="{452B040B-9ECD-49CB-832E-64338B689536}"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F54D3391-D54A-439E-BBEE-1285DEC48F6D}" type="pres">
      <dgm:prSet presAssocID="{F990C875-17C8-4611-AE20-254546513115}" presName="sibTrans" presStyleLbl="sibTrans2D1" presStyleIdx="0" presStyleCnt="0"/>
      <dgm:spPr/>
    </dgm:pt>
    <dgm:pt modelId="{2A0FEF6D-7C7A-4660-8B93-2802A2C18CEC}" type="pres">
      <dgm:prSet presAssocID="{09BBF2DC-F7E5-41D3-BDDB-0F4C6CA12C69}" presName="compNode" presStyleCnt="0"/>
      <dgm:spPr/>
    </dgm:pt>
    <dgm:pt modelId="{28BA66E4-B30D-46A7-99C1-BD889D5F434D}" type="pres">
      <dgm:prSet presAssocID="{09BBF2DC-F7E5-41D3-BDDB-0F4C6CA12C69}" presName="node" presStyleLbl="node1" presStyleIdx="2" presStyleCnt="4">
        <dgm:presLayoutVars>
          <dgm:bulletEnabled val="1"/>
        </dgm:presLayoutVars>
      </dgm:prSet>
      <dgm:spPr/>
    </dgm:pt>
    <dgm:pt modelId="{01AAC96F-DBBE-44DD-94A8-18F355D95179}" type="pres">
      <dgm:prSet presAssocID="{09BBF2DC-F7E5-41D3-BDDB-0F4C6CA12C69}" presName="invisiNode" presStyleLbl="node1" presStyleIdx="2" presStyleCnt="4"/>
      <dgm:spPr/>
    </dgm:pt>
    <dgm:pt modelId="{C7E9E91C-A03B-4A3A-915B-3BFDC81F44F4}" type="pres">
      <dgm:prSet presAssocID="{09BBF2DC-F7E5-41D3-BDDB-0F4C6CA12C69}"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dgm:spPr>
    </dgm:pt>
    <dgm:pt modelId="{080CCC0D-61B2-4DDA-8D21-156C853B5F11}" type="pres">
      <dgm:prSet presAssocID="{F093B948-38B1-44D2-9F9D-A3351A907F73}" presName="sibTrans" presStyleLbl="sibTrans2D1" presStyleIdx="0" presStyleCnt="0"/>
      <dgm:spPr/>
    </dgm:pt>
    <dgm:pt modelId="{A40967D5-6618-4554-AA7B-B584184252B6}" type="pres">
      <dgm:prSet presAssocID="{ECA7E7F2-5ED0-4796-809C-B62EBD94F211}" presName="compNode" presStyleCnt="0"/>
      <dgm:spPr/>
    </dgm:pt>
    <dgm:pt modelId="{B66488AA-3886-4FE1-AC4E-C77984EEAD81}" type="pres">
      <dgm:prSet presAssocID="{ECA7E7F2-5ED0-4796-809C-B62EBD94F211}" presName="node" presStyleLbl="node1" presStyleIdx="3" presStyleCnt="4">
        <dgm:presLayoutVars>
          <dgm:bulletEnabled val="1"/>
        </dgm:presLayoutVars>
      </dgm:prSet>
      <dgm:spPr/>
    </dgm:pt>
    <dgm:pt modelId="{61CB40DB-0DC2-486C-98E1-711974576F88}" type="pres">
      <dgm:prSet presAssocID="{ECA7E7F2-5ED0-4796-809C-B62EBD94F211}" presName="invisiNode" presStyleLbl="node1" presStyleIdx="3" presStyleCnt="4"/>
      <dgm:spPr/>
    </dgm:pt>
    <dgm:pt modelId="{B71647BA-F9EB-45B2-8496-162C5DEA2744}" type="pres">
      <dgm:prSet presAssocID="{ECA7E7F2-5ED0-4796-809C-B62EBD94F211}"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Lst>
  <dgm:cxnLst>
    <dgm:cxn modelId="{0F7B5F0C-2932-3D41-9990-BE0C3978C752}" type="presOf" srcId="{810411FE-8193-4B7A-8892-EB9C481FD76E}" destId="{0C589D9F-EF72-4B59-8C16-BBA728DAD87C}" srcOrd="0" destOrd="1" presId="urn:microsoft.com/office/officeart/2005/8/layout/pList2"/>
    <dgm:cxn modelId="{4AAAAC24-0EC0-4247-A65A-C595F37BBE9E}" type="presOf" srcId="{452B040B-9ECD-49CB-832E-64338B689536}" destId="{0C589D9F-EF72-4B59-8C16-BBA728DAD87C}" srcOrd="0" destOrd="0" presId="urn:microsoft.com/office/officeart/2005/8/layout/pList2"/>
    <dgm:cxn modelId="{99FB1425-C2D5-D241-B4F8-DB3265C4250C}" type="presOf" srcId="{09BBF2DC-F7E5-41D3-BDDB-0F4C6CA12C69}" destId="{28BA66E4-B30D-46A7-99C1-BD889D5F434D}" srcOrd="0" destOrd="0" presId="urn:microsoft.com/office/officeart/2005/8/layout/pList2"/>
    <dgm:cxn modelId="{7D32E038-4938-104F-A98A-59438D89BD12}" type="presOf" srcId="{270EBA8F-DCF4-40DA-932F-A7A45924004E}" destId="{F50C0323-BFC1-40E4-94E9-3ECBB37A0DD9}" srcOrd="0" destOrd="0" presId="urn:microsoft.com/office/officeart/2005/8/layout/pList2"/>
    <dgm:cxn modelId="{914B5C40-B34B-46B6-B04F-56869E6A4ED1}" srcId="{1550E5B1-436E-4F74-9353-B6C1ECF65183}" destId="{270EBA8F-DCF4-40DA-932F-A7A45924004E}" srcOrd="0" destOrd="0" parTransId="{47DD57F5-E34F-412E-A732-6D535996156F}" sibTransId="{BC2AF2EE-ADA9-4D88-A8A4-70546D8B41C2}"/>
    <dgm:cxn modelId="{C2ABB640-05AA-0E44-B0B3-DCC1CF0068DB}" type="presOf" srcId="{ECA7E7F2-5ED0-4796-809C-B62EBD94F211}" destId="{B66488AA-3886-4FE1-AC4E-C77984EEAD81}" srcOrd="0" destOrd="0" presId="urn:microsoft.com/office/officeart/2005/8/layout/pList2"/>
    <dgm:cxn modelId="{DE6E4A5E-F5B5-E341-95B4-A7C9A180557B}" type="presOf" srcId="{F093B948-38B1-44D2-9F9D-A3351A907F73}" destId="{080CCC0D-61B2-4DDA-8D21-156C853B5F11}" srcOrd="0" destOrd="0" presId="urn:microsoft.com/office/officeart/2005/8/layout/pList2"/>
    <dgm:cxn modelId="{D6EF0F70-CB0B-A84B-A4BF-47C475062583}" type="presOf" srcId="{BC2AF2EE-ADA9-4D88-A8A4-70546D8B41C2}" destId="{FE835D53-E6FF-4508-906C-697B3433EA53}" srcOrd="0" destOrd="0" presId="urn:microsoft.com/office/officeart/2005/8/layout/pList2"/>
    <dgm:cxn modelId="{0CD63584-530E-3749-BD06-D1588F91A7DB}" type="presOf" srcId="{D65DAB72-F4E6-4990-8EC3-73A91A2BDFD7}" destId="{B66488AA-3886-4FE1-AC4E-C77984EEAD81}" srcOrd="0" destOrd="1" presId="urn:microsoft.com/office/officeart/2005/8/layout/pList2"/>
    <dgm:cxn modelId="{68CA808A-DF38-4B3E-82A0-4E9891F12787}" srcId="{452B040B-9ECD-49CB-832E-64338B689536}" destId="{810411FE-8193-4B7A-8892-EB9C481FD76E}" srcOrd="0" destOrd="0" parTransId="{2BC55BF7-D541-48AF-BD1F-C12109A9BBCA}" sibTransId="{678FA721-0B60-41A9-857E-CA129CE42501}"/>
    <dgm:cxn modelId="{2966569A-9476-4984-B39D-7568AADD2097}" srcId="{270EBA8F-DCF4-40DA-932F-A7A45924004E}" destId="{3BE22F1E-19C5-40DF-99CA-128A1D559470}" srcOrd="0" destOrd="0" parTransId="{E628E9F1-4D5E-4CB3-922E-685AADB5C69A}" sibTransId="{1F261336-EB28-417A-B59B-7395D586D5CA}"/>
    <dgm:cxn modelId="{115BBAAD-4BFF-4617-9C0C-848679FA96FB}" srcId="{1550E5B1-436E-4F74-9353-B6C1ECF65183}" destId="{09BBF2DC-F7E5-41D3-BDDB-0F4C6CA12C69}" srcOrd="2" destOrd="0" parTransId="{6381F2EC-6107-4F3C-967B-2F34A0560731}" sibTransId="{F093B948-38B1-44D2-9F9D-A3351A907F73}"/>
    <dgm:cxn modelId="{18F7A7B3-2CF4-4142-83CE-97CFEB3CF967}" srcId="{1550E5B1-436E-4F74-9353-B6C1ECF65183}" destId="{452B040B-9ECD-49CB-832E-64338B689536}" srcOrd="1" destOrd="0" parTransId="{34E8C3AC-DAA9-4CF5-AFCF-3775CFF6AF56}" sibTransId="{F990C875-17C8-4611-AE20-254546513115}"/>
    <dgm:cxn modelId="{FD91BFBE-4A55-44B1-ABED-0CED6D1D48FB}" srcId="{09BBF2DC-F7E5-41D3-BDDB-0F4C6CA12C69}" destId="{EDC05EE9-50EF-4D4F-B471-600045F0AE73}" srcOrd="0" destOrd="0" parTransId="{9C36D2E6-8E3C-408C-8B04-13FEE5CA0141}" sibTransId="{6CCB448C-47D4-42AE-A791-993C64B79D60}"/>
    <dgm:cxn modelId="{644792CF-883B-CE45-9BEA-92E130E5ED4B}" type="presOf" srcId="{F990C875-17C8-4611-AE20-254546513115}" destId="{F54D3391-D54A-439E-BBEE-1285DEC48F6D}" srcOrd="0" destOrd="0" presId="urn:microsoft.com/office/officeart/2005/8/layout/pList2"/>
    <dgm:cxn modelId="{EC6957DA-7C50-7649-B5B3-A481CE417DE0}" type="presOf" srcId="{1550E5B1-436E-4F74-9353-B6C1ECF65183}" destId="{EE5F1915-1936-4F29-947F-5B148FB1F01E}" srcOrd="0" destOrd="0" presId="urn:microsoft.com/office/officeart/2005/8/layout/pList2"/>
    <dgm:cxn modelId="{BDE72EE4-B479-4D86-BF66-4E735166CC5C}" srcId="{ECA7E7F2-5ED0-4796-809C-B62EBD94F211}" destId="{D65DAB72-F4E6-4990-8EC3-73A91A2BDFD7}" srcOrd="0" destOrd="0" parTransId="{8FB76024-8C45-495B-9A55-D0AD3F5301A9}" sibTransId="{5C1C67C3-6247-4C57-9C03-D6DFEA2C31EF}"/>
    <dgm:cxn modelId="{5E0DE8EF-914B-B345-97A8-92E6EE9CE440}" type="presOf" srcId="{3BE22F1E-19C5-40DF-99CA-128A1D559470}" destId="{F50C0323-BFC1-40E4-94E9-3ECBB37A0DD9}" srcOrd="0" destOrd="1" presId="urn:microsoft.com/office/officeart/2005/8/layout/pList2"/>
    <dgm:cxn modelId="{5406EBF9-A137-274A-93DD-100CFC7CAF58}" type="presOf" srcId="{EDC05EE9-50EF-4D4F-B471-600045F0AE73}" destId="{28BA66E4-B30D-46A7-99C1-BD889D5F434D}" srcOrd="0" destOrd="1" presId="urn:microsoft.com/office/officeart/2005/8/layout/pList2"/>
    <dgm:cxn modelId="{DC19D0FC-8D86-4280-A474-5343841A9FDD}" srcId="{1550E5B1-436E-4F74-9353-B6C1ECF65183}" destId="{ECA7E7F2-5ED0-4796-809C-B62EBD94F211}" srcOrd="3" destOrd="0" parTransId="{BE8392EF-7020-4DCD-94E8-D948145ED606}" sibTransId="{7C1E7287-981A-4963-B980-916C3B645DEA}"/>
    <dgm:cxn modelId="{1359B8E6-430C-0E4A-8ABC-5CC2CE970F82}" type="presParOf" srcId="{EE5F1915-1936-4F29-947F-5B148FB1F01E}" destId="{FFA5028D-1B51-4996-B51E-2AF902A39FE6}" srcOrd="0" destOrd="0" presId="urn:microsoft.com/office/officeart/2005/8/layout/pList2"/>
    <dgm:cxn modelId="{B591B9DC-5351-214B-A2E2-3E82149273F2}" type="presParOf" srcId="{EE5F1915-1936-4F29-947F-5B148FB1F01E}" destId="{87D09BAE-53EC-4D21-B572-EF2462502B93}" srcOrd="1" destOrd="0" presId="urn:microsoft.com/office/officeart/2005/8/layout/pList2"/>
    <dgm:cxn modelId="{AF523B81-FDB1-E648-96FA-176D402C30CD}" type="presParOf" srcId="{87D09BAE-53EC-4D21-B572-EF2462502B93}" destId="{92D0F00B-42FF-4CB8-83BF-BDCD83A04461}" srcOrd="0" destOrd="0" presId="urn:microsoft.com/office/officeart/2005/8/layout/pList2"/>
    <dgm:cxn modelId="{FFB5D92C-4331-B041-8D8F-0292E30F1737}" type="presParOf" srcId="{92D0F00B-42FF-4CB8-83BF-BDCD83A04461}" destId="{F50C0323-BFC1-40E4-94E9-3ECBB37A0DD9}" srcOrd="0" destOrd="0" presId="urn:microsoft.com/office/officeart/2005/8/layout/pList2"/>
    <dgm:cxn modelId="{6966F007-5412-6544-8714-4B1CF5D78944}" type="presParOf" srcId="{92D0F00B-42FF-4CB8-83BF-BDCD83A04461}" destId="{A22E8684-B16B-469F-B70F-455081653425}" srcOrd="1" destOrd="0" presId="urn:microsoft.com/office/officeart/2005/8/layout/pList2"/>
    <dgm:cxn modelId="{3C5D4EDD-18BC-C045-B025-3EF7434A9417}" type="presParOf" srcId="{92D0F00B-42FF-4CB8-83BF-BDCD83A04461}" destId="{6C1E37A7-4FCD-4D80-9CAE-04BBC386C020}" srcOrd="2" destOrd="0" presId="urn:microsoft.com/office/officeart/2005/8/layout/pList2"/>
    <dgm:cxn modelId="{A9682E88-35CA-DA43-BACE-4281FC77AB58}" type="presParOf" srcId="{87D09BAE-53EC-4D21-B572-EF2462502B93}" destId="{FE835D53-E6FF-4508-906C-697B3433EA53}" srcOrd="1" destOrd="0" presId="urn:microsoft.com/office/officeart/2005/8/layout/pList2"/>
    <dgm:cxn modelId="{1682FE92-0CBB-ED43-BE10-CE399155E17F}" type="presParOf" srcId="{87D09BAE-53EC-4D21-B572-EF2462502B93}" destId="{B41DBEB3-E84E-4F41-8BA9-DF040DC0689F}" srcOrd="2" destOrd="0" presId="urn:microsoft.com/office/officeart/2005/8/layout/pList2"/>
    <dgm:cxn modelId="{E647A05A-59C0-F049-9FB5-5C00813AD069}" type="presParOf" srcId="{B41DBEB3-E84E-4F41-8BA9-DF040DC0689F}" destId="{0C589D9F-EF72-4B59-8C16-BBA728DAD87C}" srcOrd="0" destOrd="0" presId="urn:microsoft.com/office/officeart/2005/8/layout/pList2"/>
    <dgm:cxn modelId="{FF7199DC-5F41-AB45-8448-1787F644F45E}" type="presParOf" srcId="{B41DBEB3-E84E-4F41-8BA9-DF040DC0689F}" destId="{68D7171E-C489-45E0-B4DC-2CFF2C5B07B1}" srcOrd="1" destOrd="0" presId="urn:microsoft.com/office/officeart/2005/8/layout/pList2"/>
    <dgm:cxn modelId="{9E079E77-2689-DD41-BF3E-8C925EA2E3CD}" type="presParOf" srcId="{B41DBEB3-E84E-4F41-8BA9-DF040DC0689F}" destId="{0E8621B9-0B94-4B4A-B153-8C65A1B1A67C}" srcOrd="2" destOrd="0" presId="urn:microsoft.com/office/officeart/2005/8/layout/pList2"/>
    <dgm:cxn modelId="{F9700314-9749-614A-975C-1F2DB0E8B861}" type="presParOf" srcId="{87D09BAE-53EC-4D21-B572-EF2462502B93}" destId="{F54D3391-D54A-439E-BBEE-1285DEC48F6D}" srcOrd="3" destOrd="0" presId="urn:microsoft.com/office/officeart/2005/8/layout/pList2"/>
    <dgm:cxn modelId="{EB8B48D7-E552-FC4B-817D-F90E17868CF6}" type="presParOf" srcId="{87D09BAE-53EC-4D21-B572-EF2462502B93}" destId="{2A0FEF6D-7C7A-4660-8B93-2802A2C18CEC}" srcOrd="4" destOrd="0" presId="urn:microsoft.com/office/officeart/2005/8/layout/pList2"/>
    <dgm:cxn modelId="{0C961AAD-9200-034E-9DBA-D68A27C26467}" type="presParOf" srcId="{2A0FEF6D-7C7A-4660-8B93-2802A2C18CEC}" destId="{28BA66E4-B30D-46A7-99C1-BD889D5F434D}" srcOrd="0" destOrd="0" presId="urn:microsoft.com/office/officeart/2005/8/layout/pList2"/>
    <dgm:cxn modelId="{39FA6F84-A777-EE4C-9965-77A35ECE9A0F}" type="presParOf" srcId="{2A0FEF6D-7C7A-4660-8B93-2802A2C18CEC}" destId="{01AAC96F-DBBE-44DD-94A8-18F355D95179}" srcOrd="1" destOrd="0" presId="urn:microsoft.com/office/officeart/2005/8/layout/pList2"/>
    <dgm:cxn modelId="{8D0B5F1C-C490-814C-92C2-B716563CA44F}" type="presParOf" srcId="{2A0FEF6D-7C7A-4660-8B93-2802A2C18CEC}" destId="{C7E9E91C-A03B-4A3A-915B-3BFDC81F44F4}" srcOrd="2" destOrd="0" presId="urn:microsoft.com/office/officeart/2005/8/layout/pList2"/>
    <dgm:cxn modelId="{AAE586B2-5161-264B-B186-447D00C9F501}" type="presParOf" srcId="{87D09BAE-53EC-4D21-B572-EF2462502B93}" destId="{080CCC0D-61B2-4DDA-8D21-156C853B5F11}" srcOrd="5" destOrd="0" presId="urn:microsoft.com/office/officeart/2005/8/layout/pList2"/>
    <dgm:cxn modelId="{582A879A-5B4D-A54B-BF4B-FFCA13629A74}" type="presParOf" srcId="{87D09BAE-53EC-4D21-B572-EF2462502B93}" destId="{A40967D5-6618-4554-AA7B-B584184252B6}" srcOrd="6" destOrd="0" presId="urn:microsoft.com/office/officeart/2005/8/layout/pList2"/>
    <dgm:cxn modelId="{E36FDB94-3EB2-F048-88A8-262E9621D4E5}" type="presParOf" srcId="{A40967D5-6618-4554-AA7B-B584184252B6}" destId="{B66488AA-3886-4FE1-AC4E-C77984EEAD81}" srcOrd="0" destOrd="0" presId="urn:microsoft.com/office/officeart/2005/8/layout/pList2"/>
    <dgm:cxn modelId="{2512837E-A1E6-E04F-A260-44C17EFDF236}" type="presParOf" srcId="{A40967D5-6618-4554-AA7B-B584184252B6}" destId="{61CB40DB-0DC2-486C-98E1-711974576F88}" srcOrd="1" destOrd="0" presId="urn:microsoft.com/office/officeart/2005/8/layout/pList2"/>
    <dgm:cxn modelId="{8BE22B87-CE83-AC48-9D1B-30DC9D369B7F}" type="presParOf" srcId="{A40967D5-6618-4554-AA7B-B584184252B6}" destId="{B71647BA-F9EB-45B2-8496-162C5DEA2744}" srcOrd="2" destOrd="0" presId="urn:microsoft.com/office/officeart/2005/8/layout/pList2"/>
  </dgm:cxnLst>
  <dgm:bg/>
  <dgm:whole>
    <a:ln w="19050"/>
  </dgm:whole>
  <dgm:extLst>
    <a:ext uri="http://schemas.microsoft.com/office/drawing/2008/diagram">
      <dsp:dataModelExt xmlns:dsp="http://schemas.microsoft.com/office/drawing/2008/diagram" relId="rId8"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客户关系管理的解决方案</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客户关系管理系统的</a:t>
          </a:r>
          <a:r>
            <a:rPr lang="en-US" altLang="zh-CN" sz="1100" b="0" dirty="0">
              <a:solidFill>
                <a:schemeClr val="tx1"/>
              </a:solidFill>
              <a:latin typeface="SimHei" charset="-122"/>
              <a:ea typeface="SimHei" charset="-122"/>
              <a:cs typeface="SimHei" charset="-122"/>
            </a:rPr>
            <a:t>4</a:t>
          </a:r>
          <a:r>
            <a:rPr lang="zh-CN" altLang="en-US" sz="1100" b="0" dirty="0">
              <a:solidFill>
                <a:schemeClr val="tx1"/>
              </a:solidFill>
              <a:latin typeface="SimHei" charset="-122"/>
              <a:ea typeface="SimHei" charset="-122"/>
              <a:cs typeface="SimHei" charset="-122"/>
            </a:rPr>
            <a:t>个子系统</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sym typeface="+mn-ea"/>
            </a:rPr>
            <a:t>业务操作管理子系统</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sym typeface="+mn-ea"/>
            </a:rPr>
            <a:t>企业与客户互动的渠道</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3C0F40CD-DC07-CE4B-8483-7CA2A54BF7E1}">
      <dgm:prSet custT="1"/>
      <dgm:spPr>
        <a:solidFill>
          <a:schemeClr val="accent2"/>
        </a:solidFill>
      </dgm:spPr>
      <dgm:t>
        <a:bodyPr/>
        <a:lstStyle/>
        <a:p>
          <a:r>
            <a:rPr lang="zh-CN" altLang="en-US" sz="1100" dirty="0">
              <a:latin typeface="SimHei" charset="-122"/>
              <a:ea typeface="SimHei" charset="-122"/>
              <a:cs typeface="SimHei" charset="-122"/>
            </a:rPr>
            <a:t>客户关系管理的关键技术</a:t>
          </a:r>
          <a:endParaRPr lang="zh-CN" altLang="en-US" sz="11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sz="1100">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66D58305-0E81-D84A-B2E2-287848E0AE33}" type="presOf" srcId="{23F1803F-276C-8041-9B7B-082F2BD1E946}" destId="{19BA56B5-C34A-B64D-A239-C962FAC6DE3A}"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1EE5FE13-9EA1-B448-89B1-B250A5BB7299}" type="presOf" srcId="{9AC2E227-803C-4016-BF2C-9291B6CAA290}" destId="{9CD41DA5-A8A9-4189-B933-DCF665F7DF2D}" srcOrd="1" destOrd="0" presId="urn:microsoft.com/office/officeart/2009/3/layout/HorizontalOrganizationChart"/>
    <dgm:cxn modelId="{CF9D1F2A-2170-B943-881B-8DCA8C0545F0}" type="presOf" srcId="{5E91D41B-332E-E54E-BBB2-1256B9CC48C7}" destId="{97BD78E0-6CC9-224B-9FDD-F11EE9BF8DF0}" srcOrd="0" destOrd="0" presId="urn:microsoft.com/office/officeart/2009/3/layout/HorizontalOrganizationChart"/>
    <dgm:cxn modelId="{B240DE31-7C40-D94F-BCF9-E878F766F14B}" type="presOf" srcId="{F05BBA42-D7AF-4BA0-8C3F-85B1FE28E48F}" destId="{18DB143D-9E27-4E02-AFA5-F665953CBC10}" srcOrd="0"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05B9496A-1693-2B49-BFB9-3F4A86FA79F1}" type="presOf" srcId="{D03B71AB-129A-214C-ABE8-BDB062FF6886}" destId="{D64C51CF-5385-AC4E-9924-5AEB9C96CC29}" srcOrd="0" destOrd="0" presId="urn:microsoft.com/office/officeart/2009/3/layout/HorizontalOrganizationChart"/>
    <dgm:cxn modelId="{B26F4177-C0DC-0F47-805E-73E8CCBFADE1}" type="presOf" srcId="{3C0F40CD-DC07-CE4B-8483-7CA2A54BF7E1}" destId="{BA31E386-A4C9-574C-9EE5-53E15E019150}" srcOrd="1" destOrd="0" presId="urn:microsoft.com/office/officeart/2009/3/layout/HorizontalOrganizationChart"/>
    <dgm:cxn modelId="{C7507679-E1AF-2F41-B88C-9CED3BCD3E09}" type="presOf" srcId="{407B71D8-AF3B-5A42-9B22-D9139206A1E9}" destId="{EE430F54-A878-5E4E-8BD2-2EC118BCE1FF}" srcOrd="0" destOrd="0" presId="urn:microsoft.com/office/officeart/2009/3/layout/HorizontalOrganizationChart"/>
    <dgm:cxn modelId="{E6B1699A-424B-9546-8E39-046CF52F3A24}" type="presOf" srcId="{407B71D8-AF3B-5A42-9B22-D9139206A1E9}" destId="{0F28AA06-1427-D743-BEC7-C0539F8ADE7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D7432A7-C940-7C4F-B0C9-6E3B87528970}" type="presOf" srcId="{3C0F40CD-DC07-CE4B-8483-7CA2A54BF7E1}" destId="{6E15E462-735A-4A40-834D-2FBD9579F10C}" srcOrd="0" destOrd="0" presId="urn:microsoft.com/office/officeart/2009/3/layout/HorizontalOrganizationChart"/>
    <dgm:cxn modelId="{E0F980AB-EC85-A64F-BCBA-B8C90C02830E}" type="presOf" srcId="{9AC2E227-803C-4016-BF2C-9291B6CAA290}" destId="{2A2AFDF2-2568-44F8-842C-3BFD70D9F2B1}" srcOrd="0" destOrd="0" presId="urn:microsoft.com/office/officeart/2009/3/layout/HorizontalOrganizationChart"/>
    <dgm:cxn modelId="{A0F0D0AE-9E10-C348-A67B-D4DD48706C2D}" type="presOf" srcId="{4CB52E96-06D1-AF48-99CE-F4490E57E3F7}" destId="{E6CF5C07-2D9C-564D-90E5-DBF063F87A7C}" srcOrd="0" destOrd="0" presId="urn:microsoft.com/office/officeart/2009/3/layout/HorizontalOrganizationChart"/>
    <dgm:cxn modelId="{9B80A0B3-C07F-AD46-9983-C0237CDA1A1E}" type="presOf" srcId="{5A294BDE-BC52-8342-AC0A-45AB3E3D15CE}" destId="{16C50FE8-F74F-1349-A8CA-65C27410E2C4}" srcOrd="0" destOrd="0" presId="urn:microsoft.com/office/officeart/2009/3/layout/HorizontalOrganizationChart"/>
    <dgm:cxn modelId="{C0CFEABD-241B-2A42-B725-BD78989EEA47}" type="presOf" srcId="{78EB1365-116E-F048-B291-8039F2A2B203}" destId="{8FAE5182-8A1B-7F4F-BE14-51CE32381B4A}" srcOrd="0"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2CF4D8CB-13E1-C841-B39A-2907D6271753}" type="presOf" srcId="{4CB52E96-06D1-AF48-99CE-F4490E57E3F7}" destId="{C767319C-045A-8840-8F04-CF0D948D48E4}" srcOrd="1" destOrd="0" presId="urn:microsoft.com/office/officeart/2009/3/layout/HorizontalOrganizationChart"/>
    <dgm:cxn modelId="{8E1F10E6-92DD-3D46-B5DE-9EB1832AE9AA}" type="presOf" srcId="{23F1803F-276C-8041-9B7B-082F2BD1E946}" destId="{B13D6842-7E74-6E4A-B081-886229548982}" srcOrd="1"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559F0238-D9BE-874F-B215-6EB3EE977C16}" type="presParOf" srcId="{18DB143D-9E27-4E02-AFA5-F665953CBC10}" destId="{07E01157-B979-4F6B-B892-75DB2A2B8B0F}" srcOrd="0" destOrd="0" presId="urn:microsoft.com/office/officeart/2009/3/layout/HorizontalOrganizationChart"/>
    <dgm:cxn modelId="{6BD7E0AF-D368-D349-A84F-B42F5941A06D}" type="presParOf" srcId="{07E01157-B979-4F6B-B892-75DB2A2B8B0F}" destId="{F686C23F-604E-4653-B2CB-27DBB6BED631}" srcOrd="0" destOrd="0" presId="urn:microsoft.com/office/officeart/2009/3/layout/HorizontalOrganizationChart"/>
    <dgm:cxn modelId="{CA5F9B41-76F2-8144-ABE7-9DBB38AF5B22}" type="presParOf" srcId="{F686C23F-604E-4653-B2CB-27DBB6BED631}" destId="{2A2AFDF2-2568-44F8-842C-3BFD70D9F2B1}" srcOrd="0" destOrd="0" presId="urn:microsoft.com/office/officeart/2009/3/layout/HorizontalOrganizationChart"/>
    <dgm:cxn modelId="{290F3A89-96F4-8944-B579-15C6F8D1A411}" type="presParOf" srcId="{F686C23F-604E-4653-B2CB-27DBB6BED631}" destId="{9CD41DA5-A8A9-4189-B933-DCF665F7DF2D}" srcOrd="1" destOrd="0" presId="urn:microsoft.com/office/officeart/2009/3/layout/HorizontalOrganizationChart"/>
    <dgm:cxn modelId="{65F17F45-216C-9F43-8EE6-9A7FC2C05519}" type="presParOf" srcId="{07E01157-B979-4F6B-B892-75DB2A2B8B0F}" destId="{96876921-77F4-4E08-9148-E99125692808}" srcOrd="1" destOrd="0" presId="urn:microsoft.com/office/officeart/2009/3/layout/HorizontalOrganizationChart"/>
    <dgm:cxn modelId="{5D2555FA-A757-314F-9B3E-0C69D38980DA}" type="presParOf" srcId="{96876921-77F4-4E08-9148-E99125692808}" destId="{97BD78E0-6CC9-224B-9FDD-F11EE9BF8DF0}" srcOrd="0" destOrd="0" presId="urn:microsoft.com/office/officeart/2009/3/layout/HorizontalOrganizationChart"/>
    <dgm:cxn modelId="{DB705025-DD37-0343-9CEE-34B924CF2D61}" type="presParOf" srcId="{96876921-77F4-4E08-9148-E99125692808}" destId="{F5564F5E-C23C-6041-B185-3508736BC161}" srcOrd="1" destOrd="0" presId="urn:microsoft.com/office/officeart/2009/3/layout/HorizontalOrganizationChart"/>
    <dgm:cxn modelId="{A6181A06-7558-924C-8785-8F111E73A5AA}" type="presParOf" srcId="{F5564F5E-C23C-6041-B185-3508736BC161}" destId="{730C15AF-A2E3-334E-9C4F-2DA8AC61AB90}" srcOrd="0" destOrd="0" presId="urn:microsoft.com/office/officeart/2009/3/layout/HorizontalOrganizationChart"/>
    <dgm:cxn modelId="{4EB0AD13-CDCA-EA4C-B04B-DBA95D7F8939}" type="presParOf" srcId="{730C15AF-A2E3-334E-9C4F-2DA8AC61AB90}" destId="{19BA56B5-C34A-B64D-A239-C962FAC6DE3A}" srcOrd="0" destOrd="0" presId="urn:microsoft.com/office/officeart/2009/3/layout/HorizontalOrganizationChart"/>
    <dgm:cxn modelId="{9B12FF34-D733-C04C-94DF-DDB3685BA500}" type="presParOf" srcId="{730C15AF-A2E3-334E-9C4F-2DA8AC61AB90}" destId="{B13D6842-7E74-6E4A-B081-886229548982}" srcOrd="1" destOrd="0" presId="urn:microsoft.com/office/officeart/2009/3/layout/HorizontalOrganizationChart"/>
    <dgm:cxn modelId="{3E317562-BC63-C749-A96E-F0A9BD5A0266}" type="presParOf" srcId="{F5564F5E-C23C-6041-B185-3508736BC161}" destId="{DA228DBB-51B5-1545-814C-2E0469298B4C}" srcOrd="1" destOrd="0" presId="urn:microsoft.com/office/officeart/2009/3/layout/HorizontalOrganizationChart"/>
    <dgm:cxn modelId="{6C7A2A17-DEA0-7C41-9B50-041B557A82EE}" type="presParOf" srcId="{F5564F5E-C23C-6041-B185-3508736BC161}" destId="{D334E96E-D664-3443-8496-4E437BC45B67}" srcOrd="2" destOrd="0" presId="urn:microsoft.com/office/officeart/2009/3/layout/HorizontalOrganizationChart"/>
    <dgm:cxn modelId="{56B51DFC-B3C5-F949-998B-351036BEBAE3}" type="presParOf" srcId="{96876921-77F4-4E08-9148-E99125692808}" destId="{16C50FE8-F74F-1349-A8CA-65C27410E2C4}" srcOrd="2" destOrd="0" presId="urn:microsoft.com/office/officeart/2009/3/layout/HorizontalOrganizationChart"/>
    <dgm:cxn modelId="{54E3816D-146A-3B40-BE01-F3C098EC721D}" type="presParOf" srcId="{96876921-77F4-4E08-9148-E99125692808}" destId="{7B39659E-F7C2-8C4D-AAAE-4DDD6208E960}" srcOrd="3" destOrd="0" presId="urn:microsoft.com/office/officeart/2009/3/layout/HorizontalOrganizationChart"/>
    <dgm:cxn modelId="{C8EA0EE5-7D7F-5A43-9D10-2B57FDBB6983}" type="presParOf" srcId="{7B39659E-F7C2-8C4D-AAAE-4DDD6208E960}" destId="{06ED6D85-57F1-BB48-8E0B-7186F27EBFD7}" srcOrd="0" destOrd="0" presId="urn:microsoft.com/office/officeart/2009/3/layout/HorizontalOrganizationChart"/>
    <dgm:cxn modelId="{9303AF97-94C7-7340-A412-DB918AA5D9A1}" type="presParOf" srcId="{06ED6D85-57F1-BB48-8E0B-7186F27EBFD7}" destId="{EE430F54-A878-5E4E-8BD2-2EC118BCE1FF}" srcOrd="0" destOrd="0" presId="urn:microsoft.com/office/officeart/2009/3/layout/HorizontalOrganizationChart"/>
    <dgm:cxn modelId="{A7CF2EC9-0EAA-4C4B-8E97-F692B0A26271}" type="presParOf" srcId="{06ED6D85-57F1-BB48-8E0B-7186F27EBFD7}" destId="{0F28AA06-1427-D743-BEC7-C0539F8ADE78}" srcOrd="1" destOrd="0" presId="urn:microsoft.com/office/officeart/2009/3/layout/HorizontalOrganizationChart"/>
    <dgm:cxn modelId="{1C81EAD7-15D1-EB41-8243-BE706601CC79}" type="presParOf" srcId="{7B39659E-F7C2-8C4D-AAAE-4DDD6208E960}" destId="{F43529C5-7D0B-C04F-969D-0FBCA8A92A6D}" srcOrd="1" destOrd="0" presId="urn:microsoft.com/office/officeart/2009/3/layout/HorizontalOrganizationChart"/>
    <dgm:cxn modelId="{3D5372C4-6A09-BF43-B0DF-50093CBE7E98}" type="presParOf" srcId="{7B39659E-F7C2-8C4D-AAAE-4DDD6208E960}" destId="{7844B8FB-1B3C-3543-A856-FD80D2872BDF}" srcOrd="2" destOrd="0" presId="urn:microsoft.com/office/officeart/2009/3/layout/HorizontalOrganizationChart"/>
    <dgm:cxn modelId="{AB852F06-BDAC-B24C-9BEF-CEFE036FE05B}" type="presParOf" srcId="{96876921-77F4-4E08-9148-E99125692808}" destId="{D64C51CF-5385-AC4E-9924-5AEB9C96CC29}" srcOrd="4" destOrd="0" presId="urn:microsoft.com/office/officeart/2009/3/layout/HorizontalOrganizationChart"/>
    <dgm:cxn modelId="{0F1C19E8-DBA6-CB4C-941E-27F135714FD5}" type="presParOf" srcId="{96876921-77F4-4E08-9148-E99125692808}" destId="{2C28600F-B5DF-F346-BFAD-A7B2AF3EC9CB}" srcOrd="5" destOrd="0" presId="urn:microsoft.com/office/officeart/2009/3/layout/HorizontalOrganizationChart"/>
    <dgm:cxn modelId="{F7D81D63-7C21-154E-825A-49EDD22CF583}" type="presParOf" srcId="{2C28600F-B5DF-F346-BFAD-A7B2AF3EC9CB}" destId="{60E6DAE8-C119-484B-B753-1455C0E0CE71}" srcOrd="0" destOrd="0" presId="urn:microsoft.com/office/officeart/2009/3/layout/HorizontalOrganizationChart"/>
    <dgm:cxn modelId="{DD39D14A-D6E5-1A48-BD7E-EBF95FD1945D}" type="presParOf" srcId="{60E6DAE8-C119-484B-B753-1455C0E0CE71}" destId="{E6CF5C07-2D9C-564D-90E5-DBF063F87A7C}" srcOrd="0" destOrd="0" presId="urn:microsoft.com/office/officeart/2009/3/layout/HorizontalOrganizationChart"/>
    <dgm:cxn modelId="{D7CF8734-D89F-8B41-BF07-25E59F6AC5FE}" type="presParOf" srcId="{60E6DAE8-C119-484B-B753-1455C0E0CE71}" destId="{C767319C-045A-8840-8F04-CF0D948D48E4}" srcOrd="1" destOrd="0" presId="urn:microsoft.com/office/officeart/2009/3/layout/HorizontalOrganizationChart"/>
    <dgm:cxn modelId="{2926D47F-D774-8742-9656-8A68C3456BC2}" type="presParOf" srcId="{2C28600F-B5DF-F346-BFAD-A7B2AF3EC9CB}" destId="{1B10B67E-083A-F547-9877-E216C150872C}" srcOrd="1" destOrd="0" presId="urn:microsoft.com/office/officeart/2009/3/layout/HorizontalOrganizationChart"/>
    <dgm:cxn modelId="{6B6D92FF-9332-9142-A6B0-81A2509B2A52}" type="presParOf" srcId="{2C28600F-B5DF-F346-BFAD-A7B2AF3EC9CB}" destId="{2E3E6627-6735-2447-AB97-6533EB27301F}" srcOrd="2" destOrd="0" presId="urn:microsoft.com/office/officeart/2009/3/layout/HorizontalOrganizationChart"/>
    <dgm:cxn modelId="{E69251B4-4738-8A48-9079-39B41AC86B85}" type="presParOf" srcId="{96876921-77F4-4E08-9148-E99125692808}" destId="{8FAE5182-8A1B-7F4F-BE14-51CE32381B4A}" srcOrd="6" destOrd="0" presId="urn:microsoft.com/office/officeart/2009/3/layout/HorizontalOrganizationChart"/>
    <dgm:cxn modelId="{7D30FAB8-123B-F340-BD25-B8B25F10BBBF}" type="presParOf" srcId="{96876921-77F4-4E08-9148-E99125692808}" destId="{C7A4C563-F911-9343-A547-2D2FF9118E24}" srcOrd="7" destOrd="0" presId="urn:microsoft.com/office/officeart/2009/3/layout/HorizontalOrganizationChart"/>
    <dgm:cxn modelId="{6F6DFA99-AD02-9848-8FFF-E4513A61834F}" type="presParOf" srcId="{C7A4C563-F911-9343-A547-2D2FF9118E24}" destId="{9F082D55-9059-4842-B6E8-C576F72C8C12}" srcOrd="0" destOrd="0" presId="urn:microsoft.com/office/officeart/2009/3/layout/HorizontalOrganizationChart"/>
    <dgm:cxn modelId="{898EEAEA-AC0B-B84D-BE97-1530DE863A15}" type="presParOf" srcId="{9F082D55-9059-4842-B6E8-C576F72C8C12}" destId="{6E15E462-735A-4A40-834D-2FBD9579F10C}" srcOrd="0" destOrd="0" presId="urn:microsoft.com/office/officeart/2009/3/layout/HorizontalOrganizationChart"/>
    <dgm:cxn modelId="{5243258E-10D5-C24A-AA34-9F2718739B6D}" type="presParOf" srcId="{9F082D55-9059-4842-B6E8-C576F72C8C12}" destId="{BA31E386-A4C9-574C-9EE5-53E15E019150}" srcOrd="1" destOrd="0" presId="urn:microsoft.com/office/officeart/2009/3/layout/HorizontalOrganizationChart"/>
    <dgm:cxn modelId="{F0B96787-F3B7-244B-8942-A21C1E665E71}" type="presParOf" srcId="{C7A4C563-F911-9343-A547-2D2FF9118E24}" destId="{0A9514B3-409C-AB4B-8E0A-C019684BDD04}" srcOrd="1" destOrd="0" presId="urn:microsoft.com/office/officeart/2009/3/layout/HorizontalOrganizationChart"/>
    <dgm:cxn modelId="{6477980C-19C4-F24C-93AC-5AFAAF333502}" type="presParOf" srcId="{C7A4C563-F911-9343-A547-2D2FF9118E24}" destId="{968F4C2B-DAD0-3A4F-B3EA-31E4CCA8A6A2}" srcOrd="2" destOrd="0" presId="urn:microsoft.com/office/officeart/2009/3/layout/HorizontalOrganizationChart"/>
    <dgm:cxn modelId="{C054A29A-86F7-BA4F-9870-898C2771333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SimHei" charset="-122"/>
              <a:ea typeface="SimHei" charset="-122"/>
              <a:cs typeface="SimHei" charset="-122"/>
              <a:sym typeface="+mn-ea"/>
            </a:rPr>
            <a:t>客户关系管理的解决方案</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23F1803F-276C-8041-9B7B-082F2BD1E946}">
      <dgm:prSet custT="1"/>
      <dgm:spPr/>
      <dgm:t>
        <a:bodyPr/>
        <a:lstStyle/>
        <a:p>
          <a:r>
            <a:rPr lang="zh-CN" altLang="en-US" sz="2000" b="0" dirty="0">
              <a:solidFill>
                <a:schemeClr val="tx1"/>
              </a:solidFill>
              <a:latin typeface="SimHei" charset="-122"/>
              <a:ea typeface="SimHei" charset="-122"/>
              <a:cs typeface="SimHei" charset="-122"/>
            </a:rPr>
            <a:t>客户关系管理系统的</a:t>
          </a:r>
          <a:r>
            <a:rPr lang="en-US" altLang="zh-CN" sz="2000" b="0" dirty="0">
              <a:solidFill>
                <a:schemeClr val="tx1"/>
              </a:solidFill>
              <a:latin typeface="SimHei" charset="-122"/>
              <a:ea typeface="SimHei" charset="-122"/>
              <a:cs typeface="SimHei" charset="-122"/>
            </a:rPr>
            <a:t>4</a:t>
          </a:r>
          <a:r>
            <a:rPr lang="zh-CN" altLang="en-US" sz="2000" b="0" dirty="0">
              <a:solidFill>
                <a:schemeClr val="tx1"/>
              </a:solidFill>
              <a:latin typeface="SimHei" charset="-122"/>
              <a:ea typeface="SimHei" charset="-122"/>
              <a:cs typeface="SimHei" charset="-122"/>
            </a:rPr>
            <a:t>个子系统</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a:latin typeface="SimHei" charset="-122"/>
            <a:ea typeface="SimHei" charset="-122"/>
            <a:cs typeface="SimHei" charset="-122"/>
          </a:endParaRPr>
        </a:p>
      </dgm:t>
    </dgm:pt>
    <dgm:pt modelId="{407B71D8-AF3B-5A42-9B22-D9139206A1E9}">
      <dgm:prSet custT="1"/>
      <dgm:spPr/>
      <dgm:t>
        <a:bodyPr/>
        <a:lstStyle/>
        <a:p>
          <a:r>
            <a:rPr lang="zh-CN" altLang="en-US" sz="2000" dirty="0">
              <a:latin typeface="SimHei" charset="-122"/>
              <a:ea typeface="SimHei" charset="-122"/>
              <a:cs typeface="SimHei" charset="-122"/>
              <a:sym typeface="+mn-ea"/>
            </a:rPr>
            <a:t>业务操作管理子系统</a:t>
          </a:r>
          <a:endParaRPr lang="zh-CN" altLang="en-US" sz="20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a:latin typeface="SimHei" charset="-122"/>
            <a:ea typeface="SimHei" charset="-122"/>
            <a:cs typeface="SimHei" charset="-122"/>
          </a:endParaRPr>
        </a:p>
      </dgm:t>
    </dgm:pt>
    <dgm:pt modelId="{4CB52E96-06D1-AF48-99CE-F4490E57E3F7}">
      <dgm:prSet custT="1"/>
      <dgm:spPr/>
      <dgm:t>
        <a:bodyPr/>
        <a:lstStyle/>
        <a:p>
          <a:r>
            <a:rPr lang="zh-CN" altLang="en-US" sz="2000" dirty="0">
              <a:latin typeface="SimHei" charset="-122"/>
              <a:ea typeface="SimHei" charset="-122"/>
              <a:cs typeface="SimHei" charset="-122"/>
              <a:sym typeface="+mn-ea"/>
            </a:rPr>
            <a:t>企业与客户互动的渠道</a:t>
          </a:r>
          <a:endParaRPr lang="zh-CN" altLang="en-US" sz="20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a:latin typeface="SimHei" charset="-122"/>
            <a:ea typeface="SimHei" charset="-122"/>
            <a:cs typeface="SimHei" charset="-122"/>
          </a:endParaRPr>
        </a:p>
      </dgm:t>
    </dgm:pt>
    <dgm:pt modelId="{3C0F40CD-DC07-CE4B-8483-7CA2A54BF7E1}">
      <dgm:prSet custT="1"/>
      <dgm:spPr/>
      <dgm:t>
        <a:bodyPr/>
        <a:lstStyle/>
        <a:p>
          <a:r>
            <a:rPr lang="zh-CN" altLang="en-US" sz="2000" dirty="0">
              <a:latin typeface="SimHei" charset="-122"/>
              <a:ea typeface="SimHei" charset="-122"/>
              <a:cs typeface="SimHei" charset="-122"/>
            </a:rPr>
            <a:t>客户关系管理的关键技术</a:t>
          </a:r>
          <a:endParaRPr lang="zh-CN" altLang="en-US" sz="2000" b="1" dirty="0">
            <a:latin typeface="SimHei" charset="-122"/>
            <a:ea typeface="SimHei" charset="-122"/>
            <a:cs typeface="SimHei" charset="-122"/>
          </a:endParaRPr>
        </a:p>
      </dgm:t>
    </dgm:pt>
    <dgm:pt modelId="{78EB1365-116E-F048-B291-8039F2A2B203}" type="parTrans" cxnId="{CC42A4CA-CFDE-E946-B884-A5E5EB078F1B}">
      <dgm:prSet/>
      <dgm:spPr/>
      <dgm:t>
        <a:bodyPr/>
        <a:lstStyle/>
        <a:p>
          <a:endParaRPr lang="zh-CN" altLang="en-US">
            <a:latin typeface="SimHei" charset="-122"/>
            <a:ea typeface="SimHei" charset="-122"/>
            <a:cs typeface="SimHei" charset="-122"/>
          </a:endParaRPr>
        </a:p>
      </dgm:t>
    </dgm:pt>
    <dgm:pt modelId="{AB9817AF-4DD3-AE4D-9786-E61405C8B840}" type="sibTrans" cxnId="{CC42A4CA-CFDE-E946-B884-A5E5EB078F1B}">
      <dgm:prSet/>
      <dgm:spPr/>
      <dgm:t>
        <a:bodyPr/>
        <a:lstStyle/>
        <a:p>
          <a:endParaRPr lang="zh-CN" altLang="en-US">
            <a:latin typeface="SimHei" charset="-122"/>
            <a:ea typeface="SimHei" charset="-122"/>
            <a:cs typeface="SimHei" charset="-122"/>
          </a:endParaRPr>
        </a:p>
      </dgm:t>
    </dgm:pt>
    <dgm:pt modelId="{14EBBCD4-2813-D249-81D5-951530D9752C}">
      <dgm:prSet custT="1"/>
      <dgm:spPr/>
      <dgm:t>
        <a:bodyPr/>
        <a:lstStyle/>
        <a:p>
          <a:r>
            <a:rPr lang="zh-CN" altLang="en-US" sz="2000" b="1" dirty="0">
              <a:latin typeface="SimHei" charset="-122"/>
              <a:ea typeface="SimHei" charset="-122"/>
              <a:cs typeface="SimHei" charset="-122"/>
            </a:rPr>
            <a:t>营销管理模块</a:t>
          </a:r>
        </a:p>
      </dgm:t>
    </dgm:pt>
    <dgm:pt modelId="{5A86772A-A7CC-2840-ABF4-6592304F2F57}" type="parTrans" cxnId="{6F45CC5F-2714-A643-9C3A-38058A4D1AE5}">
      <dgm:prSet/>
      <dgm:spPr/>
      <dgm:t>
        <a:bodyPr/>
        <a:lstStyle/>
        <a:p>
          <a:endParaRPr lang="zh-CN" altLang="en-US"/>
        </a:p>
      </dgm:t>
    </dgm:pt>
    <dgm:pt modelId="{86D10CAE-5169-C640-AA88-1596B389B0E4}" type="sibTrans" cxnId="{6F45CC5F-2714-A643-9C3A-38058A4D1AE5}">
      <dgm:prSet/>
      <dgm:spPr/>
      <dgm:t>
        <a:bodyPr/>
        <a:lstStyle/>
        <a:p>
          <a:endParaRPr lang="zh-CN" altLang="en-US"/>
        </a:p>
      </dgm:t>
    </dgm:pt>
    <dgm:pt modelId="{73E7A573-FC22-BD4C-A3FA-CC08F636D904}">
      <dgm:prSet custT="1"/>
      <dgm:spPr/>
      <dgm:t>
        <a:bodyPr/>
        <a:lstStyle/>
        <a:p>
          <a:r>
            <a:rPr lang="zh-CN" altLang="en-US" sz="2000" b="1" dirty="0">
              <a:latin typeface="SimHei" charset="-122"/>
              <a:ea typeface="SimHei" charset="-122"/>
              <a:cs typeface="SimHei" charset="-122"/>
            </a:rPr>
            <a:t>销售管理模块</a:t>
          </a:r>
        </a:p>
      </dgm:t>
    </dgm:pt>
    <dgm:pt modelId="{BBA9F423-23CC-504B-B47E-0CCFFC715EDC}" type="parTrans" cxnId="{2E1F8856-AC2F-4E47-A1BD-C5B576844447}">
      <dgm:prSet/>
      <dgm:spPr/>
      <dgm:t>
        <a:bodyPr/>
        <a:lstStyle/>
        <a:p>
          <a:endParaRPr lang="zh-CN" altLang="en-US"/>
        </a:p>
      </dgm:t>
    </dgm:pt>
    <dgm:pt modelId="{F59AFE7A-5C79-BE48-AA3A-BA9B15DC3EFF}" type="sibTrans" cxnId="{2E1F8856-AC2F-4E47-A1BD-C5B576844447}">
      <dgm:prSet/>
      <dgm:spPr/>
      <dgm:t>
        <a:bodyPr/>
        <a:lstStyle/>
        <a:p>
          <a:endParaRPr lang="zh-CN" altLang="en-US"/>
        </a:p>
      </dgm:t>
    </dgm:pt>
    <dgm:pt modelId="{BE1E94A8-B45A-604F-AF67-73B63F9DFA14}">
      <dgm:prSet custT="1"/>
      <dgm:spPr/>
      <dgm:t>
        <a:bodyPr/>
        <a:lstStyle/>
        <a:p>
          <a:r>
            <a:rPr lang="zh-CN" altLang="en-US" sz="2000" b="1" dirty="0">
              <a:latin typeface="SimHei" charset="-122"/>
              <a:ea typeface="SimHei" charset="-122"/>
              <a:cs typeface="SimHei" charset="-122"/>
            </a:rPr>
            <a:t>客户服务模块</a:t>
          </a:r>
        </a:p>
      </dgm:t>
    </dgm:pt>
    <dgm:pt modelId="{AD198DF6-6D49-DC4C-942A-144FBDE3895A}" type="parTrans" cxnId="{0467CF66-BF01-0741-9E69-FB6924660DEA}">
      <dgm:prSet/>
      <dgm:spPr/>
      <dgm:t>
        <a:bodyPr/>
        <a:lstStyle/>
        <a:p>
          <a:endParaRPr lang="zh-CN" altLang="en-US"/>
        </a:p>
      </dgm:t>
    </dgm:pt>
    <dgm:pt modelId="{24DB4FB8-0B94-CB4A-AD4C-676471FB20D1}" type="sibTrans" cxnId="{0467CF66-BF01-0741-9E69-FB6924660DEA}">
      <dgm:prSet/>
      <dgm:spPr/>
      <dgm:t>
        <a:bodyPr/>
        <a:lstStyle/>
        <a:p>
          <a:endParaRPr lang="zh-CN" altLang="en-US"/>
        </a:p>
      </dgm:t>
    </dgm:pt>
    <dgm:pt modelId="{582F3390-4CBC-9D44-9E24-568E5AA690D7}">
      <dgm:prSet custT="1"/>
      <dgm:spPr/>
      <dgm:t>
        <a:bodyPr/>
        <a:lstStyle/>
        <a:p>
          <a:r>
            <a:rPr lang="zh-CN" altLang="en-US" sz="2000" b="1" dirty="0">
              <a:latin typeface="SimHei" charset="-122"/>
              <a:ea typeface="SimHei" charset="-122"/>
              <a:cs typeface="SimHei" charset="-122"/>
            </a:rPr>
            <a:t>呼叫中心</a:t>
          </a:r>
        </a:p>
      </dgm:t>
    </dgm:pt>
    <dgm:pt modelId="{C3665F58-13B7-4446-A475-22DCF23D84E4}" type="parTrans" cxnId="{669CE7A1-3C7A-2046-9D06-AFABE0E2D0BD}">
      <dgm:prSet/>
      <dgm:spPr/>
      <dgm:t>
        <a:bodyPr/>
        <a:lstStyle/>
        <a:p>
          <a:endParaRPr lang="zh-CN" altLang="en-US"/>
        </a:p>
      </dgm:t>
    </dgm:pt>
    <dgm:pt modelId="{D1E3B86A-0293-D045-B804-E2112C3ACFE1}" type="sibTrans" cxnId="{669CE7A1-3C7A-2046-9D06-AFABE0E2D0BD}">
      <dgm:prSet/>
      <dgm:spPr/>
      <dgm:t>
        <a:bodyPr/>
        <a:lstStyle/>
        <a:p>
          <a:endParaRPr lang="zh-CN" altLang="en-US"/>
        </a:p>
      </dgm:t>
    </dgm:pt>
    <dgm:pt modelId="{7F58E105-BCD5-6E40-A4DF-3EA586A94751}">
      <dgm:prSet custT="1"/>
      <dgm:spPr/>
      <dgm:t>
        <a:bodyPr/>
        <a:lstStyle/>
        <a:p>
          <a:r>
            <a:rPr lang="zh-CN" altLang="en-US" sz="2000" b="1" dirty="0">
              <a:latin typeface="SimHei" charset="-122"/>
              <a:ea typeface="SimHei" charset="-122"/>
              <a:cs typeface="SimHei" charset="-122"/>
            </a:rPr>
            <a:t>数据仓库</a:t>
          </a:r>
        </a:p>
      </dgm:t>
    </dgm:pt>
    <dgm:pt modelId="{E6EBC297-0333-E143-AD38-508EF21FEF7B}" type="parTrans" cxnId="{BF30110C-D66E-1C4E-88C2-62B7B494BA31}">
      <dgm:prSet/>
      <dgm:spPr/>
      <dgm:t>
        <a:bodyPr/>
        <a:lstStyle/>
        <a:p>
          <a:endParaRPr lang="zh-CN" altLang="en-US"/>
        </a:p>
      </dgm:t>
    </dgm:pt>
    <dgm:pt modelId="{B8822ADC-F0F6-584A-9FDB-96DA1AE4FD6E}" type="sibTrans" cxnId="{BF30110C-D66E-1C4E-88C2-62B7B494BA31}">
      <dgm:prSet/>
      <dgm:spPr/>
      <dgm:t>
        <a:bodyPr/>
        <a:lstStyle/>
        <a:p>
          <a:endParaRPr lang="zh-CN" altLang="en-US"/>
        </a:p>
      </dgm:t>
    </dgm:pt>
    <dgm:pt modelId="{CE5353F2-FD3D-C143-8498-6F6E6E3AD3BE}">
      <dgm:prSet custT="1"/>
      <dgm:spPr/>
      <dgm:t>
        <a:bodyPr/>
        <a:lstStyle/>
        <a:p>
          <a:r>
            <a:rPr lang="zh-CN" altLang="en-US" sz="2000" b="1" dirty="0">
              <a:latin typeface="SimHei" charset="-122"/>
              <a:ea typeface="SimHei" charset="-122"/>
              <a:cs typeface="SimHei" charset="-122"/>
            </a:rPr>
            <a:t>商业智能</a:t>
          </a:r>
        </a:p>
      </dgm:t>
    </dgm:pt>
    <dgm:pt modelId="{88635768-BEF4-A448-92D3-8A45D153524D}" type="parTrans" cxnId="{93B9E567-DC76-DF4E-BBF8-6981BC4FD109}">
      <dgm:prSet/>
      <dgm:spPr/>
      <dgm:t>
        <a:bodyPr/>
        <a:lstStyle/>
        <a:p>
          <a:endParaRPr lang="zh-CN" altLang="en-US"/>
        </a:p>
      </dgm:t>
    </dgm:pt>
    <dgm:pt modelId="{624669B9-4D37-084A-9C77-A4E20C4C9B01}" type="sibTrans" cxnId="{93B9E567-DC76-DF4E-BBF8-6981BC4FD109}">
      <dgm:prSet/>
      <dgm:spPr/>
      <dgm:t>
        <a:bodyPr/>
        <a:lstStyle/>
        <a:p>
          <a:endParaRPr lang="zh-CN" altLang="en-US"/>
        </a:p>
      </dgm:t>
    </dgm:pt>
    <dgm:pt modelId="{74071216-2966-6542-B52A-59BE13B95092}">
      <dgm:prSet custT="1"/>
      <dgm:spPr/>
      <dgm:t>
        <a:bodyPr/>
        <a:lstStyle/>
        <a:p>
          <a:r>
            <a:rPr lang="en-US" altLang="zh-CN" sz="2000" b="1" dirty="0">
              <a:latin typeface="SimHei" charset="-122"/>
              <a:ea typeface="SimHei" charset="-122"/>
              <a:cs typeface="SimHei" charset="-122"/>
            </a:rPr>
            <a:t>web</a:t>
          </a:r>
          <a:r>
            <a:rPr lang="zh-CN" altLang="en-US" sz="2000" b="1" dirty="0">
              <a:latin typeface="SimHei" charset="-122"/>
              <a:ea typeface="SimHei" charset="-122"/>
              <a:cs typeface="SimHei" charset="-122"/>
            </a:rPr>
            <a:t>的集成管理</a:t>
          </a:r>
        </a:p>
      </dgm:t>
    </dgm:pt>
    <dgm:pt modelId="{4AA49392-B73B-5B44-B5FF-ADF6826DACAF}" type="parTrans" cxnId="{322DBCC4-6FDD-0D4F-AC0E-3570D5940E33}">
      <dgm:prSet/>
      <dgm:spPr/>
      <dgm:t>
        <a:bodyPr/>
        <a:lstStyle/>
        <a:p>
          <a:endParaRPr lang="zh-CN" altLang="en-US"/>
        </a:p>
      </dgm:t>
    </dgm:pt>
    <dgm:pt modelId="{CBEB67B3-7423-3F4E-9440-A624698CCCAB}" type="sibTrans" cxnId="{322DBCC4-6FDD-0D4F-AC0E-3570D5940E33}">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4"/>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4">
        <dgm:presLayoutVars>
          <dgm:chPref val="3"/>
        </dgm:presLayoutVars>
      </dgm:prSet>
      <dgm:spPr/>
    </dgm:pt>
    <dgm:pt modelId="{B13D6842-7E74-6E4A-B081-886229548982}" type="pres">
      <dgm:prSet presAssocID="{23F1803F-276C-8041-9B7B-082F2BD1E946}" presName="rootConnector" presStyleLbl="node2" presStyleIdx="0" presStyleCnt="4"/>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4"/>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4">
        <dgm:presLayoutVars>
          <dgm:chPref val="3"/>
        </dgm:presLayoutVars>
      </dgm:prSet>
      <dgm:spPr/>
    </dgm:pt>
    <dgm:pt modelId="{0F28AA06-1427-D743-BEC7-C0539F8ADE78}" type="pres">
      <dgm:prSet presAssocID="{407B71D8-AF3B-5A42-9B22-D9139206A1E9}" presName="rootConnector" presStyleLbl="node2" presStyleIdx="1" presStyleCnt="4"/>
      <dgm:spPr/>
    </dgm:pt>
    <dgm:pt modelId="{F43529C5-7D0B-C04F-969D-0FBCA8A92A6D}" type="pres">
      <dgm:prSet presAssocID="{407B71D8-AF3B-5A42-9B22-D9139206A1E9}" presName="hierChild4" presStyleCnt="0"/>
      <dgm:spPr/>
    </dgm:pt>
    <dgm:pt modelId="{D1564BD8-EF64-BB4F-A774-963D833EE325}" type="pres">
      <dgm:prSet presAssocID="{5A86772A-A7CC-2840-ABF4-6592304F2F57}" presName="Name64" presStyleLbl="parChTrans1D3" presStyleIdx="0" presStyleCnt="7"/>
      <dgm:spPr/>
    </dgm:pt>
    <dgm:pt modelId="{B7E3A7B1-0F95-7E4D-AC9F-F64392BE54BB}" type="pres">
      <dgm:prSet presAssocID="{14EBBCD4-2813-D249-81D5-951530D9752C}" presName="hierRoot2" presStyleCnt="0">
        <dgm:presLayoutVars>
          <dgm:hierBranch val="init"/>
        </dgm:presLayoutVars>
      </dgm:prSet>
      <dgm:spPr/>
    </dgm:pt>
    <dgm:pt modelId="{09850D23-D43B-CB4B-A0DC-DCCA60D1136D}" type="pres">
      <dgm:prSet presAssocID="{14EBBCD4-2813-D249-81D5-951530D9752C}" presName="rootComposite" presStyleCnt="0"/>
      <dgm:spPr/>
    </dgm:pt>
    <dgm:pt modelId="{36209690-D0F6-1D46-91D9-1B2DC9BA83F8}" type="pres">
      <dgm:prSet presAssocID="{14EBBCD4-2813-D249-81D5-951530D9752C}" presName="rootText" presStyleLbl="node3" presStyleIdx="0" presStyleCnt="7">
        <dgm:presLayoutVars>
          <dgm:chPref val="3"/>
        </dgm:presLayoutVars>
      </dgm:prSet>
      <dgm:spPr/>
    </dgm:pt>
    <dgm:pt modelId="{96EC57FA-438B-FC4C-BC33-D804E6A66743}" type="pres">
      <dgm:prSet presAssocID="{14EBBCD4-2813-D249-81D5-951530D9752C}" presName="rootConnector" presStyleLbl="node3" presStyleIdx="0" presStyleCnt="7"/>
      <dgm:spPr/>
    </dgm:pt>
    <dgm:pt modelId="{49FEA542-F919-8B48-AEB7-C9494A847DC3}" type="pres">
      <dgm:prSet presAssocID="{14EBBCD4-2813-D249-81D5-951530D9752C}" presName="hierChild4" presStyleCnt="0"/>
      <dgm:spPr/>
    </dgm:pt>
    <dgm:pt modelId="{CDE2FB15-D70A-D24D-8961-D753E653894B}" type="pres">
      <dgm:prSet presAssocID="{14EBBCD4-2813-D249-81D5-951530D9752C}" presName="hierChild5" presStyleCnt="0"/>
      <dgm:spPr/>
    </dgm:pt>
    <dgm:pt modelId="{63D3A171-E439-0448-AE2D-11A1AC7A2FD2}" type="pres">
      <dgm:prSet presAssocID="{BBA9F423-23CC-504B-B47E-0CCFFC715EDC}" presName="Name64" presStyleLbl="parChTrans1D3" presStyleIdx="1" presStyleCnt="7"/>
      <dgm:spPr/>
    </dgm:pt>
    <dgm:pt modelId="{CDEF69BD-EF38-7C4F-B03E-62EB186E63EA}" type="pres">
      <dgm:prSet presAssocID="{73E7A573-FC22-BD4C-A3FA-CC08F636D904}" presName="hierRoot2" presStyleCnt="0">
        <dgm:presLayoutVars>
          <dgm:hierBranch val="init"/>
        </dgm:presLayoutVars>
      </dgm:prSet>
      <dgm:spPr/>
    </dgm:pt>
    <dgm:pt modelId="{C1237512-8E47-C446-B107-9B14420875EA}" type="pres">
      <dgm:prSet presAssocID="{73E7A573-FC22-BD4C-A3FA-CC08F636D904}" presName="rootComposite" presStyleCnt="0"/>
      <dgm:spPr/>
    </dgm:pt>
    <dgm:pt modelId="{267ABD5F-278B-5246-97A9-D10D96A1444B}" type="pres">
      <dgm:prSet presAssocID="{73E7A573-FC22-BD4C-A3FA-CC08F636D904}" presName="rootText" presStyleLbl="node3" presStyleIdx="1" presStyleCnt="7">
        <dgm:presLayoutVars>
          <dgm:chPref val="3"/>
        </dgm:presLayoutVars>
      </dgm:prSet>
      <dgm:spPr/>
    </dgm:pt>
    <dgm:pt modelId="{E816AF5F-8751-7148-AF34-7ED1315EA37F}" type="pres">
      <dgm:prSet presAssocID="{73E7A573-FC22-BD4C-A3FA-CC08F636D904}" presName="rootConnector" presStyleLbl="node3" presStyleIdx="1" presStyleCnt="7"/>
      <dgm:spPr/>
    </dgm:pt>
    <dgm:pt modelId="{59733842-8256-D24F-849B-89BFA360C547}" type="pres">
      <dgm:prSet presAssocID="{73E7A573-FC22-BD4C-A3FA-CC08F636D904}" presName="hierChild4" presStyleCnt="0"/>
      <dgm:spPr/>
    </dgm:pt>
    <dgm:pt modelId="{27EB4745-2609-9A44-AA5B-724487D66BC3}" type="pres">
      <dgm:prSet presAssocID="{73E7A573-FC22-BD4C-A3FA-CC08F636D904}" presName="hierChild5" presStyleCnt="0"/>
      <dgm:spPr/>
    </dgm:pt>
    <dgm:pt modelId="{C547592A-D482-304C-8C7F-13DFB677793F}" type="pres">
      <dgm:prSet presAssocID="{AD198DF6-6D49-DC4C-942A-144FBDE3895A}" presName="Name64" presStyleLbl="parChTrans1D3" presStyleIdx="2" presStyleCnt="7"/>
      <dgm:spPr/>
    </dgm:pt>
    <dgm:pt modelId="{C9C89BEA-FBB0-6E43-A686-B4F515533E02}" type="pres">
      <dgm:prSet presAssocID="{BE1E94A8-B45A-604F-AF67-73B63F9DFA14}" presName="hierRoot2" presStyleCnt="0">
        <dgm:presLayoutVars>
          <dgm:hierBranch val="init"/>
        </dgm:presLayoutVars>
      </dgm:prSet>
      <dgm:spPr/>
    </dgm:pt>
    <dgm:pt modelId="{FC68402B-5C4B-894F-B25E-3EC1F895F2B5}" type="pres">
      <dgm:prSet presAssocID="{BE1E94A8-B45A-604F-AF67-73B63F9DFA14}" presName="rootComposite" presStyleCnt="0"/>
      <dgm:spPr/>
    </dgm:pt>
    <dgm:pt modelId="{9C224B13-A084-EC4A-B270-8ACEF8E84CC7}" type="pres">
      <dgm:prSet presAssocID="{BE1E94A8-B45A-604F-AF67-73B63F9DFA14}" presName="rootText" presStyleLbl="node3" presStyleIdx="2" presStyleCnt="7">
        <dgm:presLayoutVars>
          <dgm:chPref val="3"/>
        </dgm:presLayoutVars>
      </dgm:prSet>
      <dgm:spPr/>
    </dgm:pt>
    <dgm:pt modelId="{035ADB8B-F982-EA4D-84EC-CE146D8487C0}" type="pres">
      <dgm:prSet presAssocID="{BE1E94A8-B45A-604F-AF67-73B63F9DFA14}" presName="rootConnector" presStyleLbl="node3" presStyleIdx="2" presStyleCnt="7"/>
      <dgm:spPr/>
    </dgm:pt>
    <dgm:pt modelId="{47BB0B8B-E39F-2441-938F-8AB471076DB2}" type="pres">
      <dgm:prSet presAssocID="{BE1E94A8-B45A-604F-AF67-73B63F9DFA14}" presName="hierChild4" presStyleCnt="0"/>
      <dgm:spPr/>
    </dgm:pt>
    <dgm:pt modelId="{A86CE6F6-282E-BA45-8176-A022E76FCBD9}" type="pres">
      <dgm:prSet presAssocID="{BE1E94A8-B45A-604F-AF67-73B63F9DFA14}" presName="hierChild5"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2" presStyleCnt="4"/>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2" presStyleCnt="4">
        <dgm:presLayoutVars>
          <dgm:chPref val="3"/>
        </dgm:presLayoutVars>
      </dgm:prSet>
      <dgm:spPr/>
    </dgm:pt>
    <dgm:pt modelId="{C767319C-045A-8840-8F04-CF0D948D48E4}" type="pres">
      <dgm:prSet presAssocID="{4CB52E96-06D1-AF48-99CE-F4490E57E3F7}" presName="rootConnector" presStyleLbl="node2" presStyleIdx="2" presStyleCnt="4"/>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8FAE5182-8A1B-7F4F-BE14-51CE32381B4A}" type="pres">
      <dgm:prSet presAssocID="{78EB1365-116E-F048-B291-8039F2A2B203}" presName="Name64" presStyleLbl="parChTrans1D2" presStyleIdx="3" presStyleCnt="4"/>
      <dgm:spPr/>
    </dgm:pt>
    <dgm:pt modelId="{C7A4C563-F911-9343-A547-2D2FF9118E24}" type="pres">
      <dgm:prSet presAssocID="{3C0F40CD-DC07-CE4B-8483-7CA2A54BF7E1}" presName="hierRoot2" presStyleCnt="0">
        <dgm:presLayoutVars>
          <dgm:hierBranch val="init"/>
        </dgm:presLayoutVars>
      </dgm:prSet>
      <dgm:spPr/>
    </dgm:pt>
    <dgm:pt modelId="{9F082D55-9059-4842-B6E8-C576F72C8C12}" type="pres">
      <dgm:prSet presAssocID="{3C0F40CD-DC07-CE4B-8483-7CA2A54BF7E1}" presName="rootComposite" presStyleCnt="0"/>
      <dgm:spPr/>
    </dgm:pt>
    <dgm:pt modelId="{6E15E462-735A-4A40-834D-2FBD9579F10C}" type="pres">
      <dgm:prSet presAssocID="{3C0F40CD-DC07-CE4B-8483-7CA2A54BF7E1}" presName="rootText" presStyleLbl="node2" presStyleIdx="3" presStyleCnt="4">
        <dgm:presLayoutVars>
          <dgm:chPref val="3"/>
        </dgm:presLayoutVars>
      </dgm:prSet>
      <dgm:spPr/>
    </dgm:pt>
    <dgm:pt modelId="{BA31E386-A4C9-574C-9EE5-53E15E019150}" type="pres">
      <dgm:prSet presAssocID="{3C0F40CD-DC07-CE4B-8483-7CA2A54BF7E1}" presName="rootConnector" presStyleLbl="node2" presStyleIdx="3" presStyleCnt="4"/>
      <dgm:spPr/>
    </dgm:pt>
    <dgm:pt modelId="{0A9514B3-409C-AB4B-8E0A-C019684BDD04}" type="pres">
      <dgm:prSet presAssocID="{3C0F40CD-DC07-CE4B-8483-7CA2A54BF7E1}" presName="hierChild4" presStyleCnt="0"/>
      <dgm:spPr/>
    </dgm:pt>
    <dgm:pt modelId="{D3AF2DED-6A83-5B4A-AC6E-B323DAD75CF4}" type="pres">
      <dgm:prSet presAssocID="{C3665F58-13B7-4446-A475-22DCF23D84E4}" presName="Name64" presStyleLbl="parChTrans1D3" presStyleIdx="3" presStyleCnt="7"/>
      <dgm:spPr/>
    </dgm:pt>
    <dgm:pt modelId="{225E1518-49AB-7543-99F3-A02F4ADB317A}" type="pres">
      <dgm:prSet presAssocID="{582F3390-4CBC-9D44-9E24-568E5AA690D7}" presName="hierRoot2" presStyleCnt="0">
        <dgm:presLayoutVars>
          <dgm:hierBranch val="init"/>
        </dgm:presLayoutVars>
      </dgm:prSet>
      <dgm:spPr/>
    </dgm:pt>
    <dgm:pt modelId="{9AAF9A15-428D-7C47-902C-3F91E900C63E}" type="pres">
      <dgm:prSet presAssocID="{582F3390-4CBC-9D44-9E24-568E5AA690D7}" presName="rootComposite" presStyleCnt="0"/>
      <dgm:spPr/>
    </dgm:pt>
    <dgm:pt modelId="{2CF824CB-F0DC-C44B-9164-5F34D09DA121}" type="pres">
      <dgm:prSet presAssocID="{582F3390-4CBC-9D44-9E24-568E5AA690D7}" presName="rootText" presStyleLbl="node3" presStyleIdx="3" presStyleCnt="7">
        <dgm:presLayoutVars>
          <dgm:chPref val="3"/>
        </dgm:presLayoutVars>
      </dgm:prSet>
      <dgm:spPr/>
    </dgm:pt>
    <dgm:pt modelId="{A7598D33-94BA-AA4B-81CE-61B4920CB910}" type="pres">
      <dgm:prSet presAssocID="{582F3390-4CBC-9D44-9E24-568E5AA690D7}" presName="rootConnector" presStyleLbl="node3" presStyleIdx="3" presStyleCnt="7"/>
      <dgm:spPr/>
    </dgm:pt>
    <dgm:pt modelId="{D0D6E9CE-F237-254F-B164-BDCE70E52999}" type="pres">
      <dgm:prSet presAssocID="{582F3390-4CBC-9D44-9E24-568E5AA690D7}" presName="hierChild4" presStyleCnt="0"/>
      <dgm:spPr/>
    </dgm:pt>
    <dgm:pt modelId="{D5E4C151-B46E-6449-8FC2-A3297E114AE6}" type="pres">
      <dgm:prSet presAssocID="{582F3390-4CBC-9D44-9E24-568E5AA690D7}" presName="hierChild5" presStyleCnt="0"/>
      <dgm:spPr/>
    </dgm:pt>
    <dgm:pt modelId="{68DBDB2E-7B9D-C948-A90C-AEB355F9380A}" type="pres">
      <dgm:prSet presAssocID="{E6EBC297-0333-E143-AD38-508EF21FEF7B}" presName="Name64" presStyleLbl="parChTrans1D3" presStyleIdx="4" presStyleCnt="7"/>
      <dgm:spPr/>
    </dgm:pt>
    <dgm:pt modelId="{E56625FE-6EDF-CF4A-91B7-AABB0B6CC231}" type="pres">
      <dgm:prSet presAssocID="{7F58E105-BCD5-6E40-A4DF-3EA586A94751}" presName="hierRoot2" presStyleCnt="0">
        <dgm:presLayoutVars>
          <dgm:hierBranch val="init"/>
        </dgm:presLayoutVars>
      </dgm:prSet>
      <dgm:spPr/>
    </dgm:pt>
    <dgm:pt modelId="{0BE5F545-0009-F24D-86F9-28A90706465B}" type="pres">
      <dgm:prSet presAssocID="{7F58E105-BCD5-6E40-A4DF-3EA586A94751}" presName="rootComposite" presStyleCnt="0"/>
      <dgm:spPr/>
    </dgm:pt>
    <dgm:pt modelId="{68D1F368-03F5-784E-B7F5-1AF15013BBAF}" type="pres">
      <dgm:prSet presAssocID="{7F58E105-BCD5-6E40-A4DF-3EA586A94751}" presName="rootText" presStyleLbl="node3" presStyleIdx="4" presStyleCnt="7">
        <dgm:presLayoutVars>
          <dgm:chPref val="3"/>
        </dgm:presLayoutVars>
      </dgm:prSet>
      <dgm:spPr/>
    </dgm:pt>
    <dgm:pt modelId="{A4361710-EDD8-7D43-A64F-351C108A5E61}" type="pres">
      <dgm:prSet presAssocID="{7F58E105-BCD5-6E40-A4DF-3EA586A94751}" presName="rootConnector" presStyleLbl="node3" presStyleIdx="4" presStyleCnt="7"/>
      <dgm:spPr/>
    </dgm:pt>
    <dgm:pt modelId="{97F8A2E1-A429-3743-9809-B0C1BFEED663}" type="pres">
      <dgm:prSet presAssocID="{7F58E105-BCD5-6E40-A4DF-3EA586A94751}" presName="hierChild4" presStyleCnt="0"/>
      <dgm:spPr/>
    </dgm:pt>
    <dgm:pt modelId="{C4B820B7-65EB-444C-B910-D668D44EB5E2}" type="pres">
      <dgm:prSet presAssocID="{7F58E105-BCD5-6E40-A4DF-3EA586A94751}" presName="hierChild5" presStyleCnt="0"/>
      <dgm:spPr/>
    </dgm:pt>
    <dgm:pt modelId="{761A6CE9-7EFF-FA47-91A8-220CE6496A79}" type="pres">
      <dgm:prSet presAssocID="{88635768-BEF4-A448-92D3-8A45D153524D}" presName="Name64" presStyleLbl="parChTrans1D3" presStyleIdx="5" presStyleCnt="7"/>
      <dgm:spPr/>
    </dgm:pt>
    <dgm:pt modelId="{05FA808B-90C4-2743-B8B4-8FEEC57A5D25}" type="pres">
      <dgm:prSet presAssocID="{CE5353F2-FD3D-C143-8498-6F6E6E3AD3BE}" presName="hierRoot2" presStyleCnt="0">
        <dgm:presLayoutVars>
          <dgm:hierBranch val="init"/>
        </dgm:presLayoutVars>
      </dgm:prSet>
      <dgm:spPr/>
    </dgm:pt>
    <dgm:pt modelId="{FA50BF8D-FA68-8046-ADE9-41F0FD8CDC97}" type="pres">
      <dgm:prSet presAssocID="{CE5353F2-FD3D-C143-8498-6F6E6E3AD3BE}" presName="rootComposite" presStyleCnt="0"/>
      <dgm:spPr/>
    </dgm:pt>
    <dgm:pt modelId="{9BAE73E3-64AE-9F4A-B33E-AC14DE0356D3}" type="pres">
      <dgm:prSet presAssocID="{CE5353F2-FD3D-C143-8498-6F6E6E3AD3BE}" presName="rootText" presStyleLbl="node3" presStyleIdx="5" presStyleCnt="7">
        <dgm:presLayoutVars>
          <dgm:chPref val="3"/>
        </dgm:presLayoutVars>
      </dgm:prSet>
      <dgm:spPr/>
    </dgm:pt>
    <dgm:pt modelId="{AD80BEC7-C10C-9840-A1FA-70AC80209E75}" type="pres">
      <dgm:prSet presAssocID="{CE5353F2-FD3D-C143-8498-6F6E6E3AD3BE}" presName="rootConnector" presStyleLbl="node3" presStyleIdx="5" presStyleCnt="7"/>
      <dgm:spPr/>
    </dgm:pt>
    <dgm:pt modelId="{C7BB3B36-1BC0-B14C-800E-D87B3C739494}" type="pres">
      <dgm:prSet presAssocID="{CE5353F2-FD3D-C143-8498-6F6E6E3AD3BE}" presName="hierChild4" presStyleCnt="0"/>
      <dgm:spPr/>
    </dgm:pt>
    <dgm:pt modelId="{A5AADE95-1502-E949-AD2E-B2AA698238B5}" type="pres">
      <dgm:prSet presAssocID="{CE5353F2-FD3D-C143-8498-6F6E6E3AD3BE}" presName="hierChild5" presStyleCnt="0"/>
      <dgm:spPr/>
    </dgm:pt>
    <dgm:pt modelId="{0DE36AF0-72FC-5D47-80BF-E1459CD4E7A5}" type="pres">
      <dgm:prSet presAssocID="{4AA49392-B73B-5B44-B5FF-ADF6826DACAF}" presName="Name64" presStyleLbl="parChTrans1D3" presStyleIdx="6" presStyleCnt="7"/>
      <dgm:spPr/>
    </dgm:pt>
    <dgm:pt modelId="{9A6B04B5-D818-BA46-82A0-FEC84DA2BA67}" type="pres">
      <dgm:prSet presAssocID="{74071216-2966-6542-B52A-59BE13B95092}" presName="hierRoot2" presStyleCnt="0">
        <dgm:presLayoutVars>
          <dgm:hierBranch val="init"/>
        </dgm:presLayoutVars>
      </dgm:prSet>
      <dgm:spPr/>
    </dgm:pt>
    <dgm:pt modelId="{B6463061-57D1-4B4E-9FBC-0A82A2F8890A}" type="pres">
      <dgm:prSet presAssocID="{74071216-2966-6542-B52A-59BE13B95092}" presName="rootComposite" presStyleCnt="0"/>
      <dgm:spPr/>
    </dgm:pt>
    <dgm:pt modelId="{1C6878FE-6B36-EE47-9754-CCE92AC4B2DB}" type="pres">
      <dgm:prSet presAssocID="{74071216-2966-6542-B52A-59BE13B95092}" presName="rootText" presStyleLbl="node3" presStyleIdx="6" presStyleCnt="7">
        <dgm:presLayoutVars>
          <dgm:chPref val="3"/>
        </dgm:presLayoutVars>
      </dgm:prSet>
      <dgm:spPr/>
    </dgm:pt>
    <dgm:pt modelId="{75697C2D-AA15-CD4D-A74E-FC975F5BB6B9}" type="pres">
      <dgm:prSet presAssocID="{74071216-2966-6542-B52A-59BE13B95092}" presName="rootConnector" presStyleLbl="node3" presStyleIdx="6" presStyleCnt="7"/>
      <dgm:spPr/>
    </dgm:pt>
    <dgm:pt modelId="{4F2A2B92-E42D-F54D-832B-D98B0119D36A}" type="pres">
      <dgm:prSet presAssocID="{74071216-2966-6542-B52A-59BE13B95092}" presName="hierChild4" presStyleCnt="0"/>
      <dgm:spPr/>
    </dgm:pt>
    <dgm:pt modelId="{3FDB5B51-F0C1-574D-9B97-A336CA006F56}" type="pres">
      <dgm:prSet presAssocID="{74071216-2966-6542-B52A-59BE13B95092}" presName="hierChild5" presStyleCnt="0"/>
      <dgm:spPr/>
    </dgm:pt>
    <dgm:pt modelId="{968F4C2B-DAD0-3A4F-B3EA-31E4CCA8A6A2}" type="pres">
      <dgm:prSet presAssocID="{3C0F40CD-DC07-CE4B-8483-7CA2A54BF7E1}"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BF30110C-D66E-1C4E-88C2-62B7B494BA31}" srcId="{3C0F40CD-DC07-CE4B-8483-7CA2A54BF7E1}" destId="{7F58E105-BCD5-6E40-A4DF-3EA586A94751}" srcOrd="1" destOrd="0" parTransId="{E6EBC297-0333-E143-AD38-508EF21FEF7B}" sibTransId="{B8822ADC-F0F6-584A-9FDB-96DA1AE4FD6E}"/>
    <dgm:cxn modelId="{15194116-BF65-8A41-BB63-FCFD7EF8CA5C}" type="presOf" srcId="{4CB52E96-06D1-AF48-99CE-F4490E57E3F7}" destId="{C767319C-045A-8840-8F04-CF0D948D48E4}" srcOrd="1" destOrd="0" presId="urn:microsoft.com/office/officeart/2009/3/layout/HorizontalOrganizationChart"/>
    <dgm:cxn modelId="{B257571F-BCC9-2448-92B9-782E8A8426A3}" type="presOf" srcId="{407B71D8-AF3B-5A42-9B22-D9139206A1E9}" destId="{EE430F54-A878-5E4E-8BD2-2EC118BCE1FF}" srcOrd="0" destOrd="0" presId="urn:microsoft.com/office/officeart/2009/3/layout/HorizontalOrganizationChart"/>
    <dgm:cxn modelId="{653F7427-EF69-F147-998D-5AE28CE6D7E2}" type="presOf" srcId="{3C0F40CD-DC07-CE4B-8483-7CA2A54BF7E1}" destId="{BA31E386-A4C9-574C-9EE5-53E15E019150}" srcOrd="1" destOrd="0" presId="urn:microsoft.com/office/officeart/2009/3/layout/HorizontalOrganizationChart"/>
    <dgm:cxn modelId="{D7B37C27-D399-1A4B-9304-6F4556FEFEB4}" type="presOf" srcId="{73E7A573-FC22-BD4C-A3FA-CC08F636D904}" destId="{E816AF5F-8751-7148-AF34-7ED1315EA37F}" srcOrd="1" destOrd="0" presId="urn:microsoft.com/office/officeart/2009/3/layout/HorizontalOrganizationChart"/>
    <dgm:cxn modelId="{FC182930-626C-5F4C-82E1-B99C324F1DCC}" type="presOf" srcId="{BE1E94A8-B45A-604F-AF67-73B63F9DFA14}" destId="{9C224B13-A084-EC4A-B270-8ACEF8E84CC7}" srcOrd="0" destOrd="0" presId="urn:microsoft.com/office/officeart/2009/3/layout/HorizontalOrganizationChart"/>
    <dgm:cxn modelId="{0331113A-0537-4A48-94A0-00B7A6DA22A9}" type="presOf" srcId="{F05BBA42-D7AF-4BA0-8C3F-85B1FE28E48F}" destId="{18DB143D-9E27-4E02-AFA5-F665953CBC10}" srcOrd="0" destOrd="0" presId="urn:microsoft.com/office/officeart/2009/3/layout/HorizontalOrganizationChart"/>
    <dgm:cxn modelId="{BB049F3F-E28E-954C-99C1-89D1EABD9618}" type="presOf" srcId="{CE5353F2-FD3D-C143-8498-6F6E6E3AD3BE}" destId="{AD80BEC7-C10C-9840-A1FA-70AC80209E75}" srcOrd="1" destOrd="0" presId="urn:microsoft.com/office/officeart/2009/3/layout/HorizontalOrganizationChart"/>
    <dgm:cxn modelId="{6F737A43-8112-CA4F-9EE4-454C80FCE6AC}" type="presOf" srcId="{582F3390-4CBC-9D44-9E24-568E5AA690D7}" destId="{A7598D33-94BA-AA4B-81CE-61B4920CB910}" srcOrd="1" destOrd="0" presId="urn:microsoft.com/office/officeart/2009/3/layout/HorizontalOrganizationChart"/>
    <dgm:cxn modelId="{9E804F4E-5C38-3E44-A8BB-A813B8748E99}" srcId="{9AC2E227-803C-4016-BF2C-9291B6CAA290}" destId="{4CB52E96-06D1-AF48-99CE-F4490E57E3F7}" srcOrd="2" destOrd="0" parTransId="{D03B71AB-129A-214C-ABE8-BDB062FF6886}" sibTransId="{3440F969-B6D8-C24F-BE22-2B00096FCBF7}"/>
    <dgm:cxn modelId="{2E1F8856-AC2F-4E47-A1BD-C5B576844447}" srcId="{407B71D8-AF3B-5A42-9B22-D9139206A1E9}" destId="{73E7A573-FC22-BD4C-A3FA-CC08F636D904}" srcOrd="1" destOrd="0" parTransId="{BBA9F423-23CC-504B-B47E-0CCFFC715EDC}" sibTransId="{F59AFE7A-5C79-BE48-AA3A-BA9B15DC3EFF}"/>
    <dgm:cxn modelId="{D660A857-C188-3B4C-8951-5533AF109C9E}" type="presOf" srcId="{4AA49392-B73B-5B44-B5FF-ADF6826DACAF}" destId="{0DE36AF0-72FC-5D47-80BF-E1459CD4E7A5}" srcOrd="0" destOrd="0" presId="urn:microsoft.com/office/officeart/2009/3/layout/HorizontalOrganizationChart"/>
    <dgm:cxn modelId="{358B3F5C-152A-3045-B1D5-4CD17A906B34}" type="presOf" srcId="{74071216-2966-6542-B52A-59BE13B95092}" destId="{1C6878FE-6B36-EE47-9754-CCE92AC4B2DB}" srcOrd="0" destOrd="0" presId="urn:microsoft.com/office/officeart/2009/3/layout/HorizontalOrganizationChart"/>
    <dgm:cxn modelId="{6F45CC5F-2714-A643-9C3A-38058A4D1AE5}" srcId="{407B71D8-AF3B-5A42-9B22-D9139206A1E9}" destId="{14EBBCD4-2813-D249-81D5-951530D9752C}" srcOrd="0" destOrd="0" parTransId="{5A86772A-A7CC-2840-ABF4-6592304F2F57}" sibTransId="{86D10CAE-5169-C640-AA88-1596B389B0E4}"/>
    <dgm:cxn modelId="{0467CF66-BF01-0741-9E69-FB6924660DEA}" srcId="{407B71D8-AF3B-5A42-9B22-D9139206A1E9}" destId="{BE1E94A8-B45A-604F-AF67-73B63F9DFA14}" srcOrd="2" destOrd="0" parTransId="{AD198DF6-6D49-DC4C-942A-144FBDE3895A}" sibTransId="{24DB4FB8-0B94-CB4A-AD4C-676471FB20D1}"/>
    <dgm:cxn modelId="{93B9E567-DC76-DF4E-BBF8-6981BC4FD109}" srcId="{3C0F40CD-DC07-CE4B-8483-7CA2A54BF7E1}" destId="{CE5353F2-FD3D-C143-8498-6F6E6E3AD3BE}" srcOrd="2" destOrd="0" parTransId="{88635768-BEF4-A448-92D3-8A45D153524D}" sibTransId="{624669B9-4D37-084A-9C77-A4E20C4C9B01}"/>
    <dgm:cxn modelId="{E167A46C-0004-AE4B-81F0-BB3E8D55630E}" type="presOf" srcId="{BBA9F423-23CC-504B-B47E-0CCFFC715EDC}" destId="{63D3A171-E439-0448-AE2D-11A1AC7A2FD2}" srcOrd="0" destOrd="0" presId="urn:microsoft.com/office/officeart/2009/3/layout/HorizontalOrganizationChart"/>
    <dgm:cxn modelId="{9847FE6D-B9D2-5E46-A7A6-3B2E6768C952}" type="presOf" srcId="{407B71D8-AF3B-5A42-9B22-D9139206A1E9}" destId="{0F28AA06-1427-D743-BEC7-C0539F8ADE78}" srcOrd="1" destOrd="0" presId="urn:microsoft.com/office/officeart/2009/3/layout/HorizontalOrganizationChart"/>
    <dgm:cxn modelId="{8F9D4770-68C7-4340-B336-3EAE26C4AE6F}" type="presOf" srcId="{582F3390-4CBC-9D44-9E24-568E5AA690D7}" destId="{2CF824CB-F0DC-C44B-9164-5F34D09DA121}" srcOrd="0" destOrd="0" presId="urn:microsoft.com/office/officeart/2009/3/layout/HorizontalOrganizationChart"/>
    <dgm:cxn modelId="{B6F08D70-6F90-B445-8D9E-F1E29D91B724}" type="presOf" srcId="{4CB52E96-06D1-AF48-99CE-F4490E57E3F7}" destId="{E6CF5C07-2D9C-564D-90E5-DBF063F87A7C}" srcOrd="0" destOrd="0" presId="urn:microsoft.com/office/officeart/2009/3/layout/HorizontalOrganizationChart"/>
    <dgm:cxn modelId="{8C1F6877-A4C0-EE4F-9DCA-926C788CDB88}" type="presOf" srcId="{7F58E105-BCD5-6E40-A4DF-3EA586A94751}" destId="{A4361710-EDD8-7D43-A64F-351C108A5E61}" srcOrd="1" destOrd="0" presId="urn:microsoft.com/office/officeart/2009/3/layout/HorizontalOrganizationChart"/>
    <dgm:cxn modelId="{A215E98A-FD25-4843-B134-B1FA3577EAF2}" type="presOf" srcId="{AD198DF6-6D49-DC4C-942A-144FBDE3895A}" destId="{C547592A-D482-304C-8C7F-13DFB677793F}" srcOrd="0" destOrd="0" presId="urn:microsoft.com/office/officeart/2009/3/layout/HorizontalOrganizationChart"/>
    <dgm:cxn modelId="{DCBF4F9D-BD02-1140-9BE7-DF4777A087DD}"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469C1A0-45FE-AA4D-BA41-C396F4F0C38D}" type="presOf" srcId="{5E91D41B-332E-E54E-BBB2-1256B9CC48C7}" destId="{97BD78E0-6CC9-224B-9FDD-F11EE9BF8DF0}" srcOrd="0" destOrd="0" presId="urn:microsoft.com/office/officeart/2009/3/layout/HorizontalOrganizationChart"/>
    <dgm:cxn modelId="{928848A1-74F1-5345-8416-08470408C2C9}" type="presOf" srcId="{C3665F58-13B7-4446-A475-22DCF23D84E4}" destId="{D3AF2DED-6A83-5B4A-AC6E-B323DAD75CF4}" srcOrd="0" destOrd="0" presId="urn:microsoft.com/office/officeart/2009/3/layout/HorizontalOrganizationChart"/>
    <dgm:cxn modelId="{669CE7A1-3C7A-2046-9D06-AFABE0E2D0BD}" srcId="{3C0F40CD-DC07-CE4B-8483-7CA2A54BF7E1}" destId="{582F3390-4CBC-9D44-9E24-568E5AA690D7}" srcOrd="0" destOrd="0" parTransId="{C3665F58-13B7-4446-A475-22DCF23D84E4}" sibTransId="{D1E3B86A-0293-D045-B804-E2112C3ACFE1}"/>
    <dgm:cxn modelId="{522550A2-3D8A-9D4A-9A82-BB7343792B53}" type="presOf" srcId="{3C0F40CD-DC07-CE4B-8483-7CA2A54BF7E1}" destId="{6E15E462-735A-4A40-834D-2FBD9579F10C}" srcOrd="0" destOrd="0" presId="urn:microsoft.com/office/officeart/2009/3/layout/HorizontalOrganizationChart"/>
    <dgm:cxn modelId="{44260DA3-15B2-BD4D-97DE-25F869449BF1}" type="presOf" srcId="{73E7A573-FC22-BD4C-A3FA-CC08F636D904}" destId="{267ABD5F-278B-5246-97A9-D10D96A1444B}" srcOrd="0" destOrd="0" presId="urn:microsoft.com/office/officeart/2009/3/layout/HorizontalOrganizationChart"/>
    <dgm:cxn modelId="{C8A462A5-2992-7545-8311-E276012B2A1E}" type="presOf" srcId="{CE5353F2-FD3D-C143-8498-6F6E6E3AD3BE}" destId="{9BAE73E3-64AE-9F4A-B33E-AC14DE0356D3}" srcOrd="0" destOrd="0" presId="urn:microsoft.com/office/officeart/2009/3/layout/HorizontalOrganizationChart"/>
    <dgm:cxn modelId="{7E89F1A7-2D14-344B-9B7E-B0484ED4DB0E}" type="presOf" srcId="{9AC2E227-803C-4016-BF2C-9291B6CAA290}" destId="{2A2AFDF2-2568-44F8-842C-3BFD70D9F2B1}" srcOrd="0" destOrd="0" presId="urn:microsoft.com/office/officeart/2009/3/layout/HorizontalOrganizationChart"/>
    <dgm:cxn modelId="{8EDE5CB0-0CD1-D049-BD5F-0D6EC6AC1C49}" type="presOf" srcId="{5A294BDE-BC52-8342-AC0A-45AB3E3D15CE}" destId="{16C50FE8-F74F-1349-A8CA-65C27410E2C4}" srcOrd="0" destOrd="0" presId="urn:microsoft.com/office/officeart/2009/3/layout/HorizontalOrganizationChart"/>
    <dgm:cxn modelId="{045789B2-C9B8-4244-AC16-9DDE90AC30BA}" type="presOf" srcId="{9AC2E227-803C-4016-BF2C-9291B6CAA290}" destId="{9CD41DA5-A8A9-4189-B933-DCF665F7DF2D}" srcOrd="1" destOrd="0" presId="urn:microsoft.com/office/officeart/2009/3/layout/HorizontalOrganizationChart"/>
    <dgm:cxn modelId="{322DBCC4-6FDD-0D4F-AC0E-3570D5940E33}" srcId="{3C0F40CD-DC07-CE4B-8483-7CA2A54BF7E1}" destId="{74071216-2966-6542-B52A-59BE13B95092}" srcOrd="3" destOrd="0" parTransId="{4AA49392-B73B-5B44-B5FF-ADF6826DACAF}" sibTransId="{CBEB67B3-7423-3F4E-9440-A624698CCCAB}"/>
    <dgm:cxn modelId="{8F89BCC6-99E2-6841-8EB0-8E3849C850E8}" type="presOf" srcId="{88635768-BEF4-A448-92D3-8A45D153524D}" destId="{761A6CE9-7EFF-FA47-91A8-220CE6496A79}" srcOrd="0" destOrd="0" presId="urn:microsoft.com/office/officeart/2009/3/layout/HorizontalOrganizationChart"/>
    <dgm:cxn modelId="{085791C8-6952-D144-8E99-2301A1824505}" type="presOf" srcId="{D03B71AB-129A-214C-ABE8-BDB062FF6886}" destId="{D64C51CF-5385-AC4E-9924-5AEB9C96CC29}" srcOrd="0" destOrd="0" presId="urn:microsoft.com/office/officeart/2009/3/layout/HorizontalOrganizationChart"/>
    <dgm:cxn modelId="{CC42A4CA-CFDE-E946-B884-A5E5EB078F1B}" srcId="{9AC2E227-803C-4016-BF2C-9291B6CAA290}" destId="{3C0F40CD-DC07-CE4B-8483-7CA2A54BF7E1}" srcOrd="3" destOrd="0" parTransId="{78EB1365-116E-F048-B291-8039F2A2B203}" sibTransId="{AB9817AF-4DD3-AE4D-9786-E61405C8B840}"/>
    <dgm:cxn modelId="{066E20D0-47E9-1F4A-B731-51A5C46F02C7}" type="presOf" srcId="{7F58E105-BCD5-6E40-A4DF-3EA586A94751}" destId="{68D1F368-03F5-784E-B7F5-1AF15013BBAF}" srcOrd="0" destOrd="0" presId="urn:microsoft.com/office/officeart/2009/3/layout/HorizontalOrganizationChart"/>
    <dgm:cxn modelId="{3E40DED3-AC33-4146-8D4E-2A5D9DDFC135}" type="presOf" srcId="{14EBBCD4-2813-D249-81D5-951530D9752C}" destId="{96EC57FA-438B-FC4C-BC33-D804E6A66743}" srcOrd="1" destOrd="0" presId="urn:microsoft.com/office/officeart/2009/3/layout/HorizontalOrganizationChart"/>
    <dgm:cxn modelId="{FC5D29ED-D5EE-AC45-A0E8-48CAA9480FA5}" type="presOf" srcId="{E6EBC297-0333-E143-AD38-508EF21FEF7B}" destId="{68DBDB2E-7B9D-C948-A90C-AEB355F9380A}" srcOrd="0" destOrd="0" presId="urn:microsoft.com/office/officeart/2009/3/layout/HorizontalOrganizationChart"/>
    <dgm:cxn modelId="{5D08BEED-EABA-8B45-841D-681B51C38FC0}" type="presOf" srcId="{5A86772A-A7CC-2840-ABF4-6592304F2F57}" destId="{D1564BD8-EF64-BB4F-A774-963D833EE325}" srcOrd="0" destOrd="0" presId="urn:microsoft.com/office/officeart/2009/3/layout/HorizontalOrganizationChart"/>
    <dgm:cxn modelId="{A2DF47F7-E138-0D4A-9FBB-B877B850B729}" type="presOf" srcId="{BE1E94A8-B45A-604F-AF67-73B63F9DFA14}" destId="{035ADB8B-F982-EA4D-84EC-CE146D8487C0}" srcOrd="1" destOrd="0" presId="urn:microsoft.com/office/officeart/2009/3/layout/HorizontalOrganizationChart"/>
    <dgm:cxn modelId="{042A88F9-6E17-7D4F-98D1-4F59EC350DD4}" type="presOf" srcId="{23F1803F-276C-8041-9B7B-082F2BD1E946}" destId="{19BA56B5-C34A-B64D-A239-C962FAC6DE3A}"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453385FB-2194-7A41-80C9-9F68CC11764C}" type="presOf" srcId="{74071216-2966-6542-B52A-59BE13B95092}" destId="{75697C2D-AA15-CD4D-A74E-FC975F5BB6B9}" srcOrd="1" destOrd="0" presId="urn:microsoft.com/office/officeart/2009/3/layout/HorizontalOrganizationChart"/>
    <dgm:cxn modelId="{BB41DFFB-2187-3B47-B009-66C7FD3C7354}" type="presOf" srcId="{14EBBCD4-2813-D249-81D5-951530D9752C}" destId="{36209690-D0F6-1D46-91D9-1B2DC9BA83F8}" srcOrd="0" destOrd="0" presId="urn:microsoft.com/office/officeart/2009/3/layout/HorizontalOrganizationChart"/>
    <dgm:cxn modelId="{517F92FC-947D-4F48-AD9E-DE648B671F0D}" type="presOf" srcId="{78EB1365-116E-F048-B291-8039F2A2B203}" destId="{8FAE5182-8A1B-7F4F-BE14-51CE32381B4A}" srcOrd="0" destOrd="0" presId="urn:microsoft.com/office/officeart/2009/3/layout/HorizontalOrganizationChart"/>
    <dgm:cxn modelId="{377F8D75-DC6C-C649-8575-F0C0D7B5350E}" type="presParOf" srcId="{18DB143D-9E27-4E02-AFA5-F665953CBC10}" destId="{07E01157-B979-4F6B-B892-75DB2A2B8B0F}" srcOrd="0" destOrd="0" presId="urn:microsoft.com/office/officeart/2009/3/layout/HorizontalOrganizationChart"/>
    <dgm:cxn modelId="{4C2B6116-C84A-C245-A510-0D0E0B02BCA2}" type="presParOf" srcId="{07E01157-B979-4F6B-B892-75DB2A2B8B0F}" destId="{F686C23F-604E-4653-B2CB-27DBB6BED631}" srcOrd="0" destOrd="0" presId="urn:microsoft.com/office/officeart/2009/3/layout/HorizontalOrganizationChart"/>
    <dgm:cxn modelId="{1FF0E1B4-B419-6A45-9597-ECB29991007B}" type="presParOf" srcId="{F686C23F-604E-4653-B2CB-27DBB6BED631}" destId="{2A2AFDF2-2568-44F8-842C-3BFD70D9F2B1}" srcOrd="0" destOrd="0" presId="urn:microsoft.com/office/officeart/2009/3/layout/HorizontalOrganizationChart"/>
    <dgm:cxn modelId="{00B9FFEB-BF13-9949-A664-8580696EBAF3}" type="presParOf" srcId="{F686C23F-604E-4653-B2CB-27DBB6BED631}" destId="{9CD41DA5-A8A9-4189-B933-DCF665F7DF2D}" srcOrd="1" destOrd="0" presId="urn:microsoft.com/office/officeart/2009/3/layout/HorizontalOrganizationChart"/>
    <dgm:cxn modelId="{5CB2132A-3EC5-D549-9519-28B72F9CB42F}" type="presParOf" srcId="{07E01157-B979-4F6B-B892-75DB2A2B8B0F}" destId="{96876921-77F4-4E08-9148-E99125692808}" srcOrd="1" destOrd="0" presId="urn:microsoft.com/office/officeart/2009/3/layout/HorizontalOrganizationChart"/>
    <dgm:cxn modelId="{6163BF06-1147-F743-8E9F-707F5CAB205A}" type="presParOf" srcId="{96876921-77F4-4E08-9148-E99125692808}" destId="{97BD78E0-6CC9-224B-9FDD-F11EE9BF8DF0}" srcOrd="0" destOrd="0" presId="urn:microsoft.com/office/officeart/2009/3/layout/HorizontalOrganizationChart"/>
    <dgm:cxn modelId="{8F1B1B3D-B203-7242-9718-B2AA0C207296}" type="presParOf" srcId="{96876921-77F4-4E08-9148-E99125692808}" destId="{F5564F5E-C23C-6041-B185-3508736BC161}" srcOrd="1" destOrd="0" presId="urn:microsoft.com/office/officeart/2009/3/layout/HorizontalOrganizationChart"/>
    <dgm:cxn modelId="{0CD180ED-A0D3-504E-B59E-73DE6A05434E}" type="presParOf" srcId="{F5564F5E-C23C-6041-B185-3508736BC161}" destId="{730C15AF-A2E3-334E-9C4F-2DA8AC61AB90}" srcOrd="0" destOrd="0" presId="urn:microsoft.com/office/officeart/2009/3/layout/HorizontalOrganizationChart"/>
    <dgm:cxn modelId="{365F2A1F-3334-9D46-AD63-A764E6468403}" type="presParOf" srcId="{730C15AF-A2E3-334E-9C4F-2DA8AC61AB90}" destId="{19BA56B5-C34A-B64D-A239-C962FAC6DE3A}" srcOrd="0" destOrd="0" presId="urn:microsoft.com/office/officeart/2009/3/layout/HorizontalOrganizationChart"/>
    <dgm:cxn modelId="{6BA5A094-C58F-0C46-B6A1-1E3F607E4F3D}" type="presParOf" srcId="{730C15AF-A2E3-334E-9C4F-2DA8AC61AB90}" destId="{B13D6842-7E74-6E4A-B081-886229548982}" srcOrd="1" destOrd="0" presId="urn:microsoft.com/office/officeart/2009/3/layout/HorizontalOrganizationChart"/>
    <dgm:cxn modelId="{2EE8E482-EDA0-A141-B5EC-BA58C6FA75FB}" type="presParOf" srcId="{F5564F5E-C23C-6041-B185-3508736BC161}" destId="{DA228DBB-51B5-1545-814C-2E0469298B4C}" srcOrd="1" destOrd="0" presId="urn:microsoft.com/office/officeart/2009/3/layout/HorizontalOrganizationChart"/>
    <dgm:cxn modelId="{C8C7E7E6-3B58-5D48-A872-0AB1CBE403D8}" type="presParOf" srcId="{F5564F5E-C23C-6041-B185-3508736BC161}" destId="{D334E96E-D664-3443-8496-4E437BC45B67}" srcOrd="2" destOrd="0" presId="urn:microsoft.com/office/officeart/2009/3/layout/HorizontalOrganizationChart"/>
    <dgm:cxn modelId="{E0D3F25B-DE7D-3441-86A4-CB082A8B0763}" type="presParOf" srcId="{96876921-77F4-4E08-9148-E99125692808}" destId="{16C50FE8-F74F-1349-A8CA-65C27410E2C4}" srcOrd="2" destOrd="0" presId="urn:microsoft.com/office/officeart/2009/3/layout/HorizontalOrganizationChart"/>
    <dgm:cxn modelId="{04C565A9-EDEB-7F4B-897B-7390791A5CAD}" type="presParOf" srcId="{96876921-77F4-4E08-9148-E99125692808}" destId="{7B39659E-F7C2-8C4D-AAAE-4DDD6208E960}" srcOrd="3" destOrd="0" presId="urn:microsoft.com/office/officeart/2009/3/layout/HorizontalOrganizationChart"/>
    <dgm:cxn modelId="{5BB93441-98A5-9542-9E49-2F8DA3FF50B8}" type="presParOf" srcId="{7B39659E-F7C2-8C4D-AAAE-4DDD6208E960}" destId="{06ED6D85-57F1-BB48-8E0B-7186F27EBFD7}" srcOrd="0" destOrd="0" presId="urn:microsoft.com/office/officeart/2009/3/layout/HorizontalOrganizationChart"/>
    <dgm:cxn modelId="{CD0B6695-BCB2-BA4C-8D56-962E8BAF4203}" type="presParOf" srcId="{06ED6D85-57F1-BB48-8E0B-7186F27EBFD7}" destId="{EE430F54-A878-5E4E-8BD2-2EC118BCE1FF}" srcOrd="0" destOrd="0" presId="urn:microsoft.com/office/officeart/2009/3/layout/HorizontalOrganizationChart"/>
    <dgm:cxn modelId="{DCA89B2E-361A-6642-B67C-733934D40532}" type="presParOf" srcId="{06ED6D85-57F1-BB48-8E0B-7186F27EBFD7}" destId="{0F28AA06-1427-D743-BEC7-C0539F8ADE78}" srcOrd="1" destOrd="0" presId="urn:microsoft.com/office/officeart/2009/3/layout/HorizontalOrganizationChart"/>
    <dgm:cxn modelId="{6656B478-3386-3A48-A424-3492035A7C2E}" type="presParOf" srcId="{7B39659E-F7C2-8C4D-AAAE-4DDD6208E960}" destId="{F43529C5-7D0B-C04F-969D-0FBCA8A92A6D}" srcOrd="1" destOrd="0" presId="urn:microsoft.com/office/officeart/2009/3/layout/HorizontalOrganizationChart"/>
    <dgm:cxn modelId="{2ABC6C77-CCE3-A54B-9DBE-DCAD71AF202E}" type="presParOf" srcId="{F43529C5-7D0B-C04F-969D-0FBCA8A92A6D}" destId="{D1564BD8-EF64-BB4F-A774-963D833EE325}" srcOrd="0" destOrd="0" presId="urn:microsoft.com/office/officeart/2009/3/layout/HorizontalOrganizationChart"/>
    <dgm:cxn modelId="{FF334668-238B-0047-92D0-2062A9648011}" type="presParOf" srcId="{F43529C5-7D0B-C04F-969D-0FBCA8A92A6D}" destId="{B7E3A7B1-0F95-7E4D-AC9F-F64392BE54BB}" srcOrd="1" destOrd="0" presId="urn:microsoft.com/office/officeart/2009/3/layout/HorizontalOrganizationChart"/>
    <dgm:cxn modelId="{43C693CC-24BC-B541-9F1A-7121712D4D5C}" type="presParOf" srcId="{B7E3A7B1-0F95-7E4D-AC9F-F64392BE54BB}" destId="{09850D23-D43B-CB4B-A0DC-DCCA60D1136D}" srcOrd="0" destOrd="0" presId="urn:microsoft.com/office/officeart/2009/3/layout/HorizontalOrganizationChart"/>
    <dgm:cxn modelId="{BCBDB324-4262-8E46-A49A-406E19FB62D6}" type="presParOf" srcId="{09850D23-D43B-CB4B-A0DC-DCCA60D1136D}" destId="{36209690-D0F6-1D46-91D9-1B2DC9BA83F8}" srcOrd="0" destOrd="0" presId="urn:microsoft.com/office/officeart/2009/3/layout/HorizontalOrganizationChart"/>
    <dgm:cxn modelId="{70DAE9CF-A7C5-8C4B-BE25-10F63BBEC17B}" type="presParOf" srcId="{09850D23-D43B-CB4B-A0DC-DCCA60D1136D}" destId="{96EC57FA-438B-FC4C-BC33-D804E6A66743}" srcOrd="1" destOrd="0" presId="urn:microsoft.com/office/officeart/2009/3/layout/HorizontalOrganizationChart"/>
    <dgm:cxn modelId="{1DB208B3-3DD7-0145-9A9D-318D4B578715}" type="presParOf" srcId="{B7E3A7B1-0F95-7E4D-AC9F-F64392BE54BB}" destId="{49FEA542-F919-8B48-AEB7-C9494A847DC3}" srcOrd="1" destOrd="0" presId="urn:microsoft.com/office/officeart/2009/3/layout/HorizontalOrganizationChart"/>
    <dgm:cxn modelId="{9F1877C0-0817-4149-993C-E38DB6E3FA4E}" type="presParOf" srcId="{B7E3A7B1-0F95-7E4D-AC9F-F64392BE54BB}" destId="{CDE2FB15-D70A-D24D-8961-D753E653894B}" srcOrd="2" destOrd="0" presId="urn:microsoft.com/office/officeart/2009/3/layout/HorizontalOrganizationChart"/>
    <dgm:cxn modelId="{8C2B8D4D-5471-E349-81D8-BF985FF428FF}" type="presParOf" srcId="{F43529C5-7D0B-C04F-969D-0FBCA8A92A6D}" destId="{63D3A171-E439-0448-AE2D-11A1AC7A2FD2}" srcOrd="2" destOrd="0" presId="urn:microsoft.com/office/officeart/2009/3/layout/HorizontalOrganizationChart"/>
    <dgm:cxn modelId="{C18C71B6-DF9F-104A-A847-1901DE4A6B10}" type="presParOf" srcId="{F43529C5-7D0B-C04F-969D-0FBCA8A92A6D}" destId="{CDEF69BD-EF38-7C4F-B03E-62EB186E63EA}" srcOrd="3" destOrd="0" presId="urn:microsoft.com/office/officeart/2009/3/layout/HorizontalOrganizationChart"/>
    <dgm:cxn modelId="{1D9D4ADC-A547-F341-91DA-F9F03EC41CA4}" type="presParOf" srcId="{CDEF69BD-EF38-7C4F-B03E-62EB186E63EA}" destId="{C1237512-8E47-C446-B107-9B14420875EA}" srcOrd="0" destOrd="0" presId="urn:microsoft.com/office/officeart/2009/3/layout/HorizontalOrganizationChart"/>
    <dgm:cxn modelId="{82D879F6-AE62-4145-A971-27BD8CFE1601}" type="presParOf" srcId="{C1237512-8E47-C446-B107-9B14420875EA}" destId="{267ABD5F-278B-5246-97A9-D10D96A1444B}" srcOrd="0" destOrd="0" presId="urn:microsoft.com/office/officeart/2009/3/layout/HorizontalOrganizationChart"/>
    <dgm:cxn modelId="{A98B7E98-8324-F041-970F-34EE19E42495}" type="presParOf" srcId="{C1237512-8E47-C446-B107-9B14420875EA}" destId="{E816AF5F-8751-7148-AF34-7ED1315EA37F}" srcOrd="1" destOrd="0" presId="urn:microsoft.com/office/officeart/2009/3/layout/HorizontalOrganizationChart"/>
    <dgm:cxn modelId="{9B139D18-0634-EA4B-9F9F-635DAEAA0F7C}" type="presParOf" srcId="{CDEF69BD-EF38-7C4F-B03E-62EB186E63EA}" destId="{59733842-8256-D24F-849B-89BFA360C547}" srcOrd="1" destOrd="0" presId="urn:microsoft.com/office/officeart/2009/3/layout/HorizontalOrganizationChart"/>
    <dgm:cxn modelId="{4664AA68-B016-5B49-A580-E59EE7136F6E}" type="presParOf" srcId="{CDEF69BD-EF38-7C4F-B03E-62EB186E63EA}" destId="{27EB4745-2609-9A44-AA5B-724487D66BC3}" srcOrd="2" destOrd="0" presId="urn:microsoft.com/office/officeart/2009/3/layout/HorizontalOrganizationChart"/>
    <dgm:cxn modelId="{E3FDF274-D350-4647-9B7E-0E898651EFF8}" type="presParOf" srcId="{F43529C5-7D0B-C04F-969D-0FBCA8A92A6D}" destId="{C547592A-D482-304C-8C7F-13DFB677793F}" srcOrd="4" destOrd="0" presId="urn:microsoft.com/office/officeart/2009/3/layout/HorizontalOrganizationChart"/>
    <dgm:cxn modelId="{94F0543C-4BA2-CE48-A17B-6D08828DD468}" type="presParOf" srcId="{F43529C5-7D0B-C04F-969D-0FBCA8A92A6D}" destId="{C9C89BEA-FBB0-6E43-A686-B4F515533E02}" srcOrd="5" destOrd="0" presId="urn:microsoft.com/office/officeart/2009/3/layout/HorizontalOrganizationChart"/>
    <dgm:cxn modelId="{14ADBBBB-65AA-764E-A99E-2AB1841A1B4C}" type="presParOf" srcId="{C9C89BEA-FBB0-6E43-A686-B4F515533E02}" destId="{FC68402B-5C4B-894F-B25E-3EC1F895F2B5}" srcOrd="0" destOrd="0" presId="urn:microsoft.com/office/officeart/2009/3/layout/HorizontalOrganizationChart"/>
    <dgm:cxn modelId="{6D3EE729-79D8-4146-A04B-71EDF52A5044}" type="presParOf" srcId="{FC68402B-5C4B-894F-B25E-3EC1F895F2B5}" destId="{9C224B13-A084-EC4A-B270-8ACEF8E84CC7}" srcOrd="0" destOrd="0" presId="urn:microsoft.com/office/officeart/2009/3/layout/HorizontalOrganizationChart"/>
    <dgm:cxn modelId="{F529D889-5B3F-144E-A4DA-4B237760D7DE}" type="presParOf" srcId="{FC68402B-5C4B-894F-B25E-3EC1F895F2B5}" destId="{035ADB8B-F982-EA4D-84EC-CE146D8487C0}" srcOrd="1" destOrd="0" presId="urn:microsoft.com/office/officeart/2009/3/layout/HorizontalOrganizationChart"/>
    <dgm:cxn modelId="{EEF3BCC9-40DB-F14F-83D2-7DF4A9CE96AC}" type="presParOf" srcId="{C9C89BEA-FBB0-6E43-A686-B4F515533E02}" destId="{47BB0B8B-E39F-2441-938F-8AB471076DB2}" srcOrd="1" destOrd="0" presId="urn:microsoft.com/office/officeart/2009/3/layout/HorizontalOrganizationChart"/>
    <dgm:cxn modelId="{5DC13D51-EDF8-8843-9BBC-995269FC2107}" type="presParOf" srcId="{C9C89BEA-FBB0-6E43-A686-B4F515533E02}" destId="{A86CE6F6-282E-BA45-8176-A022E76FCBD9}" srcOrd="2" destOrd="0" presId="urn:microsoft.com/office/officeart/2009/3/layout/HorizontalOrganizationChart"/>
    <dgm:cxn modelId="{85D64AF1-25CA-C84D-AA48-6DC094077D3B}" type="presParOf" srcId="{7B39659E-F7C2-8C4D-AAAE-4DDD6208E960}" destId="{7844B8FB-1B3C-3543-A856-FD80D2872BDF}" srcOrd="2" destOrd="0" presId="urn:microsoft.com/office/officeart/2009/3/layout/HorizontalOrganizationChart"/>
    <dgm:cxn modelId="{581926AC-8500-3943-886C-C84DF6925346}" type="presParOf" srcId="{96876921-77F4-4E08-9148-E99125692808}" destId="{D64C51CF-5385-AC4E-9924-5AEB9C96CC29}" srcOrd="4" destOrd="0" presId="urn:microsoft.com/office/officeart/2009/3/layout/HorizontalOrganizationChart"/>
    <dgm:cxn modelId="{F49CE195-D28C-3647-A2F2-16284D6A0E15}" type="presParOf" srcId="{96876921-77F4-4E08-9148-E99125692808}" destId="{2C28600F-B5DF-F346-BFAD-A7B2AF3EC9CB}" srcOrd="5" destOrd="0" presId="urn:microsoft.com/office/officeart/2009/3/layout/HorizontalOrganizationChart"/>
    <dgm:cxn modelId="{830A69F0-E5BD-5448-A127-C179A5AFF13A}" type="presParOf" srcId="{2C28600F-B5DF-F346-BFAD-A7B2AF3EC9CB}" destId="{60E6DAE8-C119-484B-B753-1455C0E0CE71}" srcOrd="0" destOrd="0" presId="urn:microsoft.com/office/officeart/2009/3/layout/HorizontalOrganizationChart"/>
    <dgm:cxn modelId="{718C1C75-37CC-CA4A-BEA3-2BCDC8C18458}" type="presParOf" srcId="{60E6DAE8-C119-484B-B753-1455C0E0CE71}" destId="{E6CF5C07-2D9C-564D-90E5-DBF063F87A7C}" srcOrd="0" destOrd="0" presId="urn:microsoft.com/office/officeart/2009/3/layout/HorizontalOrganizationChart"/>
    <dgm:cxn modelId="{50F6ED80-D9D7-384F-B0E7-7E26B5CA82A1}" type="presParOf" srcId="{60E6DAE8-C119-484B-B753-1455C0E0CE71}" destId="{C767319C-045A-8840-8F04-CF0D948D48E4}" srcOrd="1" destOrd="0" presId="urn:microsoft.com/office/officeart/2009/3/layout/HorizontalOrganizationChart"/>
    <dgm:cxn modelId="{8C15D25A-7E2C-1B46-A834-FA3E47D053BF}" type="presParOf" srcId="{2C28600F-B5DF-F346-BFAD-A7B2AF3EC9CB}" destId="{1B10B67E-083A-F547-9877-E216C150872C}" srcOrd="1" destOrd="0" presId="urn:microsoft.com/office/officeart/2009/3/layout/HorizontalOrganizationChart"/>
    <dgm:cxn modelId="{0D1B055E-D5BB-3A4D-A5F3-0D196567A30C}" type="presParOf" srcId="{2C28600F-B5DF-F346-BFAD-A7B2AF3EC9CB}" destId="{2E3E6627-6735-2447-AB97-6533EB27301F}" srcOrd="2" destOrd="0" presId="urn:microsoft.com/office/officeart/2009/3/layout/HorizontalOrganizationChart"/>
    <dgm:cxn modelId="{F9ED724E-AA34-734A-8A3B-EF3D06700ACC}" type="presParOf" srcId="{96876921-77F4-4E08-9148-E99125692808}" destId="{8FAE5182-8A1B-7F4F-BE14-51CE32381B4A}" srcOrd="6" destOrd="0" presId="urn:microsoft.com/office/officeart/2009/3/layout/HorizontalOrganizationChart"/>
    <dgm:cxn modelId="{FA001659-A559-8D49-881D-99F0CA17775C}" type="presParOf" srcId="{96876921-77F4-4E08-9148-E99125692808}" destId="{C7A4C563-F911-9343-A547-2D2FF9118E24}" srcOrd="7" destOrd="0" presId="urn:microsoft.com/office/officeart/2009/3/layout/HorizontalOrganizationChart"/>
    <dgm:cxn modelId="{1EC19EA1-D557-624B-A243-35CAC17CF422}" type="presParOf" srcId="{C7A4C563-F911-9343-A547-2D2FF9118E24}" destId="{9F082D55-9059-4842-B6E8-C576F72C8C12}" srcOrd="0" destOrd="0" presId="urn:microsoft.com/office/officeart/2009/3/layout/HorizontalOrganizationChart"/>
    <dgm:cxn modelId="{F550A202-6851-894A-B2DD-4D03781D167C}" type="presParOf" srcId="{9F082D55-9059-4842-B6E8-C576F72C8C12}" destId="{6E15E462-735A-4A40-834D-2FBD9579F10C}" srcOrd="0" destOrd="0" presId="urn:microsoft.com/office/officeart/2009/3/layout/HorizontalOrganizationChart"/>
    <dgm:cxn modelId="{0936D7A5-D492-C549-AF04-96A77E4AA14B}" type="presParOf" srcId="{9F082D55-9059-4842-B6E8-C576F72C8C12}" destId="{BA31E386-A4C9-574C-9EE5-53E15E019150}" srcOrd="1" destOrd="0" presId="urn:microsoft.com/office/officeart/2009/3/layout/HorizontalOrganizationChart"/>
    <dgm:cxn modelId="{6D928568-1BBA-FB47-B7F2-F4FB82A6B0BD}" type="presParOf" srcId="{C7A4C563-F911-9343-A547-2D2FF9118E24}" destId="{0A9514B3-409C-AB4B-8E0A-C019684BDD04}" srcOrd="1" destOrd="0" presId="urn:microsoft.com/office/officeart/2009/3/layout/HorizontalOrganizationChart"/>
    <dgm:cxn modelId="{7680E85C-8BDC-F549-814D-22719B2F77F8}" type="presParOf" srcId="{0A9514B3-409C-AB4B-8E0A-C019684BDD04}" destId="{D3AF2DED-6A83-5B4A-AC6E-B323DAD75CF4}" srcOrd="0" destOrd="0" presId="urn:microsoft.com/office/officeart/2009/3/layout/HorizontalOrganizationChart"/>
    <dgm:cxn modelId="{6A814610-7EF0-A546-8E0B-3DEF7F418922}" type="presParOf" srcId="{0A9514B3-409C-AB4B-8E0A-C019684BDD04}" destId="{225E1518-49AB-7543-99F3-A02F4ADB317A}" srcOrd="1" destOrd="0" presId="urn:microsoft.com/office/officeart/2009/3/layout/HorizontalOrganizationChart"/>
    <dgm:cxn modelId="{74465840-A99E-9C4C-BD5A-4B269D2BC210}" type="presParOf" srcId="{225E1518-49AB-7543-99F3-A02F4ADB317A}" destId="{9AAF9A15-428D-7C47-902C-3F91E900C63E}" srcOrd="0" destOrd="0" presId="urn:microsoft.com/office/officeart/2009/3/layout/HorizontalOrganizationChart"/>
    <dgm:cxn modelId="{61C30235-0A74-1D4E-B6EA-8C391858A015}" type="presParOf" srcId="{9AAF9A15-428D-7C47-902C-3F91E900C63E}" destId="{2CF824CB-F0DC-C44B-9164-5F34D09DA121}" srcOrd="0" destOrd="0" presId="urn:microsoft.com/office/officeart/2009/3/layout/HorizontalOrganizationChart"/>
    <dgm:cxn modelId="{2D74B01B-4F61-1F44-AA07-9BFF22CA9AEF}" type="presParOf" srcId="{9AAF9A15-428D-7C47-902C-3F91E900C63E}" destId="{A7598D33-94BA-AA4B-81CE-61B4920CB910}" srcOrd="1" destOrd="0" presId="urn:microsoft.com/office/officeart/2009/3/layout/HorizontalOrganizationChart"/>
    <dgm:cxn modelId="{D7E71F02-B5A2-4046-B832-74BE34292BB1}" type="presParOf" srcId="{225E1518-49AB-7543-99F3-A02F4ADB317A}" destId="{D0D6E9CE-F237-254F-B164-BDCE70E52999}" srcOrd="1" destOrd="0" presId="urn:microsoft.com/office/officeart/2009/3/layout/HorizontalOrganizationChart"/>
    <dgm:cxn modelId="{D6ADEFF7-8786-4F47-A092-13CAAEC988B5}" type="presParOf" srcId="{225E1518-49AB-7543-99F3-A02F4ADB317A}" destId="{D5E4C151-B46E-6449-8FC2-A3297E114AE6}" srcOrd="2" destOrd="0" presId="urn:microsoft.com/office/officeart/2009/3/layout/HorizontalOrganizationChart"/>
    <dgm:cxn modelId="{C8594186-2555-E546-9749-ACE55DE79F66}" type="presParOf" srcId="{0A9514B3-409C-AB4B-8E0A-C019684BDD04}" destId="{68DBDB2E-7B9D-C948-A90C-AEB355F9380A}" srcOrd="2" destOrd="0" presId="urn:microsoft.com/office/officeart/2009/3/layout/HorizontalOrganizationChart"/>
    <dgm:cxn modelId="{F917C8E1-5907-C744-B424-8CEA4B6F9B8E}" type="presParOf" srcId="{0A9514B3-409C-AB4B-8E0A-C019684BDD04}" destId="{E56625FE-6EDF-CF4A-91B7-AABB0B6CC231}" srcOrd="3" destOrd="0" presId="urn:microsoft.com/office/officeart/2009/3/layout/HorizontalOrganizationChart"/>
    <dgm:cxn modelId="{33A3EC81-2A4B-B04B-899E-7DAD7458B6EA}" type="presParOf" srcId="{E56625FE-6EDF-CF4A-91B7-AABB0B6CC231}" destId="{0BE5F545-0009-F24D-86F9-28A90706465B}" srcOrd="0" destOrd="0" presId="urn:microsoft.com/office/officeart/2009/3/layout/HorizontalOrganizationChart"/>
    <dgm:cxn modelId="{F3F3CBB8-CC9D-6E4B-8D73-182A5358EB7D}" type="presParOf" srcId="{0BE5F545-0009-F24D-86F9-28A90706465B}" destId="{68D1F368-03F5-784E-B7F5-1AF15013BBAF}" srcOrd="0" destOrd="0" presId="urn:microsoft.com/office/officeart/2009/3/layout/HorizontalOrganizationChart"/>
    <dgm:cxn modelId="{BB9B1A89-ADA8-1B4A-97F3-981260570B6B}" type="presParOf" srcId="{0BE5F545-0009-F24D-86F9-28A90706465B}" destId="{A4361710-EDD8-7D43-A64F-351C108A5E61}" srcOrd="1" destOrd="0" presId="urn:microsoft.com/office/officeart/2009/3/layout/HorizontalOrganizationChart"/>
    <dgm:cxn modelId="{916CDE94-C6F1-6349-ADE5-6A48394F2DEF}" type="presParOf" srcId="{E56625FE-6EDF-CF4A-91B7-AABB0B6CC231}" destId="{97F8A2E1-A429-3743-9809-B0C1BFEED663}" srcOrd="1" destOrd="0" presId="urn:microsoft.com/office/officeart/2009/3/layout/HorizontalOrganizationChart"/>
    <dgm:cxn modelId="{A29A9029-2B5D-E34A-9C17-91B39C83B1DE}" type="presParOf" srcId="{E56625FE-6EDF-CF4A-91B7-AABB0B6CC231}" destId="{C4B820B7-65EB-444C-B910-D668D44EB5E2}" srcOrd="2" destOrd="0" presId="urn:microsoft.com/office/officeart/2009/3/layout/HorizontalOrganizationChart"/>
    <dgm:cxn modelId="{CC9BA9E5-B945-D340-905D-F14BDF35BC73}" type="presParOf" srcId="{0A9514B3-409C-AB4B-8E0A-C019684BDD04}" destId="{761A6CE9-7EFF-FA47-91A8-220CE6496A79}" srcOrd="4" destOrd="0" presId="urn:microsoft.com/office/officeart/2009/3/layout/HorizontalOrganizationChart"/>
    <dgm:cxn modelId="{705AD916-F8F7-4642-B054-78895F8DACBB}" type="presParOf" srcId="{0A9514B3-409C-AB4B-8E0A-C019684BDD04}" destId="{05FA808B-90C4-2743-B8B4-8FEEC57A5D25}" srcOrd="5" destOrd="0" presId="urn:microsoft.com/office/officeart/2009/3/layout/HorizontalOrganizationChart"/>
    <dgm:cxn modelId="{B2F84422-A6C1-AB4B-884A-9FA645374D92}" type="presParOf" srcId="{05FA808B-90C4-2743-B8B4-8FEEC57A5D25}" destId="{FA50BF8D-FA68-8046-ADE9-41F0FD8CDC97}" srcOrd="0" destOrd="0" presId="urn:microsoft.com/office/officeart/2009/3/layout/HorizontalOrganizationChart"/>
    <dgm:cxn modelId="{12CFE814-42C1-5246-9364-DEE5894F942A}" type="presParOf" srcId="{FA50BF8D-FA68-8046-ADE9-41F0FD8CDC97}" destId="{9BAE73E3-64AE-9F4A-B33E-AC14DE0356D3}" srcOrd="0" destOrd="0" presId="urn:microsoft.com/office/officeart/2009/3/layout/HorizontalOrganizationChart"/>
    <dgm:cxn modelId="{7FF35758-10D3-2444-A4BA-9E5839937391}" type="presParOf" srcId="{FA50BF8D-FA68-8046-ADE9-41F0FD8CDC97}" destId="{AD80BEC7-C10C-9840-A1FA-70AC80209E75}" srcOrd="1" destOrd="0" presId="urn:microsoft.com/office/officeart/2009/3/layout/HorizontalOrganizationChart"/>
    <dgm:cxn modelId="{520846FE-30FF-0E4B-A57E-4BF6B7339BC9}" type="presParOf" srcId="{05FA808B-90C4-2743-B8B4-8FEEC57A5D25}" destId="{C7BB3B36-1BC0-B14C-800E-D87B3C739494}" srcOrd="1" destOrd="0" presId="urn:microsoft.com/office/officeart/2009/3/layout/HorizontalOrganizationChart"/>
    <dgm:cxn modelId="{D2DEBD16-C99E-874B-8231-8395DEE24178}" type="presParOf" srcId="{05FA808B-90C4-2743-B8B4-8FEEC57A5D25}" destId="{A5AADE95-1502-E949-AD2E-B2AA698238B5}" srcOrd="2" destOrd="0" presId="urn:microsoft.com/office/officeart/2009/3/layout/HorizontalOrganizationChart"/>
    <dgm:cxn modelId="{4A84E04E-53CC-614C-98D0-802B5AFE730A}" type="presParOf" srcId="{0A9514B3-409C-AB4B-8E0A-C019684BDD04}" destId="{0DE36AF0-72FC-5D47-80BF-E1459CD4E7A5}" srcOrd="6" destOrd="0" presId="urn:microsoft.com/office/officeart/2009/3/layout/HorizontalOrganizationChart"/>
    <dgm:cxn modelId="{B928D7FB-A651-D847-AB45-20EDF1D01FE7}" type="presParOf" srcId="{0A9514B3-409C-AB4B-8E0A-C019684BDD04}" destId="{9A6B04B5-D818-BA46-82A0-FEC84DA2BA67}" srcOrd="7" destOrd="0" presId="urn:microsoft.com/office/officeart/2009/3/layout/HorizontalOrganizationChart"/>
    <dgm:cxn modelId="{2BDEE7A3-2BC9-9941-B76F-2B18C0F38787}" type="presParOf" srcId="{9A6B04B5-D818-BA46-82A0-FEC84DA2BA67}" destId="{B6463061-57D1-4B4E-9FBC-0A82A2F8890A}" srcOrd="0" destOrd="0" presId="urn:microsoft.com/office/officeart/2009/3/layout/HorizontalOrganizationChart"/>
    <dgm:cxn modelId="{21E2AD90-EF93-514C-9387-F579899DB3F2}" type="presParOf" srcId="{B6463061-57D1-4B4E-9FBC-0A82A2F8890A}" destId="{1C6878FE-6B36-EE47-9754-CCE92AC4B2DB}" srcOrd="0" destOrd="0" presId="urn:microsoft.com/office/officeart/2009/3/layout/HorizontalOrganizationChart"/>
    <dgm:cxn modelId="{03628C12-ADE8-4747-A5A4-B54DCB73B528}" type="presParOf" srcId="{B6463061-57D1-4B4E-9FBC-0A82A2F8890A}" destId="{75697C2D-AA15-CD4D-A74E-FC975F5BB6B9}" srcOrd="1" destOrd="0" presId="urn:microsoft.com/office/officeart/2009/3/layout/HorizontalOrganizationChart"/>
    <dgm:cxn modelId="{C201E4B8-7B0A-0142-88BF-1815EBC264B0}" type="presParOf" srcId="{9A6B04B5-D818-BA46-82A0-FEC84DA2BA67}" destId="{4F2A2B92-E42D-F54D-832B-D98B0119D36A}" srcOrd="1" destOrd="0" presId="urn:microsoft.com/office/officeart/2009/3/layout/HorizontalOrganizationChart"/>
    <dgm:cxn modelId="{7086DBD2-4E6F-7F4C-8DD6-626F153C4351}" type="presParOf" srcId="{9A6B04B5-D818-BA46-82A0-FEC84DA2BA67}" destId="{3FDB5B51-F0C1-574D-9B97-A336CA006F56}" srcOrd="2" destOrd="0" presId="urn:microsoft.com/office/officeart/2009/3/layout/HorizontalOrganizationChart"/>
    <dgm:cxn modelId="{B42341E7-C672-A143-A99C-085C33A502EE}" type="presParOf" srcId="{C7A4C563-F911-9343-A547-2D2FF9118E24}" destId="{968F4C2B-DAD0-3A4F-B3EA-31E4CCA8A6A2}" srcOrd="2" destOrd="0" presId="urn:microsoft.com/office/officeart/2009/3/layout/HorizontalOrganizationChart"/>
    <dgm:cxn modelId="{4741105F-F8C8-2B46-8F13-571397CFB68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黑体" panose="02010609060101010101" pitchFamily="49" charset="-122"/>
              <a:ea typeface="黑体" panose="02010609060101010101" pitchFamily="49" charset="-122"/>
              <a:sym typeface="+mn-ea"/>
            </a:rPr>
            <a:t>客户关系管理的实施</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23F1803F-276C-8041-9B7B-082F2BD1E946}">
      <dgm:prSet custT="1"/>
      <dgm:spPr/>
      <dgm:t>
        <a:bodyPr/>
        <a:lstStyle/>
        <a:p>
          <a:r>
            <a:rPr lang="zh-CN" altLang="en-US" sz="2000" b="0" dirty="0">
              <a:solidFill>
                <a:schemeClr val="tx1"/>
              </a:solidFill>
              <a:latin typeface="SimHei" charset="-122"/>
              <a:ea typeface="SimHei" charset="-122"/>
              <a:cs typeface="SimHei" charset="-122"/>
            </a:rPr>
            <a:t>客户关系管理的八步法</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a:latin typeface="SimHei" charset="-122"/>
            <a:ea typeface="SimHei" charset="-122"/>
            <a:cs typeface="SimHei" charset="-122"/>
          </a:endParaRPr>
        </a:p>
      </dgm:t>
    </dgm:pt>
    <dgm:pt modelId="{407B71D8-AF3B-5A42-9B22-D9139206A1E9}">
      <dgm:prSet custT="1"/>
      <dgm:spPr/>
      <dgm:t>
        <a:bodyPr/>
        <a:lstStyle/>
        <a:p>
          <a:r>
            <a:rPr lang="zh-CN" altLang="en-US" sz="2000" dirty="0">
              <a:latin typeface="SimHei" charset="-122"/>
              <a:ea typeface="SimHei" charset="-122"/>
              <a:cs typeface="SimHei" charset="-122"/>
              <a:sym typeface="+mn-ea"/>
            </a:rPr>
            <a:t>实施客户关系管理的条件</a:t>
          </a:r>
          <a:endParaRPr lang="zh-CN" altLang="en-US" sz="20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2"/>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2">
        <dgm:presLayoutVars>
          <dgm:chPref val="3"/>
        </dgm:presLayoutVars>
      </dgm:prSet>
      <dgm:spPr/>
    </dgm:pt>
    <dgm:pt modelId="{0F28AA06-1427-D743-BEC7-C0539F8ADE78}" type="pres">
      <dgm:prSet presAssocID="{407B71D8-AF3B-5A42-9B22-D9139206A1E9}" presName="rootConnector" presStyleLbl="node2" presStyleIdx="1" presStyleCnt="2"/>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EF552D19-1FC6-3048-98AD-03AD54C92732}" type="presOf" srcId="{9AC2E227-803C-4016-BF2C-9291B6CAA290}" destId="{9CD41DA5-A8A9-4189-B933-DCF665F7DF2D}" srcOrd="1" destOrd="0" presId="urn:microsoft.com/office/officeart/2009/3/layout/HorizontalOrganizationChart"/>
    <dgm:cxn modelId="{04C3531A-DB51-E347-A378-8115BB003C98}" type="presOf" srcId="{9AC2E227-803C-4016-BF2C-9291B6CAA290}" destId="{2A2AFDF2-2568-44F8-842C-3BFD70D9F2B1}" srcOrd="0" destOrd="0" presId="urn:microsoft.com/office/officeart/2009/3/layout/HorizontalOrganizationChart"/>
    <dgm:cxn modelId="{278CEF3F-E088-FD4C-B84E-121205C87630}" type="presOf" srcId="{23F1803F-276C-8041-9B7B-082F2BD1E946}" destId="{19BA56B5-C34A-B64D-A239-C962FAC6DE3A}" srcOrd="0" destOrd="0" presId="urn:microsoft.com/office/officeart/2009/3/layout/HorizontalOrganizationChart"/>
    <dgm:cxn modelId="{85F3974C-EC0A-5B42-A997-69B382673229}" type="presOf" srcId="{407B71D8-AF3B-5A42-9B22-D9139206A1E9}" destId="{EE430F54-A878-5E4E-8BD2-2EC118BCE1FF}" srcOrd="0" destOrd="0" presId="urn:microsoft.com/office/officeart/2009/3/layout/HorizontalOrganizationChart"/>
    <dgm:cxn modelId="{D2FD924F-0828-344D-AF2F-D18957DC598E}" type="presOf" srcId="{5A294BDE-BC52-8342-AC0A-45AB3E3D15CE}" destId="{16C50FE8-F74F-1349-A8CA-65C27410E2C4}" srcOrd="0" destOrd="0" presId="urn:microsoft.com/office/officeart/2009/3/layout/HorizontalOrganizationChart"/>
    <dgm:cxn modelId="{B4651792-34A4-2D4E-B751-BC95C7D38545}" type="presOf" srcId="{5E91D41B-332E-E54E-BBB2-1256B9CC48C7}" destId="{97BD78E0-6CC9-224B-9FDD-F11EE9BF8DF0}" srcOrd="0" destOrd="0" presId="urn:microsoft.com/office/officeart/2009/3/layout/HorizontalOrganizationChart"/>
    <dgm:cxn modelId="{3C76249F-1F54-A14B-9777-2640AD157895}" type="presOf" srcId="{407B71D8-AF3B-5A42-9B22-D9139206A1E9}" destId="{0F28AA06-1427-D743-BEC7-C0539F8ADE7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49C2FAF-89EC-2A42-9932-7200F5B4B305}" type="presOf" srcId="{F05BBA42-D7AF-4BA0-8C3F-85B1FE28E48F}" destId="{18DB143D-9E27-4E02-AFA5-F665953CBC10}"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1A08EFFF-4A68-3649-8002-1ED8B5D4A007}" type="presOf" srcId="{23F1803F-276C-8041-9B7B-082F2BD1E946}" destId="{B13D6842-7E74-6E4A-B081-886229548982}" srcOrd="1" destOrd="0" presId="urn:microsoft.com/office/officeart/2009/3/layout/HorizontalOrganizationChart"/>
    <dgm:cxn modelId="{8AA7A14F-50F2-8442-BB14-57F32BBD4FB1}" type="presParOf" srcId="{18DB143D-9E27-4E02-AFA5-F665953CBC10}" destId="{07E01157-B979-4F6B-B892-75DB2A2B8B0F}" srcOrd="0" destOrd="0" presId="urn:microsoft.com/office/officeart/2009/3/layout/HorizontalOrganizationChart"/>
    <dgm:cxn modelId="{8DE3238C-24F7-774E-AC17-7F37827B1E3E}" type="presParOf" srcId="{07E01157-B979-4F6B-B892-75DB2A2B8B0F}" destId="{F686C23F-604E-4653-B2CB-27DBB6BED631}" srcOrd="0" destOrd="0" presId="urn:microsoft.com/office/officeart/2009/3/layout/HorizontalOrganizationChart"/>
    <dgm:cxn modelId="{79A40B71-8817-5D4D-AF3F-4AA649492EF6}" type="presParOf" srcId="{F686C23F-604E-4653-B2CB-27DBB6BED631}" destId="{2A2AFDF2-2568-44F8-842C-3BFD70D9F2B1}" srcOrd="0" destOrd="0" presId="urn:microsoft.com/office/officeart/2009/3/layout/HorizontalOrganizationChart"/>
    <dgm:cxn modelId="{E4166B21-FF21-6846-A933-6988BA475359}" type="presParOf" srcId="{F686C23F-604E-4653-B2CB-27DBB6BED631}" destId="{9CD41DA5-A8A9-4189-B933-DCF665F7DF2D}" srcOrd="1" destOrd="0" presId="urn:microsoft.com/office/officeart/2009/3/layout/HorizontalOrganizationChart"/>
    <dgm:cxn modelId="{ED5898C9-82EB-F740-BD23-3D036F7A0324}" type="presParOf" srcId="{07E01157-B979-4F6B-B892-75DB2A2B8B0F}" destId="{96876921-77F4-4E08-9148-E99125692808}" srcOrd="1" destOrd="0" presId="urn:microsoft.com/office/officeart/2009/3/layout/HorizontalOrganizationChart"/>
    <dgm:cxn modelId="{5238E189-BB6E-6749-8F49-2B2614EE14B7}" type="presParOf" srcId="{96876921-77F4-4E08-9148-E99125692808}" destId="{97BD78E0-6CC9-224B-9FDD-F11EE9BF8DF0}" srcOrd="0" destOrd="0" presId="urn:microsoft.com/office/officeart/2009/3/layout/HorizontalOrganizationChart"/>
    <dgm:cxn modelId="{5A8E166C-C9DA-DB48-AD64-8D2E47D736E8}" type="presParOf" srcId="{96876921-77F4-4E08-9148-E99125692808}" destId="{F5564F5E-C23C-6041-B185-3508736BC161}" srcOrd="1" destOrd="0" presId="urn:microsoft.com/office/officeart/2009/3/layout/HorizontalOrganizationChart"/>
    <dgm:cxn modelId="{BE895407-98E3-9646-A786-C2FA4B77DFF2}" type="presParOf" srcId="{F5564F5E-C23C-6041-B185-3508736BC161}" destId="{730C15AF-A2E3-334E-9C4F-2DA8AC61AB90}" srcOrd="0" destOrd="0" presId="urn:microsoft.com/office/officeart/2009/3/layout/HorizontalOrganizationChart"/>
    <dgm:cxn modelId="{29063EC5-0CD8-EF4F-B793-85FA11DFBA34}" type="presParOf" srcId="{730C15AF-A2E3-334E-9C4F-2DA8AC61AB90}" destId="{19BA56B5-C34A-B64D-A239-C962FAC6DE3A}" srcOrd="0" destOrd="0" presId="urn:microsoft.com/office/officeart/2009/3/layout/HorizontalOrganizationChart"/>
    <dgm:cxn modelId="{B27F3F20-08F9-474A-BF07-D0C2C9972111}" type="presParOf" srcId="{730C15AF-A2E3-334E-9C4F-2DA8AC61AB90}" destId="{B13D6842-7E74-6E4A-B081-886229548982}" srcOrd="1" destOrd="0" presId="urn:microsoft.com/office/officeart/2009/3/layout/HorizontalOrganizationChart"/>
    <dgm:cxn modelId="{C8FA9535-E693-D046-8221-C6DE9DA877DE}" type="presParOf" srcId="{F5564F5E-C23C-6041-B185-3508736BC161}" destId="{DA228DBB-51B5-1545-814C-2E0469298B4C}" srcOrd="1" destOrd="0" presId="urn:microsoft.com/office/officeart/2009/3/layout/HorizontalOrganizationChart"/>
    <dgm:cxn modelId="{A90A47D7-CAFC-A645-98E3-68675C22ACC3}" type="presParOf" srcId="{F5564F5E-C23C-6041-B185-3508736BC161}" destId="{D334E96E-D664-3443-8496-4E437BC45B67}" srcOrd="2" destOrd="0" presId="urn:microsoft.com/office/officeart/2009/3/layout/HorizontalOrganizationChart"/>
    <dgm:cxn modelId="{A1AF3819-8488-6E4E-8BA3-94C78EFD1500}" type="presParOf" srcId="{96876921-77F4-4E08-9148-E99125692808}" destId="{16C50FE8-F74F-1349-A8CA-65C27410E2C4}" srcOrd="2" destOrd="0" presId="urn:microsoft.com/office/officeart/2009/3/layout/HorizontalOrganizationChart"/>
    <dgm:cxn modelId="{31D5FC97-1FF6-E64D-B9CC-F0C40D2CEB82}" type="presParOf" srcId="{96876921-77F4-4E08-9148-E99125692808}" destId="{7B39659E-F7C2-8C4D-AAAE-4DDD6208E960}" srcOrd="3" destOrd="0" presId="urn:microsoft.com/office/officeart/2009/3/layout/HorizontalOrganizationChart"/>
    <dgm:cxn modelId="{8F6B2B07-D42F-F349-A3F4-A8A7BADDDD03}" type="presParOf" srcId="{7B39659E-F7C2-8C4D-AAAE-4DDD6208E960}" destId="{06ED6D85-57F1-BB48-8E0B-7186F27EBFD7}" srcOrd="0" destOrd="0" presId="urn:microsoft.com/office/officeart/2009/3/layout/HorizontalOrganizationChart"/>
    <dgm:cxn modelId="{CAC95336-54E5-A44B-8FB6-597C5DE2325C}" type="presParOf" srcId="{06ED6D85-57F1-BB48-8E0B-7186F27EBFD7}" destId="{EE430F54-A878-5E4E-8BD2-2EC118BCE1FF}" srcOrd="0" destOrd="0" presId="urn:microsoft.com/office/officeart/2009/3/layout/HorizontalOrganizationChart"/>
    <dgm:cxn modelId="{5AE4AC0E-CA22-DB47-AAC4-5115D5B1835A}" type="presParOf" srcId="{06ED6D85-57F1-BB48-8E0B-7186F27EBFD7}" destId="{0F28AA06-1427-D743-BEC7-C0539F8ADE78}" srcOrd="1" destOrd="0" presId="urn:microsoft.com/office/officeart/2009/3/layout/HorizontalOrganizationChart"/>
    <dgm:cxn modelId="{F5B768A0-CD79-9C46-B56A-2CA996AA949C}" type="presParOf" srcId="{7B39659E-F7C2-8C4D-AAAE-4DDD6208E960}" destId="{F43529C5-7D0B-C04F-969D-0FBCA8A92A6D}" srcOrd="1" destOrd="0" presId="urn:microsoft.com/office/officeart/2009/3/layout/HorizontalOrganizationChart"/>
    <dgm:cxn modelId="{E5768AB7-94DE-3146-BB62-D0B6ECCABD45}" type="presParOf" srcId="{7B39659E-F7C2-8C4D-AAAE-4DDD6208E960}" destId="{7844B8FB-1B3C-3543-A856-FD80D2872BDF}" srcOrd="2" destOrd="0" presId="urn:microsoft.com/office/officeart/2009/3/layout/HorizontalOrganizationChart"/>
    <dgm:cxn modelId="{3B2F7E6B-8C6C-0C40-A311-7741A1DE297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11A1EB14-B543-4E2E-9583-B747B9A233CB}" type="doc">
      <dgm:prSet loTypeId="urn:microsoft.com/office/officeart/2005/8/layout/process3#1" loCatId="process" qsTypeId="urn:microsoft.com/office/officeart/2005/8/quickstyle/simple2#2" qsCatId="simple" csTypeId="urn:microsoft.com/office/officeart/2005/8/colors/accent2_2#6" csCatId="accent2" phldr="1"/>
      <dgm:spPr/>
      <dgm:t>
        <a:bodyPr/>
        <a:lstStyle/>
        <a:p>
          <a:endParaRPr lang="zh-CN" altLang="en-US"/>
        </a:p>
      </dgm:t>
    </dgm:pt>
    <dgm:pt modelId="{7812BEC0-D357-4AA9-BF68-DFFA90E77407}">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准备阶段</a:t>
          </a:r>
        </a:p>
      </dgm:t>
    </dgm:pt>
    <dgm:pt modelId="{0741444F-9A5E-4147-9D31-3AA9976A46EA}" type="parTrans" cxnId="{827F885B-42E2-4406-8D97-EE63D813E63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98A6990-870C-4FAA-8C3F-070FC5F4CEDA}" type="sibTrans" cxnId="{827F885B-42E2-4406-8D97-EE63D813E63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35E795C-FB84-4786-B4F2-94146AF537B8}">
      <dgm:prSet phldrT="[文本]"/>
      <dgm:spPr/>
      <dgm:t>
        <a:bodyPr/>
        <a:lstStyle/>
        <a:p>
          <a:endParaRPr lang="zh-CN" altLang="en-US" dirty="0">
            <a:latin typeface="手札体-简粗体" panose="03000700000000000000" pitchFamily="66" charset="-122"/>
            <a:ea typeface="手札体-简粗体" panose="03000700000000000000" pitchFamily="66" charset="-122"/>
          </a:endParaRPr>
        </a:p>
      </dgm:t>
    </dgm:pt>
    <dgm:pt modelId="{D8A20240-8BF3-4E31-83A3-94013B3D3059}" type="parTrans" cxnId="{AADE7A1B-6BD4-4097-BF4F-94DCA381791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D85ABC0-5F3F-4EA2-ADAC-943F41EC76F3}" type="sibTrans" cxnId="{AADE7A1B-6BD4-4097-BF4F-94DCA381791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690AA8F-5A4C-40FA-BC89-833CFC954971}">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需求调研</a:t>
          </a:r>
        </a:p>
      </dgm:t>
    </dgm:pt>
    <dgm:pt modelId="{66AC3520-41CE-4398-BEA7-0AA3423ACEE2}" type="parTrans" cxnId="{6F8F152B-6F3F-42CC-9BBC-D32232120A6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D0723F4-F5C9-4997-B480-3254D7DA9025}" type="sibTrans" cxnId="{6F8F152B-6F3F-42CC-9BBC-D32232120A6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C6E4BB8-34D0-4FF1-A38B-7C98D07F384B}">
      <dgm:prSet phldrT="[文本]"/>
      <dgm:spPr/>
      <dgm:t>
        <a:bodyPr/>
        <a:lstStyle/>
        <a:p>
          <a:pPr marL="228600" lvl="1" indent="0" algn="l" defTabSz="1155700">
            <a:lnSpc>
              <a:spcPct val="90000"/>
            </a:lnSpc>
            <a:spcBef>
              <a:spcPct val="0"/>
            </a:spcBef>
            <a:spcAft>
              <a:spcPct val="15000"/>
            </a:spcAft>
            <a:buNone/>
          </a:pPr>
          <a:endParaRPr lang="zh-CN" altLang="en-US" dirty="0">
            <a:latin typeface="手札体-简粗体" panose="03000700000000000000" pitchFamily="66" charset="-122"/>
            <a:ea typeface="手札体-简粗体" panose="03000700000000000000" pitchFamily="66" charset="-122"/>
          </a:endParaRPr>
        </a:p>
      </dgm:t>
    </dgm:pt>
    <dgm:pt modelId="{E4B7E9F6-3475-414F-859A-4944964BB3E3}" type="parTrans" cxnId="{5E09C759-31FA-47B4-94BE-EA3D57C6FAB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909524E-2915-4D72-8B5F-28E4950D6ED9}" type="sibTrans" cxnId="{5E09C759-31FA-47B4-94BE-EA3D57C6FAB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C9E5754-0585-4310-A3C4-732DCDCD9724}">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制订方案</a:t>
          </a:r>
        </a:p>
      </dgm:t>
    </dgm:pt>
    <dgm:pt modelId="{478AACD3-0C6D-4BF1-B0DB-A4F168DC5678}" type="parTrans" cxnId="{ACB1F19A-5DB3-453A-AFFF-C47819906AF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4E914D0-E023-480F-85AB-3C26CB37691E}" type="sibTrans" cxnId="{ACB1F19A-5DB3-453A-AFFF-C47819906AF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4B9A6F2-350A-4003-B23E-C26A94F21D4F}">
      <dgm:prSet phldrT="[文本]"/>
      <dgm:spPr/>
      <dgm:t>
        <a:bodyPr/>
        <a:lstStyle/>
        <a:p>
          <a:endParaRPr lang="zh-CN" altLang="en-US" dirty="0">
            <a:latin typeface="手札体-简粗体" panose="03000700000000000000" pitchFamily="66" charset="-122"/>
            <a:ea typeface="手札体-简粗体" panose="03000700000000000000" pitchFamily="66" charset="-122"/>
          </a:endParaRPr>
        </a:p>
      </dgm:t>
    </dgm:pt>
    <dgm:pt modelId="{05598288-7C46-4D5B-9D77-75E11B722A0A}" type="parTrans" cxnId="{E85FAA2C-32EA-43E0-8FEA-A6BE50D2C6B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FEFE6ED-9615-4C5C-B7CD-69082C646158}" type="sibTrans" cxnId="{E85FAA2C-32EA-43E0-8FEA-A6BE50D2C6B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6D8581B-9F58-498D-971D-9D8273968D61}">
      <dgm:prSet phldrT="[文本]"/>
      <dgm:spPr/>
      <dgm:t>
        <a:bodyPr/>
        <a:lstStyle/>
        <a:p>
          <a:endParaRPr lang="zh-CN" altLang="en-US" dirty="0">
            <a:latin typeface="手札体-简粗体" panose="03000700000000000000" pitchFamily="66" charset="-122"/>
            <a:ea typeface="手札体-简粗体" panose="03000700000000000000" pitchFamily="66" charset="-122"/>
          </a:endParaRPr>
        </a:p>
      </dgm:t>
    </dgm:pt>
    <dgm:pt modelId="{F312D73B-78EB-4D6A-9D12-E8D1AFF2946D}" type="parTrans" cxnId="{F2AEB6CC-8C53-479B-9EBD-B48E0B67A1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596DB5A-C5AC-41AD-A47F-CCC543D3A47B}" type="sibTrans" cxnId="{F2AEB6CC-8C53-479B-9EBD-B48E0B67A1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ABF83F5-4E38-4001-9609-E68BD19DA5AA}">
      <dgm:prSet phldrT="[文本]"/>
      <dgm:spPr/>
      <dgm:t>
        <a:bodyPr/>
        <a:lstStyle/>
        <a:p>
          <a:pPr marL="228600" marR="0" lvl="1" indent="-228600" algn="l" defTabSz="1155700" rtl="0" eaLnBrk="1" fontAlgn="auto" latinLnBrk="0" hangingPunct="1">
            <a:lnSpc>
              <a:spcPct val="90000"/>
            </a:lnSpc>
            <a:spcBef>
              <a:spcPct val="0"/>
            </a:spcBef>
            <a:spcAft>
              <a:spcPct val="15000"/>
            </a:spcAft>
            <a:buClrTx/>
            <a:buSzTx/>
            <a:buFontTx/>
            <a:buNone/>
            <a:tabLst/>
            <a:defRPr/>
          </a:pPr>
          <a:endParaRPr lang="zh-CN" altLang="en-US" dirty="0">
            <a:latin typeface="手札体-简粗体" panose="03000700000000000000" pitchFamily="66" charset="-122"/>
            <a:ea typeface="手札体-简粗体" panose="03000700000000000000" pitchFamily="66" charset="-122"/>
          </a:endParaRPr>
        </a:p>
      </dgm:t>
    </dgm:pt>
    <dgm:pt modelId="{66EC151A-2CCC-43CB-97BC-F94E9D0FA7E2}" type="parTrans" cxnId="{FD56CFDC-C96E-469B-891C-162E05D8444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9A9BEDA-2795-4DAD-B6BF-02BF5CAE9E95}" type="sibTrans" cxnId="{FD56CFDC-C96E-469B-891C-162E05D8444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355474B-6EBF-4598-9DFC-8B5C2F1780B6}">
      <dgm:prSet phldrT="[文本]"/>
      <dgm:spPr/>
      <dgm:t>
        <a:bodyPr/>
        <a:lstStyle/>
        <a:p>
          <a:endParaRPr lang="zh-CN" altLang="en-US" dirty="0">
            <a:latin typeface="手札体-简粗体" panose="03000700000000000000" pitchFamily="66" charset="-122"/>
            <a:ea typeface="手札体-简粗体" panose="03000700000000000000" pitchFamily="66" charset="-122"/>
          </a:endParaRPr>
        </a:p>
      </dgm:t>
    </dgm:pt>
    <dgm:pt modelId="{F3C5A196-B6FA-4476-8A83-C375CFF0E280}" type="parTrans" cxnId="{28673C83-0F4A-457A-A33A-F1FBE86C206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84E505A-6653-4C57-81F8-7ABD0CE9CED6}" type="sibTrans" cxnId="{28673C83-0F4A-457A-A33A-F1FBE86C206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9EE1CAC-0867-480F-859C-9FFE5D45FC9C}">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实施阶段</a:t>
          </a:r>
        </a:p>
      </dgm:t>
    </dgm:pt>
    <dgm:pt modelId="{B5525CC2-65CB-4C0F-819D-83D8DC045C46}" type="parTrans" cxnId="{9895964D-4A3F-4376-9E28-FB5D30A1DA6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95CE172-4585-4F15-A255-C91946DFDD56}" type="sibTrans" cxnId="{9895964D-4A3F-4376-9E28-FB5D30A1DA6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BFEBB85-6DEB-4AB1-B5B6-E97A644557F7}">
      <dgm:prSet phldrT="[文本]"/>
      <dgm:spPr/>
      <dgm:t>
        <a:bodyPr/>
        <a:lstStyle/>
        <a:p>
          <a:endParaRPr lang="zh-CN" altLang="en-US" dirty="0">
            <a:latin typeface="手札体-简粗体" panose="03000700000000000000" pitchFamily="66" charset="-122"/>
            <a:ea typeface="手札体-简粗体" panose="03000700000000000000" pitchFamily="66" charset="-122"/>
          </a:endParaRPr>
        </a:p>
      </dgm:t>
    </dgm:pt>
    <dgm:pt modelId="{2EBFF438-3DB5-4FE1-9AF6-B744BDDE58B2}" type="parTrans" cxnId="{0A182D33-966A-48B9-AD42-3DA333435C2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9EF1F17-43C1-4C9A-931D-322DE30F216A}" type="sibTrans" cxnId="{0A182D33-966A-48B9-AD42-3DA333435C2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9F3AF97-C642-4217-AF6C-BE9BE7E96B61}">
      <dgm:prSet phldrT="[文本]"/>
      <dgm:spPr/>
      <dgm:t>
        <a:bodyPr/>
        <a:lstStyle/>
        <a:p>
          <a:endParaRPr lang="zh-CN" altLang="en-US" dirty="0">
            <a:latin typeface="手札体-简粗体" panose="03000700000000000000" pitchFamily="66" charset="-122"/>
            <a:ea typeface="手札体-简粗体" panose="03000700000000000000" pitchFamily="66" charset="-122"/>
          </a:endParaRPr>
        </a:p>
      </dgm:t>
    </dgm:pt>
    <dgm:pt modelId="{7A33A46E-B00E-499E-B22A-D0A62F7CB3BA}" type="parTrans" cxnId="{2FA6F912-FE8F-4738-A8B1-E6DC31CE0F9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B491BDE-3C74-475F-990A-31B2D55BE1E1}" type="sibTrans" cxnId="{2FA6F912-FE8F-4738-A8B1-E6DC31CE0F9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7A3EEB0-A3C9-4F68-A212-C733179B7DCB}" type="pres">
      <dgm:prSet presAssocID="{11A1EB14-B543-4E2E-9583-B747B9A233CB}" presName="linearFlow" presStyleCnt="0">
        <dgm:presLayoutVars>
          <dgm:dir/>
          <dgm:animLvl val="lvl"/>
          <dgm:resizeHandles val="exact"/>
        </dgm:presLayoutVars>
      </dgm:prSet>
      <dgm:spPr/>
    </dgm:pt>
    <dgm:pt modelId="{39DC4AAF-2CA6-4CAC-AF37-2A17199993A8}" type="pres">
      <dgm:prSet presAssocID="{7812BEC0-D357-4AA9-BF68-DFFA90E77407}" presName="composite" presStyleCnt="0"/>
      <dgm:spPr/>
    </dgm:pt>
    <dgm:pt modelId="{CBF5D2C1-1860-487F-9594-4961BBADEC1A}" type="pres">
      <dgm:prSet presAssocID="{7812BEC0-D357-4AA9-BF68-DFFA90E77407}" presName="parTx" presStyleLbl="node1" presStyleIdx="0" presStyleCnt="4">
        <dgm:presLayoutVars>
          <dgm:chMax val="0"/>
          <dgm:chPref val="0"/>
          <dgm:bulletEnabled val="1"/>
        </dgm:presLayoutVars>
      </dgm:prSet>
      <dgm:spPr/>
    </dgm:pt>
    <dgm:pt modelId="{A9F82963-7B6B-49FD-B1AC-883CE24A13DF}" type="pres">
      <dgm:prSet presAssocID="{7812BEC0-D357-4AA9-BF68-DFFA90E77407}" presName="parSh" presStyleLbl="node1" presStyleIdx="0" presStyleCnt="4"/>
      <dgm:spPr/>
    </dgm:pt>
    <dgm:pt modelId="{82EB42D1-B44C-4E5D-B8C5-615868C15119}" type="pres">
      <dgm:prSet presAssocID="{7812BEC0-D357-4AA9-BF68-DFFA90E77407}" presName="desTx" presStyleLbl="fgAcc1" presStyleIdx="0" presStyleCnt="4" custScaleX="149498" custScaleY="67965" custLinFactNeighborX="198" custLinFactNeighborY="-7341">
        <dgm:presLayoutVars>
          <dgm:bulletEnabled val="1"/>
        </dgm:presLayoutVars>
      </dgm:prSet>
      <dgm:spPr/>
    </dgm:pt>
    <dgm:pt modelId="{4D75E8EC-06F9-4D42-9238-697974B0C2D8}" type="pres">
      <dgm:prSet presAssocID="{D98A6990-870C-4FAA-8C3F-070FC5F4CEDA}" presName="sibTrans" presStyleLbl="sibTrans2D1" presStyleIdx="0" presStyleCnt="3"/>
      <dgm:spPr/>
    </dgm:pt>
    <dgm:pt modelId="{48B65F46-AE31-4CCC-AC57-7743554A5DDC}" type="pres">
      <dgm:prSet presAssocID="{D98A6990-870C-4FAA-8C3F-070FC5F4CEDA}" presName="connTx" presStyleLbl="sibTrans2D1" presStyleIdx="0" presStyleCnt="3"/>
      <dgm:spPr/>
    </dgm:pt>
    <dgm:pt modelId="{1C421E2B-D8C2-4CD5-AFB0-7AD8B199D589}" type="pres">
      <dgm:prSet presAssocID="{6690AA8F-5A4C-40FA-BC89-833CFC954971}" presName="composite" presStyleCnt="0"/>
      <dgm:spPr/>
    </dgm:pt>
    <dgm:pt modelId="{0E9E40BE-6C3E-4F52-AACB-CA9AC76CA657}" type="pres">
      <dgm:prSet presAssocID="{6690AA8F-5A4C-40FA-BC89-833CFC954971}" presName="parTx" presStyleLbl="node1" presStyleIdx="0" presStyleCnt="4">
        <dgm:presLayoutVars>
          <dgm:chMax val="0"/>
          <dgm:chPref val="0"/>
          <dgm:bulletEnabled val="1"/>
        </dgm:presLayoutVars>
      </dgm:prSet>
      <dgm:spPr/>
    </dgm:pt>
    <dgm:pt modelId="{7A04853B-02CF-4AA4-AC97-B7F95049491B}" type="pres">
      <dgm:prSet presAssocID="{6690AA8F-5A4C-40FA-BC89-833CFC954971}" presName="parSh" presStyleLbl="node1" presStyleIdx="1" presStyleCnt="4"/>
      <dgm:spPr/>
    </dgm:pt>
    <dgm:pt modelId="{DF1FF94F-7ECF-4E89-B91C-38D4F5B2FC1E}" type="pres">
      <dgm:prSet presAssocID="{6690AA8F-5A4C-40FA-BC89-833CFC954971}" presName="desTx" presStyleLbl="fgAcc1" presStyleIdx="1" presStyleCnt="4" custScaleX="149498" custScaleY="67965" custLinFactNeighborX="198" custLinFactNeighborY="-7341">
        <dgm:presLayoutVars>
          <dgm:bulletEnabled val="1"/>
        </dgm:presLayoutVars>
      </dgm:prSet>
      <dgm:spPr/>
    </dgm:pt>
    <dgm:pt modelId="{9C78CD9A-5F2F-4781-B88C-BA0F21E2E359}" type="pres">
      <dgm:prSet presAssocID="{2D0723F4-F5C9-4997-B480-3254D7DA9025}" presName="sibTrans" presStyleLbl="sibTrans2D1" presStyleIdx="1" presStyleCnt="3"/>
      <dgm:spPr/>
    </dgm:pt>
    <dgm:pt modelId="{F27BDDD2-3B93-4625-A313-FE80E5946307}" type="pres">
      <dgm:prSet presAssocID="{2D0723F4-F5C9-4997-B480-3254D7DA9025}" presName="connTx" presStyleLbl="sibTrans2D1" presStyleIdx="1" presStyleCnt="3"/>
      <dgm:spPr/>
    </dgm:pt>
    <dgm:pt modelId="{2F63FE1A-16ED-4208-B1B6-283A7709BA26}" type="pres">
      <dgm:prSet presAssocID="{EC9E5754-0585-4310-A3C4-732DCDCD9724}" presName="composite" presStyleCnt="0"/>
      <dgm:spPr/>
    </dgm:pt>
    <dgm:pt modelId="{10996AFB-F0E7-42A7-B52F-3A581A0B52DE}" type="pres">
      <dgm:prSet presAssocID="{EC9E5754-0585-4310-A3C4-732DCDCD9724}" presName="parTx" presStyleLbl="node1" presStyleIdx="1" presStyleCnt="4">
        <dgm:presLayoutVars>
          <dgm:chMax val="0"/>
          <dgm:chPref val="0"/>
          <dgm:bulletEnabled val="1"/>
        </dgm:presLayoutVars>
      </dgm:prSet>
      <dgm:spPr/>
    </dgm:pt>
    <dgm:pt modelId="{6313BD2B-0181-4598-A085-C0267F28FA10}" type="pres">
      <dgm:prSet presAssocID="{EC9E5754-0585-4310-A3C4-732DCDCD9724}" presName="parSh" presStyleLbl="node1" presStyleIdx="2" presStyleCnt="4"/>
      <dgm:spPr/>
    </dgm:pt>
    <dgm:pt modelId="{42BFBC8C-883F-4AF4-AD28-F28BFA99532B}" type="pres">
      <dgm:prSet presAssocID="{EC9E5754-0585-4310-A3C4-732DCDCD9724}" presName="desTx" presStyleLbl="fgAcc1" presStyleIdx="2" presStyleCnt="4" custScaleX="149498" custScaleY="67965" custLinFactNeighborX="198" custLinFactNeighborY="-7341">
        <dgm:presLayoutVars>
          <dgm:bulletEnabled val="1"/>
        </dgm:presLayoutVars>
      </dgm:prSet>
      <dgm:spPr/>
    </dgm:pt>
    <dgm:pt modelId="{58FAA954-425D-4CA6-94C7-04F8D1ED0AB2}" type="pres">
      <dgm:prSet presAssocID="{04E914D0-E023-480F-85AB-3C26CB37691E}" presName="sibTrans" presStyleLbl="sibTrans2D1" presStyleIdx="2" presStyleCnt="3"/>
      <dgm:spPr/>
    </dgm:pt>
    <dgm:pt modelId="{21BA0A49-FA57-4456-A198-C3B3C6100F5E}" type="pres">
      <dgm:prSet presAssocID="{04E914D0-E023-480F-85AB-3C26CB37691E}" presName="connTx" presStyleLbl="sibTrans2D1" presStyleIdx="2" presStyleCnt="3"/>
      <dgm:spPr/>
    </dgm:pt>
    <dgm:pt modelId="{B5A046BF-99F8-409F-8D97-0380FBF02448}" type="pres">
      <dgm:prSet presAssocID="{D9EE1CAC-0867-480F-859C-9FFE5D45FC9C}" presName="composite" presStyleCnt="0"/>
      <dgm:spPr/>
    </dgm:pt>
    <dgm:pt modelId="{60130D47-6E96-44F7-87C4-3B2936571BD5}" type="pres">
      <dgm:prSet presAssocID="{D9EE1CAC-0867-480F-859C-9FFE5D45FC9C}" presName="parTx" presStyleLbl="node1" presStyleIdx="2" presStyleCnt="4">
        <dgm:presLayoutVars>
          <dgm:chMax val="0"/>
          <dgm:chPref val="0"/>
          <dgm:bulletEnabled val="1"/>
        </dgm:presLayoutVars>
      </dgm:prSet>
      <dgm:spPr/>
    </dgm:pt>
    <dgm:pt modelId="{74F0DB21-085E-4B18-945F-AECE1659EB2F}" type="pres">
      <dgm:prSet presAssocID="{D9EE1CAC-0867-480F-859C-9FFE5D45FC9C}" presName="parSh" presStyleLbl="node1" presStyleIdx="3" presStyleCnt="4"/>
      <dgm:spPr/>
    </dgm:pt>
    <dgm:pt modelId="{0B8ECED9-BFA0-41AC-B62F-4ECB8FAE1D4B}" type="pres">
      <dgm:prSet presAssocID="{D9EE1CAC-0867-480F-859C-9FFE5D45FC9C}" presName="desTx" presStyleLbl="fgAcc1" presStyleIdx="3" presStyleCnt="4" custScaleX="149498" custScaleY="67965" custLinFactNeighborX="198" custLinFactNeighborY="-7341">
        <dgm:presLayoutVars>
          <dgm:bulletEnabled val="1"/>
        </dgm:presLayoutVars>
      </dgm:prSet>
      <dgm:spPr/>
    </dgm:pt>
  </dgm:ptLst>
  <dgm:cxnLst>
    <dgm:cxn modelId="{2DDB3102-A042-6B46-8D62-C02AD23E78DB}" type="presOf" srcId="{6690AA8F-5A4C-40FA-BC89-833CFC954971}" destId="{0E9E40BE-6C3E-4F52-AACB-CA9AC76CA657}" srcOrd="0" destOrd="0" presId="urn:microsoft.com/office/officeart/2005/8/layout/process3#1"/>
    <dgm:cxn modelId="{2FA6F912-FE8F-4738-A8B1-E6DC31CE0F97}" srcId="{D9EE1CAC-0867-480F-859C-9FFE5D45FC9C}" destId="{D9F3AF97-C642-4217-AF6C-BE9BE7E96B61}" srcOrd="1" destOrd="0" parTransId="{7A33A46E-B00E-499E-B22A-D0A62F7CB3BA}" sibTransId="{2B491BDE-3C74-475F-990A-31B2D55BE1E1}"/>
    <dgm:cxn modelId="{AADE7A1B-6BD4-4097-BF4F-94DCA381791E}" srcId="{7812BEC0-D357-4AA9-BF68-DFFA90E77407}" destId="{135E795C-FB84-4786-B4F2-94146AF537B8}" srcOrd="0" destOrd="0" parTransId="{D8A20240-8BF3-4E31-83A3-94013B3D3059}" sibTransId="{6D85ABC0-5F3F-4EA2-ADAC-943F41EC76F3}"/>
    <dgm:cxn modelId="{62BCE421-E812-D74B-BFF1-7EC5ACD67B8B}" type="presOf" srcId="{D9F3AF97-C642-4217-AF6C-BE9BE7E96B61}" destId="{0B8ECED9-BFA0-41AC-B62F-4ECB8FAE1D4B}" srcOrd="0" destOrd="1" presId="urn:microsoft.com/office/officeart/2005/8/layout/process3#1"/>
    <dgm:cxn modelId="{6F8F152B-6F3F-42CC-9BBC-D32232120A63}" srcId="{11A1EB14-B543-4E2E-9583-B747B9A233CB}" destId="{6690AA8F-5A4C-40FA-BC89-833CFC954971}" srcOrd="1" destOrd="0" parTransId="{66AC3520-41CE-4398-BEA7-0AA3423ACEE2}" sibTransId="{2D0723F4-F5C9-4997-B480-3254D7DA9025}"/>
    <dgm:cxn modelId="{E85FAA2C-32EA-43E0-8FEA-A6BE50D2C6B4}" srcId="{EC9E5754-0585-4310-A3C4-732DCDCD9724}" destId="{C4B9A6F2-350A-4003-B23E-C26A94F21D4F}" srcOrd="0" destOrd="0" parTransId="{05598288-7C46-4D5B-9D77-75E11B722A0A}" sibTransId="{BFEFE6ED-9615-4C5C-B7CD-69082C646158}"/>
    <dgm:cxn modelId="{0A182D33-966A-48B9-AD42-3DA333435C2E}" srcId="{D9EE1CAC-0867-480F-859C-9FFE5D45FC9C}" destId="{FBFEBB85-6DEB-4AB1-B5B6-E97A644557F7}" srcOrd="0" destOrd="0" parTransId="{2EBFF438-3DB5-4FE1-9AF6-B744BDDE58B2}" sibTransId="{59EF1F17-43C1-4C9A-931D-322DE30F216A}"/>
    <dgm:cxn modelId="{CC832942-BE10-EB42-8760-9A28FCCC29D3}" type="presOf" srcId="{FC6E4BB8-34D0-4FF1-A38B-7C98D07F384B}" destId="{DF1FF94F-7ECF-4E89-B91C-38D4F5B2FC1E}" srcOrd="0" destOrd="0" presId="urn:microsoft.com/office/officeart/2005/8/layout/process3#1"/>
    <dgm:cxn modelId="{B94C5743-04DF-2045-97EB-389295975C38}" type="presOf" srcId="{EC9E5754-0585-4310-A3C4-732DCDCD9724}" destId="{6313BD2B-0181-4598-A085-C0267F28FA10}" srcOrd="1" destOrd="0" presId="urn:microsoft.com/office/officeart/2005/8/layout/process3#1"/>
    <dgm:cxn modelId="{F347F445-75BB-C84A-8A3C-9427226869F1}" type="presOf" srcId="{D9EE1CAC-0867-480F-859C-9FFE5D45FC9C}" destId="{74F0DB21-085E-4B18-945F-AECE1659EB2F}" srcOrd="1" destOrd="0" presId="urn:microsoft.com/office/officeart/2005/8/layout/process3#1"/>
    <dgm:cxn modelId="{C1C74947-82C0-F04D-AC56-2F8530B049EB}" type="presOf" srcId="{135E795C-FB84-4786-B4F2-94146AF537B8}" destId="{82EB42D1-B44C-4E5D-B8C5-615868C15119}" srcOrd="0" destOrd="0" presId="urn:microsoft.com/office/officeart/2005/8/layout/process3#1"/>
    <dgm:cxn modelId="{96E0B249-1623-854C-A66C-5D2FEF36F4CF}" type="presOf" srcId="{7812BEC0-D357-4AA9-BF68-DFFA90E77407}" destId="{A9F82963-7B6B-49FD-B1AC-883CE24A13DF}" srcOrd="1" destOrd="0" presId="urn:microsoft.com/office/officeart/2005/8/layout/process3#1"/>
    <dgm:cxn modelId="{9E1FCE4A-A26B-A440-AC0A-A1DEA95807D5}" type="presOf" srcId="{D6D8581B-9F58-498D-971D-9D8273968D61}" destId="{82EB42D1-B44C-4E5D-B8C5-615868C15119}" srcOrd="0" destOrd="1" presId="urn:microsoft.com/office/officeart/2005/8/layout/process3#1"/>
    <dgm:cxn modelId="{9895964D-4A3F-4376-9E28-FB5D30A1DA60}" srcId="{11A1EB14-B543-4E2E-9583-B747B9A233CB}" destId="{D9EE1CAC-0867-480F-859C-9FFE5D45FC9C}" srcOrd="3" destOrd="0" parTransId="{B5525CC2-65CB-4C0F-819D-83D8DC045C46}" sibTransId="{495CE172-4585-4F15-A255-C91946DFDD56}"/>
    <dgm:cxn modelId="{DFED4858-2491-454F-89A4-8059B22D1DB8}" type="presOf" srcId="{D9EE1CAC-0867-480F-859C-9FFE5D45FC9C}" destId="{60130D47-6E96-44F7-87C4-3B2936571BD5}" srcOrd="0" destOrd="0" presId="urn:microsoft.com/office/officeart/2005/8/layout/process3#1"/>
    <dgm:cxn modelId="{5E09C759-31FA-47B4-94BE-EA3D57C6FABC}" srcId="{6690AA8F-5A4C-40FA-BC89-833CFC954971}" destId="{FC6E4BB8-34D0-4FF1-A38B-7C98D07F384B}" srcOrd="0" destOrd="0" parTransId="{E4B7E9F6-3475-414F-859A-4944964BB3E3}" sibTransId="{5909524E-2915-4D72-8B5F-28E4950D6ED9}"/>
    <dgm:cxn modelId="{ECE6D25A-628D-1141-913C-E8CD631DA45A}" type="presOf" srcId="{0355474B-6EBF-4598-9DFC-8B5C2F1780B6}" destId="{42BFBC8C-883F-4AF4-AD28-F28BFA99532B}" srcOrd="0" destOrd="1" presId="urn:microsoft.com/office/officeart/2005/8/layout/process3#1"/>
    <dgm:cxn modelId="{827F885B-42E2-4406-8D97-EE63D813E632}" srcId="{11A1EB14-B543-4E2E-9583-B747B9A233CB}" destId="{7812BEC0-D357-4AA9-BF68-DFFA90E77407}" srcOrd="0" destOrd="0" parTransId="{0741444F-9A5E-4147-9D31-3AA9976A46EA}" sibTransId="{D98A6990-870C-4FAA-8C3F-070FC5F4CEDA}"/>
    <dgm:cxn modelId="{28D57C6F-1887-4742-B100-00AD810E3E23}" type="presOf" srcId="{2D0723F4-F5C9-4997-B480-3254D7DA9025}" destId="{F27BDDD2-3B93-4625-A313-FE80E5946307}" srcOrd="1" destOrd="0" presId="urn:microsoft.com/office/officeart/2005/8/layout/process3#1"/>
    <dgm:cxn modelId="{28673C83-0F4A-457A-A33A-F1FBE86C206E}" srcId="{EC9E5754-0585-4310-A3C4-732DCDCD9724}" destId="{0355474B-6EBF-4598-9DFC-8B5C2F1780B6}" srcOrd="1" destOrd="0" parTransId="{F3C5A196-B6FA-4476-8A83-C375CFF0E280}" sibTransId="{284E505A-6653-4C57-81F8-7ABD0CE9CED6}"/>
    <dgm:cxn modelId="{ACB1F19A-5DB3-453A-AFFF-C47819906AF8}" srcId="{11A1EB14-B543-4E2E-9583-B747B9A233CB}" destId="{EC9E5754-0585-4310-A3C4-732DCDCD9724}" srcOrd="2" destOrd="0" parTransId="{478AACD3-0C6D-4BF1-B0DB-A4F168DC5678}" sibTransId="{04E914D0-E023-480F-85AB-3C26CB37691E}"/>
    <dgm:cxn modelId="{5A7C819F-C5A2-1C4B-B7F5-8594B28A2C70}" type="presOf" srcId="{04E914D0-E023-480F-85AB-3C26CB37691E}" destId="{21BA0A49-FA57-4456-A198-C3B3C6100F5E}" srcOrd="1" destOrd="0" presId="urn:microsoft.com/office/officeart/2005/8/layout/process3#1"/>
    <dgm:cxn modelId="{65EF57A4-691F-A440-8736-D319565DCBFC}" type="presOf" srcId="{FBFEBB85-6DEB-4AB1-B5B6-E97A644557F7}" destId="{0B8ECED9-BFA0-41AC-B62F-4ECB8FAE1D4B}" srcOrd="0" destOrd="0" presId="urn:microsoft.com/office/officeart/2005/8/layout/process3#1"/>
    <dgm:cxn modelId="{6646D2B1-B5D0-9140-9337-BE880488FBD3}" type="presOf" srcId="{D98A6990-870C-4FAA-8C3F-070FC5F4CEDA}" destId="{4D75E8EC-06F9-4D42-9238-697974B0C2D8}" srcOrd="0" destOrd="0" presId="urn:microsoft.com/office/officeart/2005/8/layout/process3#1"/>
    <dgm:cxn modelId="{BCA947CB-9B83-2B48-A998-05A55E29AA57}" type="presOf" srcId="{04E914D0-E023-480F-85AB-3C26CB37691E}" destId="{58FAA954-425D-4CA6-94C7-04F8D1ED0AB2}" srcOrd="0" destOrd="0" presId="urn:microsoft.com/office/officeart/2005/8/layout/process3#1"/>
    <dgm:cxn modelId="{F2AEB6CC-8C53-479B-9EBD-B48E0B67A168}" srcId="{7812BEC0-D357-4AA9-BF68-DFFA90E77407}" destId="{D6D8581B-9F58-498D-971D-9D8273968D61}" srcOrd="1" destOrd="0" parTransId="{F312D73B-78EB-4D6A-9D12-E8D1AFF2946D}" sibTransId="{0596DB5A-C5AC-41AD-A47F-CCC543D3A47B}"/>
    <dgm:cxn modelId="{60FB18CE-EB0D-3044-A525-A0BC6F0E9266}" type="presOf" srcId="{2D0723F4-F5C9-4997-B480-3254D7DA9025}" destId="{9C78CD9A-5F2F-4781-B88C-BA0F21E2E359}" srcOrd="0" destOrd="0" presId="urn:microsoft.com/office/officeart/2005/8/layout/process3#1"/>
    <dgm:cxn modelId="{D67729D4-1620-6343-9ACF-1F913A2F3FC7}" type="presOf" srcId="{EC9E5754-0585-4310-A3C4-732DCDCD9724}" destId="{10996AFB-F0E7-42A7-B52F-3A581A0B52DE}" srcOrd="0" destOrd="0" presId="urn:microsoft.com/office/officeart/2005/8/layout/process3#1"/>
    <dgm:cxn modelId="{6B4EF9DB-3F64-594B-9F5D-212FB39077E3}" type="presOf" srcId="{7812BEC0-D357-4AA9-BF68-DFFA90E77407}" destId="{CBF5D2C1-1860-487F-9594-4961BBADEC1A}" srcOrd="0" destOrd="0" presId="urn:microsoft.com/office/officeart/2005/8/layout/process3#1"/>
    <dgm:cxn modelId="{FD56CFDC-C96E-469B-891C-162E05D84446}" srcId="{6690AA8F-5A4C-40FA-BC89-833CFC954971}" destId="{0ABF83F5-4E38-4001-9609-E68BD19DA5AA}" srcOrd="1" destOrd="0" parTransId="{66EC151A-2CCC-43CB-97BC-F94E9D0FA7E2}" sibTransId="{89A9BEDA-2795-4DAD-B6BF-02BF5CAE9E95}"/>
    <dgm:cxn modelId="{8D5ED7DD-BF43-9442-B7F2-EBCA85D30098}" type="presOf" srcId="{0ABF83F5-4E38-4001-9609-E68BD19DA5AA}" destId="{DF1FF94F-7ECF-4E89-B91C-38D4F5B2FC1E}" srcOrd="0" destOrd="1" presId="urn:microsoft.com/office/officeart/2005/8/layout/process3#1"/>
    <dgm:cxn modelId="{E9FFECE2-3908-9547-96A7-2C3ED6A0189C}" type="presOf" srcId="{C4B9A6F2-350A-4003-B23E-C26A94F21D4F}" destId="{42BFBC8C-883F-4AF4-AD28-F28BFA99532B}" srcOrd="0" destOrd="0" presId="urn:microsoft.com/office/officeart/2005/8/layout/process3#1"/>
    <dgm:cxn modelId="{D0FDA6E9-ABC1-8042-B1BA-4F4A73A0E496}" type="presOf" srcId="{D98A6990-870C-4FAA-8C3F-070FC5F4CEDA}" destId="{48B65F46-AE31-4CCC-AC57-7743554A5DDC}" srcOrd="1" destOrd="0" presId="urn:microsoft.com/office/officeart/2005/8/layout/process3#1"/>
    <dgm:cxn modelId="{AF4EF1F3-EE35-5047-B87A-95CC51190A91}" type="presOf" srcId="{11A1EB14-B543-4E2E-9583-B747B9A233CB}" destId="{D7A3EEB0-A3C9-4F68-A212-C733179B7DCB}" srcOrd="0" destOrd="0" presId="urn:microsoft.com/office/officeart/2005/8/layout/process3#1"/>
    <dgm:cxn modelId="{AEC733FA-2FE7-C744-ADB8-CE5CF9AB8BCC}" type="presOf" srcId="{6690AA8F-5A4C-40FA-BC89-833CFC954971}" destId="{7A04853B-02CF-4AA4-AC97-B7F95049491B}" srcOrd="1" destOrd="0" presId="urn:microsoft.com/office/officeart/2005/8/layout/process3#1"/>
    <dgm:cxn modelId="{7F6771A2-1F95-134A-A215-4A5338C52973}" type="presParOf" srcId="{D7A3EEB0-A3C9-4F68-A212-C733179B7DCB}" destId="{39DC4AAF-2CA6-4CAC-AF37-2A17199993A8}" srcOrd="0" destOrd="0" presId="urn:microsoft.com/office/officeart/2005/8/layout/process3#1"/>
    <dgm:cxn modelId="{4222840A-CEF0-3745-99BC-E9DD8BFAC81B}" type="presParOf" srcId="{39DC4AAF-2CA6-4CAC-AF37-2A17199993A8}" destId="{CBF5D2C1-1860-487F-9594-4961BBADEC1A}" srcOrd="0" destOrd="0" presId="urn:microsoft.com/office/officeart/2005/8/layout/process3#1"/>
    <dgm:cxn modelId="{1AB033E7-1145-F748-8D3D-631301A97562}" type="presParOf" srcId="{39DC4AAF-2CA6-4CAC-AF37-2A17199993A8}" destId="{A9F82963-7B6B-49FD-B1AC-883CE24A13DF}" srcOrd="1" destOrd="0" presId="urn:microsoft.com/office/officeart/2005/8/layout/process3#1"/>
    <dgm:cxn modelId="{5C50E2FC-0D43-A240-8DD6-B17C9CC20A53}" type="presParOf" srcId="{39DC4AAF-2CA6-4CAC-AF37-2A17199993A8}" destId="{82EB42D1-B44C-4E5D-B8C5-615868C15119}" srcOrd="2" destOrd="0" presId="urn:microsoft.com/office/officeart/2005/8/layout/process3#1"/>
    <dgm:cxn modelId="{AC3AB400-60D9-6F42-9F93-BBC5A6E415F5}" type="presParOf" srcId="{D7A3EEB0-A3C9-4F68-A212-C733179B7DCB}" destId="{4D75E8EC-06F9-4D42-9238-697974B0C2D8}" srcOrd="1" destOrd="0" presId="urn:microsoft.com/office/officeart/2005/8/layout/process3#1"/>
    <dgm:cxn modelId="{3A06834D-10AC-A048-93EC-0C59F7263FC7}" type="presParOf" srcId="{4D75E8EC-06F9-4D42-9238-697974B0C2D8}" destId="{48B65F46-AE31-4CCC-AC57-7743554A5DDC}" srcOrd="0" destOrd="0" presId="urn:microsoft.com/office/officeart/2005/8/layout/process3#1"/>
    <dgm:cxn modelId="{724F3BFC-22E1-864A-98CD-48717DBF99C1}" type="presParOf" srcId="{D7A3EEB0-A3C9-4F68-A212-C733179B7DCB}" destId="{1C421E2B-D8C2-4CD5-AFB0-7AD8B199D589}" srcOrd="2" destOrd="0" presId="urn:microsoft.com/office/officeart/2005/8/layout/process3#1"/>
    <dgm:cxn modelId="{8B0B3772-53CE-D145-8146-B3A3F165F593}" type="presParOf" srcId="{1C421E2B-D8C2-4CD5-AFB0-7AD8B199D589}" destId="{0E9E40BE-6C3E-4F52-AACB-CA9AC76CA657}" srcOrd="0" destOrd="0" presId="urn:microsoft.com/office/officeart/2005/8/layout/process3#1"/>
    <dgm:cxn modelId="{47895D49-E39E-144C-A057-F625A9F7078C}" type="presParOf" srcId="{1C421E2B-D8C2-4CD5-AFB0-7AD8B199D589}" destId="{7A04853B-02CF-4AA4-AC97-B7F95049491B}" srcOrd="1" destOrd="0" presId="urn:microsoft.com/office/officeart/2005/8/layout/process3#1"/>
    <dgm:cxn modelId="{9527F973-80A6-944D-A786-28897841A487}" type="presParOf" srcId="{1C421E2B-D8C2-4CD5-AFB0-7AD8B199D589}" destId="{DF1FF94F-7ECF-4E89-B91C-38D4F5B2FC1E}" srcOrd="2" destOrd="0" presId="urn:microsoft.com/office/officeart/2005/8/layout/process3#1"/>
    <dgm:cxn modelId="{EFBD55E6-F16D-6A46-B268-86D5144542FF}" type="presParOf" srcId="{D7A3EEB0-A3C9-4F68-A212-C733179B7DCB}" destId="{9C78CD9A-5F2F-4781-B88C-BA0F21E2E359}" srcOrd="3" destOrd="0" presId="urn:microsoft.com/office/officeart/2005/8/layout/process3#1"/>
    <dgm:cxn modelId="{ED8C4EC1-D8B7-9442-B391-FF12D5B4FBA7}" type="presParOf" srcId="{9C78CD9A-5F2F-4781-B88C-BA0F21E2E359}" destId="{F27BDDD2-3B93-4625-A313-FE80E5946307}" srcOrd="0" destOrd="0" presId="urn:microsoft.com/office/officeart/2005/8/layout/process3#1"/>
    <dgm:cxn modelId="{38891433-451A-2E4C-A9FC-D3F4C97C8757}" type="presParOf" srcId="{D7A3EEB0-A3C9-4F68-A212-C733179B7DCB}" destId="{2F63FE1A-16ED-4208-B1B6-283A7709BA26}" srcOrd="4" destOrd="0" presId="urn:microsoft.com/office/officeart/2005/8/layout/process3#1"/>
    <dgm:cxn modelId="{E68B1384-A953-7447-ABDC-4CA497982FCC}" type="presParOf" srcId="{2F63FE1A-16ED-4208-B1B6-283A7709BA26}" destId="{10996AFB-F0E7-42A7-B52F-3A581A0B52DE}" srcOrd="0" destOrd="0" presId="urn:microsoft.com/office/officeart/2005/8/layout/process3#1"/>
    <dgm:cxn modelId="{701B6838-E6AE-F044-B915-23F48482F1D7}" type="presParOf" srcId="{2F63FE1A-16ED-4208-B1B6-283A7709BA26}" destId="{6313BD2B-0181-4598-A085-C0267F28FA10}" srcOrd="1" destOrd="0" presId="urn:microsoft.com/office/officeart/2005/8/layout/process3#1"/>
    <dgm:cxn modelId="{20D02457-4BEC-7246-AB71-6F5DB314CE38}" type="presParOf" srcId="{2F63FE1A-16ED-4208-B1B6-283A7709BA26}" destId="{42BFBC8C-883F-4AF4-AD28-F28BFA99532B}" srcOrd="2" destOrd="0" presId="urn:microsoft.com/office/officeart/2005/8/layout/process3#1"/>
    <dgm:cxn modelId="{2BE13D21-8DD3-1B43-B7E6-981037CFE444}" type="presParOf" srcId="{D7A3EEB0-A3C9-4F68-A212-C733179B7DCB}" destId="{58FAA954-425D-4CA6-94C7-04F8D1ED0AB2}" srcOrd="5" destOrd="0" presId="urn:microsoft.com/office/officeart/2005/8/layout/process3#1"/>
    <dgm:cxn modelId="{6F84F20E-F8D9-DD4A-93E1-20B548ACB6A0}" type="presParOf" srcId="{58FAA954-425D-4CA6-94C7-04F8D1ED0AB2}" destId="{21BA0A49-FA57-4456-A198-C3B3C6100F5E}" srcOrd="0" destOrd="0" presId="urn:microsoft.com/office/officeart/2005/8/layout/process3#1"/>
    <dgm:cxn modelId="{2B298D90-C878-C347-A93A-6AED8295CAB6}" type="presParOf" srcId="{D7A3EEB0-A3C9-4F68-A212-C733179B7DCB}" destId="{B5A046BF-99F8-409F-8D97-0380FBF02448}" srcOrd="6" destOrd="0" presId="urn:microsoft.com/office/officeart/2005/8/layout/process3#1"/>
    <dgm:cxn modelId="{E11559ED-1999-824B-82B1-AD504E0240B7}" type="presParOf" srcId="{B5A046BF-99F8-409F-8D97-0380FBF02448}" destId="{60130D47-6E96-44F7-87C4-3B2936571BD5}" srcOrd="0" destOrd="0" presId="urn:microsoft.com/office/officeart/2005/8/layout/process3#1"/>
    <dgm:cxn modelId="{2CF177D4-7963-1144-A07D-90FF931D70F1}" type="presParOf" srcId="{B5A046BF-99F8-409F-8D97-0380FBF02448}" destId="{74F0DB21-085E-4B18-945F-AECE1659EB2F}" srcOrd="1" destOrd="0" presId="urn:microsoft.com/office/officeart/2005/8/layout/process3#1"/>
    <dgm:cxn modelId="{F5658CBD-BFB0-5B42-858E-621F37404466}" type="presParOf" srcId="{B5A046BF-99F8-409F-8D97-0380FBF02448}" destId="{0B8ECED9-BFA0-41AC-B62F-4ECB8FAE1D4B}" srcOrd="2" destOrd="0" presId="urn:microsoft.com/office/officeart/2005/8/layout/process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客户关系管理的实施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a:solidFill>
          <a:schemeClr val="accent2"/>
        </a:solidFill>
      </dgm:spPr>
      <dgm:t>
        <a:bodyPr/>
        <a:lstStyle/>
        <a:p>
          <a:r>
            <a:rPr lang="zh-CN" altLang="en-US" sz="1100" b="0" dirty="0">
              <a:solidFill>
                <a:schemeClr val="tx1"/>
              </a:solidFill>
              <a:latin typeface="SimHei" charset="-122"/>
              <a:ea typeface="SimHei" charset="-122"/>
              <a:cs typeface="SimHei" charset="-122"/>
            </a:rPr>
            <a:t>客户关系管理的八步法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sym typeface="+mn-ea"/>
            </a:rPr>
            <a:t>实施客户关系管理的条件</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2"/>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2">
        <dgm:presLayoutVars>
          <dgm:chPref val="3"/>
        </dgm:presLayoutVars>
      </dgm:prSet>
      <dgm:spPr/>
    </dgm:pt>
    <dgm:pt modelId="{0F28AA06-1427-D743-BEC7-C0539F8ADE78}" type="pres">
      <dgm:prSet presAssocID="{407B71D8-AF3B-5A42-9B22-D9139206A1E9}" presName="rootConnector" presStyleLbl="node2" presStyleIdx="1" presStyleCnt="2"/>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2369110C-BD22-9B43-A5D9-6B90DE9BD340}" type="presOf" srcId="{407B71D8-AF3B-5A42-9B22-D9139206A1E9}" destId="{EE430F54-A878-5E4E-8BD2-2EC118BCE1FF}" srcOrd="0" destOrd="0" presId="urn:microsoft.com/office/officeart/2009/3/layout/HorizontalOrganizationChart"/>
    <dgm:cxn modelId="{10C7DC37-894E-254E-84D7-1CBFC8D18512}" type="presOf" srcId="{F05BBA42-D7AF-4BA0-8C3F-85B1FE28E48F}" destId="{18DB143D-9E27-4E02-AFA5-F665953CBC10}" srcOrd="0" destOrd="0" presId="urn:microsoft.com/office/officeart/2009/3/layout/HorizontalOrganizationChart"/>
    <dgm:cxn modelId="{8DA9C073-FDF6-5C4F-857C-846FC7A14B48}" type="presOf" srcId="{9AC2E227-803C-4016-BF2C-9291B6CAA290}" destId="{2A2AFDF2-2568-44F8-842C-3BFD70D9F2B1}" srcOrd="0" destOrd="0" presId="urn:microsoft.com/office/officeart/2009/3/layout/HorizontalOrganizationChart"/>
    <dgm:cxn modelId="{3457B174-69AC-2E4D-9C8C-B6769A2C27A0}" type="presOf" srcId="{23F1803F-276C-8041-9B7B-082F2BD1E946}" destId="{B13D6842-7E74-6E4A-B081-886229548982}" srcOrd="1" destOrd="0" presId="urn:microsoft.com/office/officeart/2009/3/layout/HorizontalOrganizationChart"/>
    <dgm:cxn modelId="{8A298378-0921-C749-8D56-527937D6ECB7}" type="presOf" srcId="{5A294BDE-BC52-8342-AC0A-45AB3E3D15CE}" destId="{16C50FE8-F74F-1349-A8CA-65C27410E2C4}"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400A4AA-9C8B-BE40-B641-122B63393EE4}" type="presOf" srcId="{407B71D8-AF3B-5A42-9B22-D9139206A1E9}" destId="{0F28AA06-1427-D743-BEC7-C0539F8ADE78}" srcOrd="1" destOrd="0" presId="urn:microsoft.com/office/officeart/2009/3/layout/HorizontalOrganizationChart"/>
    <dgm:cxn modelId="{8D2FB1B3-8101-614E-A5F6-77B40E8E4222}" type="presOf" srcId="{23F1803F-276C-8041-9B7B-082F2BD1E946}" destId="{19BA56B5-C34A-B64D-A239-C962FAC6DE3A}" srcOrd="0" destOrd="0" presId="urn:microsoft.com/office/officeart/2009/3/layout/HorizontalOrganizationChart"/>
    <dgm:cxn modelId="{5920F2F5-AC55-6440-A79E-4D59E184C55B}" type="presOf" srcId="{9AC2E227-803C-4016-BF2C-9291B6CAA290}" destId="{9CD41DA5-A8A9-4189-B933-DCF665F7DF2D}" srcOrd="1"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2F9725FA-5AC2-6646-B12B-97BA2891A32F}" type="presOf" srcId="{5E91D41B-332E-E54E-BBB2-1256B9CC48C7}" destId="{97BD78E0-6CC9-224B-9FDD-F11EE9BF8DF0}" srcOrd="0" destOrd="0" presId="urn:microsoft.com/office/officeart/2009/3/layout/HorizontalOrganizationChart"/>
    <dgm:cxn modelId="{7B9B499F-98E0-8142-8B24-979D145CFEE0}" type="presParOf" srcId="{18DB143D-9E27-4E02-AFA5-F665953CBC10}" destId="{07E01157-B979-4F6B-B892-75DB2A2B8B0F}" srcOrd="0" destOrd="0" presId="urn:microsoft.com/office/officeart/2009/3/layout/HorizontalOrganizationChart"/>
    <dgm:cxn modelId="{22787410-7B5E-364F-B01C-9409AC9489AD}" type="presParOf" srcId="{07E01157-B979-4F6B-B892-75DB2A2B8B0F}" destId="{F686C23F-604E-4653-B2CB-27DBB6BED631}" srcOrd="0" destOrd="0" presId="urn:microsoft.com/office/officeart/2009/3/layout/HorizontalOrganizationChart"/>
    <dgm:cxn modelId="{63D83DE2-3C66-0A42-891C-408FA655AB0D}" type="presParOf" srcId="{F686C23F-604E-4653-B2CB-27DBB6BED631}" destId="{2A2AFDF2-2568-44F8-842C-3BFD70D9F2B1}" srcOrd="0" destOrd="0" presId="urn:microsoft.com/office/officeart/2009/3/layout/HorizontalOrganizationChart"/>
    <dgm:cxn modelId="{CCE6F310-D9F0-6F4F-B168-86D04F0D7659}" type="presParOf" srcId="{F686C23F-604E-4653-B2CB-27DBB6BED631}" destId="{9CD41DA5-A8A9-4189-B933-DCF665F7DF2D}" srcOrd="1" destOrd="0" presId="urn:microsoft.com/office/officeart/2009/3/layout/HorizontalOrganizationChart"/>
    <dgm:cxn modelId="{D709FDCC-7A4B-4E49-A13E-CECF9FF588D7}" type="presParOf" srcId="{07E01157-B979-4F6B-B892-75DB2A2B8B0F}" destId="{96876921-77F4-4E08-9148-E99125692808}" srcOrd="1" destOrd="0" presId="urn:microsoft.com/office/officeart/2009/3/layout/HorizontalOrganizationChart"/>
    <dgm:cxn modelId="{756208EC-0069-C542-8F59-3E5CC38D865D}" type="presParOf" srcId="{96876921-77F4-4E08-9148-E99125692808}" destId="{97BD78E0-6CC9-224B-9FDD-F11EE9BF8DF0}" srcOrd="0" destOrd="0" presId="urn:microsoft.com/office/officeart/2009/3/layout/HorizontalOrganizationChart"/>
    <dgm:cxn modelId="{9CB8C887-F335-294A-8FC7-3415A1602464}" type="presParOf" srcId="{96876921-77F4-4E08-9148-E99125692808}" destId="{F5564F5E-C23C-6041-B185-3508736BC161}" srcOrd="1" destOrd="0" presId="urn:microsoft.com/office/officeart/2009/3/layout/HorizontalOrganizationChart"/>
    <dgm:cxn modelId="{69B15C9B-A34F-FF4E-92AB-D4C6F0ACDE6B}" type="presParOf" srcId="{F5564F5E-C23C-6041-B185-3508736BC161}" destId="{730C15AF-A2E3-334E-9C4F-2DA8AC61AB90}" srcOrd="0" destOrd="0" presId="urn:microsoft.com/office/officeart/2009/3/layout/HorizontalOrganizationChart"/>
    <dgm:cxn modelId="{46685291-4A85-1E4D-AC9E-F3E0F149B735}" type="presParOf" srcId="{730C15AF-A2E3-334E-9C4F-2DA8AC61AB90}" destId="{19BA56B5-C34A-B64D-A239-C962FAC6DE3A}" srcOrd="0" destOrd="0" presId="urn:microsoft.com/office/officeart/2009/3/layout/HorizontalOrganizationChart"/>
    <dgm:cxn modelId="{A9D5EE86-BD40-2F46-8A04-8F1714A1B79B}" type="presParOf" srcId="{730C15AF-A2E3-334E-9C4F-2DA8AC61AB90}" destId="{B13D6842-7E74-6E4A-B081-886229548982}" srcOrd="1" destOrd="0" presId="urn:microsoft.com/office/officeart/2009/3/layout/HorizontalOrganizationChart"/>
    <dgm:cxn modelId="{8757B9E6-E313-B541-8FE5-A207E81E5CD3}" type="presParOf" srcId="{F5564F5E-C23C-6041-B185-3508736BC161}" destId="{DA228DBB-51B5-1545-814C-2E0469298B4C}" srcOrd="1" destOrd="0" presId="urn:microsoft.com/office/officeart/2009/3/layout/HorizontalOrganizationChart"/>
    <dgm:cxn modelId="{D3C8786B-6F51-9E4A-8F7F-FC5093E2AEF6}" type="presParOf" srcId="{F5564F5E-C23C-6041-B185-3508736BC161}" destId="{D334E96E-D664-3443-8496-4E437BC45B67}" srcOrd="2" destOrd="0" presId="urn:microsoft.com/office/officeart/2009/3/layout/HorizontalOrganizationChart"/>
    <dgm:cxn modelId="{AF521CD8-96FD-D541-8BC1-C64AF09331A6}" type="presParOf" srcId="{96876921-77F4-4E08-9148-E99125692808}" destId="{16C50FE8-F74F-1349-A8CA-65C27410E2C4}" srcOrd="2" destOrd="0" presId="urn:microsoft.com/office/officeart/2009/3/layout/HorizontalOrganizationChart"/>
    <dgm:cxn modelId="{B95FA670-9ADA-7C48-8150-449DD007CEC3}" type="presParOf" srcId="{96876921-77F4-4E08-9148-E99125692808}" destId="{7B39659E-F7C2-8C4D-AAAE-4DDD6208E960}" srcOrd="3" destOrd="0" presId="urn:microsoft.com/office/officeart/2009/3/layout/HorizontalOrganizationChart"/>
    <dgm:cxn modelId="{30C2174F-D614-F844-9833-4EB5DB0792E5}" type="presParOf" srcId="{7B39659E-F7C2-8C4D-AAAE-4DDD6208E960}" destId="{06ED6D85-57F1-BB48-8E0B-7186F27EBFD7}" srcOrd="0" destOrd="0" presId="urn:microsoft.com/office/officeart/2009/3/layout/HorizontalOrganizationChart"/>
    <dgm:cxn modelId="{ACDA78CD-AB20-DB4D-97B4-2C4220230B12}" type="presParOf" srcId="{06ED6D85-57F1-BB48-8E0B-7186F27EBFD7}" destId="{EE430F54-A878-5E4E-8BD2-2EC118BCE1FF}" srcOrd="0" destOrd="0" presId="urn:microsoft.com/office/officeart/2009/3/layout/HorizontalOrganizationChart"/>
    <dgm:cxn modelId="{6A36B474-D0DF-2A47-923F-64E785BDDA42}" type="presParOf" srcId="{06ED6D85-57F1-BB48-8E0B-7186F27EBFD7}" destId="{0F28AA06-1427-D743-BEC7-C0539F8ADE78}" srcOrd="1" destOrd="0" presId="urn:microsoft.com/office/officeart/2009/3/layout/HorizontalOrganizationChart"/>
    <dgm:cxn modelId="{FD779025-9F3B-0040-863E-BA98FBB0CF25}" type="presParOf" srcId="{7B39659E-F7C2-8C4D-AAAE-4DDD6208E960}" destId="{F43529C5-7D0B-C04F-969D-0FBCA8A92A6D}" srcOrd="1" destOrd="0" presId="urn:microsoft.com/office/officeart/2009/3/layout/HorizontalOrganizationChart"/>
    <dgm:cxn modelId="{AEB46554-9BBB-344A-936B-B338076E4B89}" type="presParOf" srcId="{7B39659E-F7C2-8C4D-AAAE-4DDD6208E960}" destId="{7844B8FB-1B3C-3543-A856-FD80D2872BDF}" srcOrd="2" destOrd="0" presId="urn:microsoft.com/office/officeart/2009/3/layout/HorizontalOrganizationChart"/>
    <dgm:cxn modelId="{DD8E1736-E558-4344-BE0A-C89798E6B9F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11A1EB14-B543-4E2E-9583-B747B9A233CB}" type="doc">
      <dgm:prSet loTypeId="urn:microsoft.com/office/officeart/2005/8/layout/process3#1" loCatId="process" qsTypeId="urn:microsoft.com/office/officeart/2005/8/quickstyle/simple2#2" qsCatId="simple" csTypeId="urn:microsoft.com/office/officeart/2005/8/colors/accent2_2#6" csCatId="accent2" phldr="1"/>
      <dgm:spPr/>
      <dgm:t>
        <a:bodyPr/>
        <a:lstStyle/>
        <a:p>
          <a:endParaRPr lang="zh-CN" altLang="en-US"/>
        </a:p>
      </dgm:t>
    </dgm:pt>
    <dgm:pt modelId="{7812BEC0-D357-4AA9-BF68-DFFA90E77407}">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准备阶段</a:t>
          </a:r>
        </a:p>
      </dgm:t>
    </dgm:pt>
    <dgm:pt modelId="{0741444F-9A5E-4147-9D31-3AA9976A46EA}" type="parTrans" cxnId="{827F885B-42E2-4406-8D97-EE63D813E63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98A6990-870C-4FAA-8C3F-070FC5F4CEDA}" type="sibTrans" cxnId="{827F885B-42E2-4406-8D97-EE63D813E63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35E795C-FB84-4786-B4F2-94146AF537B8}">
      <dgm:prSet phldrT="[文本]"/>
      <dgm:spPr/>
      <dgm:t>
        <a:bodyPr/>
        <a:lstStyle/>
        <a:p>
          <a:r>
            <a:rPr lang="zh-CN" altLang="en-US" dirty="0">
              <a:latin typeface="手札体-简粗体" panose="03000700000000000000" pitchFamily="66" charset="-122"/>
              <a:ea typeface="手札体-简粗体" panose="03000700000000000000" pitchFamily="66" charset="-122"/>
            </a:rPr>
            <a:t>确立计划</a:t>
          </a:r>
        </a:p>
      </dgm:t>
    </dgm:pt>
    <dgm:pt modelId="{D8A20240-8BF3-4E31-83A3-94013B3D3059}" type="parTrans" cxnId="{AADE7A1B-6BD4-4097-BF4F-94DCA381791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D85ABC0-5F3F-4EA2-ADAC-943F41EC76F3}" type="sibTrans" cxnId="{AADE7A1B-6BD4-4097-BF4F-94DCA381791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690AA8F-5A4C-40FA-BC89-833CFC954971}">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需求调研</a:t>
          </a:r>
        </a:p>
      </dgm:t>
    </dgm:pt>
    <dgm:pt modelId="{66AC3520-41CE-4398-BEA7-0AA3423ACEE2}" type="parTrans" cxnId="{6F8F152B-6F3F-42CC-9BBC-D32232120A6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D0723F4-F5C9-4997-B480-3254D7DA9025}" type="sibTrans" cxnId="{6F8F152B-6F3F-42CC-9BBC-D32232120A6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C6E4BB8-34D0-4FF1-A38B-7C98D07F384B}">
      <dgm:prSet phldrT="[文本]"/>
      <dgm:spPr/>
      <dgm:t>
        <a:bodyPr/>
        <a:lstStyle/>
        <a:p>
          <a:r>
            <a:rPr lang="zh-CN" altLang="en-US" dirty="0">
              <a:latin typeface="手札体-简粗体" panose="03000700000000000000" pitchFamily="66" charset="-122"/>
              <a:ea typeface="手札体-简粗体" panose="03000700000000000000" pitchFamily="66" charset="-122"/>
            </a:rPr>
            <a:t>客户需求</a:t>
          </a:r>
        </a:p>
      </dgm:t>
    </dgm:pt>
    <dgm:pt modelId="{E4B7E9F6-3475-414F-859A-4944964BB3E3}" type="parTrans" cxnId="{5E09C759-31FA-47B4-94BE-EA3D57C6FAB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909524E-2915-4D72-8B5F-28E4950D6ED9}" type="sibTrans" cxnId="{5E09C759-31FA-47B4-94BE-EA3D57C6FAB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C9E5754-0585-4310-A3C4-732DCDCD9724}">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制订方案</a:t>
          </a:r>
        </a:p>
      </dgm:t>
    </dgm:pt>
    <dgm:pt modelId="{478AACD3-0C6D-4BF1-B0DB-A4F168DC5678}" type="parTrans" cxnId="{ACB1F19A-5DB3-453A-AFFF-C47819906AF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4E914D0-E023-480F-85AB-3C26CB37691E}" type="sibTrans" cxnId="{ACB1F19A-5DB3-453A-AFFF-C47819906AF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4B9A6F2-350A-4003-B23E-C26A94F21D4F}">
      <dgm:prSet phldrT="[文本]"/>
      <dgm:spPr/>
      <dgm:t>
        <a:bodyPr/>
        <a:lstStyle/>
        <a:p>
          <a:r>
            <a:rPr lang="zh-CN" altLang="en-US" dirty="0">
              <a:latin typeface="手札体-简粗体" panose="03000700000000000000" pitchFamily="66" charset="-122"/>
              <a:ea typeface="手札体-简粗体" panose="03000700000000000000" pitchFamily="66" charset="-122"/>
            </a:rPr>
            <a:t>设置各系统的优先级</a:t>
          </a:r>
        </a:p>
      </dgm:t>
    </dgm:pt>
    <dgm:pt modelId="{05598288-7C46-4D5B-9D77-75E11B722A0A}" type="parTrans" cxnId="{E85FAA2C-32EA-43E0-8FEA-A6BE50D2C6B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FEFE6ED-9615-4C5C-B7CD-69082C646158}" type="sibTrans" cxnId="{E85FAA2C-32EA-43E0-8FEA-A6BE50D2C6B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6D8581B-9F58-498D-971D-9D8273968D61}">
      <dgm:prSet phldrT="[文本]"/>
      <dgm:spPr/>
      <dgm:t>
        <a:bodyPr/>
        <a:lstStyle/>
        <a:p>
          <a:r>
            <a:rPr lang="zh-CN" altLang="en-US" dirty="0">
              <a:latin typeface="手札体-简粗体" panose="03000700000000000000" pitchFamily="66" charset="-122"/>
              <a:ea typeface="手札体-简粗体" panose="03000700000000000000" pitchFamily="66" charset="-122"/>
            </a:rPr>
            <a:t>建立团队</a:t>
          </a:r>
        </a:p>
      </dgm:t>
    </dgm:pt>
    <dgm:pt modelId="{F312D73B-78EB-4D6A-9D12-E8D1AFF2946D}" type="parTrans" cxnId="{F2AEB6CC-8C53-479B-9EBD-B48E0B67A1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596DB5A-C5AC-41AD-A47F-CCC543D3A47B}" type="sibTrans" cxnId="{F2AEB6CC-8C53-479B-9EBD-B48E0B67A1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ABF83F5-4E38-4001-9609-E68BD19DA5AA}">
      <dgm:prSet phldrT="[文本]"/>
      <dgm:spPr/>
      <dgm:t>
        <a:bodyPr/>
        <a:lstStyle/>
        <a:p>
          <a:r>
            <a:rPr lang="zh-CN" altLang="en-US" dirty="0">
              <a:latin typeface="手札体-简粗体" panose="03000700000000000000" pitchFamily="66" charset="-122"/>
              <a:ea typeface="手札体-简粗体" panose="03000700000000000000" pitchFamily="66" charset="-122"/>
            </a:rPr>
            <a:t>应用需求</a:t>
          </a:r>
        </a:p>
      </dgm:t>
    </dgm:pt>
    <dgm:pt modelId="{66EC151A-2CCC-43CB-97BC-F94E9D0FA7E2}" type="parTrans" cxnId="{FD56CFDC-C96E-469B-891C-162E05D8444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9A9BEDA-2795-4DAD-B6BF-02BF5CAE9E95}" type="sibTrans" cxnId="{FD56CFDC-C96E-469B-891C-162E05D84446}">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355474B-6EBF-4598-9DFC-8B5C2F1780B6}">
      <dgm:prSet phldrT="[文本]"/>
      <dgm:spPr/>
      <dgm:t>
        <a:bodyPr/>
        <a:lstStyle/>
        <a:p>
          <a:r>
            <a:rPr lang="zh-CN" altLang="en-US" dirty="0">
              <a:latin typeface="手札体-简粗体" panose="03000700000000000000" pitchFamily="66" charset="-122"/>
              <a:ea typeface="手札体-简粗体" panose="03000700000000000000" pitchFamily="66" charset="-122"/>
            </a:rPr>
            <a:t>选择合适的方案</a:t>
          </a:r>
        </a:p>
      </dgm:t>
    </dgm:pt>
    <dgm:pt modelId="{F3C5A196-B6FA-4476-8A83-C375CFF0E280}" type="parTrans" cxnId="{28673C83-0F4A-457A-A33A-F1FBE86C206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84E505A-6653-4C57-81F8-7ABD0CE9CED6}" type="sibTrans" cxnId="{28673C83-0F4A-457A-A33A-F1FBE86C206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9EE1CAC-0867-480F-859C-9FFE5D45FC9C}">
      <dgm:prSet phldrT="[文本]" custT="1"/>
      <dgm:spPr/>
      <dgm:t>
        <a:bodyPr/>
        <a:lstStyle/>
        <a:p>
          <a:r>
            <a:rPr lang="zh-CN" altLang="en-US" sz="2000" dirty="0">
              <a:latin typeface="手札体-简粗体" panose="03000700000000000000" pitchFamily="66" charset="-122"/>
              <a:ea typeface="手札体-简粗体" panose="03000700000000000000" pitchFamily="66" charset="-122"/>
            </a:rPr>
            <a:t>实施阶段</a:t>
          </a:r>
        </a:p>
      </dgm:t>
    </dgm:pt>
    <dgm:pt modelId="{B5525CC2-65CB-4C0F-819D-83D8DC045C46}" type="parTrans" cxnId="{9895964D-4A3F-4376-9E28-FB5D30A1DA6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95CE172-4585-4F15-A255-C91946DFDD56}" type="sibTrans" cxnId="{9895964D-4A3F-4376-9E28-FB5D30A1DA6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BFEBB85-6DEB-4AB1-B5B6-E97A644557F7}">
      <dgm:prSet phldrT="[文本]"/>
      <dgm:spPr/>
      <dgm:t>
        <a:bodyPr/>
        <a:lstStyle/>
        <a:p>
          <a:r>
            <a:rPr lang="zh-CN" altLang="en-US" dirty="0">
              <a:latin typeface="手札体-简粗体" panose="03000700000000000000" pitchFamily="66" charset="-122"/>
              <a:ea typeface="手札体-简粗体" panose="03000700000000000000" pitchFamily="66" charset="-122"/>
            </a:rPr>
            <a:t>员工培训</a:t>
          </a:r>
        </a:p>
      </dgm:t>
    </dgm:pt>
    <dgm:pt modelId="{2EBFF438-3DB5-4FE1-9AF6-B744BDDE58B2}" type="parTrans" cxnId="{0A182D33-966A-48B9-AD42-3DA333435C2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9EF1F17-43C1-4C9A-931D-322DE30F216A}" type="sibTrans" cxnId="{0A182D33-966A-48B9-AD42-3DA333435C2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9F3AF97-C642-4217-AF6C-BE9BE7E96B61}">
      <dgm:prSet phldrT="[文本]"/>
      <dgm:spPr/>
      <dgm:t>
        <a:bodyPr/>
        <a:lstStyle/>
        <a:p>
          <a:r>
            <a:rPr lang="zh-CN" altLang="en-US" dirty="0">
              <a:latin typeface="手札体-简粗体" panose="03000700000000000000" pitchFamily="66" charset="-122"/>
              <a:ea typeface="手札体-简粗体" panose="03000700000000000000" pitchFamily="66" charset="-122"/>
            </a:rPr>
            <a:t>使用、维护、评估、改进</a:t>
          </a:r>
        </a:p>
      </dgm:t>
    </dgm:pt>
    <dgm:pt modelId="{7A33A46E-B00E-499E-B22A-D0A62F7CB3BA}" type="parTrans" cxnId="{2FA6F912-FE8F-4738-A8B1-E6DC31CE0F9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B491BDE-3C74-475F-990A-31B2D55BE1E1}" type="sibTrans" cxnId="{2FA6F912-FE8F-4738-A8B1-E6DC31CE0F9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7A3EEB0-A3C9-4F68-A212-C733179B7DCB}" type="pres">
      <dgm:prSet presAssocID="{11A1EB14-B543-4E2E-9583-B747B9A233CB}" presName="linearFlow" presStyleCnt="0">
        <dgm:presLayoutVars>
          <dgm:dir/>
          <dgm:animLvl val="lvl"/>
          <dgm:resizeHandles val="exact"/>
        </dgm:presLayoutVars>
      </dgm:prSet>
      <dgm:spPr/>
    </dgm:pt>
    <dgm:pt modelId="{39DC4AAF-2CA6-4CAC-AF37-2A17199993A8}" type="pres">
      <dgm:prSet presAssocID="{7812BEC0-D357-4AA9-BF68-DFFA90E77407}" presName="composite" presStyleCnt="0"/>
      <dgm:spPr/>
    </dgm:pt>
    <dgm:pt modelId="{CBF5D2C1-1860-487F-9594-4961BBADEC1A}" type="pres">
      <dgm:prSet presAssocID="{7812BEC0-D357-4AA9-BF68-DFFA90E77407}" presName="parTx" presStyleLbl="node1" presStyleIdx="0" presStyleCnt="4">
        <dgm:presLayoutVars>
          <dgm:chMax val="0"/>
          <dgm:chPref val="0"/>
          <dgm:bulletEnabled val="1"/>
        </dgm:presLayoutVars>
      </dgm:prSet>
      <dgm:spPr/>
    </dgm:pt>
    <dgm:pt modelId="{A9F82963-7B6B-49FD-B1AC-883CE24A13DF}" type="pres">
      <dgm:prSet presAssocID="{7812BEC0-D357-4AA9-BF68-DFFA90E77407}" presName="parSh" presStyleLbl="node1" presStyleIdx="0" presStyleCnt="4"/>
      <dgm:spPr/>
    </dgm:pt>
    <dgm:pt modelId="{82EB42D1-B44C-4E5D-B8C5-615868C15119}" type="pres">
      <dgm:prSet presAssocID="{7812BEC0-D357-4AA9-BF68-DFFA90E77407}" presName="desTx" presStyleLbl="fgAcc1" presStyleIdx="0" presStyleCnt="4" custScaleX="149498" custScaleY="67965" custLinFactNeighborX="198" custLinFactNeighborY="-7341">
        <dgm:presLayoutVars>
          <dgm:bulletEnabled val="1"/>
        </dgm:presLayoutVars>
      </dgm:prSet>
      <dgm:spPr/>
    </dgm:pt>
    <dgm:pt modelId="{4D75E8EC-06F9-4D42-9238-697974B0C2D8}" type="pres">
      <dgm:prSet presAssocID="{D98A6990-870C-4FAA-8C3F-070FC5F4CEDA}" presName="sibTrans" presStyleLbl="sibTrans2D1" presStyleIdx="0" presStyleCnt="3"/>
      <dgm:spPr/>
    </dgm:pt>
    <dgm:pt modelId="{48B65F46-AE31-4CCC-AC57-7743554A5DDC}" type="pres">
      <dgm:prSet presAssocID="{D98A6990-870C-4FAA-8C3F-070FC5F4CEDA}" presName="connTx" presStyleLbl="sibTrans2D1" presStyleIdx="0" presStyleCnt="3"/>
      <dgm:spPr/>
    </dgm:pt>
    <dgm:pt modelId="{1C421E2B-D8C2-4CD5-AFB0-7AD8B199D589}" type="pres">
      <dgm:prSet presAssocID="{6690AA8F-5A4C-40FA-BC89-833CFC954971}" presName="composite" presStyleCnt="0"/>
      <dgm:spPr/>
    </dgm:pt>
    <dgm:pt modelId="{0E9E40BE-6C3E-4F52-AACB-CA9AC76CA657}" type="pres">
      <dgm:prSet presAssocID="{6690AA8F-5A4C-40FA-BC89-833CFC954971}" presName="parTx" presStyleLbl="node1" presStyleIdx="0" presStyleCnt="4">
        <dgm:presLayoutVars>
          <dgm:chMax val="0"/>
          <dgm:chPref val="0"/>
          <dgm:bulletEnabled val="1"/>
        </dgm:presLayoutVars>
      </dgm:prSet>
      <dgm:spPr/>
    </dgm:pt>
    <dgm:pt modelId="{7A04853B-02CF-4AA4-AC97-B7F95049491B}" type="pres">
      <dgm:prSet presAssocID="{6690AA8F-5A4C-40FA-BC89-833CFC954971}" presName="parSh" presStyleLbl="node1" presStyleIdx="1" presStyleCnt="4"/>
      <dgm:spPr/>
    </dgm:pt>
    <dgm:pt modelId="{DF1FF94F-7ECF-4E89-B91C-38D4F5B2FC1E}" type="pres">
      <dgm:prSet presAssocID="{6690AA8F-5A4C-40FA-BC89-833CFC954971}" presName="desTx" presStyleLbl="fgAcc1" presStyleIdx="1" presStyleCnt="4" custScaleX="149498" custScaleY="67965" custLinFactNeighborX="198" custLinFactNeighborY="-7341">
        <dgm:presLayoutVars>
          <dgm:bulletEnabled val="1"/>
        </dgm:presLayoutVars>
      </dgm:prSet>
      <dgm:spPr/>
    </dgm:pt>
    <dgm:pt modelId="{9C78CD9A-5F2F-4781-B88C-BA0F21E2E359}" type="pres">
      <dgm:prSet presAssocID="{2D0723F4-F5C9-4997-B480-3254D7DA9025}" presName="sibTrans" presStyleLbl="sibTrans2D1" presStyleIdx="1" presStyleCnt="3"/>
      <dgm:spPr/>
    </dgm:pt>
    <dgm:pt modelId="{F27BDDD2-3B93-4625-A313-FE80E5946307}" type="pres">
      <dgm:prSet presAssocID="{2D0723F4-F5C9-4997-B480-3254D7DA9025}" presName="connTx" presStyleLbl="sibTrans2D1" presStyleIdx="1" presStyleCnt="3"/>
      <dgm:spPr/>
    </dgm:pt>
    <dgm:pt modelId="{2F63FE1A-16ED-4208-B1B6-283A7709BA26}" type="pres">
      <dgm:prSet presAssocID="{EC9E5754-0585-4310-A3C4-732DCDCD9724}" presName="composite" presStyleCnt="0"/>
      <dgm:spPr/>
    </dgm:pt>
    <dgm:pt modelId="{10996AFB-F0E7-42A7-B52F-3A581A0B52DE}" type="pres">
      <dgm:prSet presAssocID="{EC9E5754-0585-4310-A3C4-732DCDCD9724}" presName="parTx" presStyleLbl="node1" presStyleIdx="1" presStyleCnt="4">
        <dgm:presLayoutVars>
          <dgm:chMax val="0"/>
          <dgm:chPref val="0"/>
          <dgm:bulletEnabled val="1"/>
        </dgm:presLayoutVars>
      </dgm:prSet>
      <dgm:spPr/>
    </dgm:pt>
    <dgm:pt modelId="{6313BD2B-0181-4598-A085-C0267F28FA10}" type="pres">
      <dgm:prSet presAssocID="{EC9E5754-0585-4310-A3C4-732DCDCD9724}" presName="parSh" presStyleLbl="node1" presStyleIdx="2" presStyleCnt="4"/>
      <dgm:spPr/>
    </dgm:pt>
    <dgm:pt modelId="{42BFBC8C-883F-4AF4-AD28-F28BFA99532B}" type="pres">
      <dgm:prSet presAssocID="{EC9E5754-0585-4310-A3C4-732DCDCD9724}" presName="desTx" presStyleLbl="fgAcc1" presStyleIdx="2" presStyleCnt="4" custScaleX="149498" custScaleY="67965" custLinFactNeighborX="198" custLinFactNeighborY="-7341">
        <dgm:presLayoutVars>
          <dgm:bulletEnabled val="1"/>
        </dgm:presLayoutVars>
      </dgm:prSet>
      <dgm:spPr/>
    </dgm:pt>
    <dgm:pt modelId="{58FAA954-425D-4CA6-94C7-04F8D1ED0AB2}" type="pres">
      <dgm:prSet presAssocID="{04E914D0-E023-480F-85AB-3C26CB37691E}" presName="sibTrans" presStyleLbl="sibTrans2D1" presStyleIdx="2" presStyleCnt="3"/>
      <dgm:spPr/>
    </dgm:pt>
    <dgm:pt modelId="{21BA0A49-FA57-4456-A198-C3B3C6100F5E}" type="pres">
      <dgm:prSet presAssocID="{04E914D0-E023-480F-85AB-3C26CB37691E}" presName="connTx" presStyleLbl="sibTrans2D1" presStyleIdx="2" presStyleCnt="3"/>
      <dgm:spPr/>
    </dgm:pt>
    <dgm:pt modelId="{B5A046BF-99F8-409F-8D97-0380FBF02448}" type="pres">
      <dgm:prSet presAssocID="{D9EE1CAC-0867-480F-859C-9FFE5D45FC9C}" presName="composite" presStyleCnt="0"/>
      <dgm:spPr/>
    </dgm:pt>
    <dgm:pt modelId="{60130D47-6E96-44F7-87C4-3B2936571BD5}" type="pres">
      <dgm:prSet presAssocID="{D9EE1CAC-0867-480F-859C-9FFE5D45FC9C}" presName="parTx" presStyleLbl="node1" presStyleIdx="2" presStyleCnt="4">
        <dgm:presLayoutVars>
          <dgm:chMax val="0"/>
          <dgm:chPref val="0"/>
          <dgm:bulletEnabled val="1"/>
        </dgm:presLayoutVars>
      </dgm:prSet>
      <dgm:spPr/>
    </dgm:pt>
    <dgm:pt modelId="{74F0DB21-085E-4B18-945F-AECE1659EB2F}" type="pres">
      <dgm:prSet presAssocID="{D9EE1CAC-0867-480F-859C-9FFE5D45FC9C}" presName="parSh" presStyleLbl="node1" presStyleIdx="3" presStyleCnt="4"/>
      <dgm:spPr/>
    </dgm:pt>
    <dgm:pt modelId="{0B8ECED9-BFA0-41AC-B62F-4ECB8FAE1D4B}" type="pres">
      <dgm:prSet presAssocID="{D9EE1CAC-0867-480F-859C-9FFE5D45FC9C}" presName="desTx" presStyleLbl="fgAcc1" presStyleIdx="3" presStyleCnt="4" custScaleX="149498" custScaleY="67965" custLinFactNeighborX="198" custLinFactNeighborY="-7341">
        <dgm:presLayoutVars>
          <dgm:bulletEnabled val="1"/>
        </dgm:presLayoutVars>
      </dgm:prSet>
      <dgm:spPr/>
    </dgm:pt>
  </dgm:ptLst>
  <dgm:cxnLst>
    <dgm:cxn modelId="{3BBD310C-117C-0A40-BF63-1448A0EE8290}" type="presOf" srcId="{2D0723F4-F5C9-4997-B480-3254D7DA9025}" destId="{9C78CD9A-5F2F-4781-B88C-BA0F21E2E359}" srcOrd="0" destOrd="0" presId="urn:microsoft.com/office/officeart/2005/8/layout/process3#1"/>
    <dgm:cxn modelId="{2FA6F912-FE8F-4738-A8B1-E6DC31CE0F97}" srcId="{D9EE1CAC-0867-480F-859C-9FFE5D45FC9C}" destId="{D9F3AF97-C642-4217-AF6C-BE9BE7E96B61}" srcOrd="1" destOrd="0" parTransId="{7A33A46E-B00E-499E-B22A-D0A62F7CB3BA}" sibTransId="{2B491BDE-3C74-475F-990A-31B2D55BE1E1}"/>
    <dgm:cxn modelId="{7C2D3F13-86B1-BC47-819D-36CC7F32E367}" type="presOf" srcId="{D9EE1CAC-0867-480F-859C-9FFE5D45FC9C}" destId="{74F0DB21-085E-4B18-945F-AECE1659EB2F}" srcOrd="1" destOrd="0" presId="urn:microsoft.com/office/officeart/2005/8/layout/process3#1"/>
    <dgm:cxn modelId="{9A3A7115-0CE9-D443-BBC9-24DCE96028DE}" type="presOf" srcId="{D9F3AF97-C642-4217-AF6C-BE9BE7E96B61}" destId="{0B8ECED9-BFA0-41AC-B62F-4ECB8FAE1D4B}" srcOrd="0" destOrd="1" presId="urn:microsoft.com/office/officeart/2005/8/layout/process3#1"/>
    <dgm:cxn modelId="{6659DC16-BC5B-6942-9EAD-5C6EE3C921C7}" type="presOf" srcId="{D9EE1CAC-0867-480F-859C-9FFE5D45FC9C}" destId="{60130D47-6E96-44F7-87C4-3B2936571BD5}" srcOrd="0" destOrd="0" presId="urn:microsoft.com/office/officeart/2005/8/layout/process3#1"/>
    <dgm:cxn modelId="{AADE7A1B-6BD4-4097-BF4F-94DCA381791E}" srcId="{7812BEC0-D357-4AA9-BF68-DFFA90E77407}" destId="{135E795C-FB84-4786-B4F2-94146AF537B8}" srcOrd="0" destOrd="0" parTransId="{D8A20240-8BF3-4E31-83A3-94013B3D3059}" sibTransId="{6D85ABC0-5F3F-4EA2-ADAC-943F41EC76F3}"/>
    <dgm:cxn modelId="{68862123-392A-5C40-81E6-C4ABC13E8EFD}" type="presOf" srcId="{6690AA8F-5A4C-40FA-BC89-833CFC954971}" destId="{0E9E40BE-6C3E-4F52-AACB-CA9AC76CA657}" srcOrd="0" destOrd="0" presId="urn:microsoft.com/office/officeart/2005/8/layout/process3#1"/>
    <dgm:cxn modelId="{911DC429-C1C9-6B45-9510-5B4A0AF9140E}" type="presOf" srcId="{D98A6990-870C-4FAA-8C3F-070FC5F4CEDA}" destId="{4D75E8EC-06F9-4D42-9238-697974B0C2D8}" srcOrd="0" destOrd="0" presId="urn:microsoft.com/office/officeart/2005/8/layout/process3#1"/>
    <dgm:cxn modelId="{6F8F152B-6F3F-42CC-9BBC-D32232120A63}" srcId="{11A1EB14-B543-4E2E-9583-B747B9A233CB}" destId="{6690AA8F-5A4C-40FA-BC89-833CFC954971}" srcOrd="1" destOrd="0" parTransId="{66AC3520-41CE-4398-BEA7-0AA3423ACEE2}" sibTransId="{2D0723F4-F5C9-4997-B480-3254D7DA9025}"/>
    <dgm:cxn modelId="{E85FAA2C-32EA-43E0-8FEA-A6BE50D2C6B4}" srcId="{EC9E5754-0585-4310-A3C4-732DCDCD9724}" destId="{C4B9A6F2-350A-4003-B23E-C26A94F21D4F}" srcOrd="0" destOrd="0" parTransId="{05598288-7C46-4D5B-9D77-75E11B722A0A}" sibTransId="{BFEFE6ED-9615-4C5C-B7CD-69082C646158}"/>
    <dgm:cxn modelId="{1A7BE831-3BC3-CD45-A2D5-FB0BE21F8C04}" type="presOf" srcId="{C4B9A6F2-350A-4003-B23E-C26A94F21D4F}" destId="{42BFBC8C-883F-4AF4-AD28-F28BFA99532B}" srcOrd="0" destOrd="0" presId="urn:microsoft.com/office/officeart/2005/8/layout/process3#1"/>
    <dgm:cxn modelId="{0A182D33-966A-48B9-AD42-3DA333435C2E}" srcId="{D9EE1CAC-0867-480F-859C-9FFE5D45FC9C}" destId="{FBFEBB85-6DEB-4AB1-B5B6-E97A644557F7}" srcOrd="0" destOrd="0" parTransId="{2EBFF438-3DB5-4FE1-9AF6-B744BDDE58B2}" sibTransId="{59EF1F17-43C1-4C9A-931D-322DE30F216A}"/>
    <dgm:cxn modelId="{529F263B-2CC0-4B42-89C8-E0CFD9877FE4}" type="presOf" srcId="{2D0723F4-F5C9-4997-B480-3254D7DA9025}" destId="{F27BDDD2-3B93-4625-A313-FE80E5946307}" srcOrd="1" destOrd="0" presId="urn:microsoft.com/office/officeart/2005/8/layout/process3#1"/>
    <dgm:cxn modelId="{34DD373C-DEE7-604A-A89A-584240A976FD}" type="presOf" srcId="{D6D8581B-9F58-498D-971D-9D8273968D61}" destId="{82EB42D1-B44C-4E5D-B8C5-615868C15119}" srcOrd="0" destOrd="1" presId="urn:microsoft.com/office/officeart/2005/8/layout/process3#1"/>
    <dgm:cxn modelId="{A0276A3E-023E-EA43-9FD4-A329E04390D2}" type="presOf" srcId="{135E795C-FB84-4786-B4F2-94146AF537B8}" destId="{82EB42D1-B44C-4E5D-B8C5-615868C15119}" srcOrd="0" destOrd="0" presId="urn:microsoft.com/office/officeart/2005/8/layout/process3#1"/>
    <dgm:cxn modelId="{206B2944-B9CE-D64D-BB5E-128B0E0BA788}" type="presOf" srcId="{04E914D0-E023-480F-85AB-3C26CB37691E}" destId="{58FAA954-425D-4CA6-94C7-04F8D1ED0AB2}" srcOrd="0" destOrd="0" presId="urn:microsoft.com/office/officeart/2005/8/layout/process3#1"/>
    <dgm:cxn modelId="{9895964D-4A3F-4376-9E28-FB5D30A1DA60}" srcId="{11A1EB14-B543-4E2E-9583-B747B9A233CB}" destId="{D9EE1CAC-0867-480F-859C-9FFE5D45FC9C}" srcOrd="3" destOrd="0" parTransId="{B5525CC2-65CB-4C0F-819D-83D8DC045C46}" sibTransId="{495CE172-4585-4F15-A255-C91946DFDD56}"/>
    <dgm:cxn modelId="{5E09C759-31FA-47B4-94BE-EA3D57C6FABC}" srcId="{6690AA8F-5A4C-40FA-BC89-833CFC954971}" destId="{FC6E4BB8-34D0-4FF1-A38B-7C98D07F384B}" srcOrd="0" destOrd="0" parTransId="{E4B7E9F6-3475-414F-859A-4944964BB3E3}" sibTransId="{5909524E-2915-4D72-8B5F-28E4950D6ED9}"/>
    <dgm:cxn modelId="{827F885B-42E2-4406-8D97-EE63D813E632}" srcId="{11A1EB14-B543-4E2E-9583-B747B9A233CB}" destId="{7812BEC0-D357-4AA9-BF68-DFFA90E77407}" srcOrd="0" destOrd="0" parTransId="{0741444F-9A5E-4147-9D31-3AA9976A46EA}" sibTransId="{D98A6990-870C-4FAA-8C3F-070FC5F4CEDA}"/>
    <dgm:cxn modelId="{A5CC3078-0838-A245-BE3D-CCC9ABEAB0C2}" type="presOf" srcId="{FBFEBB85-6DEB-4AB1-B5B6-E97A644557F7}" destId="{0B8ECED9-BFA0-41AC-B62F-4ECB8FAE1D4B}" srcOrd="0" destOrd="0" presId="urn:microsoft.com/office/officeart/2005/8/layout/process3#1"/>
    <dgm:cxn modelId="{28673C83-0F4A-457A-A33A-F1FBE86C206E}" srcId="{EC9E5754-0585-4310-A3C4-732DCDCD9724}" destId="{0355474B-6EBF-4598-9DFC-8B5C2F1780B6}" srcOrd="1" destOrd="0" parTransId="{F3C5A196-B6FA-4476-8A83-C375CFF0E280}" sibTransId="{284E505A-6653-4C57-81F8-7ABD0CE9CED6}"/>
    <dgm:cxn modelId="{76F54386-5B10-EB42-BE21-984467785EC8}" type="presOf" srcId="{0ABF83F5-4E38-4001-9609-E68BD19DA5AA}" destId="{DF1FF94F-7ECF-4E89-B91C-38D4F5B2FC1E}" srcOrd="0" destOrd="1" presId="urn:microsoft.com/office/officeart/2005/8/layout/process3#1"/>
    <dgm:cxn modelId="{9DEE7D87-361F-6F45-AE24-E00ED463533F}" type="presOf" srcId="{04E914D0-E023-480F-85AB-3C26CB37691E}" destId="{21BA0A49-FA57-4456-A198-C3B3C6100F5E}" srcOrd="1" destOrd="0" presId="urn:microsoft.com/office/officeart/2005/8/layout/process3#1"/>
    <dgm:cxn modelId="{25215897-C98D-794A-9ABA-008E20F9F823}" type="presOf" srcId="{7812BEC0-D357-4AA9-BF68-DFFA90E77407}" destId="{A9F82963-7B6B-49FD-B1AC-883CE24A13DF}" srcOrd="1" destOrd="0" presId="urn:microsoft.com/office/officeart/2005/8/layout/process3#1"/>
    <dgm:cxn modelId="{ACB1F19A-5DB3-453A-AFFF-C47819906AF8}" srcId="{11A1EB14-B543-4E2E-9583-B747B9A233CB}" destId="{EC9E5754-0585-4310-A3C4-732DCDCD9724}" srcOrd="2" destOrd="0" parTransId="{478AACD3-0C6D-4BF1-B0DB-A4F168DC5678}" sibTransId="{04E914D0-E023-480F-85AB-3C26CB37691E}"/>
    <dgm:cxn modelId="{ADE5B2A4-E7E1-244A-A2BC-8847F461D3E3}" type="presOf" srcId="{11A1EB14-B543-4E2E-9583-B747B9A233CB}" destId="{D7A3EEB0-A3C9-4F68-A212-C733179B7DCB}" srcOrd="0" destOrd="0" presId="urn:microsoft.com/office/officeart/2005/8/layout/process3#1"/>
    <dgm:cxn modelId="{31B040A7-8F32-9F4B-9590-B63226BB7BB8}" type="presOf" srcId="{6690AA8F-5A4C-40FA-BC89-833CFC954971}" destId="{7A04853B-02CF-4AA4-AC97-B7F95049491B}" srcOrd="1" destOrd="0" presId="urn:microsoft.com/office/officeart/2005/8/layout/process3#1"/>
    <dgm:cxn modelId="{76DB7FAD-372D-FA4D-8D14-6E03631885AF}" type="presOf" srcId="{D98A6990-870C-4FAA-8C3F-070FC5F4CEDA}" destId="{48B65F46-AE31-4CCC-AC57-7743554A5DDC}" srcOrd="1" destOrd="0" presId="urn:microsoft.com/office/officeart/2005/8/layout/process3#1"/>
    <dgm:cxn modelId="{6BD0E8B1-E123-C043-AEB7-86AB2F97234E}" type="presOf" srcId="{0355474B-6EBF-4598-9DFC-8B5C2F1780B6}" destId="{42BFBC8C-883F-4AF4-AD28-F28BFA99532B}" srcOrd="0" destOrd="1" presId="urn:microsoft.com/office/officeart/2005/8/layout/process3#1"/>
    <dgm:cxn modelId="{9C51EEB2-2543-754E-9617-78A884DC1D50}" type="presOf" srcId="{EC9E5754-0585-4310-A3C4-732DCDCD9724}" destId="{6313BD2B-0181-4598-A085-C0267F28FA10}" srcOrd="1" destOrd="0" presId="urn:microsoft.com/office/officeart/2005/8/layout/process3#1"/>
    <dgm:cxn modelId="{AC7FF8C1-F960-1A49-B272-A85D4C506DF4}" type="presOf" srcId="{EC9E5754-0585-4310-A3C4-732DCDCD9724}" destId="{10996AFB-F0E7-42A7-B52F-3A581A0B52DE}" srcOrd="0" destOrd="0" presId="urn:microsoft.com/office/officeart/2005/8/layout/process3#1"/>
    <dgm:cxn modelId="{F2AEB6CC-8C53-479B-9EBD-B48E0B67A168}" srcId="{7812BEC0-D357-4AA9-BF68-DFFA90E77407}" destId="{D6D8581B-9F58-498D-971D-9D8273968D61}" srcOrd="1" destOrd="0" parTransId="{F312D73B-78EB-4D6A-9D12-E8D1AFF2946D}" sibTransId="{0596DB5A-C5AC-41AD-A47F-CCC543D3A47B}"/>
    <dgm:cxn modelId="{FD56CFDC-C96E-469B-891C-162E05D84446}" srcId="{6690AA8F-5A4C-40FA-BC89-833CFC954971}" destId="{0ABF83F5-4E38-4001-9609-E68BD19DA5AA}" srcOrd="1" destOrd="0" parTransId="{66EC151A-2CCC-43CB-97BC-F94E9D0FA7E2}" sibTransId="{89A9BEDA-2795-4DAD-B6BF-02BF5CAE9E95}"/>
    <dgm:cxn modelId="{6AB057FF-8C37-8045-99A7-D38ABB7CFB36}" type="presOf" srcId="{7812BEC0-D357-4AA9-BF68-DFFA90E77407}" destId="{CBF5D2C1-1860-487F-9594-4961BBADEC1A}" srcOrd="0" destOrd="0" presId="urn:microsoft.com/office/officeart/2005/8/layout/process3#1"/>
    <dgm:cxn modelId="{CAD663FF-10DF-C04F-9CFF-3C9C23A2DDBA}" type="presOf" srcId="{FC6E4BB8-34D0-4FF1-A38B-7C98D07F384B}" destId="{DF1FF94F-7ECF-4E89-B91C-38D4F5B2FC1E}" srcOrd="0" destOrd="0" presId="urn:microsoft.com/office/officeart/2005/8/layout/process3#1"/>
    <dgm:cxn modelId="{FC047026-A1A1-5F4B-AA46-B2031815EE59}" type="presParOf" srcId="{D7A3EEB0-A3C9-4F68-A212-C733179B7DCB}" destId="{39DC4AAF-2CA6-4CAC-AF37-2A17199993A8}" srcOrd="0" destOrd="0" presId="urn:microsoft.com/office/officeart/2005/8/layout/process3#1"/>
    <dgm:cxn modelId="{9EEFE28C-C014-E049-A57E-4076F1C22F45}" type="presParOf" srcId="{39DC4AAF-2CA6-4CAC-AF37-2A17199993A8}" destId="{CBF5D2C1-1860-487F-9594-4961BBADEC1A}" srcOrd="0" destOrd="0" presId="urn:microsoft.com/office/officeart/2005/8/layout/process3#1"/>
    <dgm:cxn modelId="{1CF7DD89-7C38-024D-8904-74A485C31477}" type="presParOf" srcId="{39DC4AAF-2CA6-4CAC-AF37-2A17199993A8}" destId="{A9F82963-7B6B-49FD-B1AC-883CE24A13DF}" srcOrd="1" destOrd="0" presId="urn:microsoft.com/office/officeart/2005/8/layout/process3#1"/>
    <dgm:cxn modelId="{EABFDA94-D9E4-D046-8CF1-E144BC454C73}" type="presParOf" srcId="{39DC4AAF-2CA6-4CAC-AF37-2A17199993A8}" destId="{82EB42D1-B44C-4E5D-B8C5-615868C15119}" srcOrd="2" destOrd="0" presId="urn:microsoft.com/office/officeart/2005/8/layout/process3#1"/>
    <dgm:cxn modelId="{DDB158AB-6B47-D64B-8352-33563935F88A}" type="presParOf" srcId="{D7A3EEB0-A3C9-4F68-A212-C733179B7DCB}" destId="{4D75E8EC-06F9-4D42-9238-697974B0C2D8}" srcOrd="1" destOrd="0" presId="urn:microsoft.com/office/officeart/2005/8/layout/process3#1"/>
    <dgm:cxn modelId="{FDC2D282-02BA-A540-AA81-EBE235785E0C}" type="presParOf" srcId="{4D75E8EC-06F9-4D42-9238-697974B0C2D8}" destId="{48B65F46-AE31-4CCC-AC57-7743554A5DDC}" srcOrd="0" destOrd="0" presId="urn:microsoft.com/office/officeart/2005/8/layout/process3#1"/>
    <dgm:cxn modelId="{A2882B85-52C8-2143-A7C3-2068224F65BB}" type="presParOf" srcId="{D7A3EEB0-A3C9-4F68-A212-C733179B7DCB}" destId="{1C421E2B-D8C2-4CD5-AFB0-7AD8B199D589}" srcOrd="2" destOrd="0" presId="urn:microsoft.com/office/officeart/2005/8/layout/process3#1"/>
    <dgm:cxn modelId="{A807DFE0-9ACB-044C-B86E-6568AF83CE30}" type="presParOf" srcId="{1C421E2B-D8C2-4CD5-AFB0-7AD8B199D589}" destId="{0E9E40BE-6C3E-4F52-AACB-CA9AC76CA657}" srcOrd="0" destOrd="0" presId="urn:microsoft.com/office/officeart/2005/8/layout/process3#1"/>
    <dgm:cxn modelId="{D34C5434-3F0F-E849-99B4-9871B60E1611}" type="presParOf" srcId="{1C421E2B-D8C2-4CD5-AFB0-7AD8B199D589}" destId="{7A04853B-02CF-4AA4-AC97-B7F95049491B}" srcOrd="1" destOrd="0" presId="urn:microsoft.com/office/officeart/2005/8/layout/process3#1"/>
    <dgm:cxn modelId="{581881CD-36F6-E24C-9C3D-0A865644BFE8}" type="presParOf" srcId="{1C421E2B-D8C2-4CD5-AFB0-7AD8B199D589}" destId="{DF1FF94F-7ECF-4E89-B91C-38D4F5B2FC1E}" srcOrd="2" destOrd="0" presId="urn:microsoft.com/office/officeart/2005/8/layout/process3#1"/>
    <dgm:cxn modelId="{0E4F2F3B-34F0-3044-BA64-86480201B83E}" type="presParOf" srcId="{D7A3EEB0-A3C9-4F68-A212-C733179B7DCB}" destId="{9C78CD9A-5F2F-4781-B88C-BA0F21E2E359}" srcOrd="3" destOrd="0" presId="urn:microsoft.com/office/officeart/2005/8/layout/process3#1"/>
    <dgm:cxn modelId="{CD35DF51-A935-4843-B75D-A321637D78D3}" type="presParOf" srcId="{9C78CD9A-5F2F-4781-B88C-BA0F21E2E359}" destId="{F27BDDD2-3B93-4625-A313-FE80E5946307}" srcOrd="0" destOrd="0" presId="urn:microsoft.com/office/officeart/2005/8/layout/process3#1"/>
    <dgm:cxn modelId="{D727E040-5A50-0D4E-A491-EA16C65406FB}" type="presParOf" srcId="{D7A3EEB0-A3C9-4F68-A212-C733179B7DCB}" destId="{2F63FE1A-16ED-4208-B1B6-283A7709BA26}" srcOrd="4" destOrd="0" presId="urn:microsoft.com/office/officeart/2005/8/layout/process3#1"/>
    <dgm:cxn modelId="{CC3F2A6B-E6D1-A54D-8699-87927491C18F}" type="presParOf" srcId="{2F63FE1A-16ED-4208-B1B6-283A7709BA26}" destId="{10996AFB-F0E7-42A7-B52F-3A581A0B52DE}" srcOrd="0" destOrd="0" presId="urn:microsoft.com/office/officeart/2005/8/layout/process3#1"/>
    <dgm:cxn modelId="{6383C619-A6EF-8542-A09F-2F317C71BBFF}" type="presParOf" srcId="{2F63FE1A-16ED-4208-B1B6-283A7709BA26}" destId="{6313BD2B-0181-4598-A085-C0267F28FA10}" srcOrd="1" destOrd="0" presId="urn:microsoft.com/office/officeart/2005/8/layout/process3#1"/>
    <dgm:cxn modelId="{79FBFBBC-742B-0742-8F9C-830A17F47D19}" type="presParOf" srcId="{2F63FE1A-16ED-4208-B1B6-283A7709BA26}" destId="{42BFBC8C-883F-4AF4-AD28-F28BFA99532B}" srcOrd="2" destOrd="0" presId="urn:microsoft.com/office/officeart/2005/8/layout/process3#1"/>
    <dgm:cxn modelId="{0F65FD8E-07C9-6D4D-B5EC-36693B782F79}" type="presParOf" srcId="{D7A3EEB0-A3C9-4F68-A212-C733179B7DCB}" destId="{58FAA954-425D-4CA6-94C7-04F8D1ED0AB2}" srcOrd="5" destOrd="0" presId="urn:microsoft.com/office/officeart/2005/8/layout/process3#1"/>
    <dgm:cxn modelId="{B8FFBA17-8841-604E-AFA6-B5452F490D96}" type="presParOf" srcId="{58FAA954-425D-4CA6-94C7-04F8D1ED0AB2}" destId="{21BA0A49-FA57-4456-A198-C3B3C6100F5E}" srcOrd="0" destOrd="0" presId="urn:microsoft.com/office/officeart/2005/8/layout/process3#1"/>
    <dgm:cxn modelId="{39FBE56A-8D8D-9A46-959F-9149C86CE3DE}" type="presParOf" srcId="{D7A3EEB0-A3C9-4F68-A212-C733179B7DCB}" destId="{B5A046BF-99F8-409F-8D97-0380FBF02448}" srcOrd="6" destOrd="0" presId="urn:microsoft.com/office/officeart/2005/8/layout/process3#1"/>
    <dgm:cxn modelId="{6D51BF89-28D7-2146-98E7-BDF4AB8A9D33}" type="presParOf" srcId="{B5A046BF-99F8-409F-8D97-0380FBF02448}" destId="{60130D47-6E96-44F7-87C4-3B2936571BD5}" srcOrd="0" destOrd="0" presId="urn:microsoft.com/office/officeart/2005/8/layout/process3#1"/>
    <dgm:cxn modelId="{6A3C31D8-044D-8146-B97E-7904157C88AE}" type="presParOf" srcId="{B5A046BF-99F8-409F-8D97-0380FBF02448}" destId="{74F0DB21-085E-4B18-945F-AECE1659EB2F}" srcOrd="1" destOrd="0" presId="urn:microsoft.com/office/officeart/2005/8/layout/process3#1"/>
    <dgm:cxn modelId="{66DEB8AE-8A35-2341-8065-497394BA1E68}" type="presParOf" srcId="{B5A046BF-99F8-409F-8D97-0380FBF02448}" destId="{0B8ECED9-BFA0-41AC-B62F-4ECB8FAE1D4B}" srcOrd="2" destOrd="0" presId="urn:microsoft.com/office/officeart/2005/8/layout/process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客户关系管理的实施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a:solidFill>
          <a:schemeClr val="accent2"/>
        </a:solidFill>
      </dgm:spPr>
      <dgm:t>
        <a:bodyPr/>
        <a:lstStyle/>
        <a:p>
          <a:r>
            <a:rPr lang="zh-CN" altLang="en-US" sz="1100" b="0" dirty="0">
              <a:solidFill>
                <a:schemeClr val="tx1"/>
              </a:solidFill>
              <a:latin typeface="SimHei" charset="-122"/>
              <a:ea typeface="SimHei" charset="-122"/>
              <a:cs typeface="SimHei" charset="-122"/>
            </a:rPr>
            <a:t>客户关系管理的八步法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sym typeface="+mn-ea"/>
            </a:rPr>
            <a:t>实施客户关系管理的条件</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2"/>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2">
        <dgm:presLayoutVars>
          <dgm:chPref val="3"/>
        </dgm:presLayoutVars>
      </dgm:prSet>
      <dgm:spPr/>
    </dgm:pt>
    <dgm:pt modelId="{0F28AA06-1427-D743-BEC7-C0539F8ADE78}" type="pres">
      <dgm:prSet presAssocID="{407B71D8-AF3B-5A42-9B22-D9139206A1E9}" presName="rootConnector" presStyleLbl="node2" presStyleIdx="1" presStyleCnt="2"/>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6858D422-8C90-4F85-BA9D-65CA2FED06E8}" type="pres">
      <dgm:prSet presAssocID="{9AC2E227-803C-4016-BF2C-9291B6CAA290}" presName="hierChild3" presStyleCnt="0"/>
      <dgm:spPr/>
    </dgm:pt>
  </dgm:ptLst>
  <dgm:cxnLst>
    <dgm:cxn modelId="{98D11308-03EF-0A4D-90D7-D9908FF3CF38}" type="presOf" srcId="{23F1803F-276C-8041-9B7B-082F2BD1E946}" destId="{B13D6842-7E74-6E4A-B081-886229548982}" srcOrd="1"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275CF010-BA7E-7C4C-9897-AA037F2832B5}" type="presOf" srcId="{5A294BDE-BC52-8342-AC0A-45AB3E3D15CE}" destId="{16C50FE8-F74F-1349-A8CA-65C27410E2C4}" srcOrd="0" destOrd="0" presId="urn:microsoft.com/office/officeart/2009/3/layout/HorizontalOrganizationChart"/>
    <dgm:cxn modelId="{C2F90028-3FDE-8944-B23B-2DB742194B02}" type="presOf" srcId="{407B71D8-AF3B-5A42-9B22-D9139206A1E9}" destId="{0F28AA06-1427-D743-BEC7-C0539F8ADE78}" srcOrd="1" destOrd="0" presId="urn:microsoft.com/office/officeart/2009/3/layout/HorizontalOrganizationChart"/>
    <dgm:cxn modelId="{E3B11944-2A41-CB44-8CF3-849B23C813E6}" type="presOf" srcId="{5E91D41B-332E-E54E-BBB2-1256B9CC48C7}" destId="{97BD78E0-6CC9-224B-9FDD-F11EE9BF8DF0}" srcOrd="0" destOrd="0" presId="urn:microsoft.com/office/officeart/2009/3/layout/HorizontalOrganizationChart"/>
    <dgm:cxn modelId="{F93CD745-E5A9-8E45-9CE8-3D68F8E0D7F5}" type="presOf" srcId="{23F1803F-276C-8041-9B7B-082F2BD1E946}" destId="{19BA56B5-C34A-B64D-A239-C962FAC6DE3A}" srcOrd="0" destOrd="0" presId="urn:microsoft.com/office/officeart/2009/3/layout/HorizontalOrganizationChart"/>
    <dgm:cxn modelId="{EFD82369-A52E-A64D-B325-D85EDEA1AF9D}"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CC6A3A0-B580-1848-AA06-F84E714024E8}" type="presOf" srcId="{9AC2E227-803C-4016-BF2C-9291B6CAA290}" destId="{9CD41DA5-A8A9-4189-B933-DCF665F7DF2D}" srcOrd="1" destOrd="0" presId="urn:microsoft.com/office/officeart/2009/3/layout/HorizontalOrganizationChart"/>
    <dgm:cxn modelId="{0375F2C4-4F69-FA4A-9C80-0B67FCC2BD14}" type="presOf" srcId="{9AC2E227-803C-4016-BF2C-9291B6CAA290}" destId="{2A2AFDF2-2568-44F8-842C-3BFD70D9F2B1}" srcOrd="0" destOrd="0" presId="urn:microsoft.com/office/officeart/2009/3/layout/HorizontalOrganizationChart"/>
    <dgm:cxn modelId="{AB9B26EB-D043-5348-B5A8-2764525DA4E6}" type="presOf" srcId="{407B71D8-AF3B-5A42-9B22-D9139206A1E9}" destId="{EE430F54-A878-5E4E-8BD2-2EC118BCE1FF}"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862B86D7-2074-2C4D-80AE-E1AAD8C964C3}" type="presParOf" srcId="{18DB143D-9E27-4E02-AFA5-F665953CBC10}" destId="{07E01157-B979-4F6B-B892-75DB2A2B8B0F}" srcOrd="0" destOrd="0" presId="urn:microsoft.com/office/officeart/2009/3/layout/HorizontalOrganizationChart"/>
    <dgm:cxn modelId="{BE2574A8-C285-3340-82A8-FEF90D31DDB2}" type="presParOf" srcId="{07E01157-B979-4F6B-B892-75DB2A2B8B0F}" destId="{F686C23F-604E-4653-B2CB-27DBB6BED631}" srcOrd="0" destOrd="0" presId="urn:microsoft.com/office/officeart/2009/3/layout/HorizontalOrganizationChart"/>
    <dgm:cxn modelId="{7BA89A2B-A128-4D44-BAD6-C0C29375CCEE}" type="presParOf" srcId="{F686C23F-604E-4653-B2CB-27DBB6BED631}" destId="{2A2AFDF2-2568-44F8-842C-3BFD70D9F2B1}" srcOrd="0" destOrd="0" presId="urn:microsoft.com/office/officeart/2009/3/layout/HorizontalOrganizationChart"/>
    <dgm:cxn modelId="{74D22B4F-F669-AC49-B4FE-8F9A3BAA82D2}" type="presParOf" srcId="{F686C23F-604E-4653-B2CB-27DBB6BED631}" destId="{9CD41DA5-A8A9-4189-B933-DCF665F7DF2D}" srcOrd="1" destOrd="0" presId="urn:microsoft.com/office/officeart/2009/3/layout/HorizontalOrganizationChart"/>
    <dgm:cxn modelId="{057C6DFA-14B4-7047-9D9C-5A5D22EEAD52}" type="presParOf" srcId="{07E01157-B979-4F6B-B892-75DB2A2B8B0F}" destId="{96876921-77F4-4E08-9148-E99125692808}" srcOrd="1" destOrd="0" presId="urn:microsoft.com/office/officeart/2009/3/layout/HorizontalOrganizationChart"/>
    <dgm:cxn modelId="{266EB9D0-5D9F-EA4F-914F-673861D3558C}" type="presParOf" srcId="{96876921-77F4-4E08-9148-E99125692808}" destId="{97BD78E0-6CC9-224B-9FDD-F11EE9BF8DF0}" srcOrd="0" destOrd="0" presId="urn:microsoft.com/office/officeart/2009/3/layout/HorizontalOrganizationChart"/>
    <dgm:cxn modelId="{CC277845-B32A-864B-AD49-C45F14079719}" type="presParOf" srcId="{96876921-77F4-4E08-9148-E99125692808}" destId="{F5564F5E-C23C-6041-B185-3508736BC161}" srcOrd="1" destOrd="0" presId="urn:microsoft.com/office/officeart/2009/3/layout/HorizontalOrganizationChart"/>
    <dgm:cxn modelId="{610B7F59-2C72-6D4C-A31D-A0BE4C7C47AC}" type="presParOf" srcId="{F5564F5E-C23C-6041-B185-3508736BC161}" destId="{730C15AF-A2E3-334E-9C4F-2DA8AC61AB90}" srcOrd="0" destOrd="0" presId="urn:microsoft.com/office/officeart/2009/3/layout/HorizontalOrganizationChart"/>
    <dgm:cxn modelId="{A3657121-94CC-AA46-BA49-BE11E753617E}" type="presParOf" srcId="{730C15AF-A2E3-334E-9C4F-2DA8AC61AB90}" destId="{19BA56B5-C34A-B64D-A239-C962FAC6DE3A}" srcOrd="0" destOrd="0" presId="urn:microsoft.com/office/officeart/2009/3/layout/HorizontalOrganizationChart"/>
    <dgm:cxn modelId="{ECB2E5EB-A052-BA4F-B880-7EF4A7F95005}" type="presParOf" srcId="{730C15AF-A2E3-334E-9C4F-2DA8AC61AB90}" destId="{B13D6842-7E74-6E4A-B081-886229548982}" srcOrd="1" destOrd="0" presId="urn:microsoft.com/office/officeart/2009/3/layout/HorizontalOrganizationChart"/>
    <dgm:cxn modelId="{99F1FD51-7EA7-1344-801B-63F1201F6AA6}" type="presParOf" srcId="{F5564F5E-C23C-6041-B185-3508736BC161}" destId="{DA228DBB-51B5-1545-814C-2E0469298B4C}" srcOrd="1" destOrd="0" presId="urn:microsoft.com/office/officeart/2009/3/layout/HorizontalOrganizationChart"/>
    <dgm:cxn modelId="{CD898687-B9B8-1848-9FEE-BBEC822EAA5D}" type="presParOf" srcId="{F5564F5E-C23C-6041-B185-3508736BC161}" destId="{D334E96E-D664-3443-8496-4E437BC45B67}" srcOrd="2" destOrd="0" presId="urn:microsoft.com/office/officeart/2009/3/layout/HorizontalOrganizationChart"/>
    <dgm:cxn modelId="{4E46936A-A1F7-3246-846C-96FB4C4B5F0F}" type="presParOf" srcId="{96876921-77F4-4E08-9148-E99125692808}" destId="{16C50FE8-F74F-1349-A8CA-65C27410E2C4}" srcOrd="2" destOrd="0" presId="urn:microsoft.com/office/officeart/2009/3/layout/HorizontalOrganizationChart"/>
    <dgm:cxn modelId="{65A9D323-4A7D-B14E-AC38-6415FCF1273C}" type="presParOf" srcId="{96876921-77F4-4E08-9148-E99125692808}" destId="{7B39659E-F7C2-8C4D-AAAE-4DDD6208E960}" srcOrd="3" destOrd="0" presId="urn:microsoft.com/office/officeart/2009/3/layout/HorizontalOrganizationChart"/>
    <dgm:cxn modelId="{0109AB6D-8518-2448-A2F7-55AEBA799A4E}" type="presParOf" srcId="{7B39659E-F7C2-8C4D-AAAE-4DDD6208E960}" destId="{06ED6D85-57F1-BB48-8E0B-7186F27EBFD7}" srcOrd="0" destOrd="0" presId="urn:microsoft.com/office/officeart/2009/3/layout/HorizontalOrganizationChart"/>
    <dgm:cxn modelId="{C95C77F3-ADF5-994E-A010-DDB2DC39AA32}" type="presParOf" srcId="{06ED6D85-57F1-BB48-8E0B-7186F27EBFD7}" destId="{EE430F54-A878-5E4E-8BD2-2EC118BCE1FF}" srcOrd="0" destOrd="0" presId="urn:microsoft.com/office/officeart/2009/3/layout/HorizontalOrganizationChart"/>
    <dgm:cxn modelId="{F80FF7A4-9BCE-3241-990A-6059B884A6C6}" type="presParOf" srcId="{06ED6D85-57F1-BB48-8E0B-7186F27EBFD7}" destId="{0F28AA06-1427-D743-BEC7-C0539F8ADE78}" srcOrd="1" destOrd="0" presId="urn:microsoft.com/office/officeart/2009/3/layout/HorizontalOrganizationChart"/>
    <dgm:cxn modelId="{ADA38183-164A-CC48-A9C5-3A9D641F6C9B}" type="presParOf" srcId="{7B39659E-F7C2-8C4D-AAAE-4DDD6208E960}" destId="{F43529C5-7D0B-C04F-969D-0FBCA8A92A6D}" srcOrd="1" destOrd="0" presId="urn:microsoft.com/office/officeart/2009/3/layout/HorizontalOrganizationChart"/>
    <dgm:cxn modelId="{E3090117-D23D-314B-93C3-A9484F6D62C6}" type="presParOf" srcId="{7B39659E-F7C2-8C4D-AAAE-4DDD6208E960}" destId="{7844B8FB-1B3C-3543-A856-FD80D2872BDF}" srcOrd="2" destOrd="0" presId="urn:microsoft.com/office/officeart/2009/3/layout/HorizontalOrganizationChart"/>
    <dgm:cxn modelId="{6ADCD590-E70E-084F-BBE8-78DA443F360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C0977436-ED3E-44C5-AAF0-72D87ED966DC}" type="doc">
      <dgm:prSet loTypeId="urn:microsoft.com/office/officeart/2005/8/layout/process5#1" loCatId="process" qsTypeId="urn:microsoft.com/office/officeart/2005/8/quickstyle/simple2#1" qsCatId="simple" csTypeId="urn:microsoft.com/office/officeart/2005/8/colors/accent2_1#3" csCatId="accent2" phldr="1"/>
      <dgm:spPr/>
      <dgm:t>
        <a:bodyPr/>
        <a:lstStyle/>
        <a:p>
          <a:endParaRPr lang="zh-CN" altLang="en-US"/>
        </a:p>
      </dgm:t>
    </dgm:pt>
    <dgm:pt modelId="{F8BB9224-D877-45F8-87C7-443715FC93EF}">
      <dgm:prSet phldrT="[文本]" custT="1"/>
      <dgm:spPr/>
      <dgm:t>
        <a:bodyPr/>
        <a:lstStyle/>
        <a:p>
          <a:pPr>
            <a:lnSpc>
              <a:spcPts val="2400"/>
            </a:lnSpc>
          </a:pPr>
          <a:r>
            <a:rPr lang="zh-CN" altLang="en-US" sz="1800" dirty="0">
              <a:latin typeface="手札体-简粗体" panose="03000700000000000000" pitchFamily="66" charset="-122"/>
              <a:ea typeface="手札体-简粗体" panose="03000700000000000000" pitchFamily="66" charset="-122"/>
            </a:rPr>
            <a:t>确立业务计划</a:t>
          </a:r>
        </a:p>
      </dgm:t>
    </dgm:pt>
    <dgm:pt modelId="{3A61E4A7-4AD0-4F8B-9925-ED3A988047CE}" type="parTrans" cxnId="{2CC52FF5-9830-4861-95AD-5298A84459CD}">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3AC91908-89C1-492F-9669-7D5E1110CBB7}" type="sibTrans" cxnId="{2CC52FF5-9830-4861-95AD-5298A84459CD}">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E30A4651-DA9D-40DD-925E-3292534D2F82}">
      <dgm:prSet phldrT="[文本]" custT="1"/>
      <dgm:spPr/>
      <dgm:t>
        <a:bodyPr/>
        <a:lstStyle/>
        <a:p>
          <a:pPr>
            <a:lnSpc>
              <a:spcPts val="2400"/>
            </a:lnSpc>
          </a:pPr>
          <a:r>
            <a:rPr lang="zh-CN" altLang="en-US" sz="1800" dirty="0">
              <a:latin typeface="手札体-简粗体" panose="03000700000000000000" pitchFamily="66" charset="-122"/>
              <a:ea typeface="手札体-简粗体" panose="03000700000000000000" pitchFamily="66" charset="-122"/>
            </a:rPr>
            <a:t>建立客户关系管理项目团队</a:t>
          </a:r>
        </a:p>
      </dgm:t>
    </dgm:pt>
    <dgm:pt modelId="{BD0A6DD7-BE52-4DDF-825B-4B25207DA443}" type="parTrans" cxnId="{A1691CC1-1AE1-49E3-8F6D-5E170C8FC126}">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3B40FB90-A2AE-4CEF-A168-0EB5CF830051}" type="sibTrans" cxnId="{A1691CC1-1AE1-49E3-8F6D-5E170C8FC126}">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F11240DB-A4C3-48AD-9850-FAFB8C4356B8}">
      <dgm:prSet phldrT="[文本]" custT="1"/>
      <dgm:spPr/>
      <dgm:t>
        <a:bodyPr/>
        <a:lstStyle/>
        <a:p>
          <a:pPr>
            <a:lnSpc>
              <a:spcPts val="2400"/>
            </a:lnSpc>
          </a:pPr>
          <a:r>
            <a:rPr lang="zh-CN" altLang="en-US" sz="1800" dirty="0">
              <a:latin typeface="手札体-简粗体" panose="03000700000000000000" pitchFamily="66" charset="-122"/>
              <a:ea typeface="手札体-简粗体" panose="03000700000000000000" pitchFamily="66" charset="-122"/>
            </a:rPr>
            <a:t>分析客户需求，开展信息系统初建</a:t>
          </a:r>
        </a:p>
      </dgm:t>
    </dgm:pt>
    <dgm:pt modelId="{C01F3273-EC29-4FD2-887C-BF41F1D34469}" type="parTrans" cxnId="{D1A2FE59-DEBC-404D-BB9B-52075474EA5E}">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14F3045F-BED3-4CE4-93EB-A1F9CBD6E31C}" type="sibTrans" cxnId="{D1A2FE59-DEBC-404D-BB9B-52075474EA5E}">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335360F7-5A3A-4FC2-AEBA-4D6A12885E9E}">
      <dgm:prSet phldrT="[文本]" custT="1"/>
      <dgm:spPr/>
      <dgm:t>
        <a:bodyPr/>
        <a:lstStyle/>
        <a:p>
          <a:pPr>
            <a:lnSpc>
              <a:spcPts val="2400"/>
            </a:lnSpc>
          </a:pPr>
          <a:r>
            <a:rPr lang="zh-CN" altLang="en-US" sz="1800" dirty="0">
              <a:latin typeface="手札体-简粗体" panose="03000700000000000000" pitchFamily="66" charset="-122"/>
              <a:ea typeface="手札体-简粗体" panose="03000700000000000000" pitchFamily="66" charset="-122"/>
            </a:rPr>
            <a:t>明确企业应用需求</a:t>
          </a:r>
        </a:p>
      </dgm:t>
    </dgm:pt>
    <dgm:pt modelId="{5034891D-C43B-4A2F-8F7A-A6113838B958}" type="parTrans" cxnId="{270231A6-C7E8-43FD-A073-03B39011CD1D}">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76FEFD2D-4752-4118-9CFA-CA4C8ED34080}" type="sibTrans" cxnId="{270231A6-C7E8-43FD-A073-03B39011CD1D}">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20EF0AD0-E63E-45FD-8BD0-5F9CB37D4589}">
      <dgm:prSet phldrT="[文本]" custT="1"/>
      <dgm:spPr/>
      <dgm:t>
        <a:bodyPr/>
        <a:lstStyle/>
        <a:p>
          <a:pPr>
            <a:lnSpc>
              <a:spcPts val="2400"/>
            </a:lnSpc>
          </a:pPr>
          <a:r>
            <a:rPr lang="zh-CN" altLang="en-US" sz="1800" dirty="0">
              <a:latin typeface="手札体-简粗体" panose="03000700000000000000" pitchFamily="66" charset="-122"/>
              <a:ea typeface="手札体-简粗体" panose="03000700000000000000" pitchFamily="66" charset="-122"/>
            </a:rPr>
            <a:t>为客户关系管理不同级别系统设置优先级</a:t>
          </a:r>
        </a:p>
      </dgm:t>
    </dgm:pt>
    <dgm:pt modelId="{4F9F8E73-D0C6-463B-AC08-FE829398EFC2}" type="parTrans" cxnId="{43EB676E-AF15-4E91-A167-C1606F74CA8B}">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BF16608D-6262-44D4-BF03-3F889681187C}" type="sibTrans" cxnId="{43EB676E-AF15-4E91-A167-C1606F74CA8B}">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68ED0970-0CC9-480A-A195-F8B8C060F447}">
      <dgm:prSet phldrT="[文本]" custT="1"/>
      <dgm:spPr/>
      <dgm:t>
        <a:bodyPr/>
        <a:lstStyle/>
        <a:p>
          <a:pPr>
            <a:lnSpc>
              <a:spcPts val="2400"/>
            </a:lnSpc>
          </a:pPr>
          <a:r>
            <a:rPr lang="zh-CN" altLang="en-US" sz="1800" dirty="0">
              <a:latin typeface="手札体-简粗体" panose="03000700000000000000" pitchFamily="66" charset="-122"/>
              <a:ea typeface="手札体-简粗体" panose="03000700000000000000" pitchFamily="66" charset="-122"/>
            </a:rPr>
            <a:t>选择合适的方案</a:t>
          </a:r>
        </a:p>
      </dgm:t>
    </dgm:pt>
    <dgm:pt modelId="{27D7D317-68BF-48F4-B673-492F2D02F9ED}" type="parTrans" cxnId="{DAEB1A36-3C77-4B65-B2BE-CA1D548AC11F}">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181215A0-61C8-4477-B2C2-C8F4BB13C313}" type="sibTrans" cxnId="{DAEB1A36-3C77-4B65-B2BE-CA1D548AC11F}">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16390581-F136-4E4A-AA80-DF273F802E27}">
      <dgm:prSet phldrT="[文本]" custT="1"/>
      <dgm:spPr/>
      <dgm:t>
        <a:bodyPr/>
        <a:lstStyle/>
        <a:p>
          <a:pPr>
            <a:lnSpc>
              <a:spcPts val="2400"/>
            </a:lnSpc>
          </a:pPr>
          <a:r>
            <a:rPr lang="zh-CN" altLang="en-US" sz="1800" dirty="0">
              <a:latin typeface="手札体-简粗体" panose="03000700000000000000" pitchFamily="66" charset="-122"/>
              <a:ea typeface="手札体-简粗体" panose="03000700000000000000" pitchFamily="66" charset="-122"/>
            </a:rPr>
            <a:t>组织员工用户培训</a:t>
          </a:r>
        </a:p>
      </dgm:t>
    </dgm:pt>
    <dgm:pt modelId="{0B7F0D7B-5B57-46F0-8932-47BF4055DD33}" type="parTrans" cxnId="{D637372C-4F5D-4E31-AE98-19C9E2461DB6}">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6A5AEAA8-D121-4600-BE01-61B3FC1667AB}" type="sibTrans" cxnId="{D637372C-4F5D-4E31-AE98-19C9E2461DB6}">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B7898AD1-4F57-40CC-A485-36A90DCAF057}">
      <dgm:prSet phldrT="[文本]" custT="1"/>
      <dgm:spPr/>
      <dgm:t>
        <a:bodyPr/>
        <a:lstStyle/>
        <a:p>
          <a:pPr>
            <a:lnSpc>
              <a:spcPts val="2400"/>
            </a:lnSpc>
          </a:pPr>
          <a:r>
            <a:rPr lang="zh-CN" altLang="en-US" sz="1800" dirty="0">
              <a:latin typeface="手札体-简粗体" panose="03000700000000000000" pitchFamily="66" charset="-122"/>
              <a:ea typeface="手札体-简粗体" panose="03000700000000000000" pitchFamily="66" charset="-122"/>
            </a:rPr>
            <a:t>使用、维护、评估和改进</a:t>
          </a:r>
        </a:p>
      </dgm:t>
    </dgm:pt>
    <dgm:pt modelId="{743522EE-952A-4375-9094-EBC580DFB98C}" type="parTrans" cxnId="{6BB04039-3D59-4656-A0C4-0BF615A1AAF9}">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2E518A5D-F96D-40F4-B89F-1F36A7071369}" type="sibTrans" cxnId="{6BB04039-3D59-4656-A0C4-0BF615A1AAF9}">
      <dgm:prSet/>
      <dgm:spPr/>
      <dgm:t>
        <a:bodyPr/>
        <a:lstStyle/>
        <a:p>
          <a:endParaRPr lang="zh-CN" altLang="en-US" sz="1800">
            <a:latin typeface="手札体-简粗体" panose="03000700000000000000" pitchFamily="66" charset="-122"/>
            <a:ea typeface="手札体-简粗体" panose="03000700000000000000" pitchFamily="66" charset="-122"/>
          </a:endParaRPr>
        </a:p>
      </dgm:t>
    </dgm:pt>
    <dgm:pt modelId="{3CE5D1F7-36ED-426A-88F1-98CF56A0A2DE}" type="pres">
      <dgm:prSet presAssocID="{C0977436-ED3E-44C5-AAF0-72D87ED966DC}" presName="diagram" presStyleCnt="0">
        <dgm:presLayoutVars>
          <dgm:dir/>
          <dgm:resizeHandles val="exact"/>
        </dgm:presLayoutVars>
      </dgm:prSet>
      <dgm:spPr/>
    </dgm:pt>
    <dgm:pt modelId="{423D7061-831D-4BDE-AA2F-8DB8E6940905}" type="pres">
      <dgm:prSet presAssocID="{F8BB9224-D877-45F8-87C7-443715FC93EF}" presName="node" presStyleLbl="node1" presStyleIdx="0" presStyleCnt="8" custScaleX="136861">
        <dgm:presLayoutVars>
          <dgm:bulletEnabled val="1"/>
        </dgm:presLayoutVars>
      </dgm:prSet>
      <dgm:spPr/>
    </dgm:pt>
    <dgm:pt modelId="{C85FD063-3AC2-4FE1-AFAE-B0ED72D6631E}" type="pres">
      <dgm:prSet presAssocID="{3AC91908-89C1-492F-9669-7D5E1110CBB7}" presName="sibTrans" presStyleLbl="sibTrans2D1" presStyleIdx="0" presStyleCnt="7"/>
      <dgm:spPr/>
    </dgm:pt>
    <dgm:pt modelId="{9E6FF4D7-C979-40BF-B2ED-74BBE126DBAF}" type="pres">
      <dgm:prSet presAssocID="{3AC91908-89C1-492F-9669-7D5E1110CBB7}" presName="connectorText" presStyleLbl="sibTrans2D1" presStyleIdx="0" presStyleCnt="7"/>
      <dgm:spPr/>
    </dgm:pt>
    <dgm:pt modelId="{B32909EF-9566-4234-98C3-EC133421ADCE}" type="pres">
      <dgm:prSet presAssocID="{E30A4651-DA9D-40DD-925E-3292534D2F82}" presName="node" presStyleLbl="node1" presStyleIdx="1" presStyleCnt="8" custScaleX="136861">
        <dgm:presLayoutVars>
          <dgm:bulletEnabled val="1"/>
        </dgm:presLayoutVars>
      </dgm:prSet>
      <dgm:spPr/>
    </dgm:pt>
    <dgm:pt modelId="{6D0D9E99-56F0-43D3-A234-3B26B61296CD}" type="pres">
      <dgm:prSet presAssocID="{3B40FB90-A2AE-4CEF-A168-0EB5CF830051}" presName="sibTrans" presStyleLbl="sibTrans2D1" presStyleIdx="1" presStyleCnt="7"/>
      <dgm:spPr/>
    </dgm:pt>
    <dgm:pt modelId="{4466F357-2D34-4973-BB6E-C0A21C3330B5}" type="pres">
      <dgm:prSet presAssocID="{3B40FB90-A2AE-4CEF-A168-0EB5CF830051}" presName="connectorText" presStyleLbl="sibTrans2D1" presStyleIdx="1" presStyleCnt="7"/>
      <dgm:spPr/>
    </dgm:pt>
    <dgm:pt modelId="{10EA2EE6-24D8-45B5-A6E1-CB0B57118581}" type="pres">
      <dgm:prSet presAssocID="{F11240DB-A4C3-48AD-9850-FAFB8C4356B8}" presName="node" presStyleLbl="node1" presStyleIdx="2" presStyleCnt="8" custScaleX="136861">
        <dgm:presLayoutVars>
          <dgm:bulletEnabled val="1"/>
        </dgm:presLayoutVars>
      </dgm:prSet>
      <dgm:spPr/>
    </dgm:pt>
    <dgm:pt modelId="{F6F8DC87-FB7D-4174-8863-96835DD216B3}" type="pres">
      <dgm:prSet presAssocID="{14F3045F-BED3-4CE4-93EB-A1F9CBD6E31C}" presName="sibTrans" presStyleLbl="sibTrans2D1" presStyleIdx="2" presStyleCnt="7"/>
      <dgm:spPr/>
    </dgm:pt>
    <dgm:pt modelId="{6900C046-BA0F-4369-9C77-655E54545403}" type="pres">
      <dgm:prSet presAssocID="{14F3045F-BED3-4CE4-93EB-A1F9CBD6E31C}" presName="connectorText" presStyleLbl="sibTrans2D1" presStyleIdx="2" presStyleCnt="7"/>
      <dgm:spPr/>
    </dgm:pt>
    <dgm:pt modelId="{0DE1AE04-C5C1-4CE9-92EC-C6666F17FC65}" type="pres">
      <dgm:prSet presAssocID="{335360F7-5A3A-4FC2-AEBA-4D6A12885E9E}" presName="node" presStyleLbl="node1" presStyleIdx="3" presStyleCnt="8" custScaleX="136861">
        <dgm:presLayoutVars>
          <dgm:bulletEnabled val="1"/>
        </dgm:presLayoutVars>
      </dgm:prSet>
      <dgm:spPr/>
    </dgm:pt>
    <dgm:pt modelId="{119E0154-C9A8-4944-9DC5-CB535A76D78A}" type="pres">
      <dgm:prSet presAssocID="{76FEFD2D-4752-4118-9CFA-CA4C8ED34080}" presName="sibTrans" presStyleLbl="sibTrans2D1" presStyleIdx="3" presStyleCnt="7"/>
      <dgm:spPr/>
    </dgm:pt>
    <dgm:pt modelId="{7DFA081F-9371-4189-A4A4-097B7012F897}" type="pres">
      <dgm:prSet presAssocID="{76FEFD2D-4752-4118-9CFA-CA4C8ED34080}" presName="connectorText" presStyleLbl="sibTrans2D1" presStyleIdx="3" presStyleCnt="7"/>
      <dgm:spPr/>
    </dgm:pt>
    <dgm:pt modelId="{F07F995C-7C59-4943-892A-F098E66F29EB}" type="pres">
      <dgm:prSet presAssocID="{20EF0AD0-E63E-45FD-8BD0-5F9CB37D4589}" presName="node" presStyleLbl="node1" presStyleIdx="4" presStyleCnt="8" custScaleX="136861">
        <dgm:presLayoutVars>
          <dgm:bulletEnabled val="1"/>
        </dgm:presLayoutVars>
      </dgm:prSet>
      <dgm:spPr/>
    </dgm:pt>
    <dgm:pt modelId="{F6FB29CB-E282-4E55-81C2-72E56A48F277}" type="pres">
      <dgm:prSet presAssocID="{BF16608D-6262-44D4-BF03-3F889681187C}" presName="sibTrans" presStyleLbl="sibTrans2D1" presStyleIdx="4" presStyleCnt="7"/>
      <dgm:spPr/>
    </dgm:pt>
    <dgm:pt modelId="{4A8A5FC9-CE6B-43F7-8054-40EE44C4C49E}" type="pres">
      <dgm:prSet presAssocID="{BF16608D-6262-44D4-BF03-3F889681187C}" presName="connectorText" presStyleLbl="sibTrans2D1" presStyleIdx="4" presStyleCnt="7"/>
      <dgm:spPr/>
    </dgm:pt>
    <dgm:pt modelId="{F2FE270A-FAFD-4FE4-99E1-B6DB7332879E}" type="pres">
      <dgm:prSet presAssocID="{68ED0970-0CC9-480A-A195-F8B8C060F447}" presName="node" presStyleLbl="node1" presStyleIdx="5" presStyleCnt="8" custScaleX="136861">
        <dgm:presLayoutVars>
          <dgm:bulletEnabled val="1"/>
        </dgm:presLayoutVars>
      </dgm:prSet>
      <dgm:spPr/>
    </dgm:pt>
    <dgm:pt modelId="{65AC5AC4-8535-42B0-A23A-35A707B971A4}" type="pres">
      <dgm:prSet presAssocID="{181215A0-61C8-4477-B2C2-C8F4BB13C313}" presName="sibTrans" presStyleLbl="sibTrans2D1" presStyleIdx="5" presStyleCnt="7"/>
      <dgm:spPr/>
    </dgm:pt>
    <dgm:pt modelId="{00487A33-3C77-419D-A068-6C68DCF8DBE0}" type="pres">
      <dgm:prSet presAssocID="{181215A0-61C8-4477-B2C2-C8F4BB13C313}" presName="connectorText" presStyleLbl="sibTrans2D1" presStyleIdx="5" presStyleCnt="7"/>
      <dgm:spPr/>
    </dgm:pt>
    <dgm:pt modelId="{24C45F56-C018-4B4A-975E-0C0F347E1946}" type="pres">
      <dgm:prSet presAssocID="{16390581-F136-4E4A-AA80-DF273F802E27}" presName="node" presStyleLbl="node1" presStyleIdx="6" presStyleCnt="8" custScaleX="136861">
        <dgm:presLayoutVars>
          <dgm:bulletEnabled val="1"/>
        </dgm:presLayoutVars>
      </dgm:prSet>
      <dgm:spPr/>
    </dgm:pt>
    <dgm:pt modelId="{A7C13EC8-D603-472A-8C76-68133B54B920}" type="pres">
      <dgm:prSet presAssocID="{6A5AEAA8-D121-4600-BE01-61B3FC1667AB}" presName="sibTrans" presStyleLbl="sibTrans2D1" presStyleIdx="6" presStyleCnt="7"/>
      <dgm:spPr/>
    </dgm:pt>
    <dgm:pt modelId="{767F7B8E-4320-4D1D-9B35-BE16D638A7A8}" type="pres">
      <dgm:prSet presAssocID="{6A5AEAA8-D121-4600-BE01-61B3FC1667AB}" presName="connectorText" presStyleLbl="sibTrans2D1" presStyleIdx="6" presStyleCnt="7"/>
      <dgm:spPr/>
    </dgm:pt>
    <dgm:pt modelId="{B117A9BC-8E1D-47F7-8C8D-11984B96CC20}" type="pres">
      <dgm:prSet presAssocID="{B7898AD1-4F57-40CC-A485-36A90DCAF057}" presName="node" presStyleLbl="node1" presStyleIdx="7" presStyleCnt="8" custScaleX="136861">
        <dgm:presLayoutVars>
          <dgm:bulletEnabled val="1"/>
        </dgm:presLayoutVars>
      </dgm:prSet>
      <dgm:spPr/>
    </dgm:pt>
  </dgm:ptLst>
  <dgm:cxnLst>
    <dgm:cxn modelId="{88BCB503-1B0F-5E4E-B1C6-44C9C645B87E}" type="presOf" srcId="{3B40FB90-A2AE-4CEF-A168-0EB5CF830051}" destId="{4466F357-2D34-4973-BB6E-C0A21C3330B5}" srcOrd="1" destOrd="0" presId="urn:microsoft.com/office/officeart/2005/8/layout/process5#1"/>
    <dgm:cxn modelId="{B1510114-AD1D-6B4F-8A68-43D78EBAB3F4}" type="presOf" srcId="{181215A0-61C8-4477-B2C2-C8F4BB13C313}" destId="{00487A33-3C77-419D-A068-6C68DCF8DBE0}" srcOrd="1" destOrd="0" presId="urn:microsoft.com/office/officeart/2005/8/layout/process5#1"/>
    <dgm:cxn modelId="{3F85111B-2539-CA41-B461-3385476255E5}" type="presOf" srcId="{76FEFD2D-4752-4118-9CFA-CA4C8ED34080}" destId="{119E0154-C9A8-4944-9DC5-CB535A76D78A}" srcOrd="0" destOrd="0" presId="urn:microsoft.com/office/officeart/2005/8/layout/process5#1"/>
    <dgm:cxn modelId="{F675B71E-A5D1-684C-B4CD-55269A60B177}" type="presOf" srcId="{181215A0-61C8-4477-B2C2-C8F4BB13C313}" destId="{65AC5AC4-8535-42B0-A23A-35A707B971A4}" srcOrd="0" destOrd="0" presId="urn:microsoft.com/office/officeart/2005/8/layout/process5#1"/>
    <dgm:cxn modelId="{0836022B-C6C7-BE45-9A81-3D37E20C27F5}" type="presOf" srcId="{C0977436-ED3E-44C5-AAF0-72D87ED966DC}" destId="{3CE5D1F7-36ED-426A-88F1-98CF56A0A2DE}" srcOrd="0" destOrd="0" presId="urn:microsoft.com/office/officeart/2005/8/layout/process5#1"/>
    <dgm:cxn modelId="{356F4C2B-507A-2D42-9DE3-49D2FCA3B3ED}" type="presOf" srcId="{3AC91908-89C1-492F-9669-7D5E1110CBB7}" destId="{C85FD063-3AC2-4FE1-AFAE-B0ED72D6631E}" srcOrd="0" destOrd="0" presId="urn:microsoft.com/office/officeart/2005/8/layout/process5#1"/>
    <dgm:cxn modelId="{D637372C-4F5D-4E31-AE98-19C9E2461DB6}" srcId="{C0977436-ED3E-44C5-AAF0-72D87ED966DC}" destId="{16390581-F136-4E4A-AA80-DF273F802E27}" srcOrd="6" destOrd="0" parTransId="{0B7F0D7B-5B57-46F0-8932-47BF4055DD33}" sibTransId="{6A5AEAA8-D121-4600-BE01-61B3FC1667AB}"/>
    <dgm:cxn modelId="{DAEB1A36-3C77-4B65-B2BE-CA1D548AC11F}" srcId="{C0977436-ED3E-44C5-AAF0-72D87ED966DC}" destId="{68ED0970-0CC9-480A-A195-F8B8C060F447}" srcOrd="5" destOrd="0" parTransId="{27D7D317-68BF-48F4-B673-492F2D02F9ED}" sibTransId="{181215A0-61C8-4477-B2C2-C8F4BB13C313}"/>
    <dgm:cxn modelId="{E0DAB037-4AF0-CD47-82BF-4712512F5FD1}" type="presOf" srcId="{16390581-F136-4E4A-AA80-DF273F802E27}" destId="{24C45F56-C018-4B4A-975E-0C0F347E1946}" srcOrd="0" destOrd="0" presId="urn:microsoft.com/office/officeart/2005/8/layout/process5#1"/>
    <dgm:cxn modelId="{0F953239-453F-684F-93FB-B535AEE62DEF}" type="presOf" srcId="{BF16608D-6262-44D4-BF03-3F889681187C}" destId="{4A8A5FC9-CE6B-43F7-8054-40EE44C4C49E}" srcOrd="1" destOrd="0" presId="urn:microsoft.com/office/officeart/2005/8/layout/process5#1"/>
    <dgm:cxn modelId="{6BB04039-3D59-4656-A0C4-0BF615A1AAF9}" srcId="{C0977436-ED3E-44C5-AAF0-72D87ED966DC}" destId="{B7898AD1-4F57-40CC-A485-36A90DCAF057}" srcOrd="7" destOrd="0" parTransId="{743522EE-952A-4375-9094-EBC580DFB98C}" sibTransId="{2E518A5D-F96D-40F4-B89F-1F36A7071369}"/>
    <dgm:cxn modelId="{1BC75449-C1E9-D040-9EA0-FE2BF472B780}" type="presOf" srcId="{68ED0970-0CC9-480A-A195-F8B8C060F447}" destId="{F2FE270A-FAFD-4FE4-99E1-B6DB7332879E}" srcOrd="0" destOrd="0" presId="urn:microsoft.com/office/officeart/2005/8/layout/process5#1"/>
    <dgm:cxn modelId="{D1A2FE59-DEBC-404D-BB9B-52075474EA5E}" srcId="{C0977436-ED3E-44C5-AAF0-72D87ED966DC}" destId="{F11240DB-A4C3-48AD-9850-FAFB8C4356B8}" srcOrd="2" destOrd="0" parTransId="{C01F3273-EC29-4FD2-887C-BF41F1D34469}" sibTransId="{14F3045F-BED3-4CE4-93EB-A1F9CBD6E31C}"/>
    <dgm:cxn modelId="{43EB676E-AF15-4E91-A167-C1606F74CA8B}" srcId="{C0977436-ED3E-44C5-AAF0-72D87ED966DC}" destId="{20EF0AD0-E63E-45FD-8BD0-5F9CB37D4589}" srcOrd="4" destOrd="0" parTransId="{4F9F8E73-D0C6-463B-AC08-FE829398EFC2}" sibTransId="{BF16608D-6262-44D4-BF03-3F889681187C}"/>
    <dgm:cxn modelId="{FBCBC975-705E-ED42-9EFE-39895F260DCE}" type="presOf" srcId="{E30A4651-DA9D-40DD-925E-3292534D2F82}" destId="{B32909EF-9566-4234-98C3-EC133421ADCE}" srcOrd="0" destOrd="0" presId="urn:microsoft.com/office/officeart/2005/8/layout/process5#1"/>
    <dgm:cxn modelId="{25C32576-BE97-D745-A35B-CC46B59CA830}" type="presOf" srcId="{F11240DB-A4C3-48AD-9850-FAFB8C4356B8}" destId="{10EA2EE6-24D8-45B5-A6E1-CB0B57118581}" srcOrd="0" destOrd="0" presId="urn:microsoft.com/office/officeart/2005/8/layout/process5#1"/>
    <dgm:cxn modelId="{6834248A-970B-104C-BAEE-B5B93BE6D0D4}" type="presOf" srcId="{335360F7-5A3A-4FC2-AEBA-4D6A12885E9E}" destId="{0DE1AE04-C5C1-4CE9-92EC-C6666F17FC65}" srcOrd="0" destOrd="0" presId="urn:microsoft.com/office/officeart/2005/8/layout/process5#1"/>
    <dgm:cxn modelId="{92F0EB92-C595-BF41-BE29-DF76B221615F}" type="presOf" srcId="{B7898AD1-4F57-40CC-A485-36A90DCAF057}" destId="{B117A9BC-8E1D-47F7-8C8D-11984B96CC20}" srcOrd="0" destOrd="0" presId="urn:microsoft.com/office/officeart/2005/8/layout/process5#1"/>
    <dgm:cxn modelId="{48077896-53C9-9145-ACF2-F6AEE6F3972B}" type="presOf" srcId="{3B40FB90-A2AE-4CEF-A168-0EB5CF830051}" destId="{6D0D9E99-56F0-43D3-A234-3B26B61296CD}" srcOrd="0" destOrd="0" presId="urn:microsoft.com/office/officeart/2005/8/layout/process5#1"/>
    <dgm:cxn modelId="{270231A6-C7E8-43FD-A073-03B39011CD1D}" srcId="{C0977436-ED3E-44C5-AAF0-72D87ED966DC}" destId="{335360F7-5A3A-4FC2-AEBA-4D6A12885E9E}" srcOrd="3" destOrd="0" parTransId="{5034891D-C43B-4A2F-8F7A-A6113838B958}" sibTransId="{76FEFD2D-4752-4118-9CFA-CA4C8ED34080}"/>
    <dgm:cxn modelId="{26D1FEA9-0E7B-5945-B82F-6D5C3A21DF0E}" type="presOf" srcId="{14F3045F-BED3-4CE4-93EB-A1F9CBD6E31C}" destId="{F6F8DC87-FB7D-4174-8863-96835DD216B3}" srcOrd="0" destOrd="0" presId="urn:microsoft.com/office/officeart/2005/8/layout/process5#1"/>
    <dgm:cxn modelId="{5E755FBB-5AB6-5245-B012-A53AB8CD8BE2}" type="presOf" srcId="{6A5AEAA8-D121-4600-BE01-61B3FC1667AB}" destId="{767F7B8E-4320-4D1D-9B35-BE16D638A7A8}" srcOrd="1" destOrd="0" presId="urn:microsoft.com/office/officeart/2005/8/layout/process5#1"/>
    <dgm:cxn modelId="{A1691CC1-1AE1-49E3-8F6D-5E170C8FC126}" srcId="{C0977436-ED3E-44C5-AAF0-72D87ED966DC}" destId="{E30A4651-DA9D-40DD-925E-3292534D2F82}" srcOrd="1" destOrd="0" parTransId="{BD0A6DD7-BE52-4DDF-825B-4B25207DA443}" sibTransId="{3B40FB90-A2AE-4CEF-A168-0EB5CF830051}"/>
    <dgm:cxn modelId="{F3C6B2C5-85F0-C240-B10C-69E14BA9FBF6}" type="presOf" srcId="{BF16608D-6262-44D4-BF03-3F889681187C}" destId="{F6FB29CB-E282-4E55-81C2-72E56A48F277}" srcOrd="0" destOrd="0" presId="urn:microsoft.com/office/officeart/2005/8/layout/process5#1"/>
    <dgm:cxn modelId="{3AF83DCC-BCB9-D242-AEB6-708BE70A080D}" type="presOf" srcId="{F8BB9224-D877-45F8-87C7-443715FC93EF}" destId="{423D7061-831D-4BDE-AA2F-8DB8E6940905}" srcOrd="0" destOrd="0" presId="urn:microsoft.com/office/officeart/2005/8/layout/process5#1"/>
    <dgm:cxn modelId="{9DAE9DDC-5DDE-C546-B450-BBB3D190609A}" type="presOf" srcId="{3AC91908-89C1-492F-9669-7D5E1110CBB7}" destId="{9E6FF4D7-C979-40BF-B2ED-74BBE126DBAF}" srcOrd="1" destOrd="0" presId="urn:microsoft.com/office/officeart/2005/8/layout/process5#1"/>
    <dgm:cxn modelId="{A0D252DD-2C59-DC41-8891-80E0AF793DC1}" type="presOf" srcId="{6A5AEAA8-D121-4600-BE01-61B3FC1667AB}" destId="{A7C13EC8-D603-472A-8C76-68133B54B920}" srcOrd="0" destOrd="0" presId="urn:microsoft.com/office/officeart/2005/8/layout/process5#1"/>
    <dgm:cxn modelId="{230328DF-D2DC-7D4B-A1A5-5FB6D3E902CF}" type="presOf" srcId="{76FEFD2D-4752-4118-9CFA-CA4C8ED34080}" destId="{7DFA081F-9371-4189-A4A4-097B7012F897}" srcOrd="1" destOrd="0" presId="urn:microsoft.com/office/officeart/2005/8/layout/process5#1"/>
    <dgm:cxn modelId="{1C2AB8E3-3952-4643-A153-0442D5609391}" type="presOf" srcId="{20EF0AD0-E63E-45FD-8BD0-5F9CB37D4589}" destId="{F07F995C-7C59-4943-892A-F098E66F29EB}" srcOrd="0" destOrd="0" presId="urn:microsoft.com/office/officeart/2005/8/layout/process5#1"/>
    <dgm:cxn modelId="{2CC52FF5-9830-4861-95AD-5298A84459CD}" srcId="{C0977436-ED3E-44C5-AAF0-72D87ED966DC}" destId="{F8BB9224-D877-45F8-87C7-443715FC93EF}" srcOrd="0" destOrd="0" parTransId="{3A61E4A7-4AD0-4F8B-9925-ED3A988047CE}" sibTransId="{3AC91908-89C1-492F-9669-7D5E1110CBB7}"/>
    <dgm:cxn modelId="{8962FFF5-DD44-8748-A10E-632A96E16536}" type="presOf" srcId="{14F3045F-BED3-4CE4-93EB-A1F9CBD6E31C}" destId="{6900C046-BA0F-4369-9C77-655E54545403}" srcOrd="1" destOrd="0" presId="urn:microsoft.com/office/officeart/2005/8/layout/process5#1"/>
    <dgm:cxn modelId="{8FD3A7FB-8ABC-514B-9193-D9810BC79D26}" type="presParOf" srcId="{3CE5D1F7-36ED-426A-88F1-98CF56A0A2DE}" destId="{423D7061-831D-4BDE-AA2F-8DB8E6940905}" srcOrd="0" destOrd="0" presId="urn:microsoft.com/office/officeart/2005/8/layout/process5#1"/>
    <dgm:cxn modelId="{3DE8C337-D001-F845-8CA6-758C7DCBF5F2}" type="presParOf" srcId="{3CE5D1F7-36ED-426A-88F1-98CF56A0A2DE}" destId="{C85FD063-3AC2-4FE1-AFAE-B0ED72D6631E}" srcOrd="1" destOrd="0" presId="urn:microsoft.com/office/officeart/2005/8/layout/process5#1"/>
    <dgm:cxn modelId="{7D4534C0-2638-9240-BEB9-6D8EA865C622}" type="presParOf" srcId="{C85FD063-3AC2-4FE1-AFAE-B0ED72D6631E}" destId="{9E6FF4D7-C979-40BF-B2ED-74BBE126DBAF}" srcOrd="0" destOrd="0" presId="urn:microsoft.com/office/officeart/2005/8/layout/process5#1"/>
    <dgm:cxn modelId="{365BEA21-45E6-3D4A-BD67-8C94FE572734}" type="presParOf" srcId="{3CE5D1F7-36ED-426A-88F1-98CF56A0A2DE}" destId="{B32909EF-9566-4234-98C3-EC133421ADCE}" srcOrd="2" destOrd="0" presId="urn:microsoft.com/office/officeart/2005/8/layout/process5#1"/>
    <dgm:cxn modelId="{5B4512BC-E710-9C42-8298-A0776E476DE0}" type="presParOf" srcId="{3CE5D1F7-36ED-426A-88F1-98CF56A0A2DE}" destId="{6D0D9E99-56F0-43D3-A234-3B26B61296CD}" srcOrd="3" destOrd="0" presId="urn:microsoft.com/office/officeart/2005/8/layout/process5#1"/>
    <dgm:cxn modelId="{227E8596-46D3-3646-A08E-48F520272C02}" type="presParOf" srcId="{6D0D9E99-56F0-43D3-A234-3B26B61296CD}" destId="{4466F357-2D34-4973-BB6E-C0A21C3330B5}" srcOrd="0" destOrd="0" presId="urn:microsoft.com/office/officeart/2005/8/layout/process5#1"/>
    <dgm:cxn modelId="{0628EFC4-7A6C-774D-8B95-6B7368899655}" type="presParOf" srcId="{3CE5D1F7-36ED-426A-88F1-98CF56A0A2DE}" destId="{10EA2EE6-24D8-45B5-A6E1-CB0B57118581}" srcOrd="4" destOrd="0" presId="urn:microsoft.com/office/officeart/2005/8/layout/process5#1"/>
    <dgm:cxn modelId="{0CF48E3C-F267-5D4E-A2B3-F9487B4C7C02}" type="presParOf" srcId="{3CE5D1F7-36ED-426A-88F1-98CF56A0A2DE}" destId="{F6F8DC87-FB7D-4174-8863-96835DD216B3}" srcOrd="5" destOrd="0" presId="urn:microsoft.com/office/officeart/2005/8/layout/process5#1"/>
    <dgm:cxn modelId="{3E2EBB7D-9FB1-AF45-8031-490617CE91BC}" type="presParOf" srcId="{F6F8DC87-FB7D-4174-8863-96835DD216B3}" destId="{6900C046-BA0F-4369-9C77-655E54545403}" srcOrd="0" destOrd="0" presId="urn:microsoft.com/office/officeart/2005/8/layout/process5#1"/>
    <dgm:cxn modelId="{07DC23B5-57EC-384A-891E-99219CD6191B}" type="presParOf" srcId="{3CE5D1F7-36ED-426A-88F1-98CF56A0A2DE}" destId="{0DE1AE04-C5C1-4CE9-92EC-C6666F17FC65}" srcOrd="6" destOrd="0" presId="urn:microsoft.com/office/officeart/2005/8/layout/process5#1"/>
    <dgm:cxn modelId="{F8943880-5CA3-A640-8652-0C9692BDD82F}" type="presParOf" srcId="{3CE5D1F7-36ED-426A-88F1-98CF56A0A2DE}" destId="{119E0154-C9A8-4944-9DC5-CB535A76D78A}" srcOrd="7" destOrd="0" presId="urn:microsoft.com/office/officeart/2005/8/layout/process5#1"/>
    <dgm:cxn modelId="{4E5CC690-FAAF-084D-8CBA-40E6F5A4F7D2}" type="presParOf" srcId="{119E0154-C9A8-4944-9DC5-CB535A76D78A}" destId="{7DFA081F-9371-4189-A4A4-097B7012F897}" srcOrd="0" destOrd="0" presId="urn:microsoft.com/office/officeart/2005/8/layout/process5#1"/>
    <dgm:cxn modelId="{2EE88D68-2FA6-D54C-B7B2-0F364B6DCD0D}" type="presParOf" srcId="{3CE5D1F7-36ED-426A-88F1-98CF56A0A2DE}" destId="{F07F995C-7C59-4943-892A-F098E66F29EB}" srcOrd="8" destOrd="0" presId="urn:microsoft.com/office/officeart/2005/8/layout/process5#1"/>
    <dgm:cxn modelId="{E7EE6674-FCFA-6B43-A3C9-89AD3E84E079}" type="presParOf" srcId="{3CE5D1F7-36ED-426A-88F1-98CF56A0A2DE}" destId="{F6FB29CB-E282-4E55-81C2-72E56A48F277}" srcOrd="9" destOrd="0" presId="urn:microsoft.com/office/officeart/2005/8/layout/process5#1"/>
    <dgm:cxn modelId="{A06A239F-7E54-274F-845C-D35B3AFB7391}" type="presParOf" srcId="{F6FB29CB-E282-4E55-81C2-72E56A48F277}" destId="{4A8A5FC9-CE6B-43F7-8054-40EE44C4C49E}" srcOrd="0" destOrd="0" presId="urn:microsoft.com/office/officeart/2005/8/layout/process5#1"/>
    <dgm:cxn modelId="{6A3750D7-DC69-9447-8FCC-68814036A918}" type="presParOf" srcId="{3CE5D1F7-36ED-426A-88F1-98CF56A0A2DE}" destId="{F2FE270A-FAFD-4FE4-99E1-B6DB7332879E}" srcOrd="10" destOrd="0" presId="urn:microsoft.com/office/officeart/2005/8/layout/process5#1"/>
    <dgm:cxn modelId="{175B85D3-44B7-7E4D-AB60-C268C9BB521F}" type="presParOf" srcId="{3CE5D1F7-36ED-426A-88F1-98CF56A0A2DE}" destId="{65AC5AC4-8535-42B0-A23A-35A707B971A4}" srcOrd="11" destOrd="0" presId="urn:microsoft.com/office/officeart/2005/8/layout/process5#1"/>
    <dgm:cxn modelId="{95B8BBB4-5E0C-B442-9261-8BB4CF67E95D}" type="presParOf" srcId="{65AC5AC4-8535-42B0-A23A-35A707B971A4}" destId="{00487A33-3C77-419D-A068-6C68DCF8DBE0}" srcOrd="0" destOrd="0" presId="urn:microsoft.com/office/officeart/2005/8/layout/process5#1"/>
    <dgm:cxn modelId="{41DD8B7F-0477-9742-9BCC-7EF0B55ADB4E}" type="presParOf" srcId="{3CE5D1F7-36ED-426A-88F1-98CF56A0A2DE}" destId="{24C45F56-C018-4B4A-975E-0C0F347E1946}" srcOrd="12" destOrd="0" presId="urn:microsoft.com/office/officeart/2005/8/layout/process5#1"/>
    <dgm:cxn modelId="{BBE60394-EDBF-F94F-9C6F-5E195FD6B79A}" type="presParOf" srcId="{3CE5D1F7-36ED-426A-88F1-98CF56A0A2DE}" destId="{A7C13EC8-D603-472A-8C76-68133B54B920}" srcOrd="13" destOrd="0" presId="urn:microsoft.com/office/officeart/2005/8/layout/process5#1"/>
    <dgm:cxn modelId="{F94B7B84-11FE-0247-A9A3-4068C11AB059}" type="presParOf" srcId="{A7C13EC8-D603-472A-8C76-68133B54B920}" destId="{767F7B8E-4320-4D1D-9B35-BE16D638A7A8}" srcOrd="0" destOrd="0" presId="urn:microsoft.com/office/officeart/2005/8/layout/process5#1"/>
    <dgm:cxn modelId="{DDE2329E-70B9-0946-9683-16D41FDBD10C}" type="presParOf" srcId="{3CE5D1F7-36ED-426A-88F1-98CF56A0A2DE}" destId="{B117A9BC-8E1D-47F7-8C8D-11984B96CC20}" srcOrd="14" destOrd="0" presId="urn:microsoft.com/office/officeart/2005/8/layout/process5#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SimHei" charset="-122"/>
              <a:ea typeface="SimHei" charset="-122"/>
              <a:cs typeface="SimHei" charset="-122"/>
              <a:sym typeface="+mn-ea"/>
            </a:rPr>
            <a:t>客户关系管理的流程</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23F1803F-276C-8041-9B7B-082F2BD1E946}">
      <dgm:prSet custT="1"/>
      <dgm:spPr/>
      <dgm:t>
        <a:bodyPr/>
        <a:lstStyle/>
        <a:p>
          <a:r>
            <a:rPr lang="zh-CN" altLang="en-US" sz="20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a:latin typeface="SimHei" charset="-122"/>
            <a:ea typeface="SimHei" charset="-122"/>
            <a:cs typeface="SimHei" charset="-122"/>
          </a:endParaRPr>
        </a:p>
      </dgm:t>
    </dgm:pt>
    <dgm:pt modelId="{7859404A-F2FC-2C48-AA46-F509ECEE6B31}">
      <dgm:prSet custT="1"/>
      <dgm:spPr/>
      <dgm:t>
        <a:bodyPr/>
        <a:lstStyle/>
        <a:p>
          <a:r>
            <a:rPr lang="zh-CN" altLang="en-US" sz="20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a:latin typeface="SimHei" charset="-122"/>
            <a:ea typeface="SimHei" charset="-122"/>
            <a:cs typeface="SimHei" charset="-122"/>
          </a:endParaRPr>
        </a:p>
      </dgm:t>
    </dgm:pt>
    <dgm:pt modelId="{F2050BCA-66A8-BD4F-8D70-1CDE1E1193D6}">
      <dgm:prSet custT="1"/>
      <dgm:spPr/>
      <dgm:t>
        <a:bodyPr/>
        <a:lstStyle/>
        <a:p>
          <a:r>
            <a:rPr lang="zh-CN" altLang="en-US" sz="2000" dirty="0">
              <a:latin typeface="SimHei" charset="-122"/>
              <a:ea typeface="SimHei" charset="-122"/>
              <a:cs typeface="SimHei" charset="-122"/>
            </a:rPr>
            <a:t>深入了解目标客户</a:t>
          </a:r>
          <a:endParaRPr lang="zh-CN" altLang="en-US" sz="20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a:latin typeface="SimHei" charset="-122"/>
            <a:ea typeface="SimHei" charset="-122"/>
            <a:cs typeface="SimHei" charset="-122"/>
          </a:endParaRPr>
        </a:p>
      </dgm:t>
    </dgm:pt>
    <dgm:pt modelId="{18857FB4-8C0F-134F-BB34-A7483EFC3EB3}">
      <dgm:prSet custT="1"/>
      <dgm:spPr/>
      <dgm:t>
        <a:bodyPr/>
        <a:lstStyle/>
        <a:p>
          <a:r>
            <a:rPr lang="zh-CN" altLang="en-US" sz="2000" dirty="0">
              <a:latin typeface="SimHei" charset="-122"/>
              <a:ea typeface="SimHei" charset="-122"/>
              <a:cs typeface="SimHei" charset="-122"/>
            </a:rPr>
            <a:t>发展关系网络</a:t>
          </a:r>
          <a:endParaRPr lang="zh-CN" altLang="en-US" sz="20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a:latin typeface="SimHei" charset="-122"/>
            <a:ea typeface="SimHei" charset="-122"/>
            <a:cs typeface="SimHei" charset="-122"/>
          </a:endParaRPr>
        </a:p>
      </dgm:t>
    </dgm:pt>
    <dgm:pt modelId="{407B71D8-AF3B-5A42-9B22-D9139206A1E9}">
      <dgm:prSet custT="1"/>
      <dgm:spPr/>
      <dgm:t>
        <a:bodyPr/>
        <a:lstStyle/>
        <a:p>
          <a:r>
            <a:rPr lang="zh-CN" altLang="en-US" sz="2000" dirty="0">
              <a:latin typeface="SimHei" charset="-122"/>
              <a:ea typeface="SimHei" charset="-122"/>
              <a:cs typeface="SimHei" charset="-122"/>
            </a:rPr>
            <a:t>创造客户价值</a:t>
          </a:r>
          <a:endParaRPr lang="zh-CN" altLang="en-US" sz="20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a:latin typeface="SimHei" charset="-122"/>
            <a:ea typeface="SimHei" charset="-122"/>
            <a:cs typeface="SimHei" charset="-122"/>
          </a:endParaRPr>
        </a:p>
      </dgm:t>
    </dgm:pt>
    <dgm:pt modelId="{4CB52E96-06D1-AF48-99CE-F4490E57E3F7}">
      <dgm:prSet custT="1"/>
      <dgm:spPr/>
      <dgm:t>
        <a:bodyPr/>
        <a:lstStyle/>
        <a:p>
          <a:r>
            <a:rPr lang="zh-CN" altLang="en-US" sz="2000" dirty="0">
              <a:latin typeface="SimHei" charset="-122"/>
              <a:ea typeface="SimHei" charset="-122"/>
              <a:cs typeface="SimHei" charset="-122"/>
            </a:rPr>
            <a:t>管理客户关系</a:t>
          </a:r>
          <a:endParaRPr lang="zh-CN" altLang="en-US" sz="20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F5A43B0C-B5B4-A94C-8F82-B5FBDEF91C4F}" type="presOf" srcId="{1D790902-AF3D-7B46-AD76-3055EDBED332}" destId="{FDE78A9A-2F3D-1643-9E25-8D293E01FD0B}" srcOrd="0" destOrd="0" presId="urn:microsoft.com/office/officeart/2009/3/layout/HorizontalOrganizationChart"/>
    <dgm:cxn modelId="{DD1E7814-457C-4142-A4D1-CDD7BE70BD3E}" type="presOf" srcId="{D85D18D5-D26E-FC45-9804-B9305D1099EC}" destId="{02317F5F-2A70-F943-94AC-A4AA9E649FDC}" srcOrd="0" destOrd="0" presId="urn:microsoft.com/office/officeart/2009/3/layout/HorizontalOrganizationChart"/>
    <dgm:cxn modelId="{CB138A17-2083-994A-B979-D6761B649129}" type="presOf" srcId="{F2050BCA-66A8-BD4F-8D70-1CDE1E1193D6}" destId="{4E317DED-344D-9C4D-B93F-1131238B087D}" srcOrd="1"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859AB231-2658-9848-8056-2B55BB67B9E3}" type="presOf" srcId="{7859404A-F2FC-2C48-AA46-F509ECEE6B31}" destId="{CBC1B020-7022-2B49-8F5F-7E3168D6587A}" srcOrd="1" destOrd="0" presId="urn:microsoft.com/office/officeart/2009/3/layout/HorizontalOrganizationChart"/>
    <dgm:cxn modelId="{FC9F094B-9538-DA45-AE05-7C93D8A322C0}" type="presOf" srcId="{18857FB4-8C0F-134F-BB34-A7483EFC3EB3}" destId="{8694BFB8-9E8C-1845-8FEC-5B89C95DC21B}"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1F49C157-A30E-BB4F-9583-832BAC5EB9A7}" type="presOf" srcId="{23F1803F-276C-8041-9B7B-082F2BD1E946}" destId="{B13D6842-7E74-6E4A-B081-886229548982}" srcOrd="1" destOrd="0" presId="urn:microsoft.com/office/officeart/2009/3/layout/HorizontalOrganizationChart"/>
    <dgm:cxn modelId="{E4DDF657-D79A-EB40-B543-9524C9A4D438}" type="presOf" srcId="{407B71D8-AF3B-5A42-9B22-D9139206A1E9}" destId="{0F28AA06-1427-D743-BEC7-C0539F8ADE78}" srcOrd="1" destOrd="0" presId="urn:microsoft.com/office/officeart/2009/3/layout/HorizontalOrganizationChart"/>
    <dgm:cxn modelId="{C71A1B5C-0776-B449-B95A-2E358A538C89}" type="presOf" srcId="{4CB52E96-06D1-AF48-99CE-F4490E57E3F7}" destId="{C767319C-045A-8840-8F04-CF0D948D48E4}" srcOrd="1" destOrd="0" presId="urn:microsoft.com/office/officeart/2009/3/layout/HorizontalOrganizationChart"/>
    <dgm:cxn modelId="{57B2A379-B124-B645-8005-9F4ED684524E}" type="presOf" srcId="{9AC2E227-803C-4016-BF2C-9291B6CAA290}" destId="{2A2AFDF2-2568-44F8-842C-3BFD70D9F2B1}"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4CFDD585-CB55-DC42-8C34-A215351C2659}" type="presOf" srcId="{23F1803F-276C-8041-9B7B-082F2BD1E946}" destId="{19BA56B5-C34A-B64D-A239-C962FAC6DE3A}" srcOrd="0" destOrd="0" presId="urn:microsoft.com/office/officeart/2009/3/layout/HorizontalOrganizationChart"/>
    <dgm:cxn modelId="{22225588-BA2D-454C-AB91-8DFDD8EF3A83}" type="presOf" srcId="{4CB52E96-06D1-AF48-99CE-F4490E57E3F7}" destId="{E6CF5C07-2D9C-564D-90E5-DBF063F87A7C}" srcOrd="0" destOrd="0" presId="urn:microsoft.com/office/officeart/2009/3/layout/HorizontalOrganizationChart"/>
    <dgm:cxn modelId="{A4896688-9AD2-014E-8957-B574C09449A1}" type="presOf" srcId="{407B71D8-AF3B-5A42-9B22-D9139206A1E9}" destId="{EE430F54-A878-5E4E-8BD2-2EC118BCE1FF}" srcOrd="0" destOrd="0" presId="urn:microsoft.com/office/officeart/2009/3/layout/HorizontalOrganizationChart"/>
    <dgm:cxn modelId="{A1948F8A-FA63-A34D-8F02-C9106B680120}" type="presOf" srcId="{F05BBA42-D7AF-4BA0-8C3F-85B1FE28E48F}" destId="{18DB143D-9E27-4E02-AFA5-F665953CBC10}" srcOrd="0" destOrd="0" presId="urn:microsoft.com/office/officeart/2009/3/layout/HorizontalOrganizationChart"/>
    <dgm:cxn modelId="{7E38528F-45D6-A04A-836C-1348F4B9C1E9}" type="presOf" srcId="{5E91D41B-332E-E54E-BBB2-1256B9CC48C7}" destId="{97BD78E0-6CC9-224B-9FDD-F11EE9BF8DF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B8E5DECB-0888-EF45-BC13-538D7C75595E}" type="presOf" srcId="{9AC2E227-803C-4016-BF2C-9291B6CAA290}" destId="{9CD41DA5-A8A9-4189-B933-DCF665F7DF2D}" srcOrd="1" destOrd="0" presId="urn:microsoft.com/office/officeart/2009/3/layout/HorizontalOrganizationChart"/>
    <dgm:cxn modelId="{E5CBC5D5-76B9-A64A-B39C-AA516678B620}" type="presOf" srcId="{5A294BDE-BC52-8342-AC0A-45AB3E3D15CE}" destId="{16C50FE8-F74F-1349-A8CA-65C27410E2C4}" srcOrd="0" destOrd="0" presId="urn:microsoft.com/office/officeart/2009/3/layout/HorizontalOrganizationChart"/>
    <dgm:cxn modelId="{57D12ADE-ACBB-8640-BFB2-AD5856867C9B}" type="presOf" srcId="{18857FB4-8C0F-134F-BB34-A7483EFC3EB3}" destId="{BCA5C663-1057-1245-B4D4-FE7B87B92033}" srcOrd="1" destOrd="0" presId="urn:microsoft.com/office/officeart/2009/3/layout/HorizontalOrganizationChart"/>
    <dgm:cxn modelId="{1B2625E5-3767-E042-9206-6C63AF656520}" type="presOf" srcId="{D03B71AB-129A-214C-ABE8-BDB062FF6886}" destId="{D64C51CF-5385-AC4E-9924-5AEB9C96CC29}" srcOrd="0" destOrd="0" presId="urn:microsoft.com/office/officeart/2009/3/layout/HorizontalOrganizationChart"/>
    <dgm:cxn modelId="{C3C1D9E5-0735-484B-B57D-F706E5F45C37}" type="presOf" srcId="{7859404A-F2FC-2C48-AA46-F509ECEE6B31}" destId="{4E99FFF1-F2C8-4947-9B7B-F4C0FDBD7B17}" srcOrd="0" destOrd="0" presId="urn:microsoft.com/office/officeart/2009/3/layout/HorizontalOrganizationChart"/>
    <dgm:cxn modelId="{A28D3BE8-5470-3B49-ADFE-C9EB767FA6C9}" type="presOf" srcId="{082ECBEE-C2C7-4949-86B1-6B928BF803C2}" destId="{DB74F6B7-48F3-A347-9D02-3848B3882D19}" srcOrd="0" destOrd="0" presId="urn:microsoft.com/office/officeart/2009/3/layout/HorizontalOrganizationChart"/>
    <dgm:cxn modelId="{1ED976ED-A2D6-3E45-A235-5CD073458D0F}" type="presOf" srcId="{F2050BCA-66A8-BD4F-8D70-1CDE1E1193D6}" destId="{7EAD13FD-E4B4-DC46-B5DF-6646A2216B5E}"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17BA8303-87AE-724A-B145-666712EC00F3}" type="presParOf" srcId="{18DB143D-9E27-4E02-AFA5-F665953CBC10}" destId="{07E01157-B979-4F6B-B892-75DB2A2B8B0F}" srcOrd="0" destOrd="0" presId="urn:microsoft.com/office/officeart/2009/3/layout/HorizontalOrganizationChart"/>
    <dgm:cxn modelId="{32866E76-373E-AE40-AE62-08CB49B24A5C}" type="presParOf" srcId="{07E01157-B979-4F6B-B892-75DB2A2B8B0F}" destId="{F686C23F-604E-4653-B2CB-27DBB6BED631}" srcOrd="0" destOrd="0" presId="urn:microsoft.com/office/officeart/2009/3/layout/HorizontalOrganizationChart"/>
    <dgm:cxn modelId="{D2939CE6-CE1D-1743-B4F6-D92753DEEA8D}" type="presParOf" srcId="{F686C23F-604E-4653-B2CB-27DBB6BED631}" destId="{2A2AFDF2-2568-44F8-842C-3BFD70D9F2B1}" srcOrd="0" destOrd="0" presId="urn:microsoft.com/office/officeart/2009/3/layout/HorizontalOrganizationChart"/>
    <dgm:cxn modelId="{369E3733-1179-5342-A3ED-AA1C2552556D}" type="presParOf" srcId="{F686C23F-604E-4653-B2CB-27DBB6BED631}" destId="{9CD41DA5-A8A9-4189-B933-DCF665F7DF2D}" srcOrd="1" destOrd="0" presId="urn:microsoft.com/office/officeart/2009/3/layout/HorizontalOrganizationChart"/>
    <dgm:cxn modelId="{98477CDC-C0A0-3D41-A9A4-BA45DC8DD4F2}" type="presParOf" srcId="{07E01157-B979-4F6B-B892-75DB2A2B8B0F}" destId="{96876921-77F4-4E08-9148-E99125692808}" srcOrd="1" destOrd="0" presId="urn:microsoft.com/office/officeart/2009/3/layout/HorizontalOrganizationChart"/>
    <dgm:cxn modelId="{573ADD2E-6C8C-4E41-B23D-7C5648FCE4F2}" type="presParOf" srcId="{96876921-77F4-4E08-9148-E99125692808}" destId="{97BD78E0-6CC9-224B-9FDD-F11EE9BF8DF0}" srcOrd="0" destOrd="0" presId="urn:microsoft.com/office/officeart/2009/3/layout/HorizontalOrganizationChart"/>
    <dgm:cxn modelId="{3804EAEB-602C-6C44-81AC-4539DC33BE10}" type="presParOf" srcId="{96876921-77F4-4E08-9148-E99125692808}" destId="{F5564F5E-C23C-6041-B185-3508736BC161}" srcOrd="1" destOrd="0" presId="urn:microsoft.com/office/officeart/2009/3/layout/HorizontalOrganizationChart"/>
    <dgm:cxn modelId="{5B2AECAB-FEFB-F843-940D-8EF8E5F4A2F6}" type="presParOf" srcId="{F5564F5E-C23C-6041-B185-3508736BC161}" destId="{730C15AF-A2E3-334E-9C4F-2DA8AC61AB90}" srcOrd="0" destOrd="0" presId="urn:microsoft.com/office/officeart/2009/3/layout/HorizontalOrganizationChart"/>
    <dgm:cxn modelId="{27692463-4504-6049-AAA7-15154DBD36A3}" type="presParOf" srcId="{730C15AF-A2E3-334E-9C4F-2DA8AC61AB90}" destId="{19BA56B5-C34A-B64D-A239-C962FAC6DE3A}" srcOrd="0" destOrd="0" presId="urn:microsoft.com/office/officeart/2009/3/layout/HorizontalOrganizationChart"/>
    <dgm:cxn modelId="{578C2AF0-1BD0-6B45-8607-3222DF02A053}" type="presParOf" srcId="{730C15AF-A2E3-334E-9C4F-2DA8AC61AB90}" destId="{B13D6842-7E74-6E4A-B081-886229548982}" srcOrd="1" destOrd="0" presId="urn:microsoft.com/office/officeart/2009/3/layout/HorizontalOrganizationChart"/>
    <dgm:cxn modelId="{B98BB8C4-B2B8-0442-B24A-6D8029C6544C}" type="presParOf" srcId="{F5564F5E-C23C-6041-B185-3508736BC161}" destId="{DA228DBB-51B5-1545-814C-2E0469298B4C}" srcOrd="1" destOrd="0" presId="urn:microsoft.com/office/officeart/2009/3/layout/HorizontalOrganizationChart"/>
    <dgm:cxn modelId="{11FEECA8-E21D-D74C-9526-6C2735EA285F}" type="presParOf" srcId="{F5564F5E-C23C-6041-B185-3508736BC161}" destId="{D334E96E-D664-3443-8496-4E437BC45B67}" srcOrd="2" destOrd="0" presId="urn:microsoft.com/office/officeart/2009/3/layout/HorizontalOrganizationChart"/>
    <dgm:cxn modelId="{58520FB7-8C3D-7A45-8C22-5451BFDDEF44}" type="presParOf" srcId="{96876921-77F4-4E08-9148-E99125692808}" destId="{DB74F6B7-48F3-A347-9D02-3848B3882D19}" srcOrd="2" destOrd="0" presId="urn:microsoft.com/office/officeart/2009/3/layout/HorizontalOrganizationChart"/>
    <dgm:cxn modelId="{CBA6174F-4F9D-BA44-A1A9-F4E2C76BC12D}" type="presParOf" srcId="{96876921-77F4-4E08-9148-E99125692808}" destId="{B6FF38B1-94EE-5848-8043-BF3B363E5E43}" srcOrd="3" destOrd="0" presId="urn:microsoft.com/office/officeart/2009/3/layout/HorizontalOrganizationChart"/>
    <dgm:cxn modelId="{27FA71A0-B34D-3642-8954-9453DCB8BA84}" type="presParOf" srcId="{B6FF38B1-94EE-5848-8043-BF3B363E5E43}" destId="{CC2D7BE5-7000-3C48-AA1F-2B56512EECB1}" srcOrd="0" destOrd="0" presId="urn:microsoft.com/office/officeart/2009/3/layout/HorizontalOrganizationChart"/>
    <dgm:cxn modelId="{7B56AE05-4C89-7C4A-A4F9-6C1AE2A00940}" type="presParOf" srcId="{CC2D7BE5-7000-3C48-AA1F-2B56512EECB1}" destId="{4E99FFF1-F2C8-4947-9B7B-F4C0FDBD7B17}" srcOrd="0" destOrd="0" presId="urn:microsoft.com/office/officeart/2009/3/layout/HorizontalOrganizationChart"/>
    <dgm:cxn modelId="{1BD7CC37-A660-5841-B921-66EF1B51DD43}" type="presParOf" srcId="{CC2D7BE5-7000-3C48-AA1F-2B56512EECB1}" destId="{CBC1B020-7022-2B49-8F5F-7E3168D6587A}" srcOrd="1" destOrd="0" presId="urn:microsoft.com/office/officeart/2009/3/layout/HorizontalOrganizationChart"/>
    <dgm:cxn modelId="{7FD68511-655C-894F-81AA-7BAA3935E4DB}" type="presParOf" srcId="{B6FF38B1-94EE-5848-8043-BF3B363E5E43}" destId="{8C9C17CE-7CBB-7446-A701-923744A6075A}" srcOrd="1" destOrd="0" presId="urn:microsoft.com/office/officeart/2009/3/layout/HorizontalOrganizationChart"/>
    <dgm:cxn modelId="{6A3DBEAE-1AE1-DF43-8BB0-BE2D460E5972}" type="presParOf" srcId="{B6FF38B1-94EE-5848-8043-BF3B363E5E43}" destId="{430A0D5E-F21F-B747-8E3B-3F16B06130DD}" srcOrd="2" destOrd="0" presId="urn:microsoft.com/office/officeart/2009/3/layout/HorizontalOrganizationChart"/>
    <dgm:cxn modelId="{F8254C1D-FFD9-AB40-A46D-1ED317A53A36}" type="presParOf" srcId="{96876921-77F4-4E08-9148-E99125692808}" destId="{FDE78A9A-2F3D-1643-9E25-8D293E01FD0B}" srcOrd="4" destOrd="0" presId="urn:microsoft.com/office/officeart/2009/3/layout/HorizontalOrganizationChart"/>
    <dgm:cxn modelId="{ACBA7C53-1043-EA46-B4B5-973F64996B79}" type="presParOf" srcId="{96876921-77F4-4E08-9148-E99125692808}" destId="{03AC02A8-DCF5-DE41-9165-E9B4A460BFB1}" srcOrd="5" destOrd="0" presId="urn:microsoft.com/office/officeart/2009/3/layout/HorizontalOrganizationChart"/>
    <dgm:cxn modelId="{46581476-6BCA-E644-BBAD-4CCDAB6FCE95}" type="presParOf" srcId="{03AC02A8-DCF5-DE41-9165-E9B4A460BFB1}" destId="{F8B7117C-2CA0-2F40-B7D6-1D024FC1684D}" srcOrd="0" destOrd="0" presId="urn:microsoft.com/office/officeart/2009/3/layout/HorizontalOrganizationChart"/>
    <dgm:cxn modelId="{D41E98E4-42DA-B747-9A64-0555CDF83E36}" type="presParOf" srcId="{F8B7117C-2CA0-2F40-B7D6-1D024FC1684D}" destId="{7EAD13FD-E4B4-DC46-B5DF-6646A2216B5E}" srcOrd="0" destOrd="0" presId="urn:microsoft.com/office/officeart/2009/3/layout/HorizontalOrganizationChart"/>
    <dgm:cxn modelId="{3DF13488-E46E-4942-B489-025907E6F228}" type="presParOf" srcId="{F8B7117C-2CA0-2F40-B7D6-1D024FC1684D}" destId="{4E317DED-344D-9C4D-B93F-1131238B087D}" srcOrd="1" destOrd="0" presId="urn:microsoft.com/office/officeart/2009/3/layout/HorizontalOrganizationChart"/>
    <dgm:cxn modelId="{A45DDD69-DA33-8740-91BA-5F4D83B59DEF}" type="presParOf" srcId="{03AC02A8-DCF5-DE41-9165-E9B4A460BFB1}" destId="{B14BC67D-6708-2744-B1B5-357136427AFC}" srcOrd="1" destOrd="0" presId="urn:microsoft.com/office/officeart/2009/3/layout/HorizontalOrganizationChart"/>
    <dgm:cxn modelId="{82A148D9-4D35-834A-B6F3-9E0960EE89EA}" type="presParOf" srcId="{03AC02A8-DCF5-DE41-9165-E9B4A460BFB1}" destId="{3CE53489-38CC-3F4F-8E4D-87B2F2A44B04}" srcOrd="2" destOrd="0" presId="urn:microsoft.com/office/officeart/2009/3/layout/HorizontalOrganizationChart"/>
    <dgm:cxn modelId="{B34B05AE-3A97-6240-8417-12D8C58555D8}" type="presParOf" srcId="{96876921-77F4-4E08-9148-E99125692808}" destId="{02317F5F-2A70-F943-94AC-A4AA9E649FDC}" srcOrd="6" destOrd="0" presId="urn:microsoft.com/office/officeart/2009/3/layout/HorizontalOrganizationChart"/>
    <dgm:cxn modelId="{1A85905F-7816-4440-8C2E-11E307CD4683}" type="presParOf" srcId="{96876921-77F4-4E08-9148-E99125692808}" destId="{942551B5-031B-A94B-8596-6CF221122022}" srcOrd="7" destOrd="0" presId="urn:microsoft.com/office/officeart/2009/3/layout/HorizontalOrganizationChart"/>
    <dgm:cxn modelId="{BB561F32-4781-9A42-8946-D2FDB8D986EF}" type="presParOf" srcId="{942551B5-031B-A94B-8596-6CF221122022}" destId="{7B45BAC9-CC56-AC40-81A5-C7B9387341D0}" srcOrd="0" destOrd="0" presId="urn:microsoft.com/office/officeart/2009/3/layout/HorizontalOrganizationChart"/>
    <dgm:cxn modelId="{50F132EC-C8C0-4E40-BCEC-CFDF32A770FE}" type="presParOf" srcId="{7B45BAC9-CC56-AC40-81A5-C7B9387341D0}" destId="{8694BFB8-9E8C-1845-8FEC-5B89C95DC21B}" srcOrd="0" destOrd="0" presId="urn:microsoft.com/office/officeart/2009/3/layout/HorizontalOrganizationChart"/>
    <dgm:cxn modelId="{4CCE3B2C-F81B-3241-9BC3-FC439B996A8E}" type="presParOf" srcId="{7B45BAC9-CC56-AC40-81A5-C7B9387341D0}" destId="{BCA5C663-1057-1245-B4D4-FE7B87B92033}" srcOrd="1" destOrd="0" presId="urn:microsoft.com/office/officeart/2009/3/layout/HorizontalOrganizationChart"/>
    <dgm:cxn modelId="{9A768847-EC5C-494D-BEF4-DE117B2AFF7A}" type="presParOf" srcId="{942551B5-031B-A94B-8596-6CF221122022}" destId="{1E512A8E-5837-FD44-BC9D-057510CBC4D9}" srcOrd="1" destOrd="0" presId="urn:microsoft.com/office/officeart/2009/3/layout/HorizontalOrganizationChart"/>
    <dgm:cxn modelId="{AF47E4B5-D585-F74C-AB6A-C95CE6226ABA}" type="presParOf" srcId="{942551B5-031B-A94B-8596-6CF221122022}" destId="{A1E72A6A-988E-C845-8CD1-74A8CF689222}" srcOrd="2" destOrd="0" presId="urn:microsoft.com/office/officeart/2009/3/layout/HorizontalOrganizationChart"/>
    <dgm:cxn modelId="{C88CBE36-CC50-114D-A9A1-A5FE56274452}" type="presParOf" srcId="{96876921-77F4-4E08-9148-E99125692808}" destId="{16C50FE8-F74F-1349-A8CA-65C27410E2C4}" srcOrd="8" destOrd="0" presId="urn:microsoft.com/office/officeart/2009/3/layout/HorizontalOrganizationChart"/>
    <dgm:cxn modelId="{8522664B-69CF-0541-855E-0323BE57342D}" type="presParOf" srcId="{96876921-77F4-4E08-9148-E99125692808}" destId="{7B39659E-F7C2-8C4D-AAAE-4DDD6208E960}" srcOrd="9" destOrd="0" presId="urn:microsoft.com/office/officeart/2009/3/layout/HorizontalOrganizationChart"/>
    <dgm:cxn modelId="{5358A159-D282-DC4B-80DA-B3666ED27E7B}" type="presParOf" srcId="{7B39659E-F7C2-8C4D-AAAE-4DDD6208E960}" destId="{06ED6D85-57F1-BB48-8E0B-7186F27EBFD7}" srcOrd="0" destOrd="0" presId="urn:microsoft.com/office/officeart/2009/3/layout/HorizontalOrganizationChart"/>
    <dgm:cxn modelId="{62059668-240A-8E41-BFFE-D7AE7F34E3BA}" type="presParOf" srcId="{06ED6D85-57F1-BB48-8E0B-7186F27EBFD7}" destId="{EE430F54-A878-5E4E-8BD2-2EC118BCE1FF}" srcOrd="0" destOrd="0" presId="urn:microsoft.com/office/officeart/2009/3/layout/HorizontalOrganizationChart"/>
    <dgm:cxn modelId="{7A3D2513-A2EC-8E44-8AEF-1E8D9C6C8740}" type="presParOf" srcId="{06ED6D85-57F1-BB48-8E0B-7186F27EBFD7}" destId="{0F28AA06-1427-D743-BEC7-C0539F8ADE78}" srcOrd="1" destOrd="0" presId="urn:microsoft.com/office/officeart/2009/3/layout/HorizontalOrganizationChart"/>
    <dgm:cxn modelId="{B3BF9B9C-54AA-4649-9256-0B397B08C937}" type="presParOf" srcId="{7B39659E-F7C2-8C4D-AAAE-4DDD6208E960}" destId="{F43529C5-7D0B-C04F-969D-0FBCA8A92A6D}" srcOrd="1" destOrd="0" presId="urn:microsoft.com/office/officeart/2009/3/layout/HorizontalOrganizationChart"/>
    <dgm:cxn modelId="{4498806C-E707-4A40-BA7E-2DE4CA4707DB}" type="presParOf" srcId="{7B39659E-F7C2-8C4D-AAAE-4DDD6208E960}" destId="{7844B8FB-1B3C-3543-A856-FD80D2872BDF}" srcOrd="2" destOrd="0" presId="urn:microsoft.com/office/officeart/2009/3/layout/HorizontalOrganizationChart"/>
    <dgm:cxn modelId="{42166BD4-ED8C-FC41-BE16-13ECA4112904}" type="presParOf" srcId="{96876921-77F4-4E08-9148-E99125692808}" destId="{D64C51CF-5385-AC4E-9924-5AEB9C96CC29}" srcOrd="10" destOrd="0" presId="urn:microsoft.com/office/officeart/2009/3/layout/HorizontalOrganizationChart"/>
    <dgm:cxn modelId="{CC100B78-6697-C744-AFF6-277C9203C46B}" type="presParOf" srcId="{96876921-77F4-4E08-9148-E99125692808}" destId="{2C28600F-B5DF-F346-BFAD-A7B2AF3EC9CB}" srcOrd="11" destOrd="0" presId="urn:microsoft.com/office/officeart/2009/3/layout/HorizontalOrganizationChart"/>
    <dgm:cxn modelId="{5120D196-4655-B243-9057-C5243447FE72}" type="presParOf" srcId="{2C28600F-B5DF-F346-BFAD-A7B2AF3EC9CB}" destId="{60E6DAE8-C119-484B-B753-1455C0E0CE71}" srcOrd="0" destOrd="0" presId="urn:microsoft.com/office/officeart/2009/3/layout/HorizontalOrganizationChart"/>
    <dgm:cxn modelId="{0D03257B-3C4B-0348-AAF6-3AA3507F32F6}" type="presParOf" srcId="{60E6DAE8-C119-484B-B753-1455C0E0CE71}" destId="{E6CF5C07-2D9C-564D-90E5-DBF063F87A7C}" srcOrd="0" destOrd="0" presId="urn:microsoft.com/office/officeart/2009/3/layout/HorizontalOrganizationChart"/>
    <dgm:cxn modelId="{DF9A152B-4F69-B740-B55D-3CBEB64702A1}" type="presParOf" srcId="{60E6DAE8-C119-484B-B753-1455C0E0CE71}" destId="{C767319C-045A-8840-8F04-CF0D948D48E4}" srcOrd="1" destOrd="0" presId="urn:microsoft.com/office/officeart/2009/3/layout/HorizontalOrganizationChart"/>
    <dgm:cxn modelId="{322BC584-76BE-6044-8231-DE8BCC628D1B}" type="presParOf" srcId="{2C28600F-B5DF-F346-BFAD-A7B2AF3EC9CB}" destId="{1B10B67E-083A-F547-9877-E216C150872C}" srcOrd="1" destOrd="0" presId="urn:microsoft.com/office/officeart/2009/3/layout/HorizontalOrganizationChart"/>
    <dgm:cxn modelId="{EF5B252F-D10B-5F46-9B1D-0F7D0498A5E4}" type="presParOf" srcId="{2C28600F-B5DF-F346-BFAD-A7B2AF3EC9CB}" destId="{2E3E6627-6735-2447-AB97-6533EB27301F}" srcOrd="2" destOrd="0" presId="urn:microsoft.com/office/officeart/2009/3/layout/HorizontalOrganizationChart"/>
    <dgm:cxn modelId="{1989F4C2-8402-A945-95E1-D3460657EE1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客户关系管理的实施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a:solidFill>
          <a:schemeClr val="accent2"/>
        </a:solidFill>
      </dgm:spPr>
      <dgm:t>
        <a:bodyPr/>
        <a:lstStyle/>
        <a:p>
          <a:r>
            <a:rPr lang="zh-CN" altLang="en-US" sz="1100" b="0" dirty="0">
              <a:solidFill>
                <a:schemeClr val="tx1"/>
              </a:solidFill>
              <a:latin typeface="SimHei" charset="-122"/>
              <a:ea typeface="SimHei" charset="-122"/>
              <a:cs typeface="SimHei" charset="-122"/>
            </a:rPr>
            <a:t>客户关系管理的八步法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sym typeface="+mn-ea"/>
            </a:rPr>
            <a:t>实施客户关系管理的条件</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2"/>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2">
        <dgm:presLayoutVars>
          <dgm:chPref val="3"/>
        </dgm:presLayoutVars>
      </dgm:prSet>
      <dgm:spPr/>
    </dgm:pt>
    <dgm:pt modelId="{0F28AA06-1427-D743-BEC7-C0539F8ADE78}" type="pres">
      <dgm:prSet presAssocID="{407B71D8-AF3B-5A42-9B22-D9139206A1E9}" presName="rootConnector" presStyleLbl="node2" presStyleIdx="1" presStyleCnt="2"/>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A6C4962C-E1BD-684A-A83A-6B28C11A2DF1}" type="presOf" srcId="{407B71D8-AF3B-5A42-9B22-D9139206A1E9}" destId="{0F28AA06-1427-D743-BEC7-C0539F8ADE78}" srcOrd="1" destOrd="0" presId="urn:microsoft.com/office/officeart/2009/3/layout/HorizontalOrganizationChart"/>
    <dgm:cxn modelId="{72E1142E-6027-104F-9792-967C89058E57}" type="presOf" srcId="{9AC2E227-803C-4016-BF2C-9291B6CAA290}" destId="{2A2AFDF2-2568-44F8-842C-3BFD70D9F2B1}" srcOrd="0" destOrd="0" presId="urn:microsoft.com/office/officeart/2009/3/layout/HorizontalOrganizationChart"/>
    <dgm:cxn modelId="{3B340169-A67D-E149-A5F8-4F387BA41000}" type="presOf" srcId="{5A294BDE-BC52-8342-AC0A-45AB3E3D15CE}" destId="{16C50FE8-F74F-1349-A8CA-65C27410E2C4}" srcOrd="0" destOrd="0" presId="urn:microsoft.com/office/officeart/2009/3/layout/HorizontalOrganizationChart"/>
    <dgm:cxn modelId="{47AC7F8E-2681-084D-B859-909645262B8A}"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BC937A5-C841-5045-9ECF-07574C860764}" type="presOf" srcId="{23F1803F-276C-8041-9B7B-082F2BD1E946}" destId="{B13D6842-7E74-6E4A-B081-886229548982}" srcOrd="1" destOrd="0" presId="urn:microsoft.com/office/officeart/2009/3/layout/HorizontalOrganizationChart"/>
    <dgm:cxn modelId="{309C5FAC-A61B-204E-ABFE-7C031C12D215}" type="presOf" srcId="{5E91D41B-332E-E54E-BBB2-1256B9CC48C7}" destId="{97BD78E0-6CC9-224B-9FDD-F11EE9BF8DF0}" srcOrd="0" destOrd="0" presId="urn:microsoft.com/office/officeart/2009/3/layout/HorizontalOrganizationChart"/>
    <dgm:cxn modelId="{4481CDBF-5620-1A4B-B6C0-306E181E0518}" type="presOf" srcId="{407B71D8-AF3B-5A42-9B22-D9139206A1E9}" destId="{EE430F54-A878-5E4E-8BD2-2EC118BCE1FF}" srcOrd="0" destOrd="0" presId="urn:microsoft.com/office/officeart/2009/3/layout/HorizontalOrganizationChart"/>
    <dgm:cxn modelId="{CFE1E8F0-4929-9743-A1BA-6DB2168A410D}" type="presOf" srcId="{9AC2E227-803C-4016-BF2C-9291B6CAA290}" destId="{9CD41DA5-A8A9-4189-B933-DCF665F7DF2D}" srcOrd="1"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470D9DFF-47D2-DD4A-A314-C190B9D893FD}" type="presOf" srcId="{23F1803F-276C-8041-9B7B-082F2BD1E946}" destId="{19BA56B5-C34A-B64D-A239-C962FAC6DE3A}" srcOrd="0" destOrd="0" presId="urn:microsoft.com/office/officeart/2009/3/layout/HorizontalOrganizationChart"/>
    <dgm:cxn modelId="{739A0D4D-00C9-864A-8ABA-BCC24D338008}" type="presParOf" srcId="{18DB143D-9E27-4E02-AFA5-F665953CBC10}" destId="{07E01157-B979-4F6B-B892-75DB2A2B8B0F}" srcOrd="0" destOrd="0" presId="urn:microsoft.com/office/officeart/2009/3/layout/HorizontalOrganizationChart"/>
    <dgm:cxn modelId="{D56CDF88-3024-2747-9AED-BC2611F42D77}" type="presParOf" srcId="{07E01157-B979-4F6B-B892-75DB2A2B8B0F}" destId="{F686C23F-604E-4653-B2CB-27DBB6BED631}" srcOrd="0" destOrd="0" presId="urn:microsoft.com/office/officeart/2009/3/layout/HorizontalOrganizationChart"/>
    <dgm:cxn modelId="{48BBD80E-9DBD-9841-9C99-22FBD251FC2C}" type="presParOf" srcId="{F686C23F-604E-4653-B2CB-27DBB6BED631}" destId="{2A2AFDF2-2568-44F8-842C-3BFD70D9F2B1}" srcOrd="0" destOrd="0" presId="urn:microsoft.com/office/officeart/2009/3/layout/HorizontalOrganizationChart"/>
    <dgm:cxn modelId="{581390FB-6FA0-CC4E-B8E1-C6F1998FD2FF}" type="presParOf" srcId="{F686C23F-604E-4653-B2CB-27DBB6BED631}" destId="{9CD41DA5-A8A9-4189-B933-DCF665F7DF2D}" srcOrd="1" destOrd="0" presId="urn:microsoft.com/office/officeart/2009/3/layout/HorizontalOrganizationChart"/>
    <dgm:cxn modelId="{DA8A2B3C-3CFD-614E-87B9-BCC10DED10EF}" type="presParOf" srcId="{07E01157-B979-4F6B-B892-75DB2A2B8B0F}" destId="{96876921-77F4-4E08-9148-E99125692808}" srcOrd="1" destOrd="0" presId="urn:microsoft.com/office/officeart/2009/3/layout/HorizontalOrganizationChart"/>
    <dgm:cxn modelId="{9A5F172C-9381-BF4E-ACB7-1462C2FCD952}" type="presParOf" srcId="{96876921-77F4-4E08-9148-E99125692808}" destId="{97BD78E0-6CC9-224B-9FDD-F11EE9BF8DF0}" srcOrd="0" destOrd="0" presId="urn:microsoft.com/office/officeart/2009/3/layout/HorizontalOrganizationChart"/>
    <dgm:cxn modelId="{14E7E67F-6676-894E-885A-F0476522285D}" type="presParOf" srcId="{96876921-77F4-4E08-9148-E99125692808}" destId="{F5564F5E-C23C-6041-B185-3508736BC161}" srcOrd="1" destOrd="0" presId="urn:microsoft.com/office/officeart/2009/3/layout/HorizontalOrganizationChart"/>
    <dgm:cxn modelId="{24999A43-7E4C-AC44-8BDA-692A376294E4}" type="presParOf" srcId="{F5564F5E-C23C-6041-B185-3508736BC161}" destId="{730C15AF-A2E3-334E-9C4F-2DA8AC61AB90}" srcOrd="0" destOrd="0" presId="urn:microsoft.com/office/officeart/2009/3/layout/HorizontalOrganizationChart"/>
    <dgm:cxn modelId="{38DD09BF-8F43-354F-A2B2-78EAF325C5A8}" type="presParOf" srcId="{730C15AF-A2E3-334E-9C4F-2DA8AC61AB90}" destId="{19BA56B5-C34A-B64D-A239-C962FAC6DE3A}" srcOrd="0" destOrd="0" presId="urn:microsoft.com/office/officeart/2009/3/layout/HorizontalOrganizationChart"/>
    <dgm:cxn modelId="{495ECB05-BD5C-9245-B6A5-05346843358A}" type="presParOf" srcId="{730C15AF-A2E3-334E-9C4F-2DA8AC61AB90}" destId="{B13D6842-7E74-6E4A-B081-886229548982}" srcOrd="1" destOrd="0" presId="urn:microsoft.com/office/officeart/2009/3/layout/HorizontalOrganizationChart"/>
    <dgm:cxn modelId="{6F8F5FC3-D909-E248-BAB3-E043790D4AD3}" type="presParOf" srcId="{F5564F5E-C23C-6041-B185-3508736BC161}" destId="{DA228DBB-51B5-1545-814C-2E0469298B4C}" srcOrd="1" destOrd="0" presId="urn:microsoft.com/office/officeart/2009/3/layout/HorizontalOrganizationChart"/>
    <dgm:cxn modelId="{0D7A97B3-A8ED-9A45-91CD-E46B1D996FF5}" type="presParOf" srcId="{F5564F5E-C23C-6041-B185-3508736BC161}" destId="{D334E96E-D664-3443-8496-4E437BC45B67}" srcOrd="2" destOrd="0" presId="urn:microsoft.com/office/officeart/2009/3/layout/HorizontalOrganizationChart"/>
    <dgm:cxn modelId="{F127F59D-0B03-AB4D-803D-CF9270064640}" type="presParOf" srcId="{96876921-77F4-4E08-9148-E99125692808}" destId="{16C50FE8-F74F-1349-A8CA-65C27410E2C4}" srcOrd="2" destOrd="0" presId="urn:microsoft.com/office/officeart/2009/3/layout/HorizontalOrganizationChart"/>
    <dgm:cxn modelId="{EA5FDC58-52CD-784D-A094-911DC7B625CD}" type="presParOf" srcId="{96876921-77F4-4E08-9148-E99125692808}" destId="{7B39659E-F7C2-8C4D-AAAE-4DDD6208E960}" srcOrd="3" destOrd="0" presId="urn:microsoft.com/office/officeart/2009/3/layout/HorizontalOrganizationChart"/>
    <dgm:cxn modelId="{669AD0A5-C9FD-D048-9908-85BC0D820F40}" type="presParOf" srcId="{7B39659E-F7C2-8C4D-AAAE-4DDD6208E960}" destId="{06ED6D85-57F1-BB48-8E0B-7186F27EBFD7}" srcOrd="0" destOrd="0" presId="urn:microsoft.com/office/officeart/2009/3/layout/HorizontalOrganizationChart"/>
    <dgm:cxn modelId="{2E6A1E22-529E-0249-AF48-67AF860D61A0}" type="presParOf" srcId="{06ED6D85-57F1-BB48-8E0B-7186F27EBFD7}" destId="{EE430F54-A878-5E4E-8BD2-2EC118BCE1FF}" srcOrd="0" destOrd="0" presId="urn:microsoft.com/office/officeart/2009/3/layout/HorizontalOrganizationChart"/>
    <dgm:cxn modelId="{0A9C73FB-CCA2-8143-9E48-D3197D9A2AC4}" type="presParOf" srcId="{06ED6D85-57F1-BB48-8E0B-7186F27EBFD7}" destId="{0F28AA06-1427-D743-BEC7-C0539F8ADE78}" srcOrd="1" destOrd="0" presId="urn:microsoft.com/office/officeart/2009/3/layout/HorizontalOrganizationChart"/>
    <dgm:cxn modelId="{55883E56-6E6E-6A43-8C73-DA38EA0093B0}" type="presParOf" srcId="{7B39659E-F7C2-8C4D-AAAE-4DDD6208E960}" destId="{F43529C5-7D0B-C04F-969D-0FBCA8A92A6D}" srcOrd="1" destOrd="0" presId="urn:microsoft.com/office/officeart/2009/3/layout/HorizontalOrganizationChart"/>
    <dgm:cxn modelId="{EF7E0617-41EE-E549-8170-16795500BAD3}" type="presParOf" srcId="{7B39659E-F7C2-8C4D-AAAE-4DDD6208E960}" destId="{7844B8FB-1B3C-3543-A856-FD80D2872BDF}" srcOrd="2" destOrd="0" presId="urn:microsoft.com/office/officeart/2009/3/layout/HorizontalOrganizationChart"/>
    <dgm:cxn modelId="{907B8821-D9CB-434E-ACC9-D42E76F1525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82C041FE-800A-4661-8642-2139241C0B24}" type="doc">
      <dgm:prSet loTypeId="urn:microsoft.com/office/officeart/2005/8/layout/process2" loCatId="process" qsTypeId="urn:microsoft.com/office/officeart/2005/8/quickstyle/simple1#8" qsCatId="simple" csTypeId="urn:microsoft.com/office/officeart/2005/8/colors/accent2_2#7" csCatId="accent2" phldr="1"/>
      <dgm:spPr/>
    </dgm:pt>
    <dgm:pt modelId="{17C1A1F5-6876-4823-8838-5DB1D65AA2A7}">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客户分析</a:t>
          </a:r>
        </a:p>
      </dgm:t>
    </dgm:pt>
    <dgm:pt modelId="{BDF123CD-1E5D-4E82-AA15-9206274D81A5}" type="parTrans" cxnId="{FD452CDA-EFA1-4EC4-82DE-8FA0904E6B20}">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0D6A12FB-8306-447C-BE12-37792A1CDF4D}" type="sibTrans" cxnId="{FD452CDA-EFA1-4EC4-82DE-8FA0904E6B20}">
      <dgm:prSet custT="1"/>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2E4E678-A152-4DB1-97C5-EDD45DD04B72}">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深入了解目标客户</a:t>
          </a:r>
        </a:p>
      </dgm:t>
    </dgm:pt>
    <dgm:pt modelId="{AD446C28-BAA5-4822-AC04-44D05F9FBCF9}" type="parTrans" cxnId="{E716D7AC-8340-4DD9-9722-BE5748A78B3F}">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2372236D-59F0-4B7E-BBFB-2ED18FCFF1CD}" type="sibTrans" cxnId="{E716D7AC-8340-4DD9-9722-BE5748A78B3F}">
      <dgm:prSet custT="1"/>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741FFBE6-B86E-4A0A-8702-8BC73A6DD5B2}">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发展关系网络</a:t>
          </a:r>
        </a:p>
      </dgm:t>
    </dgm:pt>
    <dgm:pt modelId="{4B8AD9D2-1C52-42E7-8EA9-185FDDFD2656}" type="parTrans" cxnId="{33E3C309-E75A-4400-9C97-95567339B77E}">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419303C-32D9-490B-A8B8-AFEE6F8678D7}" type="sibTrans" cxnId="{33E3C309-E75A-4400-9C97-95567339B77E}">
      <dgm:prSet custT="1"/>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F004E814-4851-4B44-A370-59B79BF7E2A2}">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创造客户价值</a:t>
          </a:r>
        </a:p>
      </dgm:t>
    </dgm:pt>
    <dgm:pt modelId="{3BC10623-BA2F-4F9F-BBE7-015CD308997B}" type="parTrans" cxnId="{2F81C9DF-C059-4A4B-9D44-2C6833F69FB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B1324E1F-0B9B-4CC7-97C0-97FC0AC74A9F}" type="sibTrans" cxnId="{2F81C9DF-C059-4A4B-9D44-2C6833F69FB6}">
      <dgm:prSet custT="1"/>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E8D92DC-15AF-480E-831F-4231D786DDCF}">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管理客户关系</a:t>
          </a:r>
        </a:p>
      </dgm:t>
    </dgm:pt>
    <dgm:pt modelId="{DBBC7E44-337F-4602-92EB-3BC00979A91F}" type="parTrans" cxnId="{9632151C-76BE-4E3A-BC67-1582E96539F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AED392A7-CD3A-4F2D-89FD-EEA2E0072CB4}" type="sibTrans" cxnId="{9632151C-76BE-4E3A-BC67-1582E96539F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B1E81F83-D340-49B2-9935-0E65CDE68FA5}" type="pres">
      <dgm:prSet presAssocID="{82C041FE-800A-4661-8642-2139241C0B24}" presName="linearFlow" presStyleCnt="0">
        <dgm:presLayoutVars>
          <dgm:resizeHandles val="exact"/>
        </dgm:presLayoutVars>
      </dgm:prSet>
      <dgm:spPr/>
    </dgm:pt>
    <dgm:pt modelId="{8AD2462F-A54E-44FC-86C2-221C1CA9F0EE}" type="pres">
      <dgm:prSet presAssocID="{17C1A1F5-6876-4823-8838-5DB1D65AA2A7}" presName="node" presStyleLbl="node1" presStyleIdx="0" presStyleCnt="5" custScaleX="169080">
        <dgm:presLayoutVars>
          <dgm:bulletEnabled val="1"/>
        </dgm:presLayoutVars>
      </dgm:prSet>
      <dgm:spPr/>
    </dgm:pt>
    <dgm:pt modelId="{6EB66A36-9191-411F-AB21-85080CEF7757}" type="pres">
      <dgm:prSet presAssocID="{0D6A12FB-8306-447C-BE12-37792A1CDF4D}" presName="sibTrans" presStyleLbl="sibTrans2D1" presStyleIdx="0" presStyleCnt="4"/>
      <dgm:spPr/>
    </dgm:pt>
    <dgm:pt modelId="{E081ADC1-FF8C-4937-843F-AF9E72FB23DA}" type="pres">
      <dgm:prSet presAssocID="{0D6A12FB-8306-447C-BE12-37792A1CDF4D}" presName="connectorText" presStyleLbl="sibTrans2D1" presStyleIdx="0" presStyleCnt="4"/>
      <dgm:spPr/>
    </dgm:pt>
    <dgm:pt modelId="{E6CA7C63-F1B9-4B63-8ECB-ADFBC51F817D}" type="pres">
      <dgm:prSet presAssocID="{52E4E678-A152-4DB1-97C5-EDD45DD04B72}" presName="node" presStyleLbl="node1" presStyleIdx="1" presStyleCnt="5" custScaleX="169080">
        <dgm:presLayoutVars>
          <dgm:bulletEnabled val="1"/>
        </dgm:presLayoutVars>
      </dgm:prSet>
      <dgm:spPr/>
    </dgm:pt>
    <dgm:pt modelId="{BE9A44F2-3249-47D1-B714-F2127C0B8A03}" type="pres">
      <dgm:prSet presAssocID="{2372236D-59F0-4B7E-BBFB-2ED18FCFF1CD}" presName="sibTrans" presStyleLbl="sibTrans2D1" presStyleIdx="1" presStyleCnt="4"/>
      <dgm:spPr/>
    </dgm:pt>
    <dgm:pt modelId="{D73FE852-29E1-458C-AFF0-728EBAE44440}" type="pres">
      <dgm:prSet presAssocID="{2372236D-59F0-4B7E-BBFB-2ED18FCFF1CD}" presName="connectorText" presStyleLbl="sibTrans2D1" presStyleIdx="1" presStyleCnt="4"/>
      <dgm:spPr/>
    </dgm:pt>
    <dgm:pt modelId="{A85E4B90-D280-44C3-A3F7-CCA2472E7DEE}" type="pres">
      <dgm:prSet presAssocID="{741FFBE6-B86E-4A0A-8702-8BC73A6DD5B2}" presName="node" presStyleLbl="node1" presStyleIdx="2" presStyleCnt="5" custScaleX="169080">
        <dgm:presLayoutVars>
          <dgm:bulletEnabled val="1"/>
        </dgm:presLayoutVars>
      </dgm:prSet>
      <dgm:spPr/>
    </dgm:pt>
    <dgm:pt modelId="{6A9F781D-8286-4C72-8CBF-E17F6F68A589}" type="pres">
      <dgm:prSet presAssocID="{E419303C-32D9-490B-A8B8-AFEE6F8678D7}" presName="sibTrans" presStyleLbl="sibTrans2D1" presStyleIdx="2" presStyleCnt="4"/>
      <dgm:spPr/>
    </dgm:pt>
    <dgm:pt modelId="{280EA254-AC10-45E7-81CF-5B8415940C33}" type="pres">
      <dgm:prSet presAssocID="{E419303C-32D9-490B-A8B8-AFEE6F8678D7}" presName="connectorText" presStyleLbl="sibTrans2D1" presStyleIdx="2" presStyleCnt="4"/>
      <dgm:spPr/>
    </dgm:pt>
    <dgm:pt modelId="{4A7CAD4D-E330-4D12-9ED4-699DAFCC6EB8}" type="pres">
      <dgm:prSet presAssocID="{F004E814-4851-4B44-A370-59B79BF7E2A2}" presName="node" presStyleLbl="node1" presStyleIdx="3" presStyleCnt="5" custScaleX="169080">
        <dgm:presLayoutVars>
          <dgm:bulletEnabled val="1"/>
        </dgm:presLayoutVars>
      </dgm:prSet>
      <dgm:spPr/>
    </dgm:pt>
    <dgm:pt modelId="{E7EA5D58-A9B3-45CF-8423-2A9BE6BED009}" type="pres">
      <dgm:prSet presAssocID="{B1324E1F-0B9B-4CC7-97C0-97FC0AC74A9F}" presName="sibTrans" presStyleLbl="sibTrans2D1" presStyleIdx="3" presStyleCnt="4"/>
      <dgm:spPr/>
    </dgm:pt>
    <dgm:pt modelId="{04A0FEC8-A4D7-4470-AF99-22FB538468B3}" type="pres">
      <dgm:prSet presAssocID="{B1324E1F-0B9B-4CC7-97C0-97FC0AC74A9F}" presName="connectorText" presStyleLbl="sibTrans2D1" presStyleIdx="3" presStyleCnt="4"/>
      <dgm:spPr/>
    </dgm:pt>
    <dgm:pt modelId="{3FBFCE22-EFD4-477C-9661-3AF51EFB87CF}" type="pres">
      <dgm:prSet presAssocID="{EE8D92DC-15AF-480E-831F-4231D786DDCF}" presName="node" presStyleLbl="node1" presStyleIdx="4" presStyleCnt="5" custScaleX="169080">
        <dgm:presLayoutVars>
          <dgm:bulletEnabled val="1"/>
        </dgm:presLayoutVars>
      </dgm:prSet>
      <dgm:spPr/>
    </dgm:pt>
  </dgm:ptLst>
  <dgm:cxnLst>
    <dgm:cxn modelId="{33E3C309-E75A-4400-9C97-95567339B77E}" srcId="{82C041FE-800A-4661-8642-2139241C0B24}" destId="{741FFBE6-B86E-4A0A-8702-8BC73A6DD5B2}" srcOrd="2" destOrd="0" parTransId="{4B8AD9D2-1C52-42E7-8EA9-185FDDFD2656}" sibTransId="{E419303C-32D9-490B-A8B8-AFEE6F8678D7}"/>
    <dgm:cxn modelId="{15146E15-453C-1F4E-8DC7-B094D005BA0F}" type="presOf" srcId="{0D6A12FB-8306-447C-BE12-37792A1CDF4D}" destId="{E081ADC1-FF8C-4937-843F-AF9E72FB23DA}" srcOrd="1" destOrd="0" presId="urn:microsoft.com/office/officeart/2005/8/layout/process2"/>
    <dgm:cxn modelId="{4216B516-60F9-4F4B-92DD-BFED177FD9BE}" type="presOf" srcId="{0D6A12FB-8306-447C-BE12-37792A1CDF4D}" destId="{6EB66A36-9191-411F-AB21-85080CEF7757}" srcOrd="0" destOrd="0" presId="urn:microsoft.com/office/officeart/2005/8/layout/process2"/>
    <dgm:cxn modelId="{9632151C-76BE-4E3A-BC67-1582E96539F6}" srcId="{82C041FE-800A-4661-8642-2139241C0B24}" destId="{EE8D92DC-15AF-480E-831F-4231D786DDCF}" srcOrd="4" destOrd="0" parTransId="{DBBC7E44-337F-4602-92EB-3BC00979A91F}" sibTransId="{AED392A7-CD3A-4F2D-89FD-EEA2E0072CB4}"/>
    <dgm:cxn modelId="{2DEE2433-2E6D-D545-AFD2-B6AD1F3AF8FC}" type="presOf" srcId="{17C1A1F5-6876-4823-8838-5DB1D65AA2A7}" destId="{8AD2462F-A54E-44FC-86C2-221C1CA9F0EE}" srcOrd="0" destOrd="0" presId="urn:microsoft.com/office/officeart/2005/8/layout/process2"/>
    <dgm:cxn modelId="{CF164356-A057-D84E-9FDB-D508FA49549E}" type="presOf" srcId="{2372236D-59F0-4B7E-BBFB-2ED18FCFF1CD}" destId="{D73FE852-29E1-458C-AFF0-728EBAE44440}" srcOrd="1" destOrd="0" presId="urn:microsoft.com/office/officeart/2005/8/layout/process2"/>
    <dgm:cxn modelId="{E7396A61-F57D-B24F-870B-98951B76B2B3}" type="presOf" srcId="{82C041FE-800A-4661-8642-2139241C0B24}" destId="{B1E81F83-D340-49B2-9935-0E65CDE68FA5}" srcOrd="0" destOrd="0" presId="urn:microsoft.com/office/officeart/2005/8/layout/process2"/>
    <dgm:cxn modelId="{17EB7F6D-A694-2549-B00D-041FB4EF3181}" type="presOf" srcId="{E419303C-32D9-490B-A8B8-AFEE6F8678D7}" destId="{280EA254-AC10-45E7-81CF-5B8415940C33}" srcOrd="1" destOrd="0" presId="urn:microsoft.com/office/officeart/2005/8/layout/process2"/>
    <dgm:cxn modelId="{7C4F4A88-E195-364C-A62C-C6D6C6B5722C}" type="presOf" srcId="{E419303C-32D9-490B-A8B8-AFEE6F8678D7}" destId="{6A9F781D-8286-4C72-8CBF-E17F6F68A589}" srcOrd="0" destOrd="0" presId="urn:microsoft.com/office/officeart/2005/8/layout/process2"/>
    <dgm:cxn modelId="{FD8DCC96-5679-444F-9052-480DA096FDE5}" type="presOf" srcId="{B1324E1F-0B9B-4CC7-97C0-97FC0AC74A9F}" destId="{E7EA5D58-A9B3-45CF-8423-2A9BE6BED009}" srcOrd="0" destOrd="0" presId="urn:microsoft.com/office/officeart/2005/8/layout/process2"/>
    <dgm:cxn modelId="{2EB2A99F-37D5-AC4D-ABC4-A5D21A5425D6}" type="presOf" srcId="{2372236D-59F0-4B7E-BBFB-2ED18FCFF1CD}" destId="{BE9A44F2-3249-47D1-B714-F2127C0B8A03}" srcOrd="0" destOrd="0" presId="urn:microsoft.com/office/officeart/2005/8/layout/process2"/>
    <dgm:cxn modelId="{E716D7AC-8340-4DD9-9722-BE5748A78B3F}" srcId="{82C041FE-800A-4661-8642-2139241C0B24}" destId="{52E4E678-A152-4DB1-97C5-EDD45DD04B72}" srcOrd="1" destOrd="0" parTransId="{AD446C28-BAA5-4822-AC04-44D05F9FBCF9}" sibTransId="{2372236D-59F0-4B7E-BBFB-2ED18FCFF1CD}"/>
    <dgm:cxn modelId="{59D82EC1-5ABD-7F45-9D17-AF8AFED8EE5E}" type="presOf" srcId="{741FFBE6-B86E-4A0A-8702-8BC73A6DD5B2}" destId="{A85E4B90-D280-44C3-A3F7-CCA2472E7DEE}" srcOrd="0" destOrd="0" presId="urn:microsoft.com/office/officeart/2005/8/layout/process2"/>
    <dgm:cxn modelId="{4FE8B4D0-C031-1E48-B8F0-18049811D619}" type="presOf" srcId="{F004E814-4851-4B44-A370-59B79BF7E2A2}" destId="{4A7CAD4D-E330-4D12-9ED4-699DAFCC6EB8}" srcOrd="0" destOrd="0" presId="urn:microsoft.com/office/officeart/2005/8/layout/process2"/>
    <dgm:cxn modelId="{FD452CDA-EFA1-4EC4-82DE-8FA0904E6B20}" srcId="{82C041FE-800A-4661-8642-2139241C0B24}" destId="{17C1A1F5-6876-4823-8838-5DB1D65AA2A7}" srcOrd="0" destOrd="0" parTransId="{BDF123CD-1E5D-4E82-AA15-9206274D81A5}" sibTransId="{0D6A12FB-8306-447C-BE12-37792A1CDF4D}"/>
    <dgm:cxn modelId="{94F790DD-8F47-C54F-874F-26AD4538D0FB}" type="presOf" srcId="{52E4E678-A152-4DB1-97C5-EDD45DD04B72}" destId="{E6CA7C63-F1B9-4B63-8ECB-ADFBC51F817D}" srcOrd="0" destOrd="0" presId="urn:microsoft.com/office/officeart/2005/8/layout/process2"/>
    <dgm:cxn modelId="{2F81C9DF-C059-4A4B-9D44-2C6833F69FB6}" srcId="{82C041FE-800A-4661-8642-2139241C0B24}" destId="{F004E814-4851-4B44-A370-59B79BF7E2A2}" srcOrd="3" destOrd="0" parTransId="{3BC10623-BA2F-4F9F-BBE7-015CD308997B}" sibTransId="{B1324E1F-0B9B-4CC7-97C0-97FC0AC74A9F}"/>
    <dgm:cxn modelId="{04CA59E1-9192-4C4E-9A10-3FD37E6AAF4B}" type="presOf" srcId="{EE8D92DC-15AF-480E-831F-4231D786DDCF}" destId="{3FBFCE22-EFD4-477C-9661-3AF51EFB87CF}" srcOrd="0" destOrd="0" presId="urn:microsoft.com/office/officeart/2005/8/layout/process2"/>
    <dgm:cxn modelId="{72019EFA-0E0E-F642-B95A-0DCCD99FB9E0}" type="presOf" srcId="{B1324E1F-0B9B-4CC7-97C0-97FC0AC74A9F}" destId="{04A0FEC8-A4D7-4470-AF99-22FB538468B3}" srcOrd="1" destOrd="0" presId="urn:microsoft.com/office/officeart/2005/8/layout/process2"/>
    <dgm:cxn modelId="{1E846731-B99C-5843-AA6F-0E531E983FC2}" type="presParOf" srcId="{B1E81F83-D340-49B2-9935-0E65CDE68FA5}" destId="{8AD2462F-A54E-44FC-86C2-221C1CA9F0EE}" srcOrd="0" destOrd="0" presId="urn:microsoft.com/office/officeart/2005/8/layout/process2"/>
    <dgm:cxn modelId="{A7450EFC-2FEF-704E-B31F-EEEFD876D4FB}" type="presParOf" srcId="{B1E81F83-D340-49B2-9935-0E65CDE68FA5}" destId="{6EB66A36-9191-411F-AB21-85080CEF7757}" srcOrd="1" destOrd="0" presId="urn:microsoft.com/office/officeart/2005/8/layout/process2"/>
    <dgm:cxn modelId="{D7BEED94-E1CE-8F4F-8AD8-73EEB5C44D3C}" type="presParOf" srcId="{6EB66A36-9191-411F-AB21-85080CEF7757}" destId="{E081ADC1-FF8C-4937-843F-AF9E72FB23DA}" srcOrd="0" destOrd="0" presId="urn:microsoft.com/office/officeart/2005/8/layout/process2"/>
    <dgm:cxn modelId="{23FAA4C6-6323-6843-BC36-F1C670A3707D}" type="presParOf" srcId="{B1E81F83-D340-49B2-9935-0E65CDE68FA5}" destId="{E6CA7C63-F1B9-4B63-8ECB-ADFBC51F817D}" srcOrd="2" destOrd="0" presId="urn:microsoft.com/office/officeart/2005/8/layout/process2"/>
    <dgm:cxn modelId="{4B943A83-E150-1E44-873D-A5F47F3C05BA}" type="presParOf" srcId="{B1E81F83-D340-49B2-9935-0E65CDE68FA5}" destId="{BE9A44F2-3249-47D1-B714-F2127C0B8A03}" srcOrd="3" destOrd="0" presId="urn:microsoft.com/office/officeart/2005/8/layout/process2"/>
    <dgm:cxn modelId="{33CC7385-72E3-E848-B439-6E2005377B8E}" type="presParOf" srcId="{BE9A44F2-3249-47D1-B714-F2127C0B8A03}" destId="{D73FE852-29E1-458C-AFF0-728EBAE44440}" srcOrd="0" destOrd="0" presId="urn:microsoft.com/office/officeart/2005/8/layout/process2"/>
    <dgm:cxn modelId="{1E9E2224-ED99-7D42-9FE8-EE1F4641A913}" type="presParOf" srcId="{B1E81F83-D340-49B2-9935-0E65CDE68FA5}" destId="{A85E4B90-D280-44C3-A3F7-CCA2472E7DEE}" srcOrd="4" destOrd="0" presId="urn:microsoft.com/office/officeart/2005/8/layout/process2"/>
    <dgm:cxn modelId="{86A9655A-6032-E248-8298-C0FABBAEC668}" type="presParOf" srcId="{B1E81F83-D340-49B2-9935-0E65CDE68FA5}" destId="{6A9F781D-8286-4C72-8CBF-E17F6F68A589}" srcOrd="5" destOrd="0" presId="urn:microsoft.com/office/officeart/2005/8/layout/process2"/>
    <dgm:cxn modelId="{EAFB9D18-417B-C044-AFAC-446E69259968}" type="presParOf" srcId="{6A9F781D-8286-4C72-8CBF-E17F6F68A589}" destId="{280EA254-AC10-45E7-81CF-5B8415940C33}" srcOrd="0" destOrd="0" presId="urn:microsoft.com/office/officeart/2005/8/layout/process2"/>
    <dgm:cxn modelId="{2CB1869C-C5C9-4948-B05E-05F6EE61BEEA}" type="presParOf" srcId="{B1E81F83-D340-49B2-9935-0E65CDE68FA5}" destId="{4A7CAD4D-E330-4D12-9ED4-699DAFCC6EB8}" srcOrd="6" destOrd="0" presId="urn:microsoft.com/office/officeart/2005/8/layout/process2"/>
    <dgm:cxn modelId="{A5E10270-7C85-7844-BE98-C855CB69943F}" type="presParOf" srcId="{B1E81F83-D340-49B2-9935-0E65CDE68FA5}" destId="{E7EA5D58-A9B3-45CF-8423-2A9BE6BED009}" srcOrd="7" destOrd="0" presId="urn:microsoft.com/office/officeart/2005/8/layout/process2"/>
    <dgm:cxn modelId="{BDD83C5A-DECB-3849-8F0F-DDB4B35E8EDF}" type="presParOf" srcId="{E7EA5D58-A9B3-45CF-8423-2A9BE6BED009}" destId="{04A0FEC8-A4D7-4470-AF99-22FB538468B3}" srcOrd="0" destOrd="0" presId="urn:microsoft.com/office/officeart/2005/8/layout/process2"/>
    <dgm:cxn modelId="{EB71796E-6385-D94B-AFFA-1F12A38D75F4}" type="presParOf" srcId="{B1E81F83-D340-49B2-9935-0E65CDE68FA5}" destId="{3FBFCE22-EFD4-477C-9661-3AF51EFB87CF}"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C0977436-ED3E-44C5-AAF0-72D87ED966DC}" type="doc">
      <dgm:prSet loTypeId="urn:microsoft.com/office/officeart/2005/8/layout/process5#2" loCatId="process" qsTypeId="urn:microsoft.com/office/officeart/2005/8/quickstyle/simple2#3" qsCatId="simple" csTypeId="urn:microsoft.com/office/officeart/2005/8/colors/accent2_1#4" csCatId="accent2" phldr="1"/>
      <dgm:spPr/>
      <dgm:t>
        <a:bodyPr/>
        <a:lstStyle/>
        <a:p>
          <a:endParaRPr lang="zh-CN" altLang="en-US"/>
        </a:p>
      </dgm:t>
    </dgm:pt>
    <dgm:pt modelId="{F8BB9224-D877-45F8-87C7-443715FC93EF}">
      <dgm:prSet phldrT="[文本]" custT="1"/>
      <dgm:spPr/>
      <dgm:t>
        <a:bodyPr/>
        <a:lstStyle/>
        <a:p>
          <a:pPr>
            <a:lnSpc>
              <a:spcPts val="1680"/>
            </a:lnSpc>
          </a:pPr>
          <a:r>
            <a:rPr lang="zh-CN" altLang="en-US" sz="1400" dirty="0">
              <a:latin typeface="手札体-简粗体" panose="03000700000000000000" pitchFamily="66" charset="-122"/>
              <a:ea typeface="手札体-简粗体" panose="03000700000000000000" pitchFamily="66" charset="-122"/>
            </a:rPr>
            <a:t>确立业务计划</a:t>
          </a:r>
        </a:p>
      </dgm:t>
    </dgm:pt>
    <dgm:pt modelId="{3A61E4A7-4AD0-4F8B-9925-ED3A988047CE}" type="parTrans" cxnId="{2CC52FF5-9830-4861-95AD-5298A84459CD}">
      <dgm:prSet/>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3AC91908-89C1-492F-9669-7D5E1110CBB7}" type="sibTrans" cxnId="{2CC52FF5-9830-4861-95AD-5298A84459CD}">
      <dgm:prSet custT="1"/>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E30A4651-DA9D-40DD-925E-3292534D2F82}">
      <dgm:prSet phldrT="[文本]" custT="1"/>
      <dgm:spPr/>
      <dgm:t>
        <a:bodyPr/>
        <a:lstStyle/>
        <a:p>
          <a:pPr>
            <a:lnSpc>
              <a:spcPts val="1680"/>
            </a:lnSpc>
          </a:pPr>
          <a:r>
            <a:rPr lang="zh-CN" altLang="en-US" sz="1400" dirty="0">
              <a:latin typeface="手札体-简粗体" panose="03000700000000000000" pitchFamily="66" charset="-122"/>
              <a:ea typeface="手札体-简粗体" panose="03000700000000000000" pitchFamily="66" charset="-122"/>
            </a:rPr>
            <a:t>建立客户关系管理项目团队</a:t>
          </a:r>
        </a:p>
      </dgm:t>
    </dgm:pt>
    <dgm:pt modelId="{BD0A6DD7-BE52-4DDF-825B-4B25207DA443}" type="parTrans" cxnId="{A1691CC1-1AE1-49E3-8F6D-5E170C8FC126}">
      <dgm:prSet/>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3B40FB90-A2AE-4CEF-A168-0EB5CF830051}" type="sibTrans" cxnId="{A1691CC1-1AE1-49E3-8F6D-5E170C8FC126}">
      <dgm:prSet custT="1"/>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F11240DB-A4C3-48AD-9850-FAFB8C4356B8}">
      <dgm:prSet phldrT="[文本]" custT="1"/>
      <dgm:spPr/>
      <dgm:t>
        <a:bodyPr/>
        <a:lstStyle/>
        <a:p>
          <a:pPr>
            <a:lnSpc>
              <a:spcPts val="1680"/>
            </a:lnSpc>
          </a:pPr>
          <a:r>
            <a:rPr lang="zh-CN" altLang="en-US" sz="1400" dirty="0">
              <a:latin typeface="手札体-简粗体" panose="03000700000000000000" pitchFamily="66" charset="-122"/>
              <a:ea typeface="手札体-简粗体" panose="03000700000000000000" pitchFamily="66" charset="-122"/>
            </a:rPr>
            <a:t>分析客户需求，开展信息系统初建</a:t>
          </a:r>
        </a:p>
      </dgm:t>
    </dgm:pt>
    <dgm:pt modelId="{C01F3273-EC29-4FD2-887C-BF41F1D34469}" type="parTrans" cxnId="{D1A2FE59-DEBC-404D-BB9B-52075474EA5E}">
      <dgm:prSet/>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14F3045F-BED3-4CE4-93EB-A1F9CBD6E31C}" type="sibTrans" cxnId="{D1A2FE59-DEBC-404D-BB9B-52075474EA5E}">
      <dgm:prSet custT="1"/>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335360F7-5A3A-4FC2-AEBA-4D6A12885E9E}">
      <dgm:prSet phldrT="[文本]" custT="1"/>
      <dgm:spPr/>
      <dgm:t>
        <a:bodyPr/>
        <a:lstStyle/>
        <a:p>
          <a:pPr>
            <a:lnSpc>
              <a:spcPts val="1680"/>
            </a:lnSpc>
          </a:pPr>
          <a:r>
            <a:rPr lang="zh-CN" altLang="en-US" sz="1400" dirty="0">
              <a:latin typeface="手札体-简粗体" panose="03000700000000000000" pitchFamily="66" charset="-122"/>
              <a:ea typeface="手札体-简粗体" panose="03000700000000000000" pitchFamily="66" charset="-122"/>
            </a:rPr>
            <a:t>明确企业应用需求</a:t>
          </a:r>
        </a:p>
      </dgm:t>
    </dgm:pt>
    <dgm:pt modelId="{5034891D-C43B-4A2F-8F7A-A6113838B958}" type="parTrans" cxnId="{270231A6-C7E8-43FD-A073-03B39011CD1D}">
      <dgm:prSet/>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76FEFD2D-4752-4118-9CFA-CA4C8ED34080}" type="sibTrans" cxnId="{270231A6-C7E8-43FD-A073-03B39011CD1D}">
      <dgm:prSet custT="1"/>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20EF0AD0-E63E-45FD-8BD0-5F9CB37D4589}">
      <dgm:prSet phldrT="[文本]" custT="1"/>
      <dgm:spPr/>
      <dgm:t>
        <a:bodyPr/>
        <a:lstStyle/>
        <a:p>
          <a:pPr>
            <a:lnSpc>
              <a:spcPts val="1680"/>
            </a:lnSpc>
          </a:pPr>
          <a:r>
            <a:rPr lang="zh-CN" altLang="en-US" sz="1400" dirty="0">
              <a:latin typeface="手札体-简粗体" panose="03000700000000000000" pitchFamily="66" charset="-122"/>
              <a:ea typeface="手札体-简粗体" panose="03000700000000000000" pitchFamily="66" charset="-122"/>
            </a:rPr>
            <a:t>为客户关系管理不同级别系统设置优先级</a:t>
          </a:r>
        </a:p>
      </dgm:t>
    </dgm:pt>
    <dgm:pt modelId="{4F9F8E73-D0C6-463B-AC08-FE829398EFC2}" type="parTrans" cxnId="{43EB676E-AF15-4E91-A167-C1606F74CA8B}">
      <dgm:prSet/>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BF16608D-6262-44D4-BF03-3F889681187C}" type="sibTrans" cxnId="{43EB676E-AF15-4E91-A167-C1606F74CA8B}">
      <dgm:prSet custT="1"/>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68ED0970-0CC9-480A-A195-F8B8C060F447}">
      <dgm:prSet phldrT="[文本]" custT="1"/>
      <dgm:spPr/>
      <dgm:t>
        <a:bodyPr/>
        <a:lstStyle/>
        <a:p>
          <a:pPr>
            <a:lnSpc>
              <a:spcPts val="1680"/>
            </a:lnSpc>
          </a:pPr>
          <a:r>
            <a:rPr lang="zh-CN" altLang="en-US" sz="1400" dirty="0">
              <a:latin typeface="手札体-简粗体" panose="03000700000000000000" pitchFamily="66" charset="-122"/>
              <a:ea typeface="手札体-简粗体" panose="03000700000000000000" pitchFamily="66" charset="-122"/>
            </a:rPr>
            <a:t>选择合适的方案</a:t>
          </a:r>
        </a:p>
      </dgm:t>
    </dgm:pt>
    <dgm:pt modelId="{27D7D317-68BF-48F4-B673-492F2D02F9ED}" type="parTrans" cxnId="{DAEB1A36-3C77-4B65-B2BE-CA1D548AC11F}">
      <dgm:prSet/>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181215A0-61C8-4477-B2C2-C8F4BB13C313}" type="sibTrans" cxnId="{DAEB1A36-3C77-4B65-B2BE-CA1D548AC11F}">
      <dgm:prSet custT="1"/>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16390581-F136-4E4A-AA80-DF273F802E27}">
      <dgm:prSet phldrT="[文本]" custT="1"/>
      <dgm:spPr/>
      <dgm:t>
        <a:bodyPr/>
        <a:lstStyle/>
        <a:p>
          <a:pPr>
            <a:lnSpc>
              <a:spcPts val="1680"/>
            </a:lnSpc>
          </a:pPr>
          <a:r>
            <a:rPr lang="zh-CN" altLang="en-US" sz="1400" dirty="0">
              <a:latin typeface="手札体-简粗体" panose="03000700000000000000" pitchFamily="66" charset="-122"/>
              <a:ea typeface="手札体-简粗体" panose="03000700000000000000" pitchFamily="66" charset="-122"/>
            </a:rPr>
            <a:t>组织员工用户培训</a:t>
          </a:r>
        </a:p>
      </dgm:t>
    </dgm:pt>
    <dgm:pt modelId="{0B7F0D7B-5B57-46F0-8932-47BF4055DD33}" type="parTrans" cxnId="{D637372C-4F5D-4E31-AE98-19C9E2461DB6}">
      <dgm:prSet/>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6A5AEAA8-D121-4600-BE01-61B3FC1667AB}" type="sibTrans" cxnId="{D637372C-4F5D-4E31-AE98-19C9E2461DB6}">
      <dgm:prSet custT="1"/>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B7898AD1-4F57-40CC-A485-36A90DCAF057}">
      <dgm:prSet phldrT="[文本]" custT="1"/>
      <dgm:spPr/>
      <dgm:t>
        <a:bodyPr/>
        <a:lstStyle/>
        <a:p>
          <a:pPr>
            <a:lnSpc>
              <a:spcPts val="1680"/>
            </a:lnSpc>
          </a:pPr>
          <a:r>
            <a:rPr lang="zh-CN" altLang="en-US" sz="1400" dirty="0">
              <a:latin typeface="手札体-简粗体" panose="03000700000000000000" pitchFamily="66" charset="-122"/>
              <a:ea typeface="手札体-简粗体" panose="03000700000000000000" pitchFamily="66" charset="-122"/>
            </a:rPr>
            <a:t>使用、维护、评估和改进</a:t>
          </a:r>
        </a:p>
      </dgm:t>
    </dgm:pt>
    <dgm:pt modelId="{743522EE-952A-4375-9094-EBC580DFB98C}" type="parTrans" cxnId="{6BB04039-3D59-4656-A0C4-0BF615A1AAF9}">
      <dgm:prSet/>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2E518A5D-F96D-40F4-B89F-1F36A7071369}" type="sibTrans" cxnId="{6BB04039-3D59-4656-A0C4-0BF615A1AAF9}">
      <dgm:prSet/>
      <dgm:spPr/>
      <dgm:t>
        <a:bodyPr/>
        <a:lstStyle/>
        <a:p>
          <a:pPr>
            <a:lnSpc>
              <a:spcPts val="1680"/>
            </a:lnSpc>
          </a:pPr>
          <a:endParaRPr lang="zh-CN" altLang="en-US" sz="1400">
            <a:latin typeface="手札体-简粗体" panose="03000700000000000000" pitchFamily="66" charset="-122"/>
            <a:ea typeface="手札体-简粗体" panose="03000700000000000000" pitchFamily="66" charset="-122"/>
          </a:endParaRPr>
        </a:p>
      </dgm:t>
    </dgm:pt>
    <dgm:pt modelId="{3CE5D1F7-36ED-426A-88F1-98CF56A0A2DE}" type="pres">
      <dgm:prSet presAssocID="{C0977436-ED3E-44C5-AAF0-72D87ED966DC}" presName="diagram" presStyleCnt="0">
        <dgm:presLayoutVars>
          <dgm:dir/>
          <dgm:resizeHandles val="exact"/>
        </dgm:presLayoutVars>
      </dgm:prSet>
      <dgm:spPr/>
    </dgm:pt>
    <dgm:pt modelId="{423D7061-831D-4BDE-AA2F-8DB8E6940905}" type="pres">
      <dgm:prSet presAssocID="{F8BB9224-D877-45F8-87C7-443715FC93EF}" presName="node" presStyleLbl="node1" presStyleIdx="0" presStyleCnt="8" custScaleX="136861">
        <dgm:presLayoutVars>
          <dgm:bulletEnabled val="1"/>
        </dgm:presLayoutVars>
      </dgm:prSet>
      <dgm:spPr/>
    </dgm:pt>
    <dgm:pt modelId="{C85FD063-3AC2-4FE1-AFAE-B0ED72D6631E}" type="pres">
      <dgm:prSet presAssocID="{3AC91908-89C1-492F-9669-7D5E1110CBB7}" presName="sibTrans" presStyleLbl="sibTrans2D1" presStyleIdx="0" presStyleCnt="7"/>
      <dgm:spPr/>
    </dgm:pt>
    <dgm:pt modelId="{9E6FF4D7-C979-40BF-B2ED-74BBE126DBAF}" type="pres">
      <dgm:prSet presAssocID="{3AC91908-89C1-492F-9669-7D5E1110CBB7}" presName="connectorText" presStyleLbl="sibTrans2D1" presStyleIdx="0" presStyleCnt="7"/>
      <dgm:spPr/>
    </dgm:pt>
    <dgm:pt modelId="{B32909EF-9566-4234-98C3-EC133421ADCE}" type="pres">
      <dgm:prSet presAssocID="{E30A4651-DA9D-40DD-925E-3292534D2F82}" presName="node" presStyleLbl="node1" presStyleIdx="1" presStyleCnt="8" custScaleX="136861">
        <dgm:presLayoutVars>
          <dgm:bulletEnabled val="1"/>
        </dgm:presLayoutVars>
      </dgm:prSet>
      <dgm:spPr/>
    </dgm:pt>
    <dgm:pt modelId="{6D0D9E99-56F0-43D3-A234-3B26B61296CD}" type="pres">
      <dgm:prSet presAssocID="{3B40FB90-A2AE-4CEF-A168-0EB5CF830051}" presName="sibTrans" presStyleLbl="sibTrans2D1" presStyleIdx="1" presStyleCnt="7"/>
      <dgm:spPr/>
    </dgm:pt>
    <dgm:pt modelId="{4466F357-2D34-4973-BB6E-C0A21C3330B5}" type="pres">
      <dgm:prSet presAssocID="{3B40FB90-A2AE-4CEF-A168-0EB5CF830051}" presName="connectorText" presStyleLbl="sibTrans2D1" presStyleIdx="1" presStyleCnt="7"/>
      <dgm:spPr/>
    </dgm:pt>
    <dgm:pt modelId="{10EA2EE6-24D8-45B5-A6E1-CB0B57118581}" type="pres">
      <dgm:prSet presAssocID="{F11240DB-A4C3-48AD-9850-FAFB8C4356B8}" presName="node" presStyleLbl="node1" presStyleIdx="2" presStyleCnt="8" custScaleX="136861">
        <dgm:presLayoutVars>
          <dgm:bulletEnabled val="1"/>
        </dgm:presLayoutVars>
      </dgm:prSet>
      <dgm:spPr/>
    </dgm:pt>
    <dgm:pt modelId="{F6F8DC87-FB7D-4174-8863-96835DD216B3}" type="pres">
      <dgm:prSet presAssocID="{14F3045F-BED3-4CE4-93EB-A1F9CBD6E31C}" presName="sibTrans" presStyleLbl="sibTrans2D1" presStyleIdx="2" presStyleCnt="7"/>
      <dgm:spPr/>
    </dgm:pt>
    <dgm:pt modelId="{6900C046-BA0F-4369-9C77-655E54545403}" type="pres">
      <dgm:prSet presAssocID="{14F3045F-BED3-4CE4-93EB-A1F9CBD6E31C}" presName="connectorText" presStyleLbl="sibTrans2D1" presStyleIdx="2" presStyleCnt="7"/>
      <dgm:spPr/>
    </dgm:pt>
    <dgm:pt modelId="{0DE1AE04-C5C1-4CE9-92EC-C6666F17FC65}" type="pres">
      <dgm:prSet presAssocID="{335360F7-5A3A-4FC2-AEBA-4D6A12885E9E}" presName="node" presStyleLbl="node1" presStyleIdx="3" presStyleCnt="8" custScaleX="136861">
        <dgm:presLayoutVars>
          <dgm:bulletEnabled val="1"/>
        </dgm:presLayoutVars>
      </dgm:prSet>
      <dgm:spPr/>
    </dgm:pt>
    <dgm:pt modelId="{119E0154-C9A8-4944-9DC5-CB535A76D78A}" type="pres">
      <dgm:prSet presAssocID="{76FEFD2D-4752-4118-9CFA-CA4C8ED34080}" presName="sibTrans" presStyleLbl="sibTrans2D1" presStyleIdx="3" presStyleCnt="7"/>
      <dgm:spPr/>
    </dgm:pt>
    <dgm:pt modelId="{7DFA081F-9371-4189-A4A4-097B7012F897}" type="pres">
      <dgm:prSet presAssocID="{76FEFD2D-4752-4118-9CFA-CA4C8ED34080}" presName="connectorText" presStyleLbl="sibTrans2D1" presStyleIdx="3" presStyleCnt="7"/>
      <dgm:spPr/>
    </dgm:pt>
    <dgm:pt modelId="{F07F995C-7C59-4943-892A-F098E66F29EB}" type="pres">
      <dgm:prSet presAssocID="{20EF0AD0-E63E-45FD-8BD0-5F9CB37D4589}" presName="node" presStyleLbl="node1" presStyleIdx="4" presStyleCnt="8" custScaleX="136861">
        <dgm:presLayoutVars>
          <dgm:bulletEnabled val="1"/>
        </dgm:presLayoutVars>
      </dgm:prSet>
      <dgm:spPr/>
    </dgm:pt>
    <dgm:pt modelId="{F6FB29CB-E282-4E55-81C2-72E56A48F277}" type="pres">
      <dgm:prSet presAssocID="{BF16608D-6262-44D4-BF03-3F889681187C}" presName="sibTrans" presStyleLbl="sibTrans2D1" presStyleIdx="4" presStyleCnt="7"/>
      <dgm:spPr/>
    </dgm:pt>
    <dgm:pt modelId="{4A8A5FC9-CE6B-43F7-8054-40EE44C4C49E}" type="pres">
      <dgm:prSet presAssocID="{BF16608D-6262-44D4-BF03-3F889681187C}" presName="connectorText" presStyleLbl="sibTrans2D1" presStyleIdx="4" presStyleCnt="7"/>
      <dgm:spPr/>
    </dgm:pt>
    <dgm:pt modelId="{F2FE270A-FAFD-4FE4-99E1-B6DB7332879E}" type="pres">
      <dgm:prSet presAssocID="{68ED0970-0CC9-480A-A195-F8B8C060F447}" presName="node" presStyleLbl="node1" presStyleIdx="5" presStyleCnt="8" custScaleX="136861">
        <dgm:presLayoutVars>
          <dgm:bulletEnabled val="1"/>
        </dgm:presLayoutVars>
      </dgm:prSet>
      <dgm:spPr/>
    </dgm:pt>
    <dgm:pt modelId="{65AC5AC4-8535-42B0-A23A-35A707B971A4}" type="pres">
      <dgm:prSet presAssocID="{181215A0-61C8-4477-B2C2-C8F4BB13C313}" presName="sibTrans" presStyleLbl="sibTrans2D1" presStyleIdx="5" presStyleCnt="7"/>
      <dgm:spPr/>
    </dgm:pt>
    <dgm:pt modelId="{00487A33-3C77-419D-A068-6C68DCF8DBE0}" type="pres">
      <dgm:prSet presAssocID="{181215A0-61C8-4477-B2C2-C8F4BB13C313}" presName="connectorText" presStyleLbl="sibTrans2D1" presStyleIdx="5" presStyleCnt="7"/>
      <dgm:spPr/>
    </dgm:pt>
    <dgm:pt modelId="{24C45F56-C018-4B4A-975E-0C0F347E1946}" type="pres">
      <dgm:prSet presAssocID="{16390581-F136-4E4A-AA80-DF273F802E27}" presName="node" presStyleLbl="node1" presStyleIdx="6" presStyleCnt="8" custScaleX="136861">
        <dgm:presLayoutVars>
          <dgm:bulletEnabled val="1"/>
        </dgm:presLayoutVars>
      </dgm:prSet>
      <dgm:spPr/>
    </dgm:pt>
    <dgm:pt modelId="{A7C13EC8-D603-472A-8C76-68133B54B920}" type="pres">
      <dgm:prSet presAssocID="{6A5AEAA8-D121-4600-BE01-61B3FC1667AB}" presName="sibTrans" presStyleLbl="sibTrans2D1" presStyleIdx="6" presStyleCnt="7"/>
      <dgm:spPr/>
    </dgm:pt>
    <dgm:pt modelId="{767F7B8E-4320-4D1D-9B35-BE16D638A7A8}" type="pres">
      <dgm:prSet presAssocID="{6A5AEAA8-D121-4600-BE01-61B3FC1667AB}" presName="connectorText" presStyleLbl="sibTrans2D1" presStyleIdx="6" presStyleCnt="7"/>
      <dgm:spPr/>
    </dgm:pt>
    <dgm:pt modelId="{B117A9BC-8E1D-47F7-8C8D-11984B96CC20}" type="pres">
      <dgm:prSet presAssocID="{B7898AD1-4F57-40CC-A485-36A90DCAF057}" presName="node" presStyleLbl="node1" presStyleIdx="7" presStyleCnt="8" custScaleX="136861">
        <dgm:presLayoutVars>
          <dgm:bulletEnabled val="1"/>
        </dgm:presLayoutVars>
      </dgm:prSet>
      <dgm:spPr/>
    </dgm:pt>
  </dgm:ptLst>
  <dgm:cxnLst>
    <dgm:cxn modelId="{EAD7A824-1F43-F347-8C4C-CABF29651A2D}" type="presOf" srcId="{6A5AEAA8-D121-4600-BE01-61B3FC1667AB}" destId="{767F7B8E-4320-4D1D-9B35-BE16D638A7A8}" srcOrd="1" destOrd="0" presId="urn:microsoft.com/office/officeart/2005/8/layout/process5#2"/>
    <dgm:cxn modelId="{D637372C-4F5D-4E31-AE98-19C9E2461DB6}" srcId="{C0977436-ED3E-44C5-AAF0-72D87ED966DC}" destId="{16390581-F136-4E4A-AA80-DF273F802E27}" srcOrd="6" destOrd="0" parTransId="{0B7F0D7B-5B57-46F0-8932-47BF4055DD33}" sibTransId="{6A5AEAA8-D121-4600-BE01-61B3FC1667AB}"/>
    <dgm:cxn modelId="{619AA92E-DD1F-6F4F-ACBD-250720F65265}" type="presOf" srcId="{3AC91908-89C1-492F-9669-7D5E1110CBB7}" destId="{9E6FF4D7-C979-40BF-B2ED-74BBE126DBAF}" srcOrd="1" destOrd="0" presId="urn:microsoft.com/office/officeart/2005/8/layout/process5#2"/>
    <dgm:cxn modelId="{F4FA5D35-7E15-EE49-96AF-C11AD325E27C}" type="presOf" srcId="{6A5AEAA8-D121-4600-BE01-61B3FC1667AB}" destId="{A7C13EC8-D603-472A-8C76-68133B54B920}" srcOrd="0" destOrd="0" presId="urn:microsoft.com/office/officeart/2005/8/layout/process5#2"/>
    <dgm:cxn modelId="{DAEB1A36-3C77-4B65-B2BE-CA1D548AC11F}" srcId="{C0977436-ED3E-44C5-AAF0-72D87ED966DC}" destId="{68ED0970-0CC9-480A-A195-F8B8C060F447}" srcOrd="5" destOrd="0" parTransId="{27D7D317-68BF-48F4-B673-492F2D02F9ED}" sibTransId="{181215A0-61C8-4477-B2C2-C8F4BB13C313}"/>
    <dgm:cxn modelId="{6BB04039-3D59-4656-A0C4-0BF615A1AAF9}" srcId="{C0977436-ED3E-44C5-AAF0-72D87ED966DC}" destId="{B7898AD1-4F57-40CC-A485-36A90DCAF057}" srcOrd="7" destOrd="0" parTransId="{743522EE-952A-4375-9094-EBC580DFB98C}" sibTransId="{2E518A5D-F96D-40F4-B89F-1F36A7071369}"/>
    <dgm:cxn modelId="{17BDCD44-3983-0944-A802-43B60CD69CAF}" type="presOf" srcId="{BF16608D-6262-44D4-BF03-3F889681187C}" destId="{4A8A5FC9-CE6B-43F7-8054-40EE44C4C49E}" srcOrd="1" destOrd="0" presId="urn:microsoft.com/office/officeart/2005/8/layout/process5#2"/>
    <dgm:cxn modelId="{240F6E49-9C97-BB4A-A01F-D1EE92D01D24}" type="presOf" srcId="{181215A0-61C8-4477-B2C2-C8F4BB13C313}" destId="{65AC5AC4-8535-42B0-A23A-35A707B971A4}" srcOrd="0" destOrd="0" presId="urn:microsoft.com/office/officeart/2005/8/layout/process5#2"/>
    <dgm:cxn modelId="{4EEB734A-FDB8-2D49-BDC1-B75F96CB9342}" type="presOf" srcId="{3B40FB90-A2AE-4CEF-A168-0EB5CF830051}" destId="{6D0D9E99-56F0-43D3-A234-3B26B61296CD}" srcOrd="0" destOrd="0" presId="urn:microsoft.com/office/officeart/2005/8/layout/process5#2"/>
    <dgm:cxn modelId="{B0A7D24B-ECD4-E441-AB82-2291ABD23BD8}" type="presOf" srcId="{B7898AD1-4F57-40CC-A485-36A90DCAF057}" destId="{B117A9BC-8E1D-47F7-8C8D-11984B96CC20}" srcOrd="0" destOrd="0" presId="urn:microsoft.com/office/officeart/2005/8/layout/process5#2"/>
    <dgm:cxn modelId="{4D11814C-1143-4947-83E6-72A9597DCBC7}" type="presOf" srcId="{181215A0-61C8-4477-B2C2-C8F4BB13C313}" destId="{00487A33-3C77-419D-A068-6C68DCF8DBE0}" srcOrd="1" destOrd="0" presId="urn:microsoft.com/office/officeart/2005/8/layout/process5#2"/>
    <dgm:cxn modelId="{9BFE3052-6821-CB4A-B44F-3FFDC36ABA27}" type="presOf" srcId="{F11240DB-A4C3-48AD-9850-FAFB8C4356B8}" destId="{10EA2EE6-24D8-45B5-A6E1-CB0B57118581}" srcOrd="0" destOrd="0" presId="urn:microsoft.com/office/officeart/2005/8/layout/process5#2"/>
    <dgm:cxn modelId="{D1A2FE59-DEBC-404D-BB9B-52075474EA5E}" srcId="{C0977436-ED3E-44C5-AAF0-72D87ED966DC}" destId="{F11240DB-A4C3-48AD-9850-FAFB8C4356B8}" srcOrd="2" destOrd="0" parTransId="{C01F3273-EC29-4FD2-887C-BF41F1D34469}" sibTransId="{14F3045F-BED3-4CE4-93EB-A1F9CBD6E31C}"/>
    <dgm:cxn modelId="{43EB676E-AF15-4E91-A167-C1606F74CA8B}" srcId="{C0977436-ED3E-44C5-AAF0-72D87ED966DC}" destId="{20EF0AD0-E63E-45FD-8BD0-5F9CB37D4589}" srcOrd="4" destOrd="0" parTransId="{4F9F8E73-D0C6-463B-AC08-FE829398EFC2}" sibTransId="{BF16608D-6262-44D4-BF03-3F889681187C}"/>
    <dgm:cxn modelId="{F47BD374-8983-3344-99F4-B99CEAC01849}" type="presOf" srcId="{68ED0970-0CC9-480A-A195-F8B8C060F447}" destId="{F2FE270A-FAFD-4FE4-99E1-B6DB7332879E}" srcOrd="0" destOrd="0" presId="urn:microsoft.com/office/officeart/2005/8/layout/process5#2"/>
    <dgm:cxn modelId="{D3E50D78-7066-1040-AA2A-03D2EBD2A9DC}" type="presOf" srcId="{20EF0AD0-E63E-45FD-8BD0-5F9CB37D4589}" destId="{F07F995C-7C59-4943-892A-F098E66F29EB}" srcOrd="0" destOrd="0" presId="urn:microsoft.com/office/officeart/2005/8/layout/process5#2"/>
    <dgm:cxn modelId="{470BF279-66B2-814E-B555-6B4FBB1B6B6D}" type="presOf" srcId="{14F3045F-BED3-4CE4-93EB-A1F9CBD6E31C}" destId="{6900C046-BA0F-4369-9C77-655E54545403}" srcOrd="1" destOrd="0" presId="urn:microsoft.com/office/officeart/2005/8/layout/process5#2"/>
    <dgm:cxn modelId="{14362D85-D2FC-5546-9729-16076FC56F6C}" type="presOf" srcId="{14F3045F-BED3-4CE4-93EB-A1F9CBD6E31C}" destId="{F6F8DC87-FB7D-4174-8863-96835DD216B3}" srcOrd="0" destOrd="0" presId="urn:microsoft.com/office/officeart/2005/8/layout/process5#2"/>
    <dgm:cxn modelId="{76565889-57B6-554C-BAA4-22603D9A2CBE}" type="presOf" srcId="{F8BB9224-D877-45F8-87C7-443715FC93EF}" destId="{423D7061-831D-4BDE-AA2F-8DB8E6940905}" srcOrd="0" destOrd="0" presId="urn:microsoft.com/office/officeart/2005/8/layout/process5#2"/>
    <dgm:cxn modelId="{631FE78F-C680-D04F-B3E2-BAF75705C5E9}" type="presOf" srcId="{76FEFD2D-4752-4118-9CFA-CA4C8ED34080}" destId="{7DFA081F-9371-4189-A4A4-097B7012F897}" srcOrd="1" destOrd="0" presId="urn:microsoft.com/office/officeart/2005/8/layout/process5#2"/>
    <dgm:cxn modelId="{CCCBE294-A209-9148-A2A5-F728555C4A45}" type="presOf" srcId="{76FEFD2D-4752-4118-9CFA-CA4C8ED34080}" destId="{119E0154-C9A8-4944-9DC5-CB535A76D78A}" srcOrd="0" destOrd="0" presId="urn:microsoft.com/office/officeart/2005/8/layout/process5#2"/>
    <dgm:cxn modelId="{9E9F0595-149E-D344-96FB-4AB8166C8CFF}" type="presOf" srcId="{335360F7-5A3A-4FC2-AEBA-4D6A12885E9E}" destId="{0DE1AE04-C5C1-4CE9-92EC-C6666F17FC65}" srcOrd="0" destOrd="0" presId="urn:microsoft.com/office/officeart/2005/8/layout/process5#2"/>
    <dgm:cxn modelId="{270231A6-C7E8-43FD-A073-03B39011CD1D}" srcId="{C0977436-ED3E-44C5-AAF0-72D87ED966DC}" destId="{335360F7-5A3A-4FC2-AEBA-4D6A12885E9E}" srcOrd="3" destOrd="0" parTransId="{5034891D-C43B-4A2F-8F7A-A6113838B958}" sibTransId="{76FEFD2D-4752-4118-9CFA-CA4C8ED34080}"/>
    <dgm:cxn modelId="{8C5012AB-8A24-0046-91E6-1E8D094498F4}" type="presOf" srcId="{C0977436-ED3E-44C5-AAF0-72D87ED966DC}" destId="{3CE5D1F7-36ED-426A-88F1-98CF56A0A2DE}" srcOrd="0" destOrd="0" presId="urn:microsoft.com/office/officeart/2005/8/layout/process5#2"/>
    <dgm:cxn modelId="{90F821AF-4B14-514B-BE08-F6F35586188A}" type="presOf" srcId="{16390581-F136-4E4A-AA80-DF273F802E27}" destId="{24C45F56-C018-4B4A-975E-0C0F347E1946}" srcOrd="0" destOrd="0" presId="urn:microsoft.com/office/officeart/2005/8/layout/process5#2"/>
    <dgm:cxn modelId="{02F211B6-B009-E546-AB2B-77DDE57683BF}" type="presOf" srcId="{BF16608D-6262-44D4-BF03-3F889681187C}" destId="{F6FB29CB-E282-4E55-81C2-72E56A48F277}" srcOrd="0" destOrd="0" presId="urn:microsoft.com/office/officeart/2005/8/layout/process5#2"/>
    <dgm:cxn modelId="{A1691CC1-1AE1-49E3-8F6D-5E170C8FC126}" srcId="{C0977436-ED3E-44C5-AAF0-72D87ED966DC}" destId="{E30A4651-DA9D-40DD-925E-3292534D2F82}" srcOrd="1" destOrd="0" parTransId="{BD0A6DD7-BE52-4DDF-825B-4B25207DA443}" sibTransId="{3B40FB90-A2AE-4CEF-A168-0EB5CF830051}"/>
    <dgm:cxn modelId="{51D15FD2-9E57-7F42-94BF-445FA3EAEA7F}" type="presOf" srcId="{3AC91908-89C1-492F-9669-7D5E1110CBB7}" destId="{C85FD063-3AC2-4FE1-AFAE-B0ED72D6631E}" srcOrd="0" destOrd="0" presId="urn:microsoft.com/office/officeart/2005/8/layout/process5#2"/>
    <dgm:cxn modelId="{7BFF40E2-C1A1-A741-AB2D-9563A1EC23D5}" type="presOf" srcId="{E30A4651-DA9D-40DD-925E-3292534D2F82}" destId="{B32909EF-9566-4234-98C3-EC133421ADCE}" srcOrd="0" destOrd="0" presId="urn:microsoft.com/office/officeart/2005/8/layout/process5#2"/>
    <dgm:cxn modelId="{528BE7EC-6D91-364E-ADEC-197F7A5F3AEB}" type="presOf" srcId="{3B40FB90-A2AE-4CEF-A168-0EB5CF830051}" destId="{4466F357-2D34-4973-BB6E-C0A21C3330B5}" srcOrd="1" destOrd="0" presId="urn:microsoft.com/office/officeart/2005/8/layout/process5#2"/>
    <dgm:cxn modelId="{2CC52FF5-9830-4861-95AD-5298A84459CD}" srcId="{C0977436-ED3E-44C5-AAF0-72D87ED966DC}" destId="{F8BB9224-D877-45F8-87C7-443715FC93EF}" srcOrd="0" destOrd="0" parTransId="{3A61E4A7-4AD0-4F8B-9925-ED3A988047CE}" sibTransId="{3AC91908-89C1-492F-9669-7D5E1110CBB7}"/>
    <dgm:cxn modelId="{D0086AF2-C5BF-E040-8BCC-52C453DA952F}" type="presParOf" srcId="{3CE5D1F7-36ED-426A-88F1-98CF56A0A2DE}" destId="{423D7061-831D-4BDE-AA2F-8DB8E6940905}" srcOrd="0" destOrd="0" presId="urn:microsoft.com/office/officeart/2005/8/layout/process5#2"/>
    <dgm:cxn modelId="{04EF2D3E-E422-A34D-B2E8-E6BFB3D5018D}" type="presParOf" srcId="{3CE5D1F7-36ED-426A-88F1-98CF56A0A2DE}" destId="{C85FD063-3AC2-4FE1-AFAE-B0ED72D6631E}" srcOrd="1" destOrd="0" presId="urn:microsoft.com/office/officeart/2005/8/layout/process5#2"/>
    <dgm:cxn modelId="{E41EB799-007C-1948-8CE5-D3A77BC24B13}" type="presParOf" srcId="{C85FD063-3AC2-4FE1-AFAE-B0ED72D6631E}" destId="{9E6FF4D7-C979-40BF-B2ED-74BBE126DBAF}" srcOrd="0" destOrd="0" presId="urn:microsoft.com/office/officeart/2005/8/layout/process5#2"/>
    <dgm:cxn modelId="{558CB8A8-58A2-2744-8759-54DAD65F71F8}" type="presParOf" srcId="{3CE5D1F7-36ED-426A-88F1-98CF56A0A2DE}" destId="{B32909EF-9566-4234-98C3-EC133421ADCE}" srcOrd="2" destOrd="0" presId="urn:microsoft.com/office/officeart/2005/8/layout/process5#2"/>
    <dgm:cxn modelId="{93C28F38-B118-C548-802F-FE753EA781CE}" type="presParOf" srcId="{3CE5D1F7-36ED-426A-88F1-98CF56A0A2DE}" destId="{6D0D9E99-56F0-43D3-A234-3B26B61296CD}" srcOrd="3" destOrd="0" presId="urn:microsoft.com/office/officeart/2005/8/layout/process5#2"/>
    <dgm:cxn modelId="{B66BF62E-FAA2-6745-83C4-BC80C8F6AF9F}" type="presParOf" srcId="{6D0D9E99-56F0-43D3-A234-3B26B61296CD}" destId="{4466F357-2D34-4973-BB6E-C0A21C3330B5}" srcOrd="0" destOrd="0" presId="urn:microsoft.com/office/officeart/2005/8/layout/process5#2"/>
    <dgm:cxn modelId="{088EB012-5B69-514C-A6AE-E1A904AA0408}" type="presParOf" srcId="{3CE5D1F7-36ED-426A-88F1-98CF56A0A2DE}" destId="{10EA2EE6-24D8-45B5-A6E1-CB0B57118581}" srcOrd="4" destOrd="0" presId="urn:microsoft.com/office/officeart/2005/8/layout/process5#2"/>
    <dgm:cxn modelId="{7D07BCF9-46B9-BA4B-B244-94E8CCABEE20}" type="presParOf" srcId="{3CE5D1F7-36ED-426A-88F1-98CF56A0A2DE}" destId="{F6F8DC87-FB7D-4174-8863-96835DD216B3}" srcOrd="5" destOrd="0" presId="urn:microsoft.com/office/officeart/2005/8/layout/process5#2"/>
    <dgm:cxn modelId="{2882F14E-F2B6-5442-8871-CE57612DD551}" type="presParOf" srcId="{F6F8DC87-FB7D-4174-8863-96835DD216B3}" destId="{6900C046-BA0F-4369-9C77-655E54545403}" srcOrd="0" destOrd="0" presId="urn:microsoft.com/office/officeart/2005/8/layout/process5#2"/>
    <dgm:cxn modelId="{58EB9EC4-D4F5-134C-895C-53072D1A7C49}" type="presParOf" srcId="{3CE5D1F7-36ED-426A-88F1-98CF56A0A2DE}" destId="{0DE1AE04-C5C1-4CE9-92EC-C6666F17FC65}" srcOrd="6" destOrd="0" presId="urn:microsoft.com/office/officeart/2005/8/layout/process5#2"/>
    <dgm:cxn modelId="{69E7F607-4FC4-AB46-B31D-60F852DC8ECB}" type="presParOf" srcId="{3CE5D1F7-36ED-426A-88F1-98CF56A0A2DE}" destId="{119E0154-C9A8-4944-9DC5-CB535A76D78A}" srcOrd="7" destOrd="0" presId="urn:microsoft.com/office/officeart/2005/8/layout/process5#2"/>
    <dgm:cxn modelId="{7A260E06-441B-2B42-BD2D-27A19491DDCE}" type="presParOf" srcId="{119E0154-C9A8-4944-9DC5-CB535A76D78A}" destId="{7DFA081F-9371-4189-A4A4-097B7012F897}" srcOrd="0" destOrd="0" presId="urn:microsoft.com/office/officeart/2005/8/layout/process5#2"/>
    <dgm:cxn modelId="{2D93F3E6-0361-964F-9C17-12A46B19EA16}" type="presParOf" srcId="{3CE5D1F7-36ED-426A-88F1-98CF56A0A2DE}" destId="{F07F995C-7C59-4943-892A-F098E66F29EB}" srcOrd="8" destOrd="0" presId="urn:microsoft.com/office/officeart/2005/8/layout/process5#2"/>
    <dgm:cxn modelId="{D66493C9-160A-3044-B0C3-6A5C420B8ABE}" type="presParOf" srcId="{3CE5D1F7-36ED-426A-88F1-98CF56A0A2DE}" destId="{F6FB29CB-E282-4E55-81C2-72E56A48F277}" srcOrd="9" destOrd="0" presId="urn:microsoft.com/office/officeart/2005/8/layout/process5#2"/>
    <dgm:cxn modelId="{D968A370-2B12-E149-B2A6-163C36D47A51}" type="presParOf" srcId="{F6FB29CB-E282-4E55-81C2-72E56A48F277}" destId="{4A8A5FC9-CE6B-43F7-8054-40EE44C4C49E}" srcOrd="0" destOrd="0" presId="urn:microsoft.com/office/officeart/2005/8/layout/process5#2"/>
    <dgm:cxn modelId="{0B5DE557-EA15-1540-B7CA-04B3DA36E264}" type="presParOf" srcId="{3CE5D1F7-36ED-426A-88F1-98CF56A0A2DE}" destId="{F2FE270A-FAFD-4FE4-99E1-B6DB7332879E}" srcOrd="10" destOrd="0" presId="urn:microsoft.com/office/officeart/2005/8/layout/process5#2"/>
    <dgm:cxn modelId="{A61D383A-4BC9-0349-9381-8A21A7BB6A2C}" type="presParOf" srcId="{3CE5D1F7-36ED-426A-88F1-98CF56A0A2DE}" destId="{65AC5AC4-8535-42B0-A23A-35A707B971A4}" srcOrd="11" destOrd="0" presId="urn:microsoft.com/office/officeart/2005/8/layout/process5#2"/>
    <dgm:cxn modelId="{7C36DBEF-83A8-D44A-89EF-583DF08FBC88}" type="presParOf" srcId="{65AC5AC4-8535-42B0-A23A-35A707B971A4}" destId="{00487A33-3C77-419D-A068-6C68DCF8DBE0}" srcOrd="0" destOrd="0" presId="urn:microsoft.com/office/officeart/2005/8/layout/process5#2"/>
    <dgm:cxn modelId="{F4568A7B-1AB4-0940-8E90-6D8C6332EB42}" type="presParOf" srcId="{3CE5D1F7-36ED-426A-88F1-98CF56A0A2DE}" destId="{24C45F56-C018-4B4A-975E-0C0F347E1946}" srcOrd="12" destOrd="0" presId="urn:microsoft.com/office/officeart/2005/8/layout/process5#2"/>
    <dgm:cxn modelId="{CBB46BF1-961E-0140-985F-AF2B856F8249}" type="presParOf" srcId="{3CE5D1F7-36ED-426A-88F1-98CF56A0A2DE}" destId="{A7C13EC8-D603-472A-8C76-68133B54B920}" srcOrd="13" destOrd="0" presId="urn:microsoft.com/office/officeart/2005/8/layout/process5#2"/>
    <dgm:cxn modelId="{EB148702-CAE4-AC49-9975-308D7E91E104}" type="presParOf" srcId="{A7C13EC8-D603-472A-8C76-68133B54B920}" destId="{767F7B8E-4320-4D1D-9B35-BE16D638A7A8}" srcOrd="0" destOrd="0" presId="urn:microsoft.com/office/officeart/2005/8/layout/process5#2"/>
    <dgm:cxn modelId="{951121E6-BB16-B54A-B2C0-1B7A306FB59D}" type="presParOf" srcId="{3CE5D1F7-36ED-426A-88F1-98CF56A0A2DE}" destId="{B117A9BC-8E1D-47F7-8C8D-11984B96CC20}" srcOrd="14" destOrd="0" presId="urn:microsoft.com/office/officeart/2005/8/layout/process5#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客户关系管理的实施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a:solidFill>
          <a:schemeClr val="accent2"/>
        </a:solidFill>
      </dgm:spPr>
      <dgm:t>
        <a:bodyPr/>
        <a:lstStyle/>
        <a:p>
          <a:r>
            <a:rPr lang="zh-CN" altLang="en-US" sz="1100" b="0" dirty="0">
              <a:solidFill>
                <a:schemeClr val="tx1"/>
              </a:solidFill>
              <a:latin typeface="SimHei" charset="-122"/>
              <a:ea typeface="SimHei" charset="-122"/>
              <a:cs typeface="SimHei" charset="-122"/>
            </a:rPr>
            <a:t>客户关系管理的八步法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sym typeface="+mn-ea"/>
            </a:rPr>
            <a:t>实施客户关系管理的条件</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2"/>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2">
        <dgm:presLayoutVars>
          <dgm:chPref val="3"/>
        </dgm:presLayoutVars>
      </dgm:prSet>
      <dgm:spPr/>
    </dgm:pt>
    <dgm:pt modelId="{0F28AA06-1427-D743-BEC7-C0539F8ADE78}" type="pres">
      <dgm:prSet presAssocID="{407B71D8-AF3B-5A42-9B22-D9139206A1E9}" presName="rootConnector" presStyleLbl="node2" presStyleIdx="1" presStyleCnt="2"/>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6858D422-8C90-4F85-BA9D-65CA2FED06E8}" type="pres">
      <dgm:prSet presAssocID="{9AC2E227-803C-4016-BF2C-9291B6CAA290}" presName="hierChild3" presStyleCnt="0"/>
      <dgm:spPr/>
    </dgm:pt>
  </dgm:ptLst>
  <dgm:cxnLst>
    <dgm:cxn modelId="{76A05804-D1CD-EB4E-98DA-993FF0994094}" type="presOf" srcId="{407B71D8-AF3B-5A42-9B22-D9139206A1E9}" destId="{0F28AA06-1427-D743-BEC7-C0539F8ADE78}" srcOrd="1"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D0D74721-858D-7441-9298-CB382C4DD6F1}" type="presOf" srcId="{23F1803F-276C-8041-9B7B-082F2BD1E946}" destId="{19BA56B5-C34A-B64D-A239-C962FAC6DE3A}" srcOrd="0" destOrd="0" presId="urn:microsoft.com/office/officeart/2009/3/layout/HorizontalOrganizationChart"/>
    <dgm:cxn modelId="{CC12932A-2DDE-0A46-8794-219F564425BD}" type="presOf" srcId="{5E91D41B-332E-E54E-BBB2-1256B9CC48C7}" destId="{97BD78E0-6CC9-224B-9FDD-F11EE9BF8DF0}" srcOrd="0" destOrd="0" presId="urn:microsoft.com/office/officeart/2009/3/layout/HorizontalOrganizationChart"/>
    <dgm:cxn modelId="{50855543-B18B-2543-83C7-4BD8909646F3}" type="presOf" srcId="{407B71D8-AF3B-5A42-9B22-D9139206A1E9}" destId="{EE430F54-A878-5E4E-8BD2-2EC118BCE1FF}" srcOrd="0" destOrd="0" presId="urn:microsoft.com/office/officeart/2009/3/layout/HorizontalOrganizationChart"/>
    <dgm:cxn modelId="{066DF844-5B1E-9F4A-8DEE-D83336C3E168}" type="presOf" srcId="{5A294BDE-BC52-8342-AC0A-45AB3E3D15CE}" destId="{16C50FE8-F74F-1349-A8CA-65C27410E2C4}" srcOrd="0" destOrd="0" presId="urn:microsoft.com/office/officeart/2009/3/layout/HorizontalOrganizationChart"/>
    <dgm:cxn modelId="{F578DE6D-4E7B-6542-BB32-D7429D7096EF}" type="presOf" srcId="{23F1803F-276C-8041-9B7B-082F2BD1E946}" destId="{B13D6842-7E74-6E4A-B081-886229548982}" srcOrd="1" destOrd="0" presId="urn:microsoft.com/office/officeart/2009/3/layout/HorizontalOrganizationChart"/>
    <dgm:cxn modelId="{80F02F73-B711-A54E-8783-5DF879CC4CD2}" type="presOf" srcId="{9AC2E227-803C-4016-BF2C-9291B6CAA290}" destId="{2A2AFDF2-2568-44F8-842C-3BFD70D9F2B1}" srcOrd="0" destOrd="0" presId="urn:microsoft.com/office/officeart/2009/3/layout/HorizontalOrganizationChart"/>
    <dgm:cxn modelId="{E56AFE73-A9F4-B34F-90ED-CF612D632B84}"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B05C6AB-332D-5744-8409-2C00A9595C5A}" type="presOf" srcId="{9AC2E227-803C-4016-BF2C-9291B6CAA290}" destId="{9CD41DA5-A8A9-4189-B933-DCF665F7DF2D}" srcOrd="1"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D6C70B29-B6B4-F345-B968-33F98048ED82}" type="presParOf" srcId="{18DB143D-9E27-4E02-AFA5-F665953CBC10}" destId="{07E01157-B979-4F6B-B892-75DB2A2B8B0F}" srcOrd="0" destOrd="0" presId="urn:microsoft.com/office/officeart/2009/3/layout/HorizontalOrganizationChart"/>
    <dgm:cxn modelId="{2E992785-2399-094C-8ED9-F997E240E52F}" type="presParOf" srcId="{07E01157-B979-4F6B-B892-75DB2A2B8B0F}" destId="{F686C23F-604E-4653-B2CB-27DBB6BED631}" srcOrd="0" destOrd="0" presId="urn:microsoft.com/office/officeart/2009/3/layout/HorizontalOrganizationChart"/>
    <dgm:cxn modelId="{1B341A64-EF84-F548-AA7E-C59C0FC3E7D9}" type="presParOf" srcId="{F686C23F-604E-4653-B2CB-27DBB6BED631}" destId="{2A2AFDF2-2568-44F8-842C-3BFD70D9F2B1}" srcOrd="0" destOrd="0" presId="urn:microsoft.com/office/officeart/2009/3/layout/HorizontalOrganizationChart"/>
    <dgm:cxn modelId="{90275F04-11A5-B84C-844D-6AF1373FC346}" type="presParOf" srcId="{F686C23F-604E-4653-B2CB-27DBB6BED631}" destId="{9CD41DA5-A8A9-4189-B933-DCF665F7DF2D}" srcOrd="1" destOrd="0" presId="urn:microsoft.com/office/officeart/2009/3/layout/HorizontalOrganizationChart"/>
    <dgm:cxn modelId="{867A5A7B-6A1D-464B-B2FC-F66DE99AF770}" type="presParOf" srcId="{07E01157-B979-4F6B-B892-75DB2A2B8B0F}" destId="{96876921-77F4-4E08-9148-E99125692808}" srcOrd="1" destOrd="0" presId="urn:microsoft.com/office/officeart/2009/3/layout/HorizontalOrganizationChart"/>
    <dgm:cxn modelId="{8156F1CC-57AE-D24C-9423-387293FEBFDE}" type="presParOf" srcId="{96876921-77F4-4E08-9148-E99125692808}" destId="{97BD78E0-6CC9-224B-9FDD-F11EE9BF8DF0}" srcOrd="0" destOrd="0" presId="urn:microsoft.com/office/officeart/2009/3/layout/HorizontalOrganizationChart"/>
    <dgm:cxn modelId="{A209E434-F4E0-1C4E-9E7F-08506F0BD12A}" type="presParOf" srcId="{96876921-77F4-4E08-9148-E99125692808}" destId="{F5564F5E-C23C-6041-B185-3508736BC161}" srcOrd="1" destOrd="0" presId="urn:microsoft.com/office/officeart/2009/3/layout/HorizontalOrganizationChart"/>
    <dgm:cxn modelId="{F83EDB2E-712A-3543-994A-789D0650F877}" type="presParOf" srcId="{F5564F5E-C23C-6041-B185-3508736BC161}" destId="{730C15AF-A2E3-334E-9C4F-2DA8AC61AB90}" srcOrd="0" destOrd="0" presId="urn:microsoft.com/office/officeart/2009/3/layout/HorizontalOrganizationChart"/>
    <dgm:cxn modelId="{F23C507B-9477-DE40-8A78-F3558B9B5121}" type="presParOf" srcId="{730C15AF-A2E3-334E-9C4F-2DA8AC61AB90}" destId="{19BA56B5-C34A-B64D-A239-C962FAC6DE3A}" srcOrd="0" destOrd="0" presId="urn:microsoft.com/office/officeart/2009/3/layout/HorizontalOrganizationChart"/>
    <dgm:cxn modelId="{57214AAE-11F0-7644-BB71-29A156C0D9F7}" type="presParOf" srcId="{730C15AF-A2E3-334E-9C4F-2DA8AC61AB90}" destId="{B13D6842-7E74-6E4A-B081-886229548982}" srcOrd="1" destOrd="0" presId="urn:microsoft.com/office/officeart/2009/3/layout/HorizontalOrganizationChart"/>
    <dgm:cxn modelId="{BD6140FC-008E-2940-B983-1177DAA2DFD7}" type="presParOf" srcId="{F5564F5E-C23C-6041-B185-3508736BC161}" destId="{DA228DBB-51B5-1545-814C-2E0469298B4C}" srcOrd="1" destOrd="0" presId="urn:microsoft.com/office/officeart/2009/3/layout/HorizontalOrganizationChart"/>
    <dgm:cxn modelId="{EFCD7B9F-2D28-F24F-A21D-181065C62097}" type="presParOf" srcId="{F5564F5E-C23C-6041-B185-3508736BC161}" destId="{D334E96E-D664-3443-8496-4E437BC45B67}" srcOrd="2" destOrd="0" presId="urn:microsoft.com/office/officeart/2009/3/layout/HorizontalOrganizationChart"/>
    <dgm:cxn modelId="{333E20D6-ED22-0940-BD1C-493C5DA68A11}" type="presParOf" srcId="{96876921-77F4-4E08-9148-E99125692808}" destId="{16C50FE8-F74F-1349-A8CA-65C27410E2C4}" srcOrd="2" destOrd="0" presId="urn:microsoft.com/office/officeart/2009/3/layout/HorizontalOrganizationChart"/>
    <dgm:cxn modelId="{F1295286-2D32-F94D-BD43-3F6DE1283088}" type="presParOf" srcId="{96876921-77F4-4E08-9148-E99125692808}" destId="{7B39659E-F7C2-8C4D-AAAE-4DDD6208E960}" srcOrd="3" destOrd="0" presId="urn:microsoft.com/office/officeart/2009/3/layout/HorizontalOrganizationChart"/>
    <dgm:cxn modelId="{79A4DE3C-A33B-1E46-9FC2-8791FF1F903C}" type="presParOf" srcId="{7B39659E-F7C2-8C4D-AAAE-4DDD6208E960}" destId="{06ED6D85-57F1-BB48-8E0B-7186F27EBFD7}" srcOrd="0" destOrd="0" presId="urn:microsoft.com/office/officeart/2009/3/layout/HorizontalOrganizationChart"/>
    <dgm:cxn modelId="{B2EEBF5F-0085-344A-8665-72506940DF69}" type="presParOf" srcId="{06ED6D85-57F1-BB48-8E0B-7186F27EBFD7}" destId="{EE430F54-A878-5E4E-8BD2-2EC118BCE1FF}" srcOrd="0" destOrd="0" presId="urn:microsoft.com/office/officeart/2009/3/layout/HorizontalOrganizationChart"/>
    <dgm:cxn modelId="{91305DDB-D111-E04A-903A-4DE1211A3810}" type="presParOf" srcId="{06ED6D85-57F1-BB48-8E0B-7186F27EBFD7}" destId="{0F28AA06-1427-D743-BEC7-C0539F8ADE78}" srcOrd="1" destOrd="0" presId="urn:microsoft.com/office/officeart/2009/3/layout/HorizontalOrganizationChart"/>
    <dgm:cxn modelId="{6BEB843D-EDE3-EA40-ADA0-5A8C2AAFDADA}" type="presParOf" srcId="{7B39659E-F7C2-8C4D-AAAE-4DDD6208E960}" destId="{F43529C5-7D0B-C04F-969D-0FBCA8A92A6D}" srcOrd="1" destOrd="0" presId="urn:microsoft.com/office/officeart/2009/3/layout/HorizontalOrganizationChart"/>
    <dgm:cxn modelId="{EFCF8E5C-4D53-D341-81FB-AB7C9D7D5E6C}" type="presParOf" srcId="{7B39659E-F7C2-8C4D-AAAE-4DDD6208E960}" destId="{7844B8FB-1B3C-3543-A856-FD80D2872BDF}" srcOrd="2" destOrd="0" presId="urn:microsoft.com/office/officeart/2009/3/layout/HorizontalOrganizationChart"/>
    <dgm:cxn modelId="{D223D4C5-E119-3845-9DFD-9BB42BC707E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客户关系管理的实施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客户关系管理的八步法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a:solidFill>
          <a:schemeClr val="accent2"/>
        </a:solidFill>
      </dgm:spPr>
      <dgm:t>
        <a:bodyPr/>
        <a:lstStyle/>
        <a:p>
          <a:r>
            <a:rPr lang="zh-CN" altLang="en-US" sz="1100" dirty="0">
              <a:latin typeface="SimHei" charset="-122"/>
              <a:ea typeface="SimHei" charset="-122"/>
              <a:cs typeface="SimHei" charset="-122"/>
              <a:sym typeface="+mn-ea"/>
            </a:rPr>
            <a:t>实施客户关系管理的条件</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2"/>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2">
        <dgm:presLayoutVars>
          <dgm:chPref val="3"/>
        </dgm:presLayoutVars>
      </dgm:prSet>
      <dgm:spPr/>
    </dgm:pt>
    <dgm:pt modelId="{0F28AA06-1427-D743-BEC7-C0539F8ADE78}" type="pres">
      <dgm:prSet presAssocID="{407B71D8-AF3B-5A42-9B22-D9139206A1E9}" presName="rootConnector" presStyleLbl="node2" presStyleIdx="1" presStyleCnt="2"/>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BA4DEE15-7E01-494B-98DD-5CC2EAE69CF8}" type="presOf" srcId="{23F1803F-276C-8041-9B7B-082F2BD1E946}" destId="{19BA56B5-C34A-B64D-A239-C962FAC6DE3A}" srcOrd="0" destOrd="0" presId="urn:microsoft.com/office/officeart/2009/3/layout/HorizontalOrganizationChart"/>
    <dgm:cxn modelId="{21E77D18-DD58-314D-BFA5-3ED947008EC6}" type="presOf" srcId="{5A294BDE-BC52-8342-AC0A-45AB3E3D15CE}" destId="{16C50FE8-F74F-1349-A8CA-65C27410E2C4}" srcOrd="0" destOrd="0" presId="urn:microsoft.com/office/officeart/2009/3/layout/HorizontalOrganizationChart"/>
    <dgm:cxn modelId="{B48B674A-D43F-4242-B2E1-702906272865}" type="presOf" srcId="{23F1803F-276C-8041-9B7B-082F2BD1E946}" destId="{B13D6842-7E74-6E4A-B081-886229548982}" srcOrd="1" destOrd="0" presId="urn:microsoft.com/office/officeart/2009/3/layout/HorizontalOrganizationChart"/>
    <dgm:cxn modelId="{B4A4E86F-202D-EC44-9D92-E7EC0CA2D021}" type="presOf" srcId="{F05BBA42-D7AF-4BA0-8C3F-85B1FE28E48F}" destId="{18DB143D-9E27-4E02-AFA5-F665953CBC10}" srcOrd="0" destOrd="0" presId="urn:microsoft.com/office/officeart/2009/3/layout/HorizontalOrganizationChart"/>
    <dgm:cxn modelId="{EF157F78-EAA7-5F49-8DF1-39BB16D1B01B}" type="presOf" srcId="{407B71D8-AF3B-5A42-9B22-D9139206A1E9}" destId="{0F28AA06-1427-D743-BEC7-C0539F8ADE78}" srcOrd="1" destOrd="0" presId="urn:microsoft.com/office/officeart/2009/3/layout/HorizontalOrganizationChart"/>
    <dgm:cxn modelId="{AB32EB7E-2D74-9542-A2BE-CF6376DFEE4C}"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6568BD2-F22E-7D48-95D2-756582B54885}" type="presOf" srcId="{9AC2E227-803C-4016-BF2C-9291B6CAA290}" destId="{2A2AFDF2-2568-44F8-842C-3BFD70D9F2B1}" srcOrd="0" destOrd="0" presId="urn:microsoft.com/office/officeart/2009/3/layout/HorizontalOrganizationChart"/>
    <dgm:cxn modelId="{07EF27DC-97F9-A349-87BE-DB12959FA9D4}" type="presOf" srcId="{5E91D41B-332E-E54E-BBB2-1256B9CC48C7}" destId="{97BD78E0-6CC9-224B-9FDD-F11EE9BF8DF0}" srcOrd="0" destOrd="0" presId="urn:microsoft.com/office/officeart/2009/3/layout/HorizontalOrganizationChart"/>
    <dgm:cxn modelId="{DA7E98E1-D3A9-DF43-A120-14DA633F1F60}" type="presOf" srcId="{407B71D8-AF3B-5A42-9B22-D9139206A1E9}" destId="{EE430F54-A878-5E4E-8BD2-2EC118BCE1FF}"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812B6C3F-144B-BB43-A198-8FC6347F8E3D}" type="presParOf" srcId="{18DB143D-9E27-4E02-AFA5-F665953CBC10}" destId="{07E01157-B979-4F6B-B892-75DB2A2B8B0F}" srcOrd="0" destOrd="0" presId="urn:microsoft.com/office/officeart/2009/3/layout/HorizontalOrganizationChart"/>
    <dgm:cxn modelId="{EF89BC08-25F7-564D-936F-A758FEB87A11}" type="presParOf" srcId="{07E01157-B979-4F6B-B892-75DB2A2B8B0F}" destId="{F686C23F-604E-4653-B2CB-27DBB6BED631}" srcOrd="0" destOrd="0" presId="urn:microsoft.com/office/officeart/2009/3/layout/HorizontalOrganizationChart"/>
    <dgm:cxn modelId="{3956007C-7027-B242-8DBA-D4B2CA79C0E9}" type="presParOf" srcId="{F686C23F-604E-4653-B2CB-27DBB6BED631}" destId="{2A2AFDF2-2568-44F8-842C-3BFD70D9F2B1}" srcOrd="0" destOrd="0" presId="urn:microsoft.com/office/officeart/2009/3/layout/HorizontalOrganizationChart"/>
    <dgm:cxn modelId="{50190A82-2CB1-4540-A3D9-A345FF9CF881}" type="presParOf" srcId="{F686C23F-604E-4653-B2CB-27DBB6BED631}" destId="{9CD41DA5-A8A9-4189-B933-DCF665F7DF2D}" srcOrd="1" destOrd="0" presId="urn:microsoft.com/office/officeart/2009/3/layout/HorizontalOrganizationChart"/>
    <dgm:cxn modelId="{0C75F592-4822-8E4A-9A83-CDDCE1786217}" type="presParOf" srcId="{07E01157-B979-4F6B-B892-75DB2A2B8B0F}" destId="{96876921-77F4-4E08-9148-E99125692808}" srcOrd="1" destOrd="0" presId="urn:microsoft.com/office/officeart/2009/3/layout/HorizontalOrganizationChart"/>
    <dgm:cxn modelId="{116A220F-DC0E-FF40-8FAB-C8093A9D8378}" type="presParOf" srcId="{96876921-77F4-4E08-9148-E99125692808}" destId="{97BD78E0-6CC9-224B-9FDD-F11EE9BF8DF0}" srcOrd="0" destOrd="0" presId="urn:microsoft.com/office/officeart/2009/3/layout/HorizontalOrganizationChart"/>
    <dgm:cxn modelId="{3AD9B073-7854-5B4D-A54A-31E94CE9D367}" type="presParOf" srcId="{96876921-77F4-4E08-9148-E99125692808}" destId="{F5564F5E-C23C-6041-B185-3508736BC161}" srcOrd="1" destOrd="0" presId="urn:microsoft.com/office/officeart/2009/3/layout/HorizontalOrganizationChart"/>
    <dgm:cxn modelId="{4BA554A9-46CD-9D47-8BC2-755AC6E7142E}" type="presParOf" srcId="{F5564F5E-C23C-6041-B185-3508736BC161}" destId="{730C15AF-A2E3-334E-9C4F-2DA8AC61AB90}" srcOrd="0" destOrd="0" presId="urn:microsoft.com/office/officeart/2009/3/layout/HorizontalOrganizationChart"/>
    <dgm:cxn modelId="{C1ED0A88-8FD8-0645-AD25-54C997BAA430}" type="presParOf" srcId="{730C15AF-A2E3-334E-9C4F-2DA8AC61AB90}" destId="{19BA56B5-C34A-B64D-A239-C962FAC6DE3A}" srcOrd="0" destOrd="0" presId="urn:microsoft.com/office/officeart/2009/3/layout/HorizontalOrganizationChart"/>
    <dgm:cxn modelId="{B4AF46B9-B184-5B43-91A3-304BFB2A0DDB}" type="presParOf" srcId="{730C15AF-A2E3-334E-9C4F-2DA8AC61AB90}" destId="{B13D6842-7E74-6E4A-B081-886229548982}" srcOrd="1" destOrd="0" presId="urn:microsoft.com/office/officeart/2009/3/layout/HorizontalOrganizationChart"/>
    <dgm:cxn modelId="{C61EB816-9DC4-0B40-B70D-99161D9B824F}" type="presParOf" srcId="{F5564F5E-C23C-6041-B185-3508736BC161}" destId="{DA228DBB-51B5-1545-814C-2E0469298B4C}" srcOrd="1" destOrd="0" presId="urn:microsoft.com/office/officeart/2009/3/layout/HorizontalOrganizationChart"/>
    <dgm:cxn modelId="{39B95F42-30E9-9043-8617-E7FA9B064B8C}" type="presParOf" srcId="{F5564F5E-C23C-6041-B185-3508736BC161}" destId="{D334E96E-D664-3443-8496-4E437BC45B67}" srcOrd="2" destOrd="0" presId="urn:microsoft.com/office/officeart/2009/3/layout/HorizontalOrganizationChart"/>
    <dgm:cxn modelId="{735079C1-E44A-804C-967C-4CBB1BA8CFF5}" type="presParOf" srcId="{96876921-77F4-4E08-9148-E99125692808}" destId="{16C50FE8-F74F-1349-A8CA-65C27410E2C4}" srcOrd="2" destOrd="0" presId="urn:microsoft.com/office/officeart/2009/3/layout/HorizontalOrganizationChart"/>
    <dgm:cxn modelId="{5BFB43C9-6456-2346-B2A5-487C616B597B}" type="presParOf" srcId="{96876921-77F4-4E08-9148-E99125692808}" destId="{7B39659E-F7C2-8C4D-AAAE-4DDD6208E960}" srcOrd="3" destOrd="0" presId="urn:microsoft.com/office/officeart/2009/3/layout/HorizontalOrganizationChart"/>
    <dgm:cxn modelId="{BC938828-C9C7-C44C-B9CC-992273357A31}" type="presParOf" srcId="{7B39659E-F7C2-8C4D-AAAE-4DDD6208E960}" destId="{06ED6D85-57F1-BB48-8E0B-7186F27EBFD7}" srcOrd="0" destOrd="0" presId="urn:microsoft.com/office/officeart/2009/3/layout/HorizontalOrganizationChart"/>
    <dgm:cxn modelId="{00F82C55-D394-9447-820A-4BFD090894D6}" type="presParOf" srcId="{06ED6D85-57F1-BB48-8E0B-7186F27EBFD7}" destId="{EE430F54-A878-5E4E-8BD2-2EC118BCE1FF}" srcOrd="0" destOrd="0" presId="urn:microsoft.com/office/officeart/2009/3/layout/HorizontalOrganizationChart"/>
    <dgm:cxn modelId="{CFBE3E4B-33A6-AD48-BB02-9FEB30C59AF5}" type="presParOf" srcId="{06ED6D85-57F1-BB48-8E0B-7186F27EBFD7}" destId="{0F28AA06-1427-D743-BEC7-C0539F8ADE78}" srcOrd="1" destOrd="0" presId="urn:microsoft.com/office/officeart/2009/3/layout/HorizontalOrganizationChart"/>
    <dgm:cxn modelId="{D25882E7-0470-BB4F-86E3-D2A2740D4E82}" type="presParOf" srcId="{7B39659E-F7C2-8C4D-AAAE-4DDD6208E960}" destId="{F43529C5-7D0B-C04F-969D-0FBCA8A92A6D}" srcOrd="1" destOrd="0" presId="urn:microsoft.com/office/officeart/2009/3/layout/HorizontalOrganizationChart"/>
    <dgm:cxn modelId="{011FA02A-37AB-0B40-B125-4870AEC5A81E}" type="presParOf" srcId="{7B39659E-F7C2-8C4D-AAAE-4DDD6208E960}" destId="{7844B8FB-1B3C-3543-A856-FD80D2872BDF}" srcOrd="2" destOrd="0" presId="urn:microsoft.com/office/officeart/2009/3/layout/HorizontalOrganizationChart"/>
    <dgm:cxn modelId="{CA0A876F-4384-194A-B3D1-86612631BD5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黑体" panose="02010609060101010101" pitchFamily="49" charset="-122"/>
              <a:ea typeface="黑体" panose="02010609060101010101" pitchFamily="49" charset="-122"/>
              <a:sym typeface="+mn-ea"/>
            </a:rPr>
            <a:t>客户关系管理的实施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0" dirty="0">
              <a:solidFill>
                <a:schemeClr val="tx1"/>
              </a:solidFill>
              <a:latin typeface="SimHei" charset="-122"/>
              <a:ea typeface="SimHei" charset="-122"/>
              <a:cs typeface="SimHei" charset="-122"/>
            </a:rPr>
            <a:t>客户关系管理的八步法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407B71D8-AF3B-5A42-9B22-D9139206A1E9}">
      <dgm:prSet custT="1"/>
      <dgm:spPr>
        <a:solidFill>
          <a:schemeClr val="accent2"/>
        </a:solidFill>
      </dgm:spPr>
      <dgm:t>
        <a:bodyPr/>
        <a:lstStyle/>
        <a:p>
          <a:r>
            <a:rPr lang="zh-CN" altLang="en-US" sz="1100" dirty="0">
              <a:latin typeface="SimHei" charset="-122"/>
              <a:ea typeface="SimHei" charset="-122"/>
              <a:cs typeface="SimHei" charset="-122"/>
              <a:sym typeface="+mn-ea"/>
            </a:rPr>
            <a:t>实施客户关系管理的条件</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2"/>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2">
        <dgm:presLayoutVars>
          <dgm:chPref val="3"/>
        </dgm:presLayoutVars>
      </dgm:prSet>
      <dgm:spPr/>
    </dgm:pt>
    <dgm:pt modelId="{0F28AA06-1427-D743-BEC7-C0539F8ADE78}" type="pres">
      <dgm:prSet presAssocID="{407B71D8-AF3B-5A42-9B22-D9139206A1E9}" presName="rootConnector" presStyleLbl="node2" presStyleIdx="1" presStyleCnt="2"/>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6858D422-8C90-4F85-BA9D-65CA2FED06E8}" type="pres">
      <dgm:prSet presAssocID="{9AC2E227-803C-4016-BF2C-9291B6CAA290}" presName="hierChild3" presStyleCnt="0"/>
      <dgm:spPr/>
    </dgm:pt>
  </dgm:ptLst>
  <dgm:cxnLst>
    <dgm:cxn modelId="{BDA08D08-2255-4545-9D99-42E4D5EE3FC2}" type="presOf" srcId="{23F1803F-276C-8041-9B7B-082F2BD1E946}" destId="{19BA56B5-C34A-B64D-A239-C962FAC6DE3A}"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F036E114-7F22-A84C-8A3E-02CCAB840CAC}" type="presOf" srcId="{407B71D8-AF3B-5A42-9B22-D9139206A1E9}" destId="{EE430F54-A878-5E4E-8BD2-2EC118BCE1FF}" srcOrd="0" destOrd="0" presId="urn:microsoft.com/office/officeart/2009/3/layout/HorizontalOrganizationChart"/>
    <dgm:cxn modelId="{7F0E6321-C84D-B440-B95F-BF638EE47E02}" type="presOf" srcId="{5A294BDE-BC52-8342-AC0A-45AB3E3D15CE}" destId="{16C50FE8-F74F-1349-A8CA-65C27410E2C4}" srcOrd="0" destOrd="0" presId="urn:microsoft.com/office/officeart/2009/3/layout/HorizontalOrganizationChart"/>
    <dgm:cxn modelId="{59146F24-0996-8742-B634-670A5182EBD5}" type="presOf" srcId="{5E91D41B-332E-E54E-BBB2-1256B9CC48C7}" destId="{97BD78E0-6CC9-224B-9FDD-F11EE9BF8DF0}" srcOrd="0" destOrd="0" presId="urn:microsoft.com/office/officeart/2009/3/layout/HorizontalOrganizationChart"/>
    <dgm:cxn modelId="{147AFC28-4240-2F4A-A460-E91B78CD7E41}" type="presOf" srcId="{9AC2E227-803C-4016-BF2C-9291B6CAA290}" destId="{9CD41DA5-A8A9-4189-B933-DCF665F7DF2D}" srcOrd="1" destOrd="0" presId="urn:microsoft.com/office/officeart/2009/3/layout/HorizontalOrganizationChart"/>
    <dgm:cxn modelId="{5147B76F-4E62-3A4E-B11E-D65739ADDF57}" type="presOf" srcId="{9AC2E227-803C-4016-BF2C-9291B6CAA290}" destId="{2A2AFDF2-2568-44F8-842C-3BFD70D9F2B1}" srcOrd="0" destOrd="0" presId="urn:microsoft.com/office/officeart/2009/3/layout/HorizontalOrganizationChart"/>
    <dgm:cxn modelId="{CCC3D47B-2683-0048-9AAF-2D93B96AEEAF}" type="presOf" srcId="{23F1803F-276C-8041-9B7B-082F2BD1E946}" destId="{B13D6842-7E74-6E4A-B081-886229548982}" srcOrd="1" destOrd="0" presId="urn:microsoft.com/office/officeart/2009/3/layout/HorizontalOrganizationChart"/>
    <dgm:cxn modelId="{691EEA85-4B27-9246-BC04-BA732DEEC7AD}"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55DCBCA-00B2-6240-9B63-4F6167375F9F}" type="presOf" srcId="{407B71D8-AF3B-5A42-9B22-D9139206A1E9}" destId="{0F28AA06-1427-D743-BEC7-C0539F8ADE78}" srcOrd="1"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890A84EC-36A6-DF4B-9030-F365140A8D64}" type="presParOf" srcId="{18DB143D-9E27-4E02-AFA5-F665953CBC10}" destId="{07E01157-B979-4F6B-B892-75DB2A2B8B0F}" srcOrd="0" destOrd="0" presId="urn:microsoft.com/office/officeart/2009/3/layout/HorizontalOrganizationChart"/>
    <dgm:cxn modelId="{CD9EC167-8657-CE4F-9CD9-14AB98419496}" type="presParOf" srcId="{07E01157-B979-4F6B-B892-75DB2A2B8B0F}" destId="{F686C23F-604E-4653-B2CB-27DBB6BED631}" srcOrd="0" destOrd="0" presId="urn:microsoft.com/office/officeart/2009/3/layout/HorizontalOrganizationChart"/>
    <dgm:cxn modelId="{8AD9A8FE-F87C-BE49-B6BE-6D84157867B8}" type="presParOf" srcId="{F686C23F-604E-4653-B2CB-27DBB6BED631}" destId="{2A2AFDF2-2568-44F8-842C-3BFD70D9F2B1}" srcOrd="0" destOrd="0" presId="urn:microsoft.com/office/officeart/2009/3/layout/HorizontalOrganizationChart"/>
    <dgm:cxn modelId="{386B9609-85A3-694D-AC99-F9E53D1E597F}" type="presParOf" srcId="{F686C23F-604E-4653-B2CB-27DBB6BED631}" destId="{9CD41DA5-A8A9-4189-B933-DCF665F7DF2D}" srcOrd="1" destOrd="0" presId="urn:microsoft.com/office/officeart/2009/3/layout/HorizontalOrganizationChart"/>
    <dgm:cxn modelId="{D5D173C9-E383-6342-A84E-4FD7CEA6D572}" type="presParOf" srcId="{07E01157-B979-4F6B-B892-75DB2A2B8B0F}" destId="{96876921-77F4-4E08-9148-E99125692808}" srcOrd="1" destOrd="0" presId="urn:microsoft.com/office/officeart/2009/3/layout/HorizontalOrganizationChart"/>
    <dgm:cxn modelId="{650DEC42-4FCD-6A4C-AFB4-236BE2D0B6D1}" type="presParOf" srcId="{96876921-77F4-4E08-9148-E99125692808}" destId="{97BD78E0-6CC9-224B-9FDD-F11EE9BF8DF0}" srcOrd="0" destOrd="0" presId="urn:microsoft.com/office/officeart/2009/3/layout/HorizontalOrganizationChart"/>
    <dgm:cxn modelId="{7EAFFDB1-2CE0-2B41-97FF-F6B7B03C09C1}" type="presParOf" srcId="{96876921-77F4-4E08-9148-E99125692808}" destId="{F5564F5E-C23C-6041-B185-3508736BC161}" srcOrd="1" destOrd="0" presId="urn:microsoft.com/office/officeart/2009/3/layout/HorizontalOrganizationChart"/>
    <dgm:cxn modelId="{58656CF4-B44E-D549-9057-2B384E769A16}" type="presParOf" srcId="{F5564F5E-C23C-6041-B185-3508736BC161}" destId="{730C15AF-A2E3-334E-9C4F-2DA8AC61AB90}" srcOrd="0" destOrd="0" presId="urn:microsoft.com/office/officeart/2009/3/layout/HorizontalOrganizationChart"/>
    <dgm:cxn modelId="{E6236563-33F3-5943-8199-3515FD073142}" type="presParOf" srcId="{730C15AF-A2E3-334E-9C4F-2DA8AC61AB90}" destId="{19BA56B5-C34A-B64D-A239-C962FAC6DE3A}" srcOrd="0" destOrd="0" presId="urn:microsoft.com/office/officeart/2009/3/layout/HorizontalOrganizationChart"/>
    <dgm:cxn modelId="{C6C8803C-08B5-EF46-836D-4DA1CA072373}" type="presParOf" srcId="{730C15AF-A2E3-334E-9C4F-2DA8AC61AB90}" destId="{B13D6842-7E74-6E4A-B081-886229548982}" srcOrd="1" destOrd="0" presId="urn:microsoft.com/office/officeart/2009/3/layout/HorizontalOrganizationChart"/>
    <dgm:cxn modelId="{9EA6C1A5-59C5-C94B-B1F5-4EB747801EB3}" type="presParOf" srcId="{F5564F5E-C23C-6041-B185-3508736BC161}" destId="{DA228DBB-51B5-1545-814C-2E0469298B4C}" srcOrd="1" destOrd="0" presId="urn:microsoft.com/office/officeart/2009/3/layout/HorizontalOrganizationChart"/>
    <dgm:cxn modelId="{F2942BEE-3E4F-994A-B1C0-E451FE4D54A0}" type="presParOf" srcId="{F5564F5E-C23C-6041-B185-3508736BC161}" destId="{D334E96E-D664-3443-8496-4E437BC45B67}" srcOrd="2" destOrd="0" presId="urn:microsoft.com/office/officeart/2009/3/layout/HorizontalOrganizationChart"/>
    <dgm:cxn modelId="{1DC34140-169E-2F42-8A4E-4BB9C7D0BEAC}" type="presParOf" srcId="{96876921-77F4-4E08-9148-E99125692808}" destId="{16C50FE8-F74F-1349-A8CA-65C27410E2C4}" srcOrd="2" destOrd="0" presId="urn:microsoft.com/office/officeart/2009/3/layout/HorizontalOrganizationChart"/>
    <dgm:cxn modelId="{5E48201D-8DC4-7D4B-9E85-5863E2E9D506}" type="presParOf" srcId="{96876921-77F4-4E08-9148-E99125692808}" destId="{7B39659E-F7C2-8C4D-AAAE-4DDD6208E960}" srcOrd="3" destOrd="0" presId="urn:microsoft.com/office/officeart/2009/3/layout/HorizontalOrganizationChart"/>
    <dgm:cxn modelId="{2265605E-2782-8C4B-A2BA-E627AF243B3F}" type="presParOf" srcId="{7B39659E-F7C2-8C4D-AAAE-4DDD6208E960}" destId="{06ED6D85-57F1-BB48-8E0B-7186F27EBFD7}" srcOrd="0" destOrd="0" presId="urn:microsoft.com/office/officeart/2009/3/layout/HorizontalOrganizationChart"/>
    <dgm:cxn modelId="{D08B87CC-7305-7F49-B42E-05602A50AC10}" type="presParOf" srcId="{06ED6D85-57F1-BB48-8E0B-7186F27EBFD7}" destId="{EE430F54-A878-5E4E-8BD2-2EC118BCE1FF}" srcOrd="0" destOrd="0" presId="urn:microsoft.com/office/officeart/2009/3/layout/HorizontalOrganizationChart"/>
    <dgm:cxn modelId="{6358ED83-65D6-6B45-98E0-88B236BA352C}" type="presParOf" srcId="{06ED6D85-57F1-BB48-8E0B-7186F27EBFD7}" destId="{0F28AA06-1427-D743-BEC7-C0539F8ADE78}" srcOrd="1" destOrd="0" presId="urn:microsoft.com/office/officeart/2009/3/layout/HorizontalOrganizationChart"/>
    <dgm:cxn modelId="{85A0399B-8250-2247-B636-562EE4038BEB}" type="presParOf" srcId="{7B39659E-F7C2-8C4D-AAAE-4DDD6208E960}" destId="{F43529C5-7D0B-C04F-969D-0FBCA8A92A6D}" srcOrd="1" destOrd="0" presId="urn:microsoft.com/office/officeart/2009/3/layout/HorizontalOrganizationChart"/>
    <dgm:cxn modelId="{DA4C188F-5F71-DB41-9C47-C6B6E0DF3925}" type="presParOf" srcId="{7B39659E-F7C2-8C4D-AAAE-4DDD6208E960}" destId="{7844B8FB-1B3C-3543-A856-FD80D2872BDF}" srcOrd="2" destOrd="0" presId="urn:microsoft.com/office/officeart/2009/3/layout/HorizontalOrganizationChart"/>
    <dgm:cxn modelId="{DA9405F2-02BD-4542-B185-C6D172274B1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a:latin typeface="黑体" panose="02010609060101010101" pitchFamily="49" charset="-122"/>
              <a:ea typeface="黑体" panose="02010609060101010101" pitchFamily="49" charset="-122"/>
              <a:sym typeface="+mn-ea"/>
            </a:rPr>
            <a:t>客户关系管理的实施</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23F1803F-276C-8041-9B7B-082F2BD1E946}">
      <dgm:prSet custT="1"/>
      <dgm:spPr/>
      <dgm:t>
        <a:bodyPr/>
        <a:lstStyle/>
        <a:p>
          <a:r>
            <a:rPr lang="zh-CN" altLang="en-US" sz="2000" b="0" dirty="0">
              <a:solidFill>
                <a:schemeClr val="tx1"/>
              </a:solidFill>
              <a:latin typeface="SimHei" charset="-122"/>
              <a:ea typeface="SimHei" charset="-122"/>
              <a:cs typeface="SimHei" charset="-122"/>
            </a:rPr>
            <a:t>客户关系管理的八步法</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a:latin typeface="SimHei" charset="-122"/>
            <a:ea typeface="SimHei" charset="-122"/>
            <a:cs typeface="SimHei" charset="-122"/>
          </a:endParaRPr>
        </a:p>
      </dgm:t>
    </dgm:pt>
    <dgm:pt modelId="{407B71D8-AF3B-5A42-9B22-D9139206A1E9}">
      <dgm:prSet custT="1"/>
      <dgm:spPr/>
      <dgm:t>
        <a:bodyPr/>
        <a:lstStyle/>
        <a:p>
          <a:r>
            <a:rPr lang="zh-CN" altLang="en-US" sz="2000" dirty="0">
              <a:latin typeface="SimHei" charset="-122"/>
              <a:ea typeface="SimHei" charset="-122"/>
              <a:cs typeface="SimHei" charset="-122"/>
              <a:sym typeface="+mn-ea"/>
            </a:rPr>
            <a:t>实施客户关系管理的条件</a:t>
          </a:r>
          <a:endParaRPr lang="zh-CN" altLang="en-US" sz="20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2"/>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2">
        <dgm:presLayoutVars>
          <dgm:chPref val="3"/>
        </dgm:presLayoutVars>
      </dgm:prSet>
      <dgm:spPr/>
    </dgm:pt>
    <dgm:pt modelId="{B13D6842-7E74-6E4A-B081-886229548982}" type="pres">
      <dgm:prSet presAssocID="{23F1803F-276C-8041-9B7B-082F2BD1E946}" presName="rootConnector" presStyleLbl="node2" presStyleIdx="0" presStyleCnt="2"/>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16C50FE8-F74F-1349-A8CA-65C27410E2C4}" type="pres">
      <dgm:prSet presAssocID="{5A294BDE-BC52-8342-AC0A-45AB3E3D15CE}" presName="Name64" presStyleLbl="parChTrans1D2" presStyleIdx="1" presStyleCnt="2"/>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1" presStyleCnt="2">
        <dgm:presLayoutVars>
          <dgm:chPref val="3"/>
        </dgm:presLayoutVars>
      </dgm:prSet>
      <dgm:spPr/>
    </dgm:pt>
    <dgm:pt modelId="{0F28AA06-1427-D743-BEC7-C0539F8ADE78}" type="pres">
      <dgm:prSet presAssocID="{407B71D8-AF3B-5A42-9B22-D9139206A1E9}" presName="rootConnector" presStyleLbl="node2" presStyleIdx="1" presStyleCnt="2"/>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8B68D31B-CC63-3845-9EDA-4647F42F00A1}" type="presOf" srcId="{F05BBA42-D7AF-4BA0-8C3F-85B1FE28E48F}" destId="{18DB143D-9E27-4E02-AFA5-F665953CBC10}" srcOrd="0" destOrd="0" presId="urn:microsoft.com/office/officeart/2009/3/layout/HorizontalOrganizationChart"/>
    <dgm:cxn modelId="{E3E3A427-67C2-C34A-8AD5-DDD2D5AF7E31}" type="presOf" srcId="{9AC2E227-803C-4016-BF2C-9291B6CAA290}" destId="{2A2AFDF2-2568-44F8-842C-3BFD70D9F2B1}" srcOrd="0" destOrd="0" presId="urn:microsoft.com/office/officeart/2009/3/layout/HorizontalOrganizationChart"/>
    <dgm:cxn modelId="{D90E9133-401D-A440-ACCB-5C7601F7651A}" type="presOf" srcId="{407B71D8-AF3B-5A42-9B22-D9139206A1E9}" destId="{0F28AA06-1427-D743-BEC7-C0539F8ADE78}" srcOrd="1" destOrd="0" presId="urn:microsoft.com/office/officeart/2009/3/layout/HorizontalOrganizationChart"/>
    <dgm:cxn modelId="{7FA26446-1C0B-604A-9793-94C4BE17BA0D}" type="presOf" srcId="{9AC2E227-803C-4016-BF2C-9291B6CAA290}" destId="{9CD41DA5-A8A9-4189-B933-DCF665F7DF2D}" srcOrd="1" destOrd="0" presId="urn:microsoft.com/office/officeart/2009/3/layout/HorizontalOrganizationChart"/>
    <dgm:cxn modelId="{53F35F77-35B2-B445-B225-DBA70755A9F4}" type="presOf" srcId="{407B71D8-AF3B-5A42-9B22-D9139206A1E9}" destId="{EE430F54-A878-5E4E-8BD2-2EC118BCE1FF}" srcOrd="0" destOrd="0" presId="urn:microsoft.com/office/officeart/2009/3/layout/HorizontalOrganizationChart"/>
    <dgm:cxn modelId="{F8060A89-C49A-7B40-AB27-9BC5FC5D9D04}" type="presOf" srcId="{23F1803F-276C-8041-9B7B-082F2BD1E946}" destId="{B13D6842-7E74-6E4A-B081-886229548982}" srcOrd="1" destOrd="0" presId="urn:microsoft.com/office/officeart/2009/3/layout/HorizontalOrganizationChart"/>
    <dgm:cxn modelId="{1BAF819A-69C6-0B4D-B2F1-A7C686F7574C}" type="presOf" srcId="{23F1803F-276C-8041-9B7B-082F2BD1E946}" destId="{19BA56B5-C34A-B64D-A239-C962FAC6DE3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157B1C6-0BE7-E34A-BD26-DCF9F764BB54}" type="presOf" srcId="{5E91D41B-332E-E54E-BBB2-1256B9CC48C7}" destId="{97BD78E0-6CC9-224B-9FDD-F11EE9BF8DF0}" srcOrd="0" destOrd="0" presId="urn:microsoft.com/office/officeart/2009/3/layout/HorizontalOrganizationChart"/>
    <dgm:cxn modelId="{184AD2EA-F2B6-AA4B-AC32-F446F16AEEA6}" type="presOf" srcId="{5A294BDE-BC52-8342-AC0A-45AB3E3D15CE}" destId="{16C50FE8-F74F-1349-A8CA-65C27410E2C4}" srcOrd="0" destOrd="0" presId="urn:microsoft.com/office/officeart/2009/3/layout/HorizontalOrganizationChart"/>
    <dgm:cxn modelId="{104311FA-F8C7-7E45-ACCD-B15DF6BA18B9}" srcId="{9AC2E227-803C-4016-BF2C-9291B6CAA290}" destId="{407B71D8-AF3B-5A42-9B22-D9139206A1E9}" srcOrd="1" destOrd="0" parTransId="{5A294BDE-BC52-8342-AC0A-45AB3E3D15CE}" sibTransId="{3C80F587-F7A7-ED4A-B3C5-0CD39B91CD03}"/>
    <dgm:cxn modelId="{AB18D7F7-F7B9-1E41-83AC-C2B98E8C153F}" type="presParOf" srcId="{18DB143D-9E27-4E02-AFA5-F665953CBC10}" destId="{07E01157-B979-4F6B-B892-75DB2A2B8B0F}" srcOrd="0" destOrd="0" presId="urn:microsoft.com/office/officeart/2009/3/layout/HorizontalOrganizationChart"/>
    <dgm:cxn modelId="{1CD26704-612A-E14F-A7E5-6801E9EB3FC5}" type="presParOf" srcId="{07E01157-B979-4F6B-B892-75DB2A2B8B0F}" destId="{F686C23F-604E-4653-B2CB-27DBB6BED631}" srcOrd="0" destOrd="0" presId="urn:microsoft.com/office/officeart/2009/3/layout/HorizontalOrganizationChart"/>
    <dgm:cxn modelId="{43C64400-2747-B349-AB82-C3FD1695EC3B}" type="presParOf" srcId="{F686C23F-604E-4653-B2CB-27DBB6BED631}" destId="{2A2AFDF2-2568-44F8-842C-3BFD70D9F2B1}" srcOrd="0" destOrd="0" presId="urn:microsoft.com/office/officeart/2009/3/layout/HorizontalOrganizationChart"/>
    <dgm:cxn modelId="{C9FE765B-448B-914E-9333-4E03B66C7D9B}" type="presParOf" srcId="{F686C23F-604E-4653-B2CB-27DBB6BED631}" destId="{9CD41DA5-A8A9-4189-B933-DCF665F7DF2D}" srcOrd="1" destOrd="0" presId="urn:microsoft.com/office/officeart/2009/3/layout/HorizontalOrganizationChart"/>
    <dgm:cxn modelId="{A150F8C4-86BD-1742-A595-E78C3E806C4D}" type="presParOf" srcId="{07E01157-B979-4F6B-B892-75DB2A2B8B0F}" destId="{96876921-77F4-4E08-9148-E99125692808}" srcOrd="1" destOrd="0" presId="urn:microsoft.com/office/officeart/2009/3/layout/HorizontalOrganizationChart"/>
    <dgm:cxn modelId="{21327946-D955-CD49-B2A9-874815A7BA79}" type="presParOf" srcId="{96876921-77F4-4E08-9148-E99125692808}" destId="{97BD78E0-6CC9-224B-9FDD-F11EE9BF8DF0}" srcOrd="0" destOrd="0" presId="urn:microsoft.com/office/officeart/2009/3/layout/HorizontalOrganizationChart"/>
    <dgm:cxn modelId="{17E9BD02-EDB3-4C43-AD9E-3DB9F6466CAC}" type="presParOf" srcId="{96876921-77F4-4E08-9148-E99125692808}" destId="{F5564F5E-C23C-6041-B185-3508736BC161}" srcOrd="1" destOrd="0" presId="urn:microsoft.com/office/officeart/2009/3/layout/HorizontalOrganizationChart"/>
    <dgm:cxn modelId="{7C179AE1-3EB5-EA4D-96CD-CC3254710F00}" type="presParOf" srcId="{F5564F5E-C23C-6041-B185-3508736BC161}" destId="{730C15AF-A2E3-334E-9C4F-2DA8AC61AB90}" srcOrd="0" destOrd="0" presId="urn:microsoft.com/office/officeart/2009/3/layout/HorizontalOrganizationChart"/>
    <dgm:cxn modelId="{CB2A37EE-545C-CC4B-8D95-6FCEEDB7D9E3}" type="presParOf" srcId="{730C15AF-A2E3-334E-9C4F-2DA8AC61AB90}" destId="{19BA56B5-C34A-B64D-A239-C962FAC6DE3A}" srcOrd="0" destOrd="0" presId="urn:microsoft.com/office/officeart/2009/3/layout/HorizontalOrganizationChart"/>
    <dgm:cxn modelId="{D05D3F98-25EF-FA49-9E97-D4EAB53EA7A2}" type="presParOf" srcId="{730C15AF-A2E3-334E-9C4F-2DA8AC61AB90}" destId="{B13D6842-7E74-6E4A-B081-886229548982}" srcOrd="1" destOrd="0" presId="urn:microsoft.com/office/officeart/2009/3/layout/HorizontalOrganizationChart"/>
    <dgm:cxn modelId="{6A9AA0EC-CDD9-CA49-ACAF-6A204DD899E0}" type="presParOf" srcId="{F5564F5E-C23C-6041-B185-3508736BC161}" destId="{DA228DBB-51B5-1545-814C-2E0469298B4C}" srcOrd="1" destOrd="0" presId="urn:microsoft.com/office/officeart/2009/3/layout/HorizontalOrganizationChart"/>
    <dgm:cxn modelId="{43FF6BA1-6A59-834B-9C3F-CC41D9DF5995}" type="presParOf" srcId="{F5564F5E-C23C-6041-B185-3508736BC161}" destId="{D334E96E-D664-3443-8496-4E437BC45B67}" srcOrd="2" destOrd="0" presId="urn:microsoft.com/office/officeart/2009/3/layout/HorizontalOrganizationChart"/>
    <dgm:cxn modelId="{A078A875-FF7D-CE44-A931-16C8E7B8959D}" type="presParOf" srcId="{96876921-77F4-4E08-9148-E99125692808}" destId="{16C50FE8-F74F-1349-A8CA-65C27410E2C4}" srcOrd="2" destOrd="0" presId="urn:microsoft.com/office/officeart/2009/3/layout/HorizontalOrganizationChart"/>
    <dgm:cxn modelId="{73EAB614-DCB5-6241-B811-47983E3798A1}" type="presParOf" srcId="{96876921-77F4-4E08-9148-E99125692808}" destId="{7B39659E-F7C2-8C4D-AAAE-4DDD6208E960}" srcOrd="3" destOrd="0" presId="urn:microsoft.com/office/officeart/2009/3/layout/HorizontalOrganizationChart"/>
    <dgm:cxn modelId="{2D2E4D27-098F-7D45-96A0-83C3CB5F9BCA}" type="presParOf" srcId="{7B39659E-F7C2-8C4D-AAAE-4DDD6208E960}" destId="{06ED6D85-57F1-BB48-8E0B-7186F27EBFD7}" srcOrd="0" destOrd="0" presId="urn:microsoft.com/office/officeart/2009/3/layout/HorizontalOrganizationChart"/>
    <dgm:cxn modelId="{DCC90809-1500-AD42-B615-B788AB3FED6C}" type="presParOf" srcId="{06ED6D85-57F1-BB48-8E0B-7186F27EBFD7}" destId="{EE430F54-A878-5E4E-8BD2-2EC118BCE1FF}" srcOrd="0" destOrd="0" presId="urn:microsoft.com/office/officeart/2009/3/layout/HorizontalOrganizationChart"/>
    <dgm:cxn modelId="{383506E1-07F6-D94B-A51F-0E82F83F3710}" type="presParOf" srcId="{06ED6D85-57F1-BB48-8E0B-7186F27EBFD7}" destId="{0F28AA06-1427-D743-BEC7-C0539F8ADE78}" srcOrd="1" destOrd="0" presId="urn:microsoft.com/office/officeart/2009/3/layout/HorizontalOrganizationChart"/>
    <dgm:cxn modelId="{461565D3-619D-5440-A586-A54F7F6C2B0C}" type="presParOf" srcId="{7B39659E-F7C2-8C4D-AAAE-4DDD6208E960}" destId="{F43529C5-7D0B-C04F-969D-0FBCA8A92A6D}" srcOrd="1" destOrd="0" presId="urn:microsoft.com/office/officeart/2009/3/layout/HorizontalOrganizationChart"/>
    <dgm:cxn modelId="{C06985BA-73BD-134E-9A6F-6E8111989450}" type="presParOf" srcId="{7B39659E-F7C2-8C4D-AAAE-4DDD6208E960}" destId="{7844B8FB-1B3C-3543-A856-FD80D2872BDF}" srcOrd="2" destOrd="0" presId="urn:microsoft.com/office/officeart/2009/3/layout/HorizontalOrganizationChart"/>
    <dgm:cxn modelId="{C8CA3405-508C-4C45-980F-ABEFE185C31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C041FE-800A-4661-8642-2139241C0B24}" type="doc">
      <dgm:prSet loTypeId="urn:microsoft.com/office/officeart/2011/layout/CircleProcess" loCatId="process" qsTypeId="urn:microsoft.com/office/officeart/2005/8/quickstyle/simple1#3" qsCatId="simple" csTypeId="urn:microsoft.com/office/officeart/2005/8/colors/accent2_2#2" csCatId="accent2" phldr="1"/>
      <dgm:spPr/>
    </dgm:pt>
    <dgm:pt modelId="{17C1A1F5-6876-4823-8838-5DB1D65AA2A7}">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客户分析</a:t>
          </a:r>
        </a:p>
      </dgm:t>
    </dgm:pt>
    <dgm:pt modelId="{BDF123CD-1E5D-4E82-AA15-9206274D81A5}" type="parTrans" cxnId="{FD452CDA-EFA1-4EC4-82DE-8FA0904E6B20}">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0D6A12FB-8306-447C-BE12-37792A1CDF4D}" type="sibTrans" cxnId="{FD452CDA-EFA1-4EC4-82DE-8FA0904E6B20}">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2E4E678-A152-4DB1-97C5-EDD45DD04B72}">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深入了解目标客户</a:t>
          </a:r>
        </a:p>
      </dgm:t>
    </dgm:pt>
    <dgm:pt modelId="{AD446C28-BAA5-4822-AC04-44D05F9FBCF9}" type="parTrans" cxnId="{E716D7AC-8340-4DD9-9722-BE5748A78B3F}">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2372236D-59F0-4B7E-BBFB-2ED18FCFF1CD}" type="sibTrans" cxnId="{E716D7AC-8340-4DD9-9722-BE5748A78B3F}">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741FFBE6-B86E-4A0A-8702-8BC73A6DD5B2}">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发展关系网络</a:t>
          </a:r>
        </a:p>
      </dgm:t>
    </dgm:pt>
    <dgm:pt modelId="{4B8AD9D2-1C52-42E7-8EA9-185FDDFD2656}" type="parTrans" cxnId="{33E3C309-E75A-4400-9C97-95567339B77E}">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419303C-32D9-490B-A8B8-AFEE6F8678D7}" type="sibTrans" cxnId="{33E3C309-E75A-4400-9C97-95567339B77E}">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F004E814-4851-4B44-A370-59B79BF7E2A2}">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创造客户价值</a:t>
          </a:r>
        </a:p>
      </dgm:t>
    </dgm:pt>
    <dgm:pt modelId="{3BC10623-BA2F-4F9F-BBE7-015CD308997B}" type="parTrans" cxnId="{2F81C9DF-C059-4A4B-9D44-2C6833F69FB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B1324E1F-0B9B-4CC7-97C0-97FC0AC74A9F}" type="sibTrans" cxnId="{2F81C9DF-C059-4A4B-9D44-2C6833F69FB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E8D92DC-15AF-480E-831F-4231D786DDCF}">
      <dgm:prSet phldrT="[文本]" custT="1"/>
      <dgm:spPr/>
      <dgm:t>
        <a:bodyPr anchor="ctr"/>
        <a:lstStyle/>
        <a:p>
          <a:pPr>
            <a:lnSpc>
              <a:spcPts val="2400"/>
            </a:lnSpc>
            <a:spcBef>
              <a:spcPts val="0"/>
            </a:spcBef>
            <a:spcAft>
              <a:spcPts val="0"/>
            </a:spcAft>
          </a:pPr>
          <a:r>
            <a:rPr lang="zh-CN" altLang="en-US" sz="2000" dirty="0">
              <a:latin typeface="手札体-简粗体" panose="03000700000000000000" pitchFamily="66" charset="-122"/>
              <a:ea typeface="手札体-简粗体" panose="03000700000000000000" pitchFamily="66" charset="-122"/>
            </a:rPr>
            <a:t>管理客户关系</a:t>
          </a:r>
        </a:p>
      </dgm:t>
    </dgm:pt>
    <dgm:pt modelId="{DBBC7E44-337F-4602-92EB-3BC00979A91F}" type="parTrans" cxnId="{9632151C-76BE-4E3A-BC67-1582E96539F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AED392A7-CD3A-4F2D-89FD-EEA2E0072CB4}" type="sibTrans" cxnId="{9632151C-76BE-4E3A-BC67-1582E96539F6}">
      <dgm:prSet/>
      <dgm:spPr/>
      <dgm:t>
        <a:bodyPr/>
        <a:lstStyle/>
        <a:p>
          <a:pPr>
            <a:lnSpc>
              <a:spcPct val="1000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B85EE716-1583-44D5-969A-5E05EC723896}" type="pres">
      <dgm:prSet presAssocID="{82C041FE-800A-4661-8642-2139241C0B24}" presName="Name0" presStyleCnt="0">
        <dgm:presLayoutVars>
          <dgm:chMax val="11"/>
          <dgm:chPref val="11"/>
          <dgm:dir/>
          <dgm:resizeHandles/>
        </dgm:presLayoutVars>
      </dgm:prSet>
      <dgm:spPr/>
    </dgm:pt>
    <dgm:pt modelId="{E93562DE-DD8E-4637-961A-B9D599F856C0}" type="pres">
      <dgm:prSet presAssocID="{EE8D92DC-15AF-480E-831F-4231D786DDCF}" presName="Accent5" presStyleCnt="0"/>
      <dgm:spPr/>
    </dgm:pt>
    <dgm:pt modelId="{FA3A7EB8-CF1A-4D96-BFAB-48E10814CCD7}" type="pres">
      <dgm:prSet presAssocID="{EE8D92DC-15AF-480E-831F-4231D786DDCF}" presName="Accent" presStyleLbl="node1" presStyleIdx="0" presStyleCnt="5"/>
      <dgm:spPr/>
    </dgm:pt>
    <dgm:pt modelId="{CCEB2845-6D1E-4F7F-901B-2E57B3BFE3EE}" type="pres">
      <dgm:prSet presAssocID="{EE8D92DC-15AF-480E-831F-4231D786DDCF}" presName="ParentBackground5" presStyleCnt="0"/>
      <dgm:spPr/>
    </dgm:pt>
    <dgm:pt modelId="{5945C677-0693-4B50-A43B-979AA8FB2267}" type="pres">
      <dgm:prSet presAssocID="{EE8D92DC-15AF-480E-831F-4231D786DDCF}" presName="ParentBackground" presStyleLbl="fgAcc1" presStyleIdx="0" presStyleCnt="5"/>
      <dgm:spPr/>
    </dgm:pt>
    <dgm:pt modelId="{1432C242-28F5-4896-A5FE-969925365AC8}" type="pres">
      <dgm:prSet presAssocID="{EE8D92DC-15AF-480E-831F-4231D786DDCF}" presName="Parent5" presStyleLbl="revTx" presStyleIdx="0" presStyleCnt="0">
        <dgm:presLayoutVars>
          <dgm:chMax val="1"/>
          <dgm:chPref val="1"/>
          <dgm:bulletEnabled val="1"/>
        </dgm:presLayoutVars>
      </dgm:prSet>
      <dgm:spPr/>
    </dgm:pt>
    <dgm:pt modelId="{021440F1-E6B8-4024-98F2-2A6740168926}" type="pres">
      <dgm:prSet presAssocID="{F004E814-4851-4B44-A370-59B79BF7E2A2}" presName="Accent4" presStyleCnt="0"/>
      <dgm:spPr/>
    </dgm:pt>
    <dgm:pt modelId="{46FE07BA-9BE5-4EA0-8BB8-87ADD66A65AB}" type="pres">
      <dgm:prSet presAssocID="{F004E814-4851-4B44-A370-59B79BF7E2A2}" presName="Accent" presStyleLbl="node1" presStyleIdx="1" presStyleCnt="5"/>
      <dgm:spPr/>
    </dgm:pt>
    <dgm:pt modelId="{81CCA760-4301-4B2A-9C7C-60F2724D686E}" type="pres">
      <dgm:prSet presAssocID="{F004E814-4851-4B44-A370-59B79BF7E2A2}" presName="ParentBackground4" presStyleCnt="0"/>
      <dgm:spPr/>
    </dgm:pt>
    <dgm:pt modelId="{77597F8B-5087-4E10-A4A0-589E7D169D96}" type="pres">
      <dgm:prSet presAssocID="{F004E814-4851-4B44-A370-59B79BF7E2A2}" presName="ParentBackground" presStyleLbl="fgAcc1" presStyleIdx="1" presStyleCnt="5"/>
      <dgm:spPr/>
    </dgm:pt>
    <dgm:pt modelId="{DB9EF84F-FE00-4570-B3B7-7F4E2F6E0ECF}" type="pres">
      <dgm:prSet presAssocID="{F004E814-4851-4B44-A370-59B79BF7E2A2}" presName="Parent4" presStyleLbl="revTx" presStyleIdx="0" presStyleCnt="0">
        <dgm:presLayoutVars>
          <dgm:chMax val="1"/>
          <dgm:chPref val="1"/>
          <dgm:bulletEnabled val="1"/>
        </dgm:presLayoutVars>
      </dgm:prSet>
      <dgm:spPr/>
    </dgm:pt>
    <dgm:pt modelId="{7676ACE4-E2F1-4390-B533-68EE720DC96D}" type="pres">
      <dgm:prSet presAssocID="{741FFBE6-B86E-4A0A-8702-8BC73A6DD5B2}" presName="Accent3" presStyleCnt="0"/>
      <dgm:spPr/>
    </dgm:pt>
    <dgm:pt modelId="{5AFC5F0F-4156-4EE2-A91B-60C22F811156}" type="pres">
      <dgm:prSet presAssocID="{741FFBE6-B86E-4A0A-8702-8BC73A6DD5B2}" presName="Accent" presStyleLbl="node1" presStyleIdx="2" presStyleCnt="5"/>
      <dgm:spPr/>
    </dgm:pt>
    <dgm:pt modelId="{9CD3C78E-73C0-4030-B73E-A048A6481A78}" type="pres">
      <dgm:prSet presAssocID="{741FFBE6-B86E-4A0A-8702-8BC73A6DD5B2}" presName="ParentBackground3" presStyleCnt="0"/>
      <dgm:spPr/>
    </dgm:pt>
    <dgm:pt modelId="{6A47EDDE-3ABB-40A0-9FF3-79D54FE03D29}" type="pres">
      <dgm:prSet presAssocID="{741FFBE6-B86E-4A0A-8702-8BC73A6DD5B2}" presName="ParentBackground" presStyleLbl="fgAcc1" presStyleIdx="2" presStyleCnt="5"/>
      <dgm:spPr/>
    </dgm:pt>
    <dgm:pt modelId="{9B402458-7791-40B0-B098-E6561D299F53}" type="pres">
      <dgm:prSet presAssocID="{741FFBE6-B86E-4A0A-8702-8BC73A6DD5B2}" presName="Parent3" presStyleLbl="revTx" presStyleIdx="0" presStyleCnt="0">
        <dgm:presLayoutVars>
          <dgm:chMax val="1"/>
          <dgm:chPref val="1"/>
          <dgm:bulletEnabled val="1"/>
        </dgm:presLayoutVars>
      </dgm:prSet>
      <dgm:spPr/>
    </dgm:pt>
    <dgm:pt modelId="{1C14A965-A21A-4428-8448-473859B06769}" type="pres">
      <dgm:prSet presAssocID="{52E4E678-A152-4DB1-97C5-EDD45DD04B72}" presName="Accent2" presStyleCnt="0"/>
      <dgm:spPr/>
    </dgm:pt>
    <dgm:pt modelId="{274CA49F-B767-4A38-8223-C711DB95B35B}" type="pres">
      <dgm:prSet presAssocID="{52E4E678-A152-4DB1-97C5-EDD45DD04B72}" presName="Accent" presStyleLbl="node1" presStyleIdx="3" presStyleCnt="5"/>
      <dgm:spPr/>
    </dgm:pt>
    <dgm:pt modelId="{18CA7F3C-CF2B-46CA-BDB1-1FEAE4DACE21}" type="pres">
      <dgm:prSet presAssocID="{52E4E678-A152-4DB1-97C5-EDD45DD04B72}" presName="ParentBackground2" presStyleCnt="0"/>
      <dgm:spPr/>
    </dgm:pt>
    <dgm:pt modelId="{5A33AF30-3F02-4907-8006-3966C0240D30}" type="pres">
      <dgm:prSet presAssocID="{52E4E678-A152-4DB1-97C5-EDD45DD04B72}" presName="ParentBackground" presStyleLbl="fgAcc1" presStyleIdx="3" presStyleCnt="5"/>
      <dgm:spPr/>
    </dgm:pt>
    <dgm:pt modelId="{F6B585A4-47A8-42E5-B93A-0CD52C9EDD65}" type="pres">
      <dgm:prSet presAssocID="{52E4E678-A152-4DB1-97C5-EDD45DD04B72}" presName="Parent2" presStyleLbl="revTx" presStyleIdx="0" presStyleCnt="0">
        <dgm:presLayoutVars>
          <dgm:chMax val="1"/>
          <dgm:chPref val="1"/>
          <dgm:bulletEnabled val="1"/>
        </dgm:presLayoutVars>
      </dgm:prSet>
      <dgm:spPr/>
    </dgm:pt>
    <dgm:pt modelId="{4619AC0F-7AFE-462B-9FEE-835112B5BE24}" type="pres">
      <dgm:prSet presAssocID="{17C1A1F5-6876-4823-8838-5DB1D65AA2A7}" presName="Accent1" presStyleCnt="0"/>
      <dgm:spPr/>
    </dgm:pt>
    <dgm:pt modelId="{7D0D3C34-E6FE-4569-903A-058C283026B1}" type="pres">
      <dgm:prSet presAssocID="{17C1A1F5-6876-4823-8838-5DB1D65AA2A7}" presName="Accent" presStyleLbl="node1" presStyleIdx="4" presStyleCnt="5"/>
      <dgm:spPr/>
    </dgm:pt>
    <dgm:pt modelId="{357794CF-DBBC-485F-A7B6-CEF60CD5FD12}" type="pres">
      <dgm:prSet presAssocID="{17C1A1F5-6876-4823-8838-5DB1D65AA2A7}" presName="ParentBackground1" presStyleCnt="0"/>
      <dgm:spPr/>
    </dgm:pt>
    <dgm:pt modelId="{E6E980DD-8E21-481E-B4F3-FBFC48D9516A}" type="pres">
      <dgm:prSet presAssocID="{17C1A1F5-6876-4823-8838-5DB1D65AA2A7}" presName="ParentBackground" presStyleLbl="fgAcc1" presStyleIdx="4" presStyleCnt="5"/>
      <dgm:spPr/>
    </dgm:pt>
    <dgm:pt modelId="{7BF1D31C-E473-48CE-9C01-613093413E93}" type="pres">
      <dgm:prSet presAssocID="{17C1A1F5-6876-4823-8838-5DB1D65AA2A7}" presName="Parent1" presStyleLbl="revTx" presStyleIdx="0" presStyleCnt="0">
        <dgm:presLayoutVars>
          <dgm:chMax val="1"/>
          <dgm:chPref val="1"/>
          <dgm:bulletEnabled val="1"/>
        </dgm:presLayoutVars>
      </dgm:prSet>
      <dgm:spPr/>
    </dgm:pt>
  </dgm:ptLst>
  <dgm:cxnLst>
    <dgm:cxn modelId="{33E3C309-E75A-4400-9C97-95567339B77E}" srcId="{82C041FE-800A-4661-8642-2139241C0B24}" destId="{741FFBE6-B86E-4A0A-8702-8BC73A6DD5B2}" srcOrd="2" destOrd="0" parTransId="{4B8AD9D2-1C52-42E7-8EA9-185FDDFD2656}" sibTransId="{E419303C-32D9-490B-A8B8-AFEE6F8678D7}"/>
    <dgm:cxn modelId="{9632151C-76BE-4E3A-BC67-1582E96539F6}" srcId="{82C041FE-800A-4661-8642-2139241C0B24}" destId="{EE8D92DC-15AF-480E-831F-4231D786DDCF}" srcOrd="4" destOrd="0" parTransId="{DBBC7E44-337F-4602-92EB-3BC00979A91F}" sibTransId="{AED392A7-CD3A-4F2D-89FD-EEA2E0072CB4}"/>
    <dgm:cxn modelId="{1E130727-1064-6D4A-85A4-89CC6E01C0A6}" type="presOf" srcId="{52E4E678-A152-4DB1-97C5-EDD45DD04B72}" destId="{F6B585A4-47A8-42E5-B93A-0CD52C9EDD65}" srcOrd="1" destOrd="0" presId="urn:microsoft.com/office/officeart/2011/layout/CircleProcess"/>
    <dgm:cxn modelId="{6303E450-0CDE-6342-8CA9-4C142D47BF5D}" type="presOf" srcId="{741FFBE6-B86E-4A0A-8702-8BC73A6DD5B2}" destId="{9B402458-7791-40B0-B098-E6561D299F53}" srcOrd="1" destOrd="0" presId="urn:microsoft.com/office/officeart/2011/layout/CircleProcess"/>
    <dgm:cxn modelId="{D41CAE53-6CFB-2C4B-AB27-43F793D0CEE9}" type="presOf" srcId="{F004E814-4851-4B44-A370-59B79BF7E2A2}" destId="{DB9EF84F-FE00-4570-B3B7-7F4E2F6E0ECF}" srcOrd="1" destOrd="0" presId="urn:microsoft.com/office/officeart/2011/layout/CircleProcess"/>
    <dgm:cxn modelId="{398E4170-D7EE-494A-834C-E74BD3069065}" type="presOf" srcId="{17C1A1F5-6876-4823-8838-5DB1D65AA2A7}" destId="{E6E980DD-8E21-481E-B4F3-FBFC48D9516A}" srcOrd="0" destOrd="0" presId="urn:microsoft.com/office/officeart/2011/layout/CircleProcess"/>
    <dgm:cxn modelId="{2D63F37E-ED56-FE49-ACC0-F4B2C08EB555}" type="presOf" srcId="{82C041FE-800A-4661-8642-2139241C0B24}" destId="{B85EE716-1583-44D5-969A-5E05EC723896}" srcOrd="0" destOrd="0" presId="urn:microsoft.com/office/officeart/2011/layout/CircleProcess"/>
    <dgm:cxn modelId="{E716D7AC-8340-4DD9-9722-BE5748A78B3F}" srcId="{82C041FE-800A-4661-8642-2139241C0B24}" destId="{52E4E678-A152-4DB1-97C5-EDD45DD04B72}" srcOrd="1" destOrd="0" parTransId="{AD446C28-BAA5-4822-AC04-44D05F9FBCF9}" sibTransId="{2372236D-59F0-4B7E-BBFB-2ED18FCFF1CD}"/>
    <dgm:cxn modelId="{72B82DB6-86DD-3443-B1BF-1CFACE469A96}" type="presOf" srcId="{F004E814-4851-4B44-A370-59B79BF7E2A2}" destId="{77597F8B-5087-4E10-A4A0-589E7D169D96}" srcOrd="0" destOrd="0" presId="urn:microsoft.com/office/officeart/2011/layout/CircleProcess"/>
    <dgm:cxn modelId="{15944ED5-A665-A340-8259-F909B6504867}" type="presOf" srcId="{EE8D92DC-15AF-480E-831F-4231D786DDCF}" destId="{5945C677-0693-4B50-A43B-979AA8FB2267}" srcOrd="0" destOrd="0" presId="urn:microsoft.com/office/officeart/2011/layout/CircleProcess"/>
    <dgm:cxn modelId="{FD452CDA-EFA1-4EC4-82DE-8FA0904E6B20}" srcId="{82C041FE-800A-4661-8642-2139241C0B24}" destId="{17C1A1F5-6876-4823-8838-5DB1D65AA2A7}" srcOrd="0" destOrd="0" parTransId="{BDF123CD-1E5D-4E82-AA15-9206274D81A5}" sibTransId="{0D6A12FB-8306-447C-BE12-37792A1CDF4D}"/>
    <dgm:cxn modelId="{C2447ADB-F753-9F4A-8CCE-A53537F11206}" type="presOf" srcId="{EE8D92DC-15AF-480E-831F-4231D786DDCF}" destId="{1432C242-28F5-4896-A5FE-969925365AC8}" srcOrd="1" destOrd="0" presId="urn:microsoft.com/office/officeart/2011/layout/CircleProcess"/>
    <dgm:cxn modelId="{2F81C9DF-C059-4A4B-9D44-2C6833F69FB6}" srcId="{82C041FE-800A-4661-8642-2139241C0B24}" destId="{F004E814-4851-4B44-A370-59B79BF7E2A2}" srcOrd="3" destOrd="0" parTransId="{3BC10623-BA2F-4F9F-BBE7-015CD308997B}" sibTransId="{B1324E1F-0B9B-4CC7-97C0-97FC0AC74A9F}"/>
    <dgm:cxn modelId="{10EE3EE9-62CB-4D45-B39E-9D7AA4AE6684}" type="presOf" srcId="{52E4E678-A152-4DB1-97C5-EDD45DD04B72}" destId="{5A33AF30-3F02-4907-8006-3966C0240D30}" srcOrd="0" destOrd="0" presId="urn:microsoft.com/office/officeart/2011/layout/CircleProcess"/>
    <dgm:cxn modelId="{7D7D2BF1-BC15-BE44-9DED-E553CAEC5DD0}" type="presOf" srcId="{17C1A1F5-6876-4823-8838-5DB1D65AA2A7}" destId="{7BF1D31C-E473-48CE-9C01-613093413E93}" srcOrd="1" destOrd="0" presId="urn:microsoft.com/office/officeart/2011/layout/CircleProcess"/>
    <dgm:cxn modelId="{807915FB-7FBC-D149-BA0C-4BD9E7E2F346}" type="presOf" srcId="{741FFBE6-B86E-4A0A-8702-8BC73A6DD5B2}" destId="{6A47EDDE-3ABB-40A0-9FF3-79D54FE03D29}" srcOrd="0" destOrd="0" presId="urn:microsoft.com/office/officeart/2011/layout/CircleProcess"/>
    <dgm:cxn modelId="{0CA14963-F29D-3A41-807C-48D74B4F73C4}" type="presParOf" srcId="{B85EE716-1583-44D5-969A-5E05EC723896}" destId="{E93562DE-DD8E-4637-961A-B9D599F856C0}" srcOrd="0" destOrd="0" presId="urn:microsoft.com/office/officeart/2011/layout/CircleProcess"/>
    <dgm:cxn modelId="{E2223D5C-1DDB-A64F-B603-CD79E8210B38}" type="presParOf" srcId="{E93562DE-DD8E-4637-961A-B9D599F856C0}" destId="{FA3A7EB8-CF1A-4D96-BFAB-48E10814CCD7}" srcOrd="0" destOrd="0" presId="urn:microsoft.com/office/officeart/2011/layout/CircleProcess"/>
    <dgm:cxn modelId="{A6EC214B-4FAD-3245-B276-FE38BFBFD121}" type="presParOf" srcId="{B85EE716-1583-44D5-969A-5E05EC723896}" destId="{CCEB2845-6D1E-4F7F-901B-2E57B3BFE3EE}" srcOrd="1" destOrd="0" presId="urn:microsoft.com/office/officeart/2011/layout/CircleProcess"/>
    <dgm:cxn modelId="{0E71AA42-9BB4-5840-8955-ECEFDF4DE8E8}" type="presParOf" srcId="{CCEB2845-6D1E-4F7F-901B-2E57B3BFE3EE}" destId="{5945C677-0693-4B50-A43B-979AA8FB2267}" srcOrd="0" destOrd="0" presId="urn:microsoft.com/office/officeart/2011/layout/CircleProcess"/>
    <dgm:cxn modelId="{5B912016-BE1C-694F-829B-81AA0B420486}" type="presParOf" srcId="{B85EE716-1583-44D5-969A-5E05EC723896}" destId="{1432C242-28F5-4896-A5FE-969925365AC8}" srcOrd="2" destOrd="0" presId="urn:microsoft.com/office/officeart/2011/layout/CircleProcess"/>
    <dgm:cxn modelId="{F10690CC-7FB0-5041-B8A3-0D370D15CB4F}" type="presParOf" srcId="{B85EE716-1583-44D5-969A-5E05EC723896}" destId="{021440F1-E6B8-4024-98F2-2A6740168926}" srcOrd="3" destOrd="0" presId="urn:microsoft.com/office/officeart/2011/layout/CircleProcess"/>
    <dgm:cxn modelId="{6A42500D-71F4-D146-82D6-AB92930F9B14}" type="presParOf" srcId="{021440F1-E6B8-4024-98F2-2A6740168926}" destId="{46FE07BA-9BE5-4EA0-8BB8-87ADD66A65AB}" srcOrd="0" destOrd="0" presId="urn:microsoft.com/office/officeart/2011/layout/CircleProcess"/>
    <dgm:cxn modelId="{C541C1E2-4F9F-D341-945D-BFFE005270CE}" type="presParOf" srcId="{B85EE716-1583-44D5-969A-5E05EC723896}" destId="{81CCA760-4301-4B2A-9C7C-60F2724D686E}" srcOrd="4" destOrd="0" presId="urn:microsoft.com/office/officeart/2011/layout/CircleProcess"/>
    <dgm:cxn modelId="{FDCC2602-9E74-7B4B-86B5-8D6A5EFA4AFB}" type="presParOf" srcId="{81CCA760-4301-4B2A-9C7C-60F2724D686E}" destId="{77597F8B-5087-4E10-A4A0-589E7D169D96}" srcOrd="0" destOrd="0" presId="urn:microsoft.com/office/officeart/2011/layout/CircleProcess"/>
    <dgm:cxn modelId="{C64EBDFB-0ED3-CC49-942D-D2AE23A65CAB}" type="presParOf" srcId="{B85EE716-1583-44D5-969A-5E05EC723896}" destId="{DB9EF84F-FE00-4570-B3B7-7F4E2F6E0ECF}" srcOrd="5" destOrd="0" presId="urn:microsoft.com/office/officeart/2011/layout/CircleProcess"/>
    <dgm:cxn modelId="{F341332B-5110-A647-AEEA-BD64D6698B44}" type="presParOf" srcId="{B85EE716-1583-44D5-969A-5E05EC723896}" destId="{7676ACE4-E2F1-4390-B533-68EE720DC96D}" srcOrd="6" destOrd="0" presId="urn:microsoft.com/office/officeart/2011/layout/CircleProcess"/>
    <dgm:cxn modelId="{9D6EFA63-2F84-D146-9BF3-DE98730AF0C3}" type="presParOf" srcId="{7676ACE4-E2F1-4390-B533-68EE720DC96D}" destId="{5AFC5F0F-4156-4EE2-A91B-60C22F811156}" srcOrd="0" destOrd="0" presId="urn:microsoft.com/office/officeart/2011/layout/CircleProcess"/>
    <dgm:cxn modelId="{D2AFEDB0-189D-B748-8F1B-4C4D0E03B66F}" type="presParOf" srcId="{B85EE716-1583-44D5-969A-5E05EC723896}" destId="{9CD3C78E-73C0-4030-B73E-A048A6481A78}" srcOrd="7" destOrd="0" presId="urn:microsoft.com/office/officeart/2011/layout/CircleProcess"/>
    <dgm:cxn modelId="{761E4A05-5A54-084B-BD4F-3580EB429BFF}" type="presParOf" srcId="{9CD3C78E-73C0-4030-B73E-A048A6481A78}" destId="{6A47EDDE-3ABB-40A0-9FF3-79D54FE03D29}" srcOrd="0" destOrd="0" presId="urn:microsoft.com/office/officeart/2011/layout/CircleProcess"/>
    <dgm:cxn modelId="{2B3F00F9-6F8B-9947-9AE5-6FE1CA933A28}" type="presParOf" srcId="{B85EE716-1583-44D5-969A-5E05EC723896}" destId="{9B402458-7791-40B0-B098-E6561D299F53}" srcOrd="8" destOrd="0" presId="urn:microsoft.com/office/officeart/2011/layout/CircleProcess"/>
    <dgm:cxn modelId="{CE504003-3A75-4946-BD10-934AF44DBC3F}" type="presParOf" srcId="{B85EE716-1583-44D5-969A-5E05EC723896}" destId="{1C14A965-A21A-4428-8448-473859B06769}" srcOrd="9" destOrd="0" presId="urn:microsoft.com/office/officeart/2011/layout/CircleProcess"/>
    <dgm:cxn modelId="{34532263-1C91-274F-8A64-E2C42F70596C}" type="presParOf" srcId="{1C14A965-A21A-4428-8448-473859B06769}" destId="{274CA49F-B767-4A38-8223-C711DB95B35B}" srcOrd="0" destOrd="0" presId="urn:microsoft.com/office/officeart/2011/layout/CircleProcess"/>
    <dgm:cxn modelId="{7BC13017-7FD5-D842-B260-63F6F554062F}" type="presParOf" srcId="{B85EE716-1583-44D5-969A-5E05EC723896}" destId="{18CA7F3C-CF2B-46CA-BDB1-1FEAE4DACE21}" srcOrd="10" destOrd="0" presId="urn:microsoft.com/office/officeart/2011/layout/CircleProcess"/>
    <dgm:cxn modelId="{8158802D-FE9F-DB40-B236-C373E189A442}" type="presParOf" srcId="{18CA7F3C-CF2B-46CA-BDB1-1FEAE4DACE21}" destId="{5A33AF30-3F02-4907-8006-3966C0240D30}" srcOrd="0" destOrd="0" presId="urn:microsoft.com/office/officeart/2011/layout/CircleProcess"/>
    <dgm:cxn modelId="{FCEC378C-5871-8D4E-BE3C-8C8A901EB933}" type="presParOf" srcId="{B85EE716-1583-44D5-969A-5E05EC723896}" destId="{F6B585A4-47A8-42E5-B93A-0CD52C9EDD65}" srcOrd="11" destOrd="0" presId="urn:microsoft.com/office/officeart/2011/layout/CircleProcess"/>
    <dgm:cxn modelId="{2C689586-73FD-924A-B3B0-C39238DCEC92}" type="presParOf" srcId="{B85EE716-1583-44D5-969A-5E05EC723896}" destId="{4619AC0F-7AFE-462B-9FEE-835112B5BE24}" srcOrd="12" destOrd="0" presId="urn:microsoft.com/office/officeart/2011/layout/CircleProcess"/>
    <dgm:cxn modelId="{9BEE4B31-5F3B-4240-BC18-34BE4E09530D}" type="presParOf" srcId="{4619AC0F-7AFE-462B-9FEE-835112B5BE24}" destId="{7D0D3C34-E6FE-4569-903A-058C283026B1}" srcOrd="0" destOrd="0" presId="urn:microsoft.com/office/officeart/2011/layout/CircleProcess"/>
    <dgm:cxn modelId="{4582AAB6-C29A-F245-8237-4A5270C4DD9B}" type="presParOf" srcId="{B85EE716-1583-44D5-969A-5E05EC723896}" destId="{357794CF-DBBC-485F-A7B6-CEF60CD5FD12}" srcOrd="13" destOrd="0" presId="urn:microsoft.com/office/officeart/2011/layout/CircleProcess"/>
    <dgm:cxn modelId="{5A7B129F-34AB-BF42-BD5C-2D1E37C446BB}" type="presParOf" srcId="{357794CF-DBBC-485F-A7B6-CEF60CD5FD12}" destId="{E6E980DD-8E21-481E-B4F3-FBFC48D9516A}" srcOrd="0" destOrd="0" presId="urn:microsoft.com/office/officeart/2011/layout/CircleProcess"/>
    <dgm:cxn modelId="{2F617AD9-3DE1-7041-BD84-34489597E836}" type="presParOf" srcId="{B85EE716-1583-44D5-969A-5E05EC723896}" destId="{7BF1D31C-E473-48CE-9C01-613093413E93}"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a:solidFill>
          <a:schemeClr val="accent2"/>
        </a:solidFill>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51A0D708-C959-D74C-AB5D-714B7FABEAEE}" srcId="{9AC2E227-803C-4016-BF2C-9291B6CAA290}" destId="{23F1803F-276C-8041-9B7B-082F2BD1E946}" srcOrd="0" destOrd="0" parTransId="{5E91D41B-332E-E54E-BBB2-1256B9CC48C7}" sibTransId="{A4A747C8-04CB-3145-88B3-093091584144}"/>
    <dgm:cxn modelId="{2DC24113-E96A-A348-9913-E321A42101F3}" type="presOf" srcId="{F2050BCA-66A8-BD4F-8D70-1CDE1E1193D6}" destId="{4E317DED-344D-9C4D-B93F-1131238B087D}" srcOrd="1" destOrd="0" presId="urn:microsoft.com/office/officeart/2009/3/layout/HorizontalOrganizationChart"/>
    <dgm:cxn modelId="{3CEE481F-6B48-2B46-832F-93A6BEC4318F}" type="presOf" srcId="{5A294BDE-BC52-8342-AC0A-45AB3E3D15CE}" destId="{16C50FE8-F74F-1349-A8CA-65C27410E2C4}" srcOrd="0" destOrd="0" presId="urn:microsoft.com/office/officeart/2009/3/layout/HorizontalOrganizationChart"/>
    <dgm:cxn modelId="{DE28E727-1052-6F40-9294-632BD0EAF20F}" type="presOf" srcId="{1D790902-AF3D-7B46-AD76-3055EDBED332}" destId="{FDE78A9A-2F3D-1643-9E25-8D293E01FD0B}" srcOrd="0" destOrd="0" presId="urn:microsoft.com/office/officeart/2009/3/layout/HorizontalOrganizationChart"/>
    <dgm:cxn modelId="{C91DF82A-CA0E-2547-B959-7996E47A269C}" type="presOf" srcId="{F05BBA42-D7AF-4BA0-8C3F-85B1FE28E48F}" destId="{18DB143D-9E27-4E02-AFA5-F665953CBC10}"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2BCFC32B-F56F-3B47-9381-F07A7B17B21C}" type="presOf" srcId="{7859404A-F2FC-2C48-AA46-F509ECEE6B31}" destId="{CBC1B020-7022-2B49-8F5F-7E3168D6587A}" srcOrd="1" destOrd="0" presId="urn:microsoft.com/office/officeart/2009/3/layout/HorizontalOrganizationChart"/>
    <dgm:cxn modelId="{456D8836-3535-9B41-9DE8-E5D487196F52}" type="presOf" srcId="{23F1803F-276C-8041-9B7B-082F2BD1E946}" destId="{B13D6842-7E74-6E4A-B081-886229548982}" srcOrd="1" destOrd="0" presId="urn:microsoft.com/office/officeart/2009/3/layout/HorizontalOrganizationChart"/>
    <dgm:cxn modelId="{F4A0A546-AA0B-BB4F-9232-F3CC29073BC4}" type="presOf" srcId="{5E91D41B-332E-E54E-BBB2-1256B9CC48C7}" destId="{97BD78E0-6CC9-224B-9FDD-F11EE9BF8DF0}"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3E214A51-6178-324B-9BB2-C2B3773FC1F4}" type="presOf" srcId="{D85D18D5-D26E-FC45-9804-B9305D1099EC}" destId="{02317F5F-2A70-F943-94AC-A4AA9E649FDC}" srcOrd="0" destOrd="0" presId="urn:microsoft.com/office/officeart/2009/3/layout/HorizontalOrganizationChart"/>
    <dgm:cxn modelId="{4ECB015E-9B11-054F-8631-9549A9564A06}" type="presOf" srcId="{407B71D8-AF3B-5A42-9B22-D9139206A1E9}" destId="{0F28AA06-1427-D743-BEC7-C0539F8ADE78}" srcOrd="1" destOrd="0" presId="urn:microsoft.com/office/officeart/2009/3/layout/HorizontalOrganizationChart"/>
    <dgm:cxn modelId="{E84D2D63-1403-4646-8CED-125FA0D97B79}" type="presOf" srcId="{D03B71AB-129A-214C-ABE8-BDB062FF6886}" destId="{D64C51CF-5385-AC4E-9924-5AEB9C96CC29}" srcOrd="0" destOrd="0" presId="urn:microsoft.com/office/officeart/2009/3/layout/HorizontalOrganizationChart"/>
    <dgm:cxn modelId="{38419D72-719A-E041-A1BB-0E208E3FE352}" type="presOf" srcId="{4CB52E96-06D1-AF48-99CE-F4490E57E3F7}" destId="{E6CF5C07-2D9C-564D-90E5-DBF063F87A7C}" srcOrd="0" destOrd="0" presId="urn:microsoft.com/office/officeart/2009/3/layout/HorizontalOrganizationChart"/>
    <dgm:cxn modelId="{F0DFA874-32B5-DD48-9D1D-6EC51795F787}" type="presOf" srcId="{082ECBEE-C2C7-4949-86B1-6B928BF803C2}" destId="{DB74F6B7-48F3-A347-9D02-3848B3882D19}"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54409787-4B28-744C-B2D6-75A95071D26B}" type="presOf" srcId="{F2050BCA-66A8-BD4F-8D70-1CDE1E1193D6}" destId="{7EAD13FD-E4B4-DC46-B5DF-6646A2216B5E}" srcOrd="0" destOrd="0" presId="urn:microsoft.com/office/officeart/2009/3/layout/HorizontalOrganizationChart"/>
    <dgm:cxn modelId="{B35AB49B-B574-3F4D-9C93-5C37EE19E12E}"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004A8A7-7B5B-534A-9283-71C4F87A446D}" srcId="{9AC2E227-803C-4016-BF2C-9291B6CAA290}" destId="{18857FB4-8C0F-134F-BB34-A7483EFC3EB3}" srcOrd="3" destOrd="0" parTransId="{D85D18D5-D26E-FC45-9804-B9305D1099EC}" sibTransId="{FDB5FF35-17D4-E84D-864E-AC91F762DA17}"/>
    <dgm:cxn modelId="{D5DE2DA8-678F-A343-96E0-4B1A0AB0970C}" type="presOf" srcId="{18857FB4-8C0F-134F-BB34-A7483EFC3EB3}" destId="{8694BFB8-9E8C-1845-8FEC-5B89C95DC21B}" srcOrd="0" destOrd="0" presId="urn:microsoft.com/office/officeart/2009/3/layout/HorizontalOrganizationChart"/>
    <dgm:cxn modelId="{E651D5B4-D96E-FD41-B73B-FA5656177A8E}" type="presOf" srcId="{9AC2E227-803C-4016-BF2C-9291B6CAA290}" destId="{9CD41DA5-A8A9-4189-B933-DCF665F7DF2D}" srcOrd="1" destOrd="0" presId="urn:microsoft.com/office/officeart/2009/3/layout/HorizontalOrganizationChart"/>
    <dgm:cxn modelId="{F148CDD0-ACEB-9745-9490-DB66839D1161}" type="presOf" srcId="{7859404A-F2FC-2C48-AA46-F509ECEE6B31}" destId="{4E99FFF1-F2C8-4947-9B7B-F4C0FDBD7B17}" srcOrd="0" destOrd="0" presId="urn:microsoft.com/office/officeart/2009/3/layout/HorizontalOrganizationChart"/>
    <dgm:cxn modelId="{0E339DD2-DC2A-0C4C-9E28-4482A16042F4}" type="presOf" srcId="{23F1803F-276C-8041-9B7B-082F2BD1E946}" destId="{19BA56B5-C34A-B64D-A239-C962FAC6DE3A}" srcOrd="0" destOrd="0" presId="urn:microsoft.com/office/officeart/2009/3/layout/HorizontalOrganizationChart"/>
    <dgm:cxn modelId="{6D2C8CED-6DD0-684C-8DA6-098A346223DD}" type="presOf" srcId="{407B71D8-AF3B-5A42-9B22-D9139206A1E9}" destId="{EE430F54-A878-5E4E-8BD2-2EC118BCE1FF}" srcOrd="0" destOrd="0" presId="urn:microsoft.com/office/officeart/2009/3/layout/HorizontalOrganizationChart"/>
    <dgm:cxn modelId="{E00B6AF3-6AAD-F045-98DA-EA6573E86D64}" type="presOf" srcId="{18857FB4-8C0F-134F-BB34-A7483EFC3EB3}" destId="{BCA5C663-1057-1245-B4D4-FE7B87B92033}" srcOrd="1"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D7E2DDFF-1B75-2B4B-AB20-8E7EBB975FBA}" type="presOf" srcId="{4CB52E96-06D1-AF48-99CE-F4490E57E3F7}" destId="{C767319C-045A-8840-8F04-CF0D948D48E4}" srcOrd="1" destOrd="0" presId="urn:microsoft.com/office/officeart/2009/3/layout/HorizontalOrganizationChart"/>
    <dgm:cxn modelId="{2242771D-9CF6-A34B-BBE9-DB2D80D5429C}" type="presParOf" srcId="{18DB143D-9E27-4E02-AFA5-F665953CBC10}" destId="{07E01157-B979-4F6B-B892-75DB2A2B8B0F}" srcOrd="0" destOrd="0" presId="urn:microsoft.com/office/officeart/2009/3/layout/HorizontalOrganizationChart"/>
    <dgm:cxn modelId="{E7AA3FB0-E263-824A-AF82-0E9476594E4A}" type="presParOf" srcId="{07E01157-B979-4F6B-B892-75DB2A2B8B0F}" destId="{F686C23F-604E-4653-B2CB-27DBB6BED631}" srcOrd="0" destOrd="0" presId="urn:microsoft.com/office/officeart/2009/3/layout/HorizontalOrganizationChart"/>
    <dgm:cxn modelId="{8F9B082B-4EC3-AA40-9A3F-82F6DFCF9457}" type="presParOf" srcId="{F686C23F-604E-4653-B2CB-27DBB6BED631}" destId="{2A2AFDF2-2568-44F8-842C-3BFD70D9F2B1}" srcOrd="0" destOrd="0" presId="urn:microsoft.com/office/officeart/2009/3/layout/HorizontalOrganizationChart"/>
    <dgm:cxn modelId="{C23E0CBD-A2E1-3049-87C2-3C9C8FD15AF9}" type="presParOf" srcId="{F686C23F-604E-4653-B2CB-27DBB6BED631}" destId="{9CD41DA5-A8A9-4189-B933-DCF665F7DF2D}" srcOrd="1" destOrd="0" presId="urn:microsoft.com/office/officeart/2009/3/layout/HorizontalOrganizationChart"/>
    <dgm:cxn modelId="{14DD6ADA-6A1C-2741-9134-B2604B9EC4D8}" type="presParOf" srcId="{07E01157-B979-4F6B-B892-75DB2A2B8B0F}" destId="{96876921-77F4-4E08-9148-E99125692808}" srcOrd="1" destOrd="0" presId="urn:microsoft.com/office/officeart/2009/3/layout/HorizontalOrganizationChart"/>
    <dgm:cxn modelId="{D0B45959-9624-CF44-BEE1-5045B48FD3A8}" type="presParOf" srcId="{96876921-77F4-4E08-9148-E99125692808}" destId="{97BD78E0-6CC9-224B-9FDD-F11EE9BF8DF0}" srcOrd="0" destOrd="0" presId="urn:microsoft.com/office/officeart/2009/3/layout/HorizontalOrganizationChart"/>
    <dgm:cxn modelId="{648D7D37-CC39-004F-BB8B-E5E5BE34599C}" type="presParOf" srcId="{96876921-77F4-4E08-9148-E99125692808}" destId="{F5564F5E-C23C-6041-B185-3508736BC161}" srcOrd="1" destOrd="0" presId="urn:microsoft.com/office/officeart/2009/3/layout/HorizontalOrganizationChart"/>
    <dgm:cxn modelId="{C6A8BBD5-3375-D147-8294-5E53BA1AB470}" type="presParOf" srcId="{F5564F5E-C23C-6041-B185-3508736BC161}" destId="{730C15AF-A2E3-334E-9C4F-2DA8AC61AB90}" srcOrd="0" destOrd="0" presId="urn:microsoft.com/office/officeart/2009/3/layout/HorizontalOrganizationChart"/>
    <dgm:cxn modelId="{33C6579C-978C-B845-AB19-1DA8B39B9552}" type="presParOf" srcId="{730C15AF-A2E3-334E-9C4F-2DA8AC61AB90}" destId="{19BA56B5-C34A-B64D-A239-C962FAC6DE3A}" srcOrd="0" destOrd="0" presId="urn:microsoft.com/office/officeart/2009/3/layout/HorizontalOrganizationChart"/>
    <dgm:cxn modelId="{4F0D5B02-F5F0-234F-8DE7-53038AE6ADCF}" type="presParOf" srcId="{730C15AF-A2E3-334E-9C4F-2DA8AC61AB90}" destId="{B13D6842-7E74-6E4A-B081-886229548982}" srcOrd="1" destOrd="0" presId="urn:microsoft.com/office/officeart/2009/3/layout/HorizontalOrganizationChart"/>
    <dgm:cxn modelId="{1F58EC5E-4188-5447-96E7-14352B9940BF}" type="presParOf" srcId="{F5564F5E-C23C-6041-B185-3508736BC161}" destId="{DA228DBB-51B5-1545-814C-2E0469298B4C}" srcOrd="1" destOrd="0" presId="urn:microsoft.com/office/officeart/2009/3/layout/HorizontalOrganizationChart"/>
    <dgm:cxn modelId="{B8FEF1E3-FA1C-E44A-A07C-0BDA3002E1AA}" type="presParOf" srcId="{F5564F5E-C23C-6041-B185-3508736BC161}" destId="{D334E96E-D664-3443-8496-4E437BC45B67}" srcOrd="2" destOrd="0" presId="urn:microsoft.com/office/officeart/2009/3/layout/HorizontalOrganizationChart"/>
    <dgm:cxn modelId="{1A99CEC7-F2D2-A048-94D2-485D159ABC07}" type="presParOf" srcId="{96876921-77F4-4E08-9148-E99125692808}" destId="{DB74F6B7-48F3-A347-9D02-3848B3882D19}" srcOrd="2" destOrd="0" presId="urn:microsoft.com/office/officeart/2009/3/layout/HorizontalOrganizationChart"/>
    <dgm:cxn modelId="{53B09922-79F4-9642-9DC9-DEB6EE83BFFF}" type="presParOf" srcId="{96876921-77F4-4E08-9148-E99125692808}" destId="{B6FF38B1-94EE-5848-8043-BF3B363E5E43}" srcOrd="3" destOrd="0" presId="urn:microsoft.com/office/officeart/2009/3/layout/HorizontalOrganizationChart"/>
    <dgm:cxn modelId="{CE86BCF4-2E5E-4043-BFAD-0B3EEE5D691E}" type="presParOf" srcId="{B6FF38B1-94EE-5848-8043-BF3B363E5E43}" destId="{CC2D7BE5-7000-3C48-AA1F-2B56512EECB1}" srcOrd="0" destOrd="0" presId="urn:microsoft.com/office/officeart/2009/3/layout/HorizontalOrganizationChart"/>
    <dgm:cxn modelId="{8C9EAD27-7E56-B848-BB4B-E8992B8DB3A2}" type="presParOf" srcId="{CC2D7BE5-7000-3C48-AA1F-2B56512EECB1}" destId="{4E99FFF1-F2C8-4947-9B7B-F4C0FDBD7B17}" srcOrd="0" destOrd="0" presId="urn:microsoft.com/office/officeart/2009/3/layout/HorizontalOrganizationChart"/>
    <dgm:cxn modelId="{A01C2B36-E6CB-B74F-A5D6-4D4970D95DBB}" type="presParOf" srcId="{CC2D7BE5-7000-3C48-AA1F-2B56512EECB1}" destId="{CBC1B020-7022-2B49-8F5F-7E3168D6587A}" srcOrd="1" destOrd="0" presId="urn:microsoft.com/office/officeart/2009/3/layout/HorizontalOrganizationChart"/>
    <dgm:cxn modelId="{36291997-C970-614C-8AAC-43809DF35729}" type="presParOf" srcId="{B6FF38B1-94EE-5848-8043-BF3B363E5E43}" destId="{8C9C17CE-7CBB-7446-A701-923744A6075A}" srcOrd="1" destOrd="0" presId="urn:microsoft.com/office/officeart/2009/3/layout/HorizontalOrganizationChart"/>
    <dgm:cxn modelId="{CE5416DB-0ECD-B947-8848-7D9E66784D2F}" type="presParOf" srcId="{B6FF38B1-94EE-5848-8043-BF3B363E5E43}" destId="{430A0D5E-F21F-B747-8E3B-3F16B06130DD}" srcOrd="2" destOrd="0" presId="urn:microsoft.com/office/officeart/2009/3/layout/HorizontalOrganizationChart"/>
    <dgm:cxn modelId="{0358B0DA-9012-1F45-98FD-437C25D115E9}" type="presParOf" srcId="{96876921-77F4-4E08-9148-E99125692808}" destId="{FDE78A9A-2F3D-1643-9E25-8D293E01FD0B}" srcOrd="4" destOrd="0" presId="urn:microsoft.com/office/officeart/2009/3/layout/HorizontalOrganizationChart"/>
    <dgm:cxn modelId="{F02FCE7F-04ED-7746-99B9-1F76E66980DD}" type="presParOf" srcId="{96876921-77F4-4E08-9148-E99125692808}" destId="{03AC02A8-DCF5-DE41-9165-E9B4A460BFB1}" srcOrd="5" destOrd="0" presId="urn:microsoft.com/office/officeart/2009/3/layout/HorizontalOrganizationChart"/>
    <dgm:cxn modelId="{26CB6A8B-198C-3E4A-A67A-EFB2404B7C30}" type="presParOf" srcId="{03AC02A8-DCF5-DE41-9165-E9B4A460BFB1}" destId="{F8B7117C-2CA0-2F40-B7D6-1D024FC1684D}" srcOrd="0" destOrd="0" presId="urn:microsoft.com/office/officeart/2009/3/layout/HorizontalOrganizationChart"/>
    <dgm:cxn modelId="{48564D59-5462-0A41-A00D-2B627C81B282}" type="presParOf" srcId="{F8B7117C-2CA0-2F40-B7D6-1D024FC1684D}" destId="{7EAD13FD-E4B4-DC46-B5DF-6646A2216B5E}" srcOrd="0" destOrd="0" presId="urn:microsoft.com/office/officeart/2009/3/layout/HorizontalOrganizationChart"/>
    <dgm:cxn modelId="{07749D3C-762A-854D-B110-3FA708ED635C}" type="presParOf" srcId="{F8B7117C-2CA0-2F40-B7D6-1D024FC1684D}" destId="{4E317DED-344D-9C4D-B93F-1131238B087D}" srcOrd="1" destOrd="0" presId="urn:microsoft.com/office/officeart/2009/3/layout/HorizontalOrganizationChart"/>
    <dgm:cxn modelId="{CB66EAF4-8DD7-BE42-BAE1-6D313C4968C0}" type="presParOf" srcId="{03AC02A8-DCF5-DE41-9165-E9B4A460BFB1}" destId="{B14BC67D-6708-2744-B1B5-357136427AFC}" srcOrd="1" destOrd="0" presId="urn:microsoft.com/office/officeart/2009/3/layout/HorizontalOrganizationChart"/>
    <dgm:cxn modelId="{711C1C03-85C7-9648-BCEF-88BC5AB3A10F}" type="presParOf" srcId="{03AC02A8-DCF5-DE41-9165-E9B4A460BFB1}" destId="{3CE53489-38CC-3F4F-8E4D-87B2F2A44B04}" srcOrd="2" destOrd="0" presId="urn:microsoft.com/office/officeart/2009/3/layout/HorizontalOrganizationChart"/>
    <dgm:cxn modelId="{AAE92418-1EF9-3148-A0D9-462770F9AF9B}" type="presParOf" srcId="{96876921-77F4-4E08-9148-E99125692808}" destId="{02317F5F-2A70-F943-94AC-A4AA9E649FDC}" srcOrd="6" destOrd="0" presId="urn:microsoft.com/office/officeart/2009/3/layout/HorizontalOrganizationChart"/>
    <dgm:cxn modelId="{DDF99A7A-23F9-6A48-901B-00819604D646}" type="presParOf" srcId="{96876921-77F4-4E08-9148-E99125692808}" destId="{942551B5-031B-A94B-8596-6CF221122022}" srcOrd="7" destOrd="0" presId="urn:microsoft.com/office/officeart/2009/3/layout/HorizontalOrganizationChart"/>
    <dgm:cxn modelId="{93471011-DACA-C142-9AA0-C91E5CD581D4}" type="presParOf" srcId="{942551B5-031B-A94B-8596-6CF221122022}" destId="{7B45BAC9-CC56-AC40-81A5-C7B9387341D0}" srcOrd="0" destOrd="0" presId="urn:microsoft.com/office/officeart/2009/3/layout/HorizontalOrganizationChart"/>
    <dgm:cxn modelId="{9D587716-1406-604D-BF18-3000BF6B538E}" type="presParOf" srcId="{7B45BAC9-CC56-AC40-81A5-C7B9387341D0}" destId="{8694BFB8-9E8C-1845-8FEC-5B89C95DC21B}" srcOrd="0" destOrd="0" presId="urn:microsoft.com/office/officeart/2009/3/layout/HorizontalOrganizationChart"/>
    <dgm:cxn modelId="{BE9F54D5-45CE-4C4F-A539-C5F5027CF21F}" type="presParOf" srcId="{7B45BAC9-CC56-AC40-81A5-C7B9387341D0}" destId="{BCA5C663-1057-1245-B4D4-FE7B87B92033}" srcOrd="1" destOrd="0" presId="urn:microsoft.com/office/officeart/2009/3/layout/HorizontalOrganizationChart"/>
    <dgm:cxn modelId="{03E6C73D-B1C8-634F-98EA-E790E181A1F8}" type="presParOf" srcId="{942551B5-031B-A94B-8596-6CF221122022}" destId="{1E512A8E-5837-FD44-BC9D-057510CBC4D9}" srcOrd="1" destOrd="0" presId="urn:microsoft.com/office/officeart/2009/3/layout/HorizontalOrganizationChart"/>
    <dgm:cxn modelId="{3B6C6302-B04B-EB45-BFC8-EA088A2221F8}" type="presParOf" srcId="{942551B5-031B-A94B-8596-6CF221122022}" destId="{A1E72A6A-988E-C845-8CD1-74A8CF689222}" srcOrd="2" destOrd="0" presId="urn:microsoft.com/office/officeart/2009/3/layout/HorizontalOrganizationChart"/>
    <dgm:cxn modelId="{A1C9191A-82B5-F940-8125-84C77151FB3C}" type="presParOf" srcId="{96876921-77F4-4E08-9148-E99125692808}" destId="{16C50FE8-F74F-1349-A8CA-65C27410E2C4}" srcOrd="8" destOrd="0" presId="urn:microsoft.com/office/officeart/2009/3/layout/HorizontalOrganizationChart"/>
    <dgm:cxn modelId="{F83C3859-7801-3341-A27A-3CDD6400FF2F}" type="presParOf" srcId="{96876921-77F4-4E08-9148-E99125692808}" destId="{7B39659E-F7C2-8C4D-AAAE-4DDD6208E960}" srcOrd="9" destOrd="0" presId="urn:microsoft.com/office/officeart/2009/3/layout/HorizontalOrganizationChart"/>
    <dgm:cxn modelId="{1FCD8EBB-67D6-3548-80B9-268705E8F453}" type="presParOf" srcId="{7B39659E-F7C2-8C4D-AAAE-4DDD6208E960}" destId="{06ED6D85-57F1-BB48-8E0B-7186F27EBFD7}" srcOrd="0" destOrd="0" presId="urn:microsoft.com/office/officeart/2009/3/layout/HorizontalOrganizationChart"/>
    <dgm:cxn modelId="{37A7D685-262E-844B-8232-36A78DA96775}" type="presParOf" srcId="{06ED6D85-57F1-BB48-8E0B-7186F27EBFD7}" destId="{EE430F54-A878-5E4E-8BD2-2EC118BCE1FF}" srcOrd="0" destOrd="0" presId="urn:microsoft.com/office/officeart/2009/3/layout/HorizontalOrganizationChart"/>
    <dgm:cxn modelId="{6B06611D-54DA-364D-83B4-53C8F3F3613B}" type="presParOf" srcId="{06ED6D85-57F1-BB48-8E0B-7186F27EBFD7}" destId="{0F28AA06-1427-D743-BEC7-C0539F8ADE78}" srcOrd="1" destOrd="0" presId="urn:microsoft.com/office/officeart/2009/3/layout/HorizontalOrganizationChart"/>
    <dgm:cxn modelId="{66200383-21B9-C540-A531-7F9452F48024}" type="presParOf" srcId="{7B39659E-F7C2-8C4D-AAAE-4DDD6208E960}" destId="{F43529C5-7D0B-C04F-969D-0FBCA8A92A6D}" srcOrd="1" destOrd="0" presId="urn:microsoft.com/office/officeart/2009/3/layout/HorizontalOrganizationChart"/>
    <dgm:cxn modelId="{88A40318-3C49-5A45-8B40-42F158D79A13}" type="presParOf" srcId="{7B39659E-F7C2-8C4D-AAAE-4DDD6208E960}" destId="{7844B8FB-1B3C-3543-A856-FD80D2872BDF}" srcOrd="2" destOrd="0" presId="urn:microsoft.com/office/officeart/2009/3/layout/HorizontalOrganizationChart"/>
    <dgm:cxn modelId="{CC2509B7-1B8E-DB42-87EB-1FF4E57D58D1}" type="presParOf" srcId="{96876921-77F4-4E08-9148-E99125692808}" destId="{D64C51CF-5385-AC4E-9924-5AEB9C96CC29}" srcOrd="10" destOrd="0" presId="urn:microsoft.com/office/officeart/2009/3/layout/HorizontalOrganizationChart"/>
    <dgm:cxn modelId="{FDF30AC3-2563-A44E-B562-289EC455AE3C}" type="presParOf" srcId="{96876921-77F4-4E08-9148-E99125692808}" destId="{2C28600F-B5DF-F346-BFAD-A7B2AF3EC9CB}" srcOrd="11" destOrd="0" presId="urn:microsoft.com/office/officeart/2009/3/layout/HorizontalOrganizationChart"/>
    <dgm:cxn modelId="{65833F40-6C2C-024E-87D9-7CEA6E4A4677}" type="presParOf" srcId="{2C28600F-B5DF-F346-BFAD-A7B2AF3EC9CB}" destId="{60E6DAE8-C119-484B-B753-1455C0E0CE71}" srcOrd="0" destOrd="0" presId="urn:microsoft.com/office/officeart/2009/3/layout/HorizontalOrganizationChart"/>
    <dgm:cxn modelId="{F37CE26F-9E11-B240-882D-CF4F80AE249E}" type="presParOf" srcId="{60E6DAE8-C119-484B-B753-1455C0E0CE71}" destId="{E6CF5C07-2D9C-564D-90E5-DBF063F87A7C}" srcOrd="0" destOrd="0" presId="urn:microsoft.com/office/officeart/2009/3/layout/HorizontalOrganizationChart"/>
    <dgm:cxn modelId="{9E85B1AC-0F07-E444-B6C6-5AA688C0C2B9}" type="presParOf" srcId="{60E6DAE8-C119-484B-B753-1455C0E0CE71}" destId="{C767319C-045A-8840-8F04-CF0D948D48E4}" srcOrd="1" destOrd="0" presId="urn:microsoft.com/office/officeart/2009/3/layout/HorizontalOrganizationChart"/>
    <dgm:cxn modelId="{AAB29223-FA02-C34C-B474-24175E8BF65D}" type="presParOf" srcId="{2C28600F-B5DF-F346-BFAD-A7B2AF3EC9CB}" destId="{1B10B67E-083A-F547-9877-E216C150872C}" srcOrd="1" destOrd="0" presId="urn:microsoft.com/office/officeart/2009/3/layout/HorizontalOrganizationChart"/>
    <dgm:cxn modelId="{A56B6A40-CB5C-8C43-A1F6-C206EFF00677}" type="presParOf" srcId="{2C28600F-B5DF-F346-BFAD-A7B2AF3EC9CB}" destId="{2E3E6627-6735-2447-AB97-6533EB27301F}" srcOrd="2" destOrd="0" presId="urn:microsoft.com/office/officeart/2009/3/layout/HorizontalOrganizationChart"/>
    <dgm:cxn modelId="{04E94479-2022-CC4B-964B-46AF5D8C067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a:latin typeface="SimHei" charset="-122"/>
              <a:ea typeface="SimHei" charset="-122"/>
              <a:cs typeface="SimHei" charset="-122"/>
              <a:sym typeface="+mn-ea"/>
            </a:rPr>
            <a:t>客户关系管理的流程</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23F1803F-276C-8041-9B7B-082F2BD1E946}">
      <dgm:prSet custT="1"/>
      <dgm:spPr/>
      <dgm:t>
        <a:bodyPr/>
        <a:lstStyle/>
        <a:p>
          <a:r>
            <a:rPr lang="zh-CN" altLang="en-US" sz="1100" b="1" dirty="0">
              <a:latin typeface="SimHei" charset="-122"/>
              <a:ea typeface="SimHei" charset="-122"/>
              <a:cs typeface="SimHei" charset="-122"/>
            </a:rPr>
            <a:t>客户关系管理的基本流程</a:t>
          </a:r>
        </a:p>
      </dgm:t>
    </dgm:pt>
    <dgm:pt modelId="{5E91D41B-332E-E54E-BBB2-1256B9CC48C7}" type="parTrans" cxnId="{51A0D708-C959-D74C-AB5D-714B7FABEAEE}">
      <dgm:prSet/>
      <dgm:spPr/>
      <dgm:t>
        <a:bodyPr/>
        <a:lstStyle/>
        <a:p>
          <a:endParaRPr lang="zh-CN" altLang="en-US" sz="1100">
            <a:latin typeface="SimHei" charset="-122"/>
            <a:ea typeface="SimHei" charset="-122"/>
            <a:cs typeface="SimHei" charset="-122"/>
          </a:endParaRPr>
        </a:p>
      </dgm:t>
    </dgm:pt>
    <dgm:pt modelId="{A4A747C8-04CB-3145-88B3-093091584144}" type="sibTrans" cxnId="{51A0D708-C959-D74C-AB5D-714B7FABEAEE}">
      <dgm:prSet/>
      <dgm:spPr/>
      <dgm:t>
        <a:bodyPr/>
        <a:lstStyle/>
        <a:p>
          <a:endParaRPr lang="zh-CN" altLang="en-US" sz="1100">
            <a:latin typeface="SimHei" charset="-122"/>
            <a:ea typeface="SimHei" charset="-122"/>
            <a:cs typeface="SimHei" charset="-122"/>
          </a:endParaRPr>
        </a:p>
      </dgm:t>
    </dgm:pt>
    <dgm:pt modelId="{7859404A-F2FC-2C48-AA46-F509ECEE6B31}">
      <dgm:prSet custT="1"/>
      <dgm:spPr>
        <a:solidFill>
          <a:schemeClr val="accent2"/>
        </a:solidFill>
      </dgm:spPr>
      <dgm:t>
        <a:bodyPr/>
        <a:lstStyle/>
        <a:p>
          <a:r>
            <a:rPr lang="zh-CN" altLang="en-US" sz="1100" b="1" dirty="0">
              <a:latin typeface="SimHei" charset="-122"/>
              <a:ea typeface="SimHei" charset="-122"/>
              <a:cs typeface="SimHei" charset="-122"/>
            </a:rPr>
            <a:t>客户分析</a:t>
          </a:r>
        </a:p>
      </dgm:t>
    </dgm:pt>
    <dgm:pt modelId="{082ECBEE-C2C7-4949-86B1-6B928BF803C2}" type="parTrans" cxnId="{20C1FE7A-4B34-AA48-A07D-90CA165F3112}">
      <dgm:prSet/>
      <dgm:spPr/>
      <dgm:t>
        <a:bodyPr/>
        <a:lstStyle/>
        <a:p>
          <a:endParaRPr lang="zh-CN" altLang="en-US" sz="1100">
            <a:latin typeface="SimHei" charset="-122"/>
            <a:ea typeface="SimHei" charset="-122"/>
            <a:cs typeface="SimHei" charset="-122"/>
          </a:endParaRPr>
        </a:p>
      </dgm:t>
    </dgm:pt>
    <dgm:pt modelId="{284844EE-6F45-4240-B30D-C9558468DF08}" type="sibTrans" cxnId="{20C1FE7A-4B34-AA48-A07D-90CA165F3112}">
      <dgm:prSet/>
      <dgm:spPr/>
      <dgm:t>
        <a:bodyPr/>
        <a:lstStyle/>
        <a:p>
          <a:endParaRPr lang="zh-CN" altLang="en-US" sz="1100">
            <a:latin typeface="SimHei" charset="-122"/>
            <a:ea typeface="SimHei" charset="-122"/>
            <a:cs typeface="SimHei" charset="-122"/>
          </a:endParaRPr>
        </a:p>
      </dgm:t>
    </dgm:pt>
    <dgm:pt modelId="{F2050BCA-66A8-BD4F-8D70-1CDE1E1193D6}">
      <dgm:prSet custT="1"/>
      <dgm:spPr/>
      <dgm:t>
        <a:bodyPr/>
        <a:lstStyle/>
        <a:p>
          <a:r>
            <a:rPr lang="zh-CN" altLang="en-US" sz="1100" dirty="0">
              <a:latin typeface="SimHei" charset="-122"/>
              <a:ea typeface="SimHei" charset="-122"/>
              <a:cs typeface="SimHei" charset="-122"/>
            </a:rPr>
            <a:t>深入了解目标客户</a:t>
          </a:r>
          <a:endParaRPr lang="zh-CN" altLang="en-US" sz="1100" b="1" dirty="0">
            <a:latin typeface="SimHei" charset="-122"/>
            <a:ea typeface="SimHei" charset="-122"/>
            <a:cs typeface="SimHei" charset="-122"/>
          </a:endParaRPr>
        </a:p>
      </dgm:t>
    </dgm:pt>
    <dgm:pt modelId="{1D790902-AF3D-7B46-AD76-3055EDBED332}" type="parTrans" cxnId="{61F6C02B-B789-C243-93CA-20BB47032935}">
      <dgm:prSet/>
      <dgm:spPr/>
      <dgm:t>
        <a:bodyPr/>
        <a:lstStyle/>
        <a:p>
          <a:endParaRPr lang="zh-CN" altLang="en-US" sz="1100">
            <a:latin typeface="SimHei" charset="-122"/>
            <a:ea typeface="SimHei" charset="-122"/>
            <a:cs typeface="SimHei" charset="-122"/>
          </a:endParaRPr>
        </a:p>
      </dgm:t>
    </dgm:pt>
    <dgm:pt modelId="{79E904F6-B758-864E-B114-EC98C16EA0D3}" type="sibTrans" cxnId="{61F6C02B-B789-C243-93CA-20BB47032935}">
      <dgm:prSet/>
      <dgm:spPr/>
      <dgm:t>
        <a:bodyPr/>
        <a:lstStyle/>
        <a:p>
          <a:endParaRPr lang="zh-CN" altLang="en-US" sz="1100">
            <a:latin typeface="SimHei" charset="-122"/>
            <a:ea typeface="SimHei" charset="-122"/>
            <a:cs typeface="SimHei" charset="-122"/>
          </a:endParaRPr>
        </a:p>
      </dgm:t>
    </dgm:pt>
    <dgm:pt modelId="{18857FB4-8C0F-134F-BB34-A7483EFC3EB3}">
      <dgm:prSet custT="1"/>
      <dgm:spPr/>
      <dgm:t>
        <a:bodyPr/>
        <a:lstStyle/>
        <a:p>
          <a:r>
            <a:rPr lang="zh-CN" altLang="en-US" sz="1100" dirty="0">
              <a:latin typeface="SimHei" charset="-122"/>
              <a:ea typeface="SimHei" charset="-122"/>
              <a:cs typeface="SimHei" charset="-122"/>
            </a:rPr>
            <a:t>发展关系网络</a:t>
          </a:r>
          <a:endParaRPr lang="zh-CN" altLang="en-US" sz="1100" b="1" dirty="0">
            <a:latin typeface="SimHei" charset="-122"/>
            <a:ea typeface="SimHei" charset="-122"/>
            <a:cs typeface="SimHei" charset="-122"/>
          </a:endParaRPr>
        </a:p>
      </dgm:t>
    </dgm:pt>
    <dgm:pt modelId="{D85D18D5-D26E-FC45-9804-B9305D1099EC}" type="parTrans" cxnId="{6004A8A7-7B5B-534A-9283-71C4F87A446D}">
      <dgm:prSet/>
      <dgm:spPr/>
      <dgm:t>
        <a:bodyPr/>
        <a:lstStyle/>
        <a:p>
          <a:endParaRPr lang="zh-CN" altLang="en-US" sz="1100">
            <a:latin typeface="SimHei" charset="-122"/>
            <a:ea typeface="SimHei" charset="-122"/>
            <a:cs typeface="SimHei" charset="-122"/>
          </a:endParaRPr>
        </a:p>
      </dgm:t>
    </dgm:pt>
    <dgm:pt modelId="{FDB5FF35-17D4-E84D-864E-AC91F762DA17}" type="sibTrans" cxnId="{6004A8A7-7B5B-534A-9283-71C4F87A446D}">
      <dgm:prSet/>
      <dgm:spPr/>
      <dgm:t>
        <a:bodyPr/>
        <a:lstStyle/>
        <a:p>
          <a:endParaRPr lang="zh-CN" altLang="en-US" sz="1100">
            <a:latin typeface="SimHei" charset="-122"/>
            <a:ea typeface="SimHei" charset="-122"/>
            <a:cs typeface="SimHei" charset="-122"/>
          </a:endParaRPr>
        </a:p>
      </dgm:t>
    </dgm:pt>
    <dgm:pt modelId="{407B71D8-AF3B-5A42-9B22-D9139206A1E9}">
      <dgm:prSet custT="1"/>
      <dgm:spPr/>
      <dgm:t>
        <a:bodyPr/>
        <a:lstStyle/>
        <a:p>
          <a:r>
            <a:rPr lang="zh-CN" altLang="en-US" sz="1100" dirty="0">
              <a:latin typeface="SimHei" charset="-122"/>
              <a:ea typeface="SimHei" charset="-122"/>
              <a:cs typeface="SimHei" charset="-122"/>
            </a:rPr>
            <a:t>创造客户价值</a:t>
          </a:r>
          <a:endParaRPr lang="zh-CN" altLang="en-US" sz="1100" b="1" dirty="0">
            <a:latin typeface="SimHei" charset="-122"/>
            <a:ea typeface="SimHei" charset="-122"/>
            <a:cs typeface="SimHei" charset="-122"/>
          </a:endParaRPr>
        </a:p>
      </dgm:t>
    </dgm:pt>
    <dgm:pt modelId="{5A294BDE-BC52-8342-AC0A-45AB3E3D15CE}" type="parTrans" cxnId="{104311FA-F8C7-7E45-ACCD-B15DF6BA18B9}">
      <dgm:prSet/>
      <dgm:spPr/>
      <dgm:t>
        <a:bodyPr/>
        <a:lstStyle/>
        <a:p>
          <a:endParaRPr lang="zh-CN" altLang="en-US" sz="1100">
            <a:latin typeface="SimHei" charset="-122"/>
            <a:ea typeface="SimHei" charset="-122"/>
            <a:cs typeface="SimHei" charset="-122"/>
          </a:endParaRPr>
        </a:p>
      </dgm:t>
    </dgm:pt>
    <dgm:pt modelId="{3C80F587-F7A7-ED4A-B3C5-0CD39B91CD03}" type="sibTrans" cxnId="{104311FA-F8C7-7E45-ACCD-B15DF6BA18B9}">
      <dgm:prSet/>
      <dgm:spPr/>
      <dgm:t>
        <a:bodyPr/>
        <a:lstStyle/>
        <a:p>
          <a:endParaRPr lang="zh-CN" altLang="en-US" sz="1100">
            <a:latin typeface="SimHei" charset="-122"/>
            <a:ea typeface="SimHei" charset="-122"/>
            <a:cs typeface="SimHei" charset="-122"/>
          </a:endParaRPr>
        </a:p>
      </dgm:t>
    </dgm:pt>
    <dgm:pt modelId="{4CB52E96-06D1-AF48-99CE-F4490E57E3F7}">
      <dgm:prSet custT="1"/>
      <dgm:spPr/>
      <dgm:t>
        <a:bodyPr/>
        <a:lstStyle/>
        <a:p>
          <a:r>
            <a:rPr lang="zh-CN" altLang="en-US" sz="1100" dirty="0">
              <a:latin typeface="SimHei" charset="-122"/>
              <a:ea typeface="SimHei" charset="-122"/>
              <a:cs typeface="SimHei" charset="-122"/>
            </a:rPr>
            <a:t>管理客户关系</a:t>
          </a:r>
          <a:endParaRPr lang="zh-CN" altLang="en-US" sz="1100" b="1" dirty="0">
            <a:latin typeface="SimHei" charset="-122"/>
            <a:ea typeface="SimHei" charset="-122"/>
            <a:cs typeface="SimHei" charset="-122"/>
          </a:endParaRPr>
        </a:p>
      </dgm:t>
    </dgm:pt>
    <dgm:pt modelId="{D03B71AB-129A-214C-ABE8-BDB062FF6886}" type="parTrans" cxnId="{9E804F4E-5C38-3E44-A8BB-A813B8748E99}">
      <dgm:prSet/>
      <dgm:spPr/>
      <dgm:t>
        <a:bodyPr/>
        <a:lstStyle/>
        <a:p>
          <a:endParaRPr lang="zh-CN" altLang="en-US" sz="1100">
            <a:latin typeface="SimHei" charset="-122"/>
            <a:ea typeface="SimHei" charset="-122"/>
            <a:cs typeface="SimHei" charset="-122"/>
          </a:endParaRPr>
        </a:p>
      </dgm:t>
    </dgm:pt>
    <dgm:pt modelId="{3440F969-B6D8-C24F-BE22-2B00096FCBF7}" type="sibTrans" cxnId="{9E804F4E-5C38-3E44-A8BB-A813B8748E99}">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pt>
    <dgm:pt modelId="{9CD41DA5-A8A9-4189-B933-DCF665F7DF2D}" type="pres">
      <dgm:prSet presAssocID="{9AC2E227-803C-4016-BF2C-9291B6CAA290}" presName="rootConnector1" presStyleLbl="node1" presStyleIdx="0" presStyleCnt="0"/>
      <dgm:spPr/>
    </dgm:pt>
    <dgm:pt modelId="{96876921-77F4-4E08-9148-E99125692808}" type="pres">
      <dgm:prSet presAssocID="{9AC2E227-803C-4016-BF2C-9291B6CAA290}" presName="hierChild2" presStyleCnt="0"/>
      <dgm:spPr/>
    </dgm:pt>
    <dgm:pt modelId="{97BD78E0-6CC9-224B-9FDD-F11EE9BF8DF0}" type="pres">
      <dgm:prSet presAssocID="{5E91D41B-332E-E54E-BBB2-1256B9CC48C7}" presName="Name64" presStyleLbl="parChTrans1D2" presStyleIdx="0" presStyleCnt="6"/>
      <dgm:spPr/>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0" presStyleCnt="6">
        <dgm:presLayoutVars>
          <dgm:chPref val="3"/>
        </dgm:presLayoutVars>
      </dgm:prSet>
      <dgm:spPr/>
    </dgm:pt>
    <dgm:pt modelId="{B13D6842-7E74-6E4A-B081-886229548982}" type="pres">
      <dgm:prSet presAssocID="{23F1803F-276C-8041-9B7B-082F2BD1E946}" presName="rootConnector" presStyleLbl="node2" presStyleIdx="0" presStyleCnt="6"/>
      <dgm:spPr/>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DB74F6B7-48F3-A347-9D02-3848B3882D19}" type="pres">
      <dgm:prSet presAssocID="{082ECBEE-C2C7-4949-86B1-6B928BF803C2}" presName="Name64" presStyleLbl="parChTrans1D2" presStyleIdx="1" presStyleCnt="6"/>
      <dgm:spPr/>
    </dgm:pt>
    <dgm:pt modelId="{B6FF38B1-94EE-5848-8043-BF3B363E5E43}" type="pres">
      <dgm:prSet presAssocID="{7859404A-F2FC-2C48-AA46-F509ECEE6B31}" presName="hierRoot2" presStyleCnt="0">
        <dgm:presLayoutVars>
          <dgm:hierBranch val="init"/>
        </dgm:presLayoutVars>
      </dgm:prSet>
      <dgm:spPr/>
    </dgm:pt>
    <dgm:pt modelId="{CC2D7BE5-7000-3C48-AA1F-2B56512EECB1}" type="pres">
      <dgm:prSet presAssocID="{7859404A-F2FC-2C48-AA46-F509ECEE6B31}" presName="rootComposite" presStyleCnt="0"/>
      <dgm:spPr/>
    </dgm:pt>
    <dgm:pt modelId="{4E99FFF1-F2C8-4947-9B7B-F4C0FDBD7B17}" type="pres">
      <dgm:prSet presAssocID="{7859404A-F2FC-2C48-AA46-F509ECEE6B31}" presName="rootText" presStyleLbl="node2" presStyleIdx="1" presStyleCnt="6">
        <dgm:presLayoutVars>
          <dgm:chPref val="3"/>
        </dgm:presLayoutVars>
      </dgm:prSet>
      <dgm:spPr/>
    </dgm:pt>
    <dgm:pt modelId="{CBC1B020-7022-2B49-8F5F-7E3168D6587A}" type="pres">
      <dgm:prSet presAssocID="{7859404A-F2FC-2C48-AA46-F509ECEE6B31}" presName="rootConnector" presStyleLbl="node2" presStyleIdx="1" presStyleCnt="6"/>
      <dgm:spPr/>
    </dgm:pt>
    <dgm:pt modelId="{8C9C17CE-7CBB-7446-A701-923744A6075A}" type="pres">
      <dgm:prSet presAssocID="{7859404A-F2FC-2C48-AA46-F509ECEE6B31}" presName="hierChild4" presStyleCnt="0"/>
      <dgm:spPr/>
    </dgm:pt>
    <dgm:pt modelId="{430A0D5E-F21F-B747-8E3B-3F16B06130DD}" type="pres">
      <dgm:prSet presAssocID="{7859404A-F2FC-2C48-AA46-F509ECEE6B31}" presName="hierChild5" presStyleCnt="0"/>
      <dgm:spPr/>
    </dgm:pt>
    <dgm:pt modelId="{FDE78A9A-2F3D-1643-9E25-8D293E01FD0B}" type="pres">
      <dgm:prSet presAssocID="{1D790902-AF3D-7B46-AD76-3055EDBED332}" presName="Name64" presStyleLbl="parChTrans1D2" presStyleIdx="2" presStyleCnt="6"/>
      <dgm:spPr/>
    </dgm:pt>
    <dgm:pt modelId="{03AC02A8-DCF5-DE41-9165-E9B4A460BFB1}" type="pres">
      <dgm:prSet presAssocID="{F2050BCA-66A8-BD4F-8D70-1CDE1E1193D6}" presName="hierRoot2" presStyleCnt="0">
        <dgm:presLayoutVars>
          <dgm:hierBranch val="init"/>
        </dgm:presLayoutVars>
      </dgm:prSet>
      <dgm:spPr/>
    </dgm:pt>
    <dgm:pt modelId="{F8B7117C-2CA0-2F40-B7D6-1D024FC1684D}" type="pres">
      <dgm:prSet presAssocID="{F2050BCA-66A8-BD4F-8D70-1CDE1E1193D6}" presName="rootComposite" presStyleCnt="0"/>
      <dgm:spPr/>
    </dgm:pt>
    <dgm:pt modelId="{7EAD13FD-E4B4-DC46-B5DF-6646A2216B5E}" type="pres">
      <dgm:prSet presAssocID="{F2050BCA-66A8-BD4F-8D70-1CDE1E1193D6}" presName="rootText" presStyleLbl="node2" presStyleIdx="2" presStyleCnt="6">
        <dgm:presLayoutVars>
          <dgm:chPref val="3"/>
        </dgm:presLayoutVars>
      </dgm:prSet>
      <dgm:spPr/>
    </dgm:pt>
    <dgm:pt modelId="{4E317DED-344D-9C4D-B93F-1131238B087D}" type="pres">
      <dgm:prSet presAssocID="{F2050BCA-66A8-BD4F-8D70-1CDE1E1193D6}" presName="rootConnector" presStyleLbl="node2" presStyleIdx="2" presStyleCnt="6"/>
      <dgm:spPr/>
    </dgm:pt>
    <dgm:pt modelId="{B14BC67D-6708-2744-B1B5-357136427AFC}" type="pres">
      <dgm:prSet presAssocID="{F2050BCA-66A8-BD4F-8D70-1CDE1E1193D6}" presName="hierChild4" presStyleCnt="0"/>
      <dgm:spPr/>
    </dgm:pt>
    <dgm:pt modelId="{3CE53489-38CC-3F4F-8E4D-87B2F2A44B04}" type="pres">
      <dgm:prSet presAssocID="{F2050BCA-66A8-BD4F-8D70-1CDE1E1193D6}" presName="hierChild5" presStyleCnt="0"/>
      <dgm:spPr/>
    </dgm:pt>
    <dgm:pt modelId="{02317F5F-2A70-F943-94AC-A4AA9E649FDC}" type="pres">
      <dgm:prSet presAssocID="{D85D18D5-D26E-FC45-9804-B9305D1099EC}" presName="Name64" presStyleLbl="parChTrans1D2" presStyleIdx="3" presStyleCnt="6"/>
      <dgm:spPr/>
    </dgm:pt>
    <dgm:pt modelId="{942551B5-031B-A94B-8596-6CF221122022}" type="pres">
      <dgm:prSet presAssocID="{18857FB4-8C0F-134F-BB34-A7483EFC3EB3}" presName="hierRoot2" presStyleCnt="0">
        <dgm:presLayoutVars>
          <dgm:hierBranch val="init"/>
        </dgm:presLayoutVars>
      </dgm:prSet>
      <dgm:spPr/>
    </dgm:pt>
    <dgm:pt modelId="{7B45BAC9-CC56-AC40-81A5-C7B9387341D0}" type="pres">
      <dgm:prSet presAssocID="{18857FB4-8C0F-134F-BB34-A7483EFC3EB3}" presName="rootComposite" presStyleCnt="0"/>
      <dgm:spPr/>
    </dgm:pt>
    <dgm:pt modelId="{8694BFB8-9E8C-1845-8FEC-5B89C95DC21B}" type="pres">
      <dgm:prSet presAssocID="{18857FB4-8C0F-134F-BB34-A7483EFC3EB3}" presName="rootText" presStyleLbl="node2" presStyleIdx="3" presStyleCnt="6">
        <dgm:presLayoutVars>
          <dgm:chPref val="3"/>
        </dgm:presLayoutVars>
      </dgm:prSet>
      <dgm:spPr/>
    </dgm:pt>
    <dgm:pt modelId="{BCA5C663-1057-1245-B4D4-FE7B87B92033}" type="pres">
      <dgm:prSet presAssocID="{18857FB4-8C0F-134F-BB34-A7483EFC3EB3}" presName="rootConnector" presStyleLbl="node2" presStyleIdx="3" presStyleCnt="6"/>
      <dgm:spPr/>
    </dgm:pt>
    <dgm:pt modelId="{1E512A8E-5837-FD44-BC9D-057510CBC4D9}" type="pres">
      <dgm:prSet presAssocID="{18857FB4-8C0F-134F-BB34-A7483EFC3EB3}" presName="hierChild4" presStyleCnt="0"/>
      <dgm:spPr/>
    </dgm:pt>
    <dgm:pt modelId="{A1E72A6A-988E-C845-8CD1-74A8CF689222}" type="pres">
      <dgm:prSet presAssocID="{18857FB4-8C0F-134F-BB34-A7483EFC3EB3}" presName="hierChild5" presStyleCnt="0"/>
      <dgm:spPr/>
    </dgm:pt>
    <dgm:pt modelId="{16C50FE8-F74F-1349-A8CA-65C27410E2C4}" type="pres">
      <dgm:prSet presAssocID="{5A294BDE-BC52-8342-AC0A-45AB3E3D15CE}" presName="Name64" presStyleLbl="parChTrans1D2" presStyleIdx="4" presStyleCnt="6"/>
      <dgm:spPr/>
    </dgm:pt>
    <dgm:pt modelId="{7B39659E-F7C2-8C4D-AAAE-4DDD6208E960}" type="pres">
      <dgm:prSet presAssocID="{407B71D8-AF3B-5A42-9B22-D9139206A1E9}" presName="hierRoot2" presStyleCnt="0">
        <dgm:presLayoutVars>
          <dgm:hierBranch val="init"/>
        </dgm:presLayoutVars>
      </dgm:prSet>
      <dgm:spPr/>
    </dgm:pt>
    <dgm:pt modelId="{06ED6D85-57F1-BB48-8E0B-7186F27EBFD7}" type="pres">
      <dgm:prSet presAssocID="{407B71D8-AF3B-5A42-9B22-D9139206A1E9}" presName="rootComposite" presStyleCnt="0"/>
      <dgm:spPr/>
    </dgm:pt>
    <dgm:pt modelId="{EE430F54-A878-5E4E-8BD2-2EC118BCE1FF}" type="pres">
      <dgm:prSet presAssocID="{407B71D8-AF3B-5A42-9B22-D9139206A1E9}" presName="rootText" presStyleLbl="node2" presStyleIdx="4" presStyleCnt="6">
        <dgm:presLayoutVars>
          <dgm:chPref val="3"/>
        </dgm:presLayoutVars>
      </dgm:prSet>
      <dgm:spPr/>
    </dgm:pt>
    <dgm:pt modelId="{0F28AA06-1427-D743-BEC7-C0539F8ADE78}" type="pres">
      <dgm:prSet presAssocID="{407B71D8-AF3B-5A42-9B22-D9139206A1E9}" presName="rootConnector" presStyleLbl="node2" presStyleIdx="4" presStyleCnt="6"/>
      <dgm:spPr/>
    </dgm:pt>
    <dgm:pt modelId="{F43529C5-7D0B-C04F-969D-0FBCA8A92A6D}" type="pres">
      <dgm:prSet presAssocID="{407B71D8-AF3B-5A42-9B22-D9139206A1E9}" presName="hierChild4" presStyleCnt="0"/>
      <dgm:spPr/>
    </dgm:pt>
    <dgm:pt modelId="{7844B8FB-1B3C-3543-A856-FD80D2872BDF}" type="pres">
      <dgm:prSet presAssocID="{407B71D8-AF3B-5A42-9B22-D9139206A1E9}" presName="hierChild5" presStyleCnt="0"/>
      <dgm:spPr/>
    </dgm:pt>
    <dgm:pt modelId="{D64C51CF-5385-AC4E-9924-5AEB9C96CC29}" type="pres">
      <dgm:prSet presAssocID="{D03B71AB-129A-214C-ABE8-BDB062FF6886}" presName="Name64" presStyleLbl="parChTrans1D2" presStyleIdx="5" presStyleCnt="6"/>
      <dgm:spPr/>
    </dgm:pt>
    <dgm:pt modelId="{2C28600F-B5DF-F346-BFAD-A7B2AF3EC9CB}" type="pres">
      <dgm:prSet presAssocID="{4CB52E96-06D1-AF48-99CE-F4490E57E3F7}" presName="hierRoot2" presStyleCnt="0">
        <dgm:presLayoutVars>
          <dgm:hierBranch val="init"/>
        </dgm:presLayoutVars>
      </dgm:prSet>
      <dgm:spPr/>
    </dgm:pt>
    <dgm:pt modelId="{60E6DAE8-C119-484B-B753-1455C0E0CE71}" type="pres">
      <dgm:prSet presAssocID="{4CB52E96-06D1-AF48-99CE-F4490E57E3F7}" presName="rootComposite" presStyleCnt="0"/>
      <dgm:spPr/>
    </dgm:pt>
    <dgm:pt modelId="{E6CF5C07-2D9C-564D-90E5-DBF063F87A7C}" type="pres">
      <dgm:prSet presAssocID="{4CB52E96-06D1-AF48-99CE-F4490E57E3F7}" presName="rootText" presStyleLbl="node2" presStyleIdx="5" presStyleCnt="6">
        <dgm:presLayoutVars>
          <dgm:chPref val="3"/>
        </dgm:presLayoutVars>
      </dgm:prSet>
      <dgm:spPr/>
    </dgm:pt>
    <dgm:pt modelId="{C767319C-045A-8840-8F04-CF0D948D48E4}" type="pres">
      <dgm:prSet presAssocID="{4CB52E96-06D1-AF48-99CE-F4490E57E3F7}" presName="rootConnector" presStyleLbl="node2" presStyleIdx="5" presStyleCnt="6"/>
      <dgm:spPr/>
    </dgm:pt>
    <dgm:pt modelId="{1B10B67E-083A-F547-9877-E216C150872C}" type="pres">
      <dgm:prSet presAssocID="{4CB52E96-06D1-AF48-99CE-F4490E57E3F7}" presName="hierChild4" presStyleCnt="0"/>
      <dgm:spPr/>
    </dgm:pt>
    <dgm:pt modelId="{2E3E6627-6735-2447-AB97-6533EB27301F}" type="pres">
      <dgm:prSet presAssocID="{4CB52E96-06D1-AF48-99CE-F4490E57E3F7}" presName="hierChild5" presStyleCnt="0"/>
      <dgm:spPr/>
    </dgm:pt>
    <dgm:pt modelId="{6858D422-8C90-4F85-BA9D-65CA2FED06E8}" type="pres">
      <dgm:prSet presAssocID="{9AC2E227-803C-4016-BF2C-9291B6CAA290}" presName="hierChild3" presStyleCnt="0"/>
      <dgm:spPr/>
    </dgm:pt>
  </dgm:ptLst>
  <dgm:cxnLst>
    <dgm:cxn modelId="{4B101905-6554-1A4B-9E82-5FC136B2624C}" type="presOf" srcId="{D03B71AB-129A-214C-ABE8-BDB062FF6886}" destId="{D64C51CF-5385-AC4E-9924-5AEB9C96CC29}" srcOrd="0" destOrd="0" presId="urn:microsoft.com/office/officeart/2009/3/layout/HorizontalOrganizationChart"/>
    <dgm:cxn modelId="{51A0D708-C959-D74C-AB5D-714B7FABEAEE}" srcId="{9AC2E227-803C-4016-BF2C-9291B6CAA290}" destId="{23F1803F-276C-8041-9B7B-082F2BD1E946}" srcOrd="0" destOrd="0" parTransId="{5E91D41B-332E-E54E-BBB2-1256B9CC48C7}" sibTransId="{A4A747C8-04CB-3145-88B3-093091584144}"/>
    <dgm:cxn modelId="{D036361A-7A57-C943-BDD2-48581FAAA875}" type="presOf" srcId="{5A294BDE-BC52-8342-AC0A-45AB3E3D15CE}" destId="{16C50FE8-F74F-1349-A8CA-65C27410E2C4}" srcOrd="0" destOrd="0" presId="urn:microsoft.com/office/officeart/2009/3/layout/HorizontalOrganizationChart"/>
    <dgm:cxn modelId="{61F6C02B-B789-C243-93CA-20BB47032935}" srcId="{9AC2E227-803C-4016-BF2C-9291B6CAA290}" destId="{F2050BCA-66A8-BD4F-8D70-1CDE1E1193D6}" srcOrd="2" destOrd="0" parTransId="{1D790902-AF3D-7B46-AD76-3055EDBED332}" sibTransId="{79E904F6-B758-864E-B114-EC98C16EA0D3}"/>
    <dgm:cxn modelId="{F7B2E036-4B5E-D142-B562-FCBC40F6885C}" type="presOf" srcId="{18857FB4-8C0F-134F-BB34-A7483EFC3EB3}" destId="{8694BFB8-9E8C-1845-8FEC-5B89C95DC21B}" srcOrd="0" destOrd="0" presId="urn:microsoft.com/office/officeart/2009/3/layout/HorizontalOrganizationChart"/>
    <dgm:cxn modelId="{7AF8783D-133A-B745-B935-68690C4C2D22}" type="presOf" srcId="{407B71D8-AF3B-5A42-9B22-D9139206A1E9}" destId="{EE430F54-A878-5E4E-8BD2-2EC118BCE1FF}" srcOrd="0" destOrd="0" presId="urn:microsoft.com/office/officeart/2009/3/layout/HorizontalOrganizationChart"/>
    <dgm:cxn modelId="{9E804F4E-5C38-3E44-A8BB-A813B8748E99}" srcId="{9AC2E227-803C-4016-BF2C-9291B6CAA290}" destId="{4CB52E96-06D1-AF48-99CE-F4490E57E3F7}" srcOrd="5" destOrd="0" parTransId="{D03B71AB-129A-214C-ABE8-BDB062FF6886}" sibTransId="{3440F969-B6D8-C24F-BE22-2B00096FCBF7}"/>
    <dgm:cxn modelId="{DB42604F-EB6D-2747-B9A4-F1FF869D843A}" type="presOf" srcId="{D85D18D5-D26E-FC45-9804-B9305D1099EC}" destId="{02317F5F-2A70-F943-94AC-A4AA9E649FDC}" srcOrd="0" destOrd="0" presId="urn:microsoft.com/office/officeart/2009/3/layout/HorizontalOrganizationChart"/>
    <dgm:cxn modelId="{C9A1B850-7C93-834D-BA8F-730D56597239}" type="presOf" srcId="{4CB52E96-06D1-AF48-99CE-F4490E57E3F7}" destId="{E6CF5C07-2D9C-564D-90E5-DBF063F87A7C}" srcOrd="0" destOrd="0" presId="urn:microsoft.com/office/officeart/2009/3/layout/HorizontalOrganizationChart"/>
    <dgm:cxn modelId="{A795276E-5316-AD45-B891-006EAF02335F}" type="presOf" srcId="{F05BBA42-D7AF-4BA0-8C3F-85B1FE28E48F}" destId="{18DB143D-9E27-4E02-AFA5-F665953CBC10}" srcOrd="0" destOrd="0" presId="urn:microsoft.com/office/officeart/2009/3/layout/HorizontalOrganizationChart"/>
    <dgm:cxn modelId="{20C1FE7A-4B34-AA48-A07D-90CA165F3112}" srcId="{9AC2E227-803C-4016-BF2C-9291B6CAA290}" destId="{7859404A-F2FC-2C48-AA46-F509ECEE6B31}" srcOrd="1" destOrd="0" parTransId="{082ECBEE-C2C7-4949-86B1-6B928BF803C2}" sibTransId="{284844EE-6F45-4240-B30D-C9558468DF08}"/>
    <dgm:cxn modelId="{6557777D-9141-1C42-B147-71516FAAB95C}" type="presOf" srcId="{23F1803F-276C-8041-9B7B-082F2BD1E946}" destId="{B13D6842-7E74-6E4A-B081-886229548982}" srcOrd="1" destOrd="0" presId="urn:microsoft.com/office/officeart/2009/3/layout/HorizontalOrganizationChart"/>
    <dgm:cxn modelId="{A9A3E780-FB95-C141-A528-5EE9697150B8}" type="presOf" srcId="{23F1803F-276C-8041-9B7B-082F2BD1E946}" destId="{19BA56B5-C34A-B64D-A239-C962FAC6DE3A}" srcOrd="0" destOrd="0" presId="urn:microsoft.com/office/officeart/2009/3/layout/HorizontalOrganizationChart"/>
    <dgm:cxn modelId="{6D78F285-A992-2949-A529-8C40E9BAA94C}" type="presOf" srcId="{7859404A-F2FC-2C48-AA46-F509ECEE6B31}" destId="{CBC1B020-7022-2B49-8F5F-7E3168D6587A}" srcOrd="1" destOrd="0" presId="urn:microsoft.com/office/officeart/2009/3/layout/HorizontalOrganizationChart"/>
    <dgm:cxn modelId="{6FBE5986-425D-6E42-954E-15EB15414988}" type="presOf" srcId="{7859404A-F2FC-2C48-AA46-F509ECEE6B31}" destId="{4E99FFF1-F2C8-4947-9B7B-F4C0FDBD7B17}" srcOrd="0" destOrd="0" presId="urn:microsoft.com/office/officeart/2009/3/layout/HorizontalOrganizationChart"/>
    <dgm:cxn modelId="{A0F7EA88-5C40-1E43-A46D-4469BDEC00EF}" type="presOf" srcId="{407B71D8-AF3B-5A42-9B22-D9139206A1E9}" destId="{0F28AA06-1427-D743-BEC7-C0539F8ADE78}" srcOrd="1" destOrd="0" presId="urn:microsoft.com/office/officeart/2009/3/layout/HorizontalOrganizationChart"/>
    <dgm:cxn modelId="{61FE998F-5F63-CF43-AF82-26D6F332049C}" type="presOf" srcId="{082ECBEE-C2C7-4949-86B1-6B928BF803C2}" destId="{DB74F6B7-48F3-A347-9D02-3848B3882D19}"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9BBEFA1-E238-1D49-A8AF-3C745531D2C2}" type="presOf" srcId="{F2050BCA-66A8-BD4F-8D70-1CDE1E1193D6}" destId="{4E317DED-344D-9C4D-B93F-1131238B087D}" srcOrd="1" destOrd="0" presId="urn:microsoft.com/office/officeart/2009/3/layout/HorizontalOrganizationChart"/>
    <dgm:cxn modelId="{6004A8A7-7B5B-534A-9283-71C4F87A446D}" srcId="{9AC2E227-803C-4016-BF2C-9291B6CAA290}" destId="{18857FB4-8C0F-134F-BB34-A7483EFC3EB3}" srcOrd="3" destOrd="0" parTransId="{D85D18D5-D26E-FC45-9804-B9305D1099EC}" sibTransId="{FDB5FF35-17D4-E84D-864E-AC91F762DA17}"/>
    <dgm:cxn modelId="{50BA49C6-5832-8D4C-BC9A-83DEC5D1610D}" type="presOf" srcId="{9AC2E227-803C-4016-BF2C-9291B6CAA290}" destId="{9CD41DA5-A8A9-4189-B933-DCF665F7DF2D}" srcOrd="1" destOrd="0" presId="urn:microsoft.com/office/officeart/2009/3/layout/HorizontalOrganizationChart"/>
    <dgm:cxn modelId="{62861AD4-7A3C-EF4B-A602-7EC9EFCAB163}" type="presOf" srcId="{F2050BCA-66A8-BD4F-8D70-1CDE1E1193D6}" destId="{7EAD13FD-E4B4-DC46-B5DF-6646A2216B5E}" srcOrd="0" destOrd="0" presId="urn:microsoft.com/office/officeart/2009/3/layout/HorizontalOrganizationChart"/>
    <dgm:cxn modelId="{FAC665E6-A506-B04D-8BC4-DBF6A30EC788}" type="presOf" srcId="{18857FB4-8C0F-134F-BB34-A7483EFC3EB3}" destId="{BCA5C663-1057-1245-B4D4-FE7B87B92033}" srcOrd="1" destOrd="0" presId="urn:microsoft.com/office/officeart/2009/3/layout/HorizontalOrganizationChart"/>
    <dgm:cxn modelId="{C801B2EB-279E-6946-BF28-DC4C55DF3084}" type="presOf" srcId="{4CB52E96-06D1-AF48-99CE-F4490E57E3F7}" destId="{C767319C-045A-8840-8F04-CF0D948D48E4}" srcOrd="1" destOrd="0" presId="urn:microsoft.com/office/officeart/2009/3/layout/HorizontalOrganizationChart"/>
    <dgm:cxn modelId="{220BFEED-5838-3A48-8476-203DCC852306}" type="presOf" srcId="{1D790902-AF3D-7B46-AD76-3055EDBED332}" destId="{FDE78A9A-2F3D-1643-9E25-8D293E01FD0B}" srcOrd="0" destOrd="0" presId="urn:microsoft.com/office/officeart/2009/3/layout/HorizontalOrganizationChart"/>
    <dgm:cxn modelId="{104311FA-F8C7-7E45-ACCD-B15DF6BA18B9}" srcId="{9AC2E227-803C-4016-BF2C-9291B6CAA290}" destId="{407B71D8-AF3B-5A42-9B22-D9139206A1E9}" srcOrd="4" destOrd="0" parTransId="{5A294BDE-BC52-8342-AC0A-45AB3E3D15CE}" sibTransId="{3C80F587-F7A7-ED4A-B3C5-0CD39B91CD03}"/>
    <dgm:cxn modelId="{5EEA28FB-F052-4E4F-A48F-CA8BB2199977}" type="presOf" srcId="{5E91D41B-332E-E54E-BBB2-1256B9CC48C7}" destId="{97BD78E0-6CC9-224B-9FDD-F11EE9BF8DF0}" srcOrd="0" destOrd="0" presId="urn:microsoft.com/office/officeart/2009/3/layout/HorizontalOrganizationChart"/>
    <dgm:cxn modelId="{661052FB-B329-7143-9989-A28A8F5C115D}" type="presOf" srcId="{9AC2E227-803C-4016-BF2C-9291B6CAA290}" destId="{2A2AFDF2-2568-44F8-842C-3BFD70D9F2B1}" srcOrd="0" destOrd="0" presId="urn:microsoft.com/office/officeart/2009/3/layout/HorizontalOrganizationChart"/>
    <dgm:cxn modelId="{63AEB9FB-8C31-1A41-AE82-D6F3257357CB}" type="presParOf" srcId="{18DB143D-9E27-4E02-AFA5-F665953CBC10}" destId="{07E01157-B979-4F6B-B892-75DB2A2B8B0F}" srcOrd="0" destOrd="0" presId="urn:microsoft.com/office/officeart/2009/3/layout/HorizontalOrganizationChart"/>
    <dgm:cxn modelId="{0D550A14-2692-344B-8C47-95A7552F4339}" type="presParOf" srcId="{07E01157-B979-4F6B-B892-75DB2A2B8B0F}" destId="{F686C23F-604E-4653-B2CB-27DBB6BED631}" srcOrd="0" destOrd="0" presId="urn:microsoft.com/office/officeart/2009/3/layout/HorizontalOrganizationChart"/>
    <dgm:cxn modelId="{A836A238-B489-4F4C-ACE9-4D129DB1EB2E}" type="presParOf" srcId="{F686C23F-604E-4653-B2CB-27DBB6BED631}" destId="{2A2AFDF2-2568-44F8-842C-3BFD70D9F2B1}" srcOrd="0" destOrd="0" presId="urn:microsoft.com/office/officeart/2009/3/layout/HorizontalOrganizationChart"/>
    <dgm:cxn modelId="{364A897D-68DF-B540-B018-6282222BAB3E}" type="presParOf" srcId="{F686C23F-604E-4653-B2CB-27DBB6BED631}" destId="{9CD41DA5-A8A9-4189-B933-DCF665F7DF2D}" srcOrd="1" destOrd="0" presId="urn:microsoft.com/office/officeart/2009/3/layout/HorizontalOrganizationChart"/>
    <dgm:cxn modelId="{B4F07E7B-E566-9E4D-8429-B4F1D2953096}" type="presParOf" srcId="{07E01157-B979-4F6B-B892-75DB2A2B8B0F}" destId="{96876921-77F4-4E08-9148-E99125692808}" srcOrd="1" destOrd="0" presId="urn:microsoft.com/office/officeart/2009/3/layout/HorizontalOrganizationChart"/>
    <dgm:cxn modelId="{DA2AB649-AB2E-0C48-8F4D-354FFB2D4C65}" type="presParOf" srcId="{96876921-77F4-4E08-9148-E99125692808}" destId="{97BD78E0-6CC9-224B-9FDD-F11EE9BF8DF0}" srcOrd="0" destOrd="0" presId="urn:microsoft.com/office/officeart/2009/3/layout/HorizontalOrganizationChart"/>
    <dgm:cxn modelId="{D1E5F9BA-51A1-E94F-804A-F1C44162200B}" type="presParOf" srcId="{96876921-77F4-4E08-9148-E99125692808}" destId="{F5564F5E-C23C-6041-B185-3508736BC161}" srcOrd="1" destOrd="0" presId="urn:microsoft.com/office/officeart/2009/3/layout/HorizontalOrganizationChart"/>
    <dgm:cxn modelId="{B7A830B3-0E71-DA41-8180-AF84D6DB2565}" type="presParOf" srcId="{F5564F5E-C23C-6041-B185-3508736BC161}" destId="{730C15AF-A2E3-334E-9C4F-2DA8AC61AB90}" srcOrd="0" destOrd="0" presId="urn:microsoft.com/office/officeart/2009/3/layout/HorizontalOrganizationChart"/>
    <dgm:cxn modelId="{44CB0F63-6A77-2843-89F0-D36DB9D2F86A}" type="presParOf" srcId="{730C15AF-A2E3-334E-9C4F-2DA8AC61AB90}" destId="{19BA56B5-C34A-B64D-A239-C962FAC6DE3A}" srcOrd="0" destOrd="0" presId="urn:microsoft.com/office/officeart/2009/3/layout/HorizontalOrganizationChart"/>
    <dgm:cxn modelId="{F4544D01-4D37-354A-A914-157590B2A10F}" type="presParOf" srcId="{730C15AF-A2E3-334E-9C4F-2DA8AC61AB90}" destId="{B13D6842-7E74-6E4A-B081-886229548982}" srcOrd="1" destOrd="0" presId="urn:microsoft.com/office/officeart/2009/3/layout/HorizontalOrganizationChart"/>
    <dgm:cxn modelId="{6221E403-7662-B448-AA24-C0DBA74CA4B1}" type="presParOf" srcId="{F5564F5E-C23C-6041-B185-3508736BC161}" destId="{DA228DBB-51B5-1545-814C-2E0469298B4C}" srcOrd="1" destOrd="0" presId="urn:microsoft.com/office/officeart/2009/3/layout/HorizontalOrganizationChart"/>
    <dgm:cxn modelId="{F0976356-B788-574A-81BE-DFA39CAFE88E}" type="presParOf" srcId="{F5564F5E-C23C-6041-B185-3508736BC161}" destId="{D334E96E-D664-3443-8496-4E437BC45B67}" srcOrd="2" destOrd="0" presId="urn:microsoft.com/office/officeart/2009/3/layout/HorizontalOrganizationChart"/>
    <dgm:cxn modelId="{9EDB0215-596F-9C4A-A4C9-A86121DDAEC9}" type="presParOf" srcId="{96876921-77F4-4E08-9148-E99125692808}" destId="{DB74F6B7-48F3-A347-9D02-3848B3882D19}" srcOrd="2" destOrd="0" presId="urn:microsoft.com/office/officeart/2009/3/layout/HorizontalOrganizationChart"/>
    <dgm:cxn modelId="{93F0EE93-251F-9549-B0F5-11F2CFDBA373}" type="presParOf" srcId="{96876921-77F4-4E08-9148-E99125692808}" destId="{B6FF38B1-94EE-5848-8043-BF3B363E5E43}" srcOrd="3" destOrd="0" presId="urn:microsoft.com/office/officeart/2009/3/layout/HorizontalOrganizationChart"/>
    <dgm:cxn modelId="{47530F21-DECB-DF49-B906-1381D857A8DC}" type="presParOf" srcId="{B6FF38B1-94EE-5848-8043-BF3B363E5E43}" destId="{CC2D7BE5-7000-3C48-AA1F-2B56512EECB1}" srcOrd="0" destOrd="0" presId="urn:microsoft.com/office/officeart/2009/3/layout/HorizontalOrganizationChart"/>
    <dgm:cxn modelId="{759473C4-9444-B444-9D31-293F21439D5D}" type="presParOf" srcId="{CC2D7BE5-7000-3C48-AA1F-2B56512EECB1}" destId="{4E99FFF1-F2C8-4947-9B7B-F4C0FDBD7B17}" srcOrd="0" destOrd="0" presId="urn:microsoft.com/office/officeart/2009/3/layout/HorizontalOrganizationChart"/>
    <dgm:cxn modelId="{1C500266-A693-D947-AD9D-FD4C9DC836F0}" type="presParOf" srcId="{CC2D7BE5-7000-3C48-AA1F-2B56512EECB1}" destId="{CBC1B020-7022-2B49-8F5F-7E3168D6587A}" srcOrd="1" destOrd="0" presId="urn:microsoft.com/office/officeart/2009/3/layout/HorizontalOrganizationChart"/>
    <dgm:cxn modelId="{F8946725-7DC0-4D46-9362-5C4A1F040D8D}" type="presParOf" srcId="{B6FF38B1-94EE-5848-8043-BF3B363E5E43}" destId="{8C9C17CE-7CBB-7446-A701-923744A6075A}" srcOrd="1" destOrd="0" presId="urn:microsoft.com/office/officeart/2009/3/layout/HorizontalOrganizationChart"/>
    <dgm:cxn modelId="{4173C44B-ED6B-0144-A229-A5D5CE8FBD23}" type="presParOf" srcId="{B6FF38B1-94EE-5848-8043-BF3B363E5E43}" destId="{430A0D5E-F21F-B747-8E3B-3F16B06130DD}" srcOrd="2" destOrd="0" presId="urn:microsoft.com/office/officeart/2009/3/layout/HorizontalOrganizationChart"/>
    <dgm:cxn modelId="{DC83276B-FE10-B74C-B2E0-1D0D381B7342}" type="presParOf" srcId="{96876921-77F4-4E08-9148-E99125692808}" destId="{FDE78A9A-2F3D-1643-9E25-8D293E01FD0B}" srcOrd="4" destOrd="0" presId="urn:microsoft.com/office/officeart/2009/3/layout/HorizontalOrganizationChart"/>
    <dgm:cxn modelId="{F828DC2D-073F-5B40-B6FD-42D1B2B26841}" type="presParOf" srcId="{96876921-77F4-4E08-9148-E99125692808}" destId="{03AC02A8-DCF5-DE41-9165-E9B4A460BFB1}" srcOrd="5" destOrd="0" presId="urn:microsoft.com/office/officeart/2009/3/layout/HorizontalOrganizationChart"/>
    <dgm:cxn modelId="{71F91343-6F47-924D-B0E8-864EE535465E}" type="presParOf" srcId="{03AC02A8-DCF5-DE41-9165-E9B4A460BFB1}" destId="{F8B7117C-2CA0-2F40-B7D6-1D024FC1684D}" srcOrd="0" destOrd="0" presId="urn:microsoft.com/office/officeart/2009/3/layout/HorizontalOrganizationChart"/>
    <dgm:cxn modelId="{3601E2C5-FBBE-8C43-820B-B5BAE3FE420E}" type="presParOf" srcId="{F8B7117C-2CA0-2F40-B7D6-1D024FC1684D}" destId="{7EAD13FD-E4B4-DC46-B5DF-6646A2216B5E}" srcOrd="0" destOrd="0" presId="urn:microsoft.com/office/officeart/2009/3/layout/HorizontalOrganizationChart"/>
    <dgm:cxn modelId="{441DC62D-EFF3-3449-9C63-037B46F458D4}" type="presParOf" srcId="{F8B7117C-2CA0-2F40-B7D6-1D024FC1684D}" destId="{4E317DED-344D-9C4D-B93F-1131238B087D}" srcOrd="1" destOrd="0" presId="urn:microsoft.com/office/officeart/2009/3/layout/HorizontalOrganizationChart"/>
    <dgm:cxn modelId="{87E2AC66-2DA9-2944-8870-F7EBBB7C8ACE}" type="presParOf" srcId="{03AC02A8-DCF5-DE41-9165-E9B4A460BFB1}" destId="{B14BC67D-6708-2744-B1B5-357136427AFC}" srcOrd="1" destOrd="0" presId="urn:microsoft.com/office/officeart/2009/3/layout/HorizontalOrganizationChart"/>
    <dgm:cxn modelId="{AF58780C-7330-8D47-9F50-78AA0999452D}" type="presParOf" srcId="{03AC02A8-DCF5-DE41-9165-E9B4A460BFB1}" destId="{3CE53489-38CC-3F4F-8E4D-87B2F2A44B04}" srcOrd="2" destOrd="0" presId="urn:microsoft.com/office/officeart/2009/3/layout/HorizontalOrganizationChart"/>
    <dgm:cxn modelId="{068BFE47-BD39-6B43-AC28-B8AAB44A466B}" type="presParOf" srcId="{96876921-77F4-4E08-9148-E99125692808}" destId="{02317F5F-2A70-F943-94AC-A4AA9E649FDC}" srcOrd="6" destOrd="0" presId="urn:microsoft.com/office/officeart/2009/3/layout/HorizontalOrganizationChart"/>
    <dgm:cxn modelId="{7CB2B945-73C4-E840-AB82-503457411887}" type="presParOf" srcId="{96876921-77F4-4E08-9148-E99125692808}" destId="{942551B5-031B-A94B-8596-6CF221122022}" srcOrd="7" destOrd="0" presId="urn:microsoft.com/office/officeart/2009/3/layout/HorizontalOrganizationChart"/>
    <dgm:cxn modelId="{1C269F1F-A830-0548-BA01-EF0F207D6AB8}" type="presParOf" srcId="{942551B5-031B-A94B-8596-6CF221122022}" destId="{7B45BAC9-CC56-AC40-81A5-C7B9387341D0}" srcOrd="0" destOrd="0" presId="urn:microsoft.com/office/officeart/2009/3/layout/HorizontalOrganizationChart"/>
    <dgm:cxn modelId="{65E63EC9-3A59-4040-ADED-9EF536AA39A5}" type="presParOf" srcId="{7B45BAC9-CC56-AC40-81A5-C7B9387341D0}" destId="{8694BFB8-9E8C-1845-8FEC-5B89C95DC21B}" srcOrd="0" destOrd="0" presId="urn:microsoft.com/office/officeart/2009/3/layout/HorizontalOrganizationChart"/>
    <dgm:cxn modelId="{BB24A49D-8C62-3A40-8068-650891CFCB84}" type="presParOf" srcId="{7B45BAC9-CC56-AC40-81A5-C7B9387341D0}" destId="{BCA5C663-1057-1245-B4D4-FE7B87B92033}" srcOrd="1" destOrd="0" presId="urn:microsoft.com/office/officeart/2009/3/layout/HorizontalOrganizationChart"/>
    <dgm:cxn modelId="{118A0398-DF58-8849-933C-FE218FFD85E3}" type="presParOf" srcId="{942551B5-031B-A94B-8596-6CF221122022}" destId="{1E512A8E-5837-FD44-BC9D-057510CBC4D9}" srcOrd="1" destOrd="0" presId="urn:microsoft.com/office/officeart/2009/3/layout/HorizontalOrganizationChart"/>
    <dgm:cxn modelId="{81E6AF56-76E0-7540-8611-880E38A7ECF1}" type="presParOf" srcId="{942551B5-031B-A94B-8596-6CF221122022}" destId="{A1E72A6A-988E-C845-8CD1-74A8CF689222}" srcOrd="2" destOrd="0" presId="urn:microsoft.com/office/officeart/2009/3/layout/HorizontalOrganizationChart"/>
    <dgm:cxn modelId="{45149774-D37C-D746-8E9B-DB12777511C0}" type="presParOf" srcId="{96876921-77F4-4E08-9148-E99125692808}" destId="{16C50FE8-F74F-1349-A8CA-65C27410E2C4}" srcOrd="8" destOrd="0" presId="urn:microsoft.com/office/officeart/2009/3/layout/HorizontalOrganizationChart"/>
    <dgm:cxn modelId="{F86304EA-5FB3-B24F-8587-859D85B0D5DC}" type="presParOf" srcId="{96876921-77F4-4E08-9148-E99125692808}" destId="{7B39659E-F7C2-8C4D-AAAE-4DDD6208E960}" srcOrd="9" destOrd="0" presId="urn:microsoft.com/office/officeart/2009/3/layout/HorizontalOrganizationChart"/>
    <dgm:cxn modelId="{E3F6A484-B6FE-0343-B01A-D02AF7D8FE7E}" type="presParOf" srcId="{7B39659E-F7C2-8C4D-AAAE-4DDD6208E960}" destId="{06ED6D85-57F1-BB48-8E0B-7186F27EBFD7}" srcOrd="0" destOrd="0" presId="urn:microsoft.com/office/officeart/2009/3/layout/HorizontalOrganizationChart"/>
    <dgm:cxn modelId="{530A6A87-3B49-0446-B407-27CEE211091E}" type="presParOf" srcId="{06ED6D85-57F1-BB48-8E0B-7186F27EBFD7}" destId="{EE430F54-A878-5E4E-8BD2-2EC118BCE1FF}" srcOrd="0" destOrd="0" presId="urn:microsoft.com/office/officeart/2009/3/layout/HorizontalOrganizationChart"/>
    <dgm:cxn modelId="{806773A7-B1B2-CB48-A34C-24FBB65F98FB}" type="presParOf" srcId="{06ED6D85-57F1-BB48-8E0B-7186F27EBFD7}" destId="{0F28AA06-1427-D743-BEC7-C0539F8ADE78}" srcOrd="1" destOrd="0" presId="urn:microsoft.com/office/officeart/2009/3/layout/HorizontalOrganizationChart"/>
    <dgm:cxn modelId="{B2528F9F-E7C6-9B46-92FB-52D1E5F723AA}" type="presParOf" srcId="{7B39659E-F7C2-8C4D-AAAE-4DDD6208E960}" destId="{F43529C5-7D0B-C04F-969D-0FBCA8A92A6D}" srcOrd="1" destOrd="0" presId="urn:microsoft.com/office/officeart/2009/3/layout/HorizontalOrganizationChart"/>
    <dgm:cxn modelId="{8F4EA4CF-8D19-B840-9FE5-6F4EFFEA5AB8}" type="presParOf" srcId="{7B39659E-F7C2-8C4D-AAAE-4DDD6208E960}" destId="{7844B8FB-1B3C-3543-A856-FD80D2872BDF}" srcOrd="2" destOrd="0" presId="urn:microsoft.com/office/officeart/2009/3/layout/HorizontalOrganizationChart"/>
    <dgm:cxn modelId="{F6339DFB-9F52-B340-815C-0641D86B36FA}" type="presParOf" srcId="{96876921-77F4-4E08-9148-E99125692808}" destId="{D64C51CF-5385-AC4E-9924-5AEB9C96CC29}" srcOrd="10" destOrd="0" presId="urn:microsoft.com/office/officeart/2009/3/layout/HorizontalOrganizationChart"/>
    <dgm:cxn modelId="{4CE9D313-738F-2046-8B7C-68D0C471418B}" type="presParOf" srcId="{96876921-77F4-4E08-9148-E99125692808}" destId="{2C28600F-B5DF-F346-BFAD-A7B2AF3EC9CB}" srcOrd="11" destOrd="0" presId="urn:microsoft.com/office/officeart/2009/3/layout/HorizontalOrganizationChart"/>
    <dgm:cxn modelId="{7C347E9D-2A03-DC49-AB58-A67811899D86}" type="presParOf" srcId="{2C28600F-B5DF-F346-BFAD-A7B2AF3EC9CB}" destId="{60E6DAE8-C119-484B-B753-1455C0E0CE71}" srcOrd="0" destOrd="0" presId="urn:microsoft.com/office/officeart/2009/3/layout/HorizontalOrganizationChart"/>
    <dgm:cxn modelId="{FC69C401-F2FE-7447-8D90-7919106EB090}" type="presParOf" srcId="{60E6DAE8-C119-484B-B753-1455C0E0CE71}" destId="{E6CF5C07-2D9C-564D-90E5-DBF063F87A7C}" srcOrd="0" destOrd="0" presId="urn:microsoft.com/office/officeart/2009/3/layout/HorizontalOrganizationChart"/>
    <dgm:cxn modelId="{3450E029-C3A1-204D-9DCA-1FF9E2512C96}" type="presParOf" srcId="{60E6DAE8-C119-484B-B753-1455C0E0CE71}" destId="{C767319C-045A-8840-8F04-CF0D948D48E4}" srcOrd="1" destOrd="0" presId="urn:microsoft.com/office/officeart/2009/3/layout/HorizontalOrganizationChart"/>
    <dgm:cxn modelId="{E7B1B9E8-1196-8E41-BF7C-1F54CB890740}" type="presParOf" srcId="{2C28600F-B5DF-F346-BFAD-A7B2AF3EC9CB}" destId="{1B10B67E-083A-F547-9877-E216C150872C}" srcOrd="1" destOrd="0" presId="urn:microsoft.com/office/officeart/2009/3/layout/HorizontalOrganizationChart"/>
    <dgm:cxn modelId="{4139F044-A7AE-7A47-97C4-3747A41469AC}" type="presParOf" srcId="{2C28600F-B5DF-F346-BFAD-A7B2AF3EC9CB}" destId="{2E3E6627-6735-2447-AB97-6533EB27301F}" srcOrd="2" destOrd="0" presId="urn:microsoft.com/office/officeart/2009/3/layout/HorizontalOrganizationChart"/>
    <dgm:cxn modelId="{DB979F93-DFE6-6241-8596-820CEDC4134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4623281" y="2599652"/>
          <a:ext cx="923663" cy="992937"/>
        </a:xfrm>
        <a:custGeom>
          <a:avLst/>
          <a:gdLst/>
          <a:ahLst/>
          <a:cxnLst/>
          <a:rect l="0" t="0" r="0" b="0"/>
          <a:pathLst>
            <a:path>
              <a:moveTo>
                <a:pt x="0" y="0"/>
              </a:moveTo>
              <a:lnTo>
                <a:pt x="461831" y="0"/>
              </a:lnTo>
              <a:lnTo>
                <a:pt x="461831" y="992937"/>
              </a:lnTo>
              <a:lnTo>
                <a:pt x="923663" y="9929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4623281" y="1606715"/>
          <a:ext cx="923663" cy="992937"/>
        </a:xfrm>
        <a:custGeom>
          <a:avLst/>
          <a:gdLst/>
          <a:ahLst/>
          <a:cxnLst/>
          <a:rect l="0" t="0" r="0" b="0"/>
          <a:pathLst>
            <a:path>
              <a:moveTo>
                <a:pt x="0" y="992937"/>
              </a:moveTo>
              <a:lnTo>
                <a:pt x="461831" y="992937"/>
              </a:lnTo>
              <a:lnTo>
                <a:pt x="461831" y="0"/>
              </a:lnTo>
              <a:lnTo>
                <a:pt x="92366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965" y="1895359"/>
          <a:ext cx="4618315" cy="14085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sym typeface="+mn-ea"/>
            </a:rPr>
            <a:t>客户关系管理概述</a:t>
          </a:r>
          <a:endParaRPr lang="zh-CN" altLang="en-US" sz="2000" b="1" kern="1200" dirty="0">
            <a:latin typeface="SimHei" charset="-122"/>
            <a:ea typeface="SimHei" charset="-122"/>
            <a:cs typeface="SimHei" charset="-122"/>
          </a:endParaRPr>
        </a:p>
      </dsp:txBody>
      <dsp:txXfrm>
        <a:off x="4965" y="1895359"/>
        <a:ext cx="4618315" cy="1408586"/>
      </dsp:txXfrm>
    </dsp:sp>
    <dsp:sp modelId="{19BA56B5-C34A-B64D-A239-C962FAC6DE3A}">
      <dsp:nvSpPr>
        <dsp:cNvPr id="0" name=""/>
        <dsp:cNvSpPr/>
      </dsp:nvSpPr>
      <dsp:spPr>
        <a:xfrm>
          <a:off x="5546945" y="902421"/>
          <a:ext cx="4618315" cy="14085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客户关系管理的特点</a:t>
          </a:r>
        </a:p>
      </dsp:txBody>
      <dsp:txXfrm>
        <a:off x="5546945" y="902421"/>
        <a:ext cx="4618315" cy="1408586"/>
      </dsp:txXfrm>
    </dsp:sp>
    <dsp:sp modelId="{4E99FFF1-F2C8-4947-9B7B-F4C0FDBD7B17}">
      <dsp:nvSpPr>
        <dsp:cNvPr id="0" name=""/>
        <dsp:cNvSpPr/>
      </dsp:nvSpPr>
      <dsp:spPr>
        <a:xfrm>
          <a:off x="5546945" y="2888297"/>
          <a:ext cx="4618315" cy="140858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客户关系管理产生的背景</a:t>
          </a:r>
        </a:p>
      </dsp:txBody>
      <dsp:txXfrm>
        <a:off x="5546945" y="2888297"/>
        <a:ext cx="4618315" cy="14085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CD117-FE82-4634-A4E7-9B00369993DE}">
      <dsp:nvSpPr>
        <dsp:cNvPr id="0" name=""/>
        <dsp:cNvSpPr/>
      </dsp:nvSpPr>
      <dsp:spPr>
        <a:xfrm>
          <a:off x="0" y="261096"/>
          <a:ext cx="9266069" cy="403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79A9B-D6A1-45D6-A936-E7C76F2AA7C0}">
      <dsp:nvSpPr>
        <dsp:cNvPr id="0" name=""/>
        <dsp:cNvSpPr/>
      </dsp:nvSpPr>
      <dsp:spPr>
        <a:xfrm>
          <a:off x="395889" y="24936"/>
          <a:ext cx="8860989" cy="4723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65" tIns="0" rIns="24516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第一次买花的钱</a:t>
          </a:r>
        </a:p>
      </dsp:txBody>
      <dsp:txXfrm>
        <a:off x="418946" y="47993"/>
        <a:ext cx="8814875" cy="426206"/>
      </dsp:txXfrm>
    </dsp:sp>
    <dsp:sp modelId="{030394C7-3AF9-4BA5-BF7F-48293CA445E4}">
      <dsp:nvSpPr>
        <dsp:cNvPr id="0" name=""/>
        <dsp:cNvSpPr/>
      </dsp:nvSpPr>
      <dsp:spPr>
        <a:xfrm>
          <a:off x="0" y="986856"/>
          <a:ext cx="9266069" cy="403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C25A3E-7A17-4DDD-A8A1-1D3F0F2246B1}">
      <dsp:nvSpPr>
        <dsp:cNvPr id="0" name=""/>
        <dsp:cNvSpPr/>
      </dsp:nvSpPr>
      <dsp:spPr>
        <a:xfrm>
          <a:off x="395889" y="750696"/>
          <a:ext cx="8860989" cy="4723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65" tIns="0" rIns="24516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购买的频率</a:t>
          </a:r>
        </a:p>
      </dsp:txBody>
      <dsp:txXfrm>
        <a:off x="418946" y="773753"/>
        <a:ext cx="8814875" cy="426206"/>
      </dsp:txXfrm>
    </dsp:sp>
    <dsp:sp modelId="{A94409C8-4FA4-4D6F-9319-DC6D97D8D40B}">
      <dsp:nvSpPr>
        <dsp:cNvPr id="0" name=""/>
        <dsp:cNvSpPr/>
      </dsp:nvSpPr>
      <dsp:spPr>
        <a:xfrm>
          <a:off x="0" y="1712616"/>
          <a:ext cx="9266069" cy="403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881F78-CB43-4EFB-9710-62928B30CC15}">
      <dsp:nvSpPr>
        <dsp:cNvPr id="0" name=""/>
        <dsp:cNvSpPr/>
      </dsp:nvSpPr>
      <dsp:spPr>
        <a:xfrm>
          <a:off x="395889" y="1476456"/>
          <a:ext cx="8860989" cy="4723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65" tIns="0" rIns="24516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购买的时间长度</a:t>
          </a:r>
        </a:p>
      </dsp:txBody>
      <dsp:txXfrm>
        <a:off x="418946" y="1499513"/>
        <a:ext cx="8814875" cy="426206"/>
      </dsp:txXfrm>
    </dsp:sp>
    <dsp:sp modelId="{266AA8EC-3D51-464B-9B13-2536EF20A005}">
      <dsp:nvSpPr>
        <dsp:cNvPr id="0" name=""/>
        <dsp:cNvSpPr/>
      </dsp:nvSpPr>
      <dsp:spPr>
        <a:xfrm>
          <a:off x="0" y="2438376"/>
          <a:ext cx="9266069" cy="403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E458DE-0847-498E-A4E9-EA85EA8E5CE2}">
      <dsp:nvSpPr>
        <dsp:cNvPr id="0" name=""/>
        <dsp:cNvSpPr/>
      </dsp:nvSpPr>
      <dsp:spPr>
        <a:xfrm>
          <a:off x="395889" y="2202216"/>
          <a:ext cx="8860989" cy="4723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65" tIns="0" rIns="24516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购买其他产品的喜好和花的钱</a:t>
          </a:r>
        </a:p>
      </dsp:txBody>
      <dsp:txXfrm>
        <a:off x="418946" y="2225273"/>
        <a:ext cx="8814875" cy="426206"/>
      </dsp:txXfrm>
    </dsp:sp>
    <dsp:sp modelId="{4EB77C5E-DB33-4346-83AF-6FCD076D06D2}">
      <dsp:nvSpPr>
        <dsp:cNvPr id="0" name=""/>
        <dsp:cNvSpPr/>
      </dsp:nvSpPr>
      <dsp:spPr>
        <a:xfrm>
          <a:off x="0" y="3164136"/>
          <a:ext cx="9266069" cy="403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4D844C-9D13-436F-81BA-4470C54662D2}">
      <dsp:nvSpPr>
        <dsp:cNvPr id="0" name=""/>
        <dsp:cNvSpPr/>
      </dsp:nvSpPr>
      <dsp:spPr>
        <a:xfrm>
          <a:off x="395889" y="2927976"/>
          <a:ext cx="8860989" cy="4723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65" tIns="0" rIns="24516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推荐给朋友、同事及其他人的可能</a:t>
          </a:r>
        </a:p>
      </dsp:txBody>
      <dsp:txXfrm>
        <a:off x="418946" y="2951033"/>
        <a:ext cx="8814875" cy="4262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CD117-FE82-4634-A4E7-9B00369993DE}">
      <dsp:nvSpPr>
        <dsp:cNvPr id="0" name=""/>
        <dsp:cNvSpPr/>
      </dsp:nvSpPr>
      <dsp:spPr>
        <a:xfrm>
          <a:off x="0" y="261096"/>
          <a:ext cx="9266069" cy="403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79A9B-D6A1-45D6-A936-E7C76F2AA7C0}">
      <dsp:nvSpPr>
        <dsp:cNvPr id="0" name=""/>
        <dsp:cNvSpPr/>
      </dsp:nvSpPr>
      <dsp:spPr>
        <a:xfrm>
          <a:off x="395889" y="24936"/>
          <a:ext cx="8860989" cy="4723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65" tIns="0" rIns="24516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初次购买的收益流</a:t>
          </a:r>
        </a:p>
      </dsp:txBody>
      <dsp:txXfrm>
        <a:off x="418946" y="47993"/>
        <a:ext cx="8814875" cy="426206"/>
      </dsp:txXfrm>
    </dsp:sp>
    <dsp:sp modelId="{030394C7-3AF9-4BA5-BF7F-48293CA445E4}">
      <dsp:nvSpPr>
        <dsp:cNvPr id="0" name=""/>
        <dsp:cNvSpPr/>
      </dsp:nvSpPr>
      <dsp:spPr>
        <a:xfrm>
          <a:off x="0" y="986856"/>
          <a:ext cx="9266069" cy="403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C25A3E-7A17-4DDD-A8A1-1D3F0F2246B1}">
      <dsp:nvSpPr>
        <dsp:cNvPr id="0" name=""/>
        <dsp:cNvSpPr/>
      </dsp:nvSpPr>
      <dsp:spPr>
        <a:xfrm>
          <a:off x="395889" y="750696"/>
          <a:ext cx="8860989" cy="4723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65" tIns="0" rIns="245165" bIns="0" numCol="1" spcCol="1270" anchor="ctr" anchorCtr="0">
          <a:noAutofit/>
        </a:bodyPr>
        <a:lstStyle/>
        <a:p>
          <a:pPr marL="0" lvl="0" indent="0" algn="l" defTabSz="889000">
            <a:lnSpc>
              <a:spcPct val="90000"/>
            </a:lnSpc>
            <a:spcBef>
              <a:spcPct val="0"/>
            </a:spcBef>
            <a:spcAft>
              <a:spcPct val="35000"/>
            </a:spcAft>
            <a:buNone/>
          </a:pPr>
          <a:r>
            <a:rPr lang="zh-CN" altLang="en-US" sz="2000" kern="1200">
              <a:latin typeface="手札体-简粗体" panose="03000700000000000000" pitchFamily="66" charset="-122"/>
              <a:ea typeface="手札体-简粗体" panose="03000700000000000000" pitchFamily="66" charset="-122"/>
            </a:rPr>
            <a:t>客户购买</a:t>
          </a:r>
          <a:r>
            <a:rPr lang="zh-CN" altLang="en-US" sz="2000" kern="1200" dirty="0">
              <a:latin typeface="手札体-简粗体" panose="03000700000000000000" pitchFamily="66" charset="-122"/>
              <a:ea typeface="手札体-简粗体" panose="03000700000000000000" pitchFamily="66" charset="-122"/>
            </a:rPr>
            <a:t>的频率</a:t>
          </a:r>
        </a:p>
      </dsp:txBody>
      <dsp:txXfrm>
        <a:off x="418946" y="773753"/>
        <a:ext cx="8814875" cy="426206"/>
      </dsp:txXfrm>
    </dsp:sp>
    <dsp:sp modelId="{A94409C8-4FA4-4D6F-9319-DC6D97D8D40B}">
      <dsp:nvSpPr>
        <dsp:cNvPr id="0" name=""/>
        <dsp:cNvSpPr/>
      </dsp:nvSpPr>
      <dsp:spPr>
        <a:xfrm>
          <a:off x="0" y="1712616"/>
          <a:ext cx="9266069" cy="403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881F78-CB43-4EFB-9710-62928B30CC15}">
      <dsp:nvSpPr>
        <dsp:cNvPr id="0" name=""/>
        <dsp:cNvSpPr/>
      </dsp:nvSpPr>
      <dsp:spPr>
        <a:xfrm>
          <a:off x="395889" y="1476456"/>
          <a:ext cx="8860989" cy="4723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65" tIns="0" rIns="245165" bIns="0" numCol="1" spcCol="1270" anchor="ctr" anchorCtr="0">
          <a:noAutofit/>
        </a:bodyPr>
        <a:lstStyle/>
        <a:p>
          <a:pPr marL="0" lvl="0" indent="0" algn="l" defTabSz="889000">
            <a:lnSpc>
              <a:spcPct val="90000"/>
            </a:lnSpc>
            <a:spcBef>
              <a:spcPct val="0"/>
            </a:spcBef>
            <a:spcAft>
              <a:spcPct val="35000"/>
            </a:spcAft>
            <a:buNone/>
          </a:pPr>
          <a:r>
            <a:rPr lang="zh-CN" altLang="en-US" sz="2000" kern="1200">
              <a:latin typeface="手札体-简粗体" panose="03000700000000000000" pitchFamily="66" charset="-122"/>
              <a:ea typeface="手札体-简粗体" panose="03000700000000000000" pitchFamily="66" charset="-122"/>
            </a:rPr>
            <a:t>客户购买</a:t>
          </a:r>
          <a:r>
            <a:rPr lang="zh-CN" altLang="en-US" sz="2000" kern="1200" dirty="0">
              <a:latin typeface="手札体-简粗体" panose="03000700000000000000" pitchFamily="66" charset="-122"/>
              <a:ea typeface="手札体-简粗体" panose="03000700000000000000" pitchFamily="66" charset="-122"/>
            </a:rPr>
            <a:t>的时间长度</a:t>
          </a:r>
        </a:p>
      </dsp:txBody>
      <dsp:txXfrm>
        <a:off x="418946" y="1499513"/>
        <a:ext cx="8814875" cy="426206"/>
      </dsp:txXfrm>
    </dsp:sp>
    <dsp:sp modelId="{266AA8EC-3D51-464B-9B13-2536EF20A005}">
      <dsp:nvSpPr>
        <dsp:cNvPr id="0" name=""/>
        <dsp:cNvSpPr/>
      </dsp:nvSpPr>
      <dsp:spPr>
        <a:xfrm>
          <a:off x="0" y="2438376"/>
          <a:ext cx="9266069" cy="403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E458DE-0847-498E-A4E9-EA85EA8E5CE2}">
      <dsp:nvSpPr>
        <dsp:cNvPr id="0" name=""/>
        <dsp:cNvSpPr/>
      </dsp:nvSpPr>
      <dsp:spPr>
        <a:xfrm>
          <a:off x="395889" y="2202216"/>
          <a:ext cx="8860989" cy="4723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65" tIns="0" rIns="245165" bIns="0" numCol="1" spcCol="1270" anchor="ctr" anchorCtr="0">
          <a:noAutofit/>
        </a:bodyPr>
        <a:lstStyle/>
        <a:p>
          <a:pPr marL="0" lvl="0" indent="0" algn="l" defTabSz="889000">
            <a:lnSpc>
              <a:spcPct val="90000"/>
            </a:lnSpc>
            <a:spcBef>
              <a:spcPct val="0"/>
            </a:spcBef>
            <a:spcAft>
              <a:spcPct val="35000"/>
            </a:spcAft>
            <a:buNone/>
          </a:pPr>
          <a:r>
            <a:rPr lang="zh-CN" altLang="en-US" sz="2000" kern="1200">
              <a:latin typeface="手札体-简粗体" panose="03000700000000000000" pitchFamily="66" charset="-122"/>
              <a:ea typeface="手札体-简粗体" panose="03000700000000000000" pitchFamily="66" charset="-122"/>
            </a:rPr>
            <a:t>客户购买</a:t>
          </a:r>
          <a:r>
            <a:rPr lang="zh-CN" altLang="en-US" sz="2000" kern="1200" dirty="0">
              <a:latin typeface="手札体-简粗体" panose="03000700000000000000" pitchFamily="66" charset="-122"/>
              <a:ea typeface="手札体-简粗体" panose="03000700000000000000" pitchFamily="66" charset="-122"/>
            </a:rPr>
            <a:t>其他产品</a:t>
          </a:r>
          <a:r>
            <a:rPr lang="zh-CN" altLang="en-US" sz="2000" kern="1200">
              <a:latin typeface="手札体-简粗体" panose="03000700000000000000" pitchFamily="66" charset="-122"/>
              <a:ea typeface="手札体-简粗体" panose="03000700000000000000" pitchFamily="66" charset="-122"/>
            </a:rPr>
            <a:t>的喜好及其收益流</a:t>
          </a:r>
          <a:endParaRPr lang="zh-CN" altLang="en-US" sz="2000" kern="1200" dirty="0">
            <a:latin typeface="手札体-简粗体" panose="03000700000000000000" pitchFamily="66" charset="-122"/>
            <a:ea typeface="手札体-简粗体" panose="03000700000000000000" pitchFamily="66" charset="-122"/>
          </a:endParaRPr>
        </a:p>
      </dsp:txBody>
      <dsp:txXfrm>
        <a:off x="418946" y="2225273"/>
        <a:ext cx="8814875" cy="426206"/>
      </dsp:txXfrm>
    </dsp:sp>
    <dsp:sp modelId="{4EB77C5E-DB33-4346-83AF-6FCD076D06D2}">
      <dsp:nvSpPr>
        <dsp:cNvPr id="0" name=""/>
        <dsp:cNvSpPr/>
      </dsp:nvSpPr>
      <dsp:spPr>
        <a:xfrm>
          <a:off x="0" y="3164136"/>
          <a:ext cx="9266069" cy="403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4D844C-9D13-436F-81BA-4470C54662D2}">
      <dsp:nvSpPr>
        <dsp:cNvPr id="0" name=""/>
        <dsp:cNvSpPr/>
      </dsp:nvSpPr>
      <dsp:spPr>
        <a:xfrm>
          <a:off x="395889" y="2927976"/>
          <a:ext cx="8860989" cy="4723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65" tIns="0" rIns="24516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客户推荐给朋友、同事及其他人的可能</a:t>
          </a:r>
        </a:p>
      </dsp:txBody>
      <dsp:txXfrm>
        <a:off x="418946" y="2951033"/>
        <a:ext cx="8814875" cy="4262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CAED2-0200-45D6-B3F5-B3CD952BB39B}">
      <dsp:nvSpPr>
        <dsp:cNvPr id="0" name=""/>
        <dsp:cNvSpPr/>
      </dsp:nvSpPr>
      <dsp:spPr>
        <a:xfrm>
          <a:off x="0" y="2958728"/>
          <a:ext cx="9514959"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4F0422-3138-48B7-BC62-B0A82718CA21}">
      <dsp:nvSpPr>
        <dsp:cNvPr id="0" name=""/>
        <dsp:cNvSpPr/>
      </dsp:nvSpPr>
      <dsp:spPr>
        <a:xfrm>
          <a:off x="0" y="1956612"/>
          <a:ext cx="9514959"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E97691-EC17-42A6-9A8B-3C6ABE1DFC3F}">
      <dsp:nvSpPr>
        <dsp:cNvPr id="0" name=""/>
        <dsp:cNvSpPr/>
      </dsp:nvSpPr>
      <dsp:spPr>
        <a:xfrm>
          <a:off x="0" y="954496"/>
          <a:ext cx="9514959"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D0A960-E531-4B39-B002-B2A2B7E55245}">
      <dsp:nvSpPr>
        <dsp:cNvPr id="0" name=""/>
        <dsp:cNvSpPr/>
      </dsp:nvSpPr>
      <dsp:spPr>
        <a:xfrm>
          <a:off x="2473889" y="99"/>
          <a:ext cx="7041069" cy="95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买过</a:t>
          </a:r>
        </a:p>
      </dsp:txBody>
      <dsp:txXfrm>
        <a:off x="2473889" y="99"/>
        <a:ext cx="7041069" cy="954396"/>
      </dsp:txXfrm>
    </dsp:sp>
    <dsp:sp modelId="{B9028AD8-1528-4A6A-BA31-1AD15B88CF6B}">
      <dsp:nvSpPr>
        <dsp:cNvPr id="0" name=""/>
        <dsp:cNvSpPr/>
      </dsp:nvSpPr>
      <dsp:spPr>
        <a:xfrm>
          <a:off x="0" y="7849"/>
          <a:ext cx="2473889" cy="954396"/>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？价值</a:t>
          </a:r>
        </a:p>
      </dsp:txBody>
      <dsp:txXfrm>
        <a:off x="46598" y="54447"/>
        <a:ext cx="2380693" cy="907798"/>
      </dsp:txXfrm>
    </dsp:sp>
    <dsp:sp modelId="{E2330942-B34C-446C-BE5D-8A83802CE20F}">
      <dsp:nvSpPr>
        <dsp:cNvPr id="0" name=""/>
        <dsp:cNvSpPr/>
      </dsp:nvSpPr>
      <dsp:spPr>
        <a:xfrm>
          <a:off x="2473889" y="1002215"/>
          <a:ext cx="7041069" cy="95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889000">
            <a:lnSpc>
              <a:spcPts val="3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还会再买</a:t>
          </a:r>
        </a:p>
      </dsp:txBody>
      <dsp:txXfrm>
        <a:off x="2473889" y="1002215"/>
        <a:ext cx="7041069" cy="954396"/>
      </dsp:txXfrm>
    </dsp:sp>
    <dsp:sp modelId="{1BF8FC8E-5910-4C6C-AAEF-0D9A4FA6A196}">
      <dsp:nvSpPr>
        <dsp:cNvPr id="0" name=""/>
        <dsp:cNvSpPr/>
      </dsp:nvSpPr>
      <dsp:spPr>
        <a:xfrm>
          <a:off x="0" y="1002120"/>
          <a:ext cx="2473889" cy="954396"/>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？价值</a:t>
          </a:r>
        </a:p>
      </dsp:txBody>
      <dsp:txXfrm>
        <a:off x="46598" y="1048718"/>
        <a:ext cx="2380693" cy="907798"/>
      </dsp:txXfrm>
    </dsp:sp>
    <dsp:sp modelId="{D363F3D3-FBBD-484F-B69A-37EF10FB74B3}">
      <dsp:nvSpPr>
        <dsp:cNvPr id="0" name=""/>
        <dsp:cNvSpPr/>
      </dsp:nvSpPr>
      <dsp:spPr>
        <a:xfrm>
          <a:off x="2473889" y="2004331"/>
          <a:ext cx="7041069" cy="95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889000">
            <a:lnSpc>
              <a:spcPts val="3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还会推荐别人买</a:t>
          </a:r>
        </a:p>
      </dsp:txBody>
      <dsp:txXfrm>
        <a:off x="2473889" y="2004331"/>
        <a:ext cx="7041069" cy="954396"/>
      </dsp:txXfrm>
    </dsp:sp>
    <dsp:sp modelId="{16B4C98F-4D2F-4CF1-8BD9-77EB204AB902}">
      <dsp:nvSpPr>
        <dsp:cNvPr id="0" name=""/>
        <dsp:cNvSpPr/>
      </dsp:nvSpPr>
      <dsp:spPr>
        <a:xfrm>
          <a:off x="0" y="2004331"/>
          <a:ext cx="2473889" cy="954396"/>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？价值</a:t>
          </a:r>
        </a:p>
      </dsp:txBody>
      <dsp:txXfrm>
        <a:off x="46598" y="2050929"/>
        <a:ext cx="2380693" cy="9077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CAED2-0200-45D6-B3F5-B3CD952BB39B}">
      <dsp:nvSpPr>
        <dsp:cNvPr id="0" name=""/>
        <dsp:cNvSpPr/>
      </dsp:nvSpPr>
      <dsp:spPr>
        <a:xfrm>
          <a:off x="0" y="2958728"/>
          <a:ext cx="9514959"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4F0422-3138-48B7-BC62-B0A82718CA21}">
      <dsp:nvSpPr>
        <dsp:cNvPr id="0" name=""/>
        <dsp:cNvSpPr/>
      </dsp:nvSpPr>
      <dsp:spPr>
        <a:xfrm>
          <a:off x="0" y="1956612"/>
          <a:ext cx="9514959"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E97691-EC17-42A6-9A8B-3C6ABE1DFC3F}">
      <dsp:nvSpPr>
        <dsp:cNvPr id="0" name=""/>
        <dsp:cNvSpPr/>
      </dsp:nvSpPr>
      <dsp:spPr>
        <a:xfrm>
          <a:off x="0" y="954496"/>
          <a:ext cx="9514959"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D0A960-E531-4B39-B002-B2A2B7E55245}">
      <dsp:nvSpPr>
        <dsp:cNvPr id="0" name=""/>
        <dsp:cNvSpPr/>
      </dsp:nvSpPr>
      <dsp:spPr>
        <a:xfrm>
          <a:off x="2473889" y="99"/>
          <a:ext cx="7041069" cy="95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到目前为止已经实现了客户价值。</a:t>
          </a:r>
        </a:p>
      </dsp:txBody>
      <dsp:txXfrm>
        <a:off x="2473889" y="99"/>
        <a:ext cx="7041069" cy="954396"/>
      </dsp:txXfrm>
    </dsp:sp>
    <dsp:sp modelId="{B9028AD8-1528-4A6A-BA31-1AD15B88CF6B}">
      <dsp:nvSpPr>
        <dsp:cNvPr id="0" name=""/>
        <dsp:cNvSpPr/>
      </dsp:nvSpPr>
      <dsp:spPr>
        <a:xfrm>
          <a:off x="0" y="7849"/>
          <a:ext cx="2473889" cy="954396"/>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历史价值</a:t>
          </a:r>
        </a:p>
      </dsp:txBody>
      <dsp:txXfrm>
        <a:off x="46598" y="54447"/>
        <a:ext cx="2380693" cy="907798"/>
      </dsp:txXfrm>
    </dsp:sp>
    <dsp:sp modelId="{E2330942-B34C-446C-BE5D-8A83802CE20F}">
      <dsp:nvSpPr>
        <dsp:cNvPr id="0" name=""/>
        <dsp:cNvSpPr/>
      </dsp:nvSpPr>
      <dsp:spPr>
        <a:xfrm>
          <a:off x="2473889" y="1002215"/>
          <a:ext cx="7041069" cy="95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889000">
            <a:lnSpc>
              <a:spcPts val="3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如果客户当前行为模式不发生改变的话，在将来会给企业带来的客户价值。</a:t>
          </a:r>
        </a:p>
      </dsp:txBody>
      <dsp:txXfrm>
        <a:off x="2473889" y="1002215"/>
        <a:ext cx="7041069" cy="954396"/>
      </dsp:txXfrm>
    </dsp:sp>
    <dsp:sp modelId="{1BF8FC8E-5910-4C6C-AAEF-0D9A4FA6A196}">
      <dsp:nvSpPr>
        <dsp:cNvPr id="0" name=""/>
        <dsp:cNvSpPr/>
      </dsp:nvSpPr>
      <dsp:spPr>
        <a:xfrm>
          <a:off x="0" y="1002120"/>
          <a:ext cx="2473889" cy="954396"/>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当前价值</a:t>
          </a:r>
        </a:p>
      </dsp:txBody>
      <dsp:txXfrm>
        <a:off x="46598" y="1048718"/>
        <a:ext cx="2380693" cy="907798"/>
      </dsp:txXfrm>
    </dsp:sp>
    <dsp:sp modelId="{D363F3D3-FBBD-484F-B69A-37EF10FB74B3}">
      <dsp:nvSpPr>
        <dsp:cNvPr id="0" name=""/>
        <dsp:cNvSpPr/>
      </dsp:nvSpPr>
      <dsp:spPr>
        <a:xfrm>
          <a:off x="2473889" y="2004331"/>
          <a:ext cx="7041069" cy="95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889000">
            <a:lnSpc>
              <a:spcPts val="3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向别人推荐产品和服务等，从而可能增加的客户价值。</a:t>
          </a:r>
        </a:p>
      </dsp:txBody>
      <dsp:txXfrm>
        <a:off x="2473889" y="2004331"/>
        <a:ext cx="7041069" cy="954396"/>
      </dsp:txXfrm>
    </dsp:sp>
    <dsp:sp modelId="{16B4C98F-4D2F-4CF1-8BD9-77EB204AB902}">
      <dsp:nvSpPr>
        <dsp:cNvPr id="0" name=""/>
        <dsp:cNvSpPr/>
      </dsp:nvSpPr>
      <dsp:spPr>
        <a:xfrm>
          <a:off x="0" y="2004331"/>
          <a:ext cx="2473889" cy="954396"/>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潜在价值</a:t>
          </a:r>
        </a:p>
      </dsp:txBody>
      <dsp:txXfrm>
        <a:off x="46598" y="2050929"/>
        <a:ext cx="2380693" cy="907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690382" y="592112"/>
          <a:ext cx="321805" cy="345940"/>
        </a:xfrm>
        <a:custGeom>
          <a:avLst/>
          <a:gdLst/>
          <a:ahLst/>
          <a:cxnLst/>
          <a:rect l="0" t="0" r="0" b="0"/>
          <a:pathLst>
            <a:path>
              <a:moveTo>
                <a:pt x="0" y="0"/>
              </a:moveTo>
              <a:lnTo>
                <a:pt x="160902" y="0"/>
              </a:lnTo>
              <a:lnTo>
                <a:pt x="160902" y="345940"/>
              </a:lnTo>
              <a:lnTo>
                <a:pt x="321805" y="3459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690382" y="246171"/>
          <a:ext cx="321805" cy="345940"/>
        </a:xfrm>
        <a:custGeom>
          <a:avLst/>
          <a:gdLst/>
          <a:ahLst/>
          <a:cxnLst/>
          <a:rect l="0" t="0" r="0" b="0"/>
          <a:pathLst>
            <a:path>
              <a:moveTo>
                <a:pt x="0" y="345940"/>
              </a:moveTo>
              <a:lnTo>
                <a:pt x="160902" y="345940"/>
              </a:lnTo>
              <a:lnTo>
                <a:pt x="160902" y="0"/>
              </a:lnTo>
              <a:lnTo>
                <a:pt x="32180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1355" y="346735"/>
          <a:ext cx="1609027" cy="4907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客户关系管理概述</a:t>
          </a:r>
          <a:endParaRPr lang="zh-CN" altLang="en-US" sz="1100" b="1" kern="1200" dirty="0">
            <a:latin typeface="SimHei" charset="-122"/>
            <a:ea typeface="SimHei" charset="-122"/>
            <a:cs typeface="SimHei" charset="-122"/>
          </a:endParaRPr>
        </a:p>
      </dsp:txBody>
      <dsp:txXfrm>
        <a:off x="81355" y="346735"/>
        <a:ext cx="1609027" cy="490753"/>
      </dsp:txXfrm>
    </dsp:sp>
    <dsp:sp modelId="{19BA56B5-C34A-B64D-A239-C962FAC6DE3A}">
      <dsp:nvSpPr>
        <dsp:cNvPr id="0" name=""/>
        <dsp:cNvSpPr/>
      </dsp:nvSpPr>
      <dsp:spPr>
        <a:xfrm>
          <a:off x="2012187" y="794"/>
          <a:ext cx="1609027" cy="49075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客户关系管理的特点</a:t>
          </a:r>
        </a:p>
      </dsp:txBody>
      <dsp:txXfrm>
        <a:off x="2012187" y="794"/>
        <a:ext cx="1609027" cy="490753"/>
      </dsp:txXfrm>
    </dsp:sp>
    <dsp:sp modelId="{4E99FFF1-F2C8-4947-9B7B-F4C0FDBD7B17}">
      <dsp:nvSpPr>
        <dsp:cNvPr id="0" name=""/>
        <dsp:cNvSpPr/>
      </dsp:nvSpPr>
      <dsp:spPr>
        <a:xfrm>
          <a:off x="2012187" y="692676"/>
          <a:ext cx="1609027" cy="4907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a:latin typeface="SimHei" charset="-122"/>
              <a:ea typeface="SimHei" charset="-122"/>
              <a:cs typeface="SimHei" charset="-122"/>
            </a:rPr>
            <a:t>客户关系管理产生的背景</a:t>
          </a:r>
          <a:endParaRPr lang="zh-CN" altLang="en-US" sz="1100" b="1" kern="1200" dirty="0">
            <a:latin typeface="SimHei" charset="-122"/>
            <a:ea typeface="SimHei" charset="-122"/>
            <a:cs typeface="SimHei" charset="-122"/>
          </a:endParaRPr>
        </a:p>
      </dsp:txBody>
      <dsp:txXfrm>
        <a:off x="2012187" y="692676"/>
        <a:ext cx="1609027" cy="49075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690382" y="592112"/>
          <a:ext cx="321805" cy="345940"/>
        </a:xfrm>
        <a:custGeom>
          <a:avLst/>
          <a:gdLst/>
          <a:ahLst/>
          <a:cxnLst/>
          <a:rect l="0" t="0" r="0" b="0"/>
          <a:pathLst>
            <a:path>
              <a:moveTo>
                <a:pt x="0" y="0"/>
              </a:moveTo>
              <a:lnTo>
                <a:pt x="160902" y="0"/>
              </a:lnTo>
              <a:lnTo>
                <a:pt x="160902" y="345940"/>
              </a:lnTo>
              <a:lnTo>
                <a:pt x="321805" y="3459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690382" y="246171"/>
          <a:ext cx="321805" cy="345940"/>
        </a:xfrm>
        <a:custGeom>
          <a:avLst/>
          <a:gdLst/>
          <a:ahLst/>
          <a:cxnLst/>
          <a:rect l="0" t="0" r="0" b="0"/>
          <a:pathLst>
            <a:path>
              <a:moveTo>
                <a:pt x="0" y="345940"/>
              </a:moveTo>
              <a:lnTo>
                <a:pt x="160902" y="345940"/>
              </a:lnTo>
              <a:lnTo>
                <a:pt x="160902" y="0"/>
              </a:lnTo>
              <a:lnTo>
                <a:pt x="32180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1355" y="346735"/>
          <a:ext cx="1609027" cy="4907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客户关系管理概述</a:t>
          </a:r>
          <a:endParaRPr lang="zh-CN" altLang="en-US" sz="1100" b="1" kern="1200" dirty="0">
            <a:latin typeface="SimHei" charset="-122"/>
            <a:ea typeface="SimHei" charset="-122"/>
            <a:cs typeface="SimHei" charset="-122"/>
          </a:endParaRPr>
        </a:p>
      </dsp:txBody>
      <dsp:txXfrm>
        <a:off x="81355" y="346735"/>
        <a:ext cx="1609027" cy="490753"/>
      </dsp:txXfrm>
    </dsp:sp>
    <dsp:sp modelId="{19BA56B5-C34A-B64D-A239-C962FAC6DE3A}">
      <dsp:nvSpPr>
        <dsp:cNvPr id="0" name=""/>
        <dsp:cNvSpPr/>
      </dsp:nvSpPr>
      <dsp:spPr>
        <a:xfrm>
          <a:off x="2012187" y="794"/>
          <a:ext cx="1609027" cy="49075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客户关系管理的特点</a:t>
          </a:r>
        </a:p>
      </dsp:txBody>
      <dsp:txXfrm>
        <a:off x="2012187" y="794"/>
        <a:ext cx="1609027" cy="490753"/>
      </dsp:txXfrm>
    </dsp:sp>
    <dsp:sp modelId="{4E99FFF1-F2C8-4947-9B7B-F4C0FDBD7B17}">
      <dsp:nvSpPr>
        <dsp:cNvPr id="0" name=""/>
        <dsp:cNvSpPr/>
      </dsp:nvSpPr>
      <dsp:spPr>
        <a:xfrm>
          <a:off x="2012187" y="692676"/>
          <a:ext cx="1609027" cy="4907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a:latin typeface="SimHei" charset="-122"/>
              <a:ea typeface="SimHei" charset="-122"/>
              <a:cs typeface="SimHei" charset="-122"/>
            </a:rPr>
            <a:t>客户关系管理产生的背景</a:t>
          </a:r>
          <a:endParaRPr lang="zh-CN" altLang="en-US" sz="1100" b="1" kern="1200" dirty="0">
            <a:latin typeface="SimHei" charset="-122"/>
            <a:ea typeface="SimHei" charset="-122"/>
            <a:cs typeface="SimHei" charset="-122"/>
          </a:endParaRPr>
        </a:p>
      </dsp:txBody>
      <dsp:txXfrm>
        <a:off x="2012187" y="692676"/>
        <a:ext cx="1609027" cy="49075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7EB8-CF1A-4D96-BFAB-48E10814CCD7}">
      <dsp:nvSpPr>
        <dsp:cNvPr id="0" name=""/>
        <dsp:cNvSpPr/>
      </dsp:nvSpPr>
      <dsp:spPr>
        <a:xfrm>
          <a:off x="8157975" y="998140"/>
          <a:ext cx="1860150" cy="186045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45C677-0693-4B50-A43B-979AA8FB2267}">
      <dsp:nvSpPr>
        <dsp:cNvPr id="0" name=""/>
        <dsp:cNvSpPr/>
      </dsp:nvSpPr>
      <dsp:spPr>
        <a:xfrm>
          <a:off x="8219353" y="1060166"/>
          <a:ext cx="1736404" cy="1736403"/>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管理客户关系</a:t>
          </a:r>
        </a:p>
      </dsp:txBody>
      <dsp:txXfrm>
        <a:off x="8467836" y="1308270"/>
        <a:ext cx="1240430" cy="1240194"/>
      </dsp:txXfrm>
    </dsp:sp>
    <dsp:sp modelId="{46FE07BA-9BE5-4EA0-8BB8-87ADD66A65AB}">
      <dsp:nvSpPr>
        <dsp:cNvPr id="0" name=""/>
        <dsp:cNvSpPr/>
      </dsp:nvSpPr>
      <dsp:spPr>
        <a:xfrm rot="2700000">
          <a:off x="6234574" y="998236"/>
          <a:ext cx="1859935" cy="1859935"/>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597F8B-5087-4E10-A4A0-589E7D169D96}">
      <dsp:nvSpPr>
        <dsp:cNvPr id="0" name=""/>
        <dsp:cNvSpPr/>
      </dsp:nvSpPr>
      <dsp:spPr>
        <a:xfrm>
          <a:off x="6297824" y="1060166"/>
          <a:ext cx="1736404" cy="1736403"/>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创造客户价值</a:t>
          </a:r>
        </a:p>
      </dsp:txBody>
      <dsp:txXfrm>
        <a:off x="6545317" y="1308270"/>
        <a:ext cx="1240430" cy="1240194"/>
      </dsp:txXfrm>
    </dsp:sp>
    <dsp:sp modelId="{5AFC5F0F-4156-4EE2-A91B-60C22F811156}">
      <dsp:nvSpPr>
        <dsp:cNvPr id="0" name=""/>
        <dsp:cNvSpPr/>
      </dsp:nvSpPr>
      <dsp:spPr>
        <a:xfrm rot="2700000">
          <a:off x="4313045" y="998236"/>
          <a:ext cx="1859935" cy="1859935"/>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47EDDE-3ABB-40A0-9FF3-79D54FE03D29}">
      <dsp:nvSpPr>
        <dsp:cNvPr id="0" name=""/>
        <dsp:cNvSpPr/>
      </dsp:nvSpPr>
      <dsp:spPr>
        <a:xfrm>
          <a:off x="4375305" y="1060166"/>
          <a:ext cx="1736404" cy="1736403"/>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发展关系网络</a:t>
          </a:r>
        </a:p>
      </dsp:txBody>
      <dsp:txXfrm>
        <a:off x="4622798" y="1308270"/>
        <a:ext cx="1240430" cy="1240194"/>
      </dsp:txXfrm>
    </dsp:sp>
    <dsp:sp modelId="{274CA49F-B767-4A38-8223-C711DB95B35B}">
      <dsp:nvSpPr>
        <dsp:cNvPr id="0" name=""/>
        <dsp:cNvSpPr/>
      </dsp:nvSpPr>
      <dsp:spPr>
        <a:xfrm rot="2700000">
          <a:off x="2390526" y="998236"/>
          <a:ext cx="1859935" cy="1859935"/>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33AF30-3F02-4907-8006-3966C0240D30}">
      <dsp:nvSpPr>
        <dsp:cNvPr id="0" name=""/>
        <dsp:cNvSpPr/>
      </dsp:nvSpPr>
      <dsp:spPr>
        <a:xfrm>
          <a:off x="2452786" y="1060166"/>
          <a:ext cx="1736404" cy="1736403"/>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深入了解目标客户</a:t>
          </a:r>
        </a:p>
      </dsp:txBody>
      <dsp:txXfrm>
        <a:off x="2701269" y="1308270"/>
        <a:ext cx="1240430" cy="1240194"/>
      </dsp:txXfrm>
    </dsp:sp>
    <dsp:sp modelId="{7D0D3C34-E6FE-4569-903A-058C283026B1}">
      <dsp:nvSpPr>
        <dsp:cNvPr id="0" name=""/>
        <dsp:cNvSpPr/>
      </dsp:nvSpPr>
      <dsp:spPr>
        <a:xfrm rot="2700000">
          <a:off x="468007" y="998236"/>
          <a:ext cx="1859935" cy="1859935"/>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980DD-8E21-481E-B4F3-FBFC48D9516A}">
      <dsp:nvSpPr>
        <dsp:cNvPr id="0" name=""/>
        <dsp:cNvSpPr/>
      </dsp:nvSpPr>
      <dsp:spPr>
        <a:xfrm>
          <a:off x="530267" y="1060166"/>
          <a:ext cx="1736404" cy="1736403"/>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客户分析</a:t>
          </a:r>
        </a:p>
      </dsp:txBody>
      <dsp:txXfrm>
        <a:off x="778749" y="1308270"/>
        <a:ext cx="1240430" cy="124019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3815819" y="3386432"/>
          <a:ext cx="468983" cy="2520785"/>
        </a:xfrm>
        <a:custGeom>
          <a:avLst/>
          <a:gdLst/>
          <a:ahLst/>
          <a:cxnLst/>
          <a:rect l="0" t="0" r="0" b="0"/>
          <a:pathLst>
            <a:path>
              <a:moveTo>
                <a:pt x="0" y="0"/>
              </a:moveTo>
              <a:lnTo>
                <a:pt x="234491" y="0"/>
              </a:lnTo>
              <a:lnTo>
                <a:pt x="234491" y="2520785"/>
              </a:lnTo>
              <a:lnTo>
                <a:pt x="468983" y="25207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3815819" y="3386432"/>
          <a:ext cx="468983" cy="1512471"/>
        </a:xfrm>
        <a:custGeom>
          <a:avLst/>
          <a:gdLst/>
          <a:ahLst/>
          <a:cxnLst/>
          <a:rect l="0" t="0" r="0" b="0"/>
          <a:pathLst>
            <a:path>
              <a:moveTo>
                <a:pt x="0" y="0"/>
              </a:moveTo>
              <a:lnTo>
                <a:pt x="234491" y="0"/>
              </a:lnTo>
              <a:lnTo>
                <a:pt x="234491" y="1512471"/>
              </a:lnTo>
              <a:lnTo>
                <a:pt x="468983" y="151247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3815819" y="3386432"/>
          <a:ext cx="468983" cy="504157"/>
        </a:xfrm>
        <a:custGeom>
          <a:avLst/>
          <a:gdLst/>
          <a:ahLst/>
          <a:cxnLst/>
          <a:rect l="0" t="0" r="0" b="0"/>
          <a:pathLst>
            <a:path>
              <a:moveTo>
                <a:pt x="0" y="0"/>
              </a:moveTo>
              <a:lnTo>
                <a:pt x="234491" y="0"/>
              </a:lnTo>
              <a:lnTo>
                <a:pt x="234491" y="504157"/>
              </a:lnTo>
              <a:lnTo>
                <a:pt x="468983" y="504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3815819" y="2882275"/>
          <a:ext cx="468983" cy="504157"/>
        </a:xfrm>
        <a:custGeom>
          <a:avLst/>
          <a:gdLst/>
          <a:ahLst/>
          <a:cxnLst/>
          <a:rect l="0" t="0" r="0" b="0"/>
          <a:pathLst>
            <a:path>
              <a:moveTo>
                <a:pt x="0" y="504157"/>
              </a:moveTo>
              <a:lnTo>
                <a:pt x="234491" y="504157"/>
              </a:lnTo>
              <a:lnTo>
                <a:pt x="234491" y="0"/>
              </a:lnTo>
              <a:lnTo>
                <a:pt x="46898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F2EC5C-8122-AD49-8BBD-607DE8D20484}">
      <dsp:nvSpPr>
        <dsp:cNvPr id="0" name=""/>
        <dsp:cNvSpPr/>
      </dsp:nvSpPr>
      <dsp:spPr>
        <a:xfrm>
          <a:off x="6629719" y="1873961"/>
          <a:ext cx="468983" cy="1512471"/>
        </a:xfrm>
        <a:custGeom>
          <a:avLst/>
          <a:gdLst/>
          <a:ahLst/>
          <a:cxnLst/>
          <a:rect l="0" t="0" r="0" b="0"/>
          <a:pathLst>
            <a:path>
              <a:moveTo>
                <a:pt x="0" y="0"/>
              </a:moveTo>
              <a:lnTo>
                <a:pt x="234491" y="0"/>
              </a:lnTo>
              <a:lnTo>
                <a:pt x="234491" y="1512471"/>
              </a:lnTo>
              <a:lnTo>
                <a:pt x="468983" y="151247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DB3BC-7712-FB41-84F2-CC611ACA1FEA}">
      <dsp:nvSpPr>
        <dsp:cNvPr id="0" name=""/>
        <dsp:cNvSpPr/>
      </dsp:nvSpPr>
      <dsp:spPr>
        <a:xfrm>
          <a:off x="6629719" y="1873961"/>
          <a:ext cx="468983" cy="504157"/>
        </a:xfrm>
        <a:custGeom>
          <a:avLst/>
          <a:gdLst/>
          <a:ahLst/>
          <a:cxnLst/>
          <a:rect l="0" t="0" r="0" b="0"/>
          <a:pathLst>
            <a:path>
              <a:moveTo>
                <a:pt x="0" y="0"/>
              </a:moveTo>
              <a:lnTo>
                <a:pt x="234491" y="0"/>
              </a:lnTo>
              <a:lnTo>
                <a:pt x="234491" y="504157"/>
              </a:lnTo>
              <a:lnTo>
                <a:pt x="468983" y="504157"/>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316726-198E-D24E-909D-3B04444E0572}">
      <dsp:nvSpPr>
        <dsp:cNvPr id="0" name=""/>
        <dsp:cNvSpPr/>
      </dsp:nvSpPr>
      <dsp:spPr>
        <a:xfrm>
          <a:off x="6629719" y="1369804"/>
          <a:ext cx="468983" cy="504157"/>
        </a:xfrm>
        <a:custGeom>
          <a:avLst/>
          <a:gdLst/>
          <a:ahLst/>
          <a:cxnLst/>
          <a:rect l="0" t="0" r="0" b="0"/>
          <a:pathLst>
            <a:path>
              <a:moveTo>
                <a:pt x="0" y="504157"/>
              </a:moveTo>
              <a:lnTo>
                <a:pt x="234491" y="504157"/>
              </a:lnTo>
              <a:lnTo>
                <a:pt x="234491" y="0"/>
              </a:lnTo>
              <a:lnTo>
                <a:pt x="468983" y="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E13D6A-5717-404F-AFD7-D556B2EDF978}">
      <dsp:nvSpPr>
        <dsp:cNvPr id="0" name=""/>
        <dsp:cNvSpPr/>
      </dsp:nvSpPr>
      <dsp:spPr>
        <a:xfrm>
          <a:off x="6629719" y="361489"/>
          <a:ext cx="468983" cy="1512471"/>
        </a:xfrm>
        <a:custGeom>
          <a:avLst/>
          <a:gdLst/>
          <a:ahLst/>
          <a:cxnLst/>
          <a:rect l="0" t="0" r="0" b="0"/>
          <a:pathLst>
            <a:path>
              <a:moveTo>
                <a:pt x="0" y="1512471"/>
              </a:moveTo>
              <a:lnTo>
                <a:pt x="234491" y="1512471"/>
              </a:lnTo>
              <a:lnTo>
                <a:pt x="234491" y="0"/>
              </a:lnTo>
              <a:lnTo>
                <a:pt x="468983" y="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3815819" y="1873961"/>
          <a:ext cx="468983" cy="1512471"/>
        </a:xfrm>
        <a:custGeom>
          <a:avLst/>
          <a:gdLst/>
          <a:ahLst/>
          <a:cxnLst/>
          <a:rect l="0" t="0" r="0" b="0"/>
          <a:pathLst>
            <a:path>
              <a:moveTo>
                <a:pt x="0" y="1512471"/>
              </a:moveTo>
              <a:lnTo>
                <a:pt x="234491" y="1512471"/>
              </a:lnTo>
              <a:lnTo>
                <a:pt x="234491" y="0"/>
              </a:lnTo>
              <a:lnTo>
                <a:pt x="46898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3815819" y="865646"/>
          <a:ext cx="468983" cy="2520785"/>
        </a:xfrm>
        <a:custGeom>
          <a:avLst/>
          <a:gdLst/>
          <a:ahLst/>
          <a:cxnLst/>
          <a:rect l="0" t="0" r="0" b="0"/>
          <a:pathLst>
            <a:path>
              <a:moveTo>
                <a:pt x="0" y="2520785"/>
              </a:moveTo>
              <a:lnTo>
                <a:pt x="234491" y="2520785"/>
              </a:lnTo>
              <a:lnTo>
                <a:pt x="234491" y="0"/>
              </a:lnTo>
              <a:lnTo>
                <a:pt x="46898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470902" y="3028832"/>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sym typeface="+mn-ea"/>
            </a:rPr>
            <a:t>客户关系管理的流程</a:t>
          </a:r>
          <a:endParaRPr lang="zh-CN" altLang="en-US" sz="2000" b="1" kern="1200" dirty="0">
            <a:latin typeface="SimHei" charset="-122"/>
            <a:ea typeface="SimHei" charset="-122"/>
            <a:cs typeface="SimHei" charset="-122"/>
          </a:endParaRPr>
        </a:p>
      </dsp:txBody>
      <dsp:txXfrm>
        <a:off x="1470902" y="3028832"/>
        <a:ext cx="2344916" cy="715199"/>
      </dsp:txXfrm>
    </dsp:sp>
    <dsp:sp modelId="{19BA56B5-C34A-B64D-A239-C962FAC6DE3A}">
      <dsp:nvSpPr>
        <dsp:cNvPr id="0" name=""/>
        <dsp:cNvSpPr/>
      </dsp:nvSpPr>
      <dsp:spPr>
        <a:xfrm>
          <a:off x="4284802" y="508047"/>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客户关系管理的基本流程</a:t>
          </a:r>
        </a:p>
      </dsp:txBody>
      <dsp:txXfrm>
        <a:off x="4284802" y="508047"/>
        <a:ext cx="2344916" cy="715199"/>
      </dsp:txXfrm>
    </dsp:sp>
    <dsp:sp modelId="{4E99FFF1-F2C8-4947-9B7B-F4C0FDBD7B17}">
      <dsp:nvSpPr>
        <dsp:cNvPr id="0" name=""/>
        <dsp:cNvSpPr/>
      </dsp:nvSpPr>
      <dsp:spPr>
        <a:xfrm>
          <a:off x="4284802" y="1516361"/>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客户分析</a:t>
          </a:r>
        </a:p>
      </dsp:txBody>
      <dsp:txXfrm>
        <a:off x="4284802" y="1516361"/>
        <a:ext cx="2344916" cy="715199"/>
      </dsp:txXfrm>
    </dsp:sp>
    <dsp:sp modelId="{13972A07-38F7-B848-BF5A-3423928D9827}">
      <dsp:nvSpPr>
        <dsp:cNvPr id="0" name=""/>
        <dsp:cNvSpPr/>
      </dsp:nvSpPr>
      <dsp:spPr>
        <a:xfrm>
          <a:off x="7098702" y="3890"/>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客户价值构成</a:t>
          </a:r>
        </a:p>
      </dsp:txBody>
      <dsp:txXfrm>
        <a:off x="7098702" y="3890"/>
        <a:ext cx="2344916" cy="715199"/>
      </dsp:txXfrm>
    </dsp:sp>
    <dsp:sp modelId="{96AD6692-4147-8946-A5E4-023AE07630BE}">
      <dsp:nvSpPr>
        <dsp:cNvPr id="0" name=""/>
        <dsp:cNvSpPr/>
      </dsp:nvSpPr>
      <dsp:spPr>
        <a:xfrm>
          <a:off x="7098702" y="1012204"/>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影响客户价值的因素</a:t>
          </a:r>
        </a:p>
      </dsp:txBody>
      <dsp:txXfrm>
        <a:off x="7098702" y="1012204"/>
        <a:ext cx="2344916" cy="715199"/>
      </dsp:txXfrm>
    </dsp:sp>
    <dsp:sp modelId="{61A0B217-6FFF-D745-AD89-1441E603451D}">
      <dsp:nvSpPr>
        <dsp:cNvPr id="0" name=""/>
        <dsp:cNvSpPr/>
      </dsp:nvSpPr>
      <dsp:spPr>
        <a:xfrm>
          <a:off x="7098702" y="2020518"/>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客户投资与利润分析</a:t>
          </a:r>
        </a:p>
      </dsp:txBody>
      <dsp:txXfrm>
        <a:off x="7098702" y="2020518"/>
        <a:ext cx="2344916" cy="715199"/>
      </dsp:txXfrm>
    </dsp:sp>
    <dsp:sp modelId="{19C2433C-779A-F64B-AF88-E2E7771CF318}">
      <dsp:nvSpPr>
        <dsp:cNvPr id="0" name=""/>
        <dsp:cNvSpPr/>
      </dsp:nvSpPr>
      <dsp:spPr>
        <a:xfrm>
          <a:off x="7098702" y="3028832"/>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客户组合分析</a:t>
          </a:r>
        </a:p>
      </dsp:txBody>
      <dsp:txXfrm>
        <a:off x="7098702" y="3028832"/>
        <a:ext cx="2344916" cy="715199"/>
      </dsp:txXfrm>
    </dsp:sp>
    <dsp:sp modelId="{7EAD13FD-E4B4-DC46-B5DF-6646A2216B5E}">
      <dsp:nvSpPr>
        <dsp:cNvPr id="0" name=""/>
        <dsp:cNvSpPr/>
      </dsp:nvSpPr>
      <dsp:spPr>
        <a:xfrm>
          <a:off x="4284802" y="2524675"/>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深入了解目标客户</a:t>
          </a:r>
          <a:endParaRPr lang="zh-CN" altLang="en-US" sz="2000" b="1" kern="1200" dirty="0">
            <a:latin typeface="SimHei" charset="-122"/>
            <a:ea typeface="SimHei" charset="-122"/>
            <a:cs typeface="SimHei" charset="-122"/>
          </a:endParaRPr>
        </a:p>
      </dsp:txBody>
      <dsp:txXfrm>
        <a:off x="4284802" y="2524675"/>
        <a:ext cx="2344916" cy="715199"/>
      </dsp:txXfrm>
    </dsp:sp>
    <dsp:sp modelId="{8694BFB8-9E8C-1845-8FEC-5B89C95DC21B}">
      <dsp:nvSpPr>
        <dsp:cNvPr id="0" name=""/>
        <dsp:cNvSpPr/>
      </dsp:nvSpPr>
      <dsp:spPr>
        <a:xfrm>
          <a:off x="4284802" y="3532989"/>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发展关系网络</a:t>
          </a:r>
          <a:endParaRPr lang="zh-CN" altLang="en-US" sz="2000" b="1" kern="1200" dirty="0">
            <a:latin typeface="SimHei" charset="-122"/>
            <a:ea typeface="SimHei" charset="-122"/>
            <a:cs typeface="SimHei" charset="-122"/>
          </a:endParaRPr>
        </a:p>
      </dsp:txBody>
      <dsp:txXfrm>
        <a:off x="4284802" y="3532989"/>
        <a:ext cx="2344916" cy="715199"/>
      </dsp:txXfrm>
    </dsp:sp>
    <dsp:sp modelId="{EE430F54-A878-5E4E-8BD2-2EC118BCE1FF}">
      <dsp:nvSpPr>
        <dsp:cNvPr id="0" name=""/>
        <dsp:cNvSpPr/>
      </dsp:nvSpPr>
      <dsp:spPr>
        <a:xfrm>
          <a:off x="4284802" y="4541304"/>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创造客户价值</a:t>
          </a:r>
          <a:endParaRPr lang="zh-CN" altLang="en-US" sz="2000" b="1" kern="1200" dirty="0">
            <a:latin typeface="SimHei" charset="-122"/>
            <a:ea typeface="SimHei" charset="-122"/>
            <a:cs typeface="SimHei" charset="-122"/>
          </a:endParaRPr>
        </a:p>
      </dsp:txBody>
      <dsp:txXfrm>
        <a:off x="4284802" y="4541304"/>
        <a:ext cx="2344916" cy="715199"/>
      </dsp:txXfrm>
    </dsp:sp>
    <dsp:sp modelId="{E6CF5C07-2D9C-564D-90E5-DBF063F87A7C}">
      <dsp:nvSpPr>
        <dsp:cNvPr id="0" name=""/>
        <dsp:cNvSpPr/>
      </dsp:nvSpPr>
      <dsp:spPr>
        <a:xfrm>
          <a:off x="4284802" y="5549618"/>
          <a:ext cx="2344916" cy="71519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管理客户关系</a:t>
          </a:r>
          <a:endParaRPr lang="zh-CN" altLang="en-US" sz="2000" b="1" kern="1200" dirty="0">
            <a:latin typeface="SimHei" charset="-122"/>
            <a:ea typeface="SimHei" charset="-122"/>
            <a:cs typeface="SimHei" charset="-122"/>
          </a:endParaRPr>
        </a:p>
      </dsp:txBody>
      <dsp:txXfrm>
        <a:off x="4284802" y="5549618"/>
        <a:ext cx="2344916" cy="715199"/>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4452916" y="3102963"/>
          <a:ext cx="777812" cy="2508444"/>
        </a:xfrm>
        <a:custGeom>
          <a:avLst/>
          <a:gdLst/>
          <a:ahLst/>
          <a:cxnLst/>
          <a:rect l="0" t="0" r="0" b="0"/>
          <a:pathLst>
            <a:path>
              <a:moveTo>
                <a:pt x="0" y="0"/>
              </a:moveTo>
              <a:lnTo>
                <a:pt x="388906" y="0"/>
              </a:lnTo>
              <a:lnTo>
                <a:pt x="388906" y="2508444"/>
              </a:lnTo>
              <a:lnTo>
                <a:pt x="777812" y="25084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4452916" y="3102963"/>
          <a:ext cx="777812" cy="836148"/>
        </a:xfrm>
        <a:custGeom>
          <a:avLst/>
          <a:gdLst/>
          <a:ahLst/>
          <a:cxnLst/>
          <a:rect l="0" t="0" r="0" b="0"/>
          <a:pathLst>
            <a:path>
              <a:moveTo>
                <a:pt x="0" y="0"/>
              </a:moveTo>
              <a:lnTo>
                <a:pt x="388906" y="0"/>
              </a:lnTo>
              <a:lnTo>
                <a:pt x="388906" y="836148"/>
              </a:lnTo>
              <a:lnTo>
                <a:pt x="777812" y="83614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4452916" y="2266815"/>
          <a:ext cx="777812" cy="836148"/>
        </a:xfrm>
        <a:custGeom>
          <a:avLst/>
          <a:gdLst/>
          <a:ahLst/>
          <a:cxnLst/>
          <a:rect l="0" t="0" r="0" b="0"/>
          <a:pathLst>
            <a:path>
              <a:moveTo>
                <a:pt x="0" y="836148"/>
              </a:moveTo>
              <a:lnTo>
                <a:pt x="388906" y="836148"/>
              </a:lnTo>
              <a:lnTo>
                <a:pt x="388906" y="0"/>
              </a:lnTo>
              <a:lnTo>
                <a:pt x="77781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4452916" y="594519"/>
          <a:ext cx="777812" cy="2508444"/>
        </a:xfrm>
        <a:custGeom>
          <a:avLst/>
          <a:gdLst/>
          <a:ahLst/>
          <a:cxnLst/>
          <a:rect l="0" t="0" r="0" b="0"/>
          <a:pathLst>
            <a:path>
              <a:moveTo>
                <a:pt x="0" y="2508444"/>
              </a:moveTo>
              <a:lnTo>
                <a:pt x="388906" y="2508444"/>
              </a:lnTo>
              <a:lnTo>
                <a:pt x="388906" y="0"/>
              </a:lnTo>
              <a:lnTo>
                <a:pt x="77781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63854" y="2509882"/>
          <a:ext cx="3889061" cy="118616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sym typeface="+mn-ea"/>
            </a:rPr>
            <a:t>客户关系管理的解决方案</a:t>
          </a:r>
          <a:endParaRPr lang="zh-CN" altLang="en-US" sz="2000" b="1" kern="1200" dirty="0">
            <a:latin typeface="SimHei" charset="-122"/>
            <a:ea typeface="SimHei" charset="-122"/>
            <a:cs typeface="SimHei" charset="-122"/>
          </a:endParaRPr>
        </a:p>
      </dsp:txBody>
      <dsp:txXfrm>
        <a:off x="563854" y="2509882"/>
        <a:ext cx="3889061" cy="1186163"/>
      </dsp:txXfrm>
    </dsp:sp>
    <dsp:sp modelId="{19BA56B5-C34A-B64D-A239-C962FAC6DE3A}">
      <dsp:nvSpPr>
        <dsp:cNvPr id="0" name=""/>
        <dsp:cNvSpPr/>
      </dsp:nvSpPr>
      <dsp:spPr>
        <a:xfrm>
          <a:off x="5230729" y="1437"/>
          <a:ext cx="3889061" cy="118616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SimHei" charset="-122"/>
              <a:ea typeface="SimHei" charset="-122"/>
              <a:cs typeface="SimHei" charset="-122"/>
            </a:rPr>
            <a:t>客户关系管理系统的</a:t>
          </a:r>
          <a:r>
            <a:rPr lang="en-US" altLang="zh-CN" sz="2000" b="0" kern="1200" dirty="0">
              <a:solidFill>
                <a:schemeClr val="tx1"/>
              </a:solidFill>
              <a:latin typeface="SimHei" charset="-122"/>
              <a:ea typeface="SimHei" charset="-122"/>
              <a:cs typeface="SimHei" charset="-122"/>
            </a:rPr>
            <a:t>4</a:t>
          </a:r>
          <a:r>
            <a:rPr lang="zh-CN" altLang="en-US" sz="2000" b="0" kern="1200" dirty="0">
              <a:solidFill>
                <a:schemeClr val="tx1"/>
              </a:solidFill>
              <a:latin typeface="SimHei" charset="-122"/>
              <a:ea typeface="SimHei" charset="-122"/>
              <a:cs typeface="SimHei" charset="-122"/>
            </a:rPr>
            <a:t>个子系统</a:t>
          </a:r>
          <a:endParaRPr lang="zh-CN" altLang="en-US" sz="2000" b="1" kern="1200" dirty="0">
            <a:latin typeface="SimHei" charset="-122"/>
            <a:ea typeface="SimHei" charset="-122"/>
            <a:cs typeface="SimHei" charset="-122"/>
          </a:endParaRPr>
        </a:p>
      </dsp:txBody>
      <dsp:txXfrm>
        <a:off x="5230729" y="1437"/>
        <a:ext cx="3889061" cy="1186163"/>
      </dsp:txXfrm>
    </dsp:sp>
    <dsp:sp modelId="{EE430F54-A878-5E4E-8BD2-2EC118BCE1FF}">
      <dsp:nvSpPr>
        <dsp:cNvPr id="0" name=""/>
        <dsp:cNvSpPr/>
      </dsp:nvSpPr>
      <dsp:spPr>
        <a:xfrm>
          <a:off x="5230729" y="1673733"/>
          <a:ext cx="3889061" cy="118616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sym typeface="+mn-ea"/>
            </a:rPr>
            <a:t>业务操作管理子系统</a:t>
          </a:r>
          <a:endParaRPr lang="zh-CN" altLang="en-US" sz="2000" b="1" kern="1200" dirty="0">
            <a:latin typeface="SimHei" charset="-122"/>
            <a:ea typeface="SimHei" charset="-122"/>
            <a:cs typeface="SimHei" charset="-122"/>
          </a:endParaRPr>
        </a:p>
      </dsp:txBody>
      <dsp:txXfrm>
        <a:off x="5230729" y="1673733"/>
        <a:ext cx="3889061" cy="1186163"/>
      </dsp:txXfrm>
    </dsp:sp>
    <dsp:sp modelId="{E6CF5C07-2D9C-564D-90E5-DBF063F87A7C}">
      <dsp:nvSpPr>
        <dsp:cNvPr id="0" name=""/>
        <dsp:cNvSpPr/>
      </dsp:nvSpPr>
      <dsp:spPr>
        <a:xfrm>
          <a:off x="5230729" y="3346030"/>
          <a:ext cx="3889061" cy="118616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sym typeface="+mn-ea"/>
            </a:rPr>
            <a:t>企业与客户互动的渠道</a:t>
          </a:r>
          <a:endParaRPr lang="zh-CN" altLang="en-US" sz="2000" b="1" kern="1200" dirty="0">
            <a:latin typeface="SimHei" charset="-122"/>
            <a:ea typeface="SimHei" charset="-122"/>
            <a:cs typeface="SimHei" charset="-122"/>
          </a:endParaRPr>
        </a:p>
      </dsp:txBody>
      <dsp:txXfrm>
        <a:off x="5230729" y="3346030"/>
        <a:ext cx="3889061" cy="1186163"/>
      </dsp:txXfrm>
    </dsp:sp>
    <dsp:sp modelId="{6E15E462-735A-4A40-834D-2FBD9579F10C}">
      <dsp:nvSpPr>
        <dsp:cNvPr id="0" name=""/>
        <dsp:cNvSpPr/>
      </dsp:nvSpPr>
      <dsp:spPr>
        <a:xfrm>
          <a:off x="5230729" y="5018327"/>
          <a:ext cx="3889061" cy="118616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客户关系管理的关键技术</a:t>
          </a:r>
          <a:endParaRPr lang="zh-CN" altLang="en-US" sz="2000" b="1" kern="1200" dirty="0">
            <a:latin typeface="SimHei" charset="-122"/>
            <a:ea typeface="SimHei" charset="-122"/>
            <a:cs typeface="SimHei" charset="-122"/>
          </a:endParaRPr>
        </a:p>
      </dsp:txBody>
      <dsp:txXfrm>
        <a:off x="5230729" y="5018327"/>
        <a:ext cx="3889061" cy="118616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182DF-9210-4035-80D4-6A407CD29443}">
      <dsp:nvSpPr>
        <dsp:cNvPr id="0" name=""/>
        <dsp:cNvSpPr/>
      </dsp:nvSpPr>
      <dsp:spPr>
        <a:xfrm>
          <a:off x="2261537" y="539057"/>
          <a:ext cx="3604924" cy="3604924"/>
        </a:xfrm>
        <a:prstGeom prst="blockArc">
          <a:avLst>
            <a:gd name="adj1" fmla="val 10800000"/>
            <a:gd name="adj2" fmla="val 162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041F28-6E98-4DE3-AA18-6648D5CBB3C5}">
      <dsp:nvSpPr>
        <dsp:cNvPr id="0" name=""/>
        <dsp:cNvSpPr/>
      </dsp:nvSpPr>
      <dsp:spPr>
        <a:xfrm>
          <a:off x="2261537" y="539057"/>
          <a:ext cx="3604924" cy="3604924"/>
        </a:xfrm>
        <a:prstGeom prst="blockArc">
          <a:avLst>
            <a:gd name="adj1" fmla="val 5400000"/>
            <a:gd name="adj2" fmla="val 108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7921BB-C09E-4C6D-B6D8-38E814FEA8EB}">
      <dsp:nvSpPr>
        <dsp:cNvPr id="0" name=""/>
        <dsp:cNvSpPr/>
      </dsp:nvSpPr>
      <dsp:spPr>
        <a:xfrm>
          <a:off x="2261537" y="539057"/>
          <a:ext cx="3604924" cy="3604924"/>
        </a:xfrm>
        <a:prstGeom prst="blockArc">
          <a:avLst>
            <a:gd name="adj1" fmla="val 0"/>
            <a:gd name="adj2" fmla="val 54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E50BA4-2C0B-4435-B48C-2A5ABE4B5F73}">
      <dsp:nvSpPr>
        <dsp:cNvPr id="0" name=""/>
        <dsp:cNvSpPr/>
      </dsp:nvSpPr>
      <dsp:spPr>
        <a:xfrm>
          <a:off x="2261537" y="539057"/>
          <a:ext cx="3604924" cy="3604924"/>
        </a:xfrm>
        <a:prstGeom prst="blockArc">
          <a:avLst>
            <a:gd name="adj1" fmla="val 16200000"/>
            <a:gd name="adj2" fmla="val 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DD81AD-1627-4FC3-A978-E4DF9DEF98C6}">
      <dsp:nvSpPr>
        <dsp:cNvPr id="0" name=""/>
        <dsp:cNvSpPr/>
      </dsp:nvSpPr>
      <dsp:spPr>
        <a:xfrm>
          <a:off x="3234531" y="1512051"/>
          <a:ext cx="1658937" cy="1658937"/>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ts val="21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客户关系管理系统</a:t>
          </a:r>
        </a:p>
      </dsp:txBody>
      <dsp:txXfrm>
        <a:off x="3477477" y="1754997"/>
        <a:ext cx="1173045" cy="1173045"/>
      </dsp:txXfrm>
    </dsp:sp>
    <dsp:sp modelId="{B8520BC1-451D-4A50-92E3-ECB5B76FA349}">
      <dsp:nvSpPr>
        <dsp:cNvPr id="0" name=""/>
        <dsp:cNvSpPr/>
      </dsp:nvSpPr>
      <dsp:spPr>
        <a:xfrm>
          <a:off x="3483371" y="234"/>
          <a:ext cx="1161256" cy="1161256"/>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ts val="21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业务操作管理</a:t>
          </a:r>
        </a:p>
      </dsp:txBody>
      <dsp:txXfrm>
        <a:off x="3653433" y="170296"/>
        <a:ext cx="821132" cy="821132"/>
      </dsp:txXfrm>
    </dsp:sp>
    <dsp:sp modelId="{6697878C-C0B7-47CB-A722-B378DFEBDE0B}">
      <dsp:nvSpPr>
        <dsp:cNvPr id="0" name=""/>
        <dsp:cNvSpPr/>
      </dsp:nvSpPr>
      <dsp:spPr>
        <a:xfrm>
          <a:off x="5244029" y="1760891"/>
          <a:ext cx="1161256" cy="1161256"/>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ts val="21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客户合作管理</a:t>
          </a:r>
        </a:p>
      </dsp:txBody>
      <dsp:txXfrm>
        <a:off x="5414091" y="1930953"/>
        <a:ext cx="821132" cy="821132"/>
      </dsp:txXfrm>
    </dsp:sp>
    <dsp:sp modelId="{20DDE70A-789D-451B-BCF6-C0A59067DB61}">
      <dsp:nvSpPr>
        <dsp:cNvPr id="0" name=""/>
        <dsp:cNvSpPr/>
      </dsp:nvSpPr>
      <dsp:spPr>
        <a:xfrm>
          <a:off x="3483371" y="3521549"/>
          <a:ext cx="1161256" cy="1161256"/>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ts val="21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数据分析管理</a:t>
          </a:r>
        </a:p>
      </dsp:txBody>
      <dsp:txXfrm>
        <a:off x="3653433" y="3691611"/>
        <a:ext cx="821132" cy="821132"/>
      </dsp:txXfrm>
    </dsp:sp>
    <dsp:sp modelId="{1AE299E1-73E4-446A-AC63-C0095EF89477}">
      <dsp:nvSpPr>
        <dsp:cNvPr id="0" name=""/>
        <dsp:cNvSpPr/>
      </dsp:nvSpPr>
      <dsp:spPr>
        <a:xfrm>
          <a:off x="1722714" y="1760891"/>
          <a:ext cx="1161256" cy="1161256"/>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ts val="21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信息技术管理</a:t>
          </a:r>
        </a:p>
      </dsp:txBody>
      <dsp:txXfrm>
        <a:off x="1892776" y="1930953"/>
        <a:ext cx="821132" cy="821132"/>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1690382" y="592112"/>
          <a:ext cx="321805" cy="345940"/>
        </a:xfrm>
        <a:custGeom>
          <a:avLst/>
          <a:gdLst/>
          <a:ahLst/>
          <a:cxnLst/>
          <a:rect l="0" t="0" r="0" b="0"/>
          <a:pathLst>
            <a:path>
              <a:moveTo>
                <a:pt x="0" y="0"/>
              </a:moveTo>
              <a:lnTo>
                <a:pt x="160902" y="0"/>
              </a:lnTo>
              <a:lnTo>
                <a:pt x="160902" y="345940"/>
              </a:lnTo>
              <a:lnTo>
                <a:pt x="321805" y="3459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1690382" y="246171"/>
          <a:ext cx="321805" cy="345940"/>
        </a:xfrm>
        <a:custGeom>
          <a:avLst/>
          <a:gdLst/>
          <a:ahLst/>
          <a:cxnLst/>
          <a:rect l="0" t="0" r="0" b="0"/>
          <a:pathLst>
            <a:path>
              <a:moveTo>
                <a:pt x="0" y="345940"/>
              </a:moveTo>
              <a:lnTo>
                <a:pt x="160902" y="345940"/>
              </a:lnTo>
              <a:lnTo>
                <a:pt x="160902" y="0"/>
              </a:lnTo>
              <a:lnTo>
                <a:pt x="32180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1355" y="346735"/>
          <a:ext cx="1609027" cy="4907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客户关系管理概述</a:t>
          </a:r>
          <a:endParaRPr lang="zh-CN" altLang="en-US" sz="1100" b="1" kern="1200" dirty="0">
            <a:latin typeface="SimHei" charset="-122"/>
            <a:ea typeface="SimHei" charset="-122"/>
            <a:cs typeface="SimHei" charset="-122"/>
          </a:endParaRPr>
        </a:p>
      </dsp:txBody>
      <dsp:txXfrm>
        <a:off x="81355" y="346735"/>
        <a:ext cx="1609027" cy="490753"/>
      </dsp:txXfrm>
    </dsp:sp>
    <dsp:sp modelId="{19BA56B5-C34A-B64D-A239-C962FAC6DE3A}">
      <dsp:nvSpPr>
        <dsp:cNvPr id="0" name=""/>
        <dsp:cNvSpPr/>
      </dsp:nvSpPr>
      <dsp:spPr>
        <a:xfrm>
          <a:off x="2012187" y="794"/>
          <a:ext cx="1609027" cy="4907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客户关系管理的特点</a:t>
          </a:r>
        </a:p>
      </dsp:txBody>
      <dsp:txXfrm>
        <a:off x="2012187" y="794"/>
        <a:ext cx="1609027" cy="490753"/>
      </dsp:txXfrm>
    </dsp:sp>
    <dsp:sp modelId="{4E99FFF1-F2C8-4947-9B7B-F4C0FDBD7B17}">
      <dsp:nvSpPr>
        <dsp:cNvPr id="0" name=""/>
        <dsp:cNvSpPr/>
      </dsp:nvSpPr>
      <dsp:spPr>
        <a:xfrm>
          <a:off x="2012187" y="692676"/>
          <a:ext cx="1609027" cy="49075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客户关系管理产生的背景</a:t>
          </a:r>
        </a:p>
      </dsp:txBody>
      <dsp:txXfrm>
        <a:off x="2012187" y="692676"/>
        <a:ext cx="1609027" cy="49075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5FED8-CD26-4CD8-B1DC-152279E2BD54}">
      <dsp:nvSpPr>
        <dsp:cNvPr id="0" name=""/>
        <dsp:cNvSpPr/>
      </dsp:nvSpPr>
      <dsp:spPr>
        <a:xfrm>
          <a:off x="74132" y="2580"/>
          <a:ext cx="2618667" cy="69907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营销管理模块</a:t>
          </a:r>
        </a:p>
      </dsp:txBody>
      <dsp:txXfrm>
        <a:off x="94607" y="23055"/>
        <a:ext cx="2577717" cy="658121"/>
      </dsp:txXfrm>
    </dsp:sp>
    <dsp:sp modelId="{441A35E4-B9BA-4EF4-ADB3-833AA933B0E6}">
      <dsp:nvSpPr>
        <dsp:cNvPr id="0" name=""/>
        <dsp:cNvSpPr/>
      </dsp:nvSpPr>
      <dsp:spPr>
        <a:xfrm>
          <a:off x="335999" y="701652"/>
          <a:ext cx="261866" cy="524303"/>
        </a:xfrm>
        <a:custGeom>
          <a:avLst/>
          <a:gdLst/>
          <a:ahLst/>
          <a:cxnLst/>
          <a:rect l="0" t="0" r="0" b="0"/>
          <a:pathLst>
            <a:path>
              <a:moveTo>
                <a:pt x="0" y="0"/>
              </a:moveTo>
              <a:lnTo>
                <a:pt x="0" y="524303"/>
              </a:lnTo>
              <a:lnTo>
                <a:pt x="261866" y="52430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0D4E2E-BB15-47D4-8D49-427B21D14488}">
      <dsp:nvSpPr>
        <dsp:cNvPr id="0" name=""/>
        <dsp:cNvSpPr/>
      </dsp:nvSpPr>
      <dsp:spPr>
        <a:xfrm>
          <a:off x="597865" y="876420"/>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rgbClr val="FF0000"/>
              </a:solidFill>
              <a:latin typeface="手札体-简粗体" panose="03000700000000000000" pitchFamily="66" charset="-122"/>
              <a:ea typeface="手札体-简粗体" panose="03000700000000000000" pitchFamily="66" charset="-122"/>
            </a:rPr>
            <a:t>市场</a:t>
          </a:r>
          <a:r>
            <a:rPr lang="zh-CN" altLang="en-US" sz="1900" kern="1200" dirty="0">
              <a:latin typeface="手札体-简粗体" panose="03000700000000000000" pitchFamily="66" charset="-122"/>
              <a:ea typeface="手札体-简粗体" panose="03000700000000000000" pitchFamily="66" charset="-122"/>
            </a:rPr>
            <a:t>分析</a:t>
          </a:r>
        </a:p>
      </dsp:txBody>
      <dsp:txXfrm>
        <a:off x="618340" y="896895"/>
        <a:ext cx="2053984" cy="658121"/>
      </dsp:txXfrm>
    </dsp:sp>
    <dsp:sp modelId="{9FB4722D-7DFB-42C7-958A-7B05309BD66D}">
      <dsp:nvSpPr>
        <dsp:cNvPr id="0" name=""/>
        <dsp:cNvSpPr/>
      </dsp:nvSpPr>
      <dsp:spPr>
        <a:xfrm>
          <a:off x="335999" y="701652"/>
          <a:ext cx="261866" cy="1398143"/>
        </a:xfrm>
        <a:custGeom>
          <a:avLst/>
          <a:gdLst/>
          <a:ahLst/>
          <a:cxnLst/>
          <a:rect l="0" t="0" r="0" b="0"/>
          <a:pathLst>
            <a:path>
              <a:moveTo>
                <a:pt x="0" y="0"/>
              </a:moveTo>
              <a:lnTo>
                <a:pt x="0" y="1398143"/>
              </a:lnTo>
              <a:lnTo>
                <a:pt x="261866" y="139814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D394BD-B7A1-4057-87C1-DEDFE3728DB1}">
      <dsp:nvSpPr>
        <dsp:cNvPr id="0" name=""/>
        <dsp:cNvSpPr/>
      </dsp:nvSpPr>
      <dsp:spPr>
        <a:xfrm>
          <a:off x="597865" y="1750260"/>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rgbClr val="FF0000"/>
              </a:solidFill>
              <a:latin typeface="手札体-简粗体" panose="03000700000000000000" pitchFamily="66" charset="-122"/>
              <a:ea typeface="手札体-简粗体" panose="03000700000000000000" pitchFamily="66" charset="-122"/>
            </a:rPr>
            <a:t>市场</a:t>
          </a:r>
          <a:r>
            <a:rPr lang="zh-CN" altLang="en-US" sz="1900" kern="1200" dirty="0">
              <a:latin typeface="手札体-简粗体" panose="03000700000000000000" pitchFamily="66" charset="-122"/>
              <a:ea typeface="手札体-简粗体" panose="03000700000000000000" pitchFamily="66" charset="-122"/>
            </a:rPr>
            <a:t>预测</a:t>
          </a:r>
        </a:p>
      </dsp:txBody>
      <dsp:txXfrm>
        <a:off x="618340" y="1770735"/>
        <a:ext cx="2053984" cy="658121"/>
      </dsp:txXfrm>
    </dsp:sp>
    <dsp:sp modelId="{4CDD8A85-8240-4AD3-B7B1-4CD3A4D7AE8B}">
      <dsp:nvSpPr>
        <dsp:cNvPr id="0" name=""/>
        <dsp:cNvSpPr/>
      </dsp:nvSpPr>
      <dsp:spPr>
        <a:xfrm>
          <a:off x="335999" y="701652"/>
          <a:ext cx="261866" cy="2271983"/>
        </a:xfrm>
        <a:custGeom>
          <a:avLst/>
          <a:gdLst/>
          <a:ahLst/>
          <a:cxnLst/>
          <a:rect l="0" t="0" r="0" b="0"/>
          <a:pathLst>
            <a:path>
              <a:moveTo>
                <a:pt x="0" y="0"/>
              </a:moveTo>
              <a:lnTo>
                <a:pt x="0" y="2271983"/>
              </a:lnTo>
              <a:lnTo>
                <a:pt x="261866" y="227198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52F523-14A6-4068-BF58-EEBE2AF2AB69}">
      <dsp:nvSpPr>
        <dsp:cNvPr id="0" name=""/>
        <dsp:cNvSpPr/>
      </dsp:nvSpPr>
      <dsp:spPr>
        <a:xfrm>
          <a:off x="597865" y="2624099"/>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rgbClr val="FF0000"/>
              </a:solidFill>
              <a:latin typeface="手札体-简粗体" panose="03000700000000000000" pitchFamily="66" charset="-122"/>
              <a:ea typeface="手札体-简粗体" panose="03000700000000000000" pitchFamily="66" charset="-122"/>
            </a:rPr>
            <a:t>市场</a:t>
          </a:r>
          <a:r>
            <a:rPr lang="zh-CN" altLang="en-US" sz="1900" kern="1200" dirty="0">
              <a:latin typeface="手札体-简粗体" panose="03000700000000000000" pitchFamily="66" charset="-122"/>
              <a:ea typeface="手札体-简粗体" panose="03000700000000000000" pitchFamily="66" charset="-122"/>
            </a:rPr>
            <a:t>活动管理</a:t>
          </a:r>
        </a:p>
      </dsp:txBody>
      <dsp:txXfrm>
        <a:off x="618340" y="2644574"/>
        <a:ext cx="2053984" cy="658121"/>
      </dsp:txXfrm>
    </dsp:sp>
    <dsp:sp modelId="{94E1B2D5-4B8E-466D-9443-572C51DA8472}">
      <dsp:nvSpPr>
        <dsp:cNvPr id="0" name=""/>
        <dsp:cNvSpPr/>
      </dsp:nvSpPr>
      <dsp:spPr>
        <a:xfrm>
          <a:off x="3042336" y="2580"/>
          <a:ext cx="2618667" cy="69907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销售管理模块</a:t>
          </a:r>
        </a:p>
      </dsp:txBody>
      <dsp:txXfrm>
        <a:off x="3062811" y="23055"/>
        <a:ext cx="2577717" cy="658121"/>
      </dsp:txXfrm>
    </dsp:sp>
    <dsp:sp modelId="{CA1AFE1C-CFD0-4E2E-9406-CFA7FC8F6FA4}">
      <dsp:nvSpPr>
        <dsp:cNvPr id="0" name=""/>
        <dsp:cNvSpPr/>
      </dsp:nvSpPr>
      <dsp:spPr>
        <a:xfrm>
          <a:off x="3304202" y="701652"/>
          <a:ext cx="261866" cy="524303"/>
        </a:xfrm>
        <a:custGeom>
          <a:avLst/>
          <a:gdLst/>
          <a:ahLst/>
          <a:cxnLst/>
          <a:rect l="0" t="0" r="0" b="0"/>
          <a:pathLst>
            <a:path>
              <a:moveTo>
                <a:pt x="0" y="0"/>
              </a:moveTo>
              <a:lnTo>
                <a:pt x="0" y="524303"/>
              </a:lnTo>
              <a:lnTo>
                <a:pt x="261866" y="52430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AE0780-BA73-4517-B62F-D9A2450B98D3}">
      <dsp:nvSpPr>
        <dsp:cNvPr id="0" name=""/>
        <dsp:cNvSpPr/>
      </dsp:nvSpPr>
      <dsp:spPr>
        <a:xfrm>
          <a:off x="3566069" y="876420"/>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rgbClr val="FF0000"/>
              </a:solidFill>
              <a:latin typeface="手札体-简粗体" panose="03000700000000000000" pitchFamily="66" charset="-122"/>
              <a:ea typeface="手札体-简粗体" panose="03000700000000000000" pitchFamily="66" charset="-122"/>
            </a:rPr>
            <a:t>销售</a:t>
          </a:r>
          <a:r>
            <a:rPr lang="zh-CN" altLang="en-US" sz="1900" kern="1200" dirty="0">
              <a:latin typeface="手札体-简粗体" panose="03000700000000000000" pitchFamily="66" charset="-122"/>
              <a:ea typeface="手札体-简粗体" panose="03000700000000000000" pitchFamily="66" charset="-122"/>
            </a:rPr>
            <a:t>部件</a:t>
          </a:r>
        </a:p>
      </dsp:txBody>
      <dsp:txXfrm>
        <a:off x="3586544" y="896895"/>
        <a:ext cx="2053984" cy="658121"/>
      </dsp:txXfrm>
    </dsp:sp>
    <dsp:sp modelId="{C911C8D7-55D1-4B23-9F73-4B186A97522D}">
      <dsp:nvSpPr>
        <dsp:cNvPr id="0" name=""/>
        <dsp:cNvSpPr/>
      </dsp:nvSpPr>
      <dsp:spPr>
        <a:xfrm>
          <a:off x="3304202" y="701652"/>
          <a:ext cx="261866" cy="1398143"/>
        </a:xfrm>
        <a:custGeom>
          <a:avLst/>
          <a:gdLst/>
          <a:ahLst/>
          <a:cxnLst/>
          <a:rect l="0" t="0" r="0" b="0"/>
          <a:pathLst>
            <a:path>
              <a:moveTo>
                <a:pt x="0" y="0"/>
              </a:moveTo>
              <a:lnTo>
                <a:pt x="0" y="1398143"/>
              </a:lnTo>
              <a:lnTo>
                <a:pt x="261866" y="139814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573095-935A-4B19-AF07-78ECBDE92CA1}">
      <dsp:nvSpPr>
        <dsp:cNvPr id="0" name=""/>
        <dsp:cNvSpPr/>
      </dsp:nvSpPr>
      <dsp:spPr>
        <a:xfrm>
          <a:off x="3566069" y="1750260"/>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手札体-简粗体" panose="03000700000000000000" pitchFamily="66" charset="-122"/>
              <a:ea typeface="手札体-简粗体" panose="03000700000000000000" pitchFamily="66" charset="-122"/>
            </a:rPr>
            <a:t>现场</a:t>
          </a:r>
          <a:r>
            <a:rPr lang="zh-CN" altLang="en-US" sz="1900" kern="1200" dirty="0">
              <a:solidFill>
                <a:srgbClr val="FF0000"/>
              </a:solidFill>
              <a:latin typeface="手札体-简粗体" panose="03000700000000000000" pitchFamily="66" charset="-122"/>
              <a:ea typeface="手札体-简粗体" panose="03000700000000000000" pitchFamily="66" charset="-122"/>
            </a:rPr>
            <a:t>销售</a:t>
          </a:r>
          <a:r>
            <a:rPr lang="zh-CN" altLang="en-US" sz="1900" kern="1200" dirty="0">
              <a:latin typeface="手札体-简粗体" panose="03000700000000000000" pitchFamily="66" charset="-122"/>
              <a:ea typeface="手札体-简粗体" panose="03000700000000000000" pitchFamily="66" charset="-122"/>
            </a:rPr>
            <a:t>管理部件</a:t>
          </a:r>
        </a:p>
      </dsp:txBody>
      <dsp:txXfrm>
        <a:off x="3586544" y="1770735"/>
        <a:ext cx="2053984" cy="658121"/>
      </dsp:txXfrm>
    </dsp:sp>
    <dsp:sp modelId="{7429D2A6-BEA0-46C4-8BEA-9704A5900615}">
      <dsp:nvSpPr>
        <dsp:cNvPr id="0" name=""/>
        <dsp:cNvSpPr/>
      </dsp:nvSpPr>
      <dsp:spPr>
        <a:xfrm>
          <a:off x="3304202" y="701652"/>
          <a:ext cx="261866" cy="2271983"/>
        </a:xfrm>
        <a:custGeom>
          <a:avLst/>
          <a:gdLst/>
          <a:ahLst/>
          <a:cxnLst/>
          <a:rect l="0" t="0" r="0" b="0"/>
          <a:pathLst>
            <a:path>
              <a:moveTo>
                <a:pt x="0" y="0"/>
              </a:moveTo>
              <a:lnTo>
                <a:pt x="0" y="2271983"/>
              </a:lnTo>
              <a:lnTo>
                <a:pt x="261866" y="227198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FCF5BD-ECB0-4BB1-82C7-34D7BCD7DEA8}">
      <dsp:nvSpPr>
        <dsp:cNvPr id="0" name=""/>
        <dsp:cNvSpPr/>
      </dsp:nvSpPr>
      <dsp:spPr>
        <a:xfrm>
          <a:off x="3566069" y="2624099"/>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手札体-简粗体" panose="03000700000000000000" pitchFamily="66" charset="-122"/>
              <a:ea typeface="手札体-简粗体" panose="03000700000000000000" pitchFamily="66" charset="-122"/>
            </a:rPr>
            <a:t>沟通渠道部件</a:t>
          </a:r>
        </a:p>
      </dsp:txBody>
      <dsp:txXfrm>
        <a:off x="3586544" y="2644574"/>
        <a:ext cx="2053984" cy="658121"/>
      </dsp:txXfrm>
    </dsp:sp>
    <dsp:sp modelId="{342E3FC4-F36E-4381-8A45-5867345FEA8F}">
      <dsp:nvSpPr>
        <dsp:cNvPr id="0" name=""/>
        <dsp:cNvSpPr/>
      </dsp:nvSpPr>
      <dsp:spPr>
        <a:xfrm>
          <a:off x="3304202" y="701652"/>
          <a:ext cx="261866" cy="3145823"/>
        </a:xfrm>
        <a:custGeom>
          <a:avLst/>
          <a:gdLst/>
          <a:ahLst/>
          <a:cxnLst/>
          <a:rect l="0" t="0" r="0" b="0"/>
          <a:pathLst>
            <a:path>
              <a:moveTo>
                <a:pt x="0" y="0"/>
              </a:moveTo>
              <a:lnTo>
                <a:pt x="0" y="3145823"/>
              </a:lnTo>
              <a:lnTo>
                <a:pt x="261866" y="31458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46588E-2D85-4558-A56A-70E5618BC503}">
      <dsp:nvSpPr>
        <dsp:cNvPr id="0" name=""/>
        <dsp:cNvSpPr/>
      </dsp:nvSpPr>
      <dsp:spPr>
        <a:xfrm>
          <a:off x="3566069" y="3497939"/>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rgbClr val="FF0000"/>
              </a:solidFill>
              <a:latin typeface="手札体-简粗体" panose="03000700000000000000" pitchFamily="66" charset="-122"/>
              <a:ea typeface="手札体-简粗体" panose="03000700000000000000" pitchFamily="66" charset="-122"/>
            </a:rPr>
            <a:t>销售</a:t>
          </a:r>
          <a:r>
            <a:rPr lang="zh-CN" altLang="en-US" sz="1900" kern="1200" dirty="0">
              <a:latin typeface="手札体-简粗体" panose="03000700000000000000" pitchFamily="66" charset="-122"/>
              <a:ea typeface="手札体-简粗体" panose="03000700000000000000" pitchFamily="66" charset="-122"/>
            </a:rPr>
            <a:t>业绩部件</a:t>
          </a:r>
        </a:p>
      </dsp:txBody>
      <dsp:txXfrm>
        <a:off x="3586544" y="3518414"/>
        <a:ext cx="2053984" cy="658121"/>
      </dsp:txXfrm>
    </dsp:sp>
    <dsp:sp modelId="{B9DC1103-945C-4979-9A0F-33DF222B7DE6}">
      <dsp:nvSpPr>
        <dsp:cNvPr id="0" name=""/>
        <dsp:cNvSpPr/>
      </dsp:nvSpPr>
      <dsp:spPr>
        <a:xfrm>
          <a:off x="6010539" y="2580"/>
          <a:ext cx="2618667" cy="69907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手札体-简粗体" panose="03000700000000000000" pitchFamily="66" charset="-122"/>
              <a:ea typeface="手札体-简粗体" panose="03000700000000000000" pitchFamily="66" charset="-122"/>
            </a:rPr>
            <a:t>客户服务模块</a:t>
          </a:r>
        </a:p>
      </dsp:txBody>
      <dsp:txXfrm>
        <a:off x="6031014" y="23055"/>
        <a:ext cx="2577717" cy="658121"/>
      </dsp:txXfrm>
    </dsp:sp>
    <dsp:sp modelId="{E6121990-7C04-4973-AFFB-093FCBDD5366}">
      <dsp:nvSpPr>
        <dsp:cNvPr id="0" name=""/>
        <dsp:cNvSpPr/>
      </dsp:nvSpPr>
      <dsp:spPr>
        <a:xfrm>
          <a:off x="6272406" y="701652"/>
          <a:ext cx="261866" cy="524303"/>
        </a:xfrm>
        <a:custGeom>
          <a:avLst/>
          <a:gdLst/>
          <a:ahLst/>
          <a:cxnLst/>
          <a:rect l="0" t="0" r="0" b="0"/>
          <a:pathLst>
            <a:path>
              <a:moveTo>
                <a:pt x="0" y="0"/>
              </a:moveTo>
              <a:lnTo>
                <a:pt x="0" y="524303"/>
              </a:lnTo>
              <a:lnTo>
                <a:pt x="261866" y="52430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6A9D32-7A05-4702-A7D0-EDD46700CF53}">
      <dsp:nvSpPr>
        <dsp:cNvPr id="0" name=""/>
        <dsp:cNvSpPr/>
      </dsp:nvSpPr>
      <dsp:spPr>
        <a:xfrm>
          <a:off x="6534273" y="876420"/>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rgbClr val="FF0000"/>
              </a:solidFill>
              <a:latin typeface="手札体-简粗体" panose="03000700000000000000" pitchFamily="66" charset="-122"/>
              <a:ea typeface="手札体-简粗体" panose="03000700000000000000" pitchFamily="66" charset="-122"/>
            </a:rPr>
            <a:t>服务</a:t>
          </a:r>
          <a:r>
            <a:rPr lang="zh-CN" altLang="en-US" sz="1900" kern="1200" dirty="0">
              <a:latin typeface="手札体-简粗体" panose="03000700000000000000" pitchFamily="66" charset="-122"/>
              <a:ea typeface="手札体-简粗体" panose="03000700000000000000" pitchFamily="66" charset="-122"/>
            </a:rPr>
            <a:t>部件</a:t>
          </a:r>
        </a:p>
      </dsp:txBody>
      <dsp:txXfrm>
        <a:off x="6554748" y="896895"/>
        <a:ext cx="2053984" cy="658121"/>
      </dsp:txXfrm>
    </dsp:sp>
    <dsp:sp modelId="{A805A32E-54E0-4168-ACFF-D05A7E01B8A9}">
      <dsp:nvSpPr>
        <dsp:cNvPr id="0" name=""/>
        <dsp:cNvSpPr/>
      </dsp:nvSpPr>
      <dsp:spPr>
        <a:xfrm>
          <a:off x="6272406" y="701652"/>
          <a:ext cx="261866" cy="1398143"/>
        </a:xfrm>
        <a:custGeom>
          <a:avLst/>
          <a:gdLst/>
          <a:ahLst/>
          <a:cxnLst/>
          <a:rect l="0" t="0" r="0" b="0"/>
          <a:pathLst>
            <a:path>
              <a:moveTo>
                <a:pt x="0" y="0"/>
              </a:moveTo>
              <a:lnTo>
                <a:pt x="0" y="1398143"/>
              </a:lnTo>
              <a:lnTo>
                <a:pt x="261866" y="139814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D11E8A-39D7-4271-9CDE-659B938E8B38}">
      <dsp:nvSpPr>
        <dsp:cNvPr id="0" name=""/>
        <dsp:cNvSpPr/>
      </dsp:nvSpPr>
      <dsp:spPr>
        <a:xfrm>
          <a:off x="6534273" y="1750260"/>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手札体-简粗体" panose="03000700000000000000" pitchFamily="66" charset="-122"/>
              <a:ea typeface="手札体-简粗体" panose="03000700000000000000" pitchFamily="66" charset="-122"/>
            </a:rPr>
            <a:t>合同部件</a:t>
          </a:r>
        </a:p>
      </dsp:txBody>
      <dsp:txXfrm>
        <a:off x="6554748" y="1770735"/>
        <a:ext cx="2053984" cy="658121"/>
      </dsp:txXfrm>
    </dsp:sp>
    <dsp:sp modelId="{DD3A4BA1-1448-489E-A211-6DD6F789BB8C}">
      <dsp:nvSpPr>
        <dsp:cNvPr id="0" name=""/>
        <dsp:cNvSpPr/>
      </dsp:nvSpPr>
      <dsp:spPr>
        <a:xfrm>
          <a:off x="6272406" y="701652"/>
          <a:ext cx="261866" cy="2271983"/>
        </a:xfrm>
        <a:custGeom>
          <a:avLst/>
          <a:gdLst/>
          <a:ahLst/>
          <a:cxnLst/>
          <a:rect l="0" t="0" r="0" b="0"/>
          <a:pathLst>
            <a:path>
              <a:moveTo>
                <a:pt x="0" y="0"/>
              </a:moveTo>
              <a:lnTo>
                <a:pt x="0" y="2271983"/>
              </a:lnTo>
              <a:lnTo>
                <a:pt x="261866" y="227198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296BB-1E8A-47CB-B666-6FD19CEF91D6}">
      <dsp:nvSpPr>
        <dsp:cNvPr id="0" name=""/>
        <dsp:cNvSpPr/>
      </dsp:nvSpPr>
      <dsp:spPr>
        <a:xfrm>
          <a:off x="6534273" y="2624099"/>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rgbClr val="FF0000"/>
              </a:solidFill>
              <a:latin typeface="手札体-简粗体" panose="03000700000000000000" pitchFamily="66" charset="-122"/>
              <a:ea typeface="手札体-简粗体" panose="03000700000000000000" pitchFamily="66" charset="-122"/>
            </a:rPr>
            <a:t>客户</a:t>
          </a:r>
          <a:r>
            <a:rPr lang="zh-CN" altLang="en-US" sz="1900" kern="1200" dirty="0">
              <a:latin typeface="手札体-简粗体" panose="03000700000000000000" pitchFamily="66" charset="-122"/>
              <a:ea typeface="手札体-简粗体" panose="03000700000000000000" pitchFamily="66" charset="-122"/>
            </a:rPr>
            <a:t>关系部件</a:t>
          </a:r>
        </a:p>
      </dsp:txBody>
      <dsp:txXfrm>
        <a:off x="6554748" y="2644574"/>
        <a:ext cx="2053984" cy="658121"/>
      </dsp:txXfrm>
    </dsp:sp>
    <dsp:sp modelId="{870E3E43-741E-4299-BE06-4BE30D206F6B}">
      <dsp:nvSpPr>
        <dsp:cNvPr id="0" name=""/>
        <dsp:cNvSpPr/>
      </dsp:nvSpPr>
      <dsp:spPr>
        <a:xfrm>
          <a:off x="6272406" y="701652"/>
          <a:ext cx="261866" cy="3145823"/>
        </a:xfrm>
        <a:custGeom>
          <a:avLst/>
          <a:gdLst/>
          <a:ahLst/>
          <a:cxnLst/>
          <a:rect l="0" t="0" r="0" b="0"/>
          <a:pathLst>
            <a:path>
              <a:moveTo>
                <a:pt x="0" y="0"/>
              </a:moveTo>
              <a:lnTo>
                <a:pt x="0" y="3145823"/>
              </a:lnTo>
              <a:lnTo>
                <a:pt x="261866" y="314582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A4C455-1E15-463C-87BC-DFFBC87434E9}">
      <dsp:nvSpPr>
        <dsp:cNvPr id="0" name=""/>
        <dsp:cNvSpPr/>
      </dsp:nvSpPr>
      <dsp:spPr>
        <a:xfrm>
          <a:off x="6534273" y="3497939"/>
          <a:ext cx="2094934" cy="6990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手札体-简粗体" panose="03000700000000000000" pitchFamily="66" charset="-122"/>
              <a:ea typeface="手札体-简粗体" panose="03000700000000000000" pitchFamily="66" charset="-122"/>
            </a:rPr>
            <a:t>移动现场</a:t>
          </a:r>
          <a:r>
            <a:rPr lang="zh-CN" altLang="en-US" sz="1900" kern="1200" dirty="0">
              <a:solidFill>
                <a:srgbClr val="FF0000"/>
              </a:solidFill>
              <a:latin typeface="手札体-简粗体" panose="03000700000000000000" pitchFamily="66" charset="-122"/>
              <a:ea typeface="手札体-简粗体" panose="03000700000000000000" pitchFamily="66" charset="-122"/>
            </a:rPr>
            <a:t>服务</a:t>
          </a:r>
          <a:r>
            <a:rPr lang="zh-CN" altLang="en-US" sz="1900" kern="1200" dirty="0">
              <a:latin typeface="手札体-简粗体" panose="03000700000000000000" pitchFamily="66" charset="-122"/>
              <a:ea typeface="手札体-简粗体" panose="03000700000000000000" pitchFamily="66" charset="-122"/>
            </a:rPr>
            <a:t>部件</a:t>
          </a:r>
        </a:p>
      </dsp:txBody>
      <dsp:txXfrm>
        <a:off x="6554748" y="3518414"/>
        <a:ext cx="2053984" cy="658121"/>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5028D-1B51-4996-B51E-2AF902A39FE6}">
      <dsp:nvSpPr>
        <dsp:cNvPr id="0" name=""/>
        <dsp:cNvSpPr/>
      </dsp:nvSpPr>
      <dsp:spPr>
        <a:xfrm>
          <a:off x="0" y="0"/>
          <a:ext cx="10064275" cy="2062186"/>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1E37A7-4FCD-4D80-9CAE-04BBC386C020}">
      <dsp:nvSpPr>
        <dsp:cNvPr id="0" name=""/>
        <dsp:cNvSpPr/>
      </dsp:nvSpPr>
      <dsp:spPr>
        <a:xfrm>
          <a:off x="304699" y="274958"/>
          <a:ext cx="2198808" cy="151226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0C0323-BFC1-40E4-94E9-3ECBB37A0DD9}">
      <dsp:nvSpPr>
        <dsp:cNvPr id="0" name=""/>
        <dsp:cNvSpPr/>
      </dsp:nvSpPr>
      <dsp:spPr>
        <a:xfrm rot="10800000">
          <a:off x="304699" y="2062186"/>
          <a:ext cx="2198808" cy="2520449"/>
        </a:xfrm>
        <a:prstGeom prst="round2SameRect">
          <a:avLst>
            <a:gd name="adj1" fmla="val 1050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ts val="2600"/>
            </a:lnSpc>
            <a:spcBef>
              <a:spcPct val="0"/>
            </a:spcBef>
            <a:spcAft>
              <a:spcPts val="0"/>
            </a:spcAft>
            <a:buNone/>
          </a:pPr>
          <a:r>
            <a:rPr lang="zh-CN" altLang="en-US" sz="2000" kern="1200" dirty="0">
              <a:solidFill>
                <a:srgbClr val="FF0000"/>
              </a:solidFill>
              <a:latin typeface="手札体-简粗体" panose="03000700000000000000" pitchFamily="66" charset="-122"/>
              <a:ea typeface="手札体-简粗体" panose="03000700000000000000" pitchFamily="66" charset="-122"/>
            </a:rPr>
            <a:t>呼叫中心</a:t>
          </a:r>
        </a:p>
        <a:p>
          <a:pPr marL="171450" marR="0" lvl="1" indent="-171450" algn="l" defTabSz="711200" rtl="0" eaLnBrk="1" fontAlgn="auto" latinLnBrk="0" hangingPunct="1">
            <a:lnSpc>
              <a:spcPts val="2600"/>
            </a:lnSpc>
            <a:spcBef>
              <a:spcPct val="0"/>
            </a:spcBef>
            <a:spcAft>
              <a:spcPts val="0"/>
            </a:spcAft>
            <a:buClrTx/>
            <a:buSzTx/>
            <a:buFontTx/>
            <a:buNone/>
            <a:tabLst/>
            <a:defRPr/>
          </a:pPr>
          <a:endParaRPr lang="zh-CN" altLang="en-US" sz="1600" kern="1200" dirty="0">
            <a:latin typeface="手札体-简粗体" panose="03000700000000000000" pitchFamily="66" charset="-122"/>
            <a:ea typeface="手札体-简粗体" panose="03000700000000000000" pitchFamily="66" charset="-122"/>
          </a:endParaRPr>
        </a:p>
      </dsp:txBody>
      <dsp:txXfrm rot="10800000">
        <a:off x="372320" y="2062186"/>
        <a:ext cx="2063566" cy="2452828"/>
      </dsp:txXfrm>
    </dsp:sp>
    <dsp:sp modelId="{0E8621B9-0B94-4B4A-B153-8C65A1B1A67C}">
      <dsp:nvSpPr>
        <dsp:cNvPr id="0" name=""/>
        <dsp:cNvSpPr/>
      </dsp:nvSpPr>
      <dsp:spPr>
        <a:xfrm>
          <a:off x="2723388" y="274958"/>
          <a:ext cx="2198808" cy="151226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589D9F-EF72-4B59-8C16-BBA728DAD87C}">
      <dsp:nvSpPr>
        <dsp:cNvPr id="0" name=""/>
        <dsp:cNvSpPr/>
      </dsp:nvSpPr>
      <dsp:spPr>
        <a:xfrm rot="10800000">
          <a:off x="2723388" y="2062186"/>
          <a:ext cx="2198808" cy="2520449"/>
        </a:xfrm>
        <a:prstGeom prst="round2SameRect">
          <a:avLst>
            <a:gd name="adj1" fmla="val 1050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ts val="2600"/>
            </a:lnSpc>
            <a:spcBef>
              <a:spcPct val="0"/>
            </a:spcBef>
            <a:spcAft>
              <a:spcPts val="0"/>
            </a:spcAft>
            <a:buNone/>
          </a:pPr>
          <a:r>
            <a:rPr lang="zh-CN" altLang="en-US" sz="2000" kern="1200" dirty="0">
              <a:solidFill>
                <a:srgbClr val="FF0000"/>
              </a:solidFill>
              <a:latin typeface="手札体-简粗体" panose="03000700000000000000" pitchFamily="66" charset="-122"/>
              <a:ea typeface="手札体-简粗体" panose="03000700000000000000" pitchFamily="66" charset="-122"/>
            </a:rPr>
            <a:t>数据仓库</a:t>
          </a:r>
        </a:p>
        <a:p>
          <a:pPr marL="171450" lvl="1" indent="-171450" algn="l" defTabSz="711200">
            <a:lnSpc>
              <a:spcPts val="26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dsp:txBody>
      <dsp:txXfrm rot="10800000">
        <a:off x="2791009" y="2062186"/>
        <a:ext cx="2063566" cy="2452828"/>
      </dsp:txXfrm>
    </dsp:sp>
    <dsp:sp modelId="{C7E9E91C-A03B-4A3A-915B-3BFDC81F44F4}">
      <dsp:nvSpPr>
        <dsp:cNvPr id="0" name=""/>
        <dsp:cNvSpPr/>
      </dsp:nvSpPr>
      <dsp:spPr>
        <a:xfrm>
          <a:off x="5142077" y="274958"/>
          <a:ext cx="2198808" cy="151226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BA66E4-B30D-46A7-99C1-BD889D5F434D}">
      <dsp:nvSpPr>
        <dsp:cNvPr id="0" name=""/>
        <dsp:cNvSpPr/>
      </dsp:nvSpPr>
      <dsp:spPr>
        <a:xfrm rot="10800000">
          <a:off x="5142077" y="2062186"/>
          <a:ext cx="2198808" cy="2520449"/>
        </a:xfrm>
        <a:prstGeom prst="round2SameRect">
          <a:avLst>
            <a:gd name="adj1" fmla="val 1050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ts val="2600"/>
            </a:lnSpc>
            <a:spcBef>
              <a:spcPct val="0"/>
            </a:spcBef>
            <a:spcAft>
              <a:spcPts val="0"/>
            </a:spcAft>
            <a:buNone/>
          </a:pPr>
          <a:r>
            <a:rPr lang="zh-CN" altLang="en-US" sz="2000" kern="1200" dirty="0">
              <a:solidFill>
                <a:srgbClr val="FF0000"/>
              </a:solidFill>
              <a:latin typeface="手札体-简粗体" panose="03000700000000000000" pitchFamily="66" charset="-122"/>
              <a:ea typeface="手札体-简粗体" panose="03000700000000000000" pitchFamily="66" charset="-122"/>
            </a:rPr>
            <a:t>商业智能</a:t>
          </a:r>
        </a:p>
        <a:p>
          <a:pPr marL="171450" lvl="1" indent="-171450" algn="l" defTabSz="711200">
            <a:lnSpc>
              <a:spcPts val="2600"/>
            </a:lnSpc>
            <a:spcBef>
              <a:spcPct val="0"/>
            </a:spcBef>
            <a:spcAft>
              <a:spcPct val="15000"/>
            </a:spcAft>
            <a:buChar char="•"/>
          </a:pPr>
          <a:endParaRPr lang="zh-CN" altLang="en-US" sz="1600" kern="1200" dirty="0">
            <a:latin typeface="手札体-简粗体" panose="03000700000000000000" pitchFamily="66" charset="-122"/>
            <a:ea typeface="手札体-简粗体" panose="03000700000000000000" pitchFamily="66" charset="-122"/>
          </a:endParaRPr>
        </a:p>
      </dsp:txBody>
      <dsp:txXfrm rot="10800000">
        <a:off x="5209698" y="2062186"/>
        <a:ext cx="2063566" cy="2452828"/>
      </dsp:txXfrm>
    </dsp:sp>
    <dsp:sp modelId="{B71647BA-F9EB-45B2-8496-162C5DEA2744}">
      <dsp:nvSpPr>
        <dsp:cNvPr id="0" name=""/>
        <dsp:cNvSpPr/>
      </dsp:nvSpPr>
      <dsp:spPr>
        <a:xfrm>
          <a:off x="7560766" y="274958"/>
          <a:ext cx="2198808" cy="151226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6488AA-3886-4FE1-AC4E-C77984EEAD81}">
      <dsp:nvSpPr>
        <dsp:cNvPr id="0" name=""/>
        <dsp:cNvSpPr/>
      </dsp:nvSpPr>
      <dsp:spPr>
        <a:xfrm rot="10800000">
          <a:off x="7560766" y="2062186"/>
          <a:ext cx="2198808" cy="2520449"/>
        </a:xfrm>
        <a:prstGeom prst="round2SameRect">
          <a:avLst>
            <a:gd name="adj1" fmla="val 1050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ts val="2600"/>
            </a:lnSpc>
            <a:spcBef>
              <a:spcPct val="0"/>
            </a:spcBef>
            <a:spcAft>
              <a:spcPts val="0"/>
            </a:spcAft>
            <a:buNone/>
          </a:pPr>
          <a:r>
            <a:rPr lang="en-US" altLang="zh-CN" sz="2000" kern="1200" dirty="0">
              <a:solidFill>
                <a:srgbClr val="FF0000"/>
              </a:solidFill>
              <a:latin typeface="手札体-简粗体" panose="03000700000000000000" pitchFamily="66" charset="-122"/>
              <a:ea typeface="手札体-简粗体" panose="03000700000000000000" pitchFamily="66" charset="-122"/>
            </a:rPr>
            <a:t>Web</a:t>
          </a:r>
          <a:r>
            <a:rPr lang="zh-CN" altLang="en-US" sz="2000" kern="1200" dirty="0">
              <a:solidFill>
                <a:srgbClr val="FF0000"/>
              </a:solidFill>
              <a:latin typeface="手札体-简粗体" panose="03000700000000000000" pitchFamily="66" charset="-122"/>
              <a:ea typeface="手札体-简粗体" panose="03000700000000000000" pitchFamily="66" charset="-122"/>
            </a:rPr>
            <a:t>的集成管理</a:t>
          </a:r>
        </a:p>
        <a:p>
          <a:pPr marL="171450" lvl="1" indent="-171450" algn="l" defTabSz="711200">
            <a:lnSpc>
              <a:spcPts val="2600"/>
            </a:lnSpc>
            <a:spcBef>
              <a:spcPct val="0"/>
            </a:spcBef>
            <a:spcAft>
              <a:spcPts val="0"/>
            </a:spcAft>
            <a:buChar char="•"/>
          </a:pPr>
          <a:endParaRPr lang="zh-CN" altLang="en-US" sz="1600" kern="1200" dirty="0">
            <a:latin typeface="手札体-简粗体" panose="03000700000000000000" pitchFamily="66" charset="-122"/>
            <a:ea typeface="手札体-简粗体" panose="03000700000000000000" pitchFamily="66" charset="-122"/>
          </a:endParaRPr>
        </a:p>
      </dsp:txBody>
      <dsp:txXfrm rot="10800000">
        <a:off x="7628387" y="2062186"/>
        <a:ext cx="2063566" cy="2452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4F6B7-48F3-A347-9D02-3848B3882D19}">
      <dsp:nvSpPr>
        <dsp:cNvPr id="0" name=""/>
        <dsp:cNvSpPr/>
      </dsp:nvSpPr>
      <dsp:spPr>
        <a:xfrm>
          <a:off x="2992904" y="3242260"/>
          <a:ext cx="597773" cy="642607"/>
        </a:xfrm>
        <a:custGeom>
          <a:avLst/>
          <a:gdLst/>
          <a:ahLst/>
          <a:cxnLst/>
          <a:rect l="0" t="0" r="0" b="0"/>
          <a:pathLst>
            <a:path>
              <a:moveTo>
                <a:pt x="0" y="0"/>
              </a:moveTo>
              <a:lnTo>
                <a:pt x="298886" y="0"/>
              </a:lnTo>
              <a:lnTo>
                <a:pt x="298886" y="642607"/>
              </a:lnTo>
              <a:lnTo>
                <a:pt x="597773" y="6426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CD8144-2136-C640-806F-FE0CCB92D5F2}">
      <dsp:nvSpPr>
        <dsp:cNvPr id="0" name=""/>
        <dsp:cNvSpPr/>
      </dsp:nvSpPr>
      <dsp:spPr>
        <a:xfrm>
          <a:off x="6579548" y="2599652"/>
          <a:ext cx="597773" cy="1285214"/>
        </a:xfrm>
        <a:custGeom>
          <a:avLst/>
          <a:gdLst/>
          <a:ahLst/>
          <a:cxnLst/>
          <a:rect l="0" t="0" r="0" b="0"/>
          <a:pathLst>
            <a:path>
              <a:moveTo>
                <a:pt x="0" y="0"/>
              </a:moveTo>
              <a:lnTo>
                <a:pt x="298886" y="0"/>
              </a:lnTo>
              <a:lnTo>
                <a:pt x="298886" y="1285214"/>
              </a:lnTo>
              <a:lnTo>
                <a:pt x="597773" y="1285214"/>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1F2F1A-B903-064B-8A84-1DE633722F4C}">
      <dsp:nvSpPr>
        <dsp:cNvPr id="0" name=""/>
        <dsp:cNvSpPr/>
      </dsp:nvSpPr>
      <dsp:spPr>
        <a:xfrm>
          <a:off x="6579548" y="2553933"/>
          <a:ext cx="597773" cy="91440"/>
        </a:xfrm>
        <a:custGeom>
          <a:avLst/>
          <a:gdLst/>
          <a:ahLst/>
          <a:cxnLst/>
          <a:rect l="0" t="0" r="0" b="0"/>
          <a:pathLst>
            <a:path>
              <a:moveTo>
                <a:pt x="0" y="45720"/>
              </a:moveTo>
              <a:lnTo>
                <a:pt x="597773" y="4572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CCB281-E61C-7343-9DC9-05F079B1CF1E}">
      <dsp:nvSpPr>
        <dsp:cNvPr id="0" name=""/>
        <dsp:cNvSpPr/>
      </dsp:nvSpPr>
      <dsp:spPr>
        <a:xfrm>
          <a:off x="6579548" y="1314438"/>
          <a:ext cx="597773" cy="1285214"/>
        </a:xfrm>
        <a:custGeom>
          <a:avLst/>
          <a:gdLst/>
          <a:ahLst/>
          <a:cxnLst/>
          <a:rect l="0" t="0" r="0" b="0"/>
          <a:pathLst>
            <a:path>
              <a:moveTo>
                <a:pt x="0" y="1285214"/>
              </a:moveTo>
              <a:lnTo>
                <a:pt x="298886" y="1285214"/>
              </a:lnTo>
              <a:lnTo>
                <a:pt x="298886" y="0"/>
              </a:lnTo>
              <a:lnTo>
                <a:pt x="597773" y="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992904" y="2599652"/>
          <a:ext cx="597773" cy="642607"/>
        </a:xfrm>
        <a:custGeom>
          <a:avLst/>
          <a:gdLst/>
          <a:ahLst/>
          <a:cxnLst/>
          <a:rect l="0" t="0" r="0" b="0"/>
          <a:pathLst>
            <a:path>
              <a:moveTo>
                <a:pt x="0" y="642607"/>
              </a:moveTo>
              <a:lnTo>
                <a:pt x="298886" y="642607"/>
              </a:lnTo>
              <a:lnTo>
                <a:pt x="298886" y="0"/>
              </a:lnTo>
              <a:lnTo>
                <a:pt x="59777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034" y="2786457"/>
          <a:ext cx="2988869" cy="91160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sym typeface="+mn-ea"/>
            </a:rPr>
            <a:t>客户关系管理概述</a:t>
          </a:r>
          <a:endParaRPr lang="zh-CN" altLang="en-US" sz="2000" b="1" kern="1200" dirty="0">
            <a:latin typeface="SimHei" charset="-122"/>
            <a:ea typeface="SimHei" charset="-122"/>
            <a:cs typeface="SimHei" charset="-122"/>
          </a:endParaRPr>
        </a:p>
      </dsp:txBody>
      <dsp:txXfrm>
        <a:off x="4034" y="2786457"/>
        <a:ext cx="2988869" cy="911605"/>
      </dsp:txXfrm>
    </dsp:sp>
    <dsp:sp modelId="{19BA56B5-C34A-B64D-A239-C962FAC6DE3A}">
      <dsp:nvSpPr>
        <dsp:cNvPr id="0" name=""/>
        <dsp:cNvSpPr/>
      </dsp:nvSpPr>
      <dsp:spPr>
        <a:xfrm>
          <a:off x="3590678" y="2143850"/>
          <a:ext cx="2988869" cy="91160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客户关系管理的特点</a:t>
          </a:r>
        </a:p>
      </dsp:txBody>
      <dsp:txXfrm>
        <a:off x="3590678" y="2143850"/>
        <a:ext cx="2988869" cy="911605"/>
      </dsp:txXfrm>
    </dsp:sp>
    <dsp:sp modelId="{4F70890A-0229-FE43-AC00-DACD73D13A47}">
      <dsp:nvSpPr>
        <dsp:cNvPr id="0" name=""/>
        <dsp:cNvSpPr/>
      </dsp:nvSpPr>
      <dsp:spPr>
        <a:xfrm>
          <a:off x="7177322" y="858636"/>
          <a:ext cx="2988869" cy="91160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latin typeface="SimHei" charset="-122"/>
              <a:ea typeface="SimHei" charset="-122"/>
              <a:cs typeface="SimHei" charset="-122"/>
            </a:rPr>
            <a:t>客户关系管理是一种经营理念</a:t>
          </a:r>
          <a:endParaRPr lang="zh-CN" altLang="en-US" sz="2000" b="1" kern="1200" dirty="0">
            <a:latin typeface="SimHei" charset="-122"/>
            <a:ea typeface="SimHei" charset="-122"/>
            <a:cs typeface="SimHei" charset="-122"/>
          </a:endParaRPr>
        </a:p>
      </dsp:txBody>
      <dsp:txXfrm>
        <a:off x="7177322" y="858636"/>
        <a:ext cx="2988869" cy="911605"/>
      </dsp:txXfrm>
    </dsp:sp>
    <dsp:sp modelId="{4E181A34-7465-0941-BB81-1739CC3E5B1F}">
      <dsp:nvSpPr>
        <dsp:cNvPr id="0" name=""/>
        <dsp:cNvSpPr/>
      </dsp:nvSpPr>
      <dsp:spPr>
        <a:xfrm>
          <a:off x="7177322" y="2143850"/>
          <a:ext cx="2988869" cy="91160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latin typeface="SimHei" charset="-122"/>
              <a:ea typeface="SimHei" charset="-122"/>
              <a:cs typeface="SimHei" charset="-122"/>
            </a:rPr>
            <a:t>是一种旨在改善企业与客户之间关系的新型管理机制</a:t>
          </a:r>
          <a:endParaRPr lang="zh-CN" altLang="en-US" sz="2000" b="1" kern="1200" dirty="0">
            <a:latin typeface="SimHei" charset="-122"/>
            <a:ea typeface="SimHei" charset="-122"/>
            <a:cs typeface="SimHei" charset="-122"/>
          </a:endParaRPr>
        </a:p>
      </dsp:txBody>
      <dsp:txXfrm>
        <a:off x="7177322" y="2143850"/>
        <a:ext cx="2988869" cy="911605"/>
      </dsp:txXfrm>
    </dsp:sp>
    <dsp:sp modelId="{BEE11B97-CC83-F446-96F4-4DD620BF66B9}">
      <dsp:nvSpPr>
        <dsp:cNvPr id="0" name=""/>
        <dsp:cNvSpPr/>
      </dsp:nvSpPr>
      <dsp:spPr>
        <a:xfrm>
          <a:off x="7177322" y="3429064"/>
          <a:ext cx="2988869" cy="91160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latin typeface="SimHei" charset="-122"/>
              <a:ea typeface="SimHei" charset="-122"/>
              <a:cs typeface="SimHei" charset="-122"/>
            </a:rPr>
            <a:t>客户关系管理包含一整套解决方案</a:t>
          </a:r>
          <a:endParaRPr lang="zh-CN" altLang="en-US" sz="2000" b="1" kern="1200" dirty="0">
            <a:latin typeface="SimHei" charset="-122"/>
            <a:ea typeface="SimHei" charset="-122"/>
            <a:cs typeface="SimHei" charset="-122"/>
          </a:endParaRPr>
        </a:p>
      </dsp:txBody>
      <dsp:txXfrm>
        <a:off x="7177322" y="3429064"/>
        <a:ext cx="2988869" cy="911605"/>
      </dsp:txXfrm>
    </dsp:sp>
    <dsp:sp modelId="{4E99FFF1-F2C8-4947-9B7B-F4C0FDBD7B17}">
      <dsp:nvSpPr>
        <dsp:cNvPr id="0" name=""/>
        <dsp:cNvSpPr/>
      </dsp:nvSpPr>
      <dsp:spPr>
        <a:xfrm>
          <a:off x="3590678" y="3429064"/>
          <a:ext cx="2988869" cy="91160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客户关系管理产生的背景</a:t>
          </a:r>
        </a:p>
      </dsp:txBody>
      <dsp:txXfrm>
        <a:off x="3590678" y="3429064"/>
        <a:ext cx="2988869" cy="911605"/>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5028D-1B51-4996-B51E-2AF902A39FE6}">
      <dsp:nvSpPr>
        <dsp:cNvPr id="0" name=""/>
        <dsp:cNvSpPr/>
      </dsp:nvSpPr>
      <dsp:spPr>
        <a:xfrm>
          <a:off x="0" y="0"/>
          <a:ext cx="10064275" cy="2062186"/>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1E37A7-4FCD-4D80-9CAE-04BBC386C020}">
      <dsp:nvSpPr>
        <dsp:cNvPr id="0" name=""/>
        <dsp:cNvSpPr/>
      </dsp:nvSpPr>
      <dsp:spPr>
        <a:xfrm>
          <a:off x="304699" y="274958"/>
          <a:ext cx="2198808" cy="151226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0C0323-BFC1-40E4-94E9-3ECBB37A0DD9}">
      <dsp:nvSpPr>
        <dsp:cNvPr id="0" name=""/>
        <dsp:cNvSpPr/>
      </dsp:nvSpPr>
      <dsp:spPr>
        <a:xfrm rot="10800000">
          <a:off x="304699" y="2062186"/>
          <a:ext cx="2198808" cy="2520449"/>
        </a:xfrm>
        <a:prstGeom prst="round2SameRect">
          <a:avLst>
            <a:gd name="adj1" fmla="val 1050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ts val="2600"/>
            </a:lnSpc>
            <a:spcBef>
              <a:spcPct val="0"/>
            </a:spcBef>
            <a:spcAft>
              <a:spcPts val="0"/>
            </a:spcAft>
            <a:buNone/>
          </a:pPr>
          <a:r>
            <a:rPr lang="zh-CN" altLang="en-US" sz="2000" kern="1200" dirty="0">
              <a:solidFill>
                <a:srgbClr val="FF0000"/>
              </a:solidFill>
              <a:latin typeface="手札体-简粗体" panose="03000700000000000000" pitchFamily="66" charset="-122"/>
              <a:ea typeface="手札体-简粗体" panose="03000700000000000000" pitchFamily="66" charset="-122"/>
            </a:rPr>
            <a:t>呼叫中心</a:t>
          </a:r>
        </a:p>
        <a:p>
          <a:pPr marL="171450" lvl="1" indent="-171450" algn="l" defTabSz="711200">
            <a:lnSpc>
              <a:spcPts val="2600"/>
            </a:lnSpc>
            <a:spcBef>
              <a:spcPct val="0"/>
            </a:spcBef>
            <a:spcAft>
              <a:spcPts val="0"/>
            </a:spcAft>
            <a:buChar char="•"/>
          </a:pPr>
          <a:r>
            <a:rPr lang="zh-CN" altLang="en-US" sz="1600" kern="1200" dirty="0">
              <a:latin typeface="手札体-简粗体" panose="03000700000000000000" pitchFamily="66" charset="-122"/>
              <a:ea typeface="手札体-简粗体" panose="03000700000000000000" pitchFamily="66" charset="-122"/>
            </a:rPr>
            <a:t>企业集中处理大量打入或打出电话的场所，是</a:t>
          </a:r>
          <a:endParaRPr lang="en-US" altLang="zh-CN" sz="1600" kern="1200" dirty="0">
            <a:latin typeface="手札体-简粗体" panose="03000700000000000000" pitchFamily="66" charset="-122"/>
            <a:ea typeface="手札体-简粗体" panose="03000700000000000000" pitchFamily="66" charset="-122"/>
          </a:endParaRPr>
        </a:p>
        <a:p>
          <a:pPr marL="171450" lvl="1" indent="-171450" algn="l" defTabSz="711200">
            <a:lnSpc>
              <a:spcPts val="2600"/>
            </a:lnSpc>
            <a:spcBef>
              <a:spcPct val="0"/>
            </a:spcBef>
            <a:spcAft>
              <a:spcPts val="0"/>
            </a:spcAft>
            <a:buChar char="•"/>
          </a:pPr>
          <a:r>
            <a:rPr lang="zh-CN" altLang="en-US" sz="1800" b="1" kern="1200" dirty="0">
              <a:solidFill>
                <a:srgbClr val="FF0000"/>
              </a:solidFill>
              <a:latin typeface="手札体-简粗体" panose="03000700000000000000" pitchFamily="66" charset="-122"/>
              <a:ea typeface="手札体-简粗体" panose="03000700000000000000" pitchFamily="66" charset="-122"/>
            </a:rPr>
            <a:t>收入中心</a:t>
          </a:r>
          <a:r>
            <a:rPr lang="zh-CN" altLang="en-US" sz="1600" kern="1200" dirty="0">
              <a:latin typeface="手札体-简粗体" panose="03000700000000000000" pitchFamily="66" charset="-122"/>
              <a:ea typeface="手札体-简粗体" panose="03000700000000000000" pitchFamily="66" charset="-122"/>
            </a:rPr>
            <a:t>。</a:t>
          </a:r>
        </a:p>
      </dsp:txBody>
      <dsp:txXfrm rot="10800000">
        <a:off x="372320" y="2062186"/>
        <a:ext cx="2063566" cy="2452828"/>
      </dsp:txXfrm>
    </dsp:sp>
    <dsp:sp modelId="{0E8621B9-0B94-4B4A-B153-8C65A1B1A67C}">
      <dsp:nvSpPr>
        <dsp:cNvPr id="0" name=""/>
        <dsp:cNvSpPr/>
      </dsp:nvSpPr>
      <dsp:spPr>
        <a:xfrm>
          <a:off x="2723388" y="274958"/>
          <a:ext cx="2198808" cy="151226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589D9F-EF72-4B59-8C16-BBA728DAD87C}">
      <dsp:nvSpPr>
        <dsp:cNvPr id="0" name=""/>
        <dsp:cNvSpPr/>
      </dsp:nvSpPr>
      <dsp:spPr>
        <a:xfrm rot="10800000">
          <a:off x="2723388" y="2062186"/>
          <a:ext cx="2198808" cy="2520449"/>
        </a:xfrm>
        <a:prstGeom prst="round2SameRect">
          <a:avLst>
            <a:gd name="adj1" fmla="val 1050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ts val="2600"/>
            </a:lnSpc>
            <a:spcBef>
              <a:spcPct val="0"/>
            </a:spcBef>
            <a:spcAft>
              <a:spcPts val="0"/>
            </a:spcAft>
            <a:buNone/>
          </a:pPr>
          <a:r>
            <a:rPr lang="zh-CN" altLang="en-US" sz="2000" kern="1200" dirty="0">
              <a:solidFill>
                <a:srgbClr val="FF0000"/>
              </a:solidFill>
              <a:latin typeface="手札体-简粗体" panose="03000700000000000000" pitchFamily="66" charset="-122"/>
              <a:ea typeface="手札体-简粗体" panose="03000700000000000000" pitchFamily="66" charset="-122"/>
            </a:rPr>
            <a:t>数据仓库</a:t>
          </a:r>
        </a:p>
        <a:p>
          <a:pPr marL="171450" lvl="1" indent="-171450" algn="l" defTabSz="711200">
            <a:lnSpc>
              <a:spcPts val="26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是一个</a:t>
          </a:r>
          <a:r>
            <a:rPr lang="zh-CN" altLang="en-US" sz="1800" b="1" kern="1200" dirty="0">
              <a:solidFill>
                <a:srgbClr val="FF0000"/>
              </a:solidFill>
              <a:latin typeface="手札体-简粗体" panose="03000700000000000000" pitchFamily="66" charset="-122"/>
              <a:ea typeface="手札体-简粗体" panose="03000700000000000000" pitchFamily="66" charset="-122"/>
            </a:rPr>
            <a:t>面向主题</a:t>
          </a:r>
          <a:r>
            <a:rPr lang="zh-CN" altLang="en-US" sz="1600" kern="1200" dirty="0">
              <a:latin typeface="手札体-简粗体" panose="03000700000000000000" pitchFamily="66" charset="-122"/>
              <a:ea typeface="手札体-简粗体" panose="03000700000000000000" pitchFamily="66" charset="-122"/>
            </a:rPr>
            <a:t>的数据集合。</a:t>
          </a:r>
        </a:p>
      </dsp:txBody>
      <dsp:txXfrm rot="10800000">
        <a:off x="2791009" y="2062186"/>
        <a:ext cx="2063566" cy="2452828"/>
      </dsp:txXfrm>
    </dsp:sp>
    <dsp:sp modelId="{C7E9E91C-A03B-4A3A-915B-3BFDC81F44F4}">
      <dsp:nvSpPr>
        <dsp:cNvPr id="0" name=""/>
        <dsp:cNvSpPr/>
      </dsp:nvSpPr>
      <dsp:spPr>
        <a:xfrm>
          <a:off x="5142077" y="274958"/>
          <a:ext cx="2198808" cy="151226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BA66E4-B30D-46A7-99C1-BD889D5F434D}">
      <dsp:nvSpPr>
        <dsp:cNvPr id="0" name=""/>
        <dsp:cNvSpPr/>
      </dsp:nvSpPr>
      <dsp:spPr>
        <a:xfrm rot="10800000">
          <a:off x="5142077" y="2062186"/>
          <a:ext cx="2198808" cy="2520449"/>
        </a:xfrm>
        <a:prstGeom prst="round2SameRect">
          <a:avLst>
            <a:gd name="adj1" fmla="val 1050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ts val="2600"/>
            </a:lnSpc>
            <a:spcBef>
              <a:spcPct val="0"/>
            </a:spcBef>
            <a:spcAft>
              <a:spcPts val="0"/>
            </a:spcAft>
            <a:buNone/>
          </a:pPr>
          <a:r>
            <a:rPr lang="zh-CN" altLang="en-US" sz="2000" kern="1200" dirty="0">
              <a:solidFill>
                <a:srgbClr val="FF0000"/>
              </a:solidFill>
              <a:latin typeface="手札体-简粗体" panose="03000700000000000000" pitchFamily="66" charset="-122"/>
              <a:ea typeface="手札体-简粗体" panose="03000700000000000000" pitchFamily="66" charset="-122"/>
            </a:rPr>
            <a:t>商业智能</a:t>
          </a:r>
        </a:p>
        <a:p>
          <a:pPr marL="171450" lvl="1" indent="-171450" algn="l" defTabSz="711200">
            <a:lnSpc>
              <a:spcPts val="2600"/>
            </a:lnSpc>
            <a:spcBef>
              <a:spcPct val="0"/>
            </a:spcBef>
            <a:spcAft>
              <a:spcPct val="15000"/>
            </a:spcAft>
            <a:buChar char="•"/>
          </a:pPr>
          <a:r>
            <a:rPr lang="zh-CN" altLang="en-US" sz="1600" kern="1200" dirty="0">
              <a:latin typeface="手札体-简粗体" panose="03000700000000000000" pitchFamily="66" charset="-122"/>
              <a:ea typeface="手札体-简粗体" panose="03000700000000000000" pitchFamily="66" charset="-122"/>
            </a:rPr>
            <a:t>对数据进行快速和准确分析。</a:t>
          </a:r>
        </a:p>
      </dsp:txBody>
      <dsp:txXfrm rot="10800000">
        <a:off x="5209698" y="2062186"/>
        <a:ext cx="2063566" cy="2452828"/>
      </dsp:txXfrm>
    </dsp:sp>
    <dsp:sp modelId="{B71647BA-F9EB-45B2-8496-162C5DEA2744}">
      <dsp:nvSpPr>
        <dsp:cNvPr id="0" name=""/>
        <dsp:cNvSpPr/>
      </dsp:nvSpPr>
      <dsp:spPr>
        <a:xfrm>
          <a:off x="7560766" y="274958"/>
          <a:ext cx="2198808" cy="151226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6488AA-3886-4FE1-AC4E-C77984EEAD81}">
      <dsp:nvSpPr>
        <dsp:cNvPr id="0" name=""/>
        <dsp:cNvSpPr/>
      </dsp:nvSpPr>
      <dsp:spPr>
        <a:xfrm rot="10800000">
          <a:off x="7560766" y="2062186"/>
          <a:ext cx="2198808" cy="2520449"/>
        </a:xfrm>
        <a:prstGeom prst="round2SameRect">
          <a:avLst>
            <a:gd name="adj1" fmla="val 1050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ts val="2600"/>
            </a:lnSpc>
            <a:spcBef>
              <a:spcPct val="0"/>
            </a:spcBef>
            <a:spcAft>
              <a:spcPts val="0"/>
            </a:spcAft>
            <a:buNone/>
          </a:pPr>
          <a:r>
            <a:rPr lang="en-US" altLang="zh-CN" sz="2000" kern="1200" dirty="0">
              <a:solidFill>
                <a:srgbClr val="FF0000"/>
              </a:solidFill>
              <a:latin typeface="手札体-简粗体" panose="03000700000000000000" pitchFamily="66" charset="-122"/>
              <a:ea typeface="手札体-简粗体" panose="03000700000000000000" pitchFamily="66" charset="-122"/>
            </a:rPr>
            <a:t>Web</a:t>
          </a:r>
          <a:r>
            <a:rPr lang="zh-CN" altLang="en-US" sz="2000" kern="1200" dirty="0">
              <a:solidFill>
                <a:srgbClr val="FF0000"/>
              </a:solidFill>
              <a:latin typeface="手札体-简粗体" panose="03000700000000000000" pitchFamily="66" charset="-122"/>
              <a:ea typeface="手札体-简粗体" panose="03000700000000000000" pitchFamily="66" charset="-122"/>
            </a:rPr>
            <a:t>的集成管理</a:t>
          </a:r>
        </a:p>
        <a:p>
          <a:pPr marL="171450" lvl="1" indent="-171450" algn="l" defTabSz="711200">
            <a:lnSpc>
              <a:spcPts val="2600"/>
            </a:lnSpc>
            <a:spcBef>
              <a:spcPct val="0"/>
            </a:spcBef>
            <a:spcAft>
              <a:spcPts val="0"/>
            </a:spcAft>
            <a:buChar char="•"/>
          </a:pPr>
          <a:r>
            <a:rPr lang="zh-CN" altLang="en-US" sz="1600" kern="1200" dirty="0">
              <a:latin typeface="手札体-简粗体" panose="03000700000000000000" pitchFamily="66" charset="-122"/>
              <a:ea typeface="手札体-简粗体" panose="03000700000000000000" pitchFamily="66" charset="-122"/>
            </a:rPr>
            <a:t>应用</a:t>
          </a:r>
          <a:r>
            <a:rPr lang="en-US" altLang="zh-CN" sz="1600" kern="1200" dirty="0">
              <a:latin typeface="手札体-简粗体" panose="03000700000000000000" pitchFamily="66" charset="-122"/>
              <a:ea typeface="手札体-简粗体" panose="03000700000000000000" pitchFamily="66" charset="-122"/>
            </a:rPr>
            <a:t>Internet</a:t>
          </a:r>
          <a:r>
            <a:rPr lang="zh-CN" altLang="en-US" sz="1600" kern="1200" dirty="0">
              <a:latin typeface="手札体-简粗体" panose="03000700000000000000" pitchFamily="66" charset="-122"/>
              <a:ea typeface="手札体-简粗体" panose="03000700000000000000" pitchFamily="66" charset="-122"/>
            </a:rPr>
            <a:t>体系结构进行的管理活动。</a:t>
          </a:r>
        </a:p>
      </dsp:txBody>
      <dsp:txXfrm rot="10800000">
        <a:off x="7628387" y="2062186"/>
        <a:ext cx="2063566" cy="2452828"/>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5182-8A1B-7F4F-BE14-51CE32381B4A}">
      <dsp:nvSpPr>
        <dsp:cNvPr id="0" name=""/>
        <dsp:cNvSpPr/>
      </dsp:nvSpPr>
      <dsp:spPr>
        <a:xfrm>
          <a:off x="2360226" y="843116"/>
          <a:ext cx="211309" cy="681473"/>
        </a:xfrm>
        <a:custGeom>
          <a:avLst/>
          <a:gdLst/>
          <a:ahLst/>
          <a:cxnLst/>
          <a:rect l="0" t="0" r="0" b="0"/>
          <a:pathLst>
            <a:path>
              <a:moveTo>
                <a:pt x="0" y="0"/>
              </a:moveTo>
              <a:lnTo>
                <a:pt x="105654" y="0"/>
              </a:lnTo>
              <a:lnTo>
                <a:pt x="105654" y="681473"/>
              </a:lnTo>
              <a:lnTo>
                <a:pt x="211309" y="6814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2360226" y="843116"/>
          <a:ext cx="211309" cy="227157"/>
        </a:xfrm>
        <a:custGeom>
          <a:avLst/>
          <a:gdLst/>
          <a:ahLst/>
          <a:cxnLst/>
          <a:rect l="0" t="0" r="0" b="0"/>
          <a:pathLst>
            <a:path>
              <a:moveTo>
                <a:pt x="0" y="0"/>
              </a:moveTo>
              <a:lnTo>
                <a:pt x="105654" y="0"/>
              </a:lnTo>
              <a:lnTo>
                <a:pt x="105654" y="227157"/>
              </a:lnTo>
              <a:lnTo>
                <a:pt x="211309" y="2271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60226" y="615958"/>
          <a:ext cx="211309" cy="227157"/>
        </a:xfrm>
        <a:custGeom>
          <a:avLst/>
          <a:gdLst/>
          <a:ahLst/>
          <a:cxnLst/>
          <a:rect l="0" t="0" r="0" b="0"/>
          <a:pathLst>
            <a:path>
              <a:moveTo>
                <a:pt x="0" y="227157"/>
              </a:moveTo>
              <a:lnTo>
                <a:pt x="105654" y="227157"/>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60226" y="161642"/>
          <a:ext cx="211309" cy="681473"/>
        </a:xfrm>
        <a:custGeom>
          <a:avLst/>
          <a:gdLst/>
          <a:ahLst/>
          <a:cxnLst/>
          <a:rect l="0" t="0" r="0" b="0"/>
          <a:pathLst>
            <a:path>
              <a:moveTo>
                <a:pt x="0" y="681473"/>
              </a:moveTo>
              <a:lnTo>
                <a:pt x="105654" y="681473"/>
              </a:lnTo>
              <a:lnTo>
                <a:pt x="105654" y="0"/>
              </a:lnTo>
              <a:lnTo>
                <a:pt x="21130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03678" y="681992"/>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客户关系管理的解决方案</a:t>
          </a:r>
          <a:endParaRPr lang="zh-CN" altLang="en-US" sz="1100" b="1" kern="1200" dirty="0">
            <a:latin typeface="SimHei" charset="-122"/>
            <a:ea typeface="SimHei" charset="-122"/>
            <a:cs typeface="SimHei" charset="-122"/>
          </a:endParaRPr>
        </a:p>
      </dsp:txBody>
      <dsp:txXfrm>
        <a:off x="1303678" y="681992"/>
        <a:ext cx="1056548" cy="322247"/>
      </dsp:txXfrm>
    </dsp:sp>
    <dsp:sp modelId="{19BA56B5-C34A-B64D-A239-C962FAC6DE3A}">
      <dsp:nvSpPr>
        <dsp:cNvPr id="0" name=""/>
        <dsp:cNvSpPr/>
      </dsp:nvSpPr>
      <dsp:spPr>
        <a:xfrm>
          <a:off x="2571536" y="519"/>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客户关系管理系统的</a:t>
          </a:r>
          <a:r>
            <a:rPr lang="en-US" altLang="zh-CN" sz="1100" b="0" kern="1200" dirty="0">
              <a:solidFill>
                <a:schemeClr val="tx1"/>
              </a:solidFill>
              <a:latin typeface="SimHei" charset="-122"/>
              <a:ea typeface="SimHei" charset="-122"/>
              <a:cs typeface="SimHei" charset="-122"/>
            </a:rPr>
            <a:t>4</a:t>
          </a:r>
          <a:r>
            <a:rPr lang="zh-CN" altLang="en-US" sz="1100" b="0" kern="1200" dirty="0">
              <a:solidFill>
                <a:schemeClr val="tx1"/>
              </a:solidFill>
              <a:latin typeface="SimHei" charset="-122"/>
              <a:ea typeface="SimHei" charset="-122"/>
              <a:cs typeface="SimHei" charset="-122"/>
            </a:rPr>
            <a:t>个子系统</a:t>
          </a:r>
          <a:endParaRPr lang="zh-CN" altLang="en-US" sz="1100" b="1" kern="1200" dirty="0">
            <a:latin typeface="SimHei" charset="-122"/>
            <a:ea typeface="SimHei" charset="-122"/>
            <a:cs typeface="SimHei" charset="-122"/>
          </a:endParaRPr>
        </a:p>
      </dsp:txBody>
      <dsp:txXfrm>
        <a:off x="2571536" y="519"/>
        <a:ext cx="1056548" cy="322247"/>
      </dsp:txXfrm>
    </dsp:sp>
    <dsp:sp modelId="{EE430F54-A878-5E4E-8BD2-2EC118BCE1FF}">
      <dsp:nvSpPr>
        <dsp:cNvPr id="0" name=""/>
        <dsp:cNvSpPr/>
      </dsp:nvSpPr>
      <dsp:spPr>
        <a:xfrm>
          <a:off x="2571536" y="454834"/>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业务操作管理子系统</a:t>
          </a:r>
          <a:endParaRPr lang="zh-CN" altLang="en-US" sz="1100" b="1" kern="1200" dirty="0">
            <a:latin typeface="SimHei" charset="-122"/>
            <a:ea typeface="SimHei" charset="-122"/>
            <a:cs typeface="SimHei" charset="-122"/>
          </a:endParaRPr>
        </a:p>
      </dsp:txBody>
      <dsp:txXfrm>
        <a:off x="2571536" y="454834"/>
        <a:ext cx="1056548" cy="322247"/>
      </dsp:txXfrm>
    </dsp:sp>
    <dsp:sp modelId="{E6CF5C07-2D9C-564D-90E5-DBF063F87A7C}">
      <dsp:nvSpPr>
        <dsp:cNvPr id="0" name=""/>
        <dsp:cNvSpPr/>
      </dsp:nvSpPr>
      <dsp:spPr>
        <a:xfrm>
          <a:off x="2571536" y="909150"/>
          <a:ext cx="1056548" cy="32224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企业与客户互动的渠道</a:t>
          </a:r>
          <a:endParaRPr lang="zh-CN" altLang="en-US" sz="1100" b="1" kern="1200" dirty="0">
            <a:latin typeface="SimHei" charset="-122"/>
            <a:ea typeface="SimHei" charset="-122"/>
            <a:cs typeface="SimHei" charset="-122"/>
          </a:endParaRPr>
        </a:p>
      </dsp:txBody>
      <dsp:txXfrm>
        <a:off x="2571536" y="909150"/>
        <a:ext cx="1056548" cy="322247"/>
      </dsp:txXfrm>
    </dsp:sp>
    <dsp:sp modelId="{6E15E462-735A-4A40-834D-2FBD9579F10C}">
      <dsp:nvSpPr>
        <dsp:cNvPr id="0" name=""/>
        <dsp:cNvSpPr/>
      </dsp:nvSpPr>
      <dsp:spPr>
        <a:xfrm>
          <a:off x="2571536" y="1363466"/>
          <a:ext cx="1056548" cy="32224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客户关系管理的关键技术</a:t>
          </a:r>
          <a:endParaRPr lang="zh-CN" altLang="en-US" sz="1100" b="1" kern="1200" dirty="0">
            <a:latin typeface="SimHei" charset="-122"/>
            <a:ea typeface="SimHei" charset="-122"/>
            <a:cs typeface="SimHei" charset="-122"/>
          </a:endParaRPr>
        </a:p>
      </dsp:txBody>
      <dsp:txXfrm>
        <a:off x="2571536" y="1363466"/>
        <a:ext cx="1056548" cy="322247"/>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36AF0-72FC-5D47-80BF-E1459CD4E7A5}">
      <dsp:nvSpPr>
        <dsp:cNvPr id="0" name=""/>
        <dsp:cNvSpPr/>
      </dsp:nvSpPr>
      <dsp:spPr>
        <a:xfrm>
          <a:off x="5624063" y="3892961"/>
          <a:ext cx="372856" cy="1202462"/>
        </a:xfrm>
        <a:custGeom>
          <a:avLst/>
          <a:gdLst/>
          <a:ahLst/>
          <a:cxnLst/>
          <a:rect l="0" t="0" r="0" b="0"/>
          <a:pathLst>
            <a:path>
              <a:moveTo>
                <a:pt x="0" y="0"/>
              </a:moveTo>
              <a:lnTo>
                <a:pt x="186428" y="0"/>
              </a:lnTo>
              <a:lnTo>
                <a:pt x="186428" y="1202462"/>
              </a:lnTo>
              <a:lnTo>
                <a:pt x="372856" y="1202462"/>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1A6CE9-7EFF-FA47-91A8-220CE6496A79}">
      <dsp:nvSpPr>
        <dsp:cNvPr id="0" name=""/>
        <dsp:cNvSpPr/>
      </dsp:nvSpPr>
      <dsp:spPr>
        <a:xfrm>
          <a:off x="5624063" y="3892961"/>
          <a:ext cx="372856" cy="400820"/>
        </a:xfrm>
        <a:custGeom>
          <a:avLst/>
          <a:gdLst/>
          <a:ahLst/>
          <a:cxnLst/>
          <a:rect l="0" t="0" r="0" b="0"/>
          <a:pathLst>
            <a:path>
              <a:moveTo>
                <a:pt x="0" y="0"/>
              </a:moveTo>
              <a:lnTo>
                <a:pt x="186428" y="0"/>
              </a:lnTo>
              <a:lnTo>
                <a:pt x="186428" y="400820"/>
              </a:lnTo>
              <a:lnTo>
                <a:pt x="372856" y="40082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DBDB2E-7B9D-C948-A90C-AEB355F9380A}">
      <dsp:nvSpPr>
        <dsp:cNvPr id="0" name=""/>
        <dsp:cNvSpPr/>
      </dsp:nvSpPr>
      <dsp:spPr>
        <a:xfrm>
          <a:off x="5624063" y="3492140"/>
          <a:ext cx="372856" cy="400820"/>
        </a:xfrm>
        <a:custGeom>
          <a:avLst/>
          <a:gdLst/>
          <a:ahLst/>
          <a:cxnLst/>
          <a:rect l="0" t="0" r="0" b="0"/>
          <a:pathLst>
            <a:path>
              <a:moveTo>
                <a:pt x="0" y="400820"/>
              </a:moveTo>
              <a:lnTo>
                <a:pt x="186428" y="400820"/>
              </a:lnTo>
              <a:lnTo>
                <a:pt x="186428" y="0"/>
              </a:lnTo>
              <a:lnTo>
                <a:pt x="372856" y="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AF2DED-6A83-5B4A-AC6E-B323DAD75CF4}">
      <dsp:nvSpPr>
        <dsp:cNvPr id="0" name=""/>
        <dsp:cNvSpPr/>
      </dsp:nvSpPr>
      <dsp:spPr>
        <a:xfrm>
          <a:off x="5624063" y="2690499"/>
          <a:ext cx="372856" cy="1202462"/>
        </a:xfrm>
        <a:custGeom>
          <a:avLst/>
          <a:gdLst/>
          <a:ahLst/>
          <a:cxnLst/>
          <a:rect l="0" t="0" r="0" b="0"/>
          <a:pathLst>
            <a:path>
              <a:moveTo>
                <a:pt x="0" y="1202462"/>
              </a:moveTo>
              <a:lnTo>
                <a:pt x="186428" y="1202462"/>
              </a:lnTo>
              <a:lnTo>
                <a:pt x="186428" y="0"/>
              </a:lnTo>
              <a:lnTo>
                <a:pt x="372856" y="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AE5182-8A1B-7F4F-BE14-51CE32381B4A}">
      <dsp:nvSpPr>
        <dsp:cNvPr id="0" name=""/>
        <dsp:cNvSpPr/>
      </dsp:nvSpPr>
      <dsp:spPr>
        <a:xfrm>
          <a:off x="3386923" y="2089267"/>
          <a:ext cx="372856" cy="1803693"/>
        </a:xfrm>
        <a:custGeom>
          <a:avLst/>
          <a:gdLst/>
          <a:ahLst/>
          <a:cxnLst/>
          <a:rect l="0" t="0" r="0" b="0"/>
          <a:pathLst>
            <a:path>
              <a:moveTo>
                <a:pt x="0" y="0"/>
              </a:moveTo>
              <a:lnTo>
                <a:pt x="186428" y="0"/>
              </a:lnTo>
              <a:lnTo>
                <a:pt x="186428" y="1803693"/>
              </a:lnTo>
              <a:lnTo>
                <a:pt x="372856" y="180369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C51CF-5385-AC4E-9924-5AEB9C96CC29}">
      <dsp:nvSpPr>
        <dsp:cNvPr id="0" name=""/>
        <dsp:cNvSpPr/>
      </dsp:nvSpPr>
      <dsp:spPr>
        <a:xfrm>
          <a:off x="3386923" y="1888857"/>
          <a:ext cx="372856" cy="200410"/>
        </a:xfrm>
        <a:custGeom>
          <a:avLst/>
          <a:gdLst/>
          <a:ahLst/>
          <a:cxnLst/>
          <a:rect l="0" t="0" r="0" b="0"/>
          <a:pathLst>
            <a:path>
              <a:moveTo>
                <a:pt x="0" y="200410"/>
              </a:moveTo>
              <a:lnTo>
                <a:pt x="186428" y="200410"/>
              </a:lnTo>
              <a:lnTo>
                <a:pt x="186428" y="0"/>
              </a:lnTo>
              <a:lnTo>
                <a:pt x="37285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47592A-D482-304C-8C7F-13DFB677793F}">
      <dsp:nvSpPr>
        <dsp:cNvPr id="0" name=""/>
        <dsp:cNvSpPr/>
      </dsp:nvSpPr>
      <dsp:spPr>
        <a:xfrm>
          <a:off x="5624063" y="1087215"/>
          <a:ext cx="372856" cy="801641"/>
        </a:xfrm>
        <a:custGeom>
          <a:avLst/>
          <a:gdLst/>
          <a:ahLst/>
          <a:cxnLst/>
          <a:rect l="0" t="0" r="0" b="0"/>
          <a:pathLst>
            <a:path>
              <a:moveTo>
                <a:pt x="0" y="0"/>
              </a:moveTo>
              <a:lnTo>
                <a:pt x="186428" y="0"/>
              </a:lnTo>
              <a:lnTo>
                <a:pt x="186428" y="801641"/>
              </a:lnTo>
              <a:lnTo>
                <a:pt x="372856" y="80164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D3A171-E439-0448-AE2D-11A1AC7A2FD2}">
      <dsp:nvSpPr>
        <dsp:cNvPr id="0" name=""/>
        <dsp:cNvSpPr/>
      </dsp:nvSpPr>
      <dsp:spPr>
        <a:xfrm>
          <a:off x="5624063" y="1041495"/>
          <a:ext cx="372856" cy="91440"/>
        </a:xfrm>
        <a:custGeom>
          <a:avLst/>
          <a:gdLst/>
          <a:ahLst/>
          <a:cxnLst/>
          <a:rect l="0" t="0" r="0" b="0"/>
          <a:pathLst>
            <a:path>
              <a:moveTo>
                <a:pt x="0" y="45720"/>
              </a:moveTo>
              <a:lnTo>
                <a:pt x="372856" y="4572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564BD8-EF64-BB4F-A774-963D833EE325}">
      <dsp:nvSpPr>
        <dsp:cNvPr id="0" name=""/>
        <dsp:cNvSpPr/>
      </dsp:nvSpPr>
      <dsp:spPr>
        <a:xfrm>
          <a:off x="5624063" y="285573"/>
          <a:ext cx="372856" cy="801641"/>
        </a:xfrm>
        <a:custGeom>
          <a:avLst/>
          <a:gdLst/>
          <a:ahLst/>
          <a:cxnLst/>
          <a:rect l="0" t="0" r="0" b="0"/>
          <a:pathLst>
            <a:path>
              <a:moveTo>
                <a:pt x="0" y="801641"/>
              </a:moveTo>
              <a:lnTo>
                <a:pt x="186428" y="801641"/>
              </a:lnTo>
              <a:lnTo>
                <a:pt x="186428" y="0"/>
              </a:lnTo>
              <a:lnTo>
                <a:pt x="372856" y="0"/>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3386923" y="1087215"/>
          <a:ext cx="372856" cy="1002052"/>
        </a:xfrm>
        <a:custGeom>
          <a:avLst/>
          <a:gdLst/>
          <a:ahLst/>
          <a:cxnLst/>
          <a:rect l="0" t="0" r="0" b="0"/>
          <a:pathLst>
            <a:path>
              <a:moveTo>
                <a:pt x="0" y="1002052"/>
              </a:moveTo>
              <a:lnTo>
                <a:pt x="186428" y="1002052"/>
              </a:lnTo>
              <a:lnTo>
                <a:pt x="186428" y="0"/>
              </a:lnTo>
              <a:lnTo>
                <a:pt x="37285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3386923" y="285573"/>
          <a:ext cx="372856" cy="1803693"/>
        </a:xfrm>
        <a:custGeom>
          <a:avLst/>
          <a:gdLst/>
          <a:ahLst/>
          <a:cxnLst/>
          <a:rect l="0" t="0" r="0" b="0"/>
          <a:pathLst>
            <a:path>
              <a:moveTo>
                <a:pt x="0" y="1803693"/>
              </a:moveTo>
              <a:lnTo>
                <a:pt x="186428" y="1803693"/>
              </a:lnTo>
              <a:lnTo>
                <a:pt x="186428" y="0"/>
              </a:lnTo>
              <a:lnTo>
                <a:pt x="37285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522640" y="1804964"/>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sym typeface="+mn-ea"/>
            </a:rPr>
            <a:t>客户关系管理的解决方案</a:t>
          </a:r>
          <a:endParaRPr lang="zh-CN" altLang="en-US" sz="2000" b="1" kern="1200" dirty="0">
            <a:latin typeface="SimHei" charset="-122"/>
            <a:ea typeface="SimHei" charset="-122"/>
            <a:cs typeface="SimHei" charset="-122"/>
          </a:endParaRPr>
        </a:p>
      </dsp:txBody>
      <dsp:txXfrm>
        <a:off x="1522640" y="1804964"/>
        <a:ext cx="1864282" cy="568606"/>
      </dsp:txXfrm>
    </dsp:sp>
    <dsp:sp modelId="{19BA56B5-C34A-B64D-A239-C962FAC6DE3A}">
      <dsp:nvSpPr>
        <dsp:cNvPr id="0" name=""/>
        <dsp:cNvSpPr/>
      </dsp:nvSpPr>
      <dsp:spPr>
        <a:xfrm>
          <a:off x="3759780" y="1270"/>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SimHei" charset="-122"/>
              <a:ea typeface="SimHei" charset="-122"/>
              <a:cs typeface="SimHei" charset="-122"/>
            </a:rPr>
            <a:t>客户关系管理系统的</a:t>
          </a:r>
          <a:r>
            <a:rPr lang="en-US" altLang="zh-CN" sz="2000" b="0" kern="1200" dirty="0">
              <a:solidFill>
                <a:schemeClr val="tx1"/>
              </a:solidFill>
              <a:latin typeface="SimHei" charset="-122"/>
              <a:ea typeface="SimHei" charset="-122"/>
              <a:cs typeface="SimHei" charset="-122"/>
            </a:rPr>
            <a:t>4</a:t>
          </a:r>
          <a:r>
            <a:rPr lang="zh-CN" altLang="en-US" sz="2000" b="0" kern="1200" dirty="0">
              <a:solidFill>
                <a:schemeClr val="tx1"/>
              </a:solidFill>
              <a:latin typeface="SimHei" charset="-122"/>
              <a:ea typeface="SimHei" charset="-122"/>
              <a:cs typeface="SimHei" charset="-122"/>
            </a:rPr>
            <a:t>个子系统</a:t>
          </a:r>
          <a:endParaRPr lang="zh-CN" altLang="en-US" sz="2000" b="1" kern="1200" dirty="0">
            <a:latin typeface="SimHei" charset="-122"/>
            <a:ea typeface="SimHei" charset="-122"/>
            <a:cs typeface="SimHei" charset="-122"/>
          </a:endParaRPr>
        </a:p>
      </dsp:txBody>
      <dsp:txXfrm>
        <a:off x="3759780" y="1270"/>
        <a:ext cx="1864282" cy="568606"/>
      </dsp:txXfrm>
    </dsp:sp>
    <dsp:sp modelId="{EE430F54-A878-5E4E-8BD2-2EC118BCE1FF}">
      <dsp:nvSpPr>
        <dsp:cNvPr id="0" name=""/>
        <dsp:cNvSpPr/>
      </dsp:nvSpPr>
      <dsp:spPr>
        <a:xfrm>
          <a:off x="3759780" y="802912"/>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sym typeface="+mn-ea"/>
            </a:rPr>
            <a:t>业务操作管理子系统</a:t>
          </a:r>
          <a:endParaRPr lang="zh-CN" altLang="en-US" sz="2000" b="1" kern="1200" dirty="0">
            <a:latin typeface="SimHei" charset="-122"/>
            <a:ea typeface="SimHei" charset="-122"/>
            <a:cs typeface="SimHei" charset="-122"/>
          </a:endParaRPr>
        </a:p>
      </dsp:txBody>
      <dsp:txXfrm>
        <a:off x="3759780" y="802912"/>
        <a:ext cx="1864282" cy="568606"/>
      </dsp:txXfrm>
    </dsp:sp>
    <dsp:sp modelId="{36209690-D0F6-1D46-91D9-1B2DC9BA83F8}">
      <dsp:nvSpPr>
        <dsp:cNvPr id="0" name=""/>
        <dsp:cNvSpPr/>
      </dsp:nvSpPr>
      <dsp:spPr>
        <a:xfrm>
          <a:off x="5996920" y="1270"/>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营销管理模块</a:t>
          </a:r>
        </a:p>
      </dsp:txBody>
      <dsp:txXfrm>
        <a:off x="5996920" y="1270"/>
        <a:ext cx="1864282" cy="568606"/>
      </dsp:txXfrm>
    </dsp:sp>
    <dsp:sp modelId="{267ABD5F-278B-5246-97A9-D10D96A1444B}">
      <dsp:nvSpPr>
        <dsp:cNvPr id="0" name=""/>
        <dsp:cNvSpPr/>
      </dsp:nvSpPr>
      <dsp:spPr>
        <a:xfrm>
          <a:off x="5996920" y="802912"/>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销售管理模块</a:t>
          </a:r>
        </a:p>
      </dsp:txBody>
      <dsp:txXfrm>
        <a:off x="5996920" y="802912"/>
        <a:ext cx="1864282" cy="568606"/>
      </dsp:txXfrm>
    </dsp:sp>
    <dsp:sp modelId="{9C224B13-A084-EC4A-B270-8ACEF8E84CC7}">
      <dsp:nvSpPr>
        <dsp:cNvPr id="0" name=""/>
        <dsp:cNvSpPr/>
      </dsp:nvSpPr>
      <dsp:spPr>
        <a:xfrm>
          <a:off x="5996920" y="1604554"/>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客户服务模块</a:t>
          </a:r>
        </a:p>
      </dsp:txBody>
      <dsp:txXfrm>
        <a:off x="5996920" y="1604554"/>
        <a:ext cx="1864282" cy="568606"/>
      </dsp:txXfrm>
    </dsp:sp>
    <dsp:sp modelId="{E6CF5C07-2D9C-564D-90E5-DBF063F87A7C}">
      <dsp:nvSpPr>
        <dsp:cNvPr id="0" name=""/>
        <dsp:cNvSpPr/>
      </dsp:nvSpPr>
      <dsp:spPr>
        <a:xfrm>
          <a:off x="3759780" y="1604554"/>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sym typeface="+mn-ea"/>
            </a:rPr>
            <a:t>企业与客户互动的渠道</a:t>
          </a:r>
          <a:endParaRPr lang="zh-CN" altLang="en-US" sz="2000" b="1" kern="1200" dirty="0">
            <a:latin typeface="SimHei" charset="-122"/>
            <a:ea typeface="SimHei" charset="-122"/>
            <a:cs typeface="SimHei" charset="-122"/>
          </a:endParaRPr>
        </a:p>
      </dsp:txBody>
      <dsp:txXfrm>
        <a:off x="3759780" y="1604554"/>
        <a:ext cx="1864282" cy="568606"/>
      </dsp:txXfrm>
    </dsp:sp>
    <dsp:sp modelId="{6E15E462-735A-4A40-834D-2FBD9579F10C}">
      <dsp:nvSpPr>
        <dsp:cNvPr id="0" name=""/>
        <dsp:cNvSpPr/>
      </dsp:nvSpPr>
      <dsp:spPr>
        <a:xfrm>
          <a:off x="3759780" y="3608658"/>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客户关系管理的关键技术</a:t>
          </a:r>
          <a:endParaRPr lang="zh-CN" altLang="en-US" sz="2000" b="1" kern="1200" dirty="0">
            <a:latin typeface="SimHei" charset="-122"/>
            <a:ea typeface="SimHei" charset="-122"/>
            <a:cs typeface="SimHei" charset="-122"/>
          </a:endParaRPr>
        </a:p>
      </dsp:txBody>
      <dsp:txXfrm>
        <a:off x="3759780" y="3608658"/>
        <a:ext cx="1864282" cy="568606"/>
      </dsp:txXfrm>
    </dsp:sp>
    <dsp:sp modelId="{2CF824CB-F0DC-C44B-9164-5F34D09DA121}">
      <dsp:nvSpPr>
        <dsp:cNvPr id="0" name=""/>
        <dsp:cNvSpPr/>
      </dsp:nvSpPr>
      <dsp:spPr>
        <a:xfrm>
          <a:off x="5996920" y="2406195"/>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呼叫中心</a:t>
          </a:r>
        </a:p>
      </dsp:txBody>
      <dsp:txXfrm>
        <a:off x="5996920" y="2406195"/>
        <a:ext cx="1864282" cy="568606"/>
      </dsp:txXfrm>
    </dsp:sp>
    <dsp:sp modelId="{68D1F368-03F5-784E-B7F5-1AF15013BBAF}">
      <dsp:nvSpPr>
        <dsp:cNvPr id="0" name=""/>
        <dsp:cNvSpPr/>
      </dsp:nvSpPr>
      <dsp:spPr>
        <a:xfrm>
          <a:off x="5996920" y="3207837"/>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数据仓库</a:t>
          </a:r>
        </a:p>
      </dsp:txBody>
      <dsp:txXfrm>
        <a:off x="5996920" y="3207837"/>
        <a:ext cx="1864282" cy="568606"/>
      </dsp:txXfrm>
    </dsp:sp>
    <dsp:sp modelId="{9BAE73E3-64AE-9F4A-B33E-AC14DE0356D3}">
      <dsp:nvSpPr>
        <dsp:cNvPr id="0" name=""/>
        <dsp:cNvSpPr/>
      </dsp:nvSpPr>
      <dsp:spPr>
        <a:xfrm>
          <a:off x="5996920" y="4009479"/>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商业智能</a:t>
          </a:r>
        </a:p>
      </dsp:txBody>
      <dsp:txXfrm>
        <a:off x="5996920" y="4009479"/>
        <a:ext cx="1864282" cy="568606"/>
      </dsp:txXfrm>
    </dsp:sp>
    <dsp:sp modelId="{1C6878FE-6B36-EE47-9754-CCE92AC4B2DB}">
      <dsp:nvSpPr>
        <dsp:cNvPr id="0" name=""/>
        <dsp:cNvSpPr/>
      </dsp:nvSpPr>
      <dsp:spPr>
        <a:xfrm>
          <a:off x="5996920" y="4811120"/>
          <a:ext cx="1864282" cy="5686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SimHei" charset="-122"/>
              <a:ea typeface="SimHei" charset="-122"/>
              <a:cs typeface="SimHei" charset="-122"/>
            </a:rPr>
            <a:t>web</a:t>
          </a:r>
          <a:r>
            <a:rPr lang="zh-CN" altLang="en-US" sz="2000" b="1" kern="1200" dirty="0">
              <a:latin typeface="SimHei" charset="-122"/>
              <a:ea typeface="SimHei" charset="-122"/>
              <a:cs typeface="SimHei" charset="-122"/>
            </a:rPr>
            <a:t>的集成管理</a:t>
          </a:r>
        </a:p>
      </dsp:txBody>
      <dsp:txXfrm>
        <a:off x="5996920" y="4811120"/>
        <a:ext cx="1864282" cy="568606"/>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50FE8-F74F-1349-A8CA-65C27410E2C4}">
      <dsp:nvSpPr>
        <dsp:cNvPr id="0" name=""/>
        <dsp:cNvSpPr/>
      </dsp:nvSpPr>
      <dsp:spPr>
        <a:xfrm>
          <a:off x="4402087" y="3102964"/>
          <a:ext cx="879471" cy="945432"/>
        </a:xfrm>
        <a:custGeom>
          <a:avLst/>
          <a:gdLst/>
          <a:ahLst/>
          <a:cxnLst/>
          <a:rect l="0" t="0" r="0" b="0"/>
          <a:pathLst>
            <a:path>
              <a:moveTo>
                <a:pt x="0" y="0"/>
              </a:moveTo>
              <a:lnTo>
                <a:pt x="439735" y="0"/>
              </a:lnTo>
              <a:lnTo>
                <a:pt x="439735" y="945432"/>
              </a:lnTo>
              <a:lnTo>
                <a:pt x="879471" y="94543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4402087" y="2157531"/>
          <a:ext cx="879471" cy="945432"/>
        </a:xfrm>
        <a:custGeom>
          <a:avLst/>
          <a:gdLst/>
          <a:ahLst/>
          <a:cxnLst/>
          <a:rect l="0" t="0" r="0" b="0"/>
          <a:pathLst>
            <a:path>
              <a:moveTo>
                <a:pt x="0" y="945432"/>
              </a:moveTo>
              <a:lnTo>
                <a:pt x="439735" y="945432"/>
              </a:lnTo>
              <a:lnTo>
                <a:pt x="439735" y="0"/>
              </a:lnTo>
              <a:lnTo>
                <a:pt x="87947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728" y="2432366"/>
          <a:ext cx="4397358" cy="134119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sym typeface="+mn-ea"/>
            </a:rPr>
            <a:t>客户关系管理的实施</a:t>
          </a:r>
          <a:endParaRPr lang="zh-CN" altLang="en-US" sz="2000" b="1" kern="1200" dirty="0">
            <a:latin typeface="SimHei" charset="-122"/>
            <a:ea typeface="SimHei" charset="-122"/>
            <a:cs typeface="SimHei" charset="-122"/>
          </a:endParaRPr>
        </a:p>
      </dsp:txBody>
      <dsp:txXfrm>
        <a:off x="4728" y="2432366"/>
        <a:ext cx="4397358" cy="1341194"/>
      </dsp:txXfrm>
    </dsp:sp>
    <dsp:sp modelId="{19BA56B5-C34A-B64D-A239-C962FAC6DE3A}">
      <dsp:nvSpPr>
        <dsp:cNvPr id="0" name=""/>
        <dsp:cNvSpPr/>
      </dsp:nvSpPr>
      <dsp:spPr>
        <a:xfrm>
          <a:off x="5281558" y="1486934"/>
          <a:ext cx="4397358" cy="134119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SimHei" charset="-122"/>
              <a:ea typeface="SimHei" charset="-122"/>
              <a:cs typeface="SimHei" charset="-122"/>
            </a:rPr>
            <a:t>客户关系管理的八步法</a:t>
          </a:r>
          <a:endParaRPr lang="zh-CN" altLang="en-US" sz="2000" b="1" kern="1200" dirty="0">
            <a:latin typeface="SimHei" charset="-122"/>
            <a:ea typeface="SimHei" charset="-122"/>
            <a:cs typeface="SimHei" charset="-122"/>
          </a:endParaRPr>
        </a:p>
      </dsp:txBody>
      <dsp:txXfrm>
        <a:off x="5281558" y="1486934"/>
        <a:ext cx="4397358" cy="1341194"/>
      </dsp:txXfrm>
    </dsp:sp>
    <dsp:sp modelId="{EE430F54-A878-5E4E-8BD2-2EC118BCE1FF}">
      <dsp:nvSpPr>
        <dsp:cNvPr id="0" name=""/>
        <dsp:cNvSpPr/>
      </dsp:nvSpPr>
      <dsp:spPr>
        <a:xfrm>
          <a:off x="5281558" y="3377798"/>
          <a:ext cx="4397358" cy="134119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sym typeface="+mn-ea"/>
            </a:rPr>
            <a:t>实施客户关系管理的条件</a:t>
          </a:r>
          <a:endParaRPr lang="zh-CN" altLang="en-US" sz="2000" b="1" kern="1200" dirty="0">
            <a:latin typeface="SimHei" charset="-122"/>
            <a:ea typeface="SimHei" charset="-122"/>
            <a:cs typeface="SimHei" charset="-122"/>
          </a:endParaRPr>
        </a:p>
      </dsp:txBody>
      <dsp:txXfrm>
        <a:off x="5281558" y="3377798"/>
        <a:ext cx="4397358" cy="1341194"/>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82963-7B6B-49FD-B1AC-883CE24A13DF}">
      <dsp:nvSpPr>
        <dsp:cNvPr id="0" name=""/>
        <dsp:cNvSpPr/>
      </dsp:nvSpPr>
      <dsp:spPr>
        <a:xfrm>
          <a:off x="65158" y="431881"/>
          <a:ext cx="1378827" cy="276480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准备阶段</a:t>
          </a:r>
        </a:p>
      </dsp:txBody>
      <dsp:txXfrm>
        <a:off x="65158" y="431881"/>
        <a:ext cx="1378827" cy="551531"/>
      </dsp:txXfrm>
    </dsp:sp>
    <dsp:sp modelId="{82EB42D1-B44C-4E5D-B8C5-615868C15119}">
      <dsp:nvSpPr>
        <dsp:cNvPr id="0" name=""/>
        <dsp:cNvSpPr/>
      </dsp:nvSpPr>
      <dsp:spPr>
        <a:xfrm>
          <a:off x="9052" y="1313258"/>
          <a:ext cx="2061319" cy="258375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5816" tIns="305816" rIns="305816" bIns="305816" numCol="1" spcCol="1270" anchor="t" anchorCtr="0">
          <a:noAutofit/>
        </a:bodyPr>
        <a:lstStyle/>
        <a:p>
          <a:pPr marL="285750" lvl="1" indent="-285750" algn="l" defTabSz="1911350">
            <a:lnSpc>
              <a:spcPct val="90000"/>
            </a:lnSpc>
            <a:spcBef>
              <a:spcPct val="0"/>
            </a:spcBef>
            <a:spcAft>
              <a:spcPct val="15000"/>
            </a:spcAft>
            <a:buChar char="•"/>
          </a:pPr>
          <a:endParaRPr lang="zh-CN" altLang="en-US" sz="4300" kern="1200" dirty="0">
            <a:latin typeface="手札体-简粗体" panose="03000700000000000000" pitchFamily="66" charset="-122"/>
            <a:ea typeface="手札体-简粗体" panose="03000700000000000000" pitchFamily="66" charset="-122"/>
          </a:endParaRPr>
        </a:p>
        <a:p>
          <a:pPr marL="285750" lvl="1" indent="-285750" algn="l" defTabSz="1911350">
            <a:lnSpc>
              <a:spcPct val="90000"/>
            </a:lnSpc>
            <a:spcBef>
              <a:spcPct val="0"/>
            </a:spcBef>
            <a:spcAft>
              <a:spcPct val="15000"/>
            </a:spcAft>
            <a:buChar char="•"/>
          </a:pPr>
          <a:endParaRPr lang="zh-CN" altLang="en-US" sz="4300" kern="1200" dirty="0">
            <a:latin typeface="手札体-简粗体" panose="03000700000000000000" pitchFamily="66" charset="-122"/>
            <a:ea typeface="手札体-简粗体" panose="03000700000000000000" pitchFamily="66" charset="-122"/>
          </a:endParaRPr>
        </a:p>
      </dsp:txBody>
      <dsp:txXfrm>
        <a:off x="69426" y="1373632"/>
        <a:ext cx="1940571" cy="2463009"/>
      </dsp:txXfrm>
    </dsp:sp>
    <dsp:sp modelId="{4D75E8EC-06F9-4D42-9238-697974B0C2D8}">
      <dsp:nvSpPr>
        <dsp:cNvPr id="0" name=""/>
        <dsp:cNvSpPr/>
      </dsp:nvSpPr>
      <dsp:spPr>
        <a:xfrm>
          <a:off x="1753031" y="536003"/>
          <a:ext cx="655176" cy="34328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latin typeface="手札体-简粗体" panose="03000700000000000000" pitchFamily="66" charset="-122"/>
            <a:ea typeface="手札体-简粗体" panose="03000700000000000000" pitchFamily="66" charset="-122"/>
          </a:endParaRPr>
        </a:p>
      </dsp:txBody>
      <dsp:txXfrm>
        <a:off x="1753031" y="604661"/>
        <a:ext cx="552190" cy="205972"/>
      </dsp:txXfrm>
    </dsp:sp>
    <dsp:sp modelId="{7A04853B-02CF-4AA4-AC97-B7F95049491B}">
      <dsp:nvSpPr>
        <dsp:cNvPr id="0" name=""/>
        <dsp:cNvSpPr/>
      </dsp:nvSpPr>
      <dsp:spPr>
        <a:xfrm>
          <a:off x="2680168" y="431881"/>
          <a:ext cx="1378827" cy="276480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需求调研</a:t>
          </a:r>
        </a:p>
      </dsp:txBody>
      <dsp:txXfrm>
        <a:off x="2680168" y="431881"/>
        <a:ext cx="1378827" cy="551531"/>
      </dsp:txXfrm>
    </dsp:sp>
    <dsp:sp modelId="{DF1FF94F-7ECF-4E89-B91C-38D4F5B2FC1E}">
      <dsp:nvSpPr>
        <dsp:cNvPr id="0" name=""/>
        <dsp:cNvSpPr/>
      </dsp:nvSpPr>
      <dsp:spPr>
        <a:xfrm>
          <a:off x="2624063" y="1313258"/>
          <a:ext cx="2061319" cy="258375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5816" tIns="305816" rIns="305816" bIns="305816" numCol="1" spcCol="1270" anchor="t" anchorCtr="0">
          <a:noAutofit/>
        </a:bodyPr>
        <a:lstStyle/>
        <a:p>
          <a:pPr marL="228600" lvl="1" indent="0" algn="l" defTabSz="1155700">
            <a:lnSpc>
              <a:spcPct val="90000"/>
            </a:lnSpc>
            <a:spcBef>
              <a:spcPct val="0"/>
            </a:spcBef>
            <a:spcAft>
              <a:spcPct val="15000"/>
            </a:spcAft>
            <a:buNone/>
          </a:pPr>
          <a:endParaRPr lang="zh-CN" altLang="en-US" sz="4300" kern="1200" dirty="0">
            <a:latin typeface="手札体-简粗体" panose="03000700000000000000" pitchFamily="66" charset="-122"/>
            <a:ea typeface="手札体-简粗体" panose="03000700000000000000" pitchFamily="66" charset="-122"/>
          </a:endParaRPr>
        </a:p>
        <a:p>
          <a:pPr marL="228600" marR="0" lvl="1" indent="-228600" algn="l" defTabSz="1155700" rtl="0" eaLnBrk="1" fontAlgn="auto" latinLnBrk="0" hangingPunct="1">
            <a:lnSpc>
              <a:spcPct val="90000"/>
            </a:lnSpc>
            <a:spcBef>
              <a:spcPct val="0"/>
            </a:spcBef>
            <a:spcAft>
              <a:spcPct val="15000"/>
            </a:spcAft>
            <a:buClrTx/>
            <a:buSzTx/>
            <a:buFontTx/>
            <a:buNone/>
            <a:tabLst/>
            <a:defRPr/>
          </a:pPr>
          <a:endParaRPr lang="zh-CN" altLang="en-US" sz="4300" kern="1200" dirty="0">
            <a:latin typeface="手札体-简粗体" panose="03000700000000000000" pitchFamily="66" charset="-122"/>
            <a:ea typeface="手札体-简粗体" panose="03000700000000000000" pitchFamily="66" charset="-122"/>
          </a:endParaRPr>
        </a:p>
      </dsp:txBody>
      <dsp:txXfrm>
        <a:off x="2684437" y="1373632"/>
        <a:ext cx="1940571" cy="2463009"/>
      </dsp:txXfrm>
    </dsp:sp>
    <dsp:sp modelId="{9C78CD9A-5F2F-4781-B88C-BA0F21E2E359}">
      <dsp:nvSpPr>
        <dsp:cNvPr id="0" name=""/>
        <dsp:cNvSpPr/>
      </dsp:nvSpPr>
      <dsp:spPr>
        <a:xfrm>
          <a:off x="4368042" y="536003"/>
          <a:ext cx="655176" cy="34328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latin typeface="手札体-简粗体" panose="03000700000000000000" pitchFamily="66" charset="-122"/>
            <a:ea typeface="手札体-简粗体" panose="03000700000000000000" pitchFamily="66" charset="-122"/>
          </a:endParaRPr>
        </a:p>
      </dsp:txBody>
      <dsp:txXfrm>
        <a:off x="4368042" y="604661"/>
        <a:ext cx="552190" cy="205972"/>
      </dsp:txXfrm>
    </dsp:sp>
    <dsp:sp modelId="{6313BD2B-0181-4598-A085-C0267F28FA10}">
      <dsp:nvSpPr>
        <dsp:cNvPr id="0" name=""/>
        <dsp:cNvSpPr/>
      </dsp:nvSpPr>
      <dsp:spPr>
        <a:xfrm>
          <a:off x="5295179" y="431881"/>
          <a:ext cx="1378827" cy="276480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制订方案</a:t>
          </a:r>
        </a:p>
      </dsp:txBody>
      <dsp:txXfrm>
        <a:off x="5295179" y="431881"/>
        <a:ext cx="1378827" cy="551531"/>
      </dsp:txXfrm>
    </dsp:sp>
    <dsp:sp modelId="{42BFBC8C-883F-4AF4-AD28-F28BFA99532B}">
      <dsp:nvSpPr>
        <dsp:cNvPr id="0" name=""/>
        <dsp:cNvSpPr/>
      </dsp:nvSpPr>
      <dsp:spPr>
        <a:xfrm>
          <a:off x="5239073" y="1313258"/>
          <a:ext cx="2061319" cy="258375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5816" tIns="305816" rIns="305816" bIns="305816" numCol="1" spcCol="1270" anchor="t" anchorCtr="0">
          <a:noAutofit/>
        </a:bodyPr>
        <a:lstStyle/>
        <a:p>
          <a:pPr marL="285750" lvl="1" indent="-285750" algn="l" defTabSz="1911350">
            <a:lnSpc>
              <a:spcPct val="90000"/>
            </a:lnSpc>
            <a:spcBef>
              <a:spcPct val="0"/>
            </a:spcBef>
            <a:spcAft>
              <a:spcPct val="15000"/>
            </a:spcAft>
            <a:buChar char="•"/>
          </a:pPr>
          <a:endParaRPr lang="zh-CN" altLang="en-US" sz="4300" kern="1200" dirty="0">
            <a:latin typeface="手札体-简粗体" panose="03000700000000000000" pitchFamily="66" charset="-122"/>
            <a:ea typeface="手札体-简粗体" panose="03000700000000000000" pitchFamily="66" charset="-122"/>
          </a:endParaRPr>
        </a:p>
        <a:p>
          <a:pPr marL="285750" lvl="1" indent="-285750" algn="l" defTabSz="1911350">
            <a:lnSpc>
              <a:spcPct val="90000"/>
            </a:lnSpc>
            <a:spcBef>
              <a:spcPct val="0"/>
            </a:spcBef>
            <a:spcAft>
              <a:spcPct val="15000"/>
            </a:spcAft>
            <a:buChar char="•"/>
          </a:pPr>
          <a:endParaRPr lang="zh-CN" altLang="en-US" sz="4300" kern="1200" dirty="0">
            <a:latin typeface="手札体-简粗体" panose="03000700000000000000" pitchFamily="66" charset="-122"/>
            <a:ea typeface="手札体-简粗体" panose="03000700000000000000" pitchFamily="66" charset="-122"/>
          </a:endParaRPr>
        </a:p>
      </dsp:txBody>
      <dsp:txXfrm>
        <a:off x="5299447" y="1373632"/>
        <a:ext cx="1940571" cy="2463009"/>
      </dsp:txXfrm>
    </dsp:sp>
    <dsp:sp modelId="{58FAA954-425D-4CA6-94C7-04F8D1ED0AB2}">
      <dsp:nvSpPr>
        <dsp:cNvPr id="0" name=""/>
        <dsp:cNvSpPr/>
      </dsp:nvSpPr>
      <dsp:spPr>
        <a:xfrm>
          <a:off x="6983052" y="536003"/>
          <a:ext cx="655176" cy="34328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latin typeface="手札体-简粗体" panose="03000700000000000000" pitchFamily="66" charset="-122"/>
            <a:ea typeface="手札体-简粗体" panose="03000700000000000000" pitchFamily="66" charset="-122"/>
          </a:endParaRPr>
        </a:p>
      </dsp:txBody>
      <dsp:txXfrm>
        <a:off x="6983052" y="604661"/>
        <a:ext cx="552190" cy="205972"/>
      </dsp:txXfrm>
    </dsp:sp>
    <dsp:sp modelId="{74F0DB21-085E-4B18-945F-AECE1659EB2F}">
      <dsp:nvSpPr>
        <dsp:cNvPr id="0" name=""/>
        <dsp:cNvSpPr/>
      </dsp:nvSpPr>
      <dsp:spPr>
        <a:xfrm>
          <a:off x="7910190" y="431881"/>
          <a:ext cx="1378827" cy="276480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实施阶段</a:t>
          </a:r>
        </a:p>
      </dsp:txBody>
      <dsp:txXfrm>
        <a:off x="7910190" y="431881"/>
        <a:ext cx="1378827" cy="551531"/>
      </dsp:txXfrm>
    </dsp:sp>
    <dsp:sp modelId="{0B8ECED9-BFA0-41AC-B62F-4ECB8FAE1D4B}">
      <dsp:nvSpPr>
        <dsp:cNvPr id="0" name=""/>
        <dsp:cNvSpPr/>
      </dsp:nvSpPr>
      <dsp:spPr>
        <a:xfrm>
          <a:off x="7854084" y="1313258"/>
          <a:ext cx="2061319" cy="258375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5816" tIns="305816" rIns="305816" bIns="305816" numCol="1" spcCol="1270" anchor="t" anchorCtr="0">
          <a:noAutofit/>
        </a:bodyPr>
        <a:lstStyle/>
        <a:p>
          <a:pPr marL="285750" lvl="1" indent="-285750" algn="l" defTabSz="1911350">
            <a:lnSpc>
              <a:spcPct val="90000"/>
            </a:lnSpc>
            <a:spcBef>
              <a:spcPct val="0"/>
            </a:spcBef>
            <a:spcAft>
              <a:spcPct val="15000"/>
            </a:spcAft>
            <a:buChar char="•"/>
          </a:pPr>
          <a:endParaRPr lang="zh-CN" altLang="en-US" sz="4300" kern="1200" dirty="0">
            <a:latin typeface="手札体-简粗体" panose="03000700000000000000" pitchFamily="66" charset="-122"/>
            <a:ea typeface="手札体-简粗体" panose="03000700000000000000" pitchFamily="66" charset="-122"/>
          </a:endParaRPr>
        </a:p>
        <a:p>
          <a:pPr marL="285750" lvl="1" indent="-285750" algn="l" defTabSz="1911350">
            <a:lnSpc>
              <a:spcPct val="90000"/>
            </a:lnSpc>
            <a:spcBef>
              <a:spcPct val="0"/>
            </a:spcBef>
            <a:spcAft>
              <a:spcPct val="15000"/>
            </a:spcAft>
            <a:buChar char="•"/>
          </a:pPr>
          <a:endParaRPr lang="zh-CN" altLang="en-US" sz="4300" kern="1200" dirty="0">
            <a:latin typeface="手札体-简粗体" panose="03000700000000000000" pitchFamily="66" charset="-122"/>
            <a:ea typeface="手札体-简粗体" panose="03000700000000000000" pitchFamily="66" charset="-122"/>
          </a:endParaRPr>
        </a:p>
      </dsp:txBody>
      <dsp:txXfrm>
        <a:off x="7914458" y="1373632"/>
        <a:ext cx="1940571" cy="2463009"/>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50FE8-F74F-1349-A8CA-65C27410E2C4}">
      <dsp:nvSpPr>
        <dsp:cNvPr id="0" name=""/>
        <dsp:cNvSpPr/>
      </dsp:nvSpPr>
      <dsp:spPr>
        <a:xfrm>
          <a:off x="2282332" y="592111"/>
          <a:ext cx="322127" cy="346287"/>
        </a:xfrm>
        <a:custGeom>
          <a:avLst/>
          <a:gdLst/>
          <a:ahLst/>
          <a:cxnLst/>
          <a:rect l="0" t="0" r="0" b="0"/>
          <a:pathLst>
            <a:path>
              <a:moveTo>
                <a:pt x="0" y="0"/>
              </a:moveTo>
              <a:lnTo>
                <a:pt x="161063" y="0"/>
              </a:lnTo>
              <a:lnTo>
                <a:pt x="161063" y="346287"/>
              </a:lnTo>
              <a:lnTo>
                <a:pt x="322127" y="34628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282332" y="245824"/>
          <a:ext cx="322127" cy="346287"/>
        </a:xfrm>
        <a:custGeom>
          <a:avLst/>
          <a:gdLst/>
          <a:ahLst/>
          <a:cxnLst/>
          <a:rect l="0" t="0" r="0" b="0"/>
          <a:pathLst>
            <a:path>
              <a:moveTo>
                <a:pt x="0" y="346287"/>
              </a:moveTo>
              <a:lnTo>
                <a:pt x="161063" y="346287"/>
              </a:lnTo>
              <a:lnTo>
                <a:pt x="161063" y="0"/>
              </a:lnTo>
              <a:lnTo>
                <a:pt x="3221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71695" y="346489"/>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客户关系管理的实施</a:t>
          </a:r>
          <a:endParaRPr lang="zh-CN" altLang="en-US" sz="1100" b="1" kern="1200" dirty="0">
            <a:latin typeface="SimHei" charset="-122"/>
            <a:ea typeface="SimHei" charset="-122"/>
            <a:cs typeface="SimHei" charset="-122"/>
          </a:endParaRPr>
        </a:p>
      </dsp:txBody>
      <dsp:txXfrm>
        <a:off x="671695" y="346489"/>
        <a:ext cx="1610637" cy="491244"/>
      </dsp:txXfrm>
    </dsp:sp>
    <dsp:sp modelId="{19BA56B5-C34A-B64D-A239-C962FAC6DE3A}">
      <dsp:nvSpPr>
        <dsp:cNvPr id="0" name=""/>
        <dsp:cNvSpPr/>
      </dsp:nvSpPr>
      <dsp:spPr>
        <a:xfrm>
          <a:off x="2604460" y="202"/>
          <a:ext cx="1610637" cy="49124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客户关系管理的八步法</a:t>
          </a:r>
          <a:endParaRPr lang="zh-CN" altLang="en-US" sz="1100" b="1" kern="1200" dirty="0">
            <a:latin typeface="SimHei" charset="-122"/>
            <a:ea typeface="SimHei" charset="-122"/>
            <a:cs typeface="SimHei" charset="-122"/>
          </a:endParaRPr>
        </a:p>
      </dsp:txBody>
      <dsp:txXfrm>
        <a:off x="2604460" y="202"/>
        <a:ext cx="1610637" cy="491244"/>
      </dsp:txXfrm>
    </dsp:sp>
    <dsp:sp modelId="{EE430F54-A878-5E4E-8BD2-2EC118BCE1FF}">
      <dsp:nvSpPr>
        <dsp:cNvPr id="0" name=""/>
        <dsp:cNvSpPr/>
      </dsp:nvSpPr>
      <dsp:spPr>
        <a:xfrm>
          <a:off x="2604460" y="692776"/>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实施客户关系管理的条件</a:t>
          </a:r>
          <a:endParaRPr lang="zh-CN" altLang="en-US" sz="1100" b="1" kern="1200" dirty="0">
            <a:latin typeface="SimHei" charset="-122"/>
            <a:ea typeface="SimHei" charset="-122"/>
            <a:cs typeface="SimHei" charset="-122"/>
          </a:endParaRPr>
        </a:p>
      </dsp:txBody>
      <dsp:txXfrm>
        <a:off x="2604460" y="692776"/>
        <a:ext cx="1610637" cy="491244"/>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82963-7B6B-49FD-B1AC-883CE24A13DF}">
      <dsp:nvSpPr>
        <dsp:cNvPr id="0" name=""/>
        <dsp:cNvSpPr/>
      </dsp:nvSpPr>
      <dsp:spPr>
        <a:xfrm>
          <a:off x="65158" y="28261"/>
          <a:ext cx="1378827" cy="103679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准备阶段</a:t>
          </a:r>
        </a:p>
      </dsp:txBody>
      <dsp:txXfrm>
        <a:off x="65158" y="28261"/>
        <a:ext cx="1378827" cy="551531"/>
      </dsp:txXfrm>
    </dsp:sp>
    <dsp:sp modelId="{82EB42D1-B44C-4E5D-B8C5-615868C15119}">
      <dsp:nvSpPr>
        <dsp:cNvPr id="0" name=""/>
        <dsp:cNvSpPr/>
      </dsp:nvSpPr>
      <dsp:spPr>
        <a:xfrm>
          <a:off x="9052" y="993037"/>
          <a:ext cx="2061319" cy="323703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手札体-简粗体" panose="03000700000000000000" pitchFamily="66" charset="-122"/>
              <a:ea typeface="手札体-简粗体" panose="03000700000000000000" pitchFamily="66" charset="-122"/>
            </a:rPr>
            <a:t>确立计划</a:t>
          </a:r>
        </a:p>
        <a:p>
          <a:pPr marL="228600" lvl="1" indent="-228600" algn="l" defTabSz="1066800">
            <a:lnSpc>
              <a:spcPct val="90000"/>
            </a:lnSpc>
            <a:spcBef>
              <a:spcPct val="0"/>
            </a:spcBef>
            <a:spcAft>
              <a:spcPct val="15000"/>
            </a:spcAft>
            <a:buChar char="•"/>
          </a:pPr>
          <a:r>
            <a:rPr lang="zh-CN" altLang="en-US" sz="2400" kern="1200" dirty="0">
              <a:latin typeface="手札体-简粗体" panose="03000700000000000000" pitchFamily="66" charset="-122"/>
              <a:ea typeface="手札体-简粗体" panose="03000700000000000000" pitchFamily="66" charset="-122"/>
            </a:rPr>
            <a:t>建立团队</a:t>
          </a:r>
        </a:p>
      </dsp:txBody>
      <dsp:txXfrm>
        <a:off x="69426" y="1053411"/>
        <a:ext cx="1940571" cy="3116289"/>
      </dsp:txXfrm>
    </dsp:sp>
    <dsp:sp modelId="{4D75E8EC-06F9-4D42-9238-697974B0C2D8}">
      <dsp:nvSpPr>
        <dsp:cNvPr id="0" name=""/>
        <dsp:cNvSpPr/>
      </dsp:nvSpPr>
      <dsp:spPr>
        <a:xfrm>
          <a:off x="1753031" y="132383"/>
          <a:ext cx="655176" cy="34328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latin typeface="手札体-简粗体" panose="03000700000000000000" pitchFamily="66" charset="-122"/>
            <a:ea typeface="手札体-简粗体" panose="03000700000000000000" pitchFamily="66" charset="-122"/>
          </a:endParaRPr>
        </a:p>
      </dsp:txBody>
      <dsp:txXfrm>
        <a:off x="1753031" y="201041"/>
        <a:ext cx="552190" cy="205972"/>
      </dsp:txXfrm>
    </dsp:sp>
    <dsp:sp modelId="{7A04853B-02CF-4AA4-AC97-B7F95049491B}">
      <dsp:nvSpPr>
        <dsp:cNvPr id="0" name=""/>
        <dsp:cNvSpPr/>
      </dsp:nvSpPr>
      <dsp:spPr>
        <a:xfrm>
          <a:off x="2680168" y="28261"/>
          <a:ext cx="1378827" cy="103679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需求调研</a:t>
          </a:r>
        </a:p>
      </dsp:txBody>
      <dsp:txXfrm>
        <a:off x="2680168" y="28261"/>
        <a:ext cx="1378827" cy="551531"/>
      </dsp:txXfrm>
    </dsp:sp>
    <dsp:sp modelId="{DF1FF94F-7ECF-4E89-B91C-38D4F5B2FC1E}">
      <dsp:nvSpPr>
        <dsp:cNvPr id="0" name=""/>
        <dsp:cNvSpPr/>
      </dsp:nvSpPr>
      <dsp:spPr>
        <a:xfrm>
          <a:off x="2624063" y="993037"/>
          <a:ext cx="2061319" cy="323703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手札体-简粗体" panose="03000700000000000000" pitchFamily="66" charset="-122"/>
              <a:ea typeface="手札体-简粗体" panose="03000700000000000000" pitchFamily="66" charset="-122"/>
            </a:rPr>
            <a:t>客户需求</a:t>
          </a:r>
        </a:p>
        <a:p>
          <a:pPr marL="228600" lvl="1" indent="-228600" algn="l" defTabSz="1066800">
            <a:lnSpc>
              <a:spcPct val="90000"/>
            </a:lnSpc>
            <a:spcBef>
              <a:spcPct val="0"/>
            </a:spcBef>
            <a:spcAft>
              <a:spcPct val="15000"/>
            </a:spcAft>
            <a:buChar char="•"/>
          </a:pPr>
          <a:r>
            <a:rPr lang="zh-CN" altLang="en-US" sz="2400" kern="1200" dirty="0">
              <a:latin typeface="手札体-简粗体" panose="03000700000000000000" pitchFamily="66" charset="-122"/>
              <a:ea typeface="手札体-简粗体" panose="03000700000000000000" pitchFamily="66" charset="-122"/>
            </a:rPr>
            <a:t>应用需求</a:t>
          </a:r>
        </a:p>
      </dsp:txBody>
      <dsp:txXfrm>
        <a:off x="2684437" y="1053411"/>
        <a:ext cx="1940571" cy="3116289"/>
      </dsp:txXfrm>
    </dsp:sp>
    <dsp:sp modelId="{9C78CD9A-5F2F-4781-B88C-BA0F21E2E359}">
      <dsp:nvSpPr>
        <dsp:cNvPr id="0" name=""/>
        <dsp:cNvSpPr/>
      </dsp:nvSpPr>
      <dsp:spPr>
        <a:xfrm>
          <a:off x="4368042" y="132383"/>
          <a:ext cx="655176" cy="34328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latin typeface="手札体-简粗体" panose="03000700000000000000" pitchFamily="66" charset="-122"/>
            <a:ea typeface="手札体-简粗体" panose="03000700000000000000" pitchFamily="66" charset="-122"/>
          </a:endParaRPr>
        </a:p>
      </dsp:txBody>
      <dsp:txXfrm>
        <a:off x="4368042" y="201041"/>
        <a:ext cx="552190" cy="205972"/>
      </dsp:txXfrm>
    </dsp:sp>
    <dsp:sp modelId="{6313BD2B-0181-4598-A085-C0267F28FA10}">
      <dsp:nvSpPr>
        <dsp:cNvPr id="0" name=""/>
        <dsp:cNvSpPr/>
      </dsp:nvSpPr>
      <dsp:spPr>
        <a:xfrm>
          <a:off x="5295179" y="28261"/>
          <a:ext cx="1378827" cy="103679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制订方案</a:t>
          </a:r>
        </a:p>
      </dsp:txBody>
      <dsp:txXfrm>
        <a:off x="5295179" y="28261"/>
        <a:ext cx="1378827" cy="551531"/>
      </dsp:txXfrm>
    </dsp:sp>
    <dsp:sp modelId="{42BFBC8C-883F-4AF4-AD28-F28BFA99532B}">
      <dsp:nvSpPr>
        <dsp:cNvPr id="0" name=""/>
        <dsp:cNvSpPr/>
      </dsp:nvSpPr>
      <dsp:spPr>
        <a:xfrm>
          <a:off x="5239073" y="993037"/>
          <a:ext cx="2061319" cy="323703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手札体-简粗体" panose="03000700000000000000" pitchFamily="66" charset="-122"/>
              <a:ea typeface="手札体-简粗体" panose="03000700000000000000" pitchFamily="66" charset="-122"/>
            </a:rPr>
            <a:t>设置各系统的优先级</a:t>
          </a:r>
        </a:p>
        <a:p>
          <a:pPr marL="228600" lvl="1" indent="-228600" algn="l" defTabSz="1066800">
            <a:lnSpc>
              <a:spcPct val="90000"/>
            </a:lnSpc>
            <a:spcBef>
              <a:spcPct val="0"/>
            </a:spcBef>
            <a:spcAft>
              <a:spcPct val="15000"/>
            </a:spcAft>
            <a:buChar char="•"/>
          </a:pPr>
          <a:r>
            <a:rPr lang="zh-CN" altLang="en-US" sz="2400" kern="1200" dirty="0">
              <a:latin typeface="手札体-简粗体" panose="03000700000000000000" pitchFamily="66" charset="-122"/>
              <a:ea typeface="手札体-简粗体" panose="03000700000000000000" pitchFamily="66" charset="-122"/>
            </a:rPr>
            <a:t>选择合适的方案</a:t>
          </a:r>
        </a:p>
      </dsp:txBody>
      <dsp:txXfrm>
        <a:off x="5299447" y="1053411"/>
        <a:ext cx="1940571" cy="3116289"/>
      </dsp:txXfrm>
    </dsp:sp>
    <dsp:sp modelId="{58FAA954-425D-4CA6-94C7-04F8D1ED0AB2}">
      <dsp:nvSpPr>
        <dsp:cNvPr id="0" name=""/>
        <dsp:cNvSpPr/>
      </dsp:nvSpPr>
      <dsp:spPr>
        <a:xfrm>
          <a:off x="6983052" y="132383"/>
          <a:ext cx="655176" cy="34328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latin typeface="手札体-简粗体" panose="03000700000000000000" pitchFamily="66" charset="-122"/>
            <a:ea typeface="手札体-简粗体" panose="03000700000000000000" pitchFamily="66" charset="-122"/>
          </a:endParaRPr>
        </a:p>
      </dsp:txBody>
      <dsp:txXfrm>
        <a:off x="6983052" y="201041"/>
        <a:ext cx="552190" cy="205972"/>
      </dsp:txXfrm>
    </dsp:sp>
    <dsp:sp modelId="{74F0DB21-085E-4B18-945F-AECE1659EB2F}">
      <dsp:nvSpPr>
        <dsp:cNvPr id="0" name=""/>
        <dsp:cNvSpPr/>
      </dsp:nvSpPr>
      <dsp:spPr>
        <a:xfrm>
          <a:off x="7910190" y="28261"/>
          <a:ext cx="1378827" cy="103679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手札体-简粗体" panose="03000700000000000000" pitchFamily="66" charset="-122"/>
              <a:ea typeface="手札体-简粗体" panose="03000700000000000000" pitchFamily="66" charset="-122"/>
            </a:rPr>
            <a:t>实施阶段</a:t>
          </a:r>
        </a:p>
      </dsp:txBody>
      <dsp:txXfrm>
        <a:off x="7910190" y="28261"/>
        <a:ext cx="1378827" cy="551531"/>
      </dsp:txXfrm>
    </dsp:sp>
    <dsp:sp modelId="{0B8ECED9-BFA0-41AC-B62F-4ECB8FAE1D4B}">
      <dsp:nvSpPr>
        <dsp:cNvPr id="0" name=""/>
        <dsp:cNvSpPr/>
      </dsp:nvSpPr>
      <dsp:spPr>
        <a:xfrm>
          <a:off x="7854084" y="993037"/>
          <a:ext cx="2061319" cy="323703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手札体-简粗体" panose="03000700000000000000" pitchFamily="66" charset="-122"/>
              <a:ea typeface="手札体-简粗体" panose="03000700000000000000" pitchFamily="66" charset="-122"/>
            </a:rPr>
            <a:t>员工培训</a:t>
          </a:r>
        </a:p>
        <a:p>
          <a:pPr marL="228600" lvl="1" indent="-228600" algn="l" defTabSz="1066800">
            <a:lnSpc>
              <a:spcPct val="90000"/>
            </a:lnSpc>
            <a:spcBef>
              <a:spcPct val="0"/>
            </a:spcBef>
            <a:spcAft>
              <a:spcPct val="15000"/>
            </a:spcAft>
            <a:buChar char="•"/>
          </a:pPr>
          <a:r>
            <a:rPr lang="zh-CN" altLang="en-US" sz="2400" kern="1200" dirty="0">
              <a:latin typeface="手札体-简粗体" panose="03000700000000000000" pitchFamily="66" charset="-122"/>
              <a:ea typeface="手札体-简粗体" panose="03000700000000000000" pitchFamily="66" charset="-122"/>
            </a:rPr>
            <a:t>使用、维护、评估、改进</a:t>
          </a:r>
        </a:p>
      </dsp:txBody>
      <dsp:txXfrm>
        <a:off x="7914458" y="1053411"/>
        <a:ext cx="1940571" cy="3116289"/>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50FE8-F74F-1349-A8CA-65C27410E2C4}">
      <dsp:nvSpPr>
        <dsp:cNvPr id="0" name=""/>
        <dsp:cNvSpPr/>
      </dsp:nvSpPr>
      <dsp:spPr>
        <a:xfrm>
          <a:off x="2282332" y="592111"/>
          <a:ext cx="322127" cy="346287"/>
        </a:xfrm>
        <a:custGeom>
          <a:avLst/>
          <a:gdLst/>
          <a:ahLst/>
          <a:cxnLst/>
          <a:rect l="0" t="0" r="0" b="0"/>
          <a:pathLst>
            <a:path>
              <a:moveTo>
                <a:pt x="0" y="0"/>
              </a:moveTo>
              <a:lnTo>
                <a:pt x="161063" y="0"/>
              </a:lnTo>
              <a:lnTo>
                <a:pt x="161063" y="346287"/>
              </a:lnTo>
              <a:lnTo>
                <a:pt x="322127" y="34628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282332" y="245824"/>
          <a:ext cx="322127" cy="346287"/>
        </a:xfrm>
        <a:custGeom>
          <a:avLst/>
          <a:gdLst/>
          <a:ahLst/>
          <a:cxnLst/>
          <a:rect l="0" t="0" r="0" b="0"/>
          <a:pathLst>
            <a:path>
              <a:moveTo>
                <a:pt x="0" y="346287"/>
              </a:moveTo>
              <a:lnTo>
                <a:pt x="161063" y="346287"/>
              </a:lnTo>
              <a:lnTo>
                <a:pt x="161063" y="0"/>
              </a:lnTo>
              <a:lnTo>
                <a:pt x="3221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71695" y="346489"/>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客户关系管理的实施</a:t>
          </a:r>
          <a:endParaRPr lang="zh-CN" altLang="en-US" sz="1100" b="1" kern="1200" dirty="0">
            <a:latin typeface="SimHei" charset="-122"/>
            <a:ea typeface="SimHei" charset="-122"/>
            <a:cs typeface="SimHei" charset="-122"/>
          </a:endParaRPr>
        </a:p>
      </dsp:txBody>
      <dsp:txXfrm>
        <a:off x="671695" y="346489"/>
        <a:ext cx="1610637" cy="491244"/>
      </dsp:txXfrm>
    </dsp:sp>
    <dsp:sp modelId="{19BA56B5-C34A-B64D-A239-C962FAC6DE3A}">
      <dsp:nvSpPr>
        <dsp:cNvPr id="0" name=""/>
        <dsp:cNvSpPr/>
      </dsp:nvSpPr>
      <dsp:spPr>
        <a:xfrm>
          <a:off x="2604460" y="202"/>
          <a:ext cx="1610637" cy="49124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客户关系管理的八步法</a:t>
          </a:r>
          <a:endParaRPr lang="zh-CN" altLang="en-US" sz="1100" b="1" kern="1200" dirty="0">
            <a:latin typeface="SimHei" charset="-122"/>
            <a:ea typeface="SimHei" charset="-122"/>
            <a:cs typeface="SimHei" charset="-122"/>
          </a:endParaRPr>
        </a:p>
      </dsp:txBody>
      <dsp:txXfrm>
        <a:off x="2604460" y="202"/>
        <a:ext cx="1610637" cy="491244"/>
      </dsp:txXfrm>
    </dsp:sp>
    <dsp:sp modelId="{EE430F54-A878-5E4E-8BD2-2EC118BCE1FF}">
      <dsp:nvSpPr>
        <dsp:cNvPr id="0" name=""/>
        <dsp:cNvSpPr/>
      </dsp:nvSpPr>
      <dsp:spPr>
        <a:xfrm>
          <a:off x="2604460" y="692776"/>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实施客户关系管理的条件</a:t>
          </a:r>
          <a:endParaRPr lang="zh-CN" altLang="en-US" sz="1100" b="1" kern="1200" dirty="0">
            <a:latin typeface="SimHei" charset="-122"/>
            <a:ea typeface="SimHei" charset="-122"/>
            <a:cs typeface="SimHei" charset="-122"/>
          </a:endParaRPr>
        </a:p>
      </dsp:txBody>
      <dsp:txXfrm>
        <a:off x="2604460" y="692776"/>
        <a:ext cx="1610637" cy="491244"/>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D7061-831D-4BDE-AA2F-8DB8E6940905}">
      <dsp:nvSpPr>
        <dsp:cNvPr id="0" name=""/>
        <dsp:cNvSpPr/>
      </dsp:nvSpPr>
      <dsp:spPr>
        <a:xfrm>
          <a:off x="862019" y="2706"/>
          <a:ext cx="2348488" cy="102957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400"/>
            </a:lnSpc>
            <a:spcBef>
              <a:spcPct val="0"/>
            </a:spcBef>
            <a:spcAft>
              <a:spcPct val="35000"/>
            </a:spcAft>
            <a:buNone/>
          </a:pPr>
          <a:r>
            <a:rPr lang="zh-CN" altLang="en-US" sz="1800" kern="1200" dirty="0">
              <a:latin typeface="手札体-简粗体" panose="03000700000000000000" pitchFamily="66" charset="-122"/>
              <a:ea typeface="手札体-简粗体" panose="03000700000000000000" pitchFamily="66" charset="-122"/>
            </a:rPr>
            <a:t>确立业务计划</a:t>
          </a:r>
        </a:p>
      </dsp:txBody>
      <dsp:txXfrm>
        <a:off x="892174" y="32861"/>
        <a:ext cx="2288178" cy="969269"/>
      </dsp:txXfrm>
    </dsp:sp>
    <dsp:sp modelId="{C85FD063-3AC2-4FE1-AFAE-B0ED72D6631E}">
      <dsp:nvSpPr>
        <dsp:cNvPr id="0" name=""/>
        <dsp:cNvSpPr/>
      </dsp:nvSpPr>
      <dsp:spPr>
        <a:xfrm>
          <a:off x="3361513" y="304716"/>
          <a:ext cx="363784" cy="42555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手札体-简粗体" panose="03000700000000000000" pitchFamily="66" charset="-122"/>
            <a:ea typeface="手札体-简粗体" panose="03000700000000000000" pitchFamily="66" charset="-122"/>
          </a:endParaRPr>
        </a:p>
      </dsp:txBody>
      <dsp:txXfrm>
        <a:off x="3361513" y="389828"/>
        <a:ext cx="254649" cy="255335"/>
      </dsp:txXfrm>
    </dsp:sp>
    <dsp:sp modelId="{B32909EF-9566-4234-98C3-EC133421ADCE}">
      <dsp:nvSpPr>
        <dsp:cNvPr id="0" name=""/>
        <dsp:cNvSpPr/>
      </dsp:nvSpPr>
      <dsp:spPr>
        <a:xfrm>
          <a:off x="3896894" y="2706"/>
          <a:ext cx="2348488" cy="102957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400"/>
            </a:lnSpc>
            <a:spcBef>
              <a:spcPct val="0"/>
            </a:spcBef>
            <a:spcAft>
              <a:spcPct val="35000"/>
            </a:spcAft>
            <a:buNone/>
          </a:pPr>
          <a:r>
            <a:rPr lang="zh-CN" altLang="en-US" sz="1800" kern="1200" dirty="0">
              <a:latin typeface="手札体-简粗体" panose="03000700000000000000" pitchFamily="66" charset="-122"/>
              <a:ea typeface="手札体-简粗体" panose="03000700000000000000" pitchFamily="66" charset="-122"/>
            </a:rPr>
            <a:t>建立客户关系管理项目团队</a:t>
          </a:r>
        </a:p>
      </dsp:txBody>
      <dsp:txXfrm>
        <a:off x="3927049" y="32861"/>
        <a:ext cx="2288178" cy="969269"/>
      </dsp:txXfrm>
    </dsp:sp>
    <dsp:sp modelId="{6D0D9E99-56F0-43D3-A234-3B26B61296CD}">
      <dsp:nvSpPr>
        <dsp:cNvPr id="0" name=""/>
        <dsp:cNvSpPr/>
      </dsp:nvSpPr>
      <dsp:spPr>
        <a:xfrm>
          <a:off x="6396388" y="304716"/>
          <a:ext cx="363784" cy="42555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手札体-简粗体" panose="03000700000000000000" pitchFamily="66" charset="-122"/>
            <a:ea typeface="手札体-简粗体" panose="03000700000000000000" pitchFamily="66" charset="-122"/>
          </a:endParaRPr>
        </a:p>
      </dsp:txBody>
      <dsp:txXfrm>
        <a:off x="6396388" y="389828"/>
        <a:ext cx="254649" cy="255335"/>
      </dsp:txXfrm>
    </dsp:sp>
    <dsp:sp modelId="{10EA2EE6-24D8-45B5-A6E1-CB0B57118581}">
      <dsp:nvSpPr>
        <dsp:cNvPr id="0" name=""/>
        <dsp:cNvSpPr/>
      </dsp:nvSpPr>
      <dsp:spPr>
        <a:xfrm>
          <a:off x="6931770" y="2706"/>
          <a:ext cx="2348488" cy="102957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400"/>
            </a:lnSpc>
            <a:spcBef>
              <a:spcPct val="0"/>
            </a:spcBef>
            <a:spcAft>
              <a:spcPct val="35000"/>
            </a:spcAft>
            <a:buNone/>
          </a:pPr>
          <a:r>
            <a:rPr lang="zh-CN" altLang="en-US" sz="1800" kern="1200" dirty="0">
              <a:latin typeface="手札体-简粗体" panose="03000700000000000000" pitchFamily="66" charset="-122"/>
              <a:ea typeface="手札体-简粗体" panose="03000700000000000000" pitchFamily="66" charset="-122"/>
            </a:rPr>
            <a:t>分析客户需求，开展信息系统初建</a:t>
          </a:r>
        </a:p>
      </dsp:txBody>
      <dsp:txXfrm>
        <a:off x="6961925" y="32861"/>
        <a:ext cx="2288178" cy="969269"/>
      </dsp:txXfrm>
    </dsp:sp>
    <dsp:sp modelId="{F6F8DC87-FB7D-4174-8863-96835DD216B3}">
      <dsp:nvSpPr>
        <dsp:cNvPr id="0" name=""/>
        <dsp:cNvSpPr/>
      </dsp:nvSpPr>
      <dsp:spPr>
        <a:xfrm rot="5400000">
          <a:off x="7924122" y="1152404"/>
          <a:ext cx="363784" cy="42555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手札体-简粗体" panose="03000700000000000000" pitchFamily="66" charset="-122"/>
            <a:ea typeface="手札体-简粗体" panose="03000700000000000000" pitchFamily="66" charset="-122"/>
          </a:endParaRPr>
        </a:p>
      </dsp:txBody>
      <dsp:txXfrm rot="-5400000">
        <a:off x="7978347" y="1183292"/>
        <a:ext cx="255335" cy="254649"/>
      </dsp:txXfrm>
    </dsp:sp>
    <dsp:sp modelId="{0DE1AE04-C5C1-4CE9-92EC-C6666F17FC65}">
      <dsp:nvSpPr>
        <dsp:cNvPr id="0" name=""/>
        <dsp:cNvSpPr/>
      </dsp:nvSpPr>
      <dsp:spPr>
        <a:xfrm>
          <a:off x="6931770" y="1718673"/>
          <a:ext cx="2348488" cy="102957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400"/>
            </a:lnSpc>
            <a:spcBef>
              <a:spcPct val="0"/>
            </a:spcBef>
            <a:spcAft>
              <a:spcPct val="35000"/>
            </a:spcAft>
            <a:buNone/>
          </a:pPr>
          <a:r>
            <a:rPr lang="zh-CN" altLang="en-US" sz="1800" kern="1200" dirty="0">
              <a:latin typeface="手札体-简粗体" panose="03000700000000000000" pitchFamily="66" charset="-122"/>
              <a:ea typeface="手札体-简粗体" panose="03000700000000000000" pitchFamily="66" charset="-122"/>
            </a:rPr>
            <a:t>明确企业应用需求</a:t>
          </a:r>
        </a:p>
      </dsp:txBody>
      <dsp:txXfrm>
        <a:off x="6961925" y="1748828"/>
        <a:ext cx="2288178" cy="969269"/>
      </dsp:txXfrm>
    </dsp:sp>
    <dsp:sp modelId="{119E0154-C9A8-4944-9DC5-CB535A76D78A}">
      <dsp:nvSpPr>
        <dsp:cNvPr id="0" name=""/>
        <dsp:cNvSpPr/>
      </dsp:nvSpPr>
      <dsp:spPr>
        <a:xfrm rot="10800000">
          <a:off x="6416980" y="2020683"/>
          <a:ext cx="363784" cy="42555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手札体-简粗体" panose="03000700000000000000" pitchFamily="66" charset="-122"/>
            <a:ea typeface="手札体-简粗体" panose="03000700000000000000" pitchFamily="66" charset="-122"/>
          </a:endParaRPr>
        </a:p>
      </dsp:txBody>
      <dsp:txXfrm rot="10800000">
        <a:off x="6526115" y="2105795"/>
        <a:ext cx="254649" cy="255335"/>
      </dsp:txXfrm>
    </dsp:sp>
    <dsp:sp modelId="{F07F995C-7C59-4943-892A-F098E66F29EB}">
      <dsp:nvSpPr>
        <dsp:cNvPr id="0" name=""/>
        <dsp:cNvSpPr/>
      </dsp:nvSpPr>
      <dsp:spPr>
        <a:xfrm>
          <a:off x="3896894" y="1718673"/>
          <a:ext cx="2348488" cy="102957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400"/>
            </a:lnSpc>
            <a:spcBef>
              <a:spcPct val="0"/>
            </a:spcBef>
            <a:spcAft>
              <a:spcPct val="35000"/>
            </a:spcAft>
            <a:buNone/>
          </a:pPr>
          <a:r>
            <a:rPr lang="zh-CN" altLang="en-US" sz="1800" kern="1200" dirty="0">
              <a:latin typeface="手札体-简粗体" panose="03000700000000000000" pitchFamily="66" charset="-122"/>
              <a:ea typeface="手札体-简粗体" panose="03000700000000000000" pitchFamily="66" charset="-122"/>
            </a:rPr>
            <a:t>为客户关系管理不同级别系统设置优先级</a:t>
          </a:r>
        </a:p>
      </dsp:txBody>
      <dsp:txXfrm>
        <a:off x="3927049" y="1748828"/>
        <a:ext cx="2288178" cy="969269"/>
      </dsp:txXfrm>
    </dsp:sp>
    <dsp:sp modelId="{F6FB29CB-E282-4E55-81C2-72E56A48F277}">
      <dsp:nvSpPr>
        <dsp:cNvPr id="0" name=""/>
        <dsp:cNvSpPr/>
      </dsp:nvSpPr>
      <dsp:spPr>
        <a:xfrm rot="10800000">
          <a:off x="3382104" y="2020683"/>
          <a:ext cx="363784" cy="42555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手札体-简粗体" panose="03000700000000000000" pitchFamily="66" charset="-122"/>
            <a:ea typeface="手札体-简粗体" panose="03000700000000000000" pitchFamily="66" charset="-122"/>
          </a:endParaRPr>
        </a:p>
      </dsp:txBody>
      <dsp:txXfrm rot="10800000">
        <a:off x="3491239" y="2105795"/>
        <a:ext cx="254649" cy="255335"/>
      </dsp:txXfrm>
    </dsp:sp>
    <dsp:sp modelId="{F2FE270A-FAFD-4FE4-99E1-B6DB7332879E}">
      <dsp:nvSpPr>
        <dsp:cNvPr id="0" name=""/>
        <dsp:cNvSpPr/>
      </dsp:nvSpPr>
      <dsp:spPr>
        <a:xfrm>
          <a:off x="862019" y="1718673"/>
          <a:ext cx="2348488" cy="102957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400"/>
            </a:lnSpc>
            <a:spcBef>
              <a:spcPct val="0"/>
            </a:spcBef>
            <a:spcAft>
              <a:spcPct val="35000"/>
            </a:spcAft>
            <a:buNone/>
          </a:pPr>
          <a:r>
            <a:rPr lang="zh-CN" altLang="en-US" sz="1800" kern="1200" dirty="0">
              <a:latin typeface="手札体-简粗体" panose="03000700000000000000" pitchFamily="66" charset="-122"/>
              <a:ea typeface="手札体-简粗体" panose="03000700000000000000" pitchFamily="66" charset="-122"/>
            </a:rPr>
            <a:t>选择合适的方案</a:t>
          </a:r>
        </a:p>
      </dsp:txBody>
      <dsp:txXfrm>
        <a:off x="892174" y="1748828"/>
        <a:ext cx="2288178" cy="969269"/>
      </dsp:txXfrm>
    </dsp:sp>
    <dsp:sp modelId="{65AC5AC4-8535-42B0-A23A-35A707B971A4}">
      <dsp:nvSpPr>
        <dsp:cNvPr id="0" name=""/>
        <dsp:cNvSpPr/>
      </dsp:nvSpPr>
      <dsp:spPr>
        <a:xfrm rot="5400000">
          <a:off x="1854371" y="2868370"/>
          <a:ext cx="363784" cy="42555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手札体-简粗体" panose="03000700000000000000" pitchFamily="66" charset="-122"/>
            <a:ea typeface="手札体-简粗体" panose="03000700000000000000" pitchFamily="66" charset="-122"/>
          </a:endParaRPr>
        </a:p>
      </dsp:txBody>
      <dsp:txXfrm rot="-5400000">
        <a:off x="1908596" y="2899258"/>
        <a:ext cx="255335" cy="254649"/>
      </dsp:txXfrm>
    </dsp:sp>
    <dsp:sp modelId="{24C45F56-C018-4B4A-975E-0C0F347E1946}">
      <dsp:nvSpPr>
        <dsp:cNvPr id="0" name=""/>
        <dsp:cNvSpPr/>
      </dsp:nvSpPr>
      <dsp:spPr>
        <a:xfrm>
          <a:off x="862019" y="3434639"/>
          <a:ext cx="2348488" cy="102957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400"/>
            </a:lnSpc>
            <a:spcBef>
              <a:spcPct val="0"/>
            </a:spcBef>
            <a:spcAft>
              <a:spcPct val="35000"/>
            </a:spcAft>
            <a:buNone/>
          </a:pPr>
          <a:r>
            <a:rPr lang="zh-CN" altLang="en-US" sz="1800" kern="1200" dirty="0">
              <a:latin typeface="手札体-简粗体" panose="03000700000000000000" pitchFamily="66" charset="-122"/>
              <a:ea typeface="手札体-简粗体" panose="03000700000000000000" pitchFamily="66" charset="-122"/>
            </a:rPr>
            <a:t>组织员工用户培训</a:t>
          </a:r>
        </a:p>
      </dsp:txBody>
      <dsp:txXfrm>
        <a:off x="892174" y="3464794"/>
        <a:ext cx="2288178" cy="969269"/>
      </dsp:txXfrm>
    </dsp:sp>
    <dsp:sp modelId="{A7C13EC8-D603-472A-8C76-68133B54B920}">
      <dsp:nvSpPr>
        <dsp:cNvPr id="0" name=""/>
        <dsp:cNvSpPr/>
      </dsp:nvSpPr>
      <dsp:spPr>
        <a:xfrm>
          <a:off x="3361513" y="3736649"/>
          <a:ext cx="363784" cy="42555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手札体-简粗体" panose="03000700000000000000" pitchFamily="66" charset="-122"/>
            <a:ea typeface="手札体-简粗体" panose="03000700000000000000" pitchFamily="66" charset="-122"/>
          </a:endParaRPr>
        </a:p>
      </dsp:txBody>
      <dsp:txXfrm>
        <a:off x="3361513" y="3821761"/>
        <a:ext cx="254649" cy="255335"/>
      </dsp:txXfrm>
    </dsp:sp>
    <dsp:sp modelId="{B117A9BC-8E1D-47F7-8C8D-11984B96CC20}">
      <dsp:nvSpPr>
        <dsp:cNvPr id="0" name=""/>
        <dsp:cNvSpPr/>
      </dsp:nvSpPr>
      <dsp:spPr>
        <a:xfrm>
          <a:off x="3896894" y="3434639"/>
          <a:ext cx="2348488" cy="102957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400"/>
            </a:lnSpc>
            <a:spcBef>
              <a:spcPct val="0"/>
            </a:spcBef>
            <a:spcAft>
              <a:spcPct val="35000"/>
            </a:spcAft>
            <a:buNone/>
          </a:pPr>
          <a:r>
            <a:rPr lang="zh-CN" altLang="en-US" sz="1800" kern="1200" dirty="0">
              <a:latin typeface="手札体-简粗体" panose="03000700000000000000" pitchFamily="66" charset="-122"/>
              <a:ea typeface="手札体-简粗体" panose="03000700000000000000" pitchFamily="66" charset="-122"/>
            </a:rPr>
            <a:t>使用、维护、评估和改进</a:t>
          </a:r>
        </a:p>
      </dsp:txBody>
      <dsp:txXfrm>
        <a:off x="3927049" y="3464794"/>
        <a:ext cx="2288178" cy="9692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5202118" y="3134354"/>
          <a:ext cx="510285" cy="2742786"/>
        </a:xfrm>
        <a:custGeom>
          <a:avLst/>
          <a:gdLst/>
          <a:ahLst/>
          <a:cxnLst/>
          <a:rect l="0" t="0" r="0" b="0"/>
          <a:pathLst>
            <a:path>
              <a:moveTo>
                <a:pt x="0" y="0"/>
              </a:moveTo>
              <a:lnTo>
                <a:pt x="255142" y="0"/>
              </a:lnTo>
              <a:lnTo>
                <a:pt x="255142" y="2742786"/>
              </a:lnTo>
              <a:lnTo>
                <a:pt x="510285" y="274278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5202118" y="3134354"/>
          <a:ext cx="510285" cy="1645671"/>
        </a:xfrm>
        <a:custGeom>
          <a:avLst/>
          <a:gdLst/>
          <a:ahLst/>
          <a:cxnLst/>
          <a:rect l="0" t="0" r="0" b="0"/>
          <a:pathLst>
            <a:path>
              <a:moveTo>
                <a:pt x="0" y="0"/>
              </a:moveTo>
              <a:lnTo>
                <a:pt x="255142" y="0"/>
              </a:lnTo>
              <a:lnTo>
                <a:pt x="255142" y="1645671"/>
              </a:lnTo>
              <a:lnTo>
                <a:pt x="510285" y="164567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5202118" y="3134354"/>
          <a:ext cx="510285" cy="548557"/>
        </a:xfrm>
        <a:custGeom>
          <a:avLst/>
          <a:gdLst/>
          <a:ahLst/>
          <a:cxnLst/>
          <a:rect l="0" t="0" r="0" b="0"/>
          <a:pathLst>
            <a:path>
              <a:moveTo>
                <a:pt x="0" y="0"/>
              </a:moveTo>
              <a:lnTo>
                <a:pt x="255142" y="0"/>
              </a:lnTo>
              <a:lnTo>
                <a:pt x="255142" y="548557"/>
              </a:lnTo>
              <a:lnTo>
                <a:pt x="510285" y="54855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5202118" y="2585796"/>
          <a:ext cx="510285" cy="548557"/>
        </a:xfrm>
        <a:custGeom>
          <a:avLst/>
          <a:gdLst/>
          <a:ahLst/>
          <a:cxnLst/>
          <a:rect l="0" t="0" r="0" b="0"/>
          <a:pathLst>
            <a:path>
              <a:moveTo>
                <a:pt x="0" y="548557"/>
              </a:moveTo>
              <a:lnTo>
                <a:pt x="255142" y="548557"/>
              </a:lnTo>
              <a:lnTo>
                <a:pt x="255142" y="0"/>
              </a:lnTo>
              <a:lnTo>
                <a:pt x="51028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5202118" y="1488682"/>
          <a:ext cx="510285" cy="1645671"/>
        </a:xfrm>
        <a:custGeom>
          <a:avLst/>
          <a:gdLst/>
          <a:ahLst/>
          <a:cxnLst/>
          <a:rect l="0" t="0" r="0" b="0"/>
          <a:pathLst>
            <a:path>
              <a:moveTo>
                <a:pt x="0" y="1645671"/>
              </a:moveTo>
              <a:lnTo>
                <a:pt x="255142" y="1645671"/>
              </a:lnTo>
              <a:lnTo>
                <a:pt x="255142" y="0"/>
              </a:lnTo>
              <a:lnTo>
                <a:pt x="51028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5202118" y="391567"/>
          <a:ext cx="510285" cy="2742786"/>
        </a:xfrm>
        <a:custGeom>
          <a:avLst/>
          <a:gdLst/>
          <a:ahLst/>
          <a:cxnLst/>
          <a:rect l="0" t="0" r="0" b="0"/>
          <a:pathLst>
            <a:path>
              <a:moveTo>
                <a:pt x="0" y="2742786"/>
              </a:moveTo>
              <a:lnTo>
                <a:pt x="255142" y="2742786"/>
              </a:lnTo>
              <a:lnTo>
                <a:pt x="255142" y="0"/>
              </a:lnTo>
              <a:lnTo>
                <a:pt x="510285"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2650688" y="2745261"/>
          <a:ext cx="2551429" cy="77818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sym typeface="+mn-ea"/>
            </a:rPr>
            <a:t>客户关系管理的流程</a:t>
          </a:r>
          <a:endParaRPr lang="zh-CN" altLang="en-US" sz="2000" b="1" kern="1200" dirty="0">
            <a:latin typeface="SimHei" charset="-122"/>
            <a:ea typeface="SimHei" charset="-122"/>
            <a:cs typeface="SimHei" charset="-122"/>
          </a:endParaRPr>
        </a:p>
      </dsp:txBody>
      <dsp:txXfrm>
        <a:off x="2650688" y="2745261"/>
        <a:ext cx="2551429" cy="778185"/>
      </dsp:txXfrm>
    </dsp:sp>
    <dsp:sp modelId="{19BA56B5-C34A-B64D-A239-C962FAC6DE3A}">
      <dsp:nvSpPr>
        <dsp:cNvPr id="0" name=""/>
        <dsp:cNvSpPr/>
      </dsp:nvSpPr>
      <dsp:spPr>
        <a:xfrm>
          <a:off x="5712403" y="2474"/>
          <a:ext cx="2551429" cy="77818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客户关系管理的基本流程</a:t>
          </a:r>
        </a:p>
      </dsp:txBody>
      <dsp:txXfrm>
        <a:off x="5712403" y="2474"/>
        <a:ext cx="2551429" cy="778185"/>
      </dsp:txXfrm>
    </dsp:sp>
    <dsp:sp modelId="{4E99FFF1-F2C8-4947-9B7B-F4C0FDBD7B17}">
      <dsp:nvSpPr>
        <dsp:cNvPr id="0" name=""/>
        <dsp:cNvSpPr/>
      </dsp:nvSpPr>
      <dsp:spPr>
        <a:xfrm>
          <a:off x="5712403" y="1099589"/>
          <a:ext cx="2551429" cy="77818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SimHei" charset="-122"/>
              <a:ea typeface="SimHei" charset="-122"/>
              <a:cs typeface="SimHei" charset="-122"/>
            </a:rPr>
            <a:t>客户分析</a:t>
          </a:r>
        </a:p>
      </dsp:txBody>
      <dsp:txXfrm>
        <a:off x="5712403" y="1099589"/>
        <a:ext cx="2551429" cy="778185"/>
      </dsp:txXfrm>
    </dsp:sp>
    <dsp:sp modelId="{7EAD13FD-E4B4-DC46-B5DF-6646A2216B5E}">
      <dsp:nvSpPr>
        <dsp:cNvPr id="0" name=""/>
        <dsp:cNvSpPr/>
      </dsp:nvSpPr>
      <dsp:spPr>
        <a:xfrm>
          <a:off x="5712403" y="2196703"/>
          <a:ext cx="2551429" cy="77818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深入了解目标客户</a:t>
          </a:r>
          <a:endParaRPr lang="zh-CN" altLang="en-US" sz="2000" b="1" kern="1200" dirty="0">
            <a:latin typeface="SimHei" charset="-122"/>
            <a:ea typeface="SimHei" charset="-122"/>
            <a:cs typeface="SimHei" charset="-122"/>
          </a:endParaRPr>
        </a:p>
      </dsp:txBody>
      <dsp:txXfrm>
        <a:off x="5712403" y="2196703"/>
        <a:ext cx="2551429" cy="778185"/>
      </dsp:txXfrm>
    </dsp:sp>
    <dsp:sp modelId="{8694BFB8-9E8C-1845-8FEC-5B89C95DC21B}">
      <dsp:nvSpPr>
        <dsp:cNvPr id="0" name=""/>
        <dsp:cNvSpPr/>
      </dsp:nvSpPr>
      <dsp:spPr>
        <a:xfrm>
          <a:off x="5712403" y="3293818"/>
          <a:ext cx="2551429" cy="77818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发展关系网络</a:t>
          </a:r>
          <a:endParaRPr lang="zh-CN" altLang="en-US" sz="2000" b="1" kern="1200" dirty="0">
            <a:latin typeface="SimHei" charset="-122"/>
            <a:ea typeface="SimHei" charset="-122"/>
            <a:cs typeface="SimHei" charset="-122"/>
          </a:endParaRPr>
        </a:p>
      </dsp:txBody>
      <dsp:txXfrm>
        <a:off x="5712403" y="3293818"/>
        <a:ext cx="2551429" cy="778185"/>
      </dsp:txXfrm>
    </dsp:sp>
    <dsp:sp modelId="{EE430F54-A878-5E4E-8BD2-2EC118BCE1FF}">
      <dsp:nvSpPr>
        <dsp:cNvPr id="0" name=""/>
        <dsp:cNvSpPr/>
      </dsp:nvSpPr>
      <dsp:spPr>
        <a:xfrm>
          <a:off x="5712403" y="4390932"/>
          <a:ext cx="2551429" cy="77818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创造客户价值</a:t>
          </a:r>
          <a:endParaRPr lang="zh-CN" altLang="en-US" sz="2000" b="1" kern="1200" dirty="0">
            <a:latin typeface="SimHei" charset="-122"/>
            <a:ea typeface="SimHei" charset="-122"/>
            <a:cs typeface="SimHei" charset="-122"/>
          </a:endParaRPr>
        </a:p>
      </dsp:txBody>
      <dsp:txXfrm>
        <a:off x="5712403" y="4390932"/>
        <a:ext cx="2551429" cy="778185"/>
      </dsp:txXfrm>
    </dsp:sp>
    <dsp:sp modelId="{E6CF5C07-2D9C-564D-90E5-DBF063F87A7C}">
      <dsp:nvSpPr>
        <dsp:cNvPr id="0" name=""/>
        <dsp:cNvSpPr/>
      </dsp:nvSpPr>
      <dsp:spPr>
        <a:xfrm>
          <a:off x="5712403" y="5488047"/>
          <a:ext cx="2551429" cy="77818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rPr>
            <a:t>管理客户关系</a:t>
          </a:r>
          <a:endParaRPr lang="zh-CN" altLang="en-US" sz="2000" b="1" kern="1200" dirty="0">
            <a:latin typeface="SimHei" charset="-122"/>
            <a:ea typeface="SimHei" charset="-122"/>
            <a:cs typeface="SimHei" charset="-122"/>
          </a:endParaRPr>
        </a:p>
      </dsp:txBody>
      <dsp:txXfrm>
        <a:off x="5712403" y="5488047"/>
        <a:ext cx="2551429" cy="778185"/>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50FE8-F74F-1349-A8CA-65C27410E2C4}">
      <dsp:nvSpPr>
        <dsp:cNvPr id="0" name=""/>
        <dsp:cNvSpPr/>
      </dsp:nvSpPr>
      <dsp:spPr>
        <a:xfrm>
          <a:off x="2282332" y="592111"/>
          <a:ext cx="322127" cy="346287"/>
        </a:xfrm>
        <a:custGeom>
          <a:avLst/>
          <a:gdLst/>
          <a:ahLst/>
          <a:cxnLst/>
          <a:rect l="0" t="0" r="0" b="0"/>
          <a:pathLst>
            <a:path>
              <a:moveTo>
                <a:pt x="0" y="0"/>
              </a:moveTo>
              <a:lnTo>
                <a:pt x="161063" y="0"/>
              </a:lnTo>
              <a:lnTo>
                <a:pt x="161063" y="346287"/>
              </a:lnTo>
              <a:lnTo>
                <a:pt x="322127" y="34628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282332" y="245824"/>
          <a:ext cx="322127" cy="346287"/>
        </a:xfrm>
        <a:custGeom>
          <a:avLst/>
          <a:gdLst/>
          <a:ahLst/>
          <a:cxnLst/>
          <a:rect l="0" t="0" r="0" b="0"/>
          <a:pathLst>
            <a:path>
              <a:moveTo>
                <a:pt x="0" y="346287"/>
              </a:moveTo>
              <a:lnTo>
                <a:pt x="161063" y="346287"/>
              </a:lnTo>
              <a:lnTo>
                <a:pt x="161063" y="0"/>
              </a:lnTo>
              <a:lnTo>
                <a:pt x="3221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71695" y="346489"/>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客户关系管理的实施</a:t>
          </a:r>
          <a:endParaRPr lang="zh-CN" altLang="en-US" sz="1100" b="1" kern="1200" dirty="0">
            <a:latin typeface="SimHei" charset="-122"/>
            <a:ea typeface="SimHei" charset="-122"/>
            <a:cs typeface="SimHei" charset="-122"/>
          </a:endParaRPr>
        </a:p>
      </dsp:txBody>
      <dsp:txXfrm>
        <a:off x="671695" y="346489"/>
        <a:ext cx="1610637" cy="491244"/>
      </dsp:txXfrm>
    </dsp:sp>
    <dsp:sp modelId="{19BA56B5-C34A-B64D-A239-C962FAC6DE3A}">
      <dsp:nvSpPr>
        <dsp:cNvPr id="0" name=""/>
        <dsp:cNvSpPr/>
      </dsp:nvSpPr>
      <dsp:spPr>
        <a:xfrm>
          <a:off x="2604460" y="202"/>
          <a:ext cx="1610637" cy="49124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客户关系管理的八步法</a:t>
          </a:r>
          <a:endParaRPr lang="zh-CN" altLang="en-US" sz="1100" b="1" kern="1200" dirty="0">
            <a:latin typeface="SimHei" charset="-122"/>
            <a:ea typeface="SimHei" charset="-122"/>
            <a:cs typeface="SimHei" charset="-122"/>
          </a:endParaRPr>
        </a:p>
      </dsp:txBody>
      <dsp:txXfrm>
        <a:off x="2604460" y="202"/>
        <a:ext cx="1610637" cy="491244"/>
      </dsp:txXfrm>
    </dsp:sp>
    <dsp:sp modelId="{EE430F54-A878-5E4E-8BD2-2EC118BCE1FF}">
      <dsp:nvSpPr>
        <dsp:cNvPr id="0" name=""/>
        <dsp:cNvSpPr/>
      </dsp:nvSpPr>
      <dsp:spPr>
        <a:xfrm>
          <a:off x="2604460" y="692776"/>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实施客户关系管理的条件</a:t>
          </a:r>
          <a:endParaRPr lang="zh-CN" altLang="en-US" sz="1100" b="1" kern="1200" dirty="0">
            <a:latin typeface="SimHei" charset="-122"/>
            <a:ea typeface="SimHei" charset="-122"/>
            <a:cs typeface="SimHei" charset="-122"/>
          </a:endParaRPr>
        </a:p>
      </dsp:txBody>
      <dsp:txXfrm>
        <a:off x="2604460" y="692776"/>
        <a:ext cx="1610637" cy="491244"/>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2462F-A54E-44FC-86C2-221C1CA9F0EE}">
      <dsp:nvSpPr>
        <dsp:cNvPr id="0" name=""/>
        <dsp:cNvSpPr/>
      </dsp:nvSpPr>
      <dsp:spPr>
        <a:xfrm>
          <a:off x="315589" y="2244"/>
          <a:ext cx="3550075" cy="5249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客户分析</a:t>
          </a:r>
        </a:p>
      </dsp:txBody>
      <dsp:txXfrm>
        <a:off x="330963" y="17618"/>
        <a:ext cx="3519327" cy="494162"/>
      </dsp:txXfrm>
    </dsp:sp>
    <dsp:sp modelId="{6EB66A36-9191-411F-AB21-85080CEF7757}">
      <dsp:nvSpPr>
        <dsp:cNvPr id="0" name=""/>
        <dsp:cNvSpPr/>
      </dsp:nvSpPr>
      <dsp:spPr>
        <a:xfrm rot="5400000">
          <a:off x="1992206" y="540278"/>
          <a:ext cx="196841" cy="23620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ts val="0"/>
            </a:spcAft>
            <a:buNone/>
          </a:pPr>
          <a:endParaRPr lang="zh-CN" altLang="en-US" sz="2000" kern="1200">
            <a:latin typeface="手札体-简粗体" panose="03000700000000000000" pitchFamily="66" charset="-122"/>
            <a:ea typeface="手札体-简粗体" panose="03000700000000000000" pitchFamily="66" charset="-122"/>
          </a:endParaRPr>
        </a:p>
      </dsp:txBody>
      <dsp:txXfrm rot="-5400000">
        <a:off x="2019764" y="559962"/>
        <a:ext cx="141725" cy="137789"/>
      </dsp:txXfrm>
    </dsp:sp>
    <dsp:sp modelId="{E6CA7C63-F1B9-4B63-8ECB-ADFBC51F817D}">
      <dsp:nvSpPr>
        <dsp:cNvPr id="0" name=""/>
        <dsp:cNvSpPr/>
      </dsp:nvSpPr>
      <dsp:spPr>
        <a:xfrm>
          <a:off x="315589" y="789610"/>
          <a:ext cx="3550075" cy="5249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深入了解目标客户</a:t>
          </a:r>
        </a:p>
      </dsp:txBody>
      <dsp:txXfrm>
        <a:off x="330963" y="804984"/>
        <a:ext cx="3519327" cy="494162"/>
      </dsp:txXfrm>
    </dsp:sp>
    <dsp:sp modelId="{BE9A44F2-3249-47D1-B714-F2127C0B8A03}">
      <dsp:nvSpPr>
        <dsp:cNvPr id="0" name=""/>
        <dsp:cNvSpPr/>
      </dsp:nvSpPr>
      <dsp:spPr>
        <a:xfrm rot="5400000">
          <a:off x="1992206" y="1327644"/>
          <a:ext cx="196841" cy="23620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ts val="0"/>
            </a:spcAft>
            <a:buNone/>
          </a:pPr>
          <a:endParaRPr lang="zh-CN" altLang="en-US" sz="2000" kern="1200">
            <a:latin typeface="手札体-简粗体" panose="03000700000000000000" pitchFamily="66" charset="-122"/>
            <a:ea typeface="手札体-简粗体" panose="03000700000000000000" pitchFamily="66" charset="-122"/>
          </a:endParaRPr>
        </a:p>
      </dsp:txBody>
      <dsp:txXfrm rot="-5400000">
        <a:off x="2019764" y="1347328"/>
        <a:ext cx="141725" cy="137789"/>
      </dsp:txXfrm>
    </dsp:sp>
    <dsp:sp modelId="{A85E4B90-D280-44C3-A3F7-CCA2472E7DEE}">
      <dsp:nvSpPr>
        <dsp:cNvPr id="0" name=""/>
        <dsp:cNvSpPr/>
      </dsp:nvSpPr>
      <dsp:spPr>
        <a:xfrm>
          <a:off x="315589" y="1576976"/>
          <a:ext cx="3550075" cy="5249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发展关系网络</a:t>
          </a:r>
        </a:p>
      </dsp:txBody>
      <dsp:txXfrm>
        <a:off x="330963" y="1592350"/>
        <a:ext cx="3519327" cy="494162"/>
      </dsp:txXfrm>
    </dsp:sp>
    <dsp:sp modelId="{6A9F781D-8286-4C72-8CBF-E17F6F68A589}">
      <dsp:nvSpPr>
        <dsp:cNvPr id="0" name=""/>
        <dsp:cNvSpPr/>
      </dsp:nvSpPr>
      <dsp:spPr>
        <a:xfrm rot="5400000">
          <a:off x="1992206" y="2115010"/>
          <a:ext cx="196841" cy="23620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ts val="0"/>
            </a:spcAft>
            <a:buNone/>
          </a:pPr>
          <a:endParaRPr lang="zh-CN" altLang="en-US" sz="2000" kern="1200">
            <a:latin typeface="手札体-简粗体" panose="03000700000000000000" pitchFamily="66" charset="-122"/>
            <a:ea typeface="手札体-简粗体" panose="03000700000000000000" pitchFamily="66" charset="-122"/>
          </a:endParaRPr>
        </a:p>
      </dsp:txBody>
      <dsp:txXfrm rot="-5400000">
        <a:off x="2019764" y="2134694"/>
        <a:ext cx="141725" cy="137789"/>
      </dsp:txXfrm>
    </dsp:sp>
    <dsp:sp modelId="{4A7CAD4D-E330-4D12-9ED4-699DAFCC6EB8}">
      <dsp:nvSpPr>
        <dsp:cNvPr id="0" name=""/>
        <dsp:cNvSpPr/>
      </dsp:nvSpPr>
      <dsp:spPr>
        <a:xfrm>
          <a:off x="315589" y="2364342"/>
          <a:ext cx="3550075" cy="5249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创造客户价值</a:t>
          </a:r>
        </a:p>
      </dsp:txBody>
      <dsp:txXfrm>
        <a:off x="330963" y="2379716"/>
        <a:ext cx="3519327" cy="494162"/>
      </dsp:txXfrm>
    </dsp:sp>
    <dsp:sp modelId="{E7EA5D58-A9B3-45CF-8423-2A9BE6BED009}">
      <dsp:nvSpPr>
        <dsp:cNvPr id="0" name=""/>
        <dsp:cNvSpPr/>
      </dsp:nvSpPr>
      <dsp:spPr>
        <a:xfrm rot="5400000">
          <a:off x="1992206" y="2902375"/>
          <a:ext cx="196841" cy="23620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ts val="0"/>
            </a:spcAft>
            <a:buNone/>
          </a:pPr>
          <a:endParaRPr lang="zh-CN" altLang="en-US" sz="2000" kern="1200">
            <a:latin typeface="手札体-简粗体" panose="03000700000000000000" pitchFamily="66" charset="-122"/>
            <a:ea typeface="手札体-简粗体" panose="03000700000000000000" pitchFamily="66" charset="-122"/>
          </a:endParaRPr>
        </a:p>
      </dsp:txBody>
      <dsp:txXfrm rot="-5400000">
        <a:off x="2019764" y="2922059"/>
        <a:ext cx="141725" cy="137789"/>
      </dsp:txXfrm>
    </dsp:sp>
    <dsp:sp modelId="{3FBFCE22-EFD4-477C-9661-3AF51EFB87CF}">
      <dsp:nvSpPr>
        <dsp:cNvPr id="0" name=""/>
        <dsp:cNvSpPr/>
      </dsp:nvSpPr>
      <dsp:spPr>
        <a:xfrm>
          <a:off x="315589" y="3151708"/>
          <a:ext cx="3550075" cy="5249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管理客户关系</a:t>
          </a:r>
        </a:p>
      </dsp:txBody>
      <dsp:txXfrm>
        <a:off x="330963" y="3167082"/>
        <a:ext cx="3519327" cy="494162"/>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D7061-831D-4BDE-AA2F-8DB8E6940905}">
      <dsp:nvSpPr>
        <dsp:cNvPr id="0" name=""/>
        <dsp:cNvSpPr/>
      </dsp:nvSpPr>
      <dsp:spPr>
        <a:xfrm>
          <a:off x="3386" y="335981"/>
          <a:ext cx="1703693" cy="74690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ts val="1680"/>
            </a:lnSpc>
            <a:spcBef>
              <a:spcPct val="0"/>
            </a:spcBef>
            <a:spcAft>
              <a:spcPct val="35000"/>
            </a:spcAft>
            <a:buNone/>
          </a:pPr>
          <a:r>
            <a:rPr lang="zh-CN" altLang="en-US" sz="1400" kern="1200" dirty="0">
              <a:latin typeface="手札体-简粗体" panose="03000700000000000000" pitchFamily="66" charset="-122"/>
              <a:ea typeface="手札体-简粗体" panose="03000700000000000000" pitchFamily="66" charset="-122"/>
            </a:rPr>
            <a:t>确立业务计划</a:t>
          </a:r>
        </a:p>
      </dsp:txBody>
      <dsp:txXfrm>
        <a:off x="25262" y="357857"/>
        <a:ext cx="1659941" cy="703148"/>
      </dsp:txXfrm>
    </dsp:sp>
    <dsp:sp modelId="{C85FD063-3AC2-4FE1-AFAE-B0ED72D6631E}">
      <dsp:nvSpPr>
        <dsp:cNvPr id="0" name=""/>
        <dsp:cNvSpPr/>
      </dsp:nvSpPr>
      <dsp:spPr>
        <a:xfrm>
          <a:off x="1816625" y="555072"/>
          <a:ext cx="263904" cy="30871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ts val="168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1816625" y="616816"/>
        <a:ext cx="184733" cy="185230"/>
      </dsp:txXfrm>
    </dsp:sp>
    <dsp:sp modelId="{B32909EF-9566-4234-98C3-EC133421ADCE}">
      <dsp:nvSpPr>
        <dsp:cNvPr id="0" name=""/>
        <dsp:cNvSpPr/>
      </dsp:nvSpPr>
      <dsp:spPr>
        <a:xfrm>
          <a:off x="2205013" y="335981"/>
          <a:ext cx="1703693" cy="74690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ts val="1680"/>
            </a:lnSpc>
            <a:spcBef>
              <a:spcPct val="0"/>
            </a:spcBef>
            <a:spcAft>
              <a:spcPct val="35000"/>
            </a:spcAft>
            <a:buNone/>
          </a:pPr>
          <a:r>
            <a:rPr lang="zh-CN" altLang="en-US" sz="1400" kern="1200" dirty="0">
              <a:latin typeface="手札体-简粗体" panose="03000700000000000000" pitchFamily="66" charset="-122"/>
              <a:ea typeface="手札体-简粗体" panose="03000700000000000000" pitchFamily="66" charset="-122"/>
            </a:rPr>
            <a:t>建立客户关系管理项目团队</a:t>
          </a:r>
        </a:p>
      </dsp:txBody>
      <dsp:txXfrm>
        <a:off x="2226889" y="357857"/>
        <a:ext cx="1659941" cy="703148"/>
      </dsp:txXfrm>
    </dsp:sp>
    <dsp:sp modelId="{6D0D9E99-56F0-43D3-A234-3B26B61296CD}">
      <dsp:nvSpPr>
        <dsp:cNvPr id="0" name=""/>
        <dsp:cNvSpPr/>
      </dsp:nvSpPr>
      <dsp:spPr>
        <a:xfrm>
          <a:off x="4018251" y="555072"/>
          <a:ext cx="263904" cy="30871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ts val="168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4018251" y="616816"/>
        <a:ext cx="184733" cy="185230"/>
      </dsp:txXfrm>
    </dsp:sp>
    <dsp:sp modelId="{10EA2EE6-24D8-45B5-A6E1-CB0B57118581}">
      <dsp:nvSpPr>
        <dsp:cNvPr id="0" name=""/>
        <dsp:cNvSpPr/>
      </dsp:nvSpPr>
      <dsp:spPr>
        <a:xfrm>
          <a:off x="4406640" y="335981"/>
          <a:ext cx="1703693" cy="74690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ts val="1680"/>
            </a:lnSpc>
            <a:spcBef>
              <a:spcPct val="0"/>
            </a:spcBef>
            <a:spcAft>
              <a:spcPct val="35000"/>
            </a:spcAft>
            <a:buNone/>
          </a:pPr>
          <a:r>
            <a:rPr lang="zh-CN" altLang="en-US" sz="1400" kern="1200" dirty="0">
              <a:latin typeface="手札体-简粗体" panose="03000700000000000000" pitchFamily="66" charset="-122"/>
              <a:ea typeface="手札体-简粗体" panose="03000700000000000000" pitchFamily="66" charset="-122"/>
            </a:rPr>
            <a:t>分析客户需求，开展信息系统初建</a:t>
          </a:r>
        </a:p>
      </dsp:txBody>
      <dsp:txXfrm>
        <a:off x="4428516" y="357857"/>
        <a:ext cx="1659941" cy="703148"/>
      </dsp:txXfrm>
    </dsp:sp>
    <dsp:sp modelId="{F6F8DC87-FB7D-4174-8863-96835DD216B3}">
      <dsp:nvSpPr>
        <dsp:cNvPr id="0" name=""/>
        <dsp:cNvSpPr/>
      </dsp:nvSpPr>
      <dsp:spPr>
        <a:xfrm rot="5400000">
          <a:off x="5126534" y="1170020"/>
          <a:ext cx="263904" cy="30871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ts val="168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rot="-5400000">
        <a:off x="5165872" y="1192427"/>
        <a:ext cx="185230" cy="184733"/>
      </dsp:txXfrm>
    </dsp:sp>
    <dsp:sp modelId="{0DE1AE04-C5C1-4CE9-92EC-C6666F17FC65}">
      <dsp:nvSpPr>
        <dsp:cNvPr id="0" name=""/>
        <dsp:cNvSpPr/>
      </dsp:nvSpPr>
      <dsp:spPr>
        <a:xfrm>
          <a:off x="4406640" y="1580816"/>
          <a:ext cx="1703693" cy="74690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ts val="1680"/>
            </a:lnSpc>
            <a:spcBef>
              <a:spcPct val="0"/>
            </a:spcBef>
            <a:spcAft>
              <a:spcPct val="35000"/>
            </a:spcAft>
            <a:buNone/>
          </a:pPr>
          <a:r>
            <a:rPr lang="zh-CN" altLang="en-US" sz="1400" kern="1200" dirty="0">
              <a:latin typeface="手札体-简粗体" panose="03000700000000000000" pitchFamily="66" charset="-122"/>
              <a:ea typeface="手札体-简粗体" panose="03000700000000000000" pitchFamily="66" charset="-122"/>
            </a:rPr>
            <a:t>明确企业应用需求</a:t>
          </a:r>
        </a:p>
      </dsp:txBody>
      <dsp:txXfrm>
        <a:off x="4428516" y="1602692"/>
        <a:ext cx="1659941" cy="703148"/>
      </dsp:txXfrm>
    </dsp:sp>
    <dsp:sp modelId="{119E0154-C9A8-4944-9DC5-CB535A76D78A}">
      <dsp:nvSpPr>
        <dsp:cNvPr id="0" name=""/>
        <dsp:cNvSpPr/>
      </dsp:nvSpPr>
      <dsp:spPr>
        <a:xfrm rot="10800000">
          <a:off x="4033189" y="1799907"/>
          <a:ext cx="263904" cy="30871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ts val="168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rot="10800000">
        <a:off x="4112360" y="1861651"/>
        <a:ext cx="184733" cy="185230"/>
      </dsp:txXfrm>
    </dsp:sp>
    <dsp:sp modelId="{F07F995C-7C59-4943-892A-F098E66F29EB}">
      <dsp:nvSpPr>
        <dsp:cNvPr id="0" name=""/>
        <dsp:cNvSpPr/>
      </dsp:nvSpPr>
      <dsp:spPr>
        <a:xfrm>
          <a:off x="2205013" y="1580816"/>
          <a:ext cx="1703693" cy="74690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ts val="1680"/>
            </a:lnSpc>
            <a:spcBef>
              <a:spcPct val="0"/>
            </a:spcBef>
            <a:spcAft>
              <a:spcPct val="35000"/>
            </a:spcAft>
            <a:buNone/>
          </a:pPr>
          <a:r>
            <a:rPr lang="zh-CN" altLang="en-US" sz="1400" kern="1200" dirty="0">
              <a:latin typeface="手札体-简粗体" panose="03000700000000000000" pitchFamily="66" charset="-122"/>
              <a:ea typeface="手札体-简粗体" panose="03000700000000000000" pitchFamily="66" charset="-122"/>
            </a:rPr>
            <a:t>为客户关系管理不同级别系统设置优先级</a:t>
          </a:r>
        </a:p>
      </dsp:txBody>
      <dsp:txXfrm>
        <a:off x="2226889" y="1602692"/>
        <a:ext cx="1659941" cy="703148"/>
      </dsp:txXfrm>
    </dsp:sp>
    <dsp:sp modelId="{F6FB29CB-E282-4E55-81C2-72E56A48F277}">
      <dsp:nvSpPr>
        <dsp:cNvPr id="0" name=""/>
        <dsp:cNvSpPr/>
      </dsp:nvSpPr>
      <dsp:spPr>
        <a:xfrm rot="10800000">
          <a:off x="1831563" y="1799907"/>
          <a:ext cx="263904" cy="30871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ts val="168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rot="10800000">
        <a:off x="1910734" y="1861651"/>
        <a:ext cx="184733" cy="185230"/>
      </dsp:txXfrm>
    </dsp:sp>
    <dsp:sp modelId="{F2FE270A-FAFD-4FE4-99E1-B6DB7332879E}">
      <dsp:nvSpPr>
        <dsp:cNvPr id="0" name=""/>
        <dsp:cNvSpPr/>
      </dsp:nvSpPr>
      <dsp:spPr>
        <a:xfrm>
          <a:off x="3386" y="1580816"/>
          <a:ext cx="1703693" cy="74690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ts val="1680"/>
            </a:lnSpc>
            <a:spcBef>
              <a:spcPct val="0"/>
            </a:spcBef>
            <a:spcAft>
              <a:spcPct val="35000"/>
            </a:spcAft>
            <a:buNone/>
          </a:pPr>
          <a:r>
            <a:rPr lang="zh-CN" altLang="en-US" sz="1400" kern="1200" dirty="0">
              <a:latin typeface="手札体-简粗体" panose="03000700000000000000" pitchFamily="66" charset="-122"/>
              <a:ea typeface="手札体-简粗体" panose="03000700000000000000" pitchFamily="66" charset="-122"/>
            </a:rPr>
            <a:t>选择合适的方案</a:t>
          </a:r>
        </a:p>
      </dsp:txBody>
      <dsp:txXfrm>
        <a:off x="25262" y="1602692"/>
        <a:ext cx="1659941" cy="703148"/>
      </dsp:txXfrm>
    </dsp:sp>
    <dsp:sp modelId="{65AC5AC4-8535-42B0-A23A-35A707B971A4}">
      <dsp:nvSpPr>
        <dsp:cNvPr id="0" name=""/>
        <dsp:cNvSpPr/>
      </dsp:nvSpPr>
      <dsp:spPr>
        <a:xfrm rot="5400000">
          <a:off x="723280" y="2414855"/>
          <a:ext cx="263904" cy="30871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ts val="168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rot="-5400000">
        <a:off x="762618" y="2437262"/>
        <a:ext cx="185230" cy="184733"/>
      </dsp:txXfrm>
    </dsp:sp>
    <dsp:sp modelId="{24C45F56-C018-4B4A-975E-0C0F347E1946}">
      <dsp:nvSpPr>
        <dsp:cNvPr id="0" name=""/>
        <dsp:cNvSpPr/>
      </dsp:nvSpPr>
      <dsp:spPr>
        <a:xfrm>
          <a:off x="3386" y="2825650"/>
          <a:ext cx="1703693" cy="74690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ts val="1680"/>
            </a:lnSpc>
            <a:spcBef>
              <a:spcPct val="0"/>
            </a:spcBef>
            <a:spcAft>
              <a:spcPct val="35000"/>
            </a:spcAft>
            <a:buNone/>
          </a:pPr>
          <a:r>
            <a:rPr lang="zh-CN" altLang="en-US" sz="1400" kern="1200" dirty="0">
              <a:latin typeface="手札体-简粗体" panose="03000700000000000000" pitchFamily="66" charset="-122"/>
              <a:ea typeface="手札体-简粗体" panose="03000700000000000000" pitchFamily="66" charset="-122"/>
            </a:rPr>
            <a:t>组织员工用户培训</a:t>
          </a:r>
        </a:p>
      </dsp:txBody>
      <dsp:txXfrm>
        <a:off x="25262" y="2847526"/>
        <a:ext cx="1659941" cy="703148"/>
      </dsp:txXfrm>
    </dsp:sp>
    <dsp:sp modelId="{A7C13EC8-D603-472A-8C76-68133B54B920}">
      <dsp:nvSpPr>
        <dsp:cNvPr id="0" name=""/>
        <dsp:cNvSpPr/>
      </dsp:nvSpPr>
      <dsp:spPr>
        <a:xfrm>
          <a:off x="1816625" y="3044741"/>
          <a:ext cx="263904" cy="30871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ts val="1680"/>
            </a:lnSpc>
            <a:spcBef>
              <a:spcPct val="0"/>
            </a:spcBef>
            <a:spcAft>
              <a:spcPct val="35000"/>
            </a:spcAft>
            <a:buNone/>
          </a:pPr>
          <a:endParaRPr lang="zh-CN" altLang="en-US" sz="1400" kern="1200">
            <a:latin typeface="手札体-简粗体" panose="03000700000000000000" pitchFamily="66" charset="-122"/>
            <a:ea typeface="手札体-简粗体" panose="03000700000000000000" pitchFamily="66" charset="-122"/>
          </a:endParaRPr>
        </a:p>
      </dsp:txBody>
      <dsp:txXfrm>
        <a:off x="1816625" y="3106485"/>
        <a:ext cx="184733" cy="185230"/>
      </dsp:txXfrm>
    </dsp:sp>
    <dsp:sp modelId="{B117A9BC-8E1D-47F7-8C8D-11984B96CC20}">
      <dsp:nvSpPr>
        <dsp:cNvPr id="0" name=""/>
        <dsp:cNvSpPr/>
      </dsp:nvSpPr>
      <dsp:spPr>
        <a:xfrm>
          <a:off x="2205013" y="2825650"/>
          <a:ext cx="1703693" cy="74690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ts val="1680"/>
            </a:lnSpc>
            <a:spcBef>
              <a:spcPct val="0"/>
            </a:spcBef>
            <a:spcAft>
              <a:spcPct val="35000"/>
            </a:spcAft>
            <a:buNone/>
          </a:pPr>
          <a:r>
            <a:rPr lang="zh-CN" altLang="en-US" sz="1400" kern="1200" dirty="0">
              <a:latin typeface="手札体-简粗体" panose="03000700000000000000" pitchFamily="66" charset="-122"/>
              <a:ea typeface="手札体-简粗体" panose="03000700000000000000" pitchFamily="66" charset="-122"/>
            </a:rPr>
            <a:t>使用、维护、评估和改进</a:t>
          </a:r>
        </a:p>
      </dsp:txBody>
      <dsp:txXfrm>
        <a:off x="2226889" y="2847526"/>
        <a:ext cx="1659941" cy="703148"/>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50FE8-F74F-1349-A8CA-65C27410E2C4}">
      <dsp:nvSpPr>
        <dsp:cNvPr id="0" name=""/>
        <dsp:cNvSpPr/>
      </dsp:nvSpPr>
      <dsp:spPr>
        <a:xfrm>
          <a:off x="2282332" y="592111"/>
          <a:ext cx="322127" cy="346287"/>
        </a:xfrm>
        <a:custGeom>
          <a:avLst/>
          <a:gdLst/>
          <a:ahLst/>
          <a:cxnLst/>
          <a:rect l="0" t="0" r="0" b="0"/>
          <a:pathLst>
            <a:path>
              <a:moveTo>
                <a:pt x="0" y="0"/>
              </a:moveTo>
              <a:lnTo>
                <a:pt x="161063" y="0"/>
              </a:lnTo>
              <a:lnTo>
                <a:pt x="161063" y="346287"/>
              </a:lnTo>
              <a:lnTo>
                <a:pt x="322127" y="34628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282332" y="245824"/>
          <a:ext cx="322127" cy="346287"/>
        </a:xfrm>
        <a:custGeom>
          <a:avLst/>
          <a:gdLst/>
          <a:ahLst/>
          <a:cxnLst/>
          <a:rect l="0" t="0" r="0" b="0"/>
          <a:pathLst>
            <a:path>
              <a:moveTo>
                <a:pt x="0" y="346287"/>
              </a:moveTo>
              <a:lnTo>
                <a:pt x="161063" y="346287"/>
              </a:lnTo>
              <a:lnTo>
                <a:pt x="161063" y="0"/>
              </a:lnTo>
              <a:lnTo>
                <a:pt x="3221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71695" y="346489"/>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客户关系管理的实施</a:t>
          </a:r>
          <a:endParaRPr lang="zh-CN" altLang="en-US" sz="1100" b="1" kern="1200" dirty="0">
            <a:latin typeface="SimHei" charset="-122"/>
            <a:ea typeface="SimHei" charset="-122"/>
            <a:cs typeface="SimHei" charset="-122"/>
          </a:endParaRPr>
        </a:p>
      </dsp:txBody>
      <dsp:txXfrm>
        <a:off x="671695" y="346489"/>
        <a:ext cx="1610637" cy="491244"/>
      </dsp:txXfrm>
    </dsp:sp>
    <dsp:sp modelId="{19BA56B5-C34A-B64D-A239-C962FAC6DE3A}">
      <dsp:nvSpPr>
        <dsp:cNvPr id="0" name=""/>
        <dsp:cNvSpPr/>
      </dsp:nvSpPr>
      <dsp:spPr>
        <a:xfrm>
          <a:off x="2604460" y="202"/>
          <a:ext cx="1610637" cy="49124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客户关系管理的八步法</a:t>
          </a:r>
          <a:endParaRPr lang="zh-CN" altLang="en-US" sz="1100" b="1" kern="1200" dirty="0">
            <a:latin typeface="SimHei" charset="-122"/>
            <a:ea typeface="SimHei" charset="-122"/>
            <a:cs typeface="SimHei" charset="-122"/>
          </a:endParaRPr>
        </a:p>
      </dsp:txBody>
      <dsp:txXfrm>
        <a:off x="2604460" y="202"/>
        <a:ext cx="1610637" cy="491244"/>
      </dsp:txXfrm>
    </dsp:sp>
    <dsp:sp modelId="{EE430F54-A878-5E4E-8BD2-2EC118BCE1FF}">
      <dsp:nvSpPr>
        <dsp:cNvPr id="0" name=""/>
        <dsp:cNvSpPr/>
      </dsp:nvSpPr>
      <dsp:spPr>
        <a:xfrm>
          <a:off x="2604460" y="692776"/>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实施客户关系管理的条件</a:t>
          </a:r>
          <a:endParaRPr lang="zh-CN" altLang="en-US" sz="1100" b="1" kern="1200" dirty="0">
            <a:latin typeface="SimHei" charset="-122"/>
            <a:ea typeface="SimHei" charset="-122"/>
            <a:cs typeface="SimHei" charset="-122"/>
          </a:endParaRPr>
        </a:p>
      </dsp:txBody>
      <dsp:txXfrm>
        <a:off x="2604460" y="692776"/>
        <a:ext cx="1610637" cy="491244"/>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50FE8-F74F-1349-A8CA-65C27410E2C4}">
      <dsp:nvSpPr>
        <dsp:cNvPr id="0" name=""/>
        <dsp:cNvSpPr/>
      </dsp:nvSpPr>
      <dsp:spPr>
        <a:xfrm>
          <a:off x="2282332" y="592111"/>
          <a:ext cx="322127" cy="346287"/>
        </a:xfrm>
        <a:custGeom>
          <a:avLst/>
          <a:gdLst/>
          <a:ahLst/>
          <a:cxnLst/>
          <a:rect l="0" t="0" r="0" b="0"/>
          <a:pathLst>
            <a:path>
              <a:moveTo>
                <a:pt x="0" y="0"/>
              </a:moveTo>
              <a:lnTo>
                <a:pt x="161063" y="0"/>
              </a:lnTo>
              <a:lnTo>
                <a:pt x="161063" y="346287"/>
              </a:lnTo>
              <a:lnTo>
                <a:pt x="322127" y="34628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282332" y="245824"/>
          <a:ext cx="322127" cy="346287"/>
        </a:xfrm>
        <a:custGeom>
          <a:avLst/>
          <a:gdLst/>
          <a:ahLst/>
          <a:cxnLst/>
          <a:rect l="0" t="0" r="0" b="0"/>
          <a:pathLst>
            <a:path>
              <a:moveTo>
                <a:pt x="0" y="346287"/>
              </a:moveTo>
              <a:lnTo>
                <a:pt x="161063" y="346287"/>
              </a:lnTo>
              <a:lnTo>
                <a:pt x="161063" y="0"/>
              </a:lnTo>
              <a:lnTo>
                <a:pt x="3221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71695" y="346489"/>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客户关系管理的实施</a:t>
          </a:r>
          <a:endParaRPr lang="zh-CN" altLang="en-US" sz="1100" b="1" kern="1200" dirty="0">
            <a:latin typeface="SimHei" charset="-122"/>
            <a:ea typeface="SimHei" charset="-122"/>
            <a:cs typeface="SimHei" charset="-122"/>
          </a:endParaRPr>
        </a:p>
      </dsp:txBody>
      <dsp:txXfrm>
        <a:off x="671695" y="346489"/>
        <a:ext cx="1610637" cy="491244"/>
      </dsp:txXfrm>
    </dsp:sp>
    <dsp:sp modelId="{19BA56B5-C34A-B64D-A239-C962FAC6DE3A}">
      <dsp:nvSpPr>
        <dsp:cNvPr id="0" name=""/>
        <dsp:cNvSpPr/>
      </dsp:nvSpPr>
      <dsp:spPr>
        <a:xfrm>
          <a:off x="2604460" y="202"/>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客户关系管理的八步法</a:t>
          </a:r>
          <a:endParaRPr lang="zh-CN" altLang="en-US" sz="1100" b="1" kern="1200" dirty="0">
            <a:latin typeface="SimHei" charset="-122"/>
            <a:ea typeface="SimHei" charset="-122"/>
            <a:cs typeface="SimHei" charset="-122"/>
          </a:endParaRPr>
        </a:p>
      </dsp:txBody>
      <dsp:txXfrm>
        <a:off x="2604460" y="202"/>
        <a:ext cx="1610637" cy="491244"/>
      </dsp:txXfrm>
    </dsp:sp>
    <dsp:sp modelId="{EE430F54-A878-5E4E-8BD2-2EC118BCE1FF}">
      <dsp:nvSpPr>
        <dsp:cNvPr id="0" name=""/>
        <dsp:cNvSpPr/>
      </dsp:nvSpPr>
      <dsp:spPr>
        <a:xfrm>
          <a:off x="2604460" y="692776"/>
          <a:ext cx="1610637" cy="49124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实施客户关系管理的条件</a:t>
          </a:r>
          <a:endParaRPr lang="zh-CN" altLang="en-US" sz="1100" b="1" kern="1200" dirty="0">
            <a:latin typeface="SimHei" charset="-122"/>
            <a:ea typeface="SimHei" charset="-122"/>
            <a:cs typeface="SimHei" charset="-122"/>
          </a:endParaRPr>
        </a:p>
      </dsp:txBody>
      <dsp:txXfrm>
        <a:off x="2604460" y="692776"/>
        <a:ext cx="1610637" cy="491244"/>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50FE8-F74F-1349-A8CA-65C27410E2C4}">
      <dsp:nvSpPr>
        <dsp:cNvPr id="0" name=""/>
        <dsp:cNvSpPr/>
      </dsp:nvSpPr>
      <dsp:spPr>
        <a:xfrm>
          <a:off x="2282332" y="592111"/>
          <a:ext cx="322127" cy="346287"/>
        </a:xfrm>
        <a:custGeom>
          <a:avLst/>
          <a:gdLst/>
          <a:ahLst/>
          <a:cxnLst/>
          <a:rect l="0" t="0" r="0" b="0"/>
          <a:pathLst>
            <a:path>
              <a:moveTo>
                <a:pt x="0" y="0"/>
              </a:moveTo>
              <a:lnTo>
                <a:pt x="161063" y="0"/>
              </a:lnTo>
              <a:lnTo>
                <a:pt x="161063" y="346287"/>
              </a:lnTo>
              <a:lnTo>
                <a:pt x="322127" y="34628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282332" y="245824"/>
          <a:ext cx="322127" cy="346287"/>
        </a:xfrm>
        <a:custGeom>
          <a:avLst/>
          <a:gdLst/>
          <a:ahLst/>
          <a:cxnLst/>
          <a:rect l="0" t="0" r="0" b="0"/>
          <a:pathLst>
            <a:path>
              <a:moveTo>
                <a:pt x="0" y="346287"/>
              </a:moveTo>
              <a:lnTo>
                <a:pt x="161063" y="346287"/>
              </a:lnTo>
              <a:lnTo>
                <a:pt x="161063" y="0"/>
              </a:lnTo>
              <a:lnTo>
                <a:pt x="32212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71695" y="346489"/>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黑体" panose="02010609060101010101" pitchFamily="49" charset="-122"/>
              <a:ea typeface="黑体" panose="02010609060101010101" pitchFamily="49" charset="-122"/>
              <a:sym typeface="+mn-ea"/>
            </a:rPr>
            <a:t>客户关系管理的实施</a:t>
          </a:r>
          <a:endParaRPr lang="zh-CN" altLang="en-US" sz="1100" b="1" kern="1200" dirty="0">
            <a:latin typeface="SimHei" charset="-122"/>
            <a:ea typeface="SimHei" charset="-122"/>
            <a:cs typeface="SimHei" charset="-122"/>
          </a:endParaRPr>
        </a:p>
      </dsp:txBody>
      <dsp:txXfrm>
        <a:off x="671695" y="346489"/>
        <a:ext cx="1610637" cy="491244"/>
      </dsp:txXfrm>
    </dsp:sp>
    <dsp:sp modelId="{19BA56B5-C34A-B64D-A239-C962FAC6DE3A}">
      <dsp:nvSpPr>
        <dsp:cNvPr id="0" name=""/>
        <dsp:cNvSpPr/>
      </dsp:nvSpPr>
      <dsp:spPr>
        <a:xfrm>
          <a:off x="2604460" y="202"/>
          <a:ext cx="1610637" cy="4912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SimHei" charset="-122"/>
              <a:ea typeface="SimHei" charset="-122"/>
              <a:cs typeface="SimHei" charset="-122"/>
            </a:rPr>
            <a:t>客户关系管理的八步法</a:t>
          </a:r>
          <a:endParaRPr lang="zh-CN" altLang="en-US" sz="1100" b="1" kern="1200" dirty="0">
            <a:latin typeface="SimHei" charset="-122"/>
            <a:ea typeface="SimHei" charset="-122"/>
            <a:cs typeface="SimHei" charset="-122"/>
          </a:endParaRPr>
        </a:p>
      </dsp:txBody>
      <dsp:txXfrm>
        <a:off x="2604460" y="202"/>
        <a:ext cx="1610637" cy="491244"/>
      </dsp:txXfrm>
    </dsp:sp>
    <dsp:sp modelId="{EE430F54-A878-5E4E-8BD2-2EC118BCE1FF}">
      <dsp:nvSpPr>
        <dsp:cNvPr id="0" name=""/>
        <dsp:cNvSpPr/>
      </dsp:nvSpPr>
      <dsp:spPr>
        <a:xfrm>
          <a:off x="2604460" y="692776"/>
          <a:ext cx="1610637" cy="49124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sym typeface="+mn-ea"/>
            </a:rPr>
            <a:t>实施客户关系管理的条件</a:t>
          </a:r>
          <a:endParaRPr lang="zh-CN" altLang="en-US" sz="1100" b="1" kern="1200" dirty="0">
            <a:latin typeface="SimHei" charset="-122"/>
            <a:ea typeface="SimHei" charset="-122"/>
            <a:cs typeface="SimHei" charset="-122"/>
          </a:endParaRPr>
        </a:p>
      </dsp:txBody>
      <dsp:txXfrm>
        <a:off x="2604460" y="692776"/>
        <a:ext cx="1610637" cy="491244"/>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50FE8-F74F-1349-A8CA-65C27410E2C4}">
      <dsp:nvSpPr>
        <dsp:cNvPr id="0" name=""/>
        <dsp:cNvSpPr/>
      </dsp:nvSpPr>
      <dsp:spPr>
        <a:xfrm>
          <a:off x="4402087" y="3102964"/>
          <a:ext cx="879471" cy="945432"/>
        </a:xfrm>
        <a:custGeom>
          <a:avLst/>
          <a:gdLst/>
          <a:ahLst/>
          <a:cxnLst/>
          <a:rect l="0" t="0" r="0" b="0"/>
          <a:pathLst>
            <a:path>
              <a:moveTo>
                <a:pt x="0" y="0"/>
              </a:moveTo>
              <a:lnTo>
                <a:pt x="439735" y="0"/>
              </a:lnTo>
              <a:lnTo>
                <a:pt x="439735" y="945432"/>
              </a:lnTo>
              <a:lnTo>
                <a:pt x="879471" y="94543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4402087" y="2157531"/>
          <a:ext cx="879471" cy="945432"/>
        </a:xfrm>
        <a:custGeom>
          <a:avLst/>
          <a:gdLst/>
          <a:ahLst/>
          <a:cxnLst/>
          <a:rect l="0" t="0" r="0" b="0"/>
          <a:pathLst>
            <a:path>
              <a:moveTo>
                <a:pt x="0" y="945432"/>
              </a:moveTo>
              <a:lnTo>
                <a:pt x="439735" y="945432"/>
              </a:lnTo>
              <a:lnTo>
                <a:pt x="439735" y="0"/>
              </a:lnTo>
              <a:lnTo>
                <a:pt x="87947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728" y="2432366"/>
          <a:ext cx="4397358" cy="134119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sym typeface="+mn-ea"/>
            </a:rPr>
            <a:t>客户关系管理的实施</a:t>
          </a:r>
          <a:endParaRPr lang="zh-CN" altLang="en-US" sz="2000" b="1" kern="1200" dirty="0">
            <a:latin typeface="SimHei" charset="-122"/>
            <a:ea typeface="SimHei" charset="-122"/>
            <a:cs typeface="SimHei" charset="-122"/>
          </a:endParaRPr>
        </a:p>
      </dsp:txBody>
      <dsp:txXfrm>
        <a:off x="4728" y="2432366"/>
        <a:ext cx="4397358" cy="1341194"/>
      </dsp:txXfrm>
    </dsp:sp>
    <dsp:sp modelId="{19BA56B5-C34A-B64D-A239-C962FAC6DE3A}">
      <dsp:nvSpPr>
        <dsp:cNvPr id="0" name=""/>
        <dsp:cNvSpPr/>
      </dsp:nvSpPr>
      <dsp:spPr>
        <a:xfrm>
          <a:off x="5281558" y="1486934"/>
          <a:ext cx="4397358" cy="134119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SimHei" charset="-122"/>
              <a:ea typeface="SimHei" charset="-122"/>
              <a:cs typeface="SimHei" charset="-122"/>
            </a:rPr>
            <a:t>客户关系管理的八步法</a:t>
          </a:r>
          <a:endParaRPr lang="zh-CN" altLang="en-US" sz="2000" b="1" kern="1200" dirty="0">
            <a:latin typeface="SimHei" charset="-122"/>
            <a:ea typeface="SimHei" charset="-122"/>
            <a:cs typeface="SimHei" charset="-122"/>
          </a:endParaRPr>
        </a:p>
      </dsp:txBody>
      <dsp:txXfrm>
        <a:off x="5281558" y="1486934"/>
        <a:ext cx="4397358" cy="1341194"/>
      </dsp:txXfrm>
    </dsp:sp>
    <dsp:sp modelId="{EE430F54-A878-5E4E-8BD2-2EC118BCE1FF}">
      <dsp:nvSpPr>
        <dsp:cNvPr id="0" name=""/>
        <dsp:cNvSpPr/>
      </dsp:nvSpPr>
      <dsp:spPr>
        <a:xfrm>
          <a:off x="5281558" y="3377798"/>
          <a:ext cx="4397358" cy="134119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SimHei" charset="-122"/>
              <a:ea typeface="SimHei" charset="-122"/>
              <a:cs typeface="SimHei" charset="-122"/>
              <a:sym typeface="+mn-ea"/>
            </a:rPr>
            <a:t>实施客户关系管理的条件</a:t>
          </a:r>
          <a:endParaRPr lang="zh-CN" altLang="en-US" sz="2000" b="1" kern="1200" dirty="0">
            <a:latin typeface="SimHei" charset="-122"/>
            <a:ea typeface="SimHei" charset="-122"/>
            <a:cs typeface="SimHei" charset="-122"/>
          </a:endParaRPr>
        </a:p>
      </dsp:txBody>
      <dsp:txXfrm>
        <a:off x="5281558" y="3377798"/>
        <a:ext cx="4397358" cy="13411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7EB8-CF1A-4D96-BFAB-48E10814CCD7}">
      <dsp:nvSpPr>
        <dsp:cNvPr id="0" name=""/>
        <dsp:cNvSpPr/>
      </dsp:nvSpPr>
      <dsp:spPr>
        <a:xfrm>
          <a:off x="8157975" y="998140"/>
          <a:ext cx="1860150" cy="186045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45C677-0693-4B50-A43B-979AA8FB2267}">
      <dsp:nvSpPr>
        <dsp:cNvPr id="0" name=""/>
        <dsp:cNvSpPr/>
      </dsp:nvSpPr>
      <dsp:spPr>
        <a:xfrm>
          <a:off x="8219353" y="1060166"/>
          <a:ext cx="1736404" cy="1736403"/>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管理客户关系</a:t>
          </a:r>
        </a:p>
      </dsp:txBody>
      <dsp:txXfrm>
        <a:off x="8467836" y="1308270"/>
        <a:ext cx="1240430" cy="1240194"/>
      </dsp:txXfrm>
    </dsp:sp>
    <dsp:sp modelId="{46FE07BA-9BE5-4EA0-8BB8-87ADD66A65AB}">
      <dsp:nvSpPr>
        <dsp:cNvPr id="0" name=""/>
        <dsp:cNvSpPr/>
      </dsp:nvSpPr>
      <dsp:spPr>
        <a:xfrm rot="2700000">
          <a:off x="6234574" y="998236"/>
          <a:ext cx="1859935" cy="1859935"/>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597F8B-5087-4E10-A4A0-589E7D169D96}">
      <dsp:nvSpPr>
        <dsp:cNvPr id="0" name=""/>
        <dsp:cNvSpPr/>
      </dsp:nvSpPr>
      <dsp:spPr>
        <a:xfrm>
          <a:off x="6297824" y="1060166"/>
          <a:ext cx="1736404" cy="1736403"/>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创造客户价值</a:t>
          </a:r>
        </a:p>
      </dsp:txBody>
      <dsp:txXfrm>
        <a:off x="6545317" y="1308270"/>
        <a:ext cx="1240430" cy="1240194"/>
      </dsp:txXfrm>
    </dsp:sp>
    <dsp:sp modelId="{5AFC5F0F-4156-4EE2-A91B-60C22F811156}">
      <dsp:nvSpPr>
        <dsp:cNvPr id="0" name=""/>
        <dsp:cNvSpPr/>
      </dsp:nvSpPr>
      <dsp:spPr>
        <a:xfrm rot="2700000">
          <a:off x="4313045" y="998236"/>
          <a:ext cx="1859935" cy="1859935"/>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47EDDE-3ABB-40A0-9FF3-79D54FE03D29}">
      <dsp:nvSpPr>
        <dsp:cNvPr id="0" name=""/>
        <dsp:cNvSpPr/>
      </dsp:nvSpPr>
      <dsp:spPr>
        <a:xfrm>
          <a:off x="4375305" y="1060166"/>
          <a:ext cx="1736404" cy="1736403"/>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发展关系网络</a:t>
          </a:r>
        </a:p>
      </dsp:txBody>
      <dsp:txXfrm>
        <a:off x="4622798" y="1308270"/>
        <a:ext cx="1240430" cy="1240194"/>
      </dsp:txXfrm>
    </dsp:sp>
    <dsp:sp modelId="{274CA49F-B767-4A38-8223-C711DB95B35B}">
      <dsp:nvSpPr>
        <dsp:cNvPr id="0" name=""/>
        <dsp:cNvSpPr/>
      </dsp:nvSpPr>
      <dsp:spPr>
        <a:xfrm rot="2700000">
          <a:off x="2390526" y="998236"/>
          <a:ext cx="1859935" cy="1859935"/>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33AF30-3F02-4907-8006-3966C0240D30}">
      <dsp:nvSpPr>
        <dsp:cNvPr id="0" name=""/>
        <dsp:cNvSpPr/>
      </dsp:nvSpPr>
      <dsp:spPr>
        <a:xfrm>
          <a:off x="2452786" y="1060166"/>
          <a:ext cx="1736404" cy="1736403"/>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深入了解目标客户</a:t>
          </a:r>
        </a:p>
      </dsp:txBody>
      <dsp:txXfrm>
        <a:off x="2701269" y="1308270"/>
        <a:ext cx="1240430" cy="1240194"/>
      </dsp:txXfrm>
    </dsp:sp>
    <dsp:sp modelId="{7D0D3C34-E6FE-4569-903A-058C283026B1}">
      <dsp:nvSpPr>
        <dsp:cNvPr id="0" name=""/>
        <dsp:cNvSpPr/>
      </dsp:nvSpPr>
      <dsp:spPr>
        <a:xfrm rot="2700000">
          <a:off x="468007" y="998236"/>
          <a:ext cx="1859935" cy="1859935"/>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980DD-8E21-481E-B4F3-FBFC48D9516A}">
      <dsp:nvSpPr>
        <dsp:cNvPr id="0" name=""/>
        <dsp:cNvSpPr/>
      </dsp:nvSpPr>
      <dsp:spPr>
        <a:xfrm>
          <a:off x="530267" y="1060166"/>
          <a:ext cx="1736404" cy="1736403"/>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ts val="2400"/>
            </a:lnSpc>
            <a:spcBef>
              <a:spcPct val="0"/>
            </a:spcBef>
            <a:spcAft>
              <a:spcPts val="0"/>
            </a:spcAft>
            <a:buNone/>
          </a:pPr>
          <a:r>
            <a:rPr lang="zh-CN" altLang="en-US" sz="2000" kern="1200" dirty="0">
              <a:latin typeface="手札体-简粗体" panose="03000700000000000000" pitchFamily="66" charset="-122"/>
              <a:ea typeface="手札体-简粗体" panose="03000700000000000000" pitchFamily="66" charset="-122"/>
            </a:rPr>
            <a:t>客户分析</a:t>
          </a:r>
        </a:p>
      </dsp:txBody>
      <dsp:txXfrm>
        <a:off x="778749" y="1308270"/>
        <a:ext cx="1240430" cy="12401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51CF-5385-AC4E-9924-5AEB9C96CC29}">
      <dsp:nvSpPr>
        <dsp:cNvPr id="0" name=""/>
        <dsp:cNvSpPr/>
      </dsp:nvSpPr>
      <dsp:spPr>
        <a:xfrm>
          <a:off x="2389245" y="1236688"/>
          <a:ext cx="201206" cy="1081482"/>
        </a:xfrm>
        <a:custGeom>
          <a:avLst/>
          <a:gdLst/>
          <a:ahLst/>
          <a:cxnLst/>
          <a:rect l="0" t="0" r="0" b="0"/>
          <a:pathLst>
            <a:path>
              <a:moveTo>
                <a:pt x="0" y="0"/>
              </a:moveTo>
              <a:lnTo>
                <a:pt x="100603" y="0"/>
              </a:lnTo>
              <a:lnTo>
                <a:pt x="100603" y="1081482"/>
              </a:lnTo>
              <a:lnTo>
                <a:pt x="201206" y="10814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50FE8-F74F-1349-A8CA-65C27410E2C4}">
      <dsp:nvSpPr>
        <dsp:cNvPr id="0" name=""/>
        <dsp:cNvSpPr/>
      </dsp:nvSpPr>
      <dsp:spPr>
        <a:xfrm>
          <a:off x="2389245" y="1236688"/>
          <a:ext cx="201206" cy="648889"/>
        </a:xfrm>
        <a:custGeom>
          <a:avLst/>
          <a:gdLst/>
          <a:ahLst/>
          <a:cxnLst/>
          <a:rect l="0" t="0" r="0" b="0"/>
          <a:pathLst>
            <a:path>
              <a:moveTo>
                <a:pt x="0" y="0"/>
              </a:moveTo>
              <a:lnTo>
                <a:pt x="100603" y="0"/>
              </a:lnTo>
              <a:lnTo>
                <a:pt x="100603" y="648889"/>
              </a:lnTo>
              <a:lnTo>
                <a:pt x="201206" y="6488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317F5F-2A70-F943-94AC-A4AA9E649FDC}">
      <dsp:nvSpPr>
        <dsp:cNvPr id="0" name=""/>
        <dsp:cNvSpPr/>
      </dsp:nvSpPr>
      <dsp:spPr>
        <a:xfrm>
          <a:off x="2389245" y="1236688"/>
          <a:ext cx="201206" cy="216296"/>
        </a:xfrm>
        <a:custGeom>
          <a:avLst/>
          <a:gdLst/>
          <a:ahLst/>
          <a:cxnLst/>
          <a:rect l="0" t="0" r="0" b="0"/>
          <a:pathLst>
            <a:path>
              <a:moveTo>
                <a:pt x="0" y="0"/>
              </a:moveTo>
              <a:lnTo>
                <a:pt x="100603" y="0"/>
              </a:lnTo>
              <a:lnTo>
                <a:pt x="100603" y="216296"/>
              </a:lnTo>
              <a:lnTo>
                <a:pt x="201206" y="2162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78A9A-2F3D-1643-9E25-8D293E01FD0B}">
      <dsp:nvSpPr>
        <dsp:cNvPr id="0" name=""/>
        <dsp:cNvSpPr/>
      </dsp:nvSpPr>
      <dsp:spPr>
        <a:xfrm>
          <a:off x="2389245" y="1020391"/>
          <a:ext cx="201206" cy="216296"/>
        </a:xfrm>
        <a:custGeom>
          <a:avLst/>
          <a:gdLst/>
          <a:ahLst/>
          <a:cxnLst/>
          <a:rect l="0" t="0" r="0" b="0"/>
          <a:pathLst>
            <a:path>
              <a:moveTo>
                <a:pt x="0" y="216296"/>
              </a:moveTo>
              <a:lnTo>
                <a:pt x="100603" y="216296"/>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4F6B7-48F3-A347-9D02-3848B3882D19}">
      <dsp:nvSpPr>
        <dsp:cNvPr id="0" name=""/>
        <dsp:cNvSpPr/>
      </dsp:nvSpPr>
      <dsp:spPr>
        <a:xfrm>
          <a:off x="2389245" y="587798"/>
          <a:ext cx="201206" cy="648889"/>
        </a:xfrm>
        <a:custGeom>
          <a:avLst/>
          <a:gdLst/>
          <a:ahLst/>
          <a:cxnLst/>
          <a:rect l="0" t="0" r="0" b="0"/>
          <a:pathLst>
            <a:path>
              <a:moveTo>
                <a:pt x="0" y="648889"/>
              </a:moveTo>
              <a:lnTo>
                <a:pt x="100603" y="648889"/>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BD78E0-6CC9-224B-9FDD-F11EE9BF8DF0}">
      <dsp:nvSpPr>
        <dsp:cNvPr id="0" name=""/>
        <dsp:cNvSpPr/>
      </dsp:nvSpPr>
      <dsp:spPr>
        <a:xfrm>
          <a:off x="2389245" y="155205"/>
          <a:ext cx="201206" cy="1081482"/>
        </a:xfrm>
        <a:custGeom>
          <a:avLst/>
          <a:gdLst/>
          <a:ahLst/>
          <a:cxnLst/>
          <a:rect l="0" t="0" r="0" b="0"/>
          <a:pathLst>
            <a:path>
              <a:moveTo>
                <a:pt x="0" y="1081482"/>
              </a:moveTo>
              <a:lnTo>
                <a:pt x="100603" y="1081482"/>
              </a:lnTo>
              <a:lnTo>
                <a:pt x="100603" y="0"/>
              </a:lnTo>
              <a:lnTo>
                <a:pt x="20120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383215" y="108326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sym typeface="+mn-ea"/>
            </a:rPr>
            <a:t>客户关系管理的流程</a:t>
          </a:r>
          <a:endParaRPr lang="zh-CN" altLang="en-US" sz="1100" b="1" kern="1200" dirty="0">
            <a:latin typeface="SimHei" charset="-122"/>
            <a:ea typeface="SimHei" charset="-122"/>
            <a:cs typeface="SimHei" charset="-122"/>
          </a:endParaRPr>
        </a:p>
      </dsp:txBody>
      <dsp:txXfrm>
        <a:off x="1383215" y="1083268"/>
        <a:ext cx="1006030" cy="306839"/>
      </dsp:txXfrm>
    </dsp:sp>
    <dsp:sp modelId="{19BA56B5-C34A-B64D-A239-C962FAC6DE3A}">
      <dsp:nvSpPr>
        <dsp:cNvPr id="0" name=""/>
        <dsp:cNvSpPr/>
      </dsp:nvSpPr>
      <dsp:spPr>
        <a:xfrm>
          <a:off x="2590452" y="1786"/>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客户关系管理的基本流程</a:t>
          </a:r>
        </a:p>
      </dsp:txBody>
      <dsp:txXfrm>
        <a:off x="2590452" y="1786"/>
        <a:ext cx="1006030" cy="306839"/>
      </dsp:txXfrm>
    </dsp:sp>
    <dsp:sp modelId="{4E99FFF1-F2C8-4947-9B7B-F4C0FDBD7B17}">
      <dsp:nvSpPr>
        <dsp:cNvPr id="0" name=""/>
        <dsp:cNvSpPr/>
      </dsp:nvSpPr>
      <dsp:spPr>
        <a:xfrm>
          <a:off x="2590452" y="434379"/>
          <a:ext cx="1006030" cy="30683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SimHei" charset="-122"/>
              <a:ea typeface="SimHei" charset="-122"/>
              <a:cs typeface="SimHei" charset="-122"/>
            </a:rPr>
            <a:t>客户分析</a:t>
          </a:r>
        </a:p>
      </dsp:txBody>
      <dsp:txXfrm>
        <a:off x="2590452" y="434379"/>
        <a:ext cx="1006030" cy="306839"/>
      </dsp:txXfrm>
    </dsp:sp>
    <dsp:sp modelId="{7EAD13FD-E4B4-DC46-B5DF-6646A2216B5E}">
      <dsp:nvSpPr>
        <dsp:cNvPr id="0" name=""/>
        <dsp:cNvSpPr/>
      </dsp:nvSpPr>
      <dsp:spPr>
        <a:xfrm>
          <a:off x="2590452" y="866972"/>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深入了解目标客户</a:t>
          </a:r>
          <a:endParaRPr lang="zh-CN" altLang="en-US" sz="1100" b="1" kern="1200" dirty="0">
            <a:latin typeface="SimHei" charset="-122"/>
            <a:ea typeface="SimHei" charset="-122"/>
            <a:cs typeface="SimHei" charset="-122"/>
          </a:endParaRPr>
        </a:p>
      </dsp:txBody>
      <dsp:txXfrm>
        <a:off x="2590452" y="866972"/>
        <a:ext cx="1006030" cy="306839"/>
      </dsp:txXfrm>
    </dsp:sp>
    <dsp:sp modelId="{8694BFB8-9E8C-1845-8FEC-5B89C95DC21B}">
      <dsp:nvSpPr>
        <dsp:cNvPr id="0" name=""/>
        <dsp:cNvSpPr/>
      </dsp:nvSpPr>
      <dsp:spPr>
        <a:xfrm>
          <a:off x="2590452" y="1299565"/>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发展关系网络</a:t>
          </a:r>
          <a:endParaRPr lang="zh-CN" altLang="en-US" sz="1100" b="1" kern="1200" dirty="0">
            <a:latin typeface="SimHei" charset="-122"/>
            <a:ea typeface="SimHei" charset="-122"/>
            <a:cs typeface="SimHei" charset="-122"/>
          </a:endParaRPr>
        </a:p>
      </dsp:txBody>
      <dsp:txXfrm>
        <a:off x="2590452" y="1299565"/>
        <a:ext cx="1006030" cy="306839"/>
      </dsp:txXfrm>
    </dsp:sp>
    <dsp:sp modelId="{EE430F54-A878-5E4E-8BD2-2EC118BCE1FF}">
      <dsp:nvSpPr>
        <dsp:cNvPr id="0" name=""/>
        <dsp:cNvSpPr/>
      </dsp:nvSpPr>
      <dsp:spPr>
        <a:xfrm>
          <a:off x="2590452" y="1732158"/>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创造客户价值</a:t>
          </a:r>
          <a:endParaRPr lang="zh-CN" altLang="en-US" sz="1100" b="1" kern="1200" dirty="0">
            <a:latin typeface="SimHei" charset="-122"/>
            <a:ea typeface="SimHei" charset="-122"/>
            <a:cs typeface="SimHei" charset="-122"/>
          </a:endParaRPr>
        </a:p>
      </dsp:txBody>
      <dsp:txXfrm>
        <a:off x="2590452" y="1732158"/>
        <a:ext cx="1006030" cy="306839"/>
      </dsp:txXfrm>
    </dsp:sp>
    <dsp:sp modelId="{E6CF5C07-2D9C-564D-90E5-DBF063F87A7C}">
      <dsp:nvSpPr>
        <dsp:cNvPr id="0" name=""/>
        <dsp:cNvSpPr/>
      </dsp:nvSpPr>
      <dsp:spPr>
        <a:xfrm>
          <a:off x="2590452" y="2164751"/>
          <a:ext cx="1006030" cy="30683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SimHei" charset="-122"/>
              <a:ea typeface="SimHei" charset="-122"/>
              <a:cs typeface="SimHei" charset="-122"/>
            </a:rPr>
            <a:t>管理客户关系</a:t>
          </a:r>
          <a:endParaRPr lang="zh-CN" altLang="en-US" sz="1100" b="1" kern="1200" dirty="0">
            <a:latin typeface="SimHei" charset="-122"/>
            <a:ea typeface="SimHei" charset="-122"/>
            <a:cs typeface="SimHei" charset="-122"/>
          </a:endParaRPr>
        </a:p>
      </dsp:txBody>
      <dsp:txXfrm>
        <a:off x="2590452" y="2164751"/>
        <a:ext cx="1006030" cy="30683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parTxRTLAlign" val="l"/>
                <dgm:param type="txAnchorVertCh" val="b"/>
                <dgm:param type="txAnchorVert" val="b"/>
              </dgm:alg>
            </dgm:if>
            <dgm:else name="Name6">
              <dgm:alg type="tx">
                <dgm:param type="parTxLTRAlign" val="r"/>
                <dgm:param type="parTxRTLAlign" val="r"/>
                <dgm:param type="shpTxLTRAlignCh" val="r"/>
                <dgm:param type="txAnchorVertCh" val="b"/>
                <dgm:param type="txAnchorVert" val="b"/>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parTxLTRAlign" val="l"/>
                  <dgm:param type="parTxRTLAlign" val="l"/>
                  <dgm:param type="stBulletLvl" val="1"/>
                  <dgm:param type="txAnchorVert" val="t"/>
                </dgm:alg>
              </dgm:if>
              <dgm:else name="Name14">
                <dgm:alg type="tx">
                  <dgm:param type="parTxLTRAlign" val="r"/>
                  <dgm:param type="parTxRTLAlign" val="r"/>
                  <dgm:param type="shpTxLTRAlignCh" val="r"/>
                  <dgm:param type="stBulletLvl" val="1"/>
                  <dgm:param type="txAnchorVert" val="t"/>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parTxRTLAlign" val="l"/>
                <dgm:param type="txAnchorVertCh" val="b"/>
                <dgm:param type="txAnchorVert" val="b"/>
              </dgm:alg>
            </dgm:if>
            <dgm:else name="Name6">
              <dgm:alg type="tx">
                <dgm:param type="parTxLTRAlign" val="r"/>
                <dgm:param type="parTxRTLAlign" val="r"/>
                <dgm:param type="shpTxLTRAlignCh" val="r"/>
                <dgm:param type="txAnchorVertCh" val="b"/>
                <dgm:param type="txAnchorVert" val="b"/>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parTxLTRAlign" val="l"/>
                  <dgm:param type="parTxRTLAlign" val="l"/>
                  <dgm:param type="stBulletLvl" val="1"/>
                  <dgm:param type="txAnchorVert" val="t"/>
                </dgm:alg>
              </dgm:if>
              <dgm:else name="Name14">
                <dgm:alg type="tx">
                  <dgm:param type="parTxLTRAlign" val="r"/>
                  <dgm:param type="parTxRTLAlign" val="r"/>
                  <dgm:param type="shpTxLTRAlignCh" val="r"/>
                  <dgm:param type="stBulletLvl" val="1"/>
                  <dgm:param type="txAnchorVert" val="t"/>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radial6#1">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5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process5#1">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process5#2">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2020/10/29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970547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93871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92991D-6283-431B-B0C2-DCA88DF56C5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25472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以产品为导向、以销售为导向、以市场为导向、以顾客为导向</a:t>
            </a:r>
          </a:p>
        </p:txBody>
      </p:sp>
    </p:spTree>
    <p:extLst>
      <p:ext uri="{BB962C8B-B14F-4D97-AF65-F5344CB8AC3E}">
        <p14:creationId xmlns:p14="http://schemas.microsoft.com/office/powerpoint/2010/main" val="3448775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终生价值</a:t>
            </a:r>
            <a:r>
              <a:rPr kumimoji="1" lang="en-US" altLang="zh-CN" dirty="0"/>
              <a:t>——</a:t>
            </a:r>
            <a:r>
              <a:rPr kumimoji="1" lang="zh-CN" altLang="en-US" dirty="0"/>
              <a:t>一个客户在未来能给企业带来的期望净现值</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444974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收益流</a:t>
            </a:r>
            <a:r>
              <a:rPr kumimoji="1" lang="en-US" altLang="zh-CN" dirty="0"/>
              <a:t>——</a:t>
            </a:r>
            <a:r>
              <a:rPr kumimoji="1" lang="zh-CN" altLang="en-US" dirty="0"/>
              <a:t>带来的所有的收益，包括直接可变成本</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49799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145685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考点通常在一头一尾。</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1508027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考点通常在一头一尾。</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387533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考点通常在一头一尾。</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541229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考点通常在一头一尾。</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432085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健身房传单</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1466156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最好的方式是找到最应该投资的客户来投资</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1349102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04125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大家平时在购物的时候最关心的是什么？</a:t>
            </a: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1600389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要回答这个问题，先引导学员回忆一下客户价值的构成，进而分析客户价值是如何产生的</a:t>
            </a:r>
            <a:r>
              <a:rPr lang="en-US" altLang="zh-CN" dirty="0"/>
              <a:t>——</a:t>
            </a:r>
            <a:r>
              <a:rPr lang="zh-CN" altLang="en-US" dirty="0"/>
              <a:t>需求，最后得出结论：为顾客创造价值的关键在于理解客户的需求。</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161003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要回答这个问题，先引导学员回忆一下客户价值的构成，进而分析客户价值是如何产生的</a:t>
            </a:r>
            <a:r>
              <a:rPr lang="en-US" altLang="zh-CN" dirty="0"/>
              <a:t>——</a:t>
            </a:r>
            <a:r>
              <a:rPr lang="zh-CN" altLang="en-US" dirty="0"/>
              <a:t>需求，最后得出结论：为顾客创造价值的关键在于理解客户的需求。</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161066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“预期和预估”都有建立在</a:t>
            </a:r>
            <a:r>
              <a:rPr lang="zh-CN" altLang="en-US" sz="1200" b="1" i="0" u="sng" kern="1200" dirty="0">
                <a:solidFill>
                  <a:schemeClr val="tx1"/>
                </a:solidFill>
                <a:effectLst/>
                <a:latin typeface="+mn-lt"/>
                <a:ea typeface="+mn-ea"/>
                <a:cs typeface="+mn-cs"/>
              </a:rPr>
              <a:t>过去的行为</a:t>
            </a:r>
            <a:r>
              <a:rPr lang="zh-CN" altLang="en-US" sz="1200" b="0" i="0" kern="1200" dirty="0">
                <a:solidFill>
                  <a:schemeClr val="tx1"/>
                </a:solidFill>
                <a:effectLst/>
                <a:latin typeface="+mn-lt"/>
                <a:ea typeface="+mn-ea"/>
                <a:cs typeface="+mn-cs"/>
              </a:rPr>
              <a:t>所产生的预测行为，而本题是新客户，过去未有购买行为，因此排除。</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51</a:t>
            </a:fld>
            <a:endParaRPr lang="zh-CN" altLang="en-US"/>
          </a:p>
        </p:txBody>
      </p:sp>
    </p:spTree>
    <p:extLst>
      <p:ext uri="{BB962C8B-B14F-4D97-AF65-F5344CB8AC3E}">
        <p14:creationId xmlns:p14="http://schemas.microsoft.com/office/powerpoint/2010/main" val="3646462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ERM(Enterprise Resource Management)</a:t>
            </a:r>
            <a:r>
              <a:rPr lang="zh-CN" altLang="en-US" sz="1200" b="0" i="0" u="none" strike="noStrike" kern="1200" dirty="0">
                <a:solidFill>
                  <a:schemeClr val="tx1"/>
                </a:solidFill>
                <a:effectLst/>
                <a:latin typeface="+mn-lt"/>
                <a:ea typeface="+mn-ea"/>
                <a:cs typeface="+mn-cs"/>
              </a:rPr>
              <a:t>，中文意思是企业资源管理。它是一个以管理会计为核心的信息系统，识别和规划企业资源，从而获取客户订单，完成加工和交付，最后得到客户付款</a:t>
            </a:r>
            <a:endParaRPr lang="en-US" altLang="zh-CN"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73</a:t>
            </a:fld>
            <a:endParaRPr lang="zh-CN" altLang="en-US"/>
          </a:p>
        </p:txBody>
      </p:sp>
    </p:spTree>
    <p:extLst>
      <p:ext uri="{BB962C8B-B14F-4D97-AF65-F5344CB8AC3E}">
        <p14:creationId xmlns:p14="http://schemas.microsoft.com/office/powerpoint/2010/main" val="235848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销售部件</a:t>
            </a:r>
            <a:r>
              <a:rPr kumimoji="1" lang="en-US" altLang="zh-CN" dirty="0"/>
              <a:t>——</a:t>
            </a:r>
            <a:r>
              <a:rPr lang="zh-CN" altLang="en-US" dirty="0"/>
              <a:t>这是销售管理模块的基础，用来帮助决策者管理销售业务，它的功能是额度管理、销售队伍管理和区域管理。</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现场销售部件</a:t>
            </a:r>
            <a:r>
              <a:rPr kumimoji="1" lang="en-US" altLang="zh-CN" dirty="0"/>
              <a:t>——</a:t>
            </a:r>
            <a:r>
              <a:rPr lang="zh-CN" altLang="en-US" dirty="0"/>
              <a:t>主要功能面向现场销售人员，包括联系客户和管理客户、日程安排、报价、报告和分析。</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沟通渠道</a:t>
            </a:r>
            <a:r>
              <a:rPr lang="en-US" altLang="zh-CN" dirty="0"/>
              <a:t>——</a:t>
            </a:r>
            <a:r>
              <a:rPr lang="zh-CN" altLang="en-US" dirty="0"/>
              <a:t>主要功能包括网络接人、呼入电话屏幕提示、潜在客户管理以及回应管理、报价生成、订单创建、联系人和客户管理。</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销售业绩部件</a:t>
            </a:r>
            <a:r>
              <a:rPr lang="en-US" altLang="zh-CN" dirty="0"/>
              <a:t>——</a:t>
            </a:r>
            <a:r>
              <a:rPr kumimoji="1" lang="zh-CN" altLang="en-US" sz="1200" dirty="0"/>
              <a:t>它允许销售经理创建和管理销售队伍的销售计划，并帮助销售代表形象地了解各自的销售业绩。</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76</a:t>
            </a:fld>
            <a:endParaRPr lang="zh-CN" altLang="en-US"/>
          </a:p>
        </p:txBody>
      </p:sp>
    </p:spTree>
    <p:extLst>
      <p:ext uri="{BB962C8B-B14F-4D97-AF65-F5344CB8AC3E}">
        <p14:creationId xmlns:p14="http://schemas.microsoft.com/office/powerpoint/2010/main" val="2313647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服务部件</a:t>
            </a:r>
            <a:r>
              <a:rPr lang="en-US" altLang="zh-CN" dirty="0"/>
              <a:t>——</a:t>
            </a:r>
            <a:r>
              <a:rPr lang="zh-CN" altLang="en-US" dirty="0"/>
              <a:t>通过与供应链管理的集成，可提供管理和运行期间服务机构所必需的功能，如订单管理、物流管理、设备管理等</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合同部件</a:t>
            </a:r>
            <a:r>
              <a:rPr kumimoji="1" lang="en-US" altLang="zh-CN" dirty="0"/>
              <a:t>——</a:t>
            </a:r>
            <a:r>
              <a:rPr lang="zh-CN" altLang="en-US" dirty="0"/>
              <a:t>主要用来创建和管理客户服务合同，从而保证客户获得等价的服务水平和质量</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客户关系部件</a:t>
            </a:r>
            <a:r>
              <a:rPr lang="en-US" altLang="zh-CN" dirty="0"/>
              <a:t>——</a:t>
            </a:r>
            <a:r>
              <a:rPr lang="zh-CN" altLang="en-US" dirty="0"/>
              <a:t>主要是建立企业与客户和供应商联系的渠道，包括联系人管理、客户动态档案管理和任务管理等</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移动现场服务部件</a:t>
            </a:r>
            <a:r>
              <a:rPr lang="en-US" altLang="zh-CN" dirty="0"/>
              <a:t>——</a:t>
            </a:r>
            <a:r>
              <a:rPr lang="zh-CN" altLang="en-US" dirty="0"/>
              <a:t>这个无线部件使服务人员能够实时地获得关于服务、产品和客户信息</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77</a:t>
            </a:fld>
            <a:endParaRPr lang="zh-CN" altLang="en-US"/>
          </a:p>
        </p:txBody>
      </p:sp>
    </p:spTree>
    <p:extLst>
      <p:ext uri="{BB962C8B-B14F-4D97-AF65-F5344CB8AC3E}">
        <p14:creationId xmlns:p14="http://schemas.microsoft.com/office/powerpoint/2010/main" val="3840389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面向主题的数据集合，便于给企业反映具体的客户情况</a:t>
            </a:r>
            <a:endParaRPr kumimoji="1" lang="en-US" altLang="zh-CN" dirty="0"/>
          </a:p>
          <a:p>
            <a:r>
              <a:rPr lang="en-US" altLang="zh-CN" sz="1200" b="0" i="0" u="none" strike="noStrike" kern="1200" dirty="0">
                <a:solidFill>
                  <a:schemeClr val="tx1"/>
                </a:solidFill>
                <a:effectLst/>
                <a:latin typeface="+mn-lt"/>
                <a:ea typeface="+mn-ea"/>
                <a:cs typeface="+mn-cs"/>
              </a:rPr>
              <a:t>web</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World Wide Web</a:t>
            </a:r>
            <a:r>
              <a:rPr lang="zh-CN" altLang="en-US" sz="1200" b="0" i="0" u="none" strike="noStrike" kern="1200" dirty="0">
                <a:solidFill>
                  <a:schemeClr val="tx1"/>
                </a:solidFill>
                <a:effectLst/>
                <a:latin typeface="+mn-lt"/>
                <a:ea typeface="+mn-ea"/>
                <a:cs typeface="+mn-cs"/>
              </a:rPr>
              <a:t>）即全球广域网，也称为万维网。</a:t>
            </a:r>
            <a:endParaRPr kumimoji="1" lang="zh-CN" altLang="en-US" b="1"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83</a:t>
            </a:fld>
            <a:endParaRPr lang="zh-CN" altLang="en-US"/>
          </a:p>
        </p:txBody>
      </p:sp>
    </p:spTree>
    <p:extLst>
      <p:ext uri="{BB962C8B-B14F-4D97-AF65-F5344CB8AC3E}">
        <p14:creationId xmlns:p14="http://schemas.microsoft.com/office/powerpoint/2010/main" val="2802259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归纳为</a:t>
            </a:r>
            <a:r>
              <a:rPr lang="en-US" altLang="zh-CN" dirty="0"/>
              <a:t>4</a:t>
            </a:r>
            <a:r>
              <a:rPr lang="zh-CN" altLang="en-US" dirty="0"/>
              <a:t>个阶段，简化记忆</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113</a:t>
            </a:fld>
            <a:endParaRPr lang="zh-CN" altLang="en-US"/>
          </a:p>
        </p:txBody>
      </p:sp>
    </p:spTree>
    <p:extLst>
      <p:ext uri="{BB962C8B-B14F-4D97-AF65-F5344CB8AC3E}">
        <p14:creationId xmlns:p14="http://schemas.microsoft.com/office/powerpoint/2010/main" val="760780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企业应用需求</a:t>
            </a:r>
            <a:r>
              <a:rPr lang="en-US" altLang="zh-CN" dirty="0"/>
              <a:t>——</a:t>
            </a:r>
            <a:r>
              <a:rPr lang="zh-CN" altLang="en-US" dirty="0"/>
              <a:t>企业内部员工的需求，比如销售管理人员感兴趣的是市场预测、销售渠道管理、销售报告的提交。销售人员则希望迅速生成精准的销售额、销售建议、产品目录、客户资料</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114</a:t>
            </a:fld>
            <a:endParaRPr lang="zh-CN" altLang="en-US"/>
          </a:p>
        </p:txBody>
      </p:sp>
    </p:spTree>
    <p:extLst>
      <p:ext uri="{BB962C8B-B14F-4D97-AF65-F5344CB8AC3E}">
        <p14:creationId xmlns:p14="http://schemas.microsoft.com/office/powerpoint/2010/main" val="1534453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6142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115</a:t>
            </a:fld>
            <a:endParaRPr lang="zh-CN" altLang="en-US"/>
          </a:p>
        </p:txBody>
      </p:sp>
    </p:spTree>
    <p:extLst>
      <p:ext uri="{BB962C8B-B14F-4D97-AF65-F5344CB8AC3E}">
        <p14:creationId xmlns:p14="http://schemas.microsoft.com/office/powerpoint/2010/main" val="1240793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该知识点的记忆还有一点需要注意的是，不要把它和前面的客户关系管理流程记混了。记忆方式是“流程”是</a:t>
            </a:r>
            <a:r>
              <a:rPr lang="en-US" altLang="zh-CN" dirty="0"/>
              <a:t>5</a:t>
            </a:r>
            <a:r>
              <a:rPr lang="zh-CN" altLang="en-US" dirty="0"/>
              <a:t>步，“实施步骤”是</a:t>
            </a:r>
            <a:r>
              <a:rPr lang="en-US" altLang="zh-CN" dirty="0"/>
              <a:t>8</a:t>
            </a:r>
            <a:r>
              <a:rPr lang="zh-CN" altLang="en-US" dirty="0"/>
              <a:t>步。把两个知识比较一下，加强记忆。</a:t>
            </a:r>
            <a:r>
              <a:rPr lang="zh-CN" altLang="en-US" sz="1200" dirty="0">
                <a:latin typeface="手札体-简粗体" panose="03000700000000000000" pitchFamily="66" charset="-122"/>
                <a:ea typeface="手札体-简粗体" panose="03000700000000000000" pitchFamily="66" charset="-122"/>
              </a:rPr>
              <a:t>客户关系管理的基本</a:t>
            </a:r>
            <a:r>
              <a:rPr lang="zh-CN" altLang="en-US" sz="1200" dirty="0">
                <a:solidFill>
                  <a:srgbClr val="FF0000"/>
                </a:solidFill>
                <a:latin typeface="手札体-简粗体" panose="03000700000000000000" pitchFamily="66" charset="-122"/>
                <a:ea typeface="手札体-简粗体" panose="03000700000000000000" pitchFamily="66" charset="-122"/>
              </a:rPr>
              <a:t>流程针对的是客户，即人。实施</a:t>
            </a:r>
            <a:r>
              <a:rPr lang="zh-CN" altLang="en-US" sz="1200" dirty="0">
                <a:latin typeface="手札体-简粗体" panose="03000700000000000000" pitchFamily="66" charset="-122"/>
                <a:ea typeface="手札体-简粗体" panose="03000700000000000000" pitchFamily="66" charset="-122"/>
              </a:rPr>
              <a:t>客户关系管理针对的是系统。</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116</a:t>
            </a:fld>
            <a:endParaRPr lang="zh-CN" altLang="en-US"/>
          </a:p>
        </p:txBody>
      </p:sp>
    </p:spTree>
    <p:extLst>
      <p:ext uri="{BB962C8B-B14F-4D97-AF65-F5344CB8AC3E}">
        <p14:creationId xmlns:p14="http://schemas.microsoft.com/office/powerpoint/2010/main" val="182648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长远规划</a:t>
            </a:r>
            <a:r>
              <a:rPr lang="en-US" altLang="zh-CN" dirty="0"/>
              <a:t>——</a:t>
            </a:r>
            <a:r>
              <a:rPr lang="zh-CN" altLang="en-US" dirty="0"/>
              <a:t>放长线，钓大鱼</a:t>
            </a:r>
            <a:endParaRPr lang="en-US" altLang="zh-CN" dirty="0"/>
          </a:p>
          <a:p>
            <a:r>
              <a:rPr lang="zh-CN" altLang="en-US" dirty="0"/>
              <a:t>专业化运作</a:t>
            </a:r>
            <a:r>
              <a:rPr lang="en-US" altLang="zh-CN" dirty="0"/>
              <a:t>——</a:t>
            </a:r>
            <a:r>
              <a:rPr lang="zh-CN" altLang="en-US" dirty="0"/>
              <a:t>找专业的人做专业的事，提高效率、提高用户满意度</a:t>
            </a:r>
            <a:endParaRPr lang="en-US" altLang="zh-CN" dirty="0"/>
          </a:p>
          <a:p>
            <a:r>
              <a:rPr lang="zh-CN" altLang="en-US" dirty="0"/>
              <a:t>重视人的因素</a:t>
            </a:r>
            <a:r>
              <a:rPr lang="en-US" altLang="zh-CN" dirty="0"/>
              <a:t>——</a:t>
            </a:r>
            <a:r>
              <a:rPr lang="zh-CN" altLang="en-US" dirty="0"/>
              <a:t>领导、业务团队、所有员工</a:t>
            </a:r>
            <a:endParaRPr lang="en-US" altLang="zh-CN" dirty="0"/>
          </a:p>
          <a:p>
            <a:r>
              <a:rPr lang="zh-CN" altLang="en-US" dirty="0"/>
              <a:t>集成</a:t>
            </a:r>
            <a:r>
              <a:rPr lang="en-US" altLang="zh-CN" dirty="0"/>
              <a:t>——</a:t>
            </a:r>
            <a:r>
              <a:rPr lang="zh-CN" altLang="en-US" dirty="0"/>
              <a:t>实现无缝衔接、统一处理、高效</a:t>
            </a:r>
            <a:endParaRPr lang="en-US" altLang="zh-CN" dirty="0"/>
          </a:p>
          <a:p>
            <a:r>
              <a:rPr lang="zh-CN" altLang="en-US" dirty="0"/>
              <a:t>加强支持网络应用能力</a:t>
            </a:r>
            <a:r>
              <a:rPr lang="en-US" altLang="zh-CN" dirty="0"/>
              <a:t>——</a:t>
            </a:r>
            <a:r>
              <a:rPr lang="zh-CN" altLang="en-US" dirty="0"/>
              <a:t>让客户只需要很少或者不需要训练就可以在网页上找到自己想要的东西</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117</a:t>
            </a:fld>
            <a:endParaRPr lang="zh-CN" altLang="en-US"/>
          </a:p>
        </p:txBody>
      </p:sp>
    </p:spTree>
    <p:extLst>
      <p:ext uri="{BB962C8B-B14F-4D97-AF65-F5344CB8AC3E}">
        <p14:creationId xmlns:p14="http://schemas.microsoft.com/office/powerpoint/2010/main" val="16328356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长远规划</a:t>
            </a:r>
            <a:r>
              <a:rPr lang="en-US" altLang="zh-CN" dirty="0"/>
              <a:t>——</a:t>
            </a:r>
            <a:r>
              <a:rPr lang="zh-CN" altLang="en-US" dirty="0"/>
              <a:t>放长线，钓大鱼</a:t>
            </a:r>
            <a:endParaRPr lang="en-US" altLang="zh-CN" dirty="0"/>
          </a:p>
          <a:p>
            <a:r>
              <a:rPr lang="zh-CN" altLang="en-US" dirty="0"/>
              <a:t>专业化运作</a:t>
            </a:r>
            <a:r>
              <a:rPr lang="en-US" altLang="zh-CN" dirty="0"/>
              <a:t>——</a:t>
            </a:r>
            <a:r>
              <a:rPr lang="zh-CN" altLang="en-US" dirty="0"/>
              <a:t>找专业的人做专业的事，提高效率、提高用户满意度</a:t>
            </a:r>
            <a:endParaRPr lang="en-US" altLang="zh-CN" dirty="0"/>
          </a:p>
          <a:p>
            <a:r>
              <a:rPr lang="zh-CN" altLang="en-US" dirty="0"/>
              <a:t>重视人的因素</a:t>
            </a:r>
            <a:r>
              <a:rPr lang="en-US" altLang="zh-CN" dirty="0"/>
              <a:t>——</a:t>
            </a:r>
            <a:r>
              <a:rPr lang="zh-CN" altLang="en-US" dirty="0"/>
              <a:t>领导、业务团队、所有员工</a:t>
            </a:r>
            <a:endParaRPr lang="en-US" altLang="zh-CN" dirty="0"/>
          </a:p>
          <a:p>
            <a:r>
              <a:rPr lang="zh-CN" altLang="en-US" dirty="0"/>
              <a:t>集成</a:t>
            </a:r>
            <a:r>
              <a:rPr lang="en-US" altLang="zh-CN" dirty="0"/>
              <a:t>——</a:t>
            </a:r>
            <a:r>
              <a:rPr lang="zh-CN" altLang="en-US" dirty="0"/>
              <a:t>实现无缝衔接、统一处理、高效</a:t>
            </a:r>
            <a:endParaRPr lang="en-US" altLang="zh-CN" dirty="0"/>
          </a:p>
          <a:p>
            <a:r>
              <a:rPr lang="zh-CN" altLang="en-US" dirty="0"/>
              <a:t>加强支持网络应用能力</a:t>
            </a:r>
            <a:r>
              <a:rPr lang="en-US" altLang="zh-CN" dirty="0"/>
              <a:t>——</a:t>
            </a:r>
            <a:r>
              <a:rPr lang="zh-CN" altLang="en-US" dirty="0"/>
              <a:t>让客户只需要很少或者不需要训练就可以在网页上</a:t>
            </a:r>
            <a:r>
              <a:rPr lang="zh-CN" altLang="en-US"/>
              <a:t>找到自己想要的东西</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118</a:t>
            </a:fld>
            <a:endParaRPr lang="zh-CN" altLang="en-US"/>
          </a:p>
        </p:txBody>
      </p:sp>
    </p:spTree>
    <p:extLst>
      <p:ext uri="{BB962C8B-B14F-4D97-AF65-F5344CB8AC3E}">
        <p14:creationId xmlns:p14="http://schemas.microsoft.com/office/powerpoint/2010/main" val="342898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0326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3039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47736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92BA39A-AC55-444D-B767-F7BFDC7741B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64924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任何一种人际关系都需要管理</a:t>
            </a:r>
            <a:r>
              <a:rPr lang="en-US" altLang="zh-CN" dirty="0"/>
              <a:t>——</a:t>
            </a:r>
            <a:r>
              <a:rPr lang="zh-CN" altLang="en-US" dirty="0"/>
              <a:t>家人、交友、同事、师生，等等。企业与客户的关系更是需要管理。（由于</a:t>
            </a:r>
            <a:r>
              <a:rPr lang="zh-CN" altLang="en-US" sz="1200" b="0" dirty="0">
                <a:solidFill>
                  <a:srgbClr val="FF0000"/>
                </a:solidFill>
                <a:latin typeface="黑体" panose="02010609060101010101" pitchFamily="49" charset="-122"/>
                <a:ea typeface="黑体" panose="02010609060101010101" pitchFamily="49" charset="-122"/>
                <a:sym typeface="+mn-ea"/>
              </a:rPr>
              <a:t>客户关系管理的概念并非考点，因此不用过多解释，绕过即可</a:t>
            </a:r>
            <a:r>
              <a:rPr lang="zh-CN" altLang="en-US" dirty="0"/>
              <a:t>）。那么，客户关系管理有哪些特点？过渡到下一页。</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58263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手札体-简粗体" panose="03000700000000000000" pitchFamily="66" charset="-122"/>
                <a:ea typeface="手札体-简粗体" panose="03000700000000000000" pitchFamily="66" charset="-122"/>
                <a:sym typeface="+mn-ea"/>
              </a:rPr>
              <a:t>一整套解决方案</a:t>
            </a:r>
            <a:r>
              <a:rPr lang="en-US" altLang="zh-CN" dirty="0">
                <a:latin typeface="手札体-简粗体" panose="03000700000000000000" pitchFamily="66" charset="-122"/>
                <a:ea typeface="手札体-简粗体" panose="03000700000000000000" pitchFamily="66" charset="-122"/>
                <a:sym typeface="+mn-ea"/>
              </a:rPr>
              <a:t>:</a:t>
            </a:r>
            <a:r>
              <a:rPr lang="zh-CN" altLang="zh-CN" dirty="0">
                <a:latin typeface="手札体-简粗体" panose="03000700000000000000" pitchFamily="66" charset="-122"/>
                <a:ea typeface="手札体-简粗体" panose="03000700000000000000" pitchFamily="66" charset="-122"/>
                <a:sym typeface="+mn-ea"/>
              </a:rPr>
              <a:t>集合了当今最新的信息技术，包括</a:t>
            </a:r>
            <a:r>
              <a:rPr lang="en-US" altLang="zh-CN" dirty="0">
                <a:latin typeface="手札体-简粗体" panose="03000700000000000000" pitchFamily="66" charset="-122"/>
                <a:ea typeface="手札体-简粗体" panose="03000700000000000000" pitchFamily="66" charset="-122"/>
                <a:sym typeface="+mn-ea"/>
              </a:rPr>
              <a:t>Internet </a:t>
            </a:r>
            <a:r>
              <a:rPr lang="zh-CN" altLang="en-US" dirty="0">
                <a:latin typeface="手札体-简粗体" panose="03000700000000000000" pitchFamily="66" charset="-122"/>
                <a:ea typeface="手札体-简粗体" panose="03000700000000000000" pitchFamily="66" charset="-122"/>
                <a:sym typeface="+mn-ea"/>
              </a:rPr>
              <a:t>多媒体技术 电子商务  数据仓库  数据挖掘 专家系统和人工智能  呼叫中心 及相应的硬件环境</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763742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10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7.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113.xml.rels><?xml version="1.0" encoding="UTF-8" standalone="yes"?>
<Relationships xmlns="http://schemas.openxmlformats.org/package/2006/relationships"><Relationship Id="rId8" Type="http://schemas.microsoft.com/office/2007/relationships/diagramDrawing" Target="../diagrams/drawing55.xml"/><Relationship Id="rId13" Type="http://schemas.microsoft.com/office/2007/relationships/diagramDrawing" Target="../diagrams/drawing56.xml"/><Relationship Id="rId3" Type="http://schemas.openxmlformats.org/officeDocument/2006/relationships/notesSlide" Target="../notesSlides/notesSlide28.xml"/><Relationship Id="rId7" Type="http://schemas.openxmlformats.org/officeDocument/2006/relationships/diagramColors" Target="../diagrams/colors55.xml"/><Relationship Id="rId12" Type="http://schemas.openxmlformats.org/officeDocument/2006/relationships/diagramColors" Target="../diagrams/colors56.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diagramQuickStyle" Target="../diagrams/quickStyle55.xml"/><Relationship Id="rId11" Type="http://schemas.openxmlformats.org/officeDocument/2006/relationships/diagramQuickStyle" Target="../diagrams/quickStyle56.xml"/><Relationship Id="rId5" Type="http://schemas.openxmlformats.org/officeDocument/2006/relationships/diagramLayout" Target="../diagrams/layout55.xml"/><Relationship Id="rId10" Type="http://schemas.openxmlformats.org/officeDocument/2006/relationships/diagramLayout" Target="../diagrams/layout56.xml"/><Relationship Id="rId4" Type="http://schemas.openxmlformats.org/officeDocument/2006/relationships/diagramData" Target="../diagrams/data55.xml"/><Relationship Id="rId9" Type="http://schemas.openxmlformats.org/officeDocument/2006/relationships/diagramData" Target="../diagrams/data56.xml"/></Relationships>
</file>

<file path=ppt/slides/_rels/slide114.xml.rels><?xml version="1.0" encoding="UTF-8" standalone="yes"?>
<Relationships xmlns="http://schemas.openxmlformats.org/package/2006/relationships"><Relationship Id="rId8" Type="http://schemas.microsoft.com/office/2007/relationships/diagramDrawing" Target="../diagrams/drawing57.xml"/><Relationship Id="rId13" Type="http://schemas.microsoft.com/office/2007/relationships/diagramDrawing" Target="../diagrams/drawing58.xml"/><Relationship Id="rId3" Type="http://schemas.openxmlformats.org/officeDocument/2006/relationships/notesSlide" Target="../notesSlides/notesSlide29.xml"/><Relationship Id="rId7" Type="http://schemas.openxmlformats.org/officeDocument/2006/relationships/diagramColors" Target="../diagrams/colors57.xml"/><Relationship Id="rId12" Type="http://schemas.openxmlformats.org/officeDocument/2006/relationships/diagramColors" Target="../diagrams/colors58.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diagramQuickStyle" Target="../diagrams/quickStyle57.xml"/><Relationship Id="rId11" Type="http://schemas.openxmlformats.org/officeDocument/2006/relationships/diagramQuickStyle" Target="../diagrams/quickStyle58.xml"/><Relationship Id="rId5" Type="http://schemas.openxmlformats.org/officeDocument/2006/relationships/diagramLayout" Target="../diagrams/layout57.xml"/><Relationship Id="rId10" Type="http://schemas.openxmlformats.org/officeDocument/2006/relationships/diagramLayout" Target="../diagrams/layout58.xml"/><Relationship Id="rId4" Type="http://schemas.openxmlformats.org/officeDocument/2006/relationships/diagramData" Target="../diagrams/data57.xml"/><Relationship Id="rId9" Type="http://schemas.openxmlformats.org/officeDocument/2006/relationships/diagramData" Target="../diagrams/data58.xml"/></Relationships>
</file>

<file path=ppt/slides/_rels/slide115.xml.rels><?xml version="1.0" encoding="UTF-8" standalone="yes"?>
<Relationships xmlns="http://schemas.openxmlformats.org/package/2006/relationships"><Relationship Id="rId8" Type="http://schemas.microsoft.com/office/2007/relationships/diagramDrawing" Target="../diagrams/drawing59.xml"/><Relationship Id="rId13" Type="http://schemas.microsoft.com/office/2007/relationships/diagramDrawing" Target="../diagrams/drawing60.xml"/><Relationship Id="rId3" Type="http://schemas.openxmlformats.org/officeDocument/2006/relationships/notesSlide" Target="../notesSlides/notesSlide30.xml"/><Relationship Id="rId7" Type="http://schemas.openxmlformats.org/officeDocument/2006/relationships/diagramColors" Target="../diagrams/colors59.xml"/><Relationship Id="rId12" Type="http://schemas.openxmlformats.org/officeDocument/2006/relationships/diagramColors" Target="../diagrams/colors60.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diagramQuickStyle" Target="../diagrams/quickStyle59.xml"/><Relationship Id="rId11" Type="http://schemas.openxmlformats.org/officeDocument/2006/relationships/diagramQuickStyle" Target="../diagrams/quickStyle60.xml"/><Relationship Id="rId5" Type="http://schemas.openxmlformats.org/officeDocument/2006/relationships/diagramLayout" Target="../diagrams/layout59.xml"/><Relationship Id="rId10" Type="http://schemas.openxmlformats.org/officeDocument/2006/relationships/diagramLayout" Target="../diagrams/layout60.xml"/><Relationship Id="rId4" Type="http://schemas.openxmlformats.org/officeDocument/2006/relationships/diagramData" Target="../diagrams/data59.xml"/><Relationship Id="rId9" Type="http://schemas.openxmlformats.org/officeDocument/2006/relationships/diagramData" Target="../diagrams/data60.xml"/></Relationships>
</file>

<file path=ppt/slides/_rels/slide116.xml.rels><?xml version="1.0" encoding="UTF-8" standalone="yes"?>
<Relationships xmlns="http://schemas.openxmlformats.org/package/2006/relationships"><Relationship Id="rId8" Type="http://schemas.microsoft.com/office/2007/relationships/diagramDrawing" Target="../diagrams/drawing61.xml"/><Relationship Id="rId13" Type="http://schemas.microsoft.com/office/2007/relationships/diagramDrawing" Target="../diagrams/drawing62.xml"/><Relationship Id="rId18" Type="http://schemas.microsoft.com/office/2007/relationships/diagramDrawing" Target="../diagrams/drawing63.xml"/><Relationship Id="rId3" Type="http://schemas.openxmlformats.org/officeDocument/2006/relationships/notesSlide" Target="../notesSlides/notesSlide31.xml"/><Relationship Id="rId7" Type="http://schemas.openxmlformats.org/officeDocument/2006/relationships/diagramColors" Target="../diagrams/colors61.xml"/><Relationship Id="rId12" Type="http://schemas.openxmlformats.org/officeDocument/2006/relationships/diagramColors" Target="../diagrams/colors62.xml"/><Relationship Id="rId17" Type="http://schemas.openxmlformats.org/officeDocument/2006/relationships/diagramColors" Target="../diagrams/colors63.xml"/><Relationship Id="rId2" Type="http://schemas.openxmlformats.org/officeDocument/2006/relationships/slideLayout" Target="../slideLayouts/slideLayout7.xml"/><Relationship Id="rId16" Type="http://schemas.openxmlformats.org/officeDocument/2006/relationships/diagramQuickStyle" Target="../diagrams/quickStyle63.xml"/><Relationship Id="rId1" Type="http://schemas.openxmlformats.org/officeDocument/2006/relationships/tags" Target="../tags/tag94.xml"/><Relationship Id="rId6" Type="http://schemas.openxmlformats.org/officeDocument/2006/relationships/diagramQuickStyle" Target="../diagrams/quickStyle61.xml"/><Relationship Id="rId11" Type="http://schemas.openxmlformats.org/officeDocument/2006/relationships/diagramQuickStyle" Target="../diagrams/quickStyle62.xml"/><Relationship Id="rId5" Type="http://schemas.openxmlformats.org/officeDocument/2006/relationships/diagramLayout" Target="../diagrams/layout61.xml"/><Relationship Id="rId15" Type="http://schemas.openxmlformats.org/officeDocument/2006/relationships/diagramLayout" Target="../diagrams/layout63.xml"/><Relationship Id="rId10" Type="http://schemas.openxmlformats.org/officeDocument/2006/relationships/diagramLayout" Target="../diagrams/layout62.xml"/><Relationship Id="rId4" Type="http://schemas.openxmlformats.org/officeDocument/2006/relationships/diagramData" Target="../diagrams/data61.xml"/><Relationship Id="rId9" Type="http://schemas.openxmlformats.org/officeDocument/2006/relationships/diagramData" Target="../diagrams/data62.xml"/><Relationship Id="rId14" Type="http://schemas.openxmlformats.org/officeDocument/2006/relationships/diagramData" Target="../diagrams/data63.xml"/></Relationships>
</file>

<file path=ppt/slides/_rels/slide117.xml.rels><?xml version="1.0" encoding="UTF-8" standalone="yes"?>
<Relationships xmlns="http://schemas.openxmlformats.org/package/2006/relationships"><Relationship Id="rId8" Type="http://schemas.microsoft.com/office/2007/relationships/diagramDrawing" Target="../diagrams/drawing64.xml"/><Relationship Id="rId3" Type="http://schemas.openxmlformats.org/officeDocument/2006/relationships/notesSlide" Target="../notesSlides/notesSlide32.xml"/><Relationship Id="rId7" Type="http://schemas.openxmlformats.org/officeDocument/2006/relationships/diagramColors" Target="../diagrams/colors64.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diagramQuickStyle" Target="../diagrams/quickStyle64.xml"/><Relationship Id="rId5" Type="http://schemas.openxmlformats.org/officeDocument/2006/relationships/diagramLayout" Target="../diagrams/layout64.xml"/><Relationship Id="rId4" Type="http://schemas.openxmlformats.org/officeDocument/2006/relationships/diagramData" Target="../diagrams/data64.xml"/></Relationships>
</file>

<file path=ppt/slides/_rels/slide118.xml.rels><?xml version="1.0" encoding="UTF-8" standalone="yes"?>
<Relationships xmlns="http://schemas.openxmlformats.org/package/2006/relationships"><Relationship Id="rId8" Type="http://schemas.microsoft.com/office/2007/relationships/diagramDrawing" Target="../diagrams/drawing65.xml"/><Relationship Id="rId3" Type="http://schemas.openxmlformats.org/officeDocument/2006/relationships/notesSlide" Target="../notesSlides/notesSlide33.xml"/><Relationship Id="rId7" Type="http://schemas.openxmlformats.org/officeDocument/2006/relationships/diagramColors" Target="../diagrams/colors65.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diagramQuickStyle" Target="../diagrams/quickStyle65.xml"/><Relationship Id="rId5" Type="http://schemas.openxmlformats.org/officeDocument/2006/relationships/diagramLayout" Target="../diagrams/layout65.xml"/><Relationship Id="rId4" Type="http://schemas.openxmlformats.org/officeDocument/2006/relationships/diagramData" Target="../diagrams/data65.xml"/></Relationships>
</file>

<file path=ppt/slides/_rels/slide119.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7.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1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8.xml"/><Relationship Id="rId7" Type="http://schemas.openxmlformats.org/officeDocument/2006/relationships/diagramQuickStyle" Target="../diagrams/quickStyle2.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jpe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9.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0.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slideLayout" Target="../slideLayouts/slideLayout7.xml"/><Relationship Id="rId1" Type="http://schemas.openxmlformats.org/officeDocument/2006/relationships/tags" Target="../tags/tag15.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30.xml.rels><?xml version="1.0" encoding="UTF-8" standalone="yes"?>
<Relationships xmlns="http://schemas.openxmlformats.org/package/2006/relationships"><Relationship Id="rId8" Type="http://schemas.microsoft.com/office/2007/relationships/diagramDrawing" Target="../diagrams/drawing13.xml"/><Relationship Id="rId13" Type="http://schemas.microsoft.com/office/2007/relationships/diagramDrawing" Target="../diagrams/drawing14.xml"/><Relationship Id="rId3" Type="http://schemas.openxmlformats.org/officeDocument/2006/relationships/notesSlide" Target="../notesSlides/notesSlide12.xml"/><Relationship Id="rId7" Type="http://schemas.openxmlformats.org/officeDocument/2006/relationships/diagramColors" Target="../diagrams/colors13.xml"/><Relationship Id="rId12" Type="http://schemas.openxmlformats.org/officeDocument/2006/relationships/diagramColors" Target="../diagrams/colors14.xml"/><Relationship Id="rId2"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diagramQuickStyle" Target="../diagrams/quickStyle13.xml"/><Relationship Id="rId11" Type="http://schemas.openxmlformats.org/officeDocument/2006/relationships/diagramQuickStyle" Target="../diagrams/quickStyle14.xml"/><Relationship Id="rId5" Type="http://schemas.openxmlformats.org/officeDocument/2006/relationships/diagramLayout" Target="../diagrams/layout13.xml"/><Relationship Id="rId10" Type="http://schemas.openxmlformats.org/officeDocument/2006/relationships/diagramLayout" Target="../diagrams/layout14.xml"/><Relationship Id="rId4" Type="http://schemas.openxmlformats.org/officeDocument/2006/relationships/diagramData" Target="../diagrams/data13.xml"/><Relationship Id="rId9" Type="http://schemas.openxmlformats.org/officeDocument/2006/relationships/diagramData" Target="../diagrams/data1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34.xml.rels><?xml version="1.0" encoding="UTF-8" standalone="yes"?>
<Relationships xmlns="http://schemas.openxmlformats.org/package/2006/relationships"><Relationship Id="rId8" Type="http://schemas.microsoft.com/office/2007/relationships/diagramDrawing" Target="../diagrams/drawing19.xml"/><Relationship Id="rId13" Type="http://schemas.microsoft.com/office/2007/relationships/diagramDrawing" Target="../diagrams/drawing20.xml"/><Relationship Id="rId3" Type="http://schemas.openxmlformats.org/officeDocument/2006/relationships/notesSlide" Target="../notesSlides/notesSlide13.xml"/><Relationship Id="rId7" Type="http://schemas.openxmlformats.org/officeDocument/2006/relationships/diagramColors" Target="../diagrams/colors19.xml"/><Relationship Id="rId12" Type="http://schemas.openxmlformats.org/officeDocument/2006/relationships/diagramColors" Target="../diagrams/colors20.xml"/><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diagramQuickStyle" Target="../diagrams/quickStyle19.xml"/><Relationship Id="rId11" Type="http://schemas.openxmlformats.org/officeDocument/2006/relationships/diagramQuickStyle" Target="../diagrams/quickStyle20.xml"/><Relationship Id="rId5" Type="http://schemas.openxmlformats.org/officeDocument/2006/relationships/diagramLayout" Target="../diagrams/layout19.xml"/><Relationship Id="rId10" Type="http://schemas.openxmlformats.org/officeDocument/2006/relationships/diagramLayout" Target="../diagrams/layout20.xml"/><Relationship Id="rId4" Type="http://schemas.openxmlformats.org/officeDocument/2006/relationships/diagramData" Target="../diagrams/data19.xml"/><Relationship Id="rId9" Type="http://schemas.openxmlformats.org/officeDocument/2006/relationships/diagramData" Target="../diagrams/data20.xml"/></Relationships>
</file>

<file path=ppt/slides/_rels/slide35.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notesSlide" Target="../notesSlides/notesSlide14.xml"/><Relationship Id="rId7" Type="http://schemas.openxmlformats.org/officeDocument/2006/relationships/diagramColors" Target="../diagrams/colors21.xml"/><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36.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notesSlide" Target="../notesSlides/notesSlide15.xml"/><Relationship Id="rId7" Type="http://schemas.openxmlformats.org/officeDocument/2006/relationships/diagramColors" Target="../diagrams/colors22.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37.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notesSlide" Target="../notesSlides/notesSlide16.xml"/><Relationship Id="rId7" Type="http://schemas.openxmlformats.org/officeDocument/2006/relationships/diagramColors" Target="../diagrams/colors23.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38.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notesSlide" Target="../notesSlides/notesSlide17.xml"/><Relationship Id="rId7" Type="http://schemas.openxmlformats.org/officeDocument/2006/relationships/diagramColors" Target="../diagrams/colors24.xml"/><Relationship Id="rId2"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39.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notesSlide" Target="../notesSlides/notesSlide18.xml"/><Relationship Id="rId7" Type="http://schemas.openxmlformats.org/officeDocument/2006/relationships/diagramColors" Target="../diagrams/colors25.xml"/><Relationship Id="rId2"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notesSlide" Target="../notesSlides/notesSlide19.xml"/><Relationship Id="rId7" Type="http://schemas.openxmlformats.org/officeDocument/2006/relationships/diagramColors" Target="../diagrams/colors26.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43.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image" Target="../media/image6.jpeg"/><Relationship Id="rId7" Type="http://schemas.openxmlformats.org/officeDocument/2006/relationships/diagramColors" Target="../diagrams/colors2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QuickStyle" Target="../diagrams/quickStyle29.xml"/><Relationship Id="rId5" Type="http://schemas.openxmlformats.org/officeDocument/2006/relationships/diagramLayout" Target="../diagrams/layout29.xml"/><Relationship Id="rId4" Type="http://schemas.openxmlformats.org/officeDocument/2006/relationships/diagramData" Target="../diagrams/data29.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5.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image" Target="../media/image8.jpeg"/><Relationship Id="rId7" Type="http://schemas.openxmlformats.org/officeDocument/2006/relationships/diagramColors" Target="../diagrams/colors3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QuickStyle" Target="../diagrams/quickStyle31.xml"/><Relationship Id="rId5" Type="http://schemas.openxmlformats.org/officeDocument/2006/relationships/diagramLayout" Target="../diagrams/layout31.xml"/><Relationship Id="rId4" Type="http://schemas.openxmlformats.org/officeDocument/2006/relationships/diagramData" Target="../diagrams/data31.xml"/></Relationships>
</file>

<file path=ppt/slides/_rels/slide46.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8.jpeg"/><Relationship Id="rId7" Type="http://schemas.openxmlformats.org/officeDocument/2006/relationships/diagramColors" Target="../diagrams/colors32.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QuickStyle" Target="../diagrams/quickStyle32.xml"/><Relationship Id="rId5" Type="http://schemas.openxmlformats.org/officeDocument/2006/relationships/diagramLayout" Target="../diagrams/layout32.xml"/><Relationship Id="rId4" Type="http://schemas.openxmlformats.org/officeDocument/2006/relationships/diagramData" Target="../diagrams/data3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8.xml.rels><?xml version="1.0" encoding="UTF-8" standalone="yes"?>
<Relationships xmlns="http://schemas.openxmlformats.org/package/2006/relationships"><Relationship Id="rId8" Type="http://schemas.openxmlformats.org/officeDocument/2006/relationships/diagramData" Target="../diagrams/data35.xml"/><Relationship Id="rId3" Type="http://schemas.openxmlformats.org/officeDocument/2006/relationships/diagramData" Target="../diagrams/data34.xml"/><Relationship Id="rId7" Type="http://schemas.microsoft.com/office/2007/relationships/diagramDrawing" Target="../diagrams/drawing34.xml"/><Relationship Id="rId12" Type="http://schemas.microsoft.com/office/2007/relationships/diagramDrawing" Target="../diagrams/drawing35.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diagramColors" Target="../diagrams/colors34.xml"/><Relationship Id="rId11" Type="http://schemas.openxmlformats.org/officeDocument/2006/relationships/diagramColors" Target="../diagrams/colors35.xml"/><Relationship Id="rId5" Type="http://schemas.openxmlformats.org/officeDocument/2006/relationships/diagramQuickStyle" Target="../diagrams/quickStyle34.xml"/><Relationship Id="rId10" Type="http://schemas.openxmlformats.org/officeDocument/2006/relationships/diagramQuickStyle" Target="../diagrams/quickStyle35.xml"/><Relationship Id="rId4" Type="http://schemas.openxmlformats.org/officeDocument/2006/relationships/diagramLayout" Target="../diagrams/layout34.xml"/><Relationship Id="rId9" Type="http://schemas.openxmlformats.org/officeDocument/2006/relationships/diagramLayout" Target="../diagrams/layout35.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7.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7.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73.xml.rels><?xml version="1.0" encoding="UTF-8" standalone="yes"?>
<Relationships xmlns="http://schemas.openxmlformats.org/package/2006/relationships"><Relationship Id="rId8" Type="http://schemas.microsoft.com/office/2007/relationships/diagramDrawing" Target="../diagrams/drawing38.xml"/><Relationship Id="rId13" Type="http://schemas.microsoft.com/office/2007/relationships/diagramDrawing" Target="../diagrams/drawing39.xml"/><Relationship Id="rId3" Type="http://schemas.openxmlformats.org/officeDocument/2006/relationships/notesSlide" Target="../notesSlides/notesSlide24.xml"/><Relationship Id="rId7" Type="http://schemas.openxmlformats.org/officeDocument/2006/relationships/diagramColors" Target="../diagrams/colors38.xml"/><Relationship Id="rId12" Type="http://schemas.openxmlformats.org/officeDocument/2006/relationships/diagramColors" Target="../diagrams/colors39.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diagramQuickStyle" Target="../diagrams/quickStyle38.xml"/><Relationship Id="rId11" Type="http://schemas.openxmlformats.org/officeDocument/2006/relationships/diagramQuickStyle" Target="../diagrams/quickStyle39.xml"/><Relationship Id="rId5" Type="http://schemas.openxmlformats.org/officeDocument/2006/relationships/diagramLayout" Target="../diagrams/layout38.xml"/><Relationship Id="rId10" Type="http://schemas.openxmlformats.org/officeDocument/2006/relationships/diagramLayout" Target="../diagrams/layout39.xml"/><Relationship Id="rId4" Type="http://schemas.openxmlformats.org/officeDocument/2006/relationships/diagramData" Target="../diagrams/data38.xml"/><Relationship Id="rId9" Type="http://schemas.openxmlformats.org/officeDocument/2006/relationships/diagramData" Target="../diagrams/data39.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76.xml.rels><?xml version="1.0" encoding="UTF-8" standalone="yes"?>
<Relationships xmlns="http://schemas.openxmlformats.org/package/2006/relationships"><Relationship Id="rId8" Type="http://schemas.microsoft.com/office/2007/relationships/diagramDrawing" Target="../diagrams/drawing42.xml"/><Relationship Id="rId3" Type="http://schemas.openxmlformats.org/officeDocument/2006/relationships/notesSlide" Target="../notesSlides/notesSlide25.xml"/><Relationship Id="rId7" Type="http://schemas.openxmlformats.org/officeDocument/2006/relationships/diagramColors" Target="../diagrams/colors42.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diagramQuickStyle" Target="../diagrams/quickStyle42.xml"/><Relationship Id="rId5" Type="http://schemas.openxmlformats.org/officeDocument/2006/relationships/diagramLayout" Target="../diagrams/layout42.xml"/><Relationship Id="rId4" Type="http://schemas.openxmlformats.org/officeDocument/2006/relationships/diagramData" Target="../diagrams/data42.xml"/></Relationships>
</file>

<file path=ppt/slides/_rels/slide77.xml.rels><?xml version="1.0" encoding="UTF-8" standalone="yes"?>
<Relationships xmlns="http://schemas.openxmlformats.org/package/2006/relationships"><Relationship Id="rId8" Type="http://schemas.microsoft.com/office/2007/relationships/diagramDrawing" Target="../diagrams/drawing43.xml"/><Relationship Id="rId3" Type="http://schemas.openxmlformats.org/officeDocument/2006/relationships/notesSlide" Target="../notesSlides/notesSlide26.xml"/><Relationship Id="rId7" Type="http://schemas.openxmlformats.org/officeDocument/2006/relationships/diagramColors" Target="../diagrams/colors4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diagramQuickStyle" Target="../diagrams/quickStyle43.xml"/><Relationship Id="rId5" Type="http://schemas.openxmlformats.org/officeDocument/2006/relationships/diagramLayout" Target="../diagrams/layout43.xml"/><Relationship Id="rId4" Type="http://schemas.openxmlformats.org/officeDocument/2006/relationships/diagramData" Target="../diagrams/data43.xml"/></Relationships>
</file>

<file path=ppt/slides/_rels/slide78.xml.rels><?xml version="1.0" encoding="UTF-8" standalone="yes"?>
<Relationships xmlns="http://schemas.openxmlformats.org/package/2006/relationships"><Relationship Id="rId8" Type="http://schemas.openxmlformats.org/officeDocument/2006/relationships/diagramData" Target="../diagrams/data45.xml"/><Relationship Id="rId3" Type="http://schemas.openxmlformats.org/officeDocument/2006/relationships/diagramData" Target="../diagrams/data44.xml"/><Relationship Id="rId7" Type="http://schemas.microsoft.com/office/2007/relationships/diagramDrawing" Target="../diagrams/drawing44.xml"/><Relationship Id="rId12" Type="http://schemas.microsoft.com/office/2007/relationships/diagramDrawing" Target="../diagrams/drawing45.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diagramColors" Target="../diagrams/colors44.xml"/><Relationship Id="rId11" Type="http://schemas.openxmlformats.org/officeDocument/2006/relationships/diagramColors" Target="../diagrams/colors45.xml"/><Relationship Id="rId5" Type="http://schemas.openxmlformats.org/officeDocument/2006/relationships/diagramQuickStyle" Target="../diagrams/quickStyle44.xml"/><Relationship Id="rId10" Type="http://schemas.openxmlformats.org/officeDocument/2006/relationships/diagramQuickStyle" Target="../diagrams/quickStyle45.xml"/><Relationship Id="rId4" Type="http://schemas.openxmlformats.org/officeDocument/2006/relationships/diagramLayout" Target="../diagrams/layout44.xml"/><Relationship Id="rId9" Type="http://schemas.openxmlformats.org/officeDocument/2006/relationships/diagramLayout" Target="../diagrams/layout45.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diagramQuickStyle" Target="../diagrams/quickStyle47.xml"/><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diagramLayout" Target="../diagrams/layout47.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image" Target="../media/image13.jpeg"/><Relationship Id="rId11" Type="http://schemas.openxmlformats.org/officeDocument/2006/relationships/diagramData" Target="../diagrams/data47.xml"/><Relationship Id="rId5" Type="http://schemas.openxmlformats.org/officeDocument/2006/relationships/image" Target="../media/image12.jpeg"/><Relationship Id="rId15" Type="http://schemas.microsoft.com/office/2007/relationships/diagramDrawing" Target="../diagrams/drawing47.xml"/><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 Id="rId14" Type="http://schemas.openxmlformats.org/officeDocument/2006/relationships/diagramColors" Target="../diagrams/colors47.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82.xml.rels><?xml version="1.0" encoding="UTF-8" standalone="yes"?>
<Relationships xmlns="http://schemas.openxmlformats.org/package/2006/relationships"><Relationship Id="rId8" Type="http://schemas.openxmlformats.org/officeDocument/2006/relationships/diagramData" Target="../diagrams/data50.xml"/><Relationship Id="rId3" Type="http://schemas.openxmlformats.org/officeDocument/2006/relationships/diagramData" Target="../diagrams/data49.xml"/><Relationship Id="rId7" Type="http://schemas.microsoft.com/office/2007/relationships/diagramDrawing" Target="../diagrams/drawing49.xml"/><Relationship Id="rId12" Type="http://schemas.microsoft.com/office/2007/relationships/diagramDrawing" Target="../diagrams/drawing50.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diagramColors" Target="../diagrams/colors49.xml"/><Relationship Id="rId11" Type="http://schemas.openxmlformats.org/officeDocument/2006/relationships/diagramColors" Target="../diagrams/colors50.xml"/><Relationship Id="rId5" Type="http://schemas.openxmlformats.org/officeDocument/2006/relationships/diagramQuickStyle" Target="../diagrams/quickStyle49.xml"/><Relationship Id="rId10" Type="http://schemas.openxmlformats.org/officeDocument/2006/relationships/diagramQuickStyle" Target="../diagrams/quickStyle50.xml"/><Relationship Id="rId4" Type="http://schemas.openxmlformats.org/officeDocument/2006/relationships/diagramLayout" Target="../diagrams/layout49.xml"/><Relationship Id="rId9" Type="http://schemas.openxmlformats.org/officeDocument/2006/relationships/diagramLayout" Target="../diagrams/layout50.xml"/></Relationships>
</file>

<file path=ppt/slides/_rels/slide83.xml.rels><?xml version="1.0" encoding="UTF-8" standalone="yes"?>
<Relationships xmlns="http://schemas.openxmlformats.org/package/2006/relationships"><Relationship Id="rId8" Type="http://schemas.microsoft.com/office/2007/relationships/diagramDrawing" Target="../diagrams/drawing51.xml"/><Relationship Id="rId13" Type="http://schemas.microsoft.com/office/2007/relationships/diagramDrawing" Target="../diagrams/drawing52.xml"/><Relationship Id="rId3" Type="http://schemas.openxmlformats.org/officeDocument/2006/relationships/notesSlide" Target="../notesSlides/notesSlide27.xml"/><Relationship Id="rId7" Type="http://schemas.openxmlformats.org/officeDocument/2006/relationships/diagramColors" Target="../diagrams/colors51.xml"/><Relationship Id="rId12" Type="http://schemas.openxmlformats.org/officeDocument/2006/relationships/diagramColors" Target="../diagrams/colors52.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diagramQuickStyle" Target="../diagrams/quickStyle51.xml"/><Relationship Id="rId11" Type="http://schemas.openxmlformats.org/officeDocument/2006/relationships/diagramQuickStyle" Target="../diagrams/quickStyle52.xml"/><Relationship Id="rId5" Type="http://schemas.openxmlformats.org/officeDocument/2006/relationships/diagramLayout" Target="../diagrams/layout51.xml"/><Relationship Id="rId10" Type="http://schemas.openxmlformats.org/officeDocument/2006/relationships/diagramLayout" Target="../diagrams/layout52.xml"/><Relationship Id="rId4" Type="http://schemas.openxmlformats.org/officeDocument/2006/relationships/diagramData" Target="../diagrams/data51.xml"/><Relationship Id="rId9" Type="http://schemas.openxmlformats.org/officeDocument/2006/relationships/diagramData" Target="../diagrams/data5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7.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2290" name="Picture 2" descr="一群穿着西装的人&#10;&#10;描述已自动生成">
            <a:extLst>
              <a:ext uri="{FF2B5EF4-FFF2-40B4-BE49-F238E27FC236}">
                <a16:creationId xmlns:a16="http://schemas.microsoft.com/office/drawing/2014/main" id="{4E90FE34-4F71-A247-8C62-5170CB8B51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37" r="-1" b="-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矩形 7">
            <a:extLst>
              <a:ext uri="{FF2B5EF4-FFF2-40B4-BE49-F238E27FC236}">
                <a16:creationId xmlns:a16="http://schemas.microsoft.com/office/drawing/2014/main" id="{6923B5A1-8B43-9A4D-B68E-E58FC5F436D3}"/>
              </a:ext>
            </a:extLst>
          </p:cNvPr>
          <p:cNvSpPr/>
          <p:nvPr/>
        </p:nvSpPr>
        <p:spPr>
          <a:xfrm>
            <a:off x="404553" y="4454768"/>
            <a:ext cx="9078562" cy="1024759"/>
          </a:xfrm>
          <a:prstGeom prst="rect">
            <a:avLst/>
          </a:prstGeom>
        </p:spPr>
        <p:txBody>
          <a:bodyPr vert="horz" lIns="91440" tIns="45720" rIns="91440" bIns="45720" rtlCol="0" anchor="b">
            <a:normAutofit/>
          </a:bodyPr>
          <a:lstStyle/>
          <a:p>
            <a:pPr marL="0" marR="0" lvl="0" indent="0" algn="l" defTabSz="914400" rtl="0" eaLnBrk="1" fontAlgn="base" latinLnBrk="0" hangingPunct="1">
              <a:lnSpc>
                <a:spcPct val="90000"/>
              </a:lnSpc>
              <a:spcBef>
                <a:spcPct val="0"/>
              </a:spcBef>
              <a:spcAft>
                <a:spcPts val="600"/>
              </a:spcAft>
              <a:buClrTx/>
              <a:buSzTx/>
              <a:buFontTx/>
              <a:buNone/>
              <a:tabLst/>
              <a:defRPr/>
            </a:pPr>
            <a:r>
              <a:rPr kumimoji="0" lang="zh-CN" altLang="en-US" sz="66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sym typeface="+mn-ea"/>
              </a:rPr>
              <a:t>网络经济与企业管理</a:t>
            </a:r>
            <a:endParaRPr kumimoji="0" lang="en-US" altLang="zh-CN" sz="66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39" name="Rectangle: Rounded Corners 13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51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3818750" y="1054077"/>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1</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企业管理概论</a:t>
            </a:r>
          </a:p>
        </p:txBody>
      </p:sp>
      <p:sp>
        <p:nvSpPr>
          <p:cNvPr id="3" name="任意多边形 2"/>
          <p:cNvSpPr/>
          <p:nvPr/>
        </p:nvSpPr>
        <p:spPr>
          <a:xfrm>
            <a:off x="1367731" y="2783012"/>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3</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客户关系管理</a:t>
            </a:r>
          </a:p>
        </p:txBody>
      </p:sp>
      <p:sp>
        <p:nvSpPr>
          <p:cNvPr id="4" name="任意多边形 3"/>
          <p:cNvSpPr/>
          <p:nvPr/>
        </p:nvSpPr>
        <p:spPr>
          <a:xfrm>
            <a:off x="1367731" y="4163920"/>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5</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市场营销管理</a:t>
            </a:r>
          </a:p>
        </p:txBody>
      </p:sp>
      <p:sp>
        <p:nvSpPr>
          <p:cNvPr id="5" name="任意多边形 4"/>
          <p:cNvSpPr/>
          <p:nvPr/>
        </p:nvSpPr>
        <p:spPr>
          <a:xfrm>
            <a:off x="1367731" y="2092558"/>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2</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企业战略管理</a:t>
            </a:r>
          </a:p>
        </p:txBody>
      </p:sp>
      <p:sp>
        <p:nvSpPr>
          <p:cNvPr id="6" name="任意多边形 5"/>
          <p:cNvSpPr/>
          <p:nvPr/>
        </p:nvSpPr>
        <p:spPr>
          <a:xfrm>
            <a:off x="1367731" y="3473466"/>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4</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企业组织管理</a:t>
            </a:r>
          </a:p>
        </p:txBody>
      </p:sp>
      <p:sp>
        <p:nvSpPr>
          <p:cNvPr id="7" name="任意多边形 6"/>
          <p:cNvSpPr/>
          <p:nvPr/>
        </p:nvSpPr>
        <p:spPr>
          <a:xfrm>
            <a:off x="1367731" y="485437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6</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企业运作管理</a:t>
            </a:r>
          </a:p>
        </p:txBody>
      </p:sp>
      <p:sp>
        <p:nvSpPr>
          <p:cNvPr id="12" name="任意多边形 11"/>
          <p:cNvSpPr/>
          <p:nvPr/>
        </p:nvSpPr>
        <p:spPr>
          <a:xfrm>
            <a:off x="6498371" y="2070566"/>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7</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企业财务管理</a:t>
            </a:r>
          </a:p>
        </p:txBody>
      </p:sp>
      <p:sp>
        <p:nvSpPr>
          <p:cNvPr id="16" name="圆角矩形 15"/>
          <p:cNvSpPr/>
          <p:nvPr/>
        </p:nvSpPr>
        <p:spPr>
          <a:xfrm>
            <a:off x="674316" y="435018"/>
            <a:ext cx="2218344" cy="77642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课程章节</a:t>
            </a:r>
          </a:p>
        </p:txBody>
      </p:sp>
      <p:sp>
        <p:nvSpPr>
          <p:cNvPr id="23" name="任意多边形 22"/>
          <p:cNvSpPr/>
          <p:nvPr/>
        </p:nvSpPr>
        <p:spPr>
          <a:xfrm>
            <a:off x="6498371" y="3451473"/>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9</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企业知识管理</a:t>
            </a:r>
          </a:p>
        </p:txBody>
      </p:sp>
      <p:sp>
        <p:nvSpPr>
          <p:cNvPr id="24" name="任意多边形 23"/>
          <p:cNvSpPr/>
          <p:nvPr/>
        </p:nvSpPr>
        <p:spPr>
          <a:xfrm>
            <a:off x="6498371" y="2761019"/>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8</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人力资源管理</a:t>
            </a:r>
          </a:p>
        </p:txBody>
      </p:sp>
      <p:sp>
        <p:nvSpPr>
          <p:cNvPr id="25" name="任意多边形 24"/>
          <p:cNvSpPr/>
          <p:nvPr/>
        </p:nvSpPr>
        <p:spPr>
          <a:xfrm>
            <a:off x="6498371" y="4141927"/>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10</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供应链管理</a:t>
            </a:r>
          </a:p>
        </p:txBody>
      </p:sp>
      <p:sp>
        <p:nvSpPr>
          <p:cNvPr id="26" name="任意多边形 25"/>
          <p:cNvSpPr/>
          <p:nvPr/>
        </p:nvSpPr>
        <p:spPr>
          <a:xfrm>
            <a:off x="6498371" y="4832381"/>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150000"/>
              </a:lnSpc>
              <a:spcBef>
                <a:spcPct val="0"/>
              </a:spcBef>
              <a:spcAft>
                <a:spcPct val="350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第</a:t>
            </a: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11</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章  企业文化管理</a:t>
            </a:r>
          </a:p>
        </p:txBody>
      </p:sp>
    </p:spTree>
    <p:extLst>
      <p:ext uri="{BB962C8B-B14F-4D97-AF65-F5344CB8AC3E}">
        <p14:creationId xmlns:p14="http://schemas.microsoft.com/office/powerpoint/2010/main" val="38334415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企业与客户互动的渠道有（     </a:t>
            </a:r>
            <a:r>
              <a:rPr lang="en-US" altLang="zh-CN" sz="2400" b="0" dirty="0">
                <a:solidFill>
                  <a:srgbClr val="FF0000"/>
                </a:solidFill>
                <a:latin typeface="黑体" panose="02010609060101010101" pitchFamily="49" charset="-122"/>
                <a:ea typeface="黑体" panose="02010609060101010101" pitchFamily="49" charset="-122"/>
              </a:rPr>
              <a:t>ABCDE</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多选题  </a:t>
            </a:r>
            <a:r>
              <a:rPr lang="en-US" altLang="zh-CN" sz="2400" b="0" dirty="0">
                <a:solidFill>
                  <a:schemeClr val="tx1"/>
                </a:solidFill>
                <a:latin typeface="黑体" panose="02010609060101010101" pitchFamily="49" charset="-122"/>
                <a:ea typeface="黑体" panose="02010609060101010101" pitchFamily="49" charset="-122"/>
              </a:rPr>
              <a:t>1410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电话交流</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呼叫中心</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网上交流</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电子邮件</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E:</a:t>
            </a:r>
            <a:r>
              <a:rPr lang="zh-CN" altLang="en-US" sz="2400" b="0" dirty="0">
                <a:solidFill>
                  <a:srgbClr val="FF0000"/>
                </a:solidFill>
                <a:latin typeface="黑体" panose="02010609060101010101" pitchFamily="49" charset="-122"/>
                <a:ea typeface="黑体" panose="02010609060101010101" pitchFamily="49" charset="-122"/>
              </a:rPr>
              <a:t>信件</a:t>
            </a:r>
          </a:p>
        </p:txBody>
      </p:sp>
    </p:spTree>
    <p:extLst>
      <p:ext uri="{BB962C8B-B14F-4D97-AF65-F5344CB8AC3E}">
        <p14:creationId xmlns:p14="http://schemas.microsoft.com/office/powerpoint/2010/main" val="27269143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企业客户关系管理的关键技术不包括（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呼叫中心技术</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数据仓库</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C:ERP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D:Web</a:t>
            </a:r>
            <a:r>
              <a:rPr lang="zh-CN" altLang="en-US" sz="2400" b="0" dirty="0">
                <a:solidFill>
                  <a:schemeClr val="tx1"/>
                </a:solidFill>
                <a:latin typeface="黑体" panose="02010609060101010101" pitchFamily="49" charset="-122"/>
                <a:ea typeface="黑体" panose="02010609060101010101" pitchFamily="49" charset="-122"/>
              </a:rPr>
              <a:t>的集成管理</a:t>
            </a:r>
          </a:p>
        </p:txBody>
      </p:sp>
    </p:spTree>
    <p:extLst>
      <p:ext uri="{BB962C8B-B14F-4D97-AF65-F5344CB8AC3E}">
        <p14:creationId xmlns:p14="http://schemas.microsoft.com/office/powerpoint/2010/main" val="4235790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企业客户关系管理的关键技术不包括（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呼叫中心技术</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数据仓库</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C:ERP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D:Web</a:t>
            </a:r>
            <a:r>
              <a:rPr lang="zh-CN" altLang="en-US" sz="2400" b="0" dirty="0">
                <a:solidFill>
                  <a:schemeClr val="tx1"/>
                </a:solidFill>
                <a:latin typeface="黑体" panose="02010609060101010101" pitchFamily="49" charset="-122"/>
                <a:ea typeface="黑体" panose="02010609060101010101" pitchFamily="49" charset="-122"/>
              </a:rPr>
              <a:t>的集成管理</a:t>
            </a:r>
          </a:p>
        </p:txBody>
      </p:sp>
      <p:sp>
        <p:nvSpPr>
          <p:cNvPr id="5" name="圆角矩形 4"/>
          <p:cNvSpPr/>
          <p:nvPr/>
        </p:nvSpPr>
        <p:spPr>
          <a:xfrm>
            <a:off x="5365771" y="2348678"/>
            <a:ext cx="1986861" cy="1335617"/>
          </a:xfrm>
          <a:prstGeom prst="roundRect">
            <a:avLst>
              <a:gd name="adj" fmla="val 10000"/>
            </a:avLst>
          </a:prstGeom>
          <a:blipFill>
            <a:blip r:embed="rId3">
              <a:extLst>
                <a:ext uri="{28A0092B-C50C-407E-A947-70E740481C1C}">
                  <a14:useLocalDpi xmlns:a14="http://schemas.microsoft.com/office/drawing/2010/main" val="0"/>
                </a:ext>
              </a:extLst>
            </a:blip>
            <a:srcRect/>
            <a:stretch>
              <a:fillRect t="-4000" b="-4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7" name="圆角矩形 6"/>
          <p:cNvSpPr/>
          <p:nvPr/>
        </p:nvSpPr>
        <p:spPr>
          <a:xfrm>
            <a:off x="7784460" y="2348678"/>
            <a:ext cx="1986861" cy="1335617"/>
          </a:xfrm>
          <a:prstGeom prst="roundRect">
            <a:avLst>
              <a:gd name="adj" fmla="val 10000"/>
            </a:avLst>
          </a:prstGeom>
          <a:blipFill>
            <a:blip r:embed="rId4">
              <a:extLst>
                <a:ext uri="{28A0092B-C50C-407E-A947-70E740481C1C}">
                  <a14:useLocalDpi xmlns:a14="http://schemas.microsoft.com/office/drawing/2010/main" val="0"/>
                </a:ext>
              </a:extLst>
            </a:blip>
            <a:srcRect/>
            <a:stretch>
              <a:fillRect t="-6000" b="-6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8" name="圆角矩形 7"/>
          <p:cNvSpPr/>
          <p:nvPr/>
        </p:nvSpPr>
        <p:spPr>
          <a:xfrm>
            <a:off x="5365771" y="4544188"/>
            <a:ext cx="1986861" cy="1335617"/>
          </a:xfrm>
          <a:prstGeom prst="roundRect">
            <a:avLst>
              <a:gd name="adj" fmla="val 10000"/>
            </a:avLst>
          </a:prstGeom>
          <a:blipFill>
            <a:blip r:embed="rId5">
              <a:extLst>
                <a:ext uri="{28A0092B-C50C-407E-A947-70E740481C1C}">
                  <a14:useLocalDpi xmlns:a14="http://schemas.microsoft.com/office/drawing/2010/main" val="0"/>
                </a:ext>
              </a:extLst>
            </a:blip>
            <a:srcRect/>
            <a:stretch>
              <a:fillRect t="-4000" b="-4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9" name="圆角矩形 8"/>
          <p:cNvSpPr/>
          <p:nvPr/>
        </p:nvSpPr>
        <p:spPr>
          <a:xfrm>
            <a:off x="7784460" y="4544188"/>
            <a:ext cx="1986861" cy="1335617"/>
          </a:xfrm>
          <a:prstGeom prst="roundRect">
            <a:avLst>
              <a:gd name="adj" fmla="val 10000"/>
            </a:avLst>
          </a:prstGeom>
          <a:blipFill>
            <a:blip r:embed="rId6">
              <a:extLst>
                <a:ext uri="{28A0092B-C50C-407E-A947-70E740481C1C}">
                  <a14:useLocalDpi xmlns:a14="http://schemas.microsoft.com/office/drawing/2010/main" val="0"/>
                </a:ext>
              </a:extLst>
            </a:blip>
            <a:srcRect/>
            <a:stretch>
              <a:fillRect t="-1000" b="-1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0" name="TextBox 9"/>
          <p:cNvSpPr txBox="1"/>
          <p:nvPr/>
        </p:nvSpPr>
        <p:spPr>
          <a:xfrm>
            <a:off x="5801032" y="3774789"/>
            <a:ext cx="1742994" cy="400110"/>
          </a:xfrm>
          <a:prstGeom prst="rect">
            <a:avLst/>
          </a:prstGeom>
          <a:noFill/>
        </p:spPr>
        <p:txBody>
          <a:bodyPr wrap="square" rtlCol="0">
            <a:spAutoFit/>
          </a:bodyPr>
          <a:lstStyle/>
          <a:p>
            <a:r>
              <a:rPr lang="zh-CN" altLang="en-US" sz="2000" dirty="0">
                <a:solidFill>
                  <a:srgbClr val="FF0000"/>
                </a:solidFill>
                <a:latin typeface="手札体-简粗体" panose="03000700000000000000" pitchFamily="66" charset="-122"/>
                <a:ea typeface="手札体-简粗体" panose="03000700000000000000" pitchFamily="66" charset="-122"/>
              </a:rPr>
              <a:t>呼叫中心</a:t>
            </a:r>
          </a:p>
        </p:txBody>
      </p:sp>
      <p:sp>
        <p:nvSpPr>
          <p:cNvPr id="11" name="TextBox 10"/>
          <p:cNvSpPr txBox="1"/>
          <p:nvPr/>
        </p:nvSpPr>
        <p:spPr>
          <a:xfrm>
            <a:off x="8165004" y="3774789"/>
            <a:ext cx="1742994" cy="400110"/>
          </a:xfrm>
          <a:prstGeom prst="rect">
            <a:avLst/>
          </a:prstGeom>
          <a:noFill/>
        </p:spPr>
        <p:txBody>
          <a:bodyPr wrap="square" rtlCol="0">
            <a:spAutoFit/>
          </a:bodyPr>
          <a:lstStyle/>
          <a:p>
            <a:r>
              <a:rPr lang="zh-CN" altLang="en-US" sz="2000" dirty="0">
                <a:solidFill>
                  <a:srgbClr val="FF0000"/>
                </a:solidFill>
                <a:latin typeface="手札体-简粗体" panose="03000700000000000000" pitchFamily="66" charset="-122"/>
                <a:ea typeface="手札体-简粗体" panose="03000700000000000000" pitchFamily="66" charset="-122"/>
              </a:rPr>
              <a:t>数据仓库</a:t>
            </a:r>
          </a:p>
        </p:txBody>
      </p:sp>
      <p:sp>
        <p:nvSpPr>
          <p:cNvPr id="12" name="TextBox 11"/>
          <p:cNvSpPr txBox="1"/>
          <p:nvPr/>
        </p:nvSpPr>
        <p:spPr>
          <a:xfrm>
            <a:off x="5827839" y="5980534"/>
            <a:ext cx="1742994" cy="400110"/>
          </a:xfrm>
          <a:prstGeom prst="rect">
            <a:avLst/>
          </a:prstGeom>
          <a:noFill/>
        </p:spPr>
        <p:txBody>
          <a:bodyPr wrap="square" rtlCol="0">
            <a:spAutoFit/>
          </a:bodyPr>
          <a:lstStyle/>
          <a:p>
            <a:r>
              <a:rPr lang="zh-CN" altLang="en-US" sz="2000" dirty="0">
                <a:solidFill>
                  <a:srgbClr val="FF0000"/>
                </a:solidFill>
                <a:latin typeface="手札体-简粗体" panose="03000700000000000000" pitchFamily="66" charset="-122"/>
                <a:ea typeface="手札体-简粗体" panose="03000700000000000000" pitchFamily="66" charset="-122"/>
              </a:rPr>
              <a:t>商业智能</a:t>
            </a:r>
          </a:p>
        </p:txBody>
      </p:sp>
      <p:sp>
        <p:nvSpPr>
          <p:cNvPr id="13" name="TextBox 12"/>
          <p:cNvSpPr txBox="1"/>
          <p:nvPr/>
        </p:nvSpPr>
        <p:spPr>
          <a:xfrm>
            <a:off x="7862188" y="5980534"/>
            <a:ext cx="2111138" cy="400110"/>
          </a:xfrm>
          <a:prstGeom prst="rect">
            <a:avLst/>
          </a:prstGeom>
          <a:noFill/>
        </p:spPr>
        <p:txBody>
          <a:bodyPr wrap="square" rtlCol="0">
            <a:spAutoFit/>
          </a:bodyPr>
          <a:lstStyle/>
          <a:p>
            <a:r>
              <a:rPr lang="en-US" altLang="zh-CN" sz="2000" dirty="0">
                <a:solidFill>
                  <a:srgbClr val="FF0000"/>
                </a:solidFill>
                <a:latin typeface="手札体-简粗体" panose="03000700000000000000" pitchFamily="66" charset="-122"/>
                <a:ea typeface="手札体-简粗体" panose="03000700000000000000" pitchFamily="66" charset="-122"/>
              </a:rPr>
              <a:t>Web</a:t>
            </a:r>
            <a:r>
              <a:rPr lang="zh-CN" altLang="en-US" sz="2000" dirty="0">
                <a:solidFill>
                  <a:srgbClr val="FF0000"/>
                </a:solidFill>
                <a:latin typeface="手札体-简粗体" panose="03000700000000000000" pitchFamily="66" charset="-122"/>
                <a:ea typeface="手札体-简粗体" panose="03000700000000000000" pitchFamily="66" charset="-122"/>
              </a:rPr>
              <a:t>的集成管理</a:t>
            </a:r>
          </a:p>
        </p:txBody>
      </p:sp>
    </p:spTree>
    <p:extLst>
      <p:ext uri="{BB962C8B-B14F-4D97-AF65-F5344CB8AC3E}">
        <p14:creationId xmlns:p14="http://schemas.microsoft.com/office/powerpoint/2010/main" val="37668956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数据仓库是一种数据集合，它是（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面向主题的</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面向流程的</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面向结果的</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面向历史数据的</a:t>
            </a:r>
          </a:p>
        </p:txBody>
      </p:sp>
    </p:spTree>
    <p:extLst>
      <p:ext uri="{BB962C8B-B14F-4D97-AF65-F5344CB8AC3E}">
        <p14:creationId xmlns:p14="http://schemas.microsoft.com/office/powerpoint/2010/main" val="14102020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数据仓库是一种数据集合，它是（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面向主题的</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面向流程的</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面向结果的</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面向历史数据的</a:t>
            </a:r>
          </a:p>
        </p:txBody>
      </p:sp>
    </p:spTree>
    <p:extLst>
      <p:ext uri="{BB962C8B-B14F-4D97-AF65-F5344CB8AC3E}">
        <p14:creationId xmlns:p14="http://schemas.microsoft.com/office/powerpoint/2010/main" val="7688932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企业集中处理大量打入或打出电话的场所是(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1804</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A:商务中心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B:售后服务中心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C:投诉中心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D:呼叫中心</a:t>
            </a:r>
          </a:p>
        </p:txBody>
      </p:sp>
    </p:spTree>
    <p:extLst>
      <p:ext uri="{BB962C8B-B14F-4D97-AF65-F5344CB8AC3E}">
        <p14:creationId xmlns:p14="http://schemas.microsoft.com/office/powerpoint/2010/main" val="11490606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企业集中处理大量打入或打出电话的场所是( </a:t>
            </a:r>
            <a:r>
              <a:rPr lang="en-US" altLang="zh-CN" sz="240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1804</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A:商务中心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B:售后服务中心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C:投诉中心</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D:呼叫中心</a:t>
            </a:r>
          </a:p>
        </p:txBody>
      </p:sp>
    </p:spTree>
    <p:extLst>
      <p:ext uri="{BB962C8B-B14F-4D97-AF65-F5344CB8AC3E}">
        <p14:creationId xmlns:p14="http://schemas.microsoft.com/office/powerpoint/2010/main" val="3398475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732295"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客户关系管理系统中，业务操作管理子系统的客户服务模块不包括（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沟通渠道部件 </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服务部件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客户关系部件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合同部件</a:t>
            </a:r>
          </a:p>
        </p:txBody>
      </p:sp>
    </p:spTree>
    <p:extLst>
      <p:ext uri="{BB962C8B-B14F-4D97-AF65-F5344CB8AC3E}">
        <p14:creationId xmlns:p14="http://schemas.microsoft.com/office/powerpoint/2010/main" val="34057762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1631705"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客户关系管理系统中，业务操作管理子系统的客户服务模块不包括（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沟通渠道部件</a:t>
            </a:r>
            <a:r>
              <a:rPr lang="zh-CN" altLang="en-US" sz="2400" b="0" dirty="0">
                <a:solidFill>
                  <a:schemeClr val="tx1"/>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服务部件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客户关系部件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合同部件</a:t>
            </a:r>
          </a:p>
        </p:txBody>
      </p:sp>
    </p:spTree>
    <p:extLst>
      <p:ext uri="{BB962C8B-B14F-4D97-AF65-F5344CB8AC3E}">
        <p14:creationId xmlns:p14="http://schemas.microsoft.com/office/powerpoint/2010/main" val="41161324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客户关系管理系统中的客户服务模块一般包括服务部件、合同部件、客户关系部件和（）</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A:客户需求部件</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B:客户信息部件</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C:移动现场服务部件</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D:信息中心部件</a:t>
            </a:r>
          </a:p>
        </p:txBody>
      </p:sp>
    </p:spTree>
    <p:extLst>
      <p:ext uri="{BB962C8B-B14F-4D97-AF65-F5344CB8AC3E}">
        <p14:creationId xmlns:p14="http://schemas.microsoft.com/office/powerpoint/2010/main" val="376808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7422E85-7854-2046-B40C-E4477B1174DF}"/>
              </a:ext>
            </a:extLst>
          </p:cNvPr>
          <p:cNvSpPr txBox="1"/>
          <p:nvPr/>
        </p:nvSpPr>
        <p:spPr>
          <a:xfrm>
            <a:off x="3485234" y="1961226"/>
            <a:ext cx="5775158" cy="2935547"/>
          </a:xfrm>
          <a:prstGeom prst="rect">
            <a:avLst/>
          </a:prstGeom>
          <a:noFill/>
        </p:spPr>
        <p:txBody>
          <a:bodyPr wrap="square" rtlCol="0">
            <a:spAutoFit/>
          </a:bodyPr>
          <a:lstStyle/>
          <a:p>
            <a:pPr>
              <a:lnSpc>
                <a:spcPct val="200000"/>
              </a:lnSpc>
            </a:pPr>
            <a:r>
              <a:rPr kumimoji="1" lang="zh-CN" altLang="en-US" sz="2400" dirty="0">
                <a:latin typeface="Microsoft YaHei" panose="020B0503020204020204" pitchFamily="34" charset="-122"/>
                <a:ea typeface="Microsoft YaHei" panose="020B0503020204020204" pitchFamily="34" charset="-122"/>
              </a:rPr>
              <a:t>第一节  客户关系管理概述</a:t>
            </a:r>
            <a:endParaRPr kumimoji="1" lang="en-US" altLang="zh-CN" sz="2400" dirty="0">
              <a:latin typeface="Microsoft YaHei" panose="020B0503020204020204" pitchFamily="34" charset="-122"/>
              <a:ea typeface="Microsoft YaHei" panose="020B0503020204020204" pitchFamily="34" charset="-122"/>
            </a:endParaRPr>
          </a:p>
          <a:p>
            <a:pPr>
              <a:lnSpc>
                <a:spcPct val="200000"/>
              </a:lnSpc>
            </a:pPr>
            <a:r>
              <a:rPr kumimoji="1" lang="zh-CN" altLang="en-US" sz="2400" dirty="0">
                <a:latin typeface="Microsoft YaHei" panose="020B0503020204020204" pitchFamily="34" charset="-122"/>
                <a:ea typeface="Microsoft YaHei" panose="020B0503020204020204" pitchFamily="34" charset="-122"/>
              </a:rPr>
              <a:t>第二节  </a:t>
            </a:r>
            <a:r>
              <a:rPr lang="zh-CN" altLang="en-US" sz="2400" dirty="0">
                <a:latin typeface="Microsoft YaHei" panose="020B0503020204020204" pitchFamily="34" charset="-122"/>
                <a:ea typeface="Microsoft YaHei" panose="020B0503020204020204" pitchFamily="34" charset="-122"/>
                <a:sym typeface="+mn-ea"/>
              </a:rPr>
              <a:t>客户关系管理的流程</a:t>
            </a:r>
            <a:endParaRPr kumimoji="1" lang="en-US" altLang="zh-CN" sz="2400" dirty="0">
              <a:latin typeface="Microsoft YaHei" panose="020B0503020204020204" pitchFamily="34" charset="-122"/>
              <a:ea typeface="Microsoft YaHei" panose="020B0503020204020204" pitchFamily="34" charset="-122"/>
            </a:endParaRPr>
          </a:p>
          <a:p>
            <a:pPr>
              <a:lnSpc>
                <a:spcPct val="200000"/>
              </a:lnSpc>
            </a:pPr>
            <a:r>
              <a:rPr kumimoji="1" lang="zh-CN" altLang="en-US" sz="2400" dirty="0">
                <a:latin typeface="Microsoft YaHei" panose="020B0503020204020204" pitchFamily="34" charset="-122"/>
                <a:ea typeface="Microsoft YaHei" panose="020B0503020204020204" pitchFamily="34" charset="-122"/>
              </a:rPr>
              <a:t>第三节  客户关系管理的解决方案</a:t>
            </a:r>
          </a:p>
          <a:p>
            <a:pPr>
              <a:lnSpc>
                <a:spcPct val="200000"/>
              </a:lnSpc>
            </a:pPr>
            <a:r>
              <a:rPr kumimoji="1" lang="zh-CN" altLang="en-US" sz="2400" dirty="0">
                <a:latin typeface="Microsoft YaHei" panose="020B0503020204020204" pitchFamily="34" charset="-122"/>
                <a:ea typeface="Microsoft YaHei" panose="020B0503020204020204" pitchFamily="34" charset="-122"/>
              </a:rPr>
              <a:t>第四节  客户关系管理的实施</a:t>
            </a:r>
          </a:p>
        </p:txBody>
      </p:sp>
      <p:grpSp>
        <p:nvGrpSpPr>
          <p:cNvPr id="9" name="组合 8">
            <a:extLst>
              <a:ext uri="{FF2B5EF4-FFF2-40B4-BE49-F238E27FC236}">
                <a16:creationId xmlns:a16="http://schemas.microsoft.com/office/drawing/2014/main" id="{DF4FE003-35AA-494F-84DE-FFC2F5CDCD36}"/>
              </a:ext>
            </a:extLst>
          </p:cNvPr>
          <p:cNvGrpSpPr/>
          <p:nvPr/>
        </p:nvGrpSpPr>
        <p:grpSpPr>
          <a:xfrm>
            <a:off x="1718482" y="574208"/>
            <a:ext cx="8466281" cy="934085"/>
            <a:chOff x="3988" y="4665"/>
            <a:chExt cx="11228" cy="1471"/>
          </a:xfrm>
        </p:grpSpPr>
        <p:sp>
          <p:nvSpPr>
            <p:cNvPr id="10" name="矩形 9">
              <a:extLst>
                <a:ext uri="{FF2B5EF4-FFF2-40B4-BE49-F238E27FC236}">
                  <a16:creationId xmlns:a16="http://schemas.microsoft.com/office/drawing/2014/main" id="{BBF54A30-75A3-E741-B83E-71DE9FCAAC99}"/>
                </a:ext>
              </a:extLst>
            </p:cNvPr>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章：客户关系管理</a:t>
              </a:r>
            </a:p>
          </p:txBody>
        </p:sp>
        <p:sp>
          <p:nvSpPr>
            <p:cNvPr id="11" name="矩形 10">
              <a:extLst>
                <a:ext uri="{FF2B5EF4-FFF2-40B4-BE49-F238E27FC236}">
                  <a16:creationId xmlns:a16="http://schemas.microsoft.com/office/drawing/2014/main" id="{C1FD28CA-38A0-CA46-AD42-F04A83514058}"/>
                </a:ext>
              </a:extLst>
            </p:cNvPr>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4DDBF1CF-29F8-3B49-A48F-C831A8F57251}"/>
                </a:ext>
              </a:extLst>
            </p:cNvPr>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13" name="矩形 12">
              <a:extLst>
                <a:ext uri="{FF2B5EF4-FFF2-40B4-BE49-F238E27FC236}">
                  <a16:creationId xmlns:a16="http://schemas.microsoft.com/office/drawing/2014/main" id="{F4A290DA-CB7C-FF47-8962-B8D4300065F9}"/>
                </a:ext>
              </a:extLst>
            </p:cNvPr>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14" name="矩形 13">
              <a:extLst>
                <a:ext uri="{FF2B5EF4-FFF2-40B4-BE49-F238E27FC236}">
                  <a16:creationId xmlns:a16="http://schemas.microsoft.com/office/drawing/2014/main" id="{FE8E7C63-6848-994B-BC3B-13D6435728CC}"/>
                </a:ext>
              </a:extLst>
            </p:cNvPr>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8599007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客户关系管理系统中的客户服务模块一般包括服务部件、合同部件、客户关系部件和（</a:t>
            </a:r>
            <a:r>
              <a:rPr lang="en-US" altLang="zh-CN" sz="240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A:客户需求部件</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B:客户信息部件</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C:移动现场服务部件</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D:信息中心部件</a:t>
            </a:r>
          </a:p>
        </p:txBody>
      </p:sp>
    </p:spTree>
    <p:extLst>
      <p:ext uri="{BB962C8B-B14F-4D97-AF65-F5344CB8AC3E}">
        <p14:creationId xmlns:p14="http://schemas.microsoft.com/office/powerpoint/2010/main" val="35452768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章：客户关系管理</a:t>
              </a: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176524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客户关系管理的实施</a:t>
            </a:r>
          </a:p>
        </p:txBody>
      </p:sp>
      <p:graphicFrame>
        <p:nvGraphicFramePr>
          <p:cNvPr id="6" name="图示 4">
            <a:extLst>
              <a:ext uri="{FF2B5EF4-FFF2-40B4-BE49-F238E27FC236}">
                <a16:creationId xmlns:a16="http://schemas.microsoft.com/office/drawing/2014/main" id="{6DA1DBEE-1A53-49DB-8B34-6ABC881624CC}"/>
              </a:ext>
            </a:extLst>
          </p:cNvPr>
          <p:cNvGraphicFramePr/>
          <p:nvPr/>
        </p:nvGraphicFramePr>
        <p:xfrm>
          <a:off x="1169233" y="344774"/>
          <a:ext cx="9683646" cy="6205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87546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客户关系管理的实施</a:t>
            </a:r>
          </a:p>
        </p:txBody>
      </p:sp>
      <p:graphicFrame>
        <p:nvGraphicFramePr>
          <p:cNvPr id="5" name="图示 4"/>
          <p:cNvGraphicFramePr/>
          <p:nvPr/>
        </p:nvGraphicFramePr>
        <p:xfrm>
          <a:off x="1436575" y="2005478"/>
          <a:ext cx="9918997" cy="46079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图示 4">
            <a:extLst>
              <a:ext uri="{FF2B5EF4-FFF2-40B4-BE49-F238E27FC236}">
                <a16:creationId xmlns:a16="http://schemas.microsoft.com/office/drawing/2014/main" id="{6DA1DBEE-1A53-49DB-8B34-6ABC881624CC}"/>
              </a:ext>
            </a:extLst>
          </p:cNvPr>
          <p:cNvGraphicFramePr/>
          <p:nvPr/>
        </p:nvGraphicFramePr>
        <p:xfrm>
          <a:off x="7869836" y="139175"/>
          <a:ext cx="4886793" cy="118422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文本框 10"/>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3.4.1</a:t>
            </a:r>
            <a:r>
              <a:rPr lang="zh-CN" altLang="en-US" sz="2800" b="0" dirty="0">
                <a:solidFill>
                  <a:schemeClr val="tx1"/>
                </a:solidFill>
                <a:latin typeface="黑体" panose="02010609060101010101" pitchFamily="49" charset="-122"/>
                <a:ea typeface="黑体" panose="02010609060101010101" pitchFamily="49" charset="-122"/>
                <a:sym typeface="+mn-ea"/>
              </a:rPr>
              <a:t> 实施</a:t>
            </a:r>
            <a:r>
              <a:rPr lang="zh-CN" altLang="en-US" sz="2800" b="0" dirty="0">
                <a:solidFill>
                  <a:schemeClr val="tx1"/>
                </a:solidFill>
                <a:latin typeface="黑体" panose="02010609060101010101" pitchFamily="49" charset="-122"/>
                <a:ea typeface="黑体" panose="02010609060101010101" pitchFamily="49" charset="-122"/>
              </a:rPr>
              <a:t>客户关系管理的八步法</a:t>
            </a:r>
            <a:r>
              <a:rPr lang="zh-CN" altLang="en-US" sz="2800" b="0" dirty="0">
                <a:solidFill>
                  <a:schemeClr val="tx1"/>
                </a:solidFill>
                <a:latin typeface="黑体" panose="02010609060101010101" pitchFamily="49" charset="-122"/>
                <a:ea typeface="黑体" panose="02010609060101010101" pitchFamily="49" charset="-122"/>
                <a:sym typeface="+mn-ea"/>
              </a:rPr>
              <a:t>（文字，选择★）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407917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客户关系管理的实施</a:t>
            </a:r>
          </a:p>
        </p:txBody>
      </p:sp>
      <p:graphicFrame>
        <p:nvGraphicFramePr>
          <p:cNvPr id="5" name="图示 4"/>
          <p:cNvGraphicFramePr/>
          <p:nvPr/>
        </p:nvGraphicFramePr>
        <p:xfrm>
          <a:off x="1436575" y="2005478"/>
          <a:ext cx="9918997" cy="46079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图示 4">
            <a:extLst>
              <a:ext uri="{FF2B5EF4-FFF2-40B4-BE49-F238E27FC236}">
                <a16:creationId xmlns:a16="http://schemas.microsoft.com/office/drawing/2014/main" id="{6DA1DBEE-1A53-49DB-8B34-6ABC881624CC}"/>
              </a:ext>
            </a:extLst>
          </p:cNvPr>
          <p:cNvGraphicFramePr/>
          <p:nvPr/>
        </p:nvGraphicFramePr>
        <p:xfrm>
          <a:off x="7869836" y="139175"/>
          <a:ext cx="4886793" cy="118422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文本框 10"/>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3.4.1</a:t>
            </a:r>
            <a:r>
              <a:rPr lang="zh-CN" altLang="en-US" sz="2800" b="0" dirty="0">
                <a:solidFill>
                  <a:schemeClr val="tx1"/>
                </a:solidFill>
                <a:latin typeface="黑体" panose="02010609060101010101" pitchFamily="49" charset="-122"/>
                <a:ea typeface="黑体" panose="02010609060101010101" pitchFamily="49" charset="-122"/>
                <a:sym typeface="+mn-ea"/>
              </a:rPr>
              <a:t> 实施</a:t>
            </a:r>
            <a:r>
              <a:rPr lang="zh-CN" altLang="en-US" sz="2800" b="0" dirty="0">
                <a:solidFill>
                  <a:schemeClr val="tx1"/>
                </a:solidFill>
                <a:latin typeface="黑体" panose="02010609060101010101" pitchFamily="49" charset="-122"/>
                <a:ea typeface="黑体" panose="02010609060101010101" pitchFamily="49" charset="-122"/>
              </a:rPr>
              <a:t>客户关系管理的八步法</a:t>
            </a:r>
            <a:r>
              <a:rPr lang="zh-CN" altLang="en-US" sz="2800" b="0" dirty="0">
                <a:solidFill>
                  <a:schemeClr val="tx1"/>
                </a:solidFill>
                <a:latin typeface="黑体" panose="02010609060101010101" pitchFamily="49" charset="-122"/>
                <a:ea typeface="黑体" panose="02010609060101010101" pitchFamily="49" charset="-122"/>
                <a:sym typeface="+mn-ea"/>
              </a:rPr>
              <a:t>（文字，选择★）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40189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3.4.1</a:t>
            </a:r>
            <a:r>
              <a:rPr lang="zh-CN" altLang="en-US" sz="2800" b="0" dirty="0">
                <a:solidFill>
                  <a:schemeClr val="tx1"/>
                </a:solidFill>
                <a:latin typeface="黑体" panose="02010609060101010101" pitchFamily="49" charset="-122"/>
                <a:ea typeface="黑体" panose="02010609060101010101" pitchFamily="49" charset="-122"/>
                <a:sym typeface="+mn-ea"/>
              </a:rPr>
              <a:t> 实施</a:t>
            </a:r>
            <a:r>
              <a:rPr lang="zh-CN" altLang="en-US" sz="2800" b="0" dirty="0">
                <a:solidFill>
                  <a:schemeClr val="tx1"/>
                </a:solidFill>
                <a:latin typeface="黑体" panose="02010609060101010101" pitchFamily="49" charset="-122"/>
                <a:ea typeface="黑体" panose="02010609060101010101" pitchFamily="49" charset="-122"/>
              </a:rPr>
              <a:t>客户关系管理的八步法</a:t>
            </a:r>
            <a:r>
              <a:rPr lang="zh-CN" altLang="en-US" sz="2800" b="0" dirty="0">
                <a:solidFill>
                  <a:schemeClr val="tx1"/>
                </a:solidFill>
                <a:latin typeface="黑体" panose="02010609060101010101" pitchFamily="49" charset="-122"/>
                <a:ea typeface="黑体" panose="02010609060101010101" pitchFamily="49" charset="-122"/>
                <a:sym typeface="+mn-ea"/>
              </a:rPr>
              <a:t>（文字，选择★）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客户关系管理的实施</a:t>
            </a:r>
          </a:p>
        </p:txBody>
      </p:sp>
      <p:graphicFrame>
        <p:nvGraphicFramePr>
          <p:cNvPr id="5" name="图示 4"/>
          <p:cNvGraphicFramePr/>
          <p:nvPr/>
        </p:nvGraphicFramePr>
        <p:xfrm>
          <a:off x="1160131" y="2147777"/>
          <a:ext cx="10142278" cy="44669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图示 4">
            <a:extLst>
              <a:ext uri="{FF2B5EF4-FFF2-40B4-BE49-F238E27FC236}">
                <a16:creationId xmlns:a16="http://schemas.microsoft.com/office/drawing/2014/main" id="{6DA1DBEE-1A53-49DB-8B34-6ABC881624CC}"/>
              </a:ext>
            </a:extLst>
          </p:cNvPr>
          <p:cNvGraphicFramePr/>
          <p:nvPr/>
        </p:nvGraphicFramePr>
        <p:xfrm>
          <a:off x="7869836" y="139175"/>
          <a:ext cx="4886793" cy="118422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40314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客户关系管理的实施</a:t>
            </a:r>
          </a:p>
        </p:txBody>
      </p:sp>
      <p:graphicFrame>
        <p:nvGraphicFramePr>
          <p:cNvPr id="5" name="图示 4"/>
          <p:cNvGraphicFramePr/>
          <p:nvPr/>
        </p:nvGraphicFramePr>
        <p:xfrm>
          <a:off x="1135025" y="2934584"/>
          <a:ext cx="4181254" cy="3678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latin typeface="手札体-简粗体" panose="03000700000000000000" pitchFamily="66" charset="-122"/>
                <a:ea typeface="手札体-简粗体" panose="03000700000000000000" pitchFamily="66" charset="-122"/>
              </a:rPr>
              <a:t>客户关系管理的基本</a:t>
            </a:r>
            <a:r>
              <a:rPr lang="zh-CN" altLang="en-US" sz="2400" dirty="0">
                <a:solidFill>
                  <a:srgbClr val="FF0000"/>
                </a:solidFill>
                <a:latin typeface="手札体-简粗体" panose="03000700000000000000" pitchFamily="66" charset="-122"/>
                <a:ea typeface="手札体-简粗体" panose="03000700000000000000" pitchFamily="66" charset="-122"/>
              </a:rPr>
              <a:t>流程</a:t>
            </a:r>
            <a:r>
              <a:rPr lang="zh-CN" altLang="en-US" sz="2400" dirty="0">
                <a:latin typeface="手札体-简粗体" panose="03000700000000000000" pitchFamily="66" charset="-122"/>
                <a:ea typeface="手札体-简粗体" panose="03000700000000000000" pitchFamily="66" charset="-122"/>
              </a:rPr>
              <a:t>：          </a:t>
            </a:r>
            <a:r>
              <a:rPr lang="zh-CN" altLang="en-US" sz="2400" dirty="0">
                <a:solidFill>
                  <a:srgbClr val="FF0000"/>
                </a:solidFill>
                <a:latin typeface="手札体-简粗体" panose="03000700000000000000" pitchFamily="66" charset="-122"/>
                <a:ea typeface="手札体-简粗体" panose="03000700000000000000" pitchFamily="66" charset="-122"/>
              </a:rPr>
              <a:t>实施</a:t>
            </a:r>
            <a:r>
              <a:rPr lang="zh-CN" altLang="en-US" sz="2400" dirty="0">
                <a:latin typeface="手札体-简粗体" panose="03000700000000000000" pitchFamily="66" charset="-122"/>
                <a:ea typeface="手札体-简粗体" panose="03000700000000000000" pitchFamily="66" charset="-122"/>
              </a:rPr>
              <a:t>客户关系管理的</a:t>
            </a:r>
            <a:r>
              <a:rPr lang="zh-CN" altLang="en-US" sz="2400" dirty="0">
                <a:solidFill>
                  <a:srgbClr val="FF0000"/>
                </a:solidFill>
                <a:latin typeface="手札体-简粗体" panose="03000700000000000000" pitchFamily="66" charset="-122"/>
                <a:ea typeface="手札体-简粗体" panose="03000700000000000000" pitchFamily="66" charset="-122"/>
              </a:rPr>
              <a:t>步骤</a:t>
            </a:r>
            <a:r>
              <a:rPr lang="zh-CN" altLang="en-US" sz="2400" dirty="0">
                <a:latin typeface="手札体-简粗体" panose="03000700000000000000" pitchFamily="66" charset="-122"/>
                <a:ea typeface="手札体-简粗体" panose="03000700000000000000" pitchFamily="66" charset="-122"/>
              </a:rPr>
              <a:t>：</a:t>
            </a:r>
          </a:p>
        </p:txBody>
      </p:sp>
      <p:graphicFrame>
        <p:nvGraphicFramePr>
          <p:cNvPr id="8" name="图示 7"/>
          <p:cNvGraphicFramePr/>
          <p:nvPr/>
        </p:nvGraphicFramePr>
        <p:xfrm>
          <a:off x="5671688" y="2704915"/>
          <a:ext cx="6113720" cy="390853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0" name="直接连接符 9"/>
          <p:cNvCxnSpPr/>
          <p:nvPr/>
        </p:nvCxnSpPr>
        <p:spPr>
          <a:xfrm>
            <a:off x="5316279" y="2264735"/>
            <a:ext cx="0" cy="4348713"/>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4" name="图示 4">
            <a:extLst>
              <a:ext uri="{FF2B5EF4-FFF2-40B4-BE49-F238E27FC236}">
                <a16:creationId xmlns:a16="http://schemas.microsoft.com/office/drawing/2014/main" id="{6DA1DBEE-1A53-49DB-8B34-6ABC881624CC}"/>
              </a:ext>
            </a:extLst>
          </p:cNvPr>
          <p:cNvGraphicFramePr/>
          <p:nvPr/>
        </p:nvGraphicFramePr>
        <p:xfrm>
          <a:off x="7869836" y="139175"/>
          <a:ext cx="4886793" cy="118422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5" name="文本框 1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3.4.1</a:t>
            </a:r>
            <a:r>
              <a:rPr lang="zh-CN" altLang="en-US" sz="2800" b="0" dirty="0">
                <a:solidFill>
                  <a:schemeClr val="tx1"/>
                </a:solidFill>
                <a:latin typeface="黑体" panose="02010609060101010101" pitchFamily="49" charset="-122"/>
                <a:ea typeface="黑体" panose="02010609060101010101" pitchFamily="49" charset="-122"/>
                <a:sym typeface="+mn-ea"/>
              </a:rPr>
              <a:t> 实施</a:t>
            </a:r>
            <a:r>
              <a:rPr lang="zh-CN" altLang="en-US" sz="2800" b="0" dirty="0">
                <a:solidFill>
                  <a:schemeClr val="tx1"/>
                </a:solidFill>
                <a:latin typeface="黑体" panose="02010609060101010101" pitchFamily="49" charset="-122"/>
                <a:ea typeface="黑体" panose="02010609060101010101" pitchFamily="49" charset="-122"/>
              </a:rPr>
              <a:t>客户关系管理的八步法</a:t>
            </a:r>
            <a:r>
              <a:rPr lang="zh-CN" altLang="en-US" sz="2800" b="0" dirty="0">
                <a:solidFill>
                  <a:schemeClr val="tx1"/>
                </a:solidFill>
                <a:latin typeface="黑体" panose="02010609060101010101" pitchFamily="49" charset="-122"/>
                <a:ea typeface="黑体" panose="02010609060101010101" pitchFamily="49" charset="-122"/>
                <a:sym typeface="+mn-ea"/>
              </a:rPr>
              <a:t>（文字，选择★）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3838029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3.4.2.1</a:t>
            </a:r>
            <a:r>
              <a:rPr lang="zh-CN" altLang="en-US" sz="2800" b="0" dirty="0">
                <a:solidFill>
                  <a:schemeClr val="tx1"/>
                </a:solidFill>
                <a:latin typeface="黑体" panose="02010609060101010101" pitchFamily="49" charset="-122"/>
                <a:ea typeface="黑体" panose="02010609060101010101" pitchFamily="49" charset="-122"/>
                <a:sym typeface="+mn-ea"/>
              </a:rPr>
              <a:t> 实施</a:t>
            </a:r>
            <a:r>
              <a:rPr lang="zh-CN" altLang="en-US" sz="2800" b="0" dirty="0">
                <a:solidFill>
                  <a:schemeClr val="tx1"/>
                </a:solidFill>
                <a:latin typeface="黑体" panose="02010609060101010101" pitchFamily="49" charset="-122"/>
                <a:ea typeface="黑体" panose="02010609060101010101" pitchFamily="49" charset="-122"/>
              </a:rPr>
              <a:t>客户关系管理的条件</a:t>
            </a:r>
            <a:r>
              <a:rPr lang="zh-CN" altLang="en-US" sz="2800" b="0" dirty="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客户关系管理的实施</a:t>
            </a:r>
          </a:p>
        </p:txBody>
      </p:sp>
      <p:graphicFrame>
        <p:nvGraphicFramePr>
          <p:cNvPr id="11" name="图示 4">
            <a:extLst>
              <a:ext uri="{FF2B5EF4-FFF2-40B4-BE49-F238E27FC236}">
                <a16:creationId xmlns:a16="http://schemas.microsoft.com/office/drawing/2014/main" id="{6DA1DBEE-1A53-49DB-8B34-6ABC881624CC}"/>
              </a:ext>
            </a:extLst>
          </p:cNvPr>
          <p:cNvGraphicFramePr/>
          <p:nvPr/>
        </p:nvGraphicFramePr>
        <p:xfrm>
          <a:off x="7869836" y="139175"/>
          <a:ext cx="4886793" cy="11842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4807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3.4.2.1</a:t>
            </a:r>
            <a:r>
              <a:rPr lang="zh-CN" altLang="en-US" sz="2800" b="0" dirty="0">
                <a:solidFill>
                  <a:schemeClr val="tx1"/>
                </a:solidFill>
                <a:latin typeface="黑体" panose="02010609060101010101" pitchFamily="49" charset="-122"/>
                <a:ea typeface="黑体" panose="02010609060101010101" pitchFamily="49" charset="-122"/>
                <a:sym typeface="+mn-ea"/>
              </a:rPr>
              <a:t> 实施</a:t>
            </a:r>
            <a:r>
              <a:rPr lang="zh-CN" altLang="en-US" sz="2800" b="0" dirty="0">
                <a:solidFill>
                  <a:schemeClr val="tx1"/>
                </a:solidFill>
                <a:latin typeface="黑体" panose="02010609060101010101" pitchFamily="49" charset="-122"/>
                <a:ea typeface="黑体" panose="02010609060101010101" pitchFamily="49" charset="-122"/>
              </a:rPr>
              <a:t>客户关系管理的条件</a:t>
            </a:r>
            <a:r>
              <a:rPr lang="zh-CN" altLang="en-US" sz="2800" b="0" dirty="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客户关系管理的实施</a:t>
            </a:r>
          </a:p>
        </p:txBody>
      </p:sp>
      <p:graphicFrame>
        <p:nvGraphicFramePr>
          <p:cNvPr id="11" name="图示 4">
            <a:extLst>
              <a:ext uri="{FF2B5EF4-FFF2-40B4-BE49-F238E27FC236}">
                <a16:creationId xmlns:a16="http://schemas.microsoft.com/office/drawing/2014/main" id="{6DA1DBEE-1A53-49DB-8B34-6ABC881624CC}"/>
              </a:ext>
            </a:extLst>
          </p:cNvPr>
          <p:cNvGraphicFramePr/>
          <p:nvPr/>
        </p:nvGraphicFramePr>
        <p:xfrm>
          <a:off x="7869836" y="139175"/>
          <a:ext cx="4886793" cy="11842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 6"/>
          <p:cNvGrpSpPr/>
          <p:nvPr/>
        </p:nvGrpSpPr>
        <p:grpSpPr>
          <a:xfrm>
            <a:off x="4231721" y="2299122"/>
            <a:ext cx="3293341" cy="619920"/>
            <a:chOff x="406400" y="50071"/>
            <a:chExt cx="6731593" cy="619920"/>
          </a:xfrm>
        </p:grpSpPr>
        <p:sp>
          <p:nvSpPr>
            <p:cNvPr id="8" name="圆角矩形 7"/>
            <p:cNvSpPr/>
            <p:nvPr/>
          </p:nvSpPr>
          <p:spPr>
            <a:xfrm>
              <a:off x="406400" y="50071"/>
              <a:ext cx="6731593" cy="61992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圆角矩形 4"/>
            <p:cNvSpPr/>
            <p:nvPr/>
          </p:nvSpPr>
          <p:spPr>
            <a:xfrm>
              <a:off x="436662" y="80333"/>
              <a:ext cx="6671069" cy="5593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zh-CN" altLang="en-US" sz="2000" kern="1200" dirty="0">
                  <a:latin typeface="手札体-简粗体" panose="03000700000000000000" pitchFamily="66" charset="-122"/>
                  <a:ea typeface="手札体-简粗体" panose="03000700000000000000" pitchFamily="66" charset="-122"/>
                </a:rPr>
                <a:t>设计长远规划</a:t>
              </a:r>
            </a:p>
          </p:txBody>
        </p:sp>
      </p:grpSp>
      <p:grpSp>
        <p:nvGrpSpPr>
          <p:cNvPr id="12" name="组 11"/>
          <p:cNvGrpSpPr/>
          <p:nvPr/>
        </p:nvGrpSpPr>
        <p:grpSpPr>
          <a:xfrm>
            <a:off x="4231721" y="3161351"/>
            <a:ext cx="3293341" cy="619920"/>
            <a:chOff x="406400" y="1002631"/>
            <a:chExt cx="6731593" cy="619920"/>
          </a:xfrm>
        </p:grpSpPr>
        <p:sp>
          <p:nvSpPr>
            <p:cNvPr id="13" name="圆角矩形 12"/>
            <p:cNvSpPr/>
            <p:nvPr/>
          </p:nvSpPr>
          <p:spPr>
            <a:xfrm>
              <a:off x="406400" y="1002631"/>
              <a:ext cx="6731593" cy="61992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圆角矩形 4"/>
            <p:cNvSpPr/>
            <p:nvPr/>
          </p:nvSpPr>
          <p:spPr>
            <a:xfrm>
              <a:off x="436662" y="1032893"/>
              <a:ext cx="6671069" cy="5593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zh-CN" altLang="en-US" sz="2000" kern="1200" dirty="0">
                  <a:latin typeface="手札体-简粗体" panose="03000700000000000000" pitchFamily="66" charset="-122"/>
                  <a:ea typeface="手札体-简粗体" panose="03000700000000000000" pitchFamily="66" charset="-122"/>
                </a:rPr>
                <a:t>遵循专业化的运作思路</a:t>
              </a:r>
            </a:p>
          </p:txBody>
        </p:sp>
      </p:grpSp>
      <p:grpSp>
        <p:nvGrpSpPr>
          <p:cNvPr id="15" name="组 14"/>
          <p:cNvGrpSpPr/>
          <p:nvPr/>
        </p:nvGrpSpPr>
        <p:grpSpPr>
          <a:xfrm>
            <a:off x="4231721" y="4023580"/>
            <a:ext cx="3293341" cy="619920"/>
            <a:chOff x="406400" y="1955191"/>
            <a:chExt cx="6731593" cy="619920"/>
          </a:xfrm>
        </p:grpSpPr>
        <p:sp>
          <p:nvSpPr>
            <p:cNvPr id="16" name="圆角矩形 15"/>
            <p:cNvSpPr/>
            <p:nvPr/>
          </p:nvSpPr>
          <p:spPr>
            <a:xfrm>
              <a:off x="406400" y="1955191"/>
              <a:ext cx="6731593" cy="61992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圆角矩形 4"/>
            <p:cNvSpPr/>
            <p:nvPr/>
          </p:nvSpPr>
          <p:spPr>
            <a:xfrm>
              <a:off x="436662" y="1985453"/>
              <a:ext cx="6671069" cy="5593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5053" tIns="0" rIns="215053"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pPr>
              <a:r>
                <a:rPr lang="zh-CN" altLang="en-US" sz="2000" kern="1200" dirty="0">
                  <a:latin typeface="手札体-简粗体" panose="03000700000000000000" pitchFamily="66" charset="-122"/>
                  <a:ea typeface="手札体-简粗体" panose="03000700000000000000" pitchFamily="66" charset="-122"/>
                </a:rPr>
                <a:t>重视人的因素</a:t>
              </a:r>
            </a:p>
          </p:txBody>
        </p:sp>
      </p:grpSp>
      <p:grpSp>
        <p:nvGrpSpPr>
          <p:cNvPr id="18" name="组 17"/>
          <p:cNvGrpSpPr/>
          <p:nvPr/>
        </p:nvGrpSpPr>
        <p:grpSpPr>
          <a:xfrm>
            <a:off x="4231721" y="4885809"/>
            <a:ext cx="3293341" cy="619920"/>
            <a:chOff x="406400" y="2907751"/>
            <a:chExt cx="6731593" cy="619920"/>
          </a:xfrm>
        </p:grpSpPr>
        <p:sp>
          <p:nvSpPr>
            <p:cNvPr id="19" name="圆角矩形 18"/>
            <p:cNvSpPr/>
            <p:nvPr/>
          </p:nvSpPr>
          <p:spPr>
            <a:xfrm>
              <a:off x="406400" y="2907751"/>
              <a:ext cx="6731593" cy="61992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圆角矩形 4"/>
            <p:cNvSpPr/>
            <p:nvPr/>
          </p:nvSpPr>
          <p:spPr>
            <a:xfrm>
              <a:off x="436662" y="2938013"/>
              <a:ext cx="6671069" cy="5593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zh-CN" altLang="en-US" sz="2000" kern="1200" dirty="0">
                  <a:latin typeface="手札体-简粗体" panose="03000700000000000000" pitchFamily="66" charset="-122"/>
                  <a:ea typeface="手札体-简粗体" panose="03000700000000000000" pitchFamily="66" charset="-122"/>
                </a:rPr>
                <a:t>加强应用系统的集成</a:t>
              </a:r>
            </a:p>
          </p:txBody>
        </p:sp>
      </p:grpSp>
      <p:grpSp>
        <p:nvGrpSpPr>
          <p:cNvPr id="21" name="组 20"/>
          <p:cNvGrpSpPr/>
          <p:nvPr/>
        </p:nvGrpSpPr>
        <p:grpSpPr>
          <a:xfrm>
            <a:off x="4231720" y="5748038"/>
            <a:ext cx="3293341" cy="619920"/>
            <a:chOff x="406400" y="3860311"/>
            <a:chExt cx="6731593" cy="619920"/>
          </a:xfrm>
        </p:grpSpPr>
        <p:sp>
          <p:nvSpPr>
            <p:cNvPr id="22" name="圆角矩形 21"/>
            <p:cNvSpPr/>
            <p:nvPr/>
          </p:nvSpPr>
          <p:spPr>
            <a:xfrm>
              <a:off x="406400" y="3860311"/>
              <a:ext cx="6731593" cy="61992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圆角矩形 4"/>
            <p:cNvSpPr/>
            <p:nvPr/>
          </p:nvSpPr>
          <p:spPr>
            <a:xfrm>
              <a:off x="436662" y="3890573"/>
              <a:ext cx="6671069" cy="5593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zh-CN" altLang="en-US" sz="2000" kern="1200" dirty="0">
                  <a:latin typeface="手札体-简粗体" panose="03000700000000000000" pitchFamily="66" charset="-122"/>
                  <a:ea typeface="手札体-简粗体" panose="03000700000000000000" pitchFamily="66" charset="-122"/>
                </a:rPr>
                <a:t>加强支持网络应用的能力</a:t>
              </a:r>
              <a:endParaRPr lang="zh-CN" altLang="en-US" sz="16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16173387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3.4 </a:t>
            </a:r>
            <a:r>
              <a:rPr lang="zh-CN" altLang="en-US" sz="2800" b="1" dirty="0">
                <a:latin typeface="黑体" panose="02010609060101010101" pitchFamily="49" charset="-122"/>
                <a:ea typeface="黑体" panose="02010609060101010101" pitchFamily="49" charset="-122"/>
                <a:sym typeface="+mn-ea"/>
              </a:rPr>
              <a:t>客户关系管理的实施</a:t>
            </a:r>
          </a:p>
        </p:txBody>
      </p:sp>
      <p:graphicFrame>
        <p:nvGraphicFramePr>
          <p:cNvPr id="6" name="图示 4">
            <a:extLst>
              <a:ext uri="{FF2B5EF4-FFF2-40B4-BE49-F238E27FC236}">
                <a16:creationId xmlns:a16="http://schemas.microsoft.com/office/drawing/2014/main" id="{6DA1DBEE-1A53-49DB-8B34-6ABC881624CC}"/>
              </a:ext>
            </a:extLst>
          </p:cNvPr>
          <p:cNvGraphicFramePr/>
          <p:nvPr/>
        </p:nvGraphicFramePr>
        <p:xfrm>
          <a:off x="1169233" y="344774"/>
          <a:ext cx="9683646" cy="6205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526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id="{6DA1DBEE-1A53-49DB-8B34-6ABC881624CC}"/>
              </a:ext>
            </a:extLst>
          </p:cNvPr>
          <p:cNvGraphicFramePr/>
          <p:nvPr/>
        </p:nvGraphicFramePr>
        <p:xfrm>
          <a:off x="967465" y="868255"/>
          <a:ext cx="10170227" cy="5199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3.1 </a:t>
            </a:r>
            <a:r>
              <a:rPr lang="zh-CN" altLang="en-US" sz="2800" b="1" dirty="0">
                <a:latin typeface="黑体" panose="02010609060101010101" pitchFamily="49" charset="-122"/>
                <a:ea typeface="黑体" panose="02010609060101010101" pitchFamily="49" charset="-122"/>
                <a:sym typeface="+mn-ea"/>
              </a:rPr>
              <a:t>客户关系管理概述</a:t>
            </a:r>
          </a:p>
        </p:txBody>
      </p:sp>
    </p:spTree>
    <p:extLst>
      <p:ext uri="{BB962C8B-B14F-4D97-AF65-F5344CB8AC3E}">
        <p14:creationId xmlns:p14="http://schemas.microsoft.com/office/powerpoint/2010/main" val="26125265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实施客户关系管理基本步骤的第一步是(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0910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A:建立项目团队</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B:确立业务计划 </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C:分析客户需求</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D:选择合适方案</a:t>
            </a:r>
          </a:p>
        </p:txBody>
      </p:sp>
    </p:spTree>
    <p:extLst>
      <p:ext uri="{BB962C8B-B14F-4D97-AF65-F5344CB8AC3E}">
        <p14:creationId xmlns:p14="http://schemas.microsoft.com/office/powerpoint/2010/main" val="6879491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实施客户关系管理基本步骤的第一步是(</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0910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A:建立项目团队</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B:确立业务计划 </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C:分析客户需求</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D:选择合适方案</a:t>
            </a:r>
          </a:p>
        </p:txBody>
      </p:sp>
    </p:spTree>
    <p:extLst>
      <p:ext uri="{BB962C8B-B14F-4D97-AF65-F5344CB8AC3E}">
        <p14:creationId xmlns:p14="http://schemas.microsoft.com/office/powerpoint/2010/main" val="40575905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客户关系管理的选择和实施是一项复杂的系统工程，不需要哪个方面的支持（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1410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专注于流程，设计长远规划</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极大地重视资金的因素</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遵循专业化、社会化和开放式的运作思路</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着力加强对渠道和应用子系统的集成</a:t>
            </a:r>
          </a:p>
        </p:txBody>
      </p:sp>
    </p:spTree>
    <p:extLst>
      <p:ext uri="{BB962C8B-B14F-4D97-AF65-F5344CB8AC3E}">
        <p14:creationId xmlns:p14="http://schemas.microsoft.com/office/powerpoint/2010/main" val="14834736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客户关系管理的选择和实施是一项复杂的系统工程，不需要哪个方面的支持（</a:t>
            </a:r>
            <a:r>
              <a:rPr lang="en-US" altLang="zh-CN" sz="2400" b="0" dirty="0">
                <a:solidFill>
                  <a:srgbClr val="FF0000"/>
                </a:solidFill>
                <a:latin typeface="黑体" panose="02010609060101010101" pitchFamily="49" charset="-122"/>
                <a:ea typeface="黑体" panose="02010609060101010101" pitchFamily="49" charset="-122"/>
              </a:rPr>
              <a:t> B</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1410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专注于流程，设计长远规划</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极大地重视资金的因素</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遵循专业化、社会化和开放式的运作思路</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着力加强对渠道和应用子系统的集成</a:t>
            </a:r>
          </a:p>
        </p:txBody>
      </p:sp>
    </p:spTree>
    <p:extLst>
      <p:ext uri="{BB962C8B-B14F-4D97-AF65-F5344CB8AC3E}">
        <p14:creationId xmlns:p14="http://schemas.microsoft.com/office/powerpoint/2010/main" val="2574641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24744375657&amp;di=35453aabbb0f37565fc1621bae8acbb1&amp;imgtype=0&amp;src=http%3A%2F%2Fs6.sinaimg.cn%2Fmw690%2F005ZvCpIgy6QWvUhdkxc5%266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5876" y="2266085"/>
            <a:ext cx="5314950" cy="42957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3.1.1.1</a:t>
            </a:r>
            <a:r>
              <a:rPr lang="zh-CN" altLang="en-US" sz="2800" b="0" dirty="0">
                <a:solidFill>
                  <a:schemeClr val="tx1"/>
                </a:solidFill>
                <a:latin typeface="黑体" panose="02010609060101010101" pitchFamily="49" charset="-122"/>
                <a:ea typeface="黑体" panose="02010609060101010101" pitchFamily="49" charset="-122"/>
                <a:sym typeface="+mn-ea"/>
              </a:rPr>
              <a:t> 客户关系管理的特点（选择，文字）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3.1 </a:t>
            </a:r>
            <a:r>
              <a:rPr lang="zh-CN" altLang="en-US" sz="2800" b="1" dirty="0">
                <a:latin typeface="黑体" panose="02010609060101010101" pitchFamily="49" charset="-122"/>
                <a:ea typeface="黑体" panose="02010609060101010101" pitchFamily="49" charset="-122"/>
                <a:sym typeface="+mn-ea"/>
              </a:rPr>
              <a:t>客户关系管理概述</a:t>
            </a:r>
          </a:p>
        </p:txBody>
      </p:sp>
      <p:graphicFrame>
        <p:nvGraphicFramePr>
          <p:cNvPr id="10" name="图示 4">
            <a:extLst>
              <a:ext uri="{FF2B5EF4-FFF2-40B4-BE49-F238E27FC236}">
                <a16:creationId xmlns:a16="http://schemas.microsoft.com/office/drawing/2014/main" id="{6DA1DBEE-1A53-49DB-8B34-6ABC881624CC}"/>
              </a:ext>
            </a:extLst>
          </p:cNvPr>
          <p:cNvGraphicFramePr/>
          <p:nvPr/>
        </p:nvGraphicFramePr>
        <p:xfrm>
          <a:off x="8477777" y="121534"/>
          <a:ext cx="3702570" cy="11842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6416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3.1 </a:t>
            </a:r>
            <a:r>
              <a:rPr lang="zh-CN" altLang="en-US" sz="2800" b="1" dirty="0">
                <a:latin typeface="黑体" panose="02010609060101010101" pitchFamily="49" charset="-122"/>
                <a:ea typeface="黑体" panose="02010609060101010101" pitchFamily="49" charset="-122"/>
                <a:sym typeface="+mn-ea"/>
              </a:rPr>
              <a:t>客户关系管理概述</a:t>
            </a:r>
          </a:p>
        </p:txBody>
      </p:sp>
      <p:sp>
        <p:nvSpPr>
          <p:cNvPr id="12" name="圆角矩形 11"/>
          <p:cNvSpPr/>
          <p:nvPr/>
        </p:nvSpPr>
        <p:spPr>
          <a:xfrm>
            <a:off x="1477926" y="2964700"/>
            <a:ext cx="9090838"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手札体-简粗体" panose="03000700000000000000" pitchFamily="66" charset="-122"/>
                <a:ea typeface="手札体-简粗体" panose="03000700000000000000" pitchFamily="66" charset="-122"/>
              </a:rPr>
              <a:t>客户关系管理是一种经营理念</a:t>
            </a:r>
            <a:r>
              <a:rPr lang="en-US" altLang="zh-CN" sz="2400" dirty="0">
                <a:solidFill>
                  <a:schemeClr val="tx1"/>
                </a:solidFill>
                <a:latin typeface="手札体-简粗体" panose="03000700000000000000" pitchFamily="66" charset="-122"/>
                <a:ea typeface="手札体-简粗体" panose="03000700000000000000" pitchFamily="66" charset="-122"/>
              </a:rPr>
              <a:t>——</a:t>
            </a:r>
            <a:r>
              <a:rPr lang="zh-CN" altLang="en-US" sz="2400" b="1" dirty="0">
                <a:solidFill>
                  <a:srgbClr val="FF0000"/>
                </a:solidFill>
                <a:latin typeface="手札体-简粗体" panose="03000700000000000000" pitchFamily="66" charset="-122"/>
                <a:ea typeface="手札体-简粗体" panose="03000700000000000000" pitchFamily="66" charset="-122"/>
              </a:rPr>
              <a:t>以客户为中心</a:t>
            </a:r>
            <a:r>
              <a:rPr lang="zh-CN" altLang="en-US" sz="2400" dirty="0">
                <a:solidFill>
                  <a:schemeClr val="tx1"/>
                </a:solidFill>
                <a:latin typeface="手札体-简粗体" panose="03000700000000000000" pitchFamily="66" charset="-122"/>
                <a:ea typeface="手札体-简粗体" panose="03000700000000000000" pitchFamily="66" charset="-122"/>
              </a:rPr>
              <a:t>。</a:t>
            </a:r>
            <a:endParaRPr lang="en-US" altLang="zh-CN" sz="2400" dirty="0">
              <a:solidFill>
                <a:schemeClr val="tx1"/>
              </a:solidFill>
              <a:latin typeface="手札体-简粗体" panose="03000700000000000000" pitchFamily="66" charset="-122"/>
              <a:ea typeface="手札体-简粗体" panose="03000700000000000000" pitchFamily="66" charset="-122"/>
            </a:endParaRPr>
          </a:p>
        </p:txBody>
      </p:sp>
      <p:sp>
        <p:nvSpPr>
          <p:cNvPr id="15" name="圆角矩形 14"/>
          <p:cNvSpPr/>
          <p:nvPr/>
        </p:nvSpPr>
        <p:spPr>
          <a:xfrm>
            <a:off x="1477926" y="3988963"/>
            <a:ext cx="9090838"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手札体-简粗体" panose="03000700000000000000" pitchFamily="66" charset="-122"/>
                <a:ea typeface="手札体-简粗体" panose="03000700000000000000" pitchFamily="66" charset="-122"/>
              </a:rPr>
              <a:t>是一种旨在改善企业与客户之间关系的新型管理机制。</a:t>
            </a:r>
            <a:endParaRPr lang="en-US" altLang="zh-CN" sz="2400" dirty="0">
              <a:solidFill>
                <a:schemeClr val="tx1"/>
              </a:solidFill>
              <a:latin typeface="手札体-简粗体" panose="03000700000000000000" pitchFamily="66" charset="-122"/>
              <a:ea typeface="手札体-简粗体" panose="03000700000000000000" pitchFamily="66" charset="-122"/>
            </a:endParaRPr>
          </a:p>
        </p:txBody>
      </p:sp>
      <p:sp>
        <p:nvSpPr>
          <p:cNvPr id="16" name="圆角矩形 15"/>
          <p:cNvSpPr/>
          <p:nvPr/>
        </p:nvSpPr>
        <p:spPr>
          <a:xfrm>
            <a:off x="1477926" y="5022088"/>
            <a:ext cx="9090838"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手札体-简粗体" panose="03000700000000000000" pitchFamily="66" charset="-122"/>
                <a:ea typeface="手札体-简粗体" panose="03000700000000000000" pitchFamily="66" charset="-122"/>
              </a:rPr>
              <a:t>客户关系管理包含一整套解决方案。</a:t>
            </a:r>
            <a:endParaRPr lang="en-US" altLang="zh-CN" sz="2400" dirty="0">
              <a:solidFill>
                <a:schemeClr val="tx1"/>
              </a:solidFill>
              <a:latin typeface="手札体-简粗体" panose="03000700000000000000" pitchFamily="66" charset="-122"/>
              <a:ea typeface="手札体-简粗体" panose="03000700000000000000" pitchFamily="66" charset="-122"/>
            </a:endParaRPr>
          </a:p>
        </p:txBody>
      </p:sp>
      <p:sp>
        <p:nvSpPr>
          <p:cNvPr id="17" name="TextBox 16"/>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latin typeface="手札体-简粗体" panose="03000700000000000000" pitchFamily="66" charset="-122"/>
                <a:ea typeface="手札体-简粗体" panose="03000700000000000000" pitchFamily="66" charset="-122"/>
              </a:rPr>
              <a:t>客户关系管理（</a:t>
            </a:r>
            <a:r>
              <a:rPr lang="en-US" altLang="zh-CN" sz="2400" dirty="0">
                <a:latin typeface="手札体-简粗体" panose="03000700000000000000" pitchFamily="66" charset="-122"/>
                <a:ea typeface="手札体-简粗体" panose="03000700000000000000" pitchFamily="66" charset="-122"/>
              </a:rPr>
              <a:t>Customer Relation Management</a:t>
            </a:r>
            <a:r>
              <a:rPr lang="zh-CN" altLang="en-US" sz="2400" dirty="0">
                <a:latin typeface="手札体-简粗体" panose="03000700000000000000" pitchFamily="66" charset="-122"/>
                <a:ea typeface="手札体-简粗体" panose="03000700000000000000" pitchFamily="66" charset="-122"/>
              </a:rPr>
              <a:t>，</a:t>
            </a:r>
            <a:r>
              <a:rPr lang="en-US" altLang="zh-CN" sz="2400" dirty="0">
                <a:solidFill>
                  <a:srgbClr val="FF0000"/>
                </a:solidFill>
                <a:latin typeface="手札体-简粗体" panose="03000700000000000000" pitchFamily="66" charset="-122"/>
                <a:ea typeface="手札体-简粗体" panose="03000700000000000000" pitchFamily="66" charset="-122"/>
              </a:rPr>
              <a:t>CRM</a:t>
            </a:r>
            <a:r>
              <a:rPr lang="zh-CN" altLang="en-US" sz="2400" dirty="0">
                <a:latin typeface="手札体-简粗体" panose="03000700000000000000" pitchFamily="66" charset="-122"/>
                <a:ea typeface="手札体-简粗体" panose="03000700000000000000" pitchFamily="66" charset="-122"/>
              </a:rPr>
              <a:t>）</a:t>
            </a:r>
          </a:p>
        </p:txBody>
      </p:sp>
      <p:graphicFrame>
        <p:nvGraphicFramePr>
          <p:cNvPr id="14" name="图示 4">
            <a:extLst>
              <a:ext uri="{FF2B5EF4-FFF2-40B4-BE49-F238E27FC236}">
                <a16:creationId xmlns:a16="http://schemas.microsoft.com/office/drawing/2014/main" id="{6DA1DBEE-1A53-49DB-8B34-6ABC881624CC}"/>
              </a:ext>
            </a:extLst>
          </p:cNvPr>
          <p:cNvGraphicFramePr/>
          <p:nvPr/>
        </p:nvGraphicFramePr>
        <p:xfrm>
          <a:off x="8477777" y="121534"/>
          <a:ext cx="3702570" cy="11842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3.1.1.1</a:t>
            </a:r>
            <a:r>
              <a:rPr lang="zh-CN" altLang="en-US" sz="2800" b="0" dirty="0">
                <a:solidFill>
                  <a:schemeClr val="tx1"/>
                </a:solidFill>
                <a:latin typeface="黑体" panose="02010609060101010101" pitchFamily="49" charset="-122"/>
                <a:ea typeface="黑体" panose="02010609060101010101" pitchFamily="49" charset="-122"/>
                <a:sym typeface="+mn-ea"/>
              </a:rPr>
              <a:t> 客户关系管理的特点（选择，文字）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85499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3.1.1.2</a:t>
            </a:r>
            <a:r>
              <a:rPr lang="zh-CN" altLang="en-US" sz="2800" b="0" dirty="0">
                <a:solidFill>
                  <a:schemeClr val="tx1"/>
                </a:solidFill>
                <a:latin typeface="黑体" panose="02010609060101010101" pitchFamily="49" charset="-122"/>
                <a:ea typeface="黑体" panose="02010609060101010101" pitchFamily="49" charset="-122"/>
                <a:sym typeface="+mn-ea"/>
              </a:rPr>
              <a:t> 客户关系管理产生的背景（多选）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3.1 </a:t>
            </a:r>
            <a:r>
              <a:rPr lang="zh-CN" altLang="en-US" sz="2800" b="1" dirty="0">
                <a:latin typeface="黑体" panose="02010609060101010101" pitchFamily="49" charset="-122"/>
                <a:ea typeface="黑体" panose="02010609060101010101" pitchFamily="49" charset="-122"/>
                <a:sym typeface="+mn-ea"/>
              </a:rPr>
              <a:t>客户关系管理概述</a:t>
            </a:r>
          </a:p>
        </p:txBody>
      </p:sp>
      <p:sp>
        <p:nvSpPr>
          <p:cNvPr id="5" name="圆角矩形 4"/>
          <p:cNvSpPr/>
          <p:nvPr/>
        </p:nvSpPr>
        <p:spPr>
          <a:xfrm>
            <a:off x="1477926" y="3326222"/>
            <a:ext cx="6621045"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手札体-简粗体" panose="03000700000000000000" pitchFamily="66" charset="-122"/>
                <a:ea typeface="手札体-简粗体" panose="03000700000000000000" pitchFamily="66" charset="-122"/>
              </a:rPr>
              <a:t>企业管理模式更新</a:t>
            </a:r>
            <a:r>
              <a:rPr lang="zh-CN" altLang="en-US" sz="2400">
                <a:solidFill>
                  <a:schemeClr val="tx1"/>
                </a:solidFill>
                <a:latin typeface="手札体-简粗体" panose="03000700000000000000" pitchFamily="66" charset="-122"/>
                <a:ea typeface="手札体-简粗体" panose="03000700000000000000" pitchFamily="66" charset="-122"/>
              </a:rPr>
              <a:t>的需要</a:t>
            </a:r>
            <a:endParaRPr lang="en-US" altLang="zh-CN" sz="2400" dirty="0">
              <a:solidFill>
                <a:schemeClr val="tx1"/>
              </a:solidFill>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1477926" y="4350485"/>
            <a:ext cx="6621045"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手札体-简粗体" panose="03000700000000000000" pitchFamily="66" charset="-122"/>
                <a:ea typeface="手札体-简粗体" panose="03000700000000000000" pitchFamily="66" charset="-122"/>
              </a:rPr>
              <a:t>提高核心竞争力</a:t>
            </a:r>
            <a:r>
              <a:rPr lang="zh-CN" altLang="en-US" sz="2400">
                <a:solidFill>
                  <a:schemeClr val="tx1"/>
                </a:solidFill>
                <a:latin typeface="手札体-简粗体" panose="03000700000000000000" pitchFamily="66" charset="-122"/>
                <a:ea typeface="手札体-简粗体" panose="03000700000000000000" pitchFamily="66" charset="-122"/>
              </a:rPr>
              <a:t>的需要</a:t>
            </a:r>
            <a:endParaRPr lang="en-US" altLang="zh-CN" sz="2400" dirty="0">
              <a:solidFill>
                <a:schemeClr val="tx1"/>
              </a:solidFill>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1477926" y="5383610"/>
            <a:ext cx="6621045"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手札体-简粗体" panose="03000700000000000000" pitchFamily="66" charset="-122"/>
                <a:ea typeface="手札体-简粗体" panose="03000700000000000000" pitchFamily="66" charset="-122"/>
              </a:rPr>
              <a:t>信息技术的推动</a:t>
            </a:r>
            <a:endParaRPr lang="en-US" altLang="zh-CN" sz="2400" dirty="0">
              <a:solidFill>
                <a:schemeClr val="tx1"/>
              </a:solidFill>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1477926" y="2303202"/>
            <a:ext cx="6621045" cy="85945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400" dirty="0">
                <a:solidFill>
                  <a:schemeClr val="tx1"/>
                </a:solidFill>
                <a:latin typeface="手札体-简粗体" panose="03000700000000000000" pitchFamily="66" charset="-122"/>
                <a:ea typeface="手札体-简粗体" panose="03000700000000000000" pitchFamily="66" charset="-122"/>
              </a:rPr>
              <a:t>经营理念更新的需要</a:t>
            </a:r>
            <a:r>
              <a:rPr lang="en-US" altLang="zh-CN" sz="2400" dirty="0">
                <a:solidFill>
                  <a:schemeClr val="tx1"/>
                </a:solidFill>
                <a:latin typeface="手札体-简粗体" panose="03000700000000000000" pitchFamily="66" charset="-122"/>
                <a:ea typeface="手札体-简粗体" panose="03000700000000000000" pitchFamily="66" charset="-122"/>
              </a:rPr>
              <a:t>——</a:t>
            </a:r>
            <a:r>
              <a:rPr lang="zh-CN" altLang="en-US" sz="2400" dirty="0">
                <a:solidFill>
                  <a:schemeClr val="tx1"/>
                </a:solidFill>
                <a:latin typeface="手札体-简粗体" panose="03000700000000000000" pitchFamily="66" charset="-122"/>
                <a:ea typeface="手札体-简粗体" panose="03000700000000000000" pitchFamily="66" charset="-122"/>
              </a:rPr>
              <a:t>企业经营的基本理念是随着</a:t>
            </a:r>
            <a:r>
              <a:rPr lang="zh-CN" altLang="en-US" sz="2400" b="1" dirty="0">
                <a:solidFill>
                  <a:srgbClr val="FF0000"/>
                </a:solidFill>
                <a:latin typeface="手札体-简粗体" panose="03000700000000000000" pitchFamily="66" charset="-122"/>
                <a:ea typeface="手札体-简粗体" panose="03000700000000000000" pitchFamily="66" charset="-122"/>
              </a:rPr>
              <a:t>市场环境的变化</a:t>
            </a:r>
            <a:r>
              <a:rPr lang="zh-CN" altLang="en-US" sz="2400" dirty="0">
                <a:solidFill>
                  <a:schemeClr val="tx1"/>
                </a:solidFill>
                <a:latin typeface="手札体-简粗体" panose="03000700000000000000" pitchFamily="66" charset="-122"/>
                <a:ea typeface="手札体-简粗体" panose="03000700000000000000" pitchFamily="66" charset="-122"/>
              </a:rPr>
              <a:t>而不断演变的。</a:t>
            </a:r>
          </a:p>
        </p:txBody>
      </p:sp>
      <p:graphicFrame>
        <p:nvGraphicFramePr>
          <p:cNvPr id="13" name="图示 4">
            <a:extLst>
              <a:ext uri="{FF2B5EF4-FFF2-40B4-BE49-F238E27FC236}">
                <a16:creationId xmlns:a16="http://schemas.microsoft.com/office/drawing/2014/main" id="{6DA1DBEE-1A53-49DB-8B34-6ABC881624CC}"/>
              </a:ext>
            </a:extLst>
          </p:cNvPr>
          <p:cNvGraphicFramePr/>
          <p:nvPr/>
        </p:nvGraphicFramePr>
        <p:xfrm>
          <a:off x="8477777" y="121534"/>
          <a:ext cx="3702570" cy="11842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214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客户关系管理简称  （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A:CCD</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B:VMI</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C:CRM</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D:DSS</a:t>
            </a:r>
          </a:p>
        </p:txBody>
      </p:sp>
    </p:spTree>
    <p:extLst>
      <p:ext uri="{BB962C8B-B14F-4D97-AF65-F5344CB8AC3E}">
        <p14:creationId xmlns:p14="http://schemas.microsoft.com/office/powerpoint/2010/main" val="37991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客户关系管理简称  （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A:CCD</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B:VMI</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C:CRM</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D:DSS</a:t>
            </a:r>
          </a:p>
        </p:txBody>
      </p:sp>
    </p:spTree>
    <p:extLst>
      <p:ext uri="{BB962C8B-B14F-4D97-AF65-F5344CB8AC3E}">
        <p14:creationId xmlns:p14="http://schemas.microsoft.com/office/powerpoint/2010/main" val="237880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客户关系管理所树立的经营理念是（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1904</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以企业为中心</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以盈利为中心</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以产品为中心</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以客户为中心</a:t>
            </a:r>
          </a:p>
        </p:txBody>
      </p:sp>
    </p:spTree>
    <p:extLst>
      <p:ext uri="{BB962C8B-B14F-4D97-AF65-F5344CB8AC3E}">
        <p14:creationId xmlns:p14="http://schemas.microsoft.com/office/powerpoint/2010/main" val="118449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客户关系管理所树立的经营理念是（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1904</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以企业为中心</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以盈利为中心</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以产品为中心</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以客户为中心</a:t>
            </a:r>
          </a:p>
        </p:txBody>
      </p:sp>
    </p:spTree>
    <p:extLst>
      <p:ext uri="{BB962C8B-B14F-4D97-AF65-F5344CB8AC3E}">
        <p14:creationId xmlns:p14="http://schemas.microsoft.com/office/powerpoint/2010/main" val="133753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773615" cy="1325563"/>
          </a:xfrm>
        </p:spPr>
        <p:txBody>
          <a:bodyPr/>
          <a:lstStyle/>
          <a:p>
            <a:pPr>
              <a:lnSpc>
                <a:spcPct val="150000"/>
              </a:lnSpc>
            </a:pPr>
            <a:r>
              <a:rPr kumimoji="1" lang="zh-CN" altLang="en-US" sz="4000" b="1" dirty="0">
                <a:latin typeface="Microsoft YaHei" panose="020B0503020204020204" pitchFamily="34" charset="-122"/>
                <a:ea typeface="Microsoft YaHei" panose="020B0503020204020204" pitchFamily="34" charset="-122"/>
              </a:rPr>
              <a:t>上课知识点重点标注</a:t>
            </a:r>
          </a:p>
        </p:txBody>
      </p:sp>
      <p:sp>
        <p:nvSpPr>
          <p:cNvPr id="3" name="内容占位符 2"/>
          <p:cNvSpPr>
            <a:spLocks noGrp="1"/>
          </p:cNvSpPr>
          <p:nvPr>
            <p:ph idx="1"/>
          </p:nvPr>
        </p:nvSpPr>
        <p:spPr>
          <a:xfrm>
            <a:off x="1916723" y="1844797"/>
            <a:ext cx="6899031" cy="3168406"/>
          </a:xfrm>
        </p:spPr>
        <p:txBody>
          <a:bodyPr/>
          <a:lstStyle/>
          <a:p>
            <a:pPr marL="0" indent="0">
              <a:lnSpc>
                <a:spcPct val="150000"/>
              </a:lnSpc>
              <a:buNone/>
            </a:pPr>
            <a:r>
              <a:rPr lang="zh-CN" altLang="en-US" dirty="0">
                <a:latin typeface="Microsoft YaHei" panose="020B0503020204020204" pitchFamily="34" charset="-122"/>
                <a:ea typeface="Microsoft YaHei" panose="020B0503020204020204" pitchFamily="34" charset="-122"/>
                <a:sym typeface="+mn-ea"/>
              </a:rPr>
              <a:t>未标注</a:t>
            </a:r>
            <a:r>
              <a:rPr lang="en-US" altLang="zh-CN" dirty="0">
                <a:latin typeface="Microsoft YaHei" panose="020B0503020204020204" pitchFamily="34" charset="-122"/>
                <a:ea typeface="Microsoft YaHei" panose="020B0503020204020204" pitchFamily="34" charset="-122"/>
                <a:sym typeface="+mn-ea"/>
              </a:rPr>
              <a:t>——</a:t>
            </a:r>
            <a:r>
              <a:rPr lang="zh-CN" altLang="en-US" dirty="0">
                <a:latin typeface="Microsoft YaHei" panose="020B0503020204020204" pitchFamily="34" charset="-122"/>
                <a:ea typeface="Microsoft YaHei" panose="020B0503020204020204" pitchFamily="34" charset="-122"/>
                <a:sym typeface="+mn-ea"/>
              </a:rPr>
              <a:t>中频</a:t>
            </a:r>
            <a:endParaRPr lang="en-US" altLang="zh-CN" dirty="0">
              <a:latin typeface="Microsoft YaHei" panose="020B0503020204020204" pitchFamily="34" charset="-122"/>
              <a:ea typeface="Microsoft YaHei" panose="020B0503020204020204" pitchFamily="34" charset="-122"/>
              <a:sym typeface="+mn-ea"/>
            </a:endParaRPr>
          </a:p>
          <a:p>
            <a:pPr marL="0" indent="0">
              <a:lnSpc>
                <a:spcPct val="150000"/>
              </a:lnSpc>
              <a:buNone/>
            </a:pPr>
            <a:r>
              <a:rPr lang="zh-CN" altLang="en-US" dirty="0">
                <a:latin typeface="Microsoft YaHei" panose="020B0503020204020204" pitchFamily="34" charset="-122"/>
                <a:ea typeface="Microsoft YaHei" panose="020B0503020204020204" pitchFamily="34" charset="-122"/>
                <a:sym typeface="+mn-ea"/>
              </a:rPr>
              <a:t>★</a:t>
            </a:r>
            <a:r>
              <a:rPr lang="en-US" altLang="zh-CN" dirty="0">
                <a:latin typeface="Microsoft YaHei" panose="020B0503020204020204" pitchFamily="34" charset="-122"/>
                <a:ea typeface="Microsoft YaHei" panose="020B0503020204020204" pitchFamily="34" charset="-122"/>
                <a:sym typeface="+mn-ea"/>
              </a:rPr>
              <a:t>——</a:t>
            </a:r>
            <a:r>
              <a:rPr lang="zh-CN" altLang="en-US" dirty="0">
                <a:latin typeface="Microsoft YaHei" panose="020B0503020204020204" pitchFamily="34" charset="-122"/>
                <a:ea typeface="Microsoft YaHei" panose="020B0503020204020204" pitchFamily="34" charset="-122"/>
                <a:sym typeface="+mn-ea"/>
              </a:rPr>
              <a:t>高频</a:t>
            </a:r>
            <a:endParaRPr lang="en-US" altLang="zh-CN" dirty="0">
              <a:latin typeface="Microsoft YaHei" panose="020B0503020204020204" pitchFamily="34" charset="-122"/>
              <a:ea typeface="Microsoft YaHei" panose="020B0503020204020204" pitchFamily="34" charset="-122"/>
              <a:sym typeface="+mn-ea"/>
            </a:endParaRPr>
          </a:p>
          <a:p>
            <a:pPr marL="0" indent="0">
              <a:lnSpc>
                <a:spcPct val="150000"/>
              </a:lnSpc>
              <a:buNone/>
            </a:pPr>
            <a:r>
              <a:rPr lang="zh-CN" altLang="en-US" dirty="0">
                <a:solidFill>
                  <a:srgbClr val="FF0000"/>
                </a:solidFill>
                <a:latin typeface="Microsoft YaHei" panose="020B0503020204020204" pitchFamily="34" charset="-122"/>
                <a:ea typeface="Microsoft YaHei" panose="020B0503020204020204" pitchFamily="34" charset="-122"/>
                <a:sym typeface="+mn-ea"/>
              </a:rPr>
              <a:t>★</a:t>
            </a:r>
            <a:r>
              <a:rPr lang="en-US" altLang="zh-CN" dirty="0">
                <a:latin typeface="Microsoft YaHei" panose="020B0503020204020204" pitchFamily="34" charset="-122"/>
                <a:ea typeface="Microsoft YaHei" panose="020B0503020204020204" pitchFamily="34" charset="-122"/>
                <a:sym typeface="+mn-ea"/>
              </a:rPr>
              <a:t>——</a:t>
            </a:r>
            <a:r>
              <a:rPr lang="zh-CN" altLang="en-US" dirty="0">
                <a:latin typeface="Microsoft YaHei" panose="020B0503020204020204" pitchFamily="34" charset="-122"/>
                <a:ea typeface="Microsoft YaHei" panose="020B0503020204020204" pitchFamily="34" charset="-122"/>
                <a:sym typeface="+mn-ea"/>
              </a:rPr>
              <a:t>极高频</a:t>
            </a:r>
            <a:endParaRPr lang="en-US" altLang="zh-CN" dirty="0">
              <a:latin typeface="Microsoft YaHei" panose="020B0503020204020204" pitchFamily="34" charset="-122"/>
              <a:ea typeface="Microsoft YaHei" panose="020B0503020204020204" pitchFamily="34" charset="-122"/>
              <a:sym typeface="+mn-ea"/>
            </a:endParaRPr>
          </a:p>
          <a:p>
            <a:pPr marL="0" indent="0">
              <a:lnSpc>
                <a:spcPct val="150000"/>
              </a:lnSpc>
              <a:buNone/>
            </a:pPr>
            <a:r>
              <a:rPr kumimoji="1" lang="zh-CN" altLang="en-US" dirty="0">
                <a:latin typeface="Microsoft YaHei" panose="020B0503020204020204" pitchFamily="34" charset="-122"/>
                <a:ea typeface="Microsoft YaHei" panose="020B0503020204020204" pitchFamily="34" charset="-122"/>
                <a:sym typeface="+mn-ea"/>
              </a:rPr>
              <a:t>知识点后面会标注</a:t>
            </a:r>
            <a:r>
              <a:rPr kumimoji="1" lang="en-US" altLang="zh-CN" dirty="0">
                <a:latin typeface="Microsoft YaHei" panose="020B0503020204020204" pitchFamily="34" charset="-122"/>
                <a:ea typeface="Microsoft YaHei" panose="020B0503020204020204" pitchFamily="34" charset="-122"/>
                <a:sym typeface="+mn-ea"/>
              </a:rPr>
              <a:t>【</a:t>
            </a:r>
            <a:r>
              <a:rPr kumimoji="1" lang="zh-CN" altLang="en-US" dirty="0">
                <a:latin typeface="Microsoft YaHei" panose="020B0503020204020204" pitchFamily="34" charset="-122"/>
                <a:ea typeface="Microsoft YaHei" panose="020B0503020204020204" pitchFamily="34" charset="-122"/>
                <a:sym typeface="+mn-ea"/>
              </a:rPr>
              <a:t>单选、多选、文字</a:t>
            </a:r>
            <a:r>
              <a:rPr kumimoji="1" lang="en-US" altLang="zh-CN" dirty="0">
                <a:latin typeface="Microsoft YaHei" panose="020B0503020204020204" pitchFamily="34" charset="-122"/>
                <a:ea typeface="Microsoft YaHei" panose="020B0503020204020204" pitchFamily="34" charset="-122"/>
                <a:sym typeface="+mn-ea"/>
              </a:rPr>
              <a:t>】</a:t>
            </a:r>
            <a:endParaRPr kumimoji="1"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12232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企业经营的基本理念是随着（）而不断演变的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市场环境的变化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客户需求的变化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盈利程度的变化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企业发展的变化</a:t>
            </a:r>
          </a:p>
        </p:txBody>
      </p:sp>
    </p:spTree>
    <p:extLst>
      <p:ext uri="{BB962C8B-B14F-4D97-AF65-F5344CB8AC3E}">
        <p14:creationId xmlns:p14="http://schemas.microsoft.com/office/powerpoint/2010/main" val="2287208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企业经营的基本理念是随着（</a:t>
            </a:r>
            <a:r>
              <a:rPr lang="en-US" altLang="zh-CN" sz="2400" b="0" dirty="0">
                <a:solidFill>
                  <a:srgbClr val="FF0000"/>
                </a:solidFill>
                <a:latin typeface="黑体" panose="02010609060101010101" pitchFamily="49" charset="-122"/>
                <a:ea typeface="黑体" panose="02010609060101010101" pitchFamily="49" charset="-122"/>
              </a:rPr>
              <a:t> A </a:t>
            </a:r>
            <a:r>
              <a:rPr lang="zh-CN" altLang="en-US" sz="2400" b="0" dirty="0">
                <a:solidFill>
                  <a:schemeClr val="tx1"/>
                </a:solidFill>
                <a:latin typeface="黑体" panose="02010609060101010101" pitchFamily="49" charset="-122"/>
                <a:ea typeface="黑体" panose="02010609060101010101" pitchFamily="49" charset="-122"/>
              </a:rPr>
              <a:t>）而不断演变的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市场环境的变化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客户需求的变化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盈利程度的变化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企业发展的变化</a:t>
            </a:r>
          </a:p>
        </p:txBody>
      </p:sp>
    </p:spTree>
    <p:extLst>
      <p:ext uri="{BB962C8B-B14F-4D97-AF65-F5344CB8AC3E}">
        <p14:creationId xmlns:p14="http://schemas.microsoft.com/office/powerpoint/2010/main" val="312879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id="{6DA1DBEE-1A53-49DB-8B34-6ABC881624CC}"/>
              </a:ext>
            </a:extLst>
          </p:cNvPr>
          <p:cNvGraphicFramePr/>
          <p:nvPr/>
        </p:nvGraphicFramePr>
        <p:xfrm>
          <a:off x="967465" y="868255"/>
          <a:ext cx="10170227" cy="5199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3.1 </a:t>
            </a:r>
            <a:r>
              <a:rPr lang="zh-CN" altLang="en-US" sz="2800" b="1" dirty="0">
                <a:latin typeface="黑体" panose="02010609060101010101" pitchFamily="49" charset="-122"/>
                <a:ea typeface="黑体" panose="02010609060101010101" pitchFamily="49" charset="-122"/>
                <a:sym typeface="+mn-ea"/>
              </a:rPr>
              <a:t>客户关系管理概述</a:t>
            </a:r>
          </a:p>
        </p:txBody>
      </p:sp>
    </p:spTree>
    <p:extLst>
      <p:ext uri="{BB962C8B-B14F-4D97-AF65-F5344CB8AC3E}">
        <p14:creationId xmlns:p14="http://schemas.microsoft.com/office/powerpoint/2010/main" val="3106310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id="{6DA1DBEE-1A53-49DB-8B34-6ABC881624CC}"/>
              </a:ext>
            </a:extLst>
          </p:cNvPr>
          <p:cNvGraphicFramePr/>
          <p:nvPr/>
        </p:nvGraphicFramePr>
        <p:xfrm>
          <a:off x="-331466" y="311974"/>
          <a:ext cx="10914522" cy="6268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spTree>
    <p:extLst>
      <p:ext uri="{BB962C8B-B14F-4D97-AF65-F5344CB8AC3E}">
        <p14:creationId xmlns:p14="http://schemas.microsoft.com/office/powerpoint/2010/main" val="1630751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3.2.1.0</a:t>
            </a:r>
            <a:r>
              <a:rPr lang="zh-CN" altLang="en-US" sz="2800" b="0" dirty="0">
                <a:solidFill>
                  <a:schemeClr val="tx1"/>
                </a:solidFill>
                <a:latin typeface="黑体" panose="02010609060101010101" pitchFamily="49" charset="-122"/>
                <a:ea typeface="黑体" panose="02010609060101010101" pitchFamily="49" charset="-122"/>
                <a:sym typeface="+mn-ea"/>
              </a:rPr>
              <a:t> 客户关系管理的基本流程（文字，多选</a:t>
            </a:r>
            <a:r>
              <a:rPr lang="zh-CN" altLang="en-US" sz="2800" b="0" dirty="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5" name="图示 4"/>
          <p:cNvGraphicFramePr/>
          <p:nvPr/>
        </p:nvGraphicFramePr>
        <p:xfrm>
          <a:off x="1010093" y="1843544"/>
          <a:ext cx="10100929" cy="3856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8232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sp>
        <p:nvSpPr>
          <p:cNvPr id="8" name="TextBox 7"/>
          <p:cNvSpPr txBox="1"/>
          <p:nvPr/>
        </p:nvSpPr>
        <p:spPr>
          <a:xfrm>
            <a:off x="773040" y="128057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grpSp>
        <p:nvGrpSpPr>
          <p:cNvPr id="9" name="组合 8"/>
          <p:cNvGrpSpPr/>
          <p:nvPr/>
        </p:nvGrpSpPr>
        <p:grpSpPr>
          <a:xfrm>
            <a:off x="3460897" y="2867372"/>
            <a:ext cx="7073309" cy="3889279"/>
            <a:chOff x="2852767" y="2528099"/>
            <a:chExt cx="7073309" cy="3889279"/>
          </a:xfrm>
        </p:grpSpPr>
        <p:pic>
          <p:nvPicPr>
            <p:cNvPr id="2050" name="Picture 2" descr="https://timgsa.baidu.com/timg?image&amp;quality=80&amp;size=b9999_10000&amp;sec=1524468072290&amp;di=b7b4abd5f9bfb45310ce19fb4bc2a0fc&amp;imgtype=0&amp;src=http%3A%2F%2Fpic.baike.soso.com%2Fp%2F20131203%2F20131203101753-8762952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043" y="3058809"/>
              <a:ext cx="2600325" cy="31527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26475" y="2528099"/>
              <a:ext cx="236308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叫什么名字？</a:t>
              </a:r>
            </a:p>
          </p:txBody>
        </p:sp>
        <p:sp>
          <p:nvSpPr>
            <p:cNvPr id="12" name="TextBox 11"/>
            <p:cNvSpPr txBox="1"/>
            <p:nvPr/>
          </p:nvSpPr>
          <p:spPr>
            <a:xfrm>
              <a:off x="7562989" y="3993023"/>
              <a:ext cx="236308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结婚没有？</a:t>
              </a:r>
            </a:p>
          </p:txBody>
        </p:sp>
        <p:sp>
          <p:nvSpPr>
            <p:cNvPr id="13" name="TextBox 12"/>
            <p:cNvSpPr txBox="1"/>
            <p:nvPr/>
          </p:nvSpPr>
          <p:spPr>
            <a:xfrm>
              <a:off x="7077132" y="4907104"/>
              <a:ext cx="236308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住哪里？</a:t>
              </a:r>
            </a:p>
          </p:txBody>
        </p:sp>
        <p:sp>
          <p:nvSpPr>
            <p:cNvPr id="14" name="TextBox 13"/>
            <p:cNvSpPr txBox="1"/>
            <p:nvPr/>
          </p:nvSpPr>
          <p:spPr>
            <a:xfrm>
              <a:off x="3299335" y="3074760"/>
              <a:ext cx="236308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有什么爱好？</a:t>
              </a:r>
            </a:p>
          </p:txBody>
        </p:sp>
        <p:sp>
          <p:nvSpPr>
            <p:cNvPr id="15" name="TextBox 14"/>
            <p:cNvSpPr txBox="1"/>
            <p:nvPr/>
          </p:nvSpPr>
          <p:spPr>
            <a:xfrm>
              <a:off x="2852767" y="3993023"/>
              <a:ext cx="236308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月薪多少？</a:t>
              </a:r>
            </a:p>
          </p:txBody>
        </p:sp>
        <p:sp>
          <p:nvSpPr>
            <p:cNvPr id="16" name="TextBox 15"/>
            <p:cNvSpPr txBox="1"/>
            <p:nvPr/>
          </p:nvSpPr>
          <p:spPr>
            <a:xfrm>
              <a:off x="2937828" y="4907104"/>
              <a:ext cx="236308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做什么工作？</a:t>
              </a:r>
            </a:p>
          </p:txBody>
        </p:sp>
        <p:sp>
          <p:nvSpPr>
            <p:cNvPr id="17" name="TextBox 16"/>
            <p:cNvSpPr txBox="1"/>
            <p:nvPr/>
          </p:nvSpPr>
          <p:spPr>
            <a:xfrm>
              <a:off x="5425098" y="5892234"/>
              <a:ext cx="2363087" cy="525144"/>
            </a:xfrm>
            <a:prstGeom prst="rect">
              <a:avLst/>
            </a:prstGeom>
            <a:noFill/>
          </p:spPr>
          <p:txBody>
            <a:bodyPr wrap="square" rtlCol="0">
              <a:spAutoFit/>
            </a:bodyPr>
            <a:lstStyle/>
            <a:p>
              <a:pPr>
                <a:lnSpc>
                  <a:spcPts val="3700"/>
                </a:lnSpc>
              </a:pPr>
              <a:r>
                <a:rPr lang="en-US" altLang="zh-CN" sz="2000" dirty="0">
                  <a:latin typeface="手札体-简粗体"/>
                  <a:ea typeface="手札体-简粗体"/>
                </a:rPr>
                <a:t>……</a:t>
              </a:r>
              <a:endParaRPr lang="zh-CN" altLang="en-US" sz="2000" dirty="0">
                <a:latin typeface="手札体-简粗体" panose="03000700000000000000" pitchFamily="66" charset="-122"/>
                <a:ea typeface="手札体-简粗体" panose="03000700000000000000" pitchFamily="66" charset="-122"/>
              </a:endParaRPr>
            </a:p>
          </p:txBody>
        </p:sp>
        <p:sp>
          <p:nvSpPr>
            <p:cNvPr id="18" name="TextBox 17"/>
            <p:cNvSpPr txBox="1"/>
            <p:nvPr/>
          </p:nvSpPr>
          <p:spPr>
            <a:xfrm>
              <a:off x="7272368" y="3108356"/>
              <a:ext cx="236308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多大了？</a:t>
              </a:r>
            </a:p>
          </p:txBody>
        </p:sp>
      </p:grpSp>
      <p:sp>
        <p:nvSpPr>
          <p:cNvPr id="20" name="TextBox 19"/>
          <p:cNvSpPr txBox="1"/>
          <p:nvPr/>
        </p:nvSpPr>
        <p:spPr>
          <a:xfrm>
            <a:off x="773040" y="2212473"/>
            <a:ext cx="4770944" cy="830997"/>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首先是要收集客户数据</a:t>
            </a:r>
            <a:r>
              <a:rPr lang="zh-CN" altLang="en-US" sz="2400" dirty="0">
                <a:sym typeface="+mn-ea"/>
              </a:rPr>
              <a:t>（单选</a:t>
            </a:r>
            <a:r>
              <a:rPr lang="zh-CN" altLang="en-US" sz="2400" dirty="0">
                <a:solidFill>
                  <a:srgbClr val="FF0000"/>
                </a:solidFill>
                <a:sym typeface="+mn-ea"/>
              </a:rPr>
              <a:t>★</a:t>
            </a:r>
            <a:r>
              <a:rPr lang="zh-CN" altLang="en-US" sz="2400" dirty="0">
                <a:sym typeface="+mn-ea"/>
              </a:rPr>
              <a:t>）</a:t>
            </a:r>
            <a:endParaRPr lang="en-US" altLang="zh-CN" sz="2400" dirty="0">
              <a:sym typeface="+mn-ea"/>
            </a:endParaRPr>
          </a:p>
          <a:p>
            <a:endParaRPr lang="zh-CN" altLang="en-US" sz="2400" dirty="0">
              <a:latin typeface="手札体-简粗体" panose="03000700000000000000" pitchFamily="66" charset="-122"/>
              <a:ea typeface="手札体-简粗体" panose="03000700000000000000" pitchFamily="66" charset="-122"/>
            </a:endParaRPr>
          </a:p>
        </p:txBody>
      </p:sp>
      <p:graphicFrame>
        <p:nvGraphicFramePr>
          <p:cNvPr id="27"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9475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3921849" y="2708895"/>
            <a:ext cx="1859935" cy="1859935"/>
            <a:chOff x="5166032" y="2499032"/>
            <a:chExt cx="1859935" cy="1859935"/>
          </a:xfrm>
        </p:grpSpPr>
        <p:sp>
          <p:nvSpPr>
            <p:cNvPr id="2" name="泪珠形 1"/>
            <p:cNvSpPr/>
            <p:nvPr/>
          </p:nvSpPr>
          <p:spPr>
            <a:xfrm rot="2700000">
              <a:off x="5166032" y="2499032"/>
              <a:ext cx="1859935" cy="1859935"/>
            </a:xfrm>
            <a:prstGeom prst="teardrop">
              <a:avLst>
                <a:gd name="adj" fmla="val 10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3" name="组 2"/>
            <p:cNvGrpSpPr/>
            <p:nvPr/>
          </p:nvGrpSpPr>
          <p:grpSpPr>
            <a:xfrm>
              <a:off x="5227797" y="2560797"/>
              <a:ext cx="1736404" cy="1736403"/>
              <a:chOff x="530267" y="1060166"/>
              <a:chExt cx="1736404" cy="1736403"/>
            </a:xfrm>
          </p:grpSpPr>
          <p:sp>
            <p:nvSpPr>
              <p:cNvPr id="4" name="椭圆 3"/>
              <p:cNvSpPr/>
              <p:nvPr/>
            </p:nvSpPr>
            <p:spPr>
              <a:xfrm>
                <a:off x="530267" y="1060166"/>
                <a:ext cx="1736404" cy="1736403"/>
              </a:xfrm>
              <a:prstGeom prst="ellipse">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椭圆 4"/>
              <p:cNvSpPr/>
              <p:nvPr/>
            </p:nvSpPr>
            <p:spPr>
              <a:xfrm>
                <a:off x="778749" y="1308270"/>
                <a:ext cx="1240430" cy="124019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a:latin typeface="手札体-简粗体" panose="03000700000000000000" pitchFamily="66" charset="-122"/>
                    <a:ea typeface="手札体-简粗体" panose="03000700000000000000" pitchFamily="66" charset="-122"/>
                  </a:rPr>
                  <a:t>客户分析</a:t>
                </a:r>
              </a:p>
            </p:txBody>
          </p:sp>
        </p:grpSp>
      </p:grpSp>
      <p:sp>
        <p:nvSpPr>
          <p:cNvPr id="7" name="文本框 6"/>
          <p:cNvSpPr txBox="1"/>
          <p:nvPr/>
        </p:nvSpPr>
        <p:spPr>
          <a:xfrm>
            <a:off x="6613961" y="3454195"/>
            <a:ext cx="2031325" cy="369332"/>
          </a:xfrm>
          <a:prstGeom prst="rect">
            <a:avLst/>
          </a:prstGeom>
          <a:noFill/>
        </p:spPr>
        <p:txBody>
          <a:bodyPr wrap="none" rtlCol="0">
            <a:spAutoFit/>
          </a:bodyPr>
          <a:lstStyle/>
          <a:p>
            <a:r>
              <a:rPr kumimoji="1" lang="zh-CN" altLang="en-US" dirty="0">
                <a:latin typeface="SimHei" charset="-122"/>
                <a:ea typeface="SimHei" charset="-122"/>
                <a:cs typeface="SimHei" charset="-122"/>
              </a:rPr>
              <a:t>关键</a:t>
            </a:r>
            <a:r>
              <a:rPr kumimoji="1" lang="zh-CN" altLang="en-US">
                <a:latin typeface="SimHei" charset="-122"/>
                <a:ea typeface="SimHei" charset="-122"/>
                <a:cs typeface="SimHei" charset="-122"/>
              </a:rPr>
              <a:t>要分析什么？</a:t>
            </a:r>
          </a:p>
        </p:txBody>
      </p:sp>
    </p:spTree>
    <p:extLst>
      <p:ext uri="{BB962C8B-B14F-4D97-AF65-F5344CB8AC3E}">
        <p14:creationId xmlns:p14="http://schemas.microsoft.com/office/powerpoint/2010/main" val="2481715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1643346" y="2529011"/>
            <a:ext cx="1859935" cy="1859935"/>
            <a:chOff x="5166032" y="2499032"/>
            <a:chExt cx="1859935" cy="1859935"/>
          </a:xfrm>
        </p:grpSpPr>
        <p:sp>
          <p:nvSpPr>
            <p:cNvPr id="2" name="泪珠形 1"/>
            <p:cNvSpPr/>
            <p:nvPr/>
          </p:nvSpPr>
          <p:spPr>
            <a:xfrm rot="2700000">
              <a:off x="5166032" y="2499032"/>
              <a:ext cx="1859935" cy="1859935"/>
            </a:xfrm>
            <a:prstGeom prst="teardrop">
              <a:avLst>
                <a:gd name="adj" fmla="val 10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3" name="组 2"/>
            <p:cNvGrpSpPr/>
            <p:nvPr/>
          </p:nvGrpSpPr>
          <p:grpSpPr>
            <a:xfrm>
              <a:off x="5227797" y="2560797"/>
              <a:ext cx="1736404" cy="1736403"/>
              <a:chOff x="530267" y="1060166"/>
              <a:chExt cx="1736404" cy="1736403"/>
            </a:xfrm>
          </p:grpSpPr>
          <p:sp>
            <p:nvSpPr>
              <p:cNvPr id="4" name="椭圆 3"/>
              <p:cNvSpPr/>
              <p:nvPr/>
            </p:nvSpPr>
            <p:spPr>
              <a:xfrm>
                <a:off x="530267" y="1060166"/>
                <a:ext cx="1736404" cy="1736403"/>
              </a:xfrm>
              <a:prstGeom prst="ellipse">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椭圆 4"/>
              <p:cNvSpPr/>
              <p:nvPr/>
            </p:nvSpPr>
            <p:spPr>
              <a:xfrm>
                <a:off x="778749" y="1308270"/>
                <a:ext cx="1240430" cy="124019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a:latin typeface="手札体-简粗体" panose="03000700000000000000" pitchFamily="66" charset="-122"/>
                    <a:ea typeface="手札体-简粗体" panose="03000700000000000000" pitchFamily="66" charset="-122"/>
                  </a:rPr>
                  <a:t>客户分析</a:t>
                </a:r>
              </a:p>
            </p:txBody>
          </p:sp>
        </p:grpSp>
      </p:grpSp>
      <p:sp>
        <p:nvSpPr>
          <p:cNvPr id="7" name="文本框 6"/>
          <p:cNvSpPr txBox="1"/>
          <p:nvPr/>
        </p:nvSpPr>
        <p:spPr>
          <a:xfrm>
            <a:off x="4400144" y="3274311"/>
            <a:ext cx="2262158" cy="369332"/>
          </a:xfrm>
          <a:prstGeom prst="rect">
            <a:avLst/>
          </a:prstGeom>
          <a:noFill/>
        </p:spPr>
        <p:txBody>
          <a:bodyPr wrap="none" rtlCol="0">
            <a:spAutoFit/>
          </a:bodyPr>
          <a:lstStyle/>
          <a:p>
            <a:r>
              <a:rPr kumimoji="1" lang="zh-CN" altLang="en-US" dirty="0">
                <a:latin typeface="SimHei" charset="-122"/>
                <a:ea typeface="SimHei" charset="-122"/>
                <a:cs typeface="SimHei" charset="-122"/>
              </a:rPr>
              <a:t>关键要分析</a:t>
            </a:r>
            <a:r>
              <a:rPr kumimoji="1" lang="zh-CN" altLang="en-US">
                <a:solidFill>
                  <a:srgbClr val="FF0000"/>
                </a:solidFill>
                <a:latin typeface="SimHei" charset="-122"/>
                <a:ea typeface="SimHei" charset="-122"/>
                <a:cs typeface="SimHei" charset="-122"/>
              </a:rPr>
              <a:t>终生价值</a:t>
            </a:r>
            <a:endParaRPr kumimoji="1" lang="zh-CN" altLang="en-US" dirty="0">
              <a:solidFill>
                <a:srgbClr val="FF0000"/>
              </a:solidFill>
              <a:latin typeface="SimHei" charset="-122"/>
              <a:ea typeface="SimHei" charset="-122"/>
              <a:cs typeface="SimHei" charset="-122"/>
            </a:endParaRPr>
          </a:p>
        </p:txBody>
      </p:sp>
      <p:pic>
        <p:nvPicPr>
          <p:cNvPr id="8" name="图片 7"/>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173959" y="2066390"/>
            <a:ext cx="4469262" cy="2869266"/>
          </a:xfrm>
          <a:prstGeom prst="rect">
            <a:avLst/>
          </a:prstGeom>
        </p:spPr>
      </p:pic>
      <p:sp>
        <p:nvSpPr>
          <p:cNvPr id="9" name="矩形 8"/>
          <p:cNvSpPr/>
          <p:nvPr/>
        </p:nvSpPr>
        <p:spPr>
          <a:xfrm>
            <a:off x="3205172" y="4871373"/>
            <a:ext cx="5032147" cy="369332"/>
          </a:xfrm>
          <a:prstGeom prst="rect">
            <a:avLst/>
          </a:prstGeom>
        </p:spPr>
        <p:txBody>
          <a:bodyPr wrap="none">
            <a:spAutoFit/>
          </a:bodyPr>
          <a:lstStyle/>
          <a:p>
            <a:r>
              <a:rPr lang="zh-CN" altLang="en-US" dirty="0">
                <a:latin typeface="SimHei" charset="-122"/>
                <a:ea typeface="SimHei" charset="-122"/>
                <a:cs typeface="SimHei" charset="-122"/>
              </a:rPr>
              <a:t>一个新客户在未来所能给企业带来的</a:t>
            </a:r>
            <a:r>
              <a:rPr lang="zh-CN" altLang="en-US" dirty="0">
                <a:solidFill>
                  <a:srgbClr val="FF0000"/>
                </a:solidFill>
                <a:latin typeface="SimHei" charset="-122"/>
                <a:ea typeface="SimHei" charset="-122"/>
                <a:cs typeface="SimHei" charset="-122"/>
              </a:rPr>
              <a:t>期望净现值</a:t>
            </a:r>
            <a:endParaRPr kumimoji="1" lang="zh-CN" altLang="en-US" dirty="0">
              <a:solidFill>
                <a:srgbClr val="FF0000"/>
              </a:solidFill>
              <a:latin typeface="SimHei" charset="-122"/>
              <a:ea typeface="SimHei" charset="-122"/>
              <a:cs typeface="SimHei" charset="-122"/>
            </a:endParaRPr>
          </a:p>
        </p:txBody>
      </p:sp>
      <p:sp>
        <p:nvSpPr>
          <p:cNvPr id="10" name="下箭头 9"/>
          <p:cNvSpPr/>
          <p:nvPr/>
        </p:nvSpPr>
        <p:spPr>
          <a:xfrm>
            <a:off x="5806188" y="3909969"/>
            <a:ext cx="599606" cy="69507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1" name="矩形 10"/>
          <p:cNvSpPr/>
          <p:nvPr/>
        </p:nvSpPr>
        <p:spPr>
          <a:xfrm>
            <a:off x="8069762" y="4903515"/>
            <a:ext cx="1338828" cy="369332"/>
          </a:xfrm>
          <a:prstGeom prst="rect">
            <a:avLst/>
          </a:prstGeom>
        </p:spPr>
        <p:txBody>
          <a:bodyPr wrap="none">
            <a:spAutoFit/>
          </a:bodyPr>
          <a:lstStyle/>
          <a:p>
            <a:r>
              <a:rPr lang="zh-CN" altLang="en-US">
                <a:sym typeface="+mn-ea"/>
              </a:rPr>
              <a:t>（单选</a:t>
            </a:r>
            <a:r>
              <a:rPr lang="zh-CN" altLang="en-US">
                <a:solidFill>
                  <a:srgbClr val="FF0000"/>
                </a:solidFill>
                <a:sym typeface="+mn-ea"/>
              </a:rPr>
              <a:t>★</a:t>
            </a:r>
            <a:r>
              <a:rPr lang="zh-CN" altLang="en-US">
                <a:sym typeface="+mn-ea"/>
              </a:rPr>
              <a:t>）</a:t>
            </a:r>
            <a:endParaRPr lang="en-US" altLang="zh-CN" dirty="0">
              <a:sym typeface="+mn-ea"/>
            </a:endParaRPr>
          </a:p>
        </p:txBody>
      </p:sp>
    </p:spTree>
    <p:extLst>
      <p:ext uri="{BB962C8B-B14F-4D97-AF65-F5344CB8AC3E}">
        <p14:creationId xmlns:p14="http://schemas.microsoft.com/office/powerpoint/2010/main" val="2081076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73040" y="2001622"/>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影响客户终生价值的因素（简答，选择★）</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13"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2539897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73040" y="2001622"/>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影响客户终生价值的因素（简答，选择★）</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5" name="图示 4"/>
          <p:cNvGraphicFramePr/>
          <p:nvPr/>
        </p:nvGraphicFramePr>
        <p:xfrm>
          <a:off x="927242" y="2683238"/>
          <a:ext cx="9266069" cy="3592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55545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custDataLst>
              <p:tags r:id="rId1"/>
            </p:custDataLst>
          </p:nvPr>
        </p:nvSpPr>
        <p:spPr>
          <a:xfrm>
            <a:off x="4541338" y="1691299"/>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3765"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单选题</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30</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题 * </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30</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p>
        </p:txBody>
      </p:sp>
      <p:sp>
        <p:nvSpPr>
          <p:cNvPr id="5" name="内容占位符 2"/>
          <p:cNvSpPr txBox="1"/>
          <p:nvPr>
            <p:custDataLst>
              <p:tags r:id="rId2"/>
            </p:custDataLst>
          </p:nvPr>
        </p:nvSpPr>
        <p:spPr>
          <a:xfrm>
            <a:off x="4559253" y="4283587"/>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3765"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论述题</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题 *</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10</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10</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p>
        </p:txBody>
      </p:sp>
      <p:sp>
        <p:nvSpPr>
          <p:cNvPr id="12" name="左大括号 11"/>
          <p:cNvSpPr/>
          <p:nvPr/>
        </p:nvSpPr>
        <p:spPr>
          <a:xfrm>
            <a:off x="3515137" y="1889691"/>
            <a:ext cx="697230" cy="3492874"/>
          </a:xfrm>
          <a:prstGeom prst="leftBrace">
            <a:avLst>
              <a:gd name="adj1" fmla="val 76122"/>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91430" tIns="45718" rIns="91430" bIns="45718"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1148616" y="3256693"/>
            <a:ext cx="2582545" cy="768350"/>
          </a:xfrm>
          <a:prstGeom prst="rect">
            <a:avLst/>
          </a:prstGeom>
          <a:noFill/>
          <a:ln>
            <a:noFill/>
          </a:ln>
        </p:spPr>
        <p:txBody>
          <a:bodyPr wrap="square" rtlCol="0"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w="22225">
                  <a:solidFill>
                    <a:srgbClr val="ED7D31"/>
                  </a:solidFill>
                  <a:prstDash val="solid"/>
                </a:ln>
                <a:solidFill>
                  <a:srgbClr val="C00000"/>
                </a:solidFill>
                <a:effectLst/>
                <a:uLnTx/>
                <a:uFillTx/>
                <a:latin typeface="Calibri" panose="020F0502020204030204"/>
                <a:ea typeface="宋体" panose="02010600030101010101" pitchFamily="2" charset="-122"/>
                <a:cs typeface="+mn-cs"/>
              </a:rPr>
              <a:t>100</a:t>
            </a:r>
            <a:r>
              <a:rPr kumimoji="0" lang="zh-CN" altLang="en-US" sz="4400" b="1" i="0" u="none" strike="noStrike" kern="1200" cap="none" spc="0" normalizeH="0" baseline="0" noProof="0" dirty="0">
                <a:ln w="22225">
                  <a:solidFill>
                    <a:srgbClr val="ED7D31"/>
                  </a:solidFill>
                  <a:prstDash val="solid"/>
                </a:ln>
                <a:solidFill>
                  <a:srgbClr val="C00000"/>
                </a:solidFill>
                <a:effectLst/>
                <a:uLnTx/>
                <a:uFillTx/>
                <a:latin typeface="Calibri" panose="020F0502020204030204"/>
                <a:ea typeface="宋体" panose="02010600030101010101" pitchFamily="2" charset="-122"/>
                <a:cs typeface="+mn-cs"/>
              </a:rPr>
              <a:t>分</a:t>
            </a:r>
          </a:p>
        </p:txBody>
      </p:sp>
      <p:sp>
        <p:nvSpPr>
          <p:cNvPr id="14" name="内容占位符 2"/>
          <p:cNvSpPr txBox="1"/>
          <p:nvPr>
            <p:custDataLst>
              <p:tags r:id="rId3"/>
            </p:custDataLst>
          </p:nvPr>
        </p:nvSpPr>
        <p:spPr>
          <a:xfrm>
            <a:off x="4559253" y="2627403"/>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3765"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多选题</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5</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题 * </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2</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10</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p>
        </p:txBody>
      </p:sp>
      <p:sp>
        <p:nvSpPr>
          <p:cNvPr id="17" name="内容占位符 2"/>
          <p:cNvSpPr txBox="1"/>
          <p:nvPr>
            <p:custDataLst>
              <p:tags r:id="rId4"/>
            </p:custDataLst>
          </p:nvPr>
        </p:nvSpPr>
        <p:spPr>
          <a:xfrm>
            <a:off x="4559884" y="3470239"/>
            <a:ext cx="525658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3765"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简答题</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6</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题 * </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5</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30</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p>
        </p:txBody>
      </p:sp>
      <p:sp>
        <p:nvSpPr>
          <p:cNvPr id="9" name="内容占位符 2"/>
          <p:cNvSpPr txBox="1"/>
          <p:nvPr>
            <p:custDataLst>
              <p:tags r:id="rId5"/>
            </p:custDataLst>
          </p:nvPr>
        </p:nvSpPr>
        <p:spPr>
          <a:xfrm>
            <a:off x="4541338" y="5105163"/>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3765"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案例题</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题 *</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20</a:t>
            </a: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20</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分</a:t>
            </a:r>
          </a:p>
        </p:txBody>
      </p:sp>
      <p:sp>
        <p:nvSpPr>
          <p:cNvPr id="11" name="矩形 10"/>
          <p:cNvSpPr/>
          <p:nvPr/>
        </p:nvSpPr>
        <p:spPr>
          <a:xfrm>
            <a:off x="8465600" y="3211695"/>
            <a:ext cx="3247429" cy="769441"/>
          </a:xfrm>
          <a:prstGeom prst="rect">
            <a:avLst/>
          </a:prstGeom>
          <a:noFill/>
          <a:ln>
            <a:noFill/>
          </a:ln>
        </p:spPr>
        <p:txBody>
          <a:bodyPr wrap="square" rtlCol="0"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w="22225">
                  <a:solidFill>
                    <a:srgbClr val="ED7D31"/>
                  </a:solidFill>
                  <a:prstDash val="solid"/>
                </a:ln>
                <a:solidFill>
                  <a:srgbClr val="C00000"/>
                </a:solidFill>
                <a:effectLst/>
                <a:uLnTx/>
                <a:uFillTx/>
                <a:latin typeface="Calibri" panose="020F0502020204030204"/>
                <a:ea typeface="宋体" panose="02010600030101010101" pitchFamily="2" charset="-122"/>
                <a:cs typeface="+mn-cs"/>
              </a:rPr>
              <a:t>60</a:t>
            </a:r>
            <a:r>
              <a:rPr kumimoji="0" lang="zh-CN" altLang="en-US" sz="4400" b="1" i="0" u="none" strike="noStrike" kern="1200" cap="none" spc="0" normalizeH="0" baseline="0" noProof="0" dirty="0">
                <a:ln w="22225">
                  <a:solidFill>
                    <a:srgbClr val="ED7D31"/>
                  </a:solidFill>
                  <a:prstDash val="solid"/>
                </a:ln>
                <a:solidFill>
                  <a:srgbClr val="C00000"/>
                </a:solidFill>
                <a:effectLst/>
                <a:uLnTx/>
                <a:uFillTx/>
                <a:latin typeface="Calibri" panose="020F0502020204030204"/>
                <a:ea typeface="宋体" panose="02010600030101010101" pitchFamily="2" charset="-122"/>
                <a:cs typeface="+mn-cs"/>
              </a:rPr>
              <a:t>分万岁！</a:t>
            </a:r>
          </a:p>
        </p:txBody>
      </p:sp>
      <p:sp>
        <p:nvSpPr>
          <p:cNvPr id="13" name="标题 1">
            <a:extLst>
              <a:ext uri="{FF2B5EF4-FFF2-40B4-BE49-F238E27FC236}">
                <a16:creationId xmlns:a16="http://schemas.microsoft.com/office/drawing/2014/main" id="{8BADC125-EF7D-F34B-8EB9-472CADD4DF19}"/>
              </a:ext>
            </a:extLst>
          </p:cNvPr>
          <p:cNvSpPr txBox="1">
            <a:spLocks/>
          </p:cNvSpPr>
          <p:nvPr/>
        </p:nvSpPr>
        <p:spPr>
          <a:xfrm>
            <a:off x="838200" y="365125"/>
            <a:ext cx="577361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1" lang="zh-CN" altLang="en-US" sz="4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j-cs"/>
              </a:rPr>
              <a:t>考试题型介绍</a:t>
            </a:r>
          </a:p>
        </p:txBody>
      </p:sp>
    </p:spTree>
    <p:extLst>
      <p:ext uri="{BB962C8B-B14F-4D97-AF65-F5344CB8AC3E}">
        <p14:creationId xmlns:p14="http://schemas.microsoft.com/office/powerpoint/2010/main" val="1006567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73040" y="2001622"/>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影响客户终生价值的因素（简答，选择★）</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5" name="图示 4"/>
          <p:cNvGraphicFramePr/>
          <p:nvPr/>
        </p:nvGraphicFramePr>
        <p:xfrm>
          <a:off x="927242" y="2683238"/>
          <a:ext cx="9266069" cy="35922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4"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1225339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
        <p:nvSpPr>
          <p:cNvPr id="3" name="文本框 2"/>
          <p:cNvSpPr txBox="1"/>
          <p:nvPr>
            <p:custDataLst>
              <p:tags r:id="rId1"/>
            </p:custDataLst>
          </p:nvPr>
        </p:nvSpPr>
        <p:spPr>
          <a:xfrm>
            <a:off x="776538" y="1999819"/>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客户价值的构成（单选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15"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0786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
        <p:nvSpPr>
          <p:cNvPr id="3" name="文本框 2"/>
          <p:cNvSpPr txBox="1"/>
          <p:nvPr>
            <p:custDataLst>
              <p:tags r:id="rId1"/>
            </p:custDataLst>
          </p:nvPr>
        </p:nvSpPr>
        <p:spPr>
          <a:xfrm>
            <a:off x="776538" y="1999819"/>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客户价值的构成（单选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15"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7"/>
          <p:cNvSpPr txBox="1"/>
          <p:nvPr/>
        </p:nvSpPr>
        <p:spPr>
          <a:xfrm>
            <a:off x="950013" y="3321580"/>
            <a:ext cx="10002190" cy="1552565"/>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pPr algn="ctr"/>
            <a:r>
              <a:rPr lang="zh-CN" altLang="en-US" dirty="0"/>
              <a:t>有没有买过？</a:t>
            </a:r>
            <a:endParaRPr lang="en-US" altLang="zh-CN" dirty="0"/>
          </a:p>
          <a:p>
            <a:pPr algn="ctr"/>
            <a:r>
              <a:rPr lang="zh-CN" altLang="en-US" dirty="0"/>
              <a:t>会不会再买？</a:t>
            </a:r>
            <a:endParaRPr lang="en-US" altLang="zh-CN" dirty="0"/>
          </a:p>
          <a:p>
            <a:pPr algn="ctr"/>
            <a:r>
              <a:rPr lang="zh-CN" altLang="en-US" dirty="0"/>
              <a:t>会不会推荐别人买？</a:t>
            </a:r>
          </a:p>
        </p:txBody>
      </p:sp>
    </p:spTree>
    <p:extLst>
      <p:ext uri="{BB962C8B-B14F-4D97-AF65-F5344CB8AC3E}">
        <p14:creationId xmlns:p14="http://schemas.microsoft.com/office/powerpoint/2010/main" val="2489366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
        <p:nvSpPr>
          <p:cNvPr id="3" name="文本框 2"/>
          <p:cNvSpPr txBox="1"/>
          <p:nvPr>
            <p:custDataLst>
              <p:tags r:id="rId1"/>
            </p:custDataLst>
          </p:nvPr>
        </p:nvSpPr>
        <p:spPr>
          <a:xfrm>
            <a:off x="776538" y="1999819"/>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客户价值的构成（单选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6" name="图示 5"/>
          <p:cNvGraphicFramePr/>
          <p:nvPr/>
        </p:nvGraphicFramePr>
        <p:xfrm>
          <a:off x="773040" y="2830375"/>
          <a:ext cx="9514959" cy="2958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61619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
        <p:nvSpPr>
          <p:cNvPr id="3" name="文本框 2"/>
          <p:cNvSpPr txBox="1"/>
          <p:nvPr>
            <p:custDataLst>
              <p:tags r:id="rId1"/>
            </p:custDataLst>
          </p:nvPr>
        </p:nvSpPr>
        <p:spPr>
          <a:xfrm>
            <a:off x="776538" y="1999819"/>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客户价值的构成（单选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6" name="图示 5"/>
          <p:cNvGraphicFramePr/>
          <p:nvPr/>
        </p:nvGraphicFramePr>
        <p:xfrm>
          <a:off x="773040" y="2830375"/>
          <a:ext cx="9514959" cy="2958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742365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932394"/>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客户投资与利润分析（单选★）</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29"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0"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2103195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932394"/>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客户投资与利润分析（单选★）</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pSp>
        <p:nvGrpSpPr>
          <p:cNvPr id="21" name="组合 20"/>
          <p:cNvGrpSpPr/>
          <p:nvPr/>
        </p:nvGrpSpPr>
        <p:grpSpPr>
          <a:xfrm>
            <a:off x="1467293" y="2977111"/>
            <a:ext cx="9175898" cy="3141528"/>
            <a:chOff x="1467293" y="3115340"/>
            <a:chExt cx="9175898" cy="3141528"/>
          </a:xfrm>
        </p:grpSpPr>
        <p:cxnSp>
          <p:nvCxnSpPr>
            <p:cNvPr id="8" name="直接连接符 7"/>
            <p:cNvCxnSpPr/>
            <p:nvPr/>
          </p:nvCxnSpPr>
          <p:spPr>
            <a:xfrm>
              <a:off x="1467293" y="3115340"/>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467293" y="3958856"/>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67293" y="4830727"/>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67293" y="5691963"/>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70697" y="5795203"/>
              <a:ext cx="4876800" cy="461665"/>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 客户利润                市场投资</a:t>
              </a:r>
            </a:p>
          </p:txBody>
        </p:sp>
      </p:grpSp>
      <p:graphicFrame>
        <p:nvGraphicFramePr>
          <p:cNvPr id="29"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0"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510455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932394"/>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客户投资与利润分析（单选★）</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pSp>
        <p:nvGrpSpPr>
          <p:cNvPr id="21" name="组合 20"/>
          <p:cNvGrpSpPr/>
          <p:nvPr/>
        </p:nvGrpSpPr>
        <p:grpSpPr>
          <a:xfrm>
            <a:off x="1467293" y="2498646"/>
            <a:ext cx="9175898" cy="3619993"/>
            <a:chOff x="1467293" y="2636875"/>
            <a:chExt cx="9175898" cy="3619993"/>
          </a:xfrm>
        </p:grpSpPr>
        <p:sp>
          <p:nvSpPr>
            <p:cNvPr id="5" name="等腰三角形 4"/>
            <p:cNvSpPr/>
            <p:nvPr/>
          </p:nvSpPr>
          <p:spPr>
            <a:xfrm>
              <a:off x="5050465" y="2636875"/>
              <a:ext cx="2700669" cy="2838893"/>
            </a:xfrm>
            <a:prstGeom prst="triangl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467293" y="3115340"/>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467293" y="3958856"/>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67293" y="4830727"/>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67293" y="5691963"/>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70697" y="5795203"/>
              <a:ext cx="4876800" cy="461665"/>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 客户利润                市场投资</a:t>
              </a:r>
            </a:p>
          </p:txBody>
        </p:sp>
      </p:grpSp>
      <p:graphicFrame>
        <p:nvGraphicFramePr>
          <p:cNvPr id="29"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0"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377919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932394"/>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客户投资与利润分析（单选★）</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pSp>
        <p:nvGrpSpPr>
          <p:cNvPr id="21" name="组合 20"/>
          <p:cNvGrpSpPr/>
          <p:nvPr/>
        </p:nvGrpSpPr>
        <p:grpSpPr>
          <a:xfrm>
            <a:off x="1467293" y="2498646"/>
            <a:ext cx="9175898" cy="3619993"/>
            <a:chOff x="1467293" y="2636875"/>
            <a:chExt cx="9175898" cy="3619993"/>
          </a:xfrm>
        </p:grpSpPr>
        <p:sp>
          <p:nvSpPr>
            <p:cNvPr id="5" name="等腰三角形 4"/>
            <p:cNvSpPr/>
            <p:nvPr/>
          </p:nvSpPr>
          <p:spPr>
            <a:xfrm>
              <a:off x="5050465" y="2636875"/>
              <a:ext cx="2700669" cy="2838893"/>
            </a:xfrm>
            <a:prstGeom prst="triangl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a:off x="7475930" y="2636875"/>
              <a:ext cx="2700669" cy="2838893"/>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467293" y="3115340"/>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467293" y="3958856"/>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67293" y="4830727"/>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67293" y="5691963"/>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70697" y="5795203"/>
              <a:ext cx="4876800" cy="461665"/>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 客户利润                市场投资</a:t>
              </a:r>
            </a:p>
          </p:txBody>
        </p:sp>
      </p:grpSp>
      <p:graphicFrame>
        <p:nvGraphicFramePr>
          <p:cNvPr id="29"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0"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2477289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932394"/>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客户投资与利润分析（单选★）</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pSp>
        <p:nvGrpSpPr>
          <p:cNvPr id="21" name="组合 20"/>
          <p:cNvGrpSpPr/>
          <p:nvPr/>
        </p:nvGrpSpPr>
        <p:grpSpPr>
          <a:xfrm>
            <a:off x="1467293" y="2484931"/>
            <a:ext cx="9175898" cy="3633708"/>
            <a:chOff x="1467293" y="2623160"/>
            <a:chExt cx="9175898" cy="3633708"/>
          </a:xfrm>
        </p:grpSpPr>
        <p:sp>
          <p:nvSpPr>
            <p:cNvPr id="5" name="等腰三角形 4"/>
            <p:cNvSpPr/>
            <p:nvPr/>
          </p:nvSpPr>
          <p:spPr>
            <a:xfrm>
              <a:off x="5050465" y="2636875"/>
              <a:ext cx="2700669" cy="2838893"/>
            </a:xfrm>
            <a:prstGeom prst="triangl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a:off x="7475930" y="2636875"/>
              <a:ext cx="2700669" cy="2838893"/>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467293" y="3115340"/>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467293" y="3958856"/>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67293" y="4830727"/>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67293" y="5691963"/>
              <a:ext cx="917589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67293" y="2623160"/>
              <a:ext cx="2838893" cy="461665"/>
            </a:xfrm>
            <a:prstGeom prst="rect">
              <a:avLst/>
            </a:prstGeom>
            <a:noFill/>
          </p:spPr>
          <p:txBody>
            <a:bodyPr wrap="square" rtlCol="0">
              <a:spAutoFit/>
            </a:bodyPr>
            <a:lstStyle/>
            <a:p>
              <a:r>
                <a:rPr lang="zh-CN" altLang="en-US" sz="2400" dirty="0">
                  <a:solidFill>
                    <a:srgbClr val="FF0000"/>
                  </a:solidFill>
                  <a:latin typeface="手札体-简粗体" panose="03000700000000000000" pitchFamily="66" charset="-122"/>
                  <a:ea typeface="手札体-简粗体" panose="03000700000000000000" pitchFamily="66" charset="-122"/>
                </a:rPr>
                <a:t>期望的客户</a:t>
              </a:r>
            </a:p>
          </p:txBody>
        </p:sp>
        <p:sp>
          <p:nvSpPr>
            <p:cNvPr id="17" name="TextBox 16"/>
            <p:cNvSpPr txBox="1"/>
            <p:nvPr/>
          </p:nvSpPr>
          <p:spPr>
            <a:xfrm>
              <a:off x="1467293" y="3497191"/>
              <a:ext cx="2838893" cy="461665"/>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普通的客户</a:t>
              </a:r>
            </a:p>
          </p:txBody>
        </p:sp>
        <p:sp>
          <p:nvSpPr>
            <p:cNvPr id="18" name="TextBox 17"/>
            <p:cNvSpPr txBox="1"/>
            <p:nvPr/>
          </p:nvSpPr>
          <p:spPr>
            <a:xfrm>
              <a:off x="1467293" y="4369062"/>
              <a:ext cx="2838893" cy="461665"/>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重复购买的客户</a:t>
              </a:r>
            </a:p>
          </p:txBody>
        </p:sp>
        <p:sp>
          <p:nvSpPr>
            <p:cNvPr id="19" name="TextBox 18"/>
            <p:cNvSpPr txBox="1"/>
            <p:nvPr/>
          </p:nvSpPr>
          <p:spPr>
            <a:xfrm>
              <a:off x="1467293" y="5244935"/>
              <a:ext cx="2838893" cy="461665"/>
            </a:xfrm>
            <a:prstGeom prst="rect">
              <a:avLst/>
            </a:prstGeom>
            <a:noFill/>
          </p:spPr>
          <p:txBody>
            <a:bodyPr wrap="square" rtlCol="0">
              <a:spAutoFit/>
            </a:bodyPr>
            <a:lstStyle/>
            <a:p>
              <a:r>
                <a:rPr lang="zh-CN" altLang="en-US" sz="2400" dirty="0">
                  <a:solidFill>
                    <a:srgbClr val="FF0000"/>
                  </a:solidFill>
                  <a:latin typeface="手札体-简粗体" panose="03000700000000000000" pitchFamily="66" charset="-122"/>
                  <a:ea typeface="手札体-简粗体" panose="03000700000000000000" pitchFamily="66" charset="-122"/>
                </a:rPr>
                <a:t>忠诚的客户</a:t>
              </a:r>
            </a:p>
          </p:txBody>
        </p:sp>
        <p:sp>
          <p:nvSpPr>
            <p:cNvPr id="20" name="TextBox 19"/>
            <p:cNvSpPr txBox="1"/>
            <p:nvPr/>
          </p:nvSpPr>
          <p:spPr>
            <a:xfrm>
              <a:off x="5670697" y="5795203"/>
              <a:ext cx="4876800" cy="461665"/>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  客户利润              市场投资</a:t>
              </a:r>
            </a:p>
          </p:txBody>
        </p:sp>
      </p:grpSp>
      <p:graphicFrame>
        <p:nvGraphicFramePr>
          <p:cNvPr id="29"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0"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155423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9641" y="2030476"/>
            <a:ext cx="5670550" cy="2797048"/>
          </a:xfrm>
          <a:prstGeom prst="rect">
            <a:avLst/>
          </a:prstGeom>
          <a:noFill/>
        </p:spPr>
        <p:txBody>
          <a:bodyPr wrap="square" rtlCol="0">
            <a:spAutoFit/>
          </a:bodyPr>
          <a:lstStyle/>
          <a:p>
            <a:pPr marL="0" marR="0" lvl="0" indent="0" algn="l" defTabSz="914400" rtl="0" eaLnBrk="0" fontAlgn="auto"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《网络经济与企业管理》</a:t>
            </a: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p>
          <a:p>
            <a:pPr marL="0" marR="0" lvl="0" indent="0" algn="l" defTabSz="914400" rtl="0" eaLnBrk="0" fontAlgn="auto"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课程代码：</a:t>
            </a:r>
            <a:r>
              <a:rPr kumimoji="0"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0910</a:t>
            </a:r>
          </a:p>
          <a:p>
            <a:pPr marL="0" marR="0" lvl="0" indent="0" algn="l" defTabSz="914400" rtl="0" eaLnBrk="0" fontAlgn="auto"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版本：</a:t>
            </a:r>
            <a:r>
              <a:rPr kumimoji="0"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2007</a:t>
            </a: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年版</a:t>
            </a:r>
          </a:p>
          <a:p>
            <a:pPr marL="0" marR="0" lvl="0" indent="0" algn="l" defTabSz="914400" rtl="0" eaLnBrk="0" fontAlgn="auto"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主编：李凤云</a:t>
            </a:r>
          </a:p>
          <a:p>
            <a:pPr marL="0" marR="0" lvl="0" indent="0" algn="l" defTabSz="914400" rtl="0" eaLnBrk="0" fontAlgn="auto"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出版社：辽宁教育出版社</a:t>
            </a:r>
          </a:p>
        </p:txBody>
      </p:sp>
      <p:pic>
        <p:nvPicPr>
          <p:cNvPr id="1026" name="Picture 2" descr="https://timgsa.baidu.com/timg?image&amp;quality=80&amp;size=b9999_10000&amp;sec=1522732246153&amp;di=f29562d0c55ab16a185e80c17280e64f&amp;imgtype=0&amp;src=http%3A%2F%2Fimg36.ddimg.cn%2F42%2F10%2F1187447226-1_w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2525" r="12525"/>
          <a:stretch>
            <a:fillRect/>
          </a:stretch>
        </p:blipFill>
        <p:spPr bwMode="auto">
          <a:xfrm>
            <a:off x="7155087" y="1052593"/>
            <a:ext cx="3562241" cy="475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822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991329"/>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客户组合分析法（单选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19"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2451337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991329"/>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客户组合分析法（单选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pSp>
        <p:nvGrpSpPr>
          <p:cNvPr id="5" name="组合 4"/>
          <p:cNvGrpSpPr/>
          <p:nvPr/>
        </p:nvGrpSpPr>
        <p:grpSpPr>
          <a:xfrm>
            <a:off x="2877292" y="2887809"/>
            <a:ext cx="5041446" cy="3593122"/>
            <a:chOff x="2741588" y="3285464"/>
            <a:chExt cx="5041446" cy="3593122"/>
          </a:xfrm>
        </p:grpSpPr>
        <p:sp>
          <p:nvSpPr>
            <p:cNvPr id="6" name="矩形 5"/>
            <p:cNvSpPr/>
            <p:nvPr/>
          </p:nvSpPr>
          <p:spPr>
            <a:xfrm>
              <a:off x="4178595" y="3327991"/>
              <a:ext cx="1477926" cy="12546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手札体-简粗体" panose="03000700000000000000" pitchFamily="66" charset="-122"/>
                  <a:ea typeface="手札体-简粗体" panose="03000700000000000000" pitchFamily="66" charset="-122"/>
                </a:rPr>
                <a:t>？</a:t>
              </a:r>
            </a:p>
          </p:txBody>
        </p:sp>
        <p:sp>
          <p:nvSpPr>
            <p:cNvPr id="7" name="矩形 6"/>
            <p:cNvSpPr/>
            <p:nvPr/>
          </p:nvSpPr>
          <p:spPr>
            <a:xfrm>
              <a:off x="5656521" y="3327991"/>
              <a:ext cx="1477926" cy="12546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手札体-简粗体" panose="03000700000000000000" pitchFamily="66" charset="-122"/>
                  <a:ea typeface="手札体-简粗体" panose="03000700000000000000" pitchFamily="66" charset="-122"/>
                </a:rPr>
                <a:t>？</a:t>
              </a:r>
            </a:p>
          </p:txBody>
        </p:sp>
        <p:sp>
          <p:nvSpPr>
            <p:cNvPr id="8" name="矩形 7"/>
            <p:cNvSpPr/>
            <p:nvPr/>
          </p:nvSpPr>
          <p:spPr>
            <a:xfrm>
              <a:off x="4178595" y="4582633"/>
              <a:ext cx="1477926" cy="12546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手札体-简粗体" panose="03000700000000000000" pitchFamily="66" charset="-122"/>
                  <a:ea typeface="手札体-简粗体" panose="03000700000000000000" pitchFamily="66" charset="-122"/>
                </a:rPr>
                <a:t>？</a:t>
              </a:r>
            </a:p>
          </p:txBody>
        </p:sp>
        <p:sp>
          <p:nvSpPr>
            <p:cNvPr id="9" name="矩形 8"/>
            <p:cNvSpPr/>
            <p:nvPr/>
          </p:nvSpPr>
          <p:spPr>
            <a:xfrm>
              <a:off x="5656521" y="4586177"/>
              <a:ext cx="1477926" cy="12546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手札体-简粗体" panose="03000700000000000000" pitchFamily="66" charset="-122"/>
                  <a:ea typeface="手札体-简粗体" panose="03000700000000000000" pitchFamily="66" charset="-122"/>
                </a:rPr>
                <a:t>？</a:t>
              </a:r>
            </a:p>
          </p:txBody>
        </p:sp>
        <p:sp>
          <p:nvSpPr>
            <p:cNvPr id="10" name="TextBox 9"/>
            <p:cNvSpPr txBox="1"/>
            <p:nvPr/>
          </p:nvSpPr>
          <p:spPr>
            <a:xfrm>
              <a:off x="4051000" y="5837275"/>
              <a:ext cx="3732034" cy="1041311"/>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  低                                      高</a:t>
              </a:r>
              <a:endParaRPr lang="en-US" altLang="zh-CN" sz="2000" dirty="0">
                <a:latin typeface="手札体-简粗体" panose="03000700000000000000" pitchFamily="66" charset="-122"/>
                <a:ea typeface="手札体-简粗体" panose="03000700000000000000" pitchFamily="66" charset="-122"/>
              </a:endParaRPr>
            </a:p>
            <a:p>
              <a:pPr>
                <a:lnSpc>
                  <a:spcPts val="3700"/>
                </a:lnSpc>
              </a:pPr>
              <a:r>
                <a:rPr lang="zh-CN" altLang="en-US" sz="2000" dirty="0">
                  <a:latin typeface="手札体-简粗体" panose="03000700000000000000" pitchFamily="66" charset="-122"/>
                  <a:ea typeface="手札体-简粗体" panose="03000700000000000000" pitchFamily="66" charset="-122"/>
                </a:rPr>
                <a:t>            客户的潜在价值</a:t>
              </a:r>
            </a:p>
          </p:txBody>
        </p:sp>
        <p:sp>
          <p:nvSpPr>
            <p:cNvPr id="11" name="TextBox 10"/>
            <p:cNvSpPr txBox="1"/>
            <p:nvPr/>
          </p:nvSpPr>
          <p:spPr>
            <a:xfrm>
              <a:off x="2741588" y="3285464"/>
              <a:ext cx="1415772" cy="2817627"/>
            </a:xfrm>
            <a:prstGeom prst="rect">
              <a:avLst/>
            </a:prstGeom>
            <a:noFill/>
          </p:spPr>
          <p:txBody>
            <a:bodyPr vert="eaVert" wrap="square" rtlCol="0">
              <a:spAutoFit/>
            </a:bodyPr>
            <a:lstStyle/>
            <a:p>
              <a:r>
                <a:rPr lang="zh-CN" altLang="en-US" sz="2000" dirty="0">
                  <a:latin typeface="手札体-简粗体" panose="03000700000000000000" pitchFamily="66" charset="-122"/>
                  <a:ea typeface="手札体-简粗体" panose="03000700000000000000" pitchFamily="66" charset="-122"/>
                </a:rPr>
                <a:t>高                               低</a:t>
              </a:r>
              <a:endParaRPr lang="en-US" altLang="zh-CN" sz="2000" dirty="0">
                <a:latin typeface="手札体-简粗体" panose="03000700000000000000" pitchFamily="66" charset="-122"/>
                <a:ea typeface="手札体-简粗体" panose="03000700000000000000" pitchFamily="66" charset="-122"/>
              </a:endParaRPr>
            </a:p>
            <a:p>
              <a:endParaRPr lang="en-US" altLang="zh-CN" sz="2000" dirty="0">
                <a:latin typeface="手札体-简粗体" panose="03000700000000000000" pitchFamily="66" charset="-122"/>
                <a:ea typeface="手札体-简粗体" panose="03000700000000000000" pitchFamily="66" charset="-122"/>
              </a:endParaRPr>
            </a:p>
            <a:p>
              <a:endParaRPr lang="en-US" altLang="zh-CN" sz="2000" dirty="0">
                <a:latin typeface="手札体-简粗体" panose="03000700000000000000" pitchFamily="66" charset="-122"/>
                <a:ea typeface="手札体-简粗体" panose="03000700000000000000" pitchFamily="66" charset="-122"/>
              </a:endParaRPr>
            </a:p>
            <a:p>
              <a:r>
                <a:rPr lang="en-US" altLang="zh-CN" sz="2000" dirty="0">
                  <a:latin typeface="手札体-简粗体" panose="03000700000000000000" pitchFamily="66" charset="-122"/>
                  <a:ea typeface="手札体-简粗体" panose="03000700000000000000" pitchFamily="66" charset="-122"/>
                </a:rPr>
                <a:t>       </a:t>
              </a:r>
              <a:r>
                <a:rPr lang="zh-CN" altLang="en-US" sz="2000" dirty="0">
                  <a:latin typeface="手札体-简粗体" panose="03000700000000000000" pitchFamily="66" charset="-122"/>
                  <a:ea typeface="手札体-简粗体" panose="03000700000000000000" pitchFamily="66" charset="-122"/>
                </a:rPr>
                <a:t>客户历史价值</a:t>
              </a:r>
              <a:endParaRPr lang="en-US" altLang="zh-CN" sz="2000" dirty="0">
                <a:latin typeface="手札体-简粗体" panose="03000700000000000000" pitchFamily="66" charset="-122"/>
                <a:ea typeface="手札体-简粗体" panose="03000700000000000000" pitchFamily="66" charset="-122"/>
              </a:endParaRPr>
            </a:p>
          </p:txBody>
        </p:sp>
      </p:grpSp>
      <p:graphicFrame>
        <p:nvGraphicFramePr>
          <p:cNvPr id="19"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787015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991329"/>
            <a:ext cx="11121462" cy="461665"/>
          </a:xfrm>
          <a:prstGeom prst="rect">
            <a:avLst/>
          </a:prstGeom>
          <a:noFill/>
        </p:spPr>
        <p:txBody>
          <a:bodyPr wrap="square" rtlCol="0">
            <a:spAutoFit/>
          </a:bodyPr>
          <a:lstStyle>
            <a:defPPr>
              <a:defRPr lang="zh-CN"/>
            </a:defPPr>
            <a:lvl1pPr>
              <a:defRPr sz="2400">
                <a:latin typeface="手札体-简粗体" panose="03000700000000000000" pitchFamily="66" charset="-122"/>
                <a:ea typeface="手札体-简粗体" panose="03000700000000000000" pitchFamily="66" charset="-122"/>
              </a:defRPr>
            </a:lvl1pPr>
          </a:lstStyle>
          <a:p>
            <a:r>
              <a:rPr lang="zh-CN" altLang="en-US" dirty="0">
                <a:sym typeface="+mn-ea"/>
              </a:rPr>
              <a:t>客户组合分析法（单选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pSp>
        <p:nvGrpSpPr>
          <p:cNvPr id="5" name="组合 4"/>
          <p:cNvGrpSpPr/>
          <p:nvPr/>
        </p:nvGrpSpPr>
        <p:grpSpPr>
          <a:xfrm>
            <a:off x="2877292" y="2887809"/>
            <a:ext cx="5041446" cy="3593122"/>
            <a:chOff x="2741588" y="3285464"/>
            <a:chExt cx="5041446" cy="3593122"/>
          </a:xfrm>
        </p:grpSpPr>
        <p:sp>
          <p:nvSpPr>
            <p:cNvPr id="6" name="矩形 5"/>
            <p:cNvSpPr/>
            <p:nvPr/>
          </p:nvSpPr>
          <p:spPr>
            <a:xfrm>
              <a:off x="4178595" y="3327991"/>
              <a:ext cx="1477926" cy="12546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手札体-简粗体" panose="03000700000000000000" pitchFamily="66" charset="-122"/>
                  <a:ea typeface="手札体-简粗体" panose="03000700000000000000" pitchFamily="66" charset="-122"/>
                </a:rPr>
                <a:t>维持</a:t>
              </a:r>
            </a:p>
          </p:txBody>
        </p:sp>
        <p:sp>
          <p:nvSpPr>
            <p:cNvPr id="7" name="矩形 6"/>
            <p:cNvSpPr/>
            <p:nvPr/>
          </p:nvSpPr>
          <p:spPr>
            <a:xfrm>
              <a:off x="5656521" y="3327991"/>
              <a:ext cx="1477926" cy="12546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SimHei" charset="-122"/>
                  <a:ea typeface="SimHei" charset="-122"/>
                  <a:cs typeface="SimHei" charset="-122"/>
                </a:rPr>
                <a:t>投资</a:t>
              </a:r>
            </a:p>
          </p:txBody>
        </p:sp>
        <p:sp>
          <p:nvSpPr>
            <p:cNvPr id="8" name="矩形 7"/>
            <p:cNvSpPr/>
            <p:nvPr/>
          </p:nvSpPr>
          <p:spPr>
            <a:xfrm>
              <a:off x="4178595" y="4582633"/>
              <a:ext cx="1477926" cy="12546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手札体-简粗体" panose="03000700000000000000" pitchFamily="66" charset="-122"/>
                  <a:ea typeface="手札体-简粗体" panose="03000700000000000000" pitchFamily="66" charset="-122"/>
                </a:rPr>
                <a:t>放弃</a:t>
              </a:r>
            </a:p>
          </p:txBody>
        </p:sp>
        <p:sp>
          <p:nvSpPr>
            <p:cNvPr id="9" name="矩形 8"/>
            <p:cNvSpPr/>
            <p:nvPr/>
          </p:nvSpPr>
          <p:spPr>
            <a:xfrm>
              <a:off x="5656521" y="4586177"/>
              <a:ext cx="1477926" cy="12546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手札体-简粗体" panose="03000700000000000000" pitchFamily="66" charset="-122"/>
                  <a:ea typeface="手札体-简粗体" panose="03000700000000000000" pitchFamily="66" charset="-122"/>
                </a:rPr>
                <a:t>培育</a:t>
              </a:r>
            </a:p>
          </p:txBody>
        </p:sp>
        <p:sp>
          <p:nvSpPr>
            <p:cNvPr id="10" name="TextBox 9"/>
            <p:cNvSpPr txBox="1"/>
            <p:nvPr/>
          </p:nvSpPr>
          <p:spPr>
            <a:xfrm>
              <a:off x="4051000" y="5837275"/>
              <a:ext cx="3732034" cy="1041311"/>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  低                                      高</a:t>
              </a:r>
              <a:endParaRPr lang="en-US" altLang="zh-CN" sz="2000" dirty="0">
                <a:latin typeface="手札体-简粗体" panose="03000700000000000000" pitchFamily="66" charset="-122"/>
                <a:ea typeface="手札体-简粗体" panose="03000700000000000000" pitchFamily="66" charset="-122"/>
              </a:endParaRPr>
            </a:p>
            <a:p>
              <a:pPr>
                <a:lnSpc>
                  <a:spcPts val="3700"/>
                </a:lnSpc>
              </a:pPr>
              <a:r>
                <a:rPr lang="zh-CN" altLang="en-US" sz="2000" dirty="0">
                  <a:latin typeface="手札体-简粗体" panose="03000700000000000000" pitchFamily="66" charset="-122"/>
                  <a:ea typeface="手札体-简粗体" panose="03000700000000000000" pitchFamily="66" charset="-122"/>
                </a:rPr>
                <a:t>            客户的潜在价值</a:t>
              </a:r>
            </a:p>
          </p:txBody>
        </p:sp>
        <p:sp>
          <p:nvSpPr>
            <p:cNvPr id="11" name="TextBox 10"/>
            <p:cNvSpPr txBox="1"/>
            <p:nvPr/>
          </p:nvSpPr>
          <p:spPr>
            <a:xfrm>
              <a:off x="2741588" y="3285464"/>
              <a:ext cx="1415772" cy="2817627"/>
            </a:xfrm>
            <a:prstGeom prst="rect">
              <a:avLst/>
            </a:prstGeom>
            <a:noFill/>
          </p:spPr>
          <p:txBody>
            <a:bodyPr vert="eaVert" wrap="square" rtlCol="0">
              <a:spAutoFit/>
            </a:bodyPr>
            <a:lstStyle/>
            <a:p>
              <a:r>
                <a:rPr lang="zh-CN" altLang="en-US" sz="2000" dirty="0">
                  <a:latin typeface="手札体-简粗体" panose="03000700000000000000" pitchFamily="66" charset="-122"/>
                  <a:ea typeface="手札体-简粗体" panose="03000700000000000000" pitchFamily="66" charset="-122"/>
                </a:rPr>
                <a:t>高                               低</a:t>
              </a:r>
              <a:endParaRPr lang="en-US" altLang="zh-CN" sz="2000" dirty="0">
                <a:latin typeface="手札体-简粗体" panose="03000700000000000000" pitchFamily="66" charset="-122"/>
                <a:ea typeface="手札体-简粗体" panose="03000700000000000000" pitchFamily="66" charset="-122"/>
              </a:endParaRPr>
            </a:p>
            <a:p>
              <a:endParaRPr lang="en-US" altLang="zh-CN" sz="2000" dirty="0">
                <a:latin typeface="手札体-简粗体" panose="03000700000000000000" pitchFamily="66" charset="-122"/>
                <a:ea typeface="手札体-简粗体" panose="03000700000000000000" pitchFamily="66" charset="-122"/>
              </a:endParaRPr>
            </a:p>
            <a:p>
              <a:endParaRPr lang="en-US" altLang="zh-CN" sz="2000" dirty="0">
                <a:latin typeface="手札体-简粗体" panose="03000700000000000000" pitchFamily="66" charset="-122"/>
                <a:ea typeface="手札体-简粗体" panose="03000700000000000000" pitchFamily="66" charset="-122"/>
              </a:endParaRPr>
            </a:p>
            <a:p>
              <a:r>
                <a:rPr lang="en-US" altLang="zh-CN" sz="2000" dirty="0">
                  <a:latin typeface="手札体-简粗体" panose="03000700000000000000" pitchFamily="66" charset="-122"/>
                  <a:ea typeface="手札体-简粗体" panose="03000700000000000000" pitchFamily="66" charset="-122"/>
                </a:rPr>
                <a:t>       </a:t>
              </a:r>
              <a:r>
                <a:rPr lang="zh-CN" altLang="en-US" sz="2000" dirty="0">
                  <a:latin typeface="手札体-简粗体" panose="03000700000000000000" pitchFamily="66" charset="-122"/>
                  <a:ea typeface="手札体-简粗体" panose="03000700000000000000" pitchFamily="66" charset="-122"/>
                </a:rPr>
                <a:t>客户历史价值</a:t>
              </a:r>
              <a:endParaRPr lang="en-US" altLang="zh-CN" sz="2000" dirty="0">
                <a:latin typeface="手札体-简粗体" panose="03000700000000000000" pitchFamily="66" charset="-122"/>
                <a:ea typeface="手札体-简粗体" panose="03000700000000000000" pitchFamily="66" charset="-122"/>
              </a:endParaRPr>
            </a:p>
          </p:txBody>
        </p:sp>
      </p:grpSp>
      <p:graphicFrame>
        <p:nvGraphicFramePr>
          <p:cNvPr id="19"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7"/>
          <p:cNvSpPr txBox="1"/>
          <p:nvPr/>
        </p:nvSpPr>
        <p:spPr>
          <a:xfrm>
            <a:off x="773040" y="1160656"/>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3.2.1.1</a:t>
            </a:r>
            <a:r>
              <a:rPr lang="zh-CN" altLang="en-US" dirty="0"/>
              <a:t> 第一步：客户分析</a:t>
            </a:r>
          </a:p>
        </p:txBody>
      </p:sp>
    </p:spTree>
    <p:extLst>
      <p:ext uri="{BB962C8B-B14F-4D97-AF65-F5344CB8AC3E}">
        <p14:creationId xmlns:p14="http://schemas.microsoft.com/office/powerpoint/2010/main" val="568128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pic>
        <p:nvPicPr>
          <p:cNvPr id="1026" name="Picture 2" descr="https://timgsa.baidu.com/timg?image&amp;quality=80&amp;size=b9999_10000&amp;sec=1524467830302&amp;di=cd771d570977ee2534269cae5cdb86ca&amp;imgtype=0&amp;src=http%3A%2F%2Fwww.nefits.com.cn%2Fimages%2F2016082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103" y="2704915"/>
            <a:ext cx="5019675" cy="40576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35180" y="1219747"/>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3.2.1.2</a:t>
            </a:r>
            <a:r>
              <a:rPr lang="zh-CN" altLang="en-US" dirty="0"/>
              <a:t> 深入了解目标客户</a:t>
            </a:r>
          </a:p>
        </p:txBody>
      </p:sp>
      <p:graphicFrame>
        <p:nvGraphicFramePr>
          <p:cNvPr id="15"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9013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sp>
        <p:nvSpPr>
          <p:cNvPr id="8" name="TextBox 7"/>
          <p:cNvSpPr txBox="1"/>
          <p:nvPr/>
        </p:nvSpPr>
        <p:spPr>
          <a:xfrm>
            <a:off x="735180" y="1248251"/>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3.2.1.3</a:t>
            </a:r>
            <a:r>
              <a:rPr lang="zh-CN" altLang="en-US" dirty="0"/>
              <a:t> 发展关系网络</a:t>
            </a:r>
          </a:p>
        </p:txBody>
      </p:sp>
      <p:pic>
        <p:nvPicPr>
          <p:cNvPr id="3074" name="Picture 2" descr="https://timgsa.baidu.com/timg?image&amp;quality=80&amp;size=b9999_10000&amp;sec=1524473307607&amp;di=d4707b70196e402e300b5d788cfa7b1d&amp;imgtype=0&amp;src=http%3A%2F%2Fimgsrc.baidu.com%2Fimgad%2Fpic%2Fitem%2Fd4628535e5dde7114c3ed5d2adefce1b9d166122.jpg"/>
          <p:cNvPicPr>
            <a:picLocks noChangeAspect="1" noChangeArrowheads="1"/>
          </p:cNvPicPr>
          <p:nvPr/>
        </p:nvPicPr>
        <p:blipFill rotWithShape="1">
          <a:blip r:embed="rId2">
            <a:extLst>
              <a:ext uri="{28A0092B-C50C-407E-A947-70E740481C1C}">
                <a14:useLocalDpi xmlns:a14="http://schemas.microsoft.com/office/drawing/2010/main" val="0"/>
              </a:ext>
            </a:extLst>
          </a:blip>
          <a:srcRect l="2333" t="13116" r="2226" b="9729"/>
          <a:stretch>
            <a:fillRect/>
          </a:stretch>
        </p:blipFill>
        <p:spPr bwMode="auto">
          <a:xfrm>
            <a:off x="3361325" y="3052490"/>
            <a:ext cx="5869172" cy="358222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145108" y="3392516"/>
            <a:ext cx="1533757" cy="566822"/>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客户</a:t>
            </a:r>
          </a:p>
        </p:txBody>
      </p:sp>
      <p:sp>
        <p:nvSpPr>
          <p:cNvPr id="11" name="TextBox 10"/>
          <p:cNvSpPr txBox="1"/>
          <p:nvPr/>
        </p:nvSpPr>
        <p:spPr>
          <a:xfrm>
            <a:off x="2145107" y="4395520"/>
            <a:ext cx="153375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员工</a:t>
            </a:r>
          </a:p>
        </p:txBody>
      </p:sp>
      <p:sp>
        <p:nvSpPr>
          <p:cNvPr id="12" name="TextBox 11"/>
          <p:cNvSpPr txBox="1"/>
          <p:nvPr/>
        </p:nvSpPr>
        <p:spPr>
          <a:xfrm>
            <a:off x="2145106" y="5309920"/>
            <a:ext cx="153375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供应商</a:t>
            </a:r>
          </a:p>
        </p:txBody>
      </p:sp>
      <p:sp>
        <p:nvSpPr>
          <p:cNvPr id="13" name="TextBox 12"/>
          <p:cNvSpPr txBox="1"/>
          <p:nvPr/>
        </p:nvSpPr>
        <p:spPr>
          <a:xfrm>
            <a:off x="9424980" y="3392516"/>
            <a:ext cx="153375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分销商</a:t>
            </a:r>
          </a:p>
        </p:txBody>
      </p:sp>
      <p:sp>
        <p:nvSpPr>
          <p:cNvPr id="14" name="TextBox 13"/>
          <p:cNvSpPr txBox="1"/>
          <p:nvPr/>
        </p:nvSpPr>
        <p:spPr>
          <a:xfrm>
            <a:off x="9424980" y="4395520"/>
            <a:ext cx="153375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业主</a:t>
            </a:r>
          </a:p>
        </p:txBody>
      </p:sp>
      <p:sp>
        <p:nvSpPr>
          <p:cNvPr id="15" name="TextBox 14"/>
          <p:cNvSpPr txBox="1"/>
          <p:nvPr/>
        </p:nvSpPr>
        <p:spPr>
          <a:xfrm>
            <a:off x="9424980" y="5309920"/>
            <a:ext cx="1533757" cy="525144"/>
          </a:xfrm>
          <a:prstGeom prst="rect">
            <a:avLst/>
          </a:prstGeom>
          <a:noFill/>
        </p:spPr>
        <p:txBody>
          <a:bodyPr wrap="square" rtlCol="0">
            <a:spAutoFit/>
          </a:bodyPr>
          <a:lstStyle/>
          <a:p>
            <a:pPr>
              <a:lnSpc>
                <a:spcPts val="3700"/>
              </a:lnSpc>
            </a:pPr>
            <a:r>
              <a:rPr lang="zh-CN" altLang="en-US" sz="2000" dirty="0">
                <a:latin typeface="手札体-简粗体" panose="03000700000000000000" pitchFamily="66" charset="-122"/>
                <a:ea typeface="手札体-简粗体" panose="03000700000000000000" pitchFamily="66" charset="-122"/>
              </a:rPr>
              <a:t>投资者</a:t>
            </a:r>
          </a:p>
        </p:txBody>
      </p:sp>
      <p:graphicFrame>
        <p:nvGraphicFramePr>
          <p:cNvPr id="24"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6633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sp>
        <p:nvSpPr>
          <p:cNvPr id="8" name="TextBox 7"/>
          <p:cNvSpPr txBox="1"/>
          <p:nvPr/>
        </p:nvSpPr>
        <p:spPr>
          <a:xfrm>
            <a:off x="735180" y="1215664"/>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3.2.1.4</a:t>
            </a:r>
            <a:r>
              <a:rPr lang="zh-CN" altLang="en-US" dirty="0"/>
              <a:t> 创造客户价值</a:t>
            </a:r>
          </a:p>
        </p:txBody>
      </p:sp>
      <p:pic>
        <p:nvPicPr>
          <p:cNvPr id="9" name="Picture 2" descr="https://timgsa.baidu.com/timg?image&amp;quality=80&amp;size=b9999_10000&amp;sec=1522819044427&amp;di=6ae8d3c022405583fdb6bae552487480&amp;imgtype=0&amp;src=http%3A%2F%2Fimage.tupian114.com%2F20120601%2F20561750.jpg.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878" y="3219441"/>
            <a:ext cx="1683858" cy="25753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72227" y="3920607"/>
            <a:ext cx="5658874" cy="461665"/>
          </a:xfrm>
          <a:prstGeom prst="rect">
            <a:avLst/>
          </a:prstGeom>
          <a:noFill/>
        </p:spPr>
        <p:txBody>
          <a:bodyPr wrap="square" rtlCol="0">
            <a:spAutoFit/>
          </a:bodyPr>
          <a:lstStyle/>
          <a:p>
            <a:r>
              <a:rPr lang="zh-CN" altLang="en-US" sz="2400" dirty="0">
                <a:latin typeface="方正舒体" panose="02010601030101010101" pitchFamily="2" charset="-122"/>
                <a:ea typeface="方正舒体" panose="02010601030101010101" pitchFamily="2" charset="-122"/>
              </a:rPr>
              <a:t>那么问题来了，如何创造客户价值？</a:t>
            </a:r>
          </a:p>
        </p:txBody>
      </p:sp>
      <p:graphicFrame>
        <p:nvGraphicFramePr>
          <p:cNvPr id="18"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2283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sp>
        <p:nvSpPr>
          <p:cNvPr id="8" name="TextBox 7"/>
          <p:cNvSpPr txBox="1"/>
          <p:nvPr/>
        </p:nvSpPr>
        <p:spPr>
          <a:xfrm>
            <a:off x="735180" y="1215664"/>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3.2.1.4</a:t>
            </a:r>
            <a:r>
              <a:rPr lang="zh-CN" altLang="en-US" dirty="0"/>
              <a:t> 创造客户价值</a:t>
            </a:r>
          </a:p>
        </p:txBody>
      </p:sp>
      <p:pic>
        <p:nvPicPr>
          <p:cNvPr id="9" name="Picture 2" descr="https://timgsa.baidu.com/timg?image&amp;quality=80&amp;size=b9999_10000&amp;sec=1522819044427&amp;di=6ae8d3c022405583fdb6bae552487480&amp;imgtype=0&amp;src=http%3A%2F%2Fimage.tupian114.com%2F20120601%2F20561750.jpg.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878" y="3219441"/>
            <a:ext cx="1683858" cy="25753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72227" y="3920607"/>
            <a:ext cx="5658874" cy="461665"/>
          </a:xfrm>
          <a:prstGeom prst="rect">
            <a:avLst/>
          </a:prstGeom>
          <a:noFill/>
        </p:spPr>
        <p:txBody>
          <a:bodyPr wrap="square" rtlCol="0">
            <a:spAutoFit/>
          </a:bodyPr>
          <a:lstStyle/>
          <a:p>
            <a:r>
              <a:rPr lang="zh-CN" altLang="en-US" sz="2400" dirty="0">
                <a:latin typeface="方正舒体" panose="02010601030101010101" pitchFamily="2" charset="-122"/>
                <a:ea typeface="方正舒体" panose="02010601030101010101" pitchFamily="2" charset="-122"/>
              </a:rPr>
              <a:t>那么问题来了，如何创造客户价值？</a:t>
            </a:r>
          </a:p>
        </p:txBody>
      </p:sp>
      <p:graphicFrame>
        <p:nvGraphicFramePr>
          <p:cNvPr id="18"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7"/>
          <p:cNvSpPr txBox="1"/>
          <p:nvPr/>
        </p:nvSpPr>
        <p:spPr>
          <a:xfrm>
            <a:off x="4672227" y="4507097"/>
            <a:ext cx="4146701" cy="461665"/>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关键在于</a:t>
            </a:r>
            <a:r>
              <a:rPr lang="zh-CN" altLang="en-US" sz="2400" b="1" dirty="0">
                <a:solidFill>
                  <a:srgbClr val="FF0000"/>
                </a:solidFill>
                <a:latin typeface="SimHei" charset="-122"/>
                <a:ea typeface="SimHei" charset="-122"/>
                <a:cs typeface="SimHei" charset="-122"/>
              </a:rPr>
              <a:t>理解客户的需求</a:t>
            </a:r>
          </a:p>
        </p:txBody>
      </p:sp>
      <p:sp>
        <p:nvSpPr>
          <p:cNvPr id="2" name="矩形 1"/>
          <p:cNvSpPr/>
          <p:nvPr/>
        </p:nvSpPr>
        <p:spPr>
          <a:xfrm>
            <a:off x="8029594" y="4538273"/>
            <a:ext cx="1723549" cy="461665"/>
          </a:xfrm>
          <a:prstGeom prst="rect">
            <a:avLst/>
          </a:prstGeom>
        </p:spPr>
        <p:txBody>
          <a:bodyPr wrap="none">
            <a:spAutoFit/>
          </a:bodyPr>
          <a:lstStyle/>
          <a:p>
            <a:r>
              <a:rPr lang="zh-CN" altLang="en-US" sz="2400">
                <a:sym typeface="+mn-ea"/>
              </a:rPr>
              <a:t>（单选</a:t>
            </a:r>
            <a:r>
              <a:rPr lang="zh-CN" altLang="en-US" sz="2400">
                <a:solidFill>
                  <a:srgbClr val="FF0000"/>
                </a:solidFill>
                <a:sym typeface="+mn-ea"/>
              </a:rPr>
              <a:t>★</a:t>
            </a:r>
            <a:r>
              <a:rPr lang="zh-CN" altLang="en-US" sz="2400">
                <a:sym typeface="+mn-ea"/>
              </a:rPr>
              <a:t>）</a:t>
            </a:r>
            <a:endParaRPr lang="en-US" altLang="zh-CN" sz="2400" dirty="0">
              <a:sym typeface="+mn-ea"/>
            </a:endParaRPr>
          </a:p>
        </p:txBody>
      </p:sp>
    </p:spTree>
    <p:extLst>
      <p:ext uri="{BB962C8B-B14F-4D97-AF65-F5344CB8AC3E}">
        <p14:creationId xmlns:p14="http://schemas.microsoft.com/office/powerpoint/2010/main" val="2261819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sp>
        <p:nvSpPr>
          <p:cNvPr id="8" name="TextBox 7"/>
          <p:cNvSpPr txBox="1"/>
          <p:nvPr/>
        </p:nvSpPr>
        <p:spPr>
          <a:xfrm>
            <a:off x="735180" y="1139723"/>
            <a:ext cx="10002190" cy="738664"/>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t>3.2.1.5</a:t>
            </a:r>
            <a:r>
              <a:rPr lang="zh-CN" altLang="en-US" dirty="0"/>
              <a:t> 管理客户关系</a:t>
            </a:r>
          </a:p>
        </p:txBody>
      </p:sp>
      <p:sp>
        <p:nvSpPr>
          <p:cNvPr id="9" name="TextBox 8"/>
          <p:cNvSpPr txBox="1"/>
          <p:nvPr/>
        </p:nvSpPr>
        <p:spPr>
          <a:xfrm>
            <a:off x="1135024" y="2767432"/>
            <a:ext cx="10002191" cy="830997"/>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根据以上确定的价值观念，改进组织、流程、评价方式和激励机制等，最终达到管理客户关系的目的。</a:t>
            </a:r>
          </a:p>
        </p:txBody>
      </p:sp>
      <p:pic>
        <p:nvPicPr>
          <p:cNvPr id="4098" name="Picture 2" descr="https://timgsa.baidu.com/timg?image&amp;quality=80&amp;size=b9999_10000&amp;sec=1524474447568&amp;di=f11c7dacb089967190e60c8c086a7a10&amp;imgtype=jpg&amp;src=http%3A%2F%2Fimg4.imgtn.bdimg.com%2Fit%2Fu%3D1418839564%2C3152490720%26fm%3D214%26gp%3D0.jpg"/>
          <p:cNvPicPr>
            <a:picLocks noChangeAspect="1" noChangeArrowheads="1"/>
          </p:cNvPicPr>
          <p:nvPr/>
        </p:nvPicPr>
        <p:blipFill rotWithShape="1">
          <a:blip r:embed="rId2">
            <a:extLst>
              <a:ext uri="{28A0092B-C50C-407E-A947-70E740481C1C}">
                <a14:useLocalDpi xmlns:a14="http://schemas.microsoft.com/office/drawing/2010/main" val="0"/>
              </a:ext>
            </a:extLst>
          </a:blip>
          <a:srcRect t="11393" r="2650" b="16537"/>
          <a:stretch>
            <a:fillRect/>
          </a:stretch>
        </p:blipFill>
        <p:spPr bwMode="auto">
          <a:xfrm>
            <a:off x="3463764" y="3842978"/>
            <a:ext cx="5961216" cy="24322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741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313465"/>
            <a:ext cx="11121462" cy="543062"/>
          </a:xfrm>
          <a:prstGeom prst="rect">
            <a:avLst/>
          </a:prstGeom>
          <a:noFill/>
        </p:spPr>
        <p:txBody>
          <a:bodyPr wrap="square" lIns="111090" tIns="55545" rIns="111090" bIns="55545" rtlCol="0">
            <a:spAutoFit/>
          </a:bodyPr>
          <a:lstStyle>
            <a:defPPr>
              <a:defRPr lang="zh-CN"/>
            </a:defPPr>
            <a:lvl1pPr>
              <a:defRPr sz="2800" b="1">
                <a:latin typeface="黑体" panose="02010609060101010101" pitchFamily="49" charset="-122"/>
                <a:ea typeface="黑体" panose="02010609060101010101" pitchFamily="49" charset="-122"/>
              </a:defRPr>
            </a:lvl1pPr>
          </a:lstStyle>
          <a:p>
            <a:r>
              <a:rPr lang="zh-CN" altLang="en-US" dirty="0">
                <a:sym typeface="+mn-ea"/>
              </a:rPr>
              <a:t>客户关系管理的基本流程（文字，多选★）</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graphicFrame>
        <p:nvGraphicFramePr>
          <p:cNvPr id="5" name="图示 4"/>
          <p:cNvGraphicFramePr/>
          <p:nvPr/>
        </p:nvGraphicFramePr>
        <p:xfrm>
          <a:off x="1010093" y="1888515"/>
          <a:ext cx="10100929" cy="3856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456658" y="5283259"/>
            <a:ext cx="2845520"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首先是</a:t>
            </a:r>
            <a:r>
              <a:rPr lang="zh-CN" altLang="en-US" sz="2000" dirty="0">
                <a:solidFill>
                  <a:srgbClr val="FF0000"/>
                </a:solidFill>
                <a:latin typeface="SimHei" charset="-122"/>
                <a:ea typeface="SimHei" charset="-122"/>
                <a:cs typeface="SimHei" charset="-122"/>
              </a:rPr>
              <a:t>收集客户数据</a:t>
            </a:r>
          </a:p>
        </p:txBody>
      </p:sp>
      <p:sp>
        <p:nvSpPr>
          <p:cNvPr id="7" name="右箭头 6"/>
          <p:cNvSpPr/>
          <p:nvPr/>
        </p:nvSpPr>
        <p:spPr>
          <a:xfrm rot="5400000">
            <a:off x="2238154" y="4822975"/>
            <a:ext cx="329609" cy="33407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031652" y="5249386"/>
            <a:ext cx="4146701"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关键在于</a:t>
            </a:r>
            <a:r>
              <a:rPr lang="zh-CN" altLang="en-US" sz="2000" dirty="0">
                <a:solidFill>
                  <a:srgbClr val="FF0000"/>
                </a:solidFill>
                <a:latin typeface="SimHei" charset="-122"/>
                <a:ea typeface="SimHei" charset="-122"/>
                <a:cs typeface="SimHei" charset="-122"/>
              </a:rPr>
              <a:t>理解客户的需求</a:t>
            </a:r>
          </a:p>
        </p:txBody>
      </p:sp>
      <p:sp>
        <p:nvSpPr>
          <p:cNvPr id="9" name="右箭头 8"/>
          <p:cNvSpPr/>
          <p:nvPr/>
        </p:nvSpPr>
        <p:spPr>
          <a:xfrm rot="5400000">
            <a:off x="8057708" y="4789102"/>
            <a:ext cx="329609" cy="33407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4">
            <a:extLst>
              <a:ext uri="{FF2B5EF4-FFF2-40B4-BE49-F238E27FC236}">
                <a16:creationId xmlns:a16="http://schemas.microsoft.com/office/drawing/2014/main" id="{6DA1DBEE-1A53-49DB-8B34-6ABC881624CC}"/>
              </a:ext>
            </a:extLst>
          </p:cNvPr>
          <p:cNvGraphicFramePr/>
          <p:nvPr/>
        </p:nvGraphicFramePr>
        <p:xfrm>
          <a:off x="8462354" y="151514"/>
          <a:ext cx="4979698" cy="24733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5913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id="{6DA1DBEE-1A53-49DB-8B34-6ABC881624CC}"/>
              </a:ext>
            </a:extLst>
          </p:cNvPr>
          <p:cNvGraphicFramePr/>
          <p:nvPr/>
        </p:nvGraphicFramePr>
        <p:xfrm>
          <a:off x="163209" y="491856"/>
          <a:ext cx="10914522" cy="6268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3.2 </a:t>
            </a:r>
            <a:r>
              <a:rPr lang="zh-CN" altLang="en-US" sz="2800" b="1" dirty="0">
                <a:latin typeface="黑体" panose="02010609060101010101" pitchFamily="49" charset="-122"/>
                <a:ea typeface="黑体" panose="02010609060101010101" pitchFamily="49" charset="-122"/>
                <a:sym typeface="+mn-ea"/>
              </a:rPr>
              <a:t>客户关系管理的流程</a:t>
            </a:r>
          </a:p>
        </p:txBody>
      </p:sp>
    </p:spTree>
    <p:extLst>
      <p:ext uri="{BB962C8B-B14F-4D97-AF65-F5344CB8AC3E}">
        <p14:creationId xmlns:p14="http://schemas.microsoft.com/office/powerpoint/2010/main" val="128794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
          <p:cNvSpPr/>
          <p:nvPr/>
        </p:nvSpPr>
        <p:spPr>
          <a:xfrm>
            <a:off x="2204401" y="2843553"/>
            <a:ext cx="8115256" cy="1380104"/>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网络经济与</a:t>
            </a:r>
            <a:r>
              <a:rPr kumimoji="0" lang="zh-CN" altLang="en-US" sz="4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企业管理</a:t>
            </a:r>
            <a:endPar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2304508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客户终生价值是指一个新客户在未来所能给企业带来的（）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1904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预期净现值</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期望净现值</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现实净现值</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预估净现值</a:t>
            </a:r>
          </a:p>
          <a:p>
            <a:pPr>
              <a:lnSpc>
                <a:spcPct val="150000"/>
              </a:lnSpc>
            </a:pP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0317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897187"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客户终生价值是指一个新客户在未来所能给企业带来的（</a:t>
            </a:r>
            <a:r>
              <a:rPr lang="en-US" altLang="zh-CN" sz="2400" b="0" dirty="0">
                <a:solidFill>
                  <a:srgbClr val="FF0000"/>
                </a:solidFill>
                <a:latin typeface="黑体" panose="02010609060101010101" pitchFamily="49" charset="-122"/>
                <a:ea typeface="黑体" panose="02010609060101010101" pitchFamily="49" charset="-122"/>
              </a:rPr>
              <a:t> B </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1904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预期净现值</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期望净现值</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现实净现值</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预估净现值</a:t>
            </a:r>
          </a:p>
          <a:p>
            <a:pPr>
              <a:lnSpc>
                <a:spcPct val="150000"/>
              </a:lnSpc>
            </a:pP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92053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客户关系管理的基本流程中，第一阶段是(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A:客户分析</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B:创造客户价值</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C:发展关系网络 </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D:深入了解目标客户</a:t>
            </a:r>
          </a:p>
        </p:txBody>
      </p:sp>
    </p:spTree>
    <p:extLst>
      <p:ext uri="{BB962C8B-B14F-4D97-AF65-F5344CB8AC3E}">
        <p14:creationId xmlns:p14="http://schemas.microsoft.com/office/powerpoint/2010/main" val="330556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客户关系管理的基本流程中，第一阶段是(</a:t>
            </a:r>
            <a:r>
              <a:rPr lang="en-US" altLang="zh-CN" sz="240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1704</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A:客户分析</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B:创造客户价值</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C:发展关系网络 </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D:深入了解目标客户</a:t>
            </a:r>
          </a:p>
        </p:txBody>
      </p:sp>
    </p:spTree>
    <p:extLst>
      <p:ext uri="{BB962C8B-B14F-4D97-AF65-F5344CB8AC3E}">
        <p14:creationId xmlns:p14="http://schemas.microsoft.com/office/powerpoint/2010/main" val="409753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客户关系管理的基本活动中，客户分析的第一步骤是（）</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1610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A:定义终生价值</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B:客户投资和利润分析</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C:收集客户资料 </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D:客户分组</a:t>
            </a:r>
          </a:p>
        </p:txBody>
      </p:sp>
    </p:spTree>
    <p:extLst>
      <p:ext uri="{BB962C8B-B14F-4D97-AF65-F5344CB8AC3E}">
        <p14:creationId xmlns:p14="http://schemas.microsoft.com/office/powerpoint/2010/main" val="4269226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客户关系管理的基本活动中，客户分析的第一步骤是（</a:t>
            </a:r>
            <a:r>
              <a:rPr lang="en-US" altLang="zh-CN" sz="240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1610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A:定义终生价值</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B:客户投资和利润分析</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C:收集客户资料</a:t>
            </a:r>
            <a:r>
              <a:rPr lang="zh-CN" altLang="en-US" sz="2400" b="0" dirty="0">
                <a:solidFill>
                  <a:schemeClr val="tx1"/>
                </a:solidFill>
                <a:latin typeface="黑体" panose="02010609060101010101" pitchFamily="49" charset="-122"/>
                <a:ea typeface="黑体" panose="02010609060101010101" pitchFamily="49" charset="-122"/>
              </a:rPr>
              <a:t> </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D:客户分组</a:t>
            </a:r>
          </a:p>
        </p:txBody>
      </p:sp>
    </p:spTree>
    <p:extLst>
      <p:ext uri="{BB962C8B-B14F-4D97-AF65-F5344CB8AC3E}">
        <p14:creationId xmlns:p14="http://schemas.microsoft.com/office/powerpoint/2010/main" val="2851652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一个客户的价值构成包括（      ）。</a:t>
            </a:r>
            <a:r>
              <a:rPr lang="zh-CN" altLang="en-US" sz="2400" b="0" dirty="0">
                <a:solidFill>
                  <a:srgbClr val="FF0000"/>
                </a:solidFill>
                <a:latin typeface="黑体" panose="02010609060101010101" pitchFamily="49" charset="-122"/>
                <a:ea typeface="黑体" panose="02010609060101010101" pitchFamily="49" charset="-122"/>
              </a:rPr>
              <a:t>多选题  </a:t>
            </a:r>
            <a:r>
              <a:rPr lang="en-US" altLang="zh-CN" sz="2400" b="0" dirty="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历史价值</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远期价值</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当前价值</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潜在价值</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短期价值</a:t>
            </a:r>
          </a:p>
        </p:txBody>
      </p:sp>
    </p:spTree>
    <p:extLst>
      <p:ext uri="{BB962C8B-B14F-4D97-AF65-F5344CB8AC3E}">
        <p14:creationId xmlns:p14="http://schemas.microsoft.com/office/powerpoint/2010/main" val="3459972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一个客户的价值构成包括（   </a:t>
            </a:r>
            <a:r>
              <a:rPr lang="en-US" altLang="zh-CN" sz="2400" b="0" dirty="0">
                <a:solidFill>
                  <a:srgbClr val="FF0000"/>
                </a:solidFill>
                <a:latin typeface="黑体" panose="02010609060101010101" pitchFamily="49" charset="-122"/>
                <a:ea typeface="黑体" panose="02010609060101010101" pitchFamily="49" charset="-122"/>
              </a:rPr>
              <a:t>ACD</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多选题  </a:t>
            </a:r>
            <a:r>
              <a:rPr lang="en-US" altLang="zh-CN" sz="2400" b="0" dirty="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历史价值</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远期价值</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当前价值</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潜在价值</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短期价值</a:t>
            </a:r>
          </a:p>
        </p:txBody>
      </p:sp>
    </p:spTree>
    <p:extLst>
      <p:ext uri="{BB962C8B-B14F-4D97-AF65-F5344CB8AC3E}">
        <p14:creationId xmlns:p14="http://schemas.microsoft.com/office/powerpoint/2010/main" val="4081377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1456820"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在对客户进行分析时，如果客户行为模式不改变，将给企业带来（）</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A:终生价值 </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B:当前价值</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C:潜在价值</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D:历史价值</a:t>
            </a:r>
          </a:p>
        </p:txBody>
      </p:sp>
    </p:spTree>
    <p:extLst>
      <p:ext uri="{BB962C8B-B14F-4D97-AF65-F5344CB8AC3E}">
        <p14:creationId xmlns:p14="http://schemas.microsoft.com/office/powerpoint/2010/main" val="732707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1456820"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在对客户进行分析时，如果客户行为模式不改变，</a:t>
            </a:r>
            <a:r>
              <a:rPr lang="zh-CN" altLang="en-US" sz="2400" b="0" dirty="0">
                <a:solidFill>
                  <a:srgbClr val="FF0000"/>
                </a:solidFill>
                <a:latin typeface="黑体" panose="02010609060101010101" pitchFamily="49" charset="-122"/>
                <a:ea typeface="黑体" panose="02010609060101010101" pitchFamily="49" charset="-122"/>
              </a:rPr>
              <a:t>将</a:t>
            </a:r>
            <a:r>
              <a:rPr lang="zh-CN" altLang="en-US" sz="2400" b="0" dirty="0">
                <a:solidFill>
                  <a:schemeClr val="tx1"/>
                </a:solidFill>
                <a:latin typeface="黑体" panose="02010609060101010101" pitchFamily="49" charset="-122"/>
                <a:ea typeface="黑体" panose="02010609060101010101" pitchFamily="49" charset="-122"/>
              </a:rPr>
              <a:t>给企业带来（</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1310</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A:终生价值 </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B:当前价值</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C:潜在价值</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D:历史价值</a:t>
            </a:r>
          </a:p>
        </p:txBody>
      </p:sp>
    </p:spTree>
    <p:extLst>
      <p:ext uri="{BB962C8B-B14F-4D97-AF65-F5344CB8AC3E}">
        <p14:creationId xmlns:p14="http://schemas.microsoft.com/office/powerpoint/2010/main" val="417068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
          <p:cNvSpPr/>
          <p:nvPr/>
        </p:nvSpPr>
        <p:spPr>
          <a:xfrm>
            <a:off x="2038372" y="557553"/>
            <a:ext cx="8115256" cy="1380104"/>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我作为一个开发</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设计</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运维</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p>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为什么要学这个？</a:t>
            </a:r>
          </a:p>
        </p:txBody>
      </p:sp>
      <p:sp>
        <p:nvSpPr>
          <p:cNvPr id="2" name="文本框 1">
            <a:extLst>
              <a:ext uri="{FF2B5EF4-FFF2-40B4-BE49-F238E27FC236}">
                <a16:creationId xmlns:a16="http://schemas.microsoft.com/office/drawing/2014/main" id="{DE17DB74-E0BC-4646-9BC7-C05C7DDD9E69}"/>
              </a:ext>
            </a:extLst>
          </p:cNvPr>
          <p:cNvSpPr txBox="1"/>
          <p:nvPr/>
        </p:nvSpPr>
        <p:spPr>
          <a:xfrm>
            <a:off x="2686050" y="2609850"/>
            <a:ext cx="6705600" cy="1689052"/>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1</a:t>
            </a:r>
            <a:r>
              <a:rPr kumimoji="1"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、功利点，考试要考！你不学，人家也要考。</a:t>
            </a:r>
            <a:endParaRPr kumimoji="1"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2</a:t>
            </a:r>
            <a:r>
              <a:rPr kumimoji="1"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、长远点，以后搞个管理者试试。</a:t>
            </a:r>
            <a:endParaRPr kumimoji="1"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3</a:t>
            </a:r>
            <a:r>
              <a:rPr kumimoji="1"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、现实点，知己知彼百战百胜。</a:t>
            </a:r>
          </a:p>
        </p:txBody>
      </p:sp>
    </p:spTree>
    <p:extLst>
      <p:ext uri="{BB962C8B-B14F-4D97-AF65-F5344CB8AC3E}">
        <p14:creationId xmlns:p14="http://schemas.microsoft.com/office/powerpoint/2010/main" val="1333235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按客户在客户关系中的历史价值和潜在价值对客户进行分类，这种分析方法简称(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1404</a:t>
            </a: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A:客户组合分析方法</a:t>
            </a: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B:波士顿矩阵分析方法</a:t>
            </a: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C:市场细分</a:t>
            </a: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D:客户关系管理价值链分析方法</a:t>
            </a:r>
          </a:p>
        </p:txBody>
      </p:sp>
    </p:spTree>
    <p:extLst>
      <p:ext uri="{BB962C8B-B14F-4D97-AF65-F5344CB8AC3E}">
        <p14:creationId xmlns:p14="http://schemas.microsoft.com/office/powerpoint/2010/main" val="2895873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按客户在客户关系中的历史价值和潜在价值对客户进行分类，这种分析方法简称(</a:t>
            </a:r>
            <a:r>
              <a:rPr lang="en-US" altLang="zh-CN" sz="240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1404</a:t>
            </a: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pPr>
            <a:r>
              <a:rPr lang="zh-CN" altLang="en-US" sz="2400" dirty="0">
                <a:solidFill>
                  <a:srgbClr val="FF0000"/>
                </a:solidFill>
                <a:latin typeface="黑体" panose="02010609060101010101" pitchFamily="49" charset="-122"/>
                <a:ea typeface="黑体" panose="02010609060101010101" pitchFamily="49" charset="-122"/>
              </a:rPr>
              <a:t>A:客户组合分析方法</a:t>
            </a: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B:波士顿矩阵分析方法</a:t>
            </a: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C:市场细分</a:t>
            </a: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D:客户关系管理价值链分析方法</a:t>
            </a:r>
          </a:p>
        </p:txBody>
      </p:sp>
    </p:spTree>
    <p:extLst>
      <p:ext uri="{BB962C8B-B14F-4D97-AF65-F5344CB8AC3E}">
        <p14:creationId xmlns:p14="http://schemas.microsoft.com/office/powerpoint/2010/main" val="3777086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在客户投资和利润分析中，高投资、低利润的是（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期望的客户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普通的客户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重复购买的客户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忠诚的客户</a:t>
            </a:r>
          </a:p>
        </p:txBody>
      </p:sp>
    </p:spTree>
    <p:extLst>
      <p:ext uri="{BB962C8B-B14F-4D97-AF65-F5344CB8AC3E}">
        <p14:creationId xmlns:p14="http://schemas.microsoft.com/office/powerpoint/2010/main" val="19421484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在客户投资和利润分析中，</a:t>
            </a:r>
            <a:r>
              <a:rPr lang="zh-CN" altLang="en-US" sz="2400" b="0" dirty="0">
                <a:solidFill>
                  <a:srgbClr val="FF0000"/>
                </a:solidFill>
                <a:latin typeface="黑体" panose="02010609060101010101" pitchFamily="49" charset="-122"/>
                <a:ea typeface="黑体" panose="02010609060101010101" pitchFamily="49" charset="-122"/>
              </a:rPr>
              <a:t>高投资、低利润</a:t>
            </a:r>
            <a:r>
              <a:rPr lang="zh-CN" altLang="en-US" sz="2400" b="0" dirty="0">
                <a:solidFill>
                  <a:schemeClr val="tx1"/>
                </a:solidFill>
                <a:latin typeface="黑体" panose="02010609060101010101" pitchFamily="49" charset="-122"/>
                <a:ea typeface="黑体" panose="02010609060101010101" pitchFamily="49" charset="-122"/>
              </a:rPr>
              <a:t>的是（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期望的客户</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普通的客户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重复购买的客户</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忠诚的客户</a:t>
            </a:r>
          </a:p>
        </p:txBody>
      </p:sp>
      <p:sp>
        <p:nvSpPr>
          <p:cNvPr id="5" name="矩形 4"/>
          <p:cNvSpPr/>
          <p:nvPr/>
        </p:nvSpPr>
        <p:spPr>
          <a:xfrm>
            <a:off x="4023157" y="4957581"/>
            <a:ext cx="5401823" cy="461665"/>
          </a:xfrm>
          <a:prstGeom prst="rect">
            <a:avLst/>
          </a:prstGeom>
        </p:spPr>
        <p:txBody>
          <a:bodyPr wrap="square">
            <a:spAutoFit/>
          </a:bodyPr>
          <a:lstStyle/>
          <a:p>
            <a:r>
              <a:rPr lang="zh-CN" altLang="en-US" sz="2400" dirty="0">
                <a:solidFill>
                  <a:srgbClr val="FF0000"/>
                </a:solidFill>
                <a:latin typeface="黑体" panose="02010609060101010101" pitchFamily="49" charset="-122"/>
                <a:ea typeface="黑体" panose="02010609060101010101" pitchFamily="49" charset="-122"/>
              </a:rPr>
              <a:t>低投资、高利润</a:t>
            </a:r>
            <a:endParaRPr lang="zh-CN" altLang="en-US" sz="2400" dirty="0">
              <a:solidFill>
                <a:srgbClr val="FF0000"/>
              </a:solidFill>
            </a:endParaRPr>
          </a:p>
        </p:txBody>
      </p:sp>
      <p:cxnSp>
        <p:nvCxnSpPr>
          <p:cNvPr id="7" name="直接连接符 6"/>
          <p:cNvCxnSpPr/>
          <p:nvPr/>
        </p:nvCxnSpPr>
        <p:spPr>
          <a:xfrm>
            <a:off x="2886739" y="5188413"/>
            <a:ext cx="109515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7363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942158"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在客户组合分析法中，针对低历史价值、高潜在价值的客户应采取（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维持策略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投资策略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放弃策略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培育策略</a:t>
            </a:r>
          </a:p>
        </p:txBody>
      </p:sp>
    </p:spTree>
    <p:extLst>
      <p:ext uri="{BB962C8B-B14F-4D97-AF65-F5344CB8AC3E}">
        <p14:creationId xmlns:p14="http://schemas.microsoft.com/office/powerpoint/2010/main" val="40363090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927168"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在客户组合分析法中，针对低历史价值、高潜在价值的客户应采取（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维持策略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投资策略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放弃策略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培育策略</a:t>
            </a:r>
          </a:p>
        </p:txBody>
      </p:sp>
    </p:spTree>
    <p:extLst>
      <p:ext uri="{BB962C8B-B14F-4D97-AF65-F5344CB8AC3E}">
        <p14:creationId xmlns:p14="http://schemas.microsoft.com/office/powerpoint/2010/main" val="15423773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在客户组合分析法中，针对低历史价值、低潜在价值的客户应采取(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1504</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A:维持策略</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B:投资策略</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C:放弃策略</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D:培育策略</a:t>
            </a:r>
          </a:p>
        </p:txBody>
      </p:sp>
    </p:spTree>
    <p:extLst>
      <p:ext uri="{BB962C8B-B14F-4D97-AF65-F5344CB8AC3E}">
        <p14:creationId xmlns:p14="http://schemas.microsoft.com/office/powerpoint/2010/main" val="13223835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在客户组合分析法中，针对低历史价值、低潜在价值的客户应采取( </a:t>
            </a:r>
            <a:r>
              <a:rPr lang="en-US" altLang="zh-CN" sz="240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1504</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A:维持策略</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B:投资策略</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C:放弃策略</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D:培育策略</a:t>
            </a:r>
          </a:p>
        </p:txBody>
      </p:sp>
    </p:spTree>
    <p:extLst>
      <p:ext uri="{BB962C8B-B14F-4D97-AF65-F5344CB8AC3E}">
        <p14:creationId xmlns:p14="http://schemas.microsoft.com/office/powerpoint/2010/main" val="15821255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采用客户组合分析方法，对在客户关系中的历史价值和潜在价值都高的客户采用的策略是(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1101</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 </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A:放弃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B:培育</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C:维持</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D:投资</a:t>
            </a:r>
          </a:p>
        </p:txBody>
      </p:sp>
    </p:spTree>
    <p:extLst>
      <p:ext uri="{BB962C8B-B14F-4D97-AF65-F5344CB8AC3E}">
        <p14:creationId xmlns:p14="http://schemas.microsoft.com/office/powerpoint/2010/main" val="27632025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采用客户组合分析方法，对在客户关系中的历史价值和潜在价值都高的客户采用的策略是(</a:t>
            </a:r>
            <a:r>
              <a:rPr lang="en-US" altLang="zh-CN" sz="240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1101</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 </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A:放弃</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B:培育</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C:维持</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D:投资</a:t>
            </a:r>
          </a:p>
        </p:txBody>
      </p:sp>
    </p:spTree>
    <p:extLst>
      <p:ext uri="{BB962C8B-B14F-4D97-AF65-F5344CB8AC3E}">
        <p14:creationId xmlns:p14="http://schemas.microsoft.com/office/powerpoint/2010/main" val="72245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
          <p:cNvSpPr/>
          <p:nvPr/>
        </p:nvSpPr>
        <p:spPr>
          <a:xfrm>
            <a:off x="2204401" y="2843553"/>
            <a:ext cx="8115256" cy="1380104"/>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网络经济与</a:t>
            </a:r>
            <a:r>
              <a:rPr kumimoji="0" lang="zh-CN" altLang="en-US" sz="4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企业管理</a:t>
            </a:r>
            <a:endPar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2632559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企业为顾客创造价值的关键在于理解（）</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0801</a:t>
            </a: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A:客户需求</a:t>
            </a: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B:客户信息</a:t>
            </a: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C:创新产品</a:t>
            </a: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D:服务理念</a:t>
            </a:r>
          </a:p>
        </p:txBody>
      </p:sp>
    </p:spTree>
    <p:extLst>
      <p:ext uri="{BB962C8B-B14F-4D97-AF65-F5344CB8AC3E}">
        <p14:creationId xmlns:p14="http://schemas.microsoft.com/office/powerpoint/2010/main" val="35660118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企业为顾客创造价值的关键在于理解（</a:t>
            </a:r>
            <a:r>
              <a:rPr lang="en-US" altLang="zh-CN" sz="240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0801</a:t>
            </a: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pPr>
            <a:endParaRPr lang="en-US" altLang="zh-CN" sz="2400" dirty="0">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z="2400" dirty="0">
                <a:solidFill>
                  <a:srgbClr val="FF0000"/>
                </a:solidFill>
                <a:latin typeface="黑体" panose="02010609060101010101" pitchFamily="49" charset="-122"/>
                <a:ea typeface="黑体" panose="02010609060101010101" pitchFamily="49" charset="-122"/>
              </a:rPr>
              <a:t>A:客户需求</a:t>
            </a:r>
            <a:endParaRPr lang="zh-CN" altLang="en-US" sz="2400" b="0" dirty="0">
              <a:solidFill>
                <a:schemeClr val="tx1"/>
              </a:solidFill>
              <a:latin typeface="黑体" panose="02010609060101010101" pitchFamily="49" charset="-122"/>
              <a:ea typeface="黑体" panose="02010609060101010101" pitchFamily="49" charset="-122"/>
            </a:endParaRP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B:客户信息</a:t>
            </a: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C:创新产品</a:t>
            </a:r>
          </a:p>
          <a:p>
            <a:pPr algn="l">
              <a:lnSpc>
                <a:spcPct val="150000"/>
              </a:lnSpc>
            </a:pPr>
            <a:r>
              <a:rPr lang="zh-CN" altLang="en-US" sz="2400" b="0" dirty="0">
                <a:solidFill>
                  <a:schemeClr val="tx1"/>
                </a:solidFill>
                <a:latin typeface="黑体" panose="02010609060101010101" pitchFamily="49" charset="-122"/>
                <a:ea typeface="黑体" panose="02010609060101010101" pitchFamily="49" charset="-122"/>
              </a:rPr>
              <a:t>D:服务理念</a:t>
            </a:r>
          </a:p>
        </p:txBody>
      </p:sp>
    </p:spTree>
    <p:extLst>
      <p:ext uri="{BB962C8B-B14F-4D97-AF65-F5344CB8AC3E}">
        <p14:creationId xmlns:p14="http://schemas.microsoft.com/office/powerpoint/2010/main" val="1783246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id="{6DA1DBEE-1A53-49DB-8B34-6ABC881624CC}"/>
              </a:ext>
            </a:extLst>
          </p:cNvPr>
          <p:cNvGraphicFramePr/>
          <p:nvPr/>
        </p:nvGraphicFramePr>
        <p:xfrm>
          <a:off x="824459" y="314793"/>
          <a:ext cx="9683646" cy="6205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spTree>
    <p:extLst>
      <p:ext uri="{BB962C8B-B14F-4D97-AF65-F5344CB8AC3E}">
        <p14:creationId xmlns:p14="http://schemas.microsoft.com/office/powerpoint/2010/main" val="17072462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a:solidFill>
                  <a:schemeClr val="tx1"/>
                </a:solidFill>
                <a:latin typeface="黑体" panose="02010609060101010101" pitchFamily="49" charset="-122"/>
                <a:ea typeface="黑体" panose="02010609060101010101" pitchFamily="49" charset="-122"/>
                <a:sym typeface="+mn-ea"/>
              </a:rPr>
              <a:t>3.3.1.0</a:t>
            </a:r>
            <a:r>
              <a:rPr lang="zh-CN" altLang="en-US" sz="2800" b="0" dirty="0">
                <a:solidFill>
                  <a:schemeClr val="tx1"/>
                </a:solidFill>
                <a:latin typeface="黑体" panose="02010609060101010101" pitchFamily="49" charset="-122"/>
                <a:ea typeface="黑体" panose="02010609060101010101" pitchFamily="49" charset="-122"/>
                <a:sym typeface="+mn-ea"/>
              </a:rPr>
              <a:t> </a:t>
            </a:r>
            <a:r>
              <a:rPr lang="zh-CN" altLang="en-US" sz="2800" b="0" dirty="0">
                <a:solidFill>
                  <a:schemeClr val="tx1"/>
                </a:solidFill>
                <a:latin typeface="黑体" panose="02010609060101010101" pitchFamily="49" charset="-122"/>
                <a:ea typeface="黑体" panose="02010609060101010101" pitchFamily="49" charset="-122"/>
              </a:rPr>
              <a:t>客户关系管理系统的</a:t>
            </a:r>
            <a:r>
              <a:rPr lang="en-US" altLang="zh-CN" sz="2800" b="0" dirty="0">
                <a:solidFill>
                  <a:schemeClr val="tx1"/>
                </a:solidFill>
                <a:latin typeface="黑体" panose="02010609060101010101" pitchFamily="49" charset="-122"/>
                <a:ea typeface="黑体" panose="02010609060101010101" pitchFamily="49" charset="-122"/>
              </a:rPr>
              <a:t>4</a:t>
            </a:r>
            <a:r>
              <a:rPr lang="zh-CN" altLang="en-US" sz="2800" b="0" dirty="0">
                <a:solidFill>
                  <a:schemeClr val="tx1"/>
                </a:solidFill>
                <a:latin typeface="黑体" panose="02010609060101010101" pitchFamily="49" charset="-122"/>
                <a:ea typeface="黑体" panose="02010609060101010101" pitchFamily="49" charset="-122"/>
              </a:rPr>
              <a:t>个子系统</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aphicFrame>
        <p:nvGraphicFramePr>
          <p:cNvPr id="10" name="图示 4"/>
          <p:cNvGraphicFramePr/>
          <p:nvPr/>
        </p:nvGraphicFramePr>
        <p:xfrm>
          <a:off x="1887141" y="2005478"/>
          <a:ext cx="8128000" cy="4683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5"/>
          <p:cNvSpPr txBox="1"/>
          <p:nvPr/>
        </p:nvSpPr>
        <p:spPr>
          <a:xfrm>
            <a:off x="6702157" y="2082965"/>
            <a:ext cx="3993113"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营销、销售、客户服务</a:t>
            </a:r>
          </a:p>
        </p:txBody>
      </p:sp>
      <p:sp>
        <p:nvSpPr>
          <p:cNvPr id="12" name="TextBox 6"/>
          <p:cNvSpPr txBox="1"/>
          <p:nvPr/>
        </p:nvSpPr>
        <p:spPr>
          <a:xfrm>
            <a:off x="8314036" y="4097985"/>
            <a:ext cx="3832994"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目的在于形成企业与客户的</a:t>
            </a:r>
            <a:r>
              <a:rPr lang="zh-CN" altLang="en-US" sz="2000" b="1" dirty="0">
                <a:solidFill>
                  <a:srgbClr val="FF0000"/>
                </a:solidFill>
                <a:latin typeface="手札体-简粗体" panose="03000700000000000000" pitchFamily="66" charset="-122"/>
                <a:ea typeface="手札体-简粗体" panose="03000700000000000000" pitchFamily="66" charset="-122"/>
              </a:rPr>
              <a:t>互动</a:t>
            </a:r>
          </a:p>
        </p:txBody>
      </p:sp>
      <p:sp>
        <p:nvSpPr>
          <p:cNvPr id="13" name="TextBox 7"/>
          <p:cNvSpPr txBox="1"/>
          <p:nvPr/>
        </p:nvSpPr>
        <p:spPr>
          <a:xfrm>
            <a:off x="6534290" y="6113005"/>
            <a:ext cx="5712743"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客户数据库建设、数据挖掘、数据仓库建设</a:t>
            </a:r>
          </a:p>
        </p:txBody>
      </p:sp>
      <p:sp>
        <p:nvSpPr>
          <p:cNvPr id="14" name="TextBox 8"/>
          <p:cNvSpPr txBox="1"/>
          <p:nvPr/>
        </p:nvSpPr>
        <p:spPr>
          <a:xfrm>
            <a:off x="49990" y="4132021"/>
            <a:ext cx="3482907" cy="400110"/>
          </a:xfrm>
          <a:prstGeom prst="rect">
            <a:avLst/>
          </a:prstGeom>
          <a:noFill/>
        </p:spPr>
        <p:txBody>
          <a:bodyPr wrap="square" rtlCol="0">
            <a:spAutoFit/>
          </a:bodyPr>
          <a:lstStyle/>
          <a:p>
            <a:pPr algn="r"/>
            <a:r>
              <a:rPr lang="en-US" altLang="zh-CN" sz="2000" dirty="0">
                <a:latin typeface="手札体-简粗体" panose="03000700000000000000" pitchFamily="66" charset="-122"/>
                <a:ea typeface="手札体-简粗体" panose="03000700000000000000" pitchFamily="66" charset="-122"/>
              </a:rPr>
              <a:t>ERP</a:t>
            </a:r>
            <a:r>
              <a:rPr lang="zh-CN" altLang="en-US" sz="2000" dirty="0">
                <a:latin typeface="手札体-简粗体" panose="03000700000000000000" pitchFamily="66" charset="-122"/>
                <a:ea typeface="手札体-简粗体" panose="03000700000000000000" pitchFamily="66" charset="-122"/>
              </a:rPr>
              <a:t>、</a:t>
            </a:r>
            <a:r>
              <a:rPr lang="en-US" altLang="zh-CN" sz="2000" dirty="0">
                <a:latin typeface="手札体-简粗体" panose="03000700000000000000" pitchFamily="66" charset="-122"/>
                <a:ea typeface="手札体-简粗体" panose="03000700000000000000" pitchFamily="66" charset="-122"/>
              </a:rPr>
              <a:t>ERM</a:t>
            </a:r>
            <a:r>
              <a:rPr lang="zh-CN" altLang="en-US" sz="2000" dirty="0">
                <a:latin typeface="手札体-简粗体" panose="03000700000000000000" pitchFamily="66" charset="-122"/>
                <a:ea typeface="手札体-简粗体" panose="03000700000000000000" pitchFamily="66" charset="-122"/>
              </a:rPr>
              <a:t>、</a:t>
            </a:r>
            <a:r>
              <a:rPr lang="en-US" altLang="zh-CN" sz="2000" dirty="0">
                <a:latin typeface="手札体-简粗体" panose="03000700000000000000" pitchFamily="66" charset="-122"/>
                <a:ea typeface="手札体-简粗体" panose="03000700000000000000" pitchFamily="66" charset="-122"/>
              </a:rPr>
              <a:t>IT</a:t>
            </a:r>
            <a:r>
              <a:rPr lang="zh-CN" altLang="en-US" sz="2000" dirty="0">
                <a:latin typeface="手札体-简粗体" panose="03000700000000000000" pitchFamily="66" charset="-122"/>
                <a:ea typeface="手札体-简粗体" panose="03000700000000000000" pitchFamily="66" charset="-122"/>
              </a:rPr>
              <a:t>等系统的集成</a:t>
            </a:r>
          </a:p>
        </p:txBody>
      </p:sp>
      <p:graphicFrame>
        <p:nvGraphicFramePr>
          <p:cNvPr id="15"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2448964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sym typeface="+mn-ea"/>
              </a:rPr>
              <a:t>3.3.1.1</a:t>
            </a:r>
            <a:r>
              <a:rPr lang="zh-CN" altLang="en-US" dirty="0">
                <a:sym typeface="+mn-ea"/>
              </a:rPr>
              <a:t> 业务操作管理子系统各个模块的构成（单选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pSp>
        <p:nvGrpSpPr>
          <p:cNvPr id="6" name="组 5"/>
          <p:cNvGrpSpPr/>
          <p:nvPr/>
        </p:nvGrpSpPr>
        <p:grpSpPr>
          <a:xfrm>
            <a:off x="4570766" y="2461430"/>
            <a:ext cx="2618667" cy="699071"/>
            <a:chOff x="74132" y="2580"/>
            <a:chExt cx="2618667" cy="699071"/>
          </a:xfrm>
        </p:grpSpPr>
        <p:sp>
          <p:nvSpPr>
            <p:cNvPr id="8" name="圆角矩形 7"/>
            <p:cNvSpPr/>
            <p:nvPr/>
          </p:nvSpPr>
          <p:spPr>
            <a:xfrm>
              <a:off x="74132" y="2580"/>
              <a:ext cx="2618667" cy="69907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圆角矩形 4"/>
            <p:cNvSpPr/>
            <p:nvPr/>
          </p:nvSpPr>
          <p:spPr>
            <a:xfrm>
              <a:off x="94607" y="23055"/>
              <a:ext cx="2577717" cy="658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营销管理模块</a:t>
              </a:r>
            </a:p>
          </p:txBody>
        </p:sp>
      </p:grpSp>
      <p:grpSp>
        <p:nvGrpSpPr>
          <p:cNvPr id="10" name="组 9"/>
          <p:cNvGrpSpPr/>
          <p:nvPr/>
        </p:nvGrpSpPr>
        <p:grpSpPr>
          <a:xfrm>
            <a:off x="4591241" y="3642530"/>
            <a:ext cx="2618667" cy="699071"/>
            <a:chOff x="3042336" y="2580"/>
            <a:chExt cx="2618667" cy="699071"/>
          </a:xfrm>
        </p:grpSpPr>
        <p:sp>
          <p:nvSpPr>
            <p:cNvPr id="11" name="圆角矩形 10"/>
            <p:cNvSpPr/>
            <p:nvPr/>
          </p:nvSpPr>
          <p:spPr>
            <a:xfrm>
              <a:off x="3042336" y="2580"/>
              <a:ext cx="2618667" cy="69907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圆角矩形 4"/>
            <p:cNvSpPr/>
            <p:nvPr/>
          </p:nvSpPr>
          <p:spPr>
            <a:xfrm>
              <a:off x="3062811" y="23055"/>
              <a:ext cx="2577717" cy="658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销售管理模块</a:t>
              </a:r>
            </a:p>
          </p:txBody>
        </p:sp>
      </p:grpSp>
      <p:grpSp>
        <p:nvGrpSpPr>
          <p:cNvPr id="14" name="组 13"/>
          <p:cNvGrpSpPr/>
          <p:nvPr/>
        </p:nvGrpSpPr>
        <p:grpSpPr>
          <a:xfrm>
            <a:off x="4591240" y="4823630"/>
            <a:ext cx="2618667" cy="699071"/>
            <a:chOff x="6010539" y="2580"/>
            <a:chExt cx="2618667" cy="699071"/>
          </a:xfrm>
        </p:grpSpPr>
        <p:sp>
          <p:nvSpPr>
            <p:cNvPr id="15" name="圆角矩形 14"/>
            <p:cNvSpPr/>
            <p:nvPr/>
          </p:nvSpPr>
          <p:spPr>
            <a:xfrm>
              <a:off x="6010539" y="2580"/>
              <a:ext cx="2618667" cy="69907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圆角矩形 4"/>
            <p:cNvSpPr/>
            <p:nvPr/>
          </p:nvSpPr>
          <p:spPr>
            <a:xfrm>
              <a:off x="6031014" y="23055"/>
              <a:ext cx="2577717" cy="658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客户服务模块</a:t>
              </a:r>
            </a:p>
          </p:txBody>
        </p:sp>
      </p:grpSp>
      <p:graphicFrame>
        <p:nvGraphicFramePr>
          <p:cNvPr id="17"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37478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sym typeface="+mn-ea"/>
              </a:rPr>
              <a:t>3.3.1.1</a:t>
            </a:r>
            <a:r>
              <a:rPr lang="zh-CN" altLang="en-US" dirty="0">
                <a:sym typeface="+mn-ea"/>
              </a:rPr>
              <a:t> 业务操作管理子系统各个模块的构成（单选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pSp>
        <p:nvGrpSpPr>
          <p:cNvPr id="5" name="组 4"/>
          <p:cNvGrpSpPr/>
          <p:nvPr/>
        </p:nvGrpSpPr>
        <p:grpSpPr>
          <a:xfrm>
            <a:off x="1014766" y="2596864"/>
            <a:ext cx="2618667" cy="699071"/>
            <a:chOff x="74132" y="2580"/>
            <a:chExt cx="2618667" cy="699071"/>
          </a:xfrm>
        </p:grpSpPr>
        <p:sp>
          <p:nvSpPr>
            <p:cNvPr id="6" name="圆角矩形 5"/>
            <p:cNvSpPr/>
            <p:nvPr/>
          </p:nvSpPr>
          <p:spPr>
            <a:xfrm>
              <a:off x="74132" y="2580"/>
              <a:ext cx="2618667" cy="69907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圆角矩形 4"/>
            <p:cNvSpPr/>
            <p:nvPr/>
          </p:nvSpPr>
          <p:spPr>
            <a:xfrm>
              <a:off x="94607" y="23055"/>
              <a:ext cx="2577717" cy="658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营销管理模块</a:t>
              </a:r>
            </a:p>
          </p:txBody>
        </p:sp>
      </p:grpSp>
      <p:grpSp>
        <p:nvGrpSpPr>
          <p:cNvPr id="8" name="组 7"/>
          <p:cNvGrpSpPr/>
          <p:nvPr/>
        </p:nvGrpSpPr>
        <p:grpSpPr>
          <a:xfrm>
            <a:off x="1035241" y="3777964"/>
            <a:ext cx="2618667" cy="699071"/>
            <a:chOff x="3042336" y="2580"/>
            <a:chExt cx="2618667" cy="699071"/>
          </a:xfrm>
          <a:solidFill>
            <a:schemeClr val="accent2">
              <a:lumMod val="60000"/>
              <a:lumOff val="40000"/>
            </a:schemeClr>
          </a:solidFill>
        </p:grpSpPr>
        <p:sp>
          <p:nvSpPr>
            <p:cNvPr id="9" name="圆角矩形 8"/>
            <p:cNvSpPr/>
            <p:nvPr/>
          </p:nvSpPr>
          <p:spPr>
            <a:xfrm>
              <a:off x="3042336" y="2580"/>
              <a:ext cx="2618667" cy="699071"/>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圆角矩形 4"/>
            <p:cNvSpPr/>
            <p:nvPr/>
          </p:nvSpPr>
          <p:spPr>
            <a:xfrm>
              <a:off x="3062811" y="23055"/>
              <a:ext cx="2577717" cy="65812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销售管理模块</a:t>
              </a:r>
            </a:p>
          </p:txBody>
        </p:sp>
      </p:grpSp>
      <p:grpSp>
        <p:nvGrpSpPr>
          <p:cNvPr id="11" name="组 10"/>
          <p:cNvGrpSpPr/>
          <p:nvPr/>
        </p:nvGrpSpPr>
        <p:grpSpPr>
          <a:xfrm>
            <a:off x="1035240" y="4959064"/>
            <a:ext cx="2618667" cy="699071"/>
            <a:chOff x="6010539" y="2580"/>
            <a:chExt cx="2618667" cy="699071"/>
          </a:xfrm>
          <a:solidFill>
            <a:schemeClr val="accent2">
              <a:lumMod val="60000"/>
              <a:lumOff val="40000"/>
            </a:schemeClr>
          </a:solidFill>
        </p:grpSpPr>
        <p:sp>
          <p:nvSpPr>
            <p:cNvPr id="13" name="圆角矩形 12"/>
            <p:cNvSpPr/>
            <p:nvPr/>
          </p:nvSpPr>
          <p:spPr>
            <a:xfrm>
              <a:off x="6010539" y="2580"/>
              <a:ext cx="2618667" cy="699071"/>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圆角矩形 4"/>
            <p:cNvSpPr/>
            <p:nvPr/>
          </p:nvSpPr>
          <p:spPr>
            <a:xfrm>
              <a:off x="6031014" y="23055"/>
              <a:ext cx="2577717" cy="65812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客户服务模块</a:t>
              </a:r>
            </a:p>
          </p:txBody>
        </p:sp>
      </p:grpSp>
      <p:grpSp>
        <p:nvGrpSpPr>
          <p:cNvPr id="15" name="组 14"/>
          <p:cNvGrpSpPr/>
          <p:nvPr/>
        </p:nvGrpSpPr>
        <p:grpSpPr>
          <a:xfrm>
            <a:off x="4005424" y="1897793"/>
            <a:ext cx="2094934" cy="563637"/>
            <a:chOff x="597865" y="876420"/>
            <a:chExt cx="2094934" cy="699071"/>
          </a:xfrm>
        </p:grpSpPr>
        <p:sp>
          <p:nvSpPr>
            <p:cNvPr id="16" name="圆角矩形 15"/>
            <p:cNvSpPr/>
            <p:nvPr/>
          </p:nvSpPr>
          <p:spPr>
            <a:xfrm>
              <a:off x="597865" y="876420"/>
              <a:ext cx="2094934" cy="699071"/>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圆角矩形 4"/>
            <p:cNvSpPr/>
            <p:nvPr/>
          </p:nvSpPr>
          <p:spPr>
            <a:xfrm>
              <a:off x="618340" y="896895"/>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solidFill>
                    <a:srgbClr val="FF0000"/>
                  </a:solidFill>
                  <a:latin typeface="手札体-简粗体" panose="03000700000000000000" pitchFamily="66" charset="-122"/>
                  <a:ea typeface="手札体-简粗体" panose="03000700000000000000" pitchFamily="66" charset="-122"/>
                </a:rPr>
                <a:t>市场</a:t>
              </a:r>
              <a:r>
                <a:rPr lang="zh-CN" altLang="en-US" sz="2000" kern="1200" dirty="0">
                  <a:latin typeface="手札体-简粗体" panose="03000700000000000000" pitchFamily="66" charset="-122"/>
                  <a:ea typeface="手札体-简粗体" panose="03000700000000000000" pitchFamily="66" charset="-122"/>
                </a:rPr>
                <a:t>分析</a:t>
              </a:r>
            </a:p>
          </p:txBody>
        </p:sp>
      </p:grpSp>
      <p:sp>
        <p:nvSpPr>
          <p:cNvPr id="18" name="左大括号 17"/>
          <p:cNvSpPr/>
          <p:nvPr/>
        </p:nvSpPr>
        <p:spPr>
          <a:xfrm>
            <a:off x="3653907" y="1892309"/>
            <a:ext cx="351517" cy="2108182"/>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zh-CN" altLang="en-US"/>
          </a:p>
        </p:txBody>
      </p:sp>
      <p:grpSp>
        <p:nvGrpSpPr>
          <p:cNvPr id="19" name="组 18"/>
          <p:cNvGrpSpPr/>
          <p:nvPr/>
        </p:nvGrpSpPr>
        <p:grpSpPr>
          <a:xfrm>
            <a:off x="3984949" y="2663111"/>
            <a:ext cx="2094934" cy="566575"/>
            <a:chOff x="597865" y="1750260"/>
            <a:chExt cx="2094934" cy="699071"/>
          </a:xfrm>
        </p:grpSpPr>
        <p:sp>
          <p:nvSpPr>
            <p:cNvPr id="20" name="圆角矩形 19"/>
            <p:cNvSpPr/>
            <p:nvPr/>
          </p:nvSpPr>
          <p:spPr>
            <a:xfrm>
              <a:off x="597865" y="1750260"/>
              <a:ext cx="2094934" cy="699071"/>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圆角矩形 4"/>
            <p:cNvSpPr/>
            <p:nvPr/>
          </p:nvSpPr>
          <p:spPr>
            <a:xfrm>
              <a:off x="618340" y="1770735"/>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solidFill>
                    <a:srgbClr val="FF0000"/>
                  </a:solidFill>
                  <a:latin typeface="手札体-简粗体" panose="03000700000000000000" pitchFamily="66" charset="-122"/>
                  <a:ea typeface="手札体-简粗体" panose="03000700000000000000" pitchFamily="66" charset="-122"/>
                </a:rPr>
                <a:t>市场</a:t>
              </a:r>
              <a:r>
                <a:rPr lang="zh-CN" altLang="en-US" sz="2000" kern="1200" dirty="0">
                  <a:latin typeface="手札体-简粗体" panose="03000700000000000000" pitchFamily="66" charset="-122"/>
                  <a:ea typeface="手札体-简粗体" panose="03000700000000000000" pitchFamily="66" charset="-122"/>
                </a:rPr>
                <a:t>预测</a:t>
              </a:r>
            </a:p>
          </p:txBody>
        </p:sp>
      </p:grpSp>
      <p:grpSp>
        <p:nvGrpSpPr>
          <p:cNvPr id="22" name="组 21"/>
          <p:cNvGrpSpPr/>
          <p:nvPr/>
        </p:nvGrpSpPr>
        <p:grpSpPr>
          <a:xfrm>
            <a:off x="4000498" y="3431367"/>
            <a:ext cx="2094934" cy="566575"/>
            <a:chOff x="597865" y="2624099"/>
            <a:chExt cx="2094934" cy="699071"/>
          </a:xfrm>
        </p:grpSpPr>
        <p:sp>
          <p:nvSpPr>
            <p:cNvPr id="23" name="圆角矩形 22"/>
            <p:cNvSpPr/>
            <p:nvPr/>
          </p:nvSpPr>
          <p:spPr>
            <a:xfrm>
              <a:off x="597865" y="2624099"/>
              <a:ext cx="2094934" cy="699071"/>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圆角矩形 4"/>
            <p:cNvSpPr/>
            <p:nvPr/>
          </p:nvSpPr>
          <p:spPr>
            <a:xfrm>
              <a:off x="618340" y="2644574"/>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solidFill>
                    <a:srgbClr val="FF0000"/>
                  </a:solidFill>
                  <a:latin typeface="手札体-简粗体" panose="03000700000000000000" pitchFamily="66" charset="-122"/>
                  <a:ea typeface="手札体-简粗体" panose="03000700000000000000" pitchFamily="66" charset="-122"/>
                </a:rPr>
                <a:t>市场</a:t>
              </a:r>
              <a:r>
                <a:rPr lang="zh-CN" altLang="en-US" sz="2000" kern="1200" dirty="0">
                  <a:latin typeface="手札体-简粗体" panose="03000700000000000000" pitchFamily="66" charset="-122"/>
                  <a:ea typeface="手札体-简粗体" panose="03000700000000000000" pitchFamily="66" charset="-122"/>
                </a:rPr>
                <a:t>活动管理</a:t>
              </a:r>
            </a:p>
          </p:txBody>
        </p:sp>
      </p:grpSp>
      <p:graphicFrame>
        <p:nvGraphicFramePr>
          <p:cNvPr id="26"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18174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sym typeface="+mn-ea"/>
              </a:rPr>
              <a:t>3.3.1.1</a:t>
            </a:r>
            <a:r>
              <a:rPr lang="zh-CN" altLang="en-US" dirty="0">
                <a:sym typeface="+mn-ea"/>
              </a:rPr>
              <a:t> 业务操作管理子系统各个模块的构成（单选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pSp>
        <p:nvGrpSpPr>
          <p:cNvPr id="5" name="组 4"/>
          <p:cNvGrpSpPr/>
          <p:nvPr/>
        </p:nvGrpSpPr>
        <p:grpSpPr>
          <a:xfrm>
            <a:off x="1014766" y="2596864"/>
            <a:ext cx="2618667" cy="699071"/>
            <a:chOff x="74132" y="2580"/>
            <a:chExt cx="2618667" cy="699071"/>
          </a:xfrm>
          <a:solidFill>
            <a:schemeClr val="accent2">
              <a:lumMod val="60000"/>
              <a:lumOff val="40000"/>
            </a:schemeClr>
          </a:solidFill>
        </p:grpSpPr>
        <p:sp>
          <p:nvSpPr>
            <p:cNvPr id="6" name="圆角矩形 5"/>
            <p:cNvSpPr/>
            <p:nvPr/>
          </p:nvSpPr>
          <p:spPr>
            <a:xfrm>
              <a:off x="74132" y="2580"/>
              <a:ext cx="2618667" cy="699071"/>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圆角矩形 4"/>
            <p:cNvSpPr/>
            <p:nvPr/>
          </p:nvSpPr>
          <p:spPr>
            <a:xfrm>
              <a:off x="94607" y="23055"/>
              <a:ext cx="2577717" cy="65812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营销管理模块</a:t>
              </a:r>
            </a:p>
          </p:txBody>
        </p:sp>
      </p:grpSp>
      <p:grpSp>
        <p:nvGrpSpPr>
          <p:cNvPr id="8" name="组 7"/>
          <p:cNvGrpSpPr/>
          <p:nvPr/>
        </p:nvGrpSpPr>
        <p:grpSpPr>
          <a:xfrm>
            <a:off x="1035241" y="3777964"/>
            <a:ext cx="2618667" cy="699071"/>
            <a:chOff x="3042336" y="2580"/>
            <a:chExt cx="2618667" cy="699071"/>
          </a:xfrm>
        </p:grpSpPr>
        <p:sp>
          <p:nvSpPr>
            <p:cNvPr id="9" name="圆角矩形 8"/>
            <p:cNvSpPr/>
            <p:nvPr/>
          </p:nvSpPr>
          <p:spPr>
            <a:xfrm>
              <a:off x="3042336" y="2580"/>
              <a:ext cx="2618667" cy="69907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圆角矩形 4"/>
            <p:cNvSpPr/>
            <p:nvPr/>
          </p:nvSpPr>
          <p:spPr>
            <a:xfrm>
              <a:off x="3062811" y="23055"/>
              <a:ext cx="2577717" cy="658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销售管理模块</a:t>
              </a:r>
            </a:p>
          </p:txBody>
        </p:sp>
      </p:grpSp>
      <p:grpSp>
        <p:nvGrpSpPr>
          <p:cNvPr id="11" name="组 10"/>
          <p:cNvGrpSpPr/>
          <p:nvPr/>
        </p:nvGrpSpPr>
        <p:grpSpPr>
          <a:xfrm>
            <a:off x="1035240" y="4959064"/>
            <a:ext cx="2618667" cy="699071"/>
            <a:chOff x="6010539" y="2580"/>
            <a:chExt cx="2618667" cy="699071"/>
          </a:xfrm>
          <a:solidFill>
            <a:schemeClr val="accent2">
              <a:lumMod val="60000"/>
              <a:lumOff val="40000"/>
            </a:schemeClr>
          </a:solidFill>
        </p:grpSpPr>
        <p:sp>
          <p:nvSpPr>
            <p:cNvPr id="13" name="圆角矩形 12"/>
            <p:cNvSpPr/>
            <p:nvPr/>
          </p:nvSpPr>
          <p:spPr>
            <a:xfrm>
              <a:off x="6010539" y="2580"/>
              <a:ext cx="2618667" cy="699071"/>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圆角矩形 4"/>
            <p:cNvSpPr/>
            <p:nvPr/>
          </p:nvSpPr>
          <p:spPr>
            <a:xfrm>
              <a:off x="6031014" y="23055"/>
              <a:ext cx="2577717" cy="65812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客户服务模块</a:t>
              </a:r>
            </a:p>
          </p:txBody>
        </p:sp>
      </p:grpSp>
      <p:sp>
        <p:nvSpPr>
          <p:cNvPr id="15" name="左大括号 14"/>
          <p:cNvSpPr/>
          <p:nvPr/>
        </p:nvSpPr>
        <p:spPr>
          <a:xfrm>
            <a:off x="3674382" y="2692403"/>
            <a:ext cx="351517" cy="2870192"/>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zh-CN" altLang="en-US"/>
          </a:p>
        </p:txBody>
      </p:sp>
      <p:grpSp>
        <p:nvGrpSpPr>
          <p:cNvPr id="16" name="组 15"/>
          <p:cNvGrpSpPr/>
          <p:nvPr/>
        </p:nvGrpSpPr>
        <p:grpSpPr>
          <a:xfrm>
            <a:off x="4008273" y="2692403"/>
            <a:ext cx="2094934" cy="583057"/>
            <a:chOff x="3566069" y="876420"/>
            <a:chExt cx="2094934" cy="699071"/>
          </a:xfrm>
        </p:grpSpPr>
        <p:sp>
          <p:nvSpPr>
            <p:cNvPr id="17" name="圆角矩形 16"/>
            <p:cNvSpPr/>
            <p:nvPr/>
          </p:nvSpPr>
          <p:spPr>
            <a:xfrm>
              <a:off x="3566069" y="876420"/>
              <a:ext cx="2094934" cy="699071"/>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圆角矩形 4"/>
            <p:cNvSpPr/>
            <p:nvPr/>
          </p:nvSpPr>
          <p:spPr>
            <a:xfrm>
              <a:off x="3586544" y="896895"/>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solidFill>
                    <a:srgbClr val="FF0000"/>
                  </a:solidFill>
                  <a:latin typeface="手札体-简粗体" panose="03000700000000000000" pitchFamily="66" charset="-122"/>
                  <a:ea typeface="手札体-简粗体" panose="03000700000000000000" pitchFamily="66" charset="-122"/>
                </a:rPr>
                <a:t>销售</a:t>
              </a:r>
              <a:r>
                <a:rPr lang="zh-CN" altLang="en-US" sz="2000" kern="1200" dirty="0">
                  <a:latin typeface="手札体-简粗体" panose="03000700000000000000" pitchFamily="66" charset="-122"/>
                  <a:ea typeface="手札体-简粗体" panose="03000700000000000000" pitchFamily="66" charset="-122"/>
                </a:rPr>
                <a:t>部件</a:t>
              </a:r>
            </a:p>
          </p:txBody>
        </p:sp>
      </p:grpSp>
      <p:grpSp>
        <p:nvGrpSpPr>
          <p:cNvPr id="19" name="组 18"/>
          <p:cNvGrpSpPr/>
          <p:nvPr/>
        </p:nvGrpSpPr>
        <p:grpSpPr>
          <a:xfrm>
            <a:off x="4016048" y="3441129"/>
            <a:ext cx="2094934" cy="616957"/>
            <a:chOff x="3566069" y="1750260"/>
            <a:chExt cx="2094934" cy="678596"/>
          </a:xfrm>
        </p:grpSpPr>
        <p:sp>
          <p:nvSpPr>
            <p:cNvPr id="20" name="圆角矩形 19"/>
            <p:cNvSpPr/>
            <p:nvPr/>
          </p:nvSpPr>
          <p:spPr>
            <a:xfrm>
              <a:off x="3566069" y="1750260"/>
              <a:ext cx="2094934" cy="641467"/>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圆角矩形 4"/>
            <p:cNvSpPr/>
            <p:nvPr/>
          </p:nvSpPr>
          <p:spPr>
            <a:xfrm>
              <a:off x="3586544" y="1770735"/>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latin typeface="手札体-简粗体" panose="03000700000000000000" pitchFamily="66" charset="-122"/>
                  <a:ea typeface="手札体-简粗体" panose="03000700000000000000" pitchFamily="66" charset="-122"/>
                </a:rPr>
                <a:t>现场</a:t>
              </a:r>
              <a:r>
                <a:rPr lang="zh-CN" altLang="en-US" sz="2000" kern="1200" dirty="0">
                  <a:solidFill>
                    <a:srgbClr val="FF0000"/>
                  </a:solidFill>
                  <a:latin typeface="手札体-简粗体" panose="03000700000000000000" pitchFamily="66" charset="-122"/>
                  <a:ea typeface="手札体-简粗体" panose="03000700000000000000" pitchFamily="66" charset="-122"/>
                </a:rPr>
                <a:t>销售</a:t>
              </a:r>
              <a:r>
                <a:rPr lang="zh-CN" altLang="en-US" sz="2000" kern="1200" dirty="0">
                  <a:latin typeface="手札体-简粗体" panose="03000700000000000000" pitchFamily="66" charset="-122"/>
                  <a:ea typeface="手札体-简粗体" panose="03000700000000000000" pitchFamily="66" charset="-122"/>
                </a:rPr>
                <a:t>部件</a:t>
              </a:r>
            </a:p>
          </p:txBody>
        </p:sp>
      </p:grpSp>
      <p:grpSp>
        <p:nvGrpSpPr>
          <p:cNvPr id="22" name="组 21"/>
          <p:cNvGrpSpPr/>
          <p:nvPr/>
        </p:nvGrpSpPr>
        <p:grpSpPr>
          <a:xfrm>
            <a:off x="4016048" y="4959064"/>
            <a:ext cx="2094934" cy="583200"/>
            <a:chOff x="3566069" y="2624099"/>
            <a:chExt cx="2094934" cy="699071"/>
          </a:xfrm>
        </p:grpSpPr>
        <p:sp>
          <p:nvSpPr>
            <p:cNvPr id="23" name="圆角矩形 22"/>
            <p:cNvSpPr/>
            <p:nvPr/>
          </p:nvSpPr>
          <p:spPr>
            <a:xfrm>
              <a:off x="3566069" y="2624099"/>
              <a:ext cx="2094934" cy="699071"/>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圆角矩形 4"/>
            <p:cNvSpPr/>
            <p:nvPr/>
          </p:nvSpPr>
          <p:spPr>
            <a:xfrm>
              <a:off x="3586544" y="2644574"/>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latin typeface="手札体-简粗体" panose="03000700000000000000" pitchFamily="66" charset="-122"/>
                  <a:ea typeface="手札体-简粗体" panose="03000700000000000000" pitchFamily="66" charset="-122"/>
                </a:rPr>
                <a:t>沟通渠道部件</a:t>
              </a:r>
            </a:p>
          </p:txBody>
        </p:sp>
      </p:grpSp>
      <p:grpSp>
        <p:nvGrpSpPr>
          <p:cNvPr id="25" name="组 24"/>
          <p:cNvGrpSpPr/>
          <p:nvPr/>
        </p:nvGrpSpPr>
        <p:grpSpPr>
          <a:xfrm>
            <a:off x="4008273" y="4185435"/>
            <a:ext cx="2094934" cy="583200"/>
            <a:chOff x="3566069" y="3497939"/>
            <a:chExt cx="2094934" cy="699071"/>
          </a:xfrm>
        </p:grpSpPr>
        <p:sp>
          <p:nvSpPr>
            <p:cNvPr id="26" name="圆角矩形 25"/>
            <p:cNvSpPr/>
            <p:nvPr/>
          </p:nvSpPr>
          <p:spPr>
            <a:xfrm>
              <a:off x="3566069" y="3497939"/>
              <a:ext cx="2094934" cy="699071"/>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圆角矩形 4"/>
            <p:cNvSpPr/>
            <p:nvPr/>
          </p:nvSpPr>
          <p:spPr>
            <a:xfrm>
              <a:off x="3586544" y="3518414"/>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solidFill>
                    <a:srgbClr val="FF0000"/>
                  </a:solidFill>
                  <a:latin typeface="手札体-简粗体" panose="03000700000000000000" pitchFamily="66" charset="-122"/>
                  <a:ea typeface="手札体-简粗体" panose="03000700000000000000" pitchFamily="66" charset="-122"/>
                </a:rPr>
                <a:t>销售</a:t>
              </a:r>
              <a:r>
                <a:rPr lang="zh-CN" altLang="en-US" sz="2000" kern="1200" dirty="0">
                  <a:latin typeface="手札体-简粗体" panose="03000700000000000000" pitchFamily="66" charset="-122"/>
                  <a:ea typeface="手札体-简粗体" panose="03000700000000000000" pitchFamily="66" charset="-122"/>
                </a:rPr>
                <a:t>业绩部件</a:t>
              </a:r>
            </a:p>
          </p:txBody>
        </p:sp>
      </p:grpSp>
      <p:graphicFrame>
        <p:nvGraphicFramePr>
          <p:cNvPr id="32"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42347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sym typeface="+mn-ea"/>
              </a:rPr>
              <a:t>3.3.1.1</a:t>
            </a:r>
            <a:r>
              <a:rPr lang="zh-CN" altLang="en-US" dirty="0">
                <a:sym typeface="+mn-ea"/>
              </a:rPr>
              <a:t> 业务操作管理子系统各个模块的构成（单选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pSp>
        <p:nvGrpSpPr>
          <p:cNvPr id="5" name="组 4"/>
          <p:cNvGrpSpPr/>
          <p:nvPr/>
        </p:nvGrpSpPr>
        <p:grpSpPr>
          <a:xfrm>
            <a:off x="1014766" y="2596864"/>
            <a:ext cx="2618667" cy="699071"/>
            <a:chOff x="74132" y="2580"/>
            <a:chExt cx="2618667" cy="699071"/>
          </a:xfrm>
          <a:solidFill>
            <a:schemeClr val="accent2">
              <a:lumMod val="60000"/>
              <a:lumOff val="40000"/>
            </a:schemeClr>
          </a:solidFill>
        </p:grpSpPr>
        <p:sp>
          <p:nvSpPr>
            <p:cNvPr id="6" name="圆角矩形 5"/>
            <p:cNvSpPr/>
            <p:nvPr/>
          </p:nvSpPr>
          <p:spPr>
            <a:xfrm>
              <a:off x="74132" y="2580"/>
              <a:ext cx="2618667" cy="699071"/>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圆角矩形 4"/>
            <p:cNvSpPr/>
            <p:nvPr/>
          </p:nvSpPr>
          <p:spPr>
            <a:xfrm>
              <a:off x="94607" y="23055"/>
              <a:ext cx="2577717" cy="65812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营销管理模块</a:t>
              </a:r>
            </a:p>
          </p:txBody>
        </p:sp>
      </p:grpSp>
      <p:grpSp>
        <p:nvGrpSpPr>
          <p:cNvPr id="8" name="组 7"/>
          <p:cNvGrpSpPr/>
          <p:nvPr/>
        </p:nvGrpSpPr>
        <p:grpSpPr>
          <a:xfrm>
            <a:off x="1035241" y="3777964"/>
            <a:ext cx="2618667" cy="699071"/>
            <a:chOff x="3042336" y="2580"/>
            <a:chExt cx="2618667" cy="699071"/>
          </a:xfrm>
          <a:solidFill>
            <a:schemeClr val="accent2">
              <a:lumMod val="60000"/>
              <a:lumOff val="40000"/>
            </a:schemeClr>
          </a:solidFill>
        </p:grpSpPr>
        <p:sp>
          <p:nvSpPr>
            <p:cNvPr id="9" name="圆角矩形 8"/>
            <p:cNvSpPr/>
            <p:nvPr/>
          </p:nvSpPr>
          <p:spPr>
            <a:xfrm>
              <a:off x="3042336" y="2580"/>
              <a:ext cx="2618667" cy="699071"/>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圆角矩形 4"/>
            <p:cNvSpPr/>
            <p:nvPr/>
          </p:nvSpPr>
          <p:spPr>
            <a:xfrm>
              <a:off x="3062811" y="23055"/>
              <a:ext cx="2577717" cy="65812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销售管理模块</a:t>
              </a:r>
            </a:p>
          </p:txBody>
        </p:sp>
      </p:grpSp>
      <p:grpSp>
        <p:nvGrpSpPr>
          <p:cNvPr id="11" name="组 10"/>
          <p:cNvGrpSpPr/>
          <p:nvPr/>
        </p:nvGrpSpPr>
        <p:grpSpPr>
          <a:xfrm>
            <a:off x="1035240" y="4959064"/>
            <a:ext cx="2618667" cy="699071"/>
            <a:chOff x="6010539" y="2580"/>
            <a:chExt cx="2618667" cy="699071"/>
          </a:xfrm>
        </p:grpSpPr>
        <p:sp>
          <p:nvSpPr>
            <p:cNvPr id="13" name="圆角矩形 12"/>
            <p:cNvSpPr/>
            <p:nvPr/>
          </p:nvSpPr>
          <p:spPr>
            <a:xfrm>
              <a:off x="6010539" y="2580"/>
              <a:ext cx="2618667" cy="69907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圆角矩形 4"/>
            <p:cNvSpPr/>
            <p:nvPr/>
          </p:nvSpPr>
          <p:spPr>
            <a:xfrm>
              <a:off x="6031014" y="23055"/>
              <a:ext cx="2577717" cy="658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a:latin typeface="手札体-简粗体" panose="03000700000000000000" pitchFamily="66" charset="-122"/>
                  <a:ea typeface="手札体-简粗体" panose="03000700000000000000" pitchFamily="66" charset="-122"/>
                </a:rPr>
                <a:t>客户服务模块</a:t>
              </a:r>
            </a:p>
          </p:txBody>
        </p:sp>
      </p:grpSp>
      <p:sp>
        <p:nvSpPr>
          <p:cNvPr id="15" name="左大括号 14"/>
          <p:cNvSpPr/>
          <p:nvPr/>
        </p:nvSpPr>
        <p:spPr>
          <a:xfrm>
            <a:off x="3674382" y="3873503"/>
            <a:ext cx="351517" cy="2870192"/>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zh-CN" altLang="en-US"/>
          </a:p>
        </p:txBody>
      </p:sp>
      <p:grpSp>
        <p:nvGrpSpPr>
          <p:cNvPr id="16" name="组 15"/>
          <p:cNvGrpSpPr/>
          <p:nvPr/>
        </p:nvGrpSpPr>
        <p:grpSpPr>
          <a:xfrm>
            <a:off x="4046373" y="3873504"/>
            <a:ext cx="2094934" cy="603532"/>
            <a:chOff x="6534273" y="876420"/>
            <a:chExt cx="2094934" cy="699071"/>
          </a:xfrm>
        </p:grpSpPr>
        <p:sp>
          <p:nvSpPr>
            <p:cNvPr id="17" name="圆角矩形 16"/>
            <p:cNvSpPr/>
            <p:nvPr/>
          </p:nvSpPr>
          <p:spPr>
            <a:xfrm>
              <a:off x="6534273" y="876420"/>
              <a:ext cx="2094934" cy="699071"/>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圆角矩形 4"/>
            <p:cNvSpPr/>
            <p:nvPr/>
          </p:nvSpPr>
          <p:spPr>
            <a:xfrm>
              <a:off x="6554748" y="896895"/>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solidFill>
                    <a:srgbClr val="FF0000"/>
                  </a:solidFill>
                  <a:latin typeface="手札体-简粗体" panose="03000700000000000000" pitchFamily="66" charset="-122"/>
                  <a:ea typeface="手札体-简粗体" panose="03000700000000000000" pitchFamily="66" charset="-122"/>
                </a:rPr>
                <a:t>服务</a:t>
              </a:r>
              <a:r>
                <a:rPr lang="zh-CN" altLang="en-US" sz="2000" kern="1200" dirty="0">
                  <a:latin typeface="手札体-简粗体" panose="03000700000000000000" pitchFamily="66" charset="-122"/>
                  <a:ea typeface="手札体-简粗体" panose="03000700000000000000" pitchFamily="66" charset="-122"/>
                </a:rPr>
                <a:t>部件</a:t>
              </a:r>
            </a:p>
          </p:txBody>
        </p:sp>
      </p:grpSp>
      <p:grpSp>
        <p:nvGrpSpPr>
          <p:cNvPr id="19" name="组 18"/>
          <p:cNvGrpSpPr/>
          <p:nvPr/>
        </p:nvGrpSpPr>
        <p:grpSpPr>
          <a:xfrm>
            <a:off x="4047425" y="6143972"/>
            <a:ext cx="2094934" cy="599723"/>
            <a:chOff x="6534273" y="1750260"/>
            <a:chExt cx="2094934" cy="699071"/>
          </a:xfrm>
        </p:grpSpPr>
        <p:sp>
          <p:nvSpPr>
            <p:cNvPr id="20" name="圆角矩形 19"/>
            <p:cNvSpPr/>
            <p:nvPr/>
          </p:nvSpPr>
          <p:spPr>
            <a:xfrm>
              <a:off x="6534273" y="1750260"/>
              <a:ext cx="2094934" cy="699071"/>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圆角矩形 4"/>
            <p:cNvSpPr/>
            <p:nvPr/>
          </p:nvSpPr>
          <p:spPr>
            <a:xfrm>
              <a:off x="6554748" y="1770735"/>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latin typeface="手札体-简粗体" panose="03000700000000000000" pitchFamily="66" charset="-122"/>
                  <a:ea typeface="手札体-简粗体" panose="03000700000000000000" pitchFamily="66" charset="-122"/>
                </a:rPr>
                <a:t>合同部件</a:t>
              </a:r>
            </a:p>
          </p:txBody>
        </p:sp>
      </p:grpSp>
      <p:grpSp>
        <p:nvGrpSpPr>
          <p:cNvPr id="22" name="组 21"/>
          <p:cNvGrpSpPr/>
          <p:nvPr/>
        </p:nvGrpSpPr>
        <p:grpSpPr>
          <a:xfrm>
            <a:off x="4062415" y="4638285"/>
            <a:ext cx="2094934" cy="606783"/>
            <a:chOff x="6534273" y="2624099"/>
            <a:chExt cx="2094934" cy="699071"/>
          </a:xfrm>
        </p:grpSpPr>
        <p:sp>
          <p:nvSpPr>
            <p:cNvPr id="23" name="圆角矩形 22"/>
            <p:cNvSpPr/>
            <p:nvPr/>
          </p:nvSpPr>
          <p:spPr>
            <a:xfrm>
              <a:off x="6534273" y="2624099"/>
              <a:ext cx="2094934" cy="699071"/>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圆角矩形 4"/>
            <p:cNvSpPr/>
            <p:nvPr/>
          </p:nvSpPr>
          <p:spPr>
            <a:xfrm>
              <a:off x="6554748" y="2644574"/>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solidFill>
                    <a:srgbClr val="FF0000"/>
                  </a:solidFill>
                  <a:latin typeface="手札体-简粗体" panose="03000700000000000000" pitchFamily="66" charset="-122"/>
                  <a:ea typeface="手札体-简粗体" panose="03000700000000000000" pitchFamily="66" charset="-122"/>
                </a:rPr>
                <a:t>客户</a:t>
              </a:r>
              <a:r>
                <a:rPr lang="zh-CN" altLang="en-US" sz="2000" kern="1200" dirty="0">
                  <a:latin typeface="手札体-简粗体" panose="03000700000000000000" pitchFamily="66" charset="-122"/>
                  <a:ea typeface="手札体-简粗体" panose="03000700000000000000" pitchFamily="66" charset="-122"/>
                </a:rPr>
                <a:t>关系部件</a:t>
              </a:r>
            </a:p>
          </p:txBody>
        </p:sp>
      </p:grpSp>
      <p:grpSp>
        <p:nvGrpSpPr>
          <p:cNvPr id="25" name="组 24"/>
          <p:cNvGrpSpPr/>
          <p:nvPr/>
        </p:nvGrpSpPr>
        <p:grpSpPr>
          <a:xfrm>
            <a:off x="4041940" y="5385594"/>
            <a:ext cx="2094934" cy="601200"/>
            <a:chOff x="6534273" y="3497939"/>
            <a:chExt cx="2094934" cy="750704"/>
          </a:xfrm>
        </p:grpSpPr>
        <p:sp>
          <p:nvSpPr>
            <p:cNvPr id="26" name="圆角矩形 25"/>
            <p:cNvSpPr/>
            <p:nvPr/>
          </p:nvSpPr>
          <p:spPr>
            <a:xfrm>
              <a:off x="6534273" y="3497939"/>
              <a:ext cx="2094934" cy="750704"/>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圆角矩形 4"/>
            <p:cNvSpPr/>
            <p:nvPr/>
          </p:nvSpPr>
          <p:spPr>
            <a:xfrm>
              <a:off x="6554748" y="3518414"/>
              <a:ext cx="2053984" cy="6581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a:latin typeface="手札体-简粗体" panose="03000700000000000000" pitchFamily="66" charset="-122"/>
                  <a:ea typeface="手札体-简粗体" panose="03000700000000000000" pitchFamily="66" charset="-122"/>
                </a:rPr>
                <a:t>移动现场</a:t>
              </a:r>
              <a:r>
                <a:rPr lang="zh-CN" altLang="en-US" sz="2000" kern="1200" dirty="0">
                  <a:solidFill>
                    <a:srgbClr val="FF0000"/>
                  </a:solidFill>
                  <a:latin typeface="手札体-简粗体" panose="03000700000000000000" pitchFamily="66" charset="-122"/>
                  <a:ea typeface="手札体-简粗体" panose="03000700000000000000" pitchFamily="66" charset="-122"/>
                </a:rPr>
                <a:t>服务</a:t>
              </a:r>
              <a:r>
                <a:rPr lang="zh-CN" altLang="en-US" sz="2000" kern="1200" dirty="0">
                  <a:latin typeface="手札体-简粗体" panose="03000700000000000000" pitchFamily="66" charset="-122"/>
                  <a:ea typeface="手札体-简粗体" panose="03000700000000000000" pitchFamily="66" charset="-122"/>
                </a:rPr>
                <a:t>部件</a:t>
              </a:r>
            </a:p>
          </p:txBody>
        </p:sp>
      </p:grpSp>
      <p:graphicFrame>
        <p:nvGraphicFramePr>
          <p:cNvPr id="32"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995824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sym typeface="+mn-ea"/>
              </a:rPr>
              <a:t>3.3.1.1</a:t>
            </a:r>
            <a:r>
              <a:rPr lang="zh-CN" altLang="en-US" dirty="0">
                <a:sym typeface="+mn-ea"/>
              </a:rPr>
              <a:t> 业务操作管理子系统各个模块的构成（单选</a:t>
            </a:r>
            <a:r>
              <a:rPr lang="zh-CN" altLang="en-US" dirty="0">
                <a:solidFill>
                  <a:srgbClr val="FF0000"/>
                </a:solidFill>
                <a:sym typeface="+mn-ea"/>
              </a:rPr>
              <a:t>★</a:t>
            </a:r>
            <a:r>
              <a:rPr lang="zh-CN" altLang="en-US" dirty="0">
                <a:sym typeface="+mn-ea"/>
              </a:rPr>
              <a:t>）</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aphicFrame>
        <p:nvGraphicFramePr>
          <p:cNvPr id="7" name="图示 6"/>
          <p:cNvGraphicFramePr/>
          <p:nvPr/>
        </p:nvGraphicFramePr>
        <p:xfrm>
          <a:off x="1743751" y="2169045"/>
          <a:ext cx="8703340" cy="4199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4237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sym typeface="+mn-ea"/>
              </a:rPr>
              <a:t>3.3.1.2</a:t>
            </a:r>
            <a:r>
              <a:rPr lang="zh-CN" altLang="en-US" dirty="0">
                <a:sym typeface="+mn-ea"/>
              </a:rPr>
              <a:t> 客户合作管理子系统（简答，多选）</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aphicFrame>
        <p:nvGraphicFramePr>
          <p:cNvPr id="23"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组 23"/>
          <p:cNvGrpSpPr/>
          <p:nvPr/>
        </p:nvGrpSpPr>
        <p:grpSpPr>
          <a:xfrm>
            <a:off x="1775943" y="3300960"/>
            <a:ext cx="8944914" cy="560880"/>
            <a:chOff x="399638" y="881409"/>
            <a:chExt cx="8944914" cy="560880"/>
          </a:xfrm>
        </p:grpSpPr>
        <p:sp>
          <p:nvSpPr>
            <p:cNvPr id="25" name="圆角矩形 24"/>
            <p:cNvSpPr/>
            <p:nvPr/>
          </p:nvSpPr>
          <p:spPr>
            <a:xfrm>
              <a:off x="399638" y="881409"/>
              <a:ext cx="8944914" cy="56088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圆角矩形 4"/>
            <p:cNvSpPr/>
            <p:nvPr/>
          </p:nvSpPr>
          <p:spPr>
            <a:xfrm>
              <a:off x="427018" y="908789"/>
              <a:ext cx="8890154" cy="5061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487" tIns="0" rIns="247487" bIns="0" numCol="1" spcCol="1270" anchor="ctr" anchorCtr="0">
              <a:noAutofit/>
            </a:bodyPr>
            <a:lstStyle/>
            <a:p>
              <a:pPr lvl="0" algn="ctr" defTabSz="889000">
                <a:lnSpc>
                  <a:spcPct val="90000"/>
                </a:lnSpc>
                <a:spcBef>
                  <a:spcPct val="0"/>
                </a:spcBef>
                <a:spcAft>
                  <a:spcPct val="35000"/>
                </a:spcAft>
              </a:pPr>
              <a:r>
                <a:rPr lang="zh-CN" altLang="en-US" sz="2000" kern="1200" dirty="0">
                  <a:latin typeface="手札体-简粗体" panose="03000700000000000000" pitchFamily="66" charset="-122"/>
                  <a:ea typeface="手札体-简粗体" panose="03000700000000000000" pitchFamily="66" charset="-122"/>
                </a:rPr>
                <a:t>你们可以</a:t>
              </a:r>
              <a:r>
                <a:rPr lang="zh-CN" altLang="en-US" sz="2000" kern="1200">
                  <a:latin typeface="手札体-简粗体" panose="03000700000000000000" pitchFamily="66" charset="-122"/>
                  <a:ea typeface="手札体-简粗体" panose="03000700000000000000" pitchFamily="66" charset="-122"/>
                </a:rPr>
                <a:t>想到哪些方式？</a:t>
              </a:r>
              <a:endParaRPr lang="zh-CN" altLang="en-US" sz="20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115585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
          <p:cNvSpPr/>
          <p:nvPr/>
        </p:nvSpPr>
        <p:spPr>
          <a:xfrm>
            <a:off x="2204401" y="2843553"/>
            <a:ext cx="8115256" cy="1380104"/>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大家觉得，一个企业的正常运转，需要哪些要素？</a:t>
            </a:r>
          </a:p>
        </p:txBody>
      </p:sp>
    </p:spTree>
    <p:extLst>
      <p:ext uri="{BB962C8B-B14F-4D97-AF65-F5344CB8AC3E}">
        <p14:creationId xmlns:p14="http://schemas.microsoft.com/office/powerpoint/2010/main" val="20324409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pSp>
        <p:nvGrpSpPr>
          <p:cNvPr id="8" name="组合 7"/>
          <p:cNvGrpSpPr/>
          <p:nvPr/>
        </p:nvGrpSpPr>
        <p:grpSpPr>
          <a:xfrm>
            <a:off x="1549190" y="2267676"/>
            <a:ext cx="10014912" cy="3831628"/>
            <a:chOff x="1421594" y="2214511"/>
            <a:chExt cx="10014912" cy="3831628"/>
          </a:xfrm>
        </p:grpSpPr>
        <p:sp>
          <p:nvSpPr>
            <p:cNvPr id="5" name="TextBox 4"/>
            <p:cNvSpPr txBox="1"/>
            <p:nvPr/>
          </p:nvSpPr>
          <p:spPr>
            <a:xfrm>
              <a:off x="1802807" y="3588437"/>
              <a:ext cx="1742994"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呼叫中心</a:t>
              </a:r>
            </a:p>
          </p:txBody>
        </p:sp>
        <p:pic>
          <p:nvPicPr>
            <p:cNvPr id="1026" name="Picture 2" descr="https://timgsa.baidu.com/timg?image&amp;quality=80&amp;size=b9999_10000&amp;sec=1523266777892&amp;di=ff305ed6886315f6f621fc2fd5012f7a&amp;imgtype=0&amp;src=http%3A%2F%2Ffile1.youboy.com%2Fd%2F151%2F42%2F38%2F5%2F527635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594" y="2322964"/>
              <a:ext cx="1900924" cy="12654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04061" y="3588436"/>
              <a:ext cx="1742994"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电话交流</a:t>
              </a:r>
            </a:p>
          </p:txBody>
        </p:sp>
        <p:pic>
          <p:nvPicPr>
            <p:cNvPr id="1028" name="Picture 4" descr="https://timgsa.baidu.com/timg?image&amp;quality=80&amp;size=b9999_10000&amp;sec=1523266955159&amp;di=6bebadfef9a2f826568e2cbdbeae6361&amp;imgtype=0&amp;src=http%3A%2F%2Fwww.dofund.com%2Fuploads%2F170414%2F6-1F414140524502.png"/>
            <p:cNvPicPr>
              <a:picLocks noChangeAspect="1" noChangeArrowheads="1"/>
            </p:cNvPicPr>
            <p:nvPr/>
          </p:nvPicPr>
          <p:blipFill rotWithShape="1">
            <a:blip r:embed="rId4">
              <a:extLst>
                <a:ext uri="{28A0092B-C50C-407E-A947-70E740481C1C}">
                  <a14:useLocalDpi xmlns:a14="http://schemas.microsoft.com/office/drawing/2010/main" val="0"/>
                </a:ext>
              </a:extLst>
            </a:blip>
            <a:srcRect l="15730" t="9762" r="5692" b="10237"/>
            <a:stretch>
              <a:fillRect/>
            </a:stretch>
          </p:blipFill>
          <p:spPr bwMode="auto">
            <a:xfrm>
              <a:off x="4210493" y="2322963"/>
              <a:ext cx="1612857" cy="11906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094023" y="3588437"/>
              <a:ext cx="1742994"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网上交流</a:t>
              </a:r>
            </a:p>
          </p:txBody>
        </p:sp>
        <p:grpSp>
          <p:nvGrpSpPr>
            <p:cNvPr id="6" name="组合 5"/>
            <p:cNvGrpSpPr/>
            <p:nvPr/>
          </p:nvGrpSpPr>
          <p:grpSpPr>
            <a:xfrm>
              <a:off x="6757321" y="2461456"/>
              <a:ext cx="1810267" cy="988487"/>
              <a:chOff x="7150805" y="2371896"/>
              <a:chExt cx="1810267" cy="988487"/>
            </a:xfrm>
          </p:grpSpPr>
          <p:pic>
            <p:nvPicPr>
              <p:cNvPr id="1034" name="Picture 10" descr="https://timgsa.baidu.com/timg?image&amp;quality=80&amp;size=b9999_10000&amp;sec=1523267169495&amp;di=86257238cc614ad0d4a99b4b84b990e3&amp;imgtype=0&amp;src=http%3A%2F%2Fpic1.16pic.com%2F00%2F25%2F10%2F16pic_2510076_b.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1013" r="52206" b="13596"/>
              <a:stretch>
                <a:fillRect/>
              </a:stretch>
            </p:blipFill>
            <p:spPr bwMode="auto">
              <a:xfrm>
                <a:off x="7150805" y="2371896"/>
                <a:ext cx="887409" cy="98848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23267224504&amp;di=a67cb2209596af7ab306b0b7eef80ba8&amp;imgtype=0&amp;src=http%3A%2F%2Fi4.hexunimg.cn%2F2012-07-28%2F144092266.jpg"/>
              <p:cNvPicPr>
                <a:picLocks noChangeAspect="1" noChangeArrowheads="1"/>
              </p:cNvPicPr>
              <p:nvPr/>
            </p:nvPicPr>
            <p:blipFill rotWithShape="1">
              <a:blip r:embed="rId6">
                <a:extLst>
                  <a:ext uri="{28A0092B-C50C-407E-A947-70E740481C1C}">
                    <a14:useLocalDpi xmlns:a14="http://schemas.microsoft.com/office/drawing/2010/main" val="0"/>
                  </a:ext>
                </a:extLst>
              </a:blip>
              <a:srcRect l="20504" t="8694" r="27111" b="10780"/>
              <a:stretch>
                <a:fillRect/>
              </a:stretch>
            </p:blipFill>
            <p:spPr bwMode="auto">
              <a:xfrm>
                <a:off x="8038214" y="2409542"/>
                <a:ext cx="922858" cy="913194"/>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p:cNvSpPr txBox="1"/>
            <p:nvPr/>
          </p:nvSpPr>
          <p:spPr>
            <a:xfrm>
              <a:off x="9693512" y="3588437"/>
              <a:ext cx="1742994"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电子邮件</a:t>
              </a:r>
            </a:p>
          </p:txBody>
        </p:sp>
        <p:pic>
          <p:nvPicPr>
            <p:cNvPr id="1040" name="Picture 16" descr="https://timgsa.baidu.com/timg?image&amp;quality=80&amp;size=b9999_10000&amp;sec=1523267327852&amp;di=528359eaca9fc40cc0b72f4f07b8a553&amp;imgtype=0&amp;src=http%3A%2F%2Fpic.58pic.com%2F58pic%2F15%2F67%2F23%2F36V58PICBiD_1024.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4592" t="10355" r="13082" b="16480"/>
            <a:stretch>
              <a:fillRect/>
            </a:stretch>
          </p:blipFill>
          <p:spPr bwMode="auto">
            <a:xfrm>
              <a:off x="9550617" y="2214511"/>
              <a:ext cx="1294585" cy="12354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022550" y="5646029"/>
              <a:ext cx="1742994"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传真</a:t>
              </a:r>
            </a:p>
          </p:txBody>
        </p:sp>
        <p:pic>
          <p:nvPicPr>
            <p:cNvPr id="1042" name="Picture 18" descr="https://timgsa.baidu.com/timg?image&amp;quality=80&amp;size=b9999_10000&amp;sec=1523267417797&amp;di=f20a8402531cbed12bf91c883c7c17ef&amp;imgtype=0&amp;src=http%3A%2F%2Fwww.wmgmw.cn%2Fuploads%2F160705%2F79388-160F5101534115.jpg"/>
            <p:cNvPicPr>
              <a:picLocks noChangeAspect="1" noChangeArrowheads="1"/>
            </p:cNvPicPr>
            <p:nvPr/>
          </p:nvPicPr>
          <p:blipFill rotWithShape="1">
            <a:blip r:embed="rId8">
              <a:extLst>
                <a:ext uri="{28A0092B-C50C-407E-A947-70E740481C1C}">
                  <a14:useLocalDpi xmlns:a14="http://schemas.microsoft.com/office/drawing/2010/main" val="0"/>
                </a:ext>
              </a:extLst>
            </a:blip>
            <a:srcRect l="14577" t="18112" r="14921" b="11273"/>
            <a:stretch>
              <a:fillRect/>
            </a:stretch>
          </p:blipFill>
          <p:spPr bwMode="auto">
            <a:xfrm>
              <a:off x="1635175" y="4441124"/>
              <a:ext cx="1473762" cy="114491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4618331" y="5646029"/>
              <a:ext cx="1742994"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信件</a:t>
              </a:r>
            </a:p>
          </p:txBody>
        </p:sp>
        <p:pic>
          <p:nvPicPr>
            <p:cNvPr id="1044" name="Picture 20" descr="https://timgsa.baidu.com/timg?image&amp;quality=80&amp;size=b9999_10000&amp;sec=1523267560031&amp;di=185ce6f50908bba3d69f52000fac02d0&amp;imgtype=0&amp;src=http%3A%2F%2Fimgsrc.baidu.com%2Fimgad%2Fpic%2Fitem%2F8326cffc1e178a821b031c69fc03738da977e838.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8545" r="9226" b="5785"/>
            <a:stretch>
              <a:fillRect/>
            </a:stretch>
          </p:blipFill>
          <p:spPr bwMode="auto">
            <a:xfrm>
              <a:off x="4476561" y="4321783"/>
              <a:ext cx="1080720" cy="124950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833421" y="5646029"/>
              <a:ext cx="2896636" cy="400110"/>
            </a:xfrm>
            <a:prstGeom prst="rect">
              <a:avLst/>
            </a:prstGeom>
            <a:noFill/>
          </p:spPr>
          <p:txBody>
            <a:bodyPr wrap="square" rtlCol="0">
              <a:spAutoFit/>
            </a:bodyPr>
            <a:lstStyle/>
            <a:p>
              <a:r>
                <a:rPr lang="zh-CN" altLang="en-US" sz="2000" dirty="0">
                  <a:latin typeface="手札体-简粗体" panose="03000700000000000000" pitchFamily="66" charset="-122"/>
                  <a:ea typeface="手札体-简粗体" panose="03000700000000000000" pitchFamily="66" charset="-122"/>
                </a:rPr>
                <a:t>与客户直接接触</a:t>
              </a:r>
            </a:p>
          </p:txBody>
        </p:sp>
        <p:pic>
          <p:nvPicPr>
            <p:cNvPr id="1046" name="Picture 22" descr="https://timgsa.baidu.com/timg?image&amp;quality=80&amp;size=b9999_10000&amp;sec=1523267648053&amp;di=f07c71d92b1deb0390176c3bdca4d389&amp;imgtype=0&amp;src=http%3A%2F%2Fimages.zb580.tv%2Fupload%2F201711%2F07%2F201711071119432795.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3947" t="6585" r="3707"/>
            <a:stretch>
              <a:fillRect/>
            </a:stretch>
          </p:blipFill>
          <p:spPr bwMode="auto">
            <a:xfrm>
              <a:off x="7203563" y="4409691"/>
              <a:ext cx="1091171" cy="107369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3"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4" name="文本框 2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sym typeface="+mn-ea"/>
              </a:rPr>
              <a:t>3.3.1.2</a:t>
            </a:r>
            <a:r>
              <a:rPr lang="zh-CN" altLang="en-US" dirty="0">
                <a:sym typeface="+mn-ea"/>
              </a:rPr>
              <a:t> 客户合作管理子系统（简答，多选）</a:t>
            </a:r>
            <a:endParaRPr lang="en-US" altLang="zh-CN" dirty="0">
              <a:sym typeface="+mn-ea"/>
            </a:endParaRPr>
          </a:p>
        </p:txBody>
      </p:sp>
    </p:spTree>
    <p:extLst>
      <p:ext uri="{BB962C8B-B14F-4D97-AF65-F5344CB8AC3E}">
        <p14:creationId xmlns:p14="http://schemas.microsoft.com/office/powerpoint/2010/main" val="12129529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sym typeface="+mn-ea"/>
              </a:rPr>
              <a:t>3.3.2.1</a:t>
            </a:r>
            <a:r>
              <a:rPr lang="zh-CN" altLang="en-US" dirty="0">
                <a:sym typeface="+mn-ea"/>
              </a:rPr>
              <a:t> </a:t>
            </a:r>
            <a:r>
              <a:rPr lang="zh-CN" altLang="en-US" dirty="0"/>
              <a:t>客户关系管理的关键技术</a:t>
            </a:r>
            <a:r>
              <a:rPr lang="zh-CN" altLang="en-US" dirty="0">
                <a:sym typeface="+mn-ea"/>
              </a:rPr>
              <a:t>（选择，文字★）</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aphicFrame>
        <p:nvGraphicFramePr>
          <p:cNvPr id="7"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54733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sym typeface="+mn-ea"/>
              </a:rPr>
              <a:t>3.3.2.1</a:t>
            </a:r>
            <a:r>
              <a:rPr lang="zh-CN" altLang="en-US" dirty="0">
                <a:sym typeface="+mn-ea"/>
              </a:rPr>
              <a:t> </a:t>
            </a:r>
            <a:r>
              <a:rPr lang="zh-CN" altLang="en-US" dirty="0"/>
              <a:t>客户关系管理的关键技术</a:t>
            </a:r>
            <a:r>
              <a:rPr lang="zh-CN" altLang="en-US" dirty="0">
                <a:sym typeface="+mn-ea"/>
              </a:rPr>
              <a:t>（选择，文字★）</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aphicFrame>
        <p:nvGraphicFramePr>
          <p:cNvPr id="6" name="图示 5"/>
          <p:cNvGraphicFramePr/>
          <p:nvPr/>
        </p:nvGraphicFramePr>
        <p:xfrm>
          <a:off x="1263773" y="2137141"/>
          <a:ext cx="10064275" cy="4582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614461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defPPr>
              <a:defRPr lang="zh-CN"/>
            </a:defPPr>
            <a:lvl1pPr defTabSz="685800">
              <a:lnSpc>
                <a:spcPct val="150000"/>
              </a:lnSpc>
              <a:defRPr sz="2800">
                <a:effectLst/>
                <a:latin typeface="黑体" panose="02010609060101010101" pitchFamily="49" charset="-122"/>
                <a:ea typeface="黑体" panose="02010609060101010101" pitchFamily="49" charset="-122"/>
                <a:cs typeface="+mj-cs"/>
              </a:defRPr>
            </a:lvl1pPr>
          </a:lstStyle>
          <a:p>
            <a:r>
              <a:rPr lang="en-US" altLang="zh-CN" dirty="0">
                <a:sym typeface="+mn-ea"/>
              </a:rPr>
              <a:t>3.3.2.1</a:t>
            </a:r>
            <a:r>
              <a:rPr lang="zh-CN" altLang="en-US" dirty="0">
                <a:sym typeface="+mn-ea"/>
              </a:rPr>
              <a:t> </a:t>
            </a:r>
            <a:r>
              <a:rPr lang="zh-CN" altLang="en-US" dirty="0"/>
              <a:t>客户关系管理的关键技术</a:t>
            </a:r>
            <a:r>
              <a:rPr lang="zh-CN" altLang="en-US" dirty="0">
                <a:sym typeface="+mn-ea"/>
              </a:rPr>
              <a:t>（选择，文字★）</a:t>
            </a:r>
            <a:endParaRPr lang="en-US" altLang="zh-CN" dirty="0">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graphicFrame>
        <p:nvGraphicFramePr>
          <p:cNvPr id="6" name="图示 5"/>
          <p:cNvGraphicFramePr/>
          <p:nvPr/>
        </p:nvGraphicFramePr>
        <p:xfrm>
          <a:off x="1263773" y="2137141"/>
          <a:ext cx="10064275" cy="45826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图示 4">
            <a:extLst>
              <a:ext uri="{FF2B5EF4-FFF2-40B4-BE49-F238E27FC236}">
                <a16:creationId xmlns:a16="http://schemas.microsoft.com/office/drawing/2014/main" id="{6DA1DBEE-1A53-49DB-8B34-6ABC881624CC}"/>
              </a:ext>
            </a:extLst>
          </p:cNvPr>
          <p:cNvGraphicFramePr/>
          <p:nvPr/>
        </p:nvGraphicFramePr>
        <p:xfrm>
          <a:off x="8454453" y="116530"/>
          <a:ext cx="4931763" cy="168623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012999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id="{6DA1DBEE-1A53-49DB-8B34-6ABC881624CC}"/>
              </a:ext>
            </a:extLst>
          </p:cNvPr>
          <p:cNvGraphicFramePr/>
          <p:nvPr/>
        </p:nvGraphicFramePr>
        <p:xfrm>
          <a:off x="509665" y="1139723"/>
          <a:ext cx="9383844" cy="5380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客户关系管理的解决方案</a:t>
            </a:r>
          </a:p>
        </p:txBody>
      </p:sp>
    </p:spTree>
    <p:extLst>
      <p:ext uri="{BB962C8B-B14F-4D97-AF65-F5344CB8AC3E}">
        <p14:creationId xmlns:p14="http://schemas.microsoft.com/office/powerpoint/2010/main" val="3246595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一个有效的、完整的客户关系管理应用系统的子系统一般包括：业务操作管理、客户合作管理和（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生产管理</a:t>
            </a:r>
            <a:endParaRPr lang="en-US" altLang="zh-CN" sz="2400" b="0" dirty="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销售管理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财务管理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数据分析管理</a:t>
            </a:r>
          </a:p>
        </p:txBody>
      </p:sp>
    </p:spTree>
    <p:extLst>
      <p:ext uri="{BB962C8B-B14F-4D97-AF65-F5344CB8AC3E}">
        <p14:creationId xmlns:p14="http://schemas.microsoft.com/office/powerpoint/2010/main" val="30500922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一个有效的、完整的客户关系管理应用系统的子系统一般包括：业务操作管理、客户合作管理和（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生产管理</a:t>
            </a:r>
            <a:endParaRPr lang="en-US" altLang="zh-CN" sz="2400" b="0" dirty="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销售管理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财务管理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数据分析管理</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KaiTi" charset="-122"/>
                <a:ea typeface="KaiTi" charset="-122"/>
                <a:cs typeface="KaiTi" charset="-122"/>
              </a:rPr>
              <a:t>还有信息技术管理</a:t>
            </a:r>
            <a:r>
              <a:rPr lang="zh-CN" altLang="en-US" sz="2400" b="0" dirty="0">
                <a:solidFill>
                  <a:schemeClr val="tx1"/>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8736861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一个完整、有效的客户关系管理应用系统中，形成企业与客户互动的子系统是(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A:业务操作管理</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B:客户合作管理</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C:数据分析管理</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D:信息技术管理</a:t>
            </a:r>
          </a:p>
        </p:txBody>
      </p:sp>
    </p:spTree>
    <p:extLst>
      <p:ext uri="{BB962C8B-B14F-4D97-AF65-F5344CB8AC3E}">
        <p14:creationId xmlns:p14="http://schemas.microsoft.com/office/powerpoint/2010/main" val="38282888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一个完整、有效的客户关系管理应用系统中，形成企业与客户</a:t>
            </a:r>
            <a:r>
              <a:rPr lang="zh-CN" altLang="en-US" sz="2400" b="0" dirty="0">
                <a:solidFill>
                  <a:srgbClr val="FF0000"/>
                </a:solidFill>
                <a:latin typeface="黑体" panose="02010609060101010101" pitchFamily="49" charset="-122"/>
                <a:ea typeface="黑体" panose="02010609060101010101" pitchFamily="49" charset="-122"/>
              </a:rPr>
              <a:t>互动</a:t>
            </a:r>
            <a:r>
              <a:rPr lang="zh-CN" altLang="en-US" sz="2400" b="0" dirty="0">
                <a:solidFill>
                  <a:schemeClr val="tx1"/>
                </a:solidFill>
                <a:latin typeface="黑体" panose="02010609060101010101" pitchFamily="49" charset="-122"/>
                <a:ea typeface="黑体" panose="02010609060101010101" pitchFamily="49" charset="-122"/>
              </a:rPr>
              <a:t>的子系统是(</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1210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A:业务操作管理</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B:客户合作管理</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C:数据分析管理</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D:信息技术管理</a:t>
            </a:r>
          </a:p>
        </p:txBody>
      </p:sp>
    </p:spTree>
    <p:extLst>
      <p:ext uri="{BB962C8B-B14F-4D97-AF65-F5344CB8AC3E}">
        <p14:creationId xmlns:p14="http://schemas.microsoft.com/office/powerpoint/2010/main" val="27573018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客户关系管理系统中，业务操作管理子系统的模块不包括（）</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1410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A:营销管理模块</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B:财务管理模块</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C:销售管理模块</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D:客户服务模块</a:t>
            </a:r>
          </a:p>
        </p:txBody>
      </p:sp>
    </p:spTree>
    <p:extLst>
      <p:ext uri="{BB962C8B-B14F-4D97-AF65-F5344CB8AC3E}">
        <p14:creationId xmlns:p14="http://schemas.microsoft.com/office/powerpoint/2010/main" val="281751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
          <p:cNvSpPr/>
          <p:nvPr/>
        </p:nvSpPr>
        <p:spPr>
          <a:xfrm>
            <a:off x="2204402" y="2843554"/>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员工</a:t>
            </a:r>
          </a:p>
        </p:txBody>
      </p:sp>
      <p:sp>
        <p:nvSpPr>
          <p:cNvPr id="5" name="任意多边形 1"/>
          <p:cNvSpPr/>
          <p:nvPr/>
        </p:nvSpPr>
        <p:spPr>
          <a:xfrm>
            <a:off x="5332231" y="2545388"/>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产品</a:t>
            </a:r>
          </a:p>
        </p:txBody>
      </p:sp>
      <p:sp>
        <p:nvSpPr>
          <p:cNvPr id="6" name="任意多边形 1"/>
          <p:cNvSpPr/>
          <p:nvPr/>
        </p:nvSpPr>
        <p:spPr>
          <a:xfrm>
            <a:off x="4947602" y="3592286"/>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钱</a:t>
            </a:r>
          </a:p>
        </p:txBody>
      </p:sp>
      <p:sp>
        <p:nvSpPr>
          <p:cNvPr id="7" name="任意多边形 1"/>
          <p:cNvSpPr/>
          <p:nvPr/>
        </p:nvSpPr>
        <p:spPr>
          <a:xfrm>
            <a:off x="7197316" y="3228806"/>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客户</a:t>
            </a:r>
          </a:p>
        </p:txBody>
      </p:sp>
      <p:sp>
        <p:nvSpPr>
          <p:cNvPr id="8" name="任意多边形 1"/>
          <p:cNvSpPr/>
          <p:nvPr/>
        </p:nvSpPr>
        <p:spPr>
          <a:xfrm>
            <a:off x="2610802" y="4599159"/>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营销</a:t>
            </a:r>
          </a:p>
        </p:txBody>
      </p:sp>
      <p:sp>
        <p:nvSpPr>
          <p:cNvPr id="9" name="任意多边形 1"/>
          <p:cNvSpPr/>
          <p:nvPr/>
        </p:nvSpPr>
        <p:spPr>
          <a:xfrm>
            <a:off x="6241144" y="4587761"/>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文化</a:t>
            </a:r>
          </a:p>
        </p:txBody>
      </p:sp>
      <p:sp>
        <p:nvSpPr>
          <p:cNvPr id="10" name="任意多边形 1"/>
          <p:cNvSpPr/>
          <p:nvPr/>
        </p:nvSpPr>
        <p:spPr>
          <a:xfrm>
            <a:off x="8131438" y="4300993"/>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组织</a:t>
            </a:r>
          </a:p>
        </p:txBody>
      </p:sp>
      <p:sp>
        <p:nvSpPr>
          <p:cNvPr id="12" name="任意多边形 1"/>
          <p:cNvSpPr/>
          <p:nvPr/>
        </p:nvSpPr>
        <p:spPr>
          <a:xfrm>
            <a:off x="3654060" y="1505970"/>
            <a:ext cx="1293542"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供应链</a:t>
            </a:r>
          </a:p>
        </p:txBody>
      </p:sp>
      <p:sp>
        <p:nvSpPr>
          <p:cNvPr id="13" name="任意多边形 1"/>
          <p:cNvSpPr/>
          <p:nvPr/>
        </p:nvSpPr>
        <p:spPr>
          <a:xfrm>
            <a:off x="4685459" y="5380436"/>
            <a:ext cx="1940313"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黑体" panose="02010609060101010101" pitchFamily="49" charset="-122"/>
                <a:ea typeface="黑体" panose="02010609060101010101" pitchFamily="49" charset="-122"/>
                <a:cs typeface="+mn-cs"/>
              </a:rPr>
              <a:t>公司运作</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4" name="任意多边形 1"/>
          <p:cNvSpPr/>
          <p:nvPr/>
        </p:nvSpPr>
        <p:spPr>
          <a:xfrm>
            <a:off x="7614515" y="2218305"/>
            <a:ext cx="1940313" cy="596332"/>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marL="0" marR="0" lvl="0" indent="0" algn="ctr" defTabSz="666750" rtl="0" eaLnBrk="0" fontAlgn="base" latinLnBrk="0" hangingPunct="0">
              <a:lnSpc>
                <a:spcPct val="90000"/>
              </a:lnSpc>
              <a:spcBef>
                <a:spcPct val="0"/>
              </a:spcBef>
              <a:spcAft>
                <a:spcPct val="350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公司战略</a:t>
            </a:r>
          </a:p>
        </p:txBody>
      </p:sp>
    </p:spTree>
    <p:extLst>
      <p:ext uri="{BB962C8B-B14F-4D97-AF65-F5344CB8AC3E}">
        <p14:creationId xmlns:p14="http://schemas.microsoft.com/office/powerpoint/2010/main" val="15624547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53317"/>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客户关系管理系统中，业务操作管理子系统的模块不包括（</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1410</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A:营销管理模块</a:t>
            </a:r>
          </a:p>
          <a:p>
            <a:pPr>
              <a:lnSpc>
                <a:spcPct val="150000"/>
              </a:lnSpc>
            </a:pPr>
            <a:r>
              <a:rPr lang="zh-CN" altLang="en-US" sz="2400" dirty="0">
                <a:solidFill>
                  <a:srgbClr val="FF0000"/>
                </a:solidFill>
                <a:latin typeface="黑体" panose="02010609060101010101" pitchFamily="49" charset="-122"/>
                <a:ea typeface="黑体" panose="02010609060101010101" pitchFamily="49" charset="-122"/>
              </a:rPr>
              <a:t>B:财务管理模块</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C:销售管理模块</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D:客户服务模块</a:t>
            </a:r>
          </a:p>
        </p:txBody>
      </p:sp>
    </p:spTree>
    <p:extLst>
      <p:ext uri="{BB962C8B-B14F-4D97-AF65-F5344CB8AC3E}">
        <p14:creationId xmlns:p14="http://schemas.microsoft.com/office/powerpoint/2010/main" val="2829053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在客户关系管理系统中的业务操作管理子系统，能够实现从报价、订货一直到付款、给付佣金的全程销售的自动化，提高销售的有效性的模块是（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营销管理模块</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销售管理模块</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客户服务模块</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呼叫中心模块</a:t>
            </a:r>
          </a:p>
        </p:txBody>
      </p:sp>
    </p:spTree>
    <p:extLst>
      <p:ext uri="{BB962C8B-B14F-4D97-AF65-F5344CB8AC3E}">
        <p14:creationId xmlns:p14="http://schemas.microsoft.com/office/powerpoint/2010/main" val="19187685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在客户关系管理系统中的业务操作管理子系统，能够实现从报价、订货一直到付款、给付佣金的全程</a:t>
            </a:r>
            <a:r>
              <a:rPr lang="zh-CN" altLang="en-US" sz="2400" b="0" dirty="0">
                <a:solidFill>
                  <a:srgbClr val="FF0000"/>
                </a:solidFill>
                <a:latin typeface="黑体" panose="02010609060101010101" pitchFamily="49" charset="-122"/>
                <a:ea typeface="黑体" panose="02010609060101010101" pitchFamily="49" charset="-122"/>
              </a:rPr>
              <a:t>销售</a:t>
            </a:r>
            <a:r>
              <a:rPr lang="zh-CN" altLang="en-US" sz="2400" b="0" dirty="0">
                <a:solidFill>
                  <a:schemeClr val="tx1"/>
                </a:solidFill>
                <a:latin typeface="黑体" panose="02010609060101010101" pitchFamily="49" charset="-122"/>
                <a:ea typeface="黑体" panose="02010609060101010101" pitchFamily="49" charset="-122"/>
              </a:rPr>
              <a:t>的自动化，提高</a:t>
            </a:r>
            <a:r>
              <a:rPr lang="zh-CN" altLang="en-US" sz="2400" b="0" dirty="0">
                <a:solidFill>
                  <a:srgbClr val="FF0000"/>
                </a:solidFill>
                <a:latin typeface="黑体" panose="02010609060101010101" pitchFamily="49" charset="-122"/>
                <a:ea typeface="黑体" panose="02010609060101010101" pitchFamily="49" charset="-122"/>
              </a:rPr>
              <a:t>销售</a:t>
            </a:r>
            <a:r>
              <a:rPr lang="zh-CN" altLang="en-US" sz="2400" b="0" dirty="0">
                <a:solidFill>
                  <a:schemeClr val="tx1"/>
                </a:solidFill>
                <a:latin typeface="黑体" panose="02010609060101010101" pitchFamily="49" charset="-122"/>
                <a:ea typeface="黑体" panose="02010609060101010101" pitchFamily="49" charset="-122"/>
              </a:rPr>
              <a:t>的有效性的模块是（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营销管理模块</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销售管理模块</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客户服务模块</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呼叫中心模块</a:t>
            </a:r>
          </a:p>
        </p:txBody>
      </p:sp>
    </p:spTree>
    <p:extLst>
      <p:ext uri="{BB962C8B-B14F-4D97-AF65-F5344CB8AC3E}">
        <p14:creationId xmlns:p14="http://schemas.microsoft.com/office/powerpoint/2010/main" val="5854494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在客户关系管理系统的业务操作管理子系统中，属于销售管理模块的部件是（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合同部件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客户关系部件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销售部件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服务部件</a:t>
            </a:r>
          </a:p>
        </p:txBody>
      </p:sp>
    </p:spTree>
    <p:extLst>
      <p:ext uri="{BB962C8B-B14F-4D97-AF65-F5344CB8AC3E}">
        <p14:creationId xmlns:p14="http://schemas.microsoft.com/office/powerpoint/2010/main" val="27698246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在客户关系管理系统的业务操作管理子系统中，属于</a:t>
            </a:r>
            <a:r>
              <a:rPr lang="zh-CN" altLang="en-US" sz="2400" b="0" dirty="0">
                <a:solidFill>
                  <a:srgbClr val="FF0000"/>
                </a:solidFill>
                <a:latin typeface="黑体" panose="02010609060101010101" pitchFamily="49" charset="-122"/>
                <a:ea typeface="黑体" panose="02010609060101010101" pitchFamily="49" charset="-122"/>
              </a:rPr>
              <a:t>销售</a:t>
            </a:r>
            <a:r>
              <a:rPr lang="zh-CN" altLang="en-US" sz="2400" b="0" dirty="0">
                <a:solidFill>
                  <a:schemeClr val="tx1"/>
                </a:solidFill>
                <a:latin typeface="黑体" panose="02010609060101010101" pitchFamily="49" charset="-122"/>
                <a:ea typeface="黑体" panose="02010609060101010101" pitchFamily="49" charset="-122"/>
              </a:rPr>
              <a:t>管理模块的部件是（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合同部件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客户关系部件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销售部件</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服务部件</a:t>
            </a:r>
          </a:p>
        </p:txBody>
      </p:sp>
    </p:spTree>
    <p:extLst>
      <p:ext uri="{BB962C8B-B14F-4D97-AF65-F5344CB8AC3E}">
        <p14:creationId xmlns:p14="http://schemas.microsoft.com/office/powerpoint/2010/main" val="36509179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在客户关系管理系统中的业务操作管理子系统中，属于营销管理模块的功能的是（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1001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现场销售管理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市场分析</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合同管理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移动现场服务</a:t>
            </a:r>
          </a:p>
        </p:txBody>
      </p:sp>
    </p:spTree>
    <p:extLst>
      <p:ext uri="{BB962C8B-B14F-4D97-AF65-F5344CB8AC3E}">
        <p14:creationId xmlns:p14="http://schemas.microsoft.com/office/powerpoint/2010/main" val="374739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在客户关系管理系统中的业务操作管理子系统中，属于</a:t>
            </a:r>
            <a:r>
              <a:rPr lang="zh-CN" altLang="en-US" sz="2400" b="0" dirty="0">
                <a:solidFill>
                  <a:srgbClr val="FF0000"/>
                </a:solidFill>
                <a:latin typeface="黑体" panose="02010609060101010101" pitchFamily="49" charset="-122"/>
                <a:ea typeface="黑体" panose="02010609060101010101" pitchFamily="49" charset="-122"/>
              </a:rPr>
              <a:t>营销</a:t>
            </a:r>
            <a:r>
              <a:rPr lang="zh-CN" altLang="en-US" sz="2400" b="0" dirty="0">
                <a:solidFill>
                  <a:schemeClr val="tx1"/>
                </a:solidFill>
                <a:latin typeface="黑体" panose="02010609060101010101" pitchFamily="49" charset="-122"/>
                <a:ea typeface="黑体" panose="02010609060101010101" pitchFamily="49" charset="-122"/>
              </a:rPr>
              <a:t>管理模块的功能的是（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a:solidFill>
                  <a:schemeClr val="tx1"/>
                </a:solidFill>
                <a:latin typeface="黑体" panose="02010609060101010101" pitchFamily="49" charset="-122"/>
                <a:ea typeface="黑体" panose="02010609060101010101" pitchFamily="49" charset="-122"/>
              </a:rPr>
              <a:t>1001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现场销售管理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市场分析</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合同管理</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移动现场服务</a:t>
            </a:r>
          </a:p>
        </p:txBody>
      </p:sp>
    </p:spTree>
    <p:extLst>
      <p:ext uri="{BB962C8B-B14F-4D97-AF65-F5344CB8AC3E}">
        <p14:creationId xmlns:p14="http://schemas.microsoft.com/office/powerpoint/2010/main" val="394142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735180" y="135624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defPPr>
              <a:defRPr lang="zh-CN"/>
            </a:defPPr>
            <a:lvl1pPr defTabSz="685800">
              <a:lnSpc>
                <a:spcPct val="150000"/>
              </a:lnSpc>
              <a:defRPr sz="2400">
                <a:effectLst/>
                <a:latin typeface="黑体" panose="02010609060101010101" pitchFamily="49" charset="-122"/>
                <a:ea typeface="黑体" panose="02010609060101010101" pitchFamily="49" charset="-122"/>
                <a:cs typeface="+mj-cs"/>
              </a:defRPr>
            </a:lvl1pPr>
          </a:lstStyle>
          <a:p>
            <a:r>
              <a:rPr lang="en-US" altLang="zh-CN" dirty="0"/>
              <a:t>在客户关系管理系统中的业务操作管理子系统，客户服务模块的部件包括合同部件、客户关系部件和(</a:t>
            </a:r>
            <a:r>
              <a:rPr lang="zh-CN" altLang="en-US" dirty="0"/>
              <a:t> </a:t>
            </a:r>
            <a:r>
              <a:rPr lang="en-US" altLang="zh-CN" dirty="0"/>
              <a:t> )</a:t>
            </a:r>
            <a:r>
              <a:rPr lang="zh-CN" altLang="en-US" dirty="0">
                <a:solidFill>
                  <a:srgbClr val="FF0000"/>
                </a:solidFill>
              </a:rPr>
              <a:t>单选题  </a:t>
            </a:r>
            <a:r>
              <a:rPr lang="en-US" altLang="zh-CN" dirty="0"/>
              <a:t>1604</a:t>
            </a:r>
          </a:p>
          <a:p>
            <a:endParaRPr lang="en-US" altLang="zh-CN" dirty="0"/>
          </a:p>
          <a:p>
            <a:r>
              <a:rPr lang="en-US" altLang="zh-CN" dirty="0" err="1"/>
              <a:t>A:生产部件</a:t>
            </a:r>
            <a:endParaRPr lang="en-US" altLang="zh-CN" dirty="0"/>
          </a:p>
          <a:p>
            <a:r>
              <a:rPr lang="en-US" altLang="zh-CN" dirty="0"/>
              <a:t>B:服务部件</a:t>
            </a:r>
          </a:p>
          <a:p>
            <a:r>
              <a:rPr lang="en-US" altLang="zh-CN" dirty="0"/>
              <a:t>C:财务部件</a:t>
            </a:r>
          </a:p>
          <a:p>
            <a:r>
              <a:rPr lang="en-US" altLang="zh-CN" dirty="0"/>
              <a:t>D:销售部件</a:t>
            </a:r>
          </a:p>
        </p:txBody>
      </p:sp>
    </p:spTree>
    <p:extLst>
      <p:ext uri="{BB962C8B-B14F-4D97-AF65-F5344CB8AC3E}">
        <p14:creationId xmlns:p14="http://schemas.microsoft.com/office/powerpoint/2010/main" val="36490470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576430" y="1426977"/>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defPPr>
              <a:defRPr lang="zh-CN"/>
            </a:defPPr>
            <a:lvl1pPr defTabSz="685800">
              <a:lnSpc>
                <a:spcPct val="150000"/>
              </a:lnSpc>
              <a:defRPr sz="2400">
                <a:effectLst/>
                <a:latin typeface="黑体" panose="02010609060101010101" pitchFamily="49" charset="-122"/>
                <a:ea typeface="黑体" panose="02010609060101010101" pitchFamily="49" charset="-122"/>
                <a:cs typeface="+mj-cs"/>
              </a:defRPr>
            </a:lvl1pPr>
          </a:lstStyle>
          <a:p>
            <a:r>
              <a:rPr lang="en-US" altLang="zh-CN" dirty="0"/>
              <a:t>#</a:t>
            </a:r>
            <a:r>
              <a:rPr lang="zh-CN" altLang="en-US" dirty="0"/>
              <a:t>在客户关系管理系统中的业务操作管理子系统，</a:t>
            </a:r>
            <a:r>
              <a:rPr lang="zh-CN" altLang="en-US" dirty="0">
                <a:solidFill>
                  <a:srgbClr val="FF0000"/>
                </a:solidFill>
              </a:rPr>
              <a:t>客户服务</a:t>
            </a:r>
            <a:r>
              <a:rPr lang="zh-CN" altLang="en-US" dirty="0"/>
              <a:t>模块的部件包括合同部件、客户关系部件和( </a:t>
            </a:r>
            <a:r>
              <a:rPr lang="en-US" altLang="zh-CN" dirty="0">
                <a:solidFill>
                  <a:srgbClr val="FF0000"/>
                </a:solidFill>
              </a:rPr>
              <a:t>B</a:t>
            </a:r>
            <a:r>
              <a:rPr lang="zh-CN" altLang="en-US" dirty="0"/>
              <a:t> )</a:t>
            </a:r>
            <a:r>
              <a:rPr lang="zh-CN" altLang="en-US" dirty="0">
                <a:solidFill>
                  <a:srgbClr val="FF0000"/>
                </a:solidFill>
              </a:rPr>
              <a:t>单选题  </a:t>
            </a:r>
            <a:r>
              <a:rPr lang="en-US" altLang="zh-CN" dirty="0"/>
              <a:t>1604</a:t>
            </a:r>
            <a:endParaRPr lang="zh-CN" altLang="en-US" dirty="0"/>
          </a:p>
          <a:p>
            <a:endParaRPr lang="en-US" altLang="zh-CN" dirty="0"/>
          </a:p>
          <a:p>
            <a:r>
              <a:rPr lang="zh-CN" altLang="en-US" dirty="0"/>
              <a:t>A:生产部件</a:t>
            </a:r>
          </a:p>
          <a:p>
            <a:r>
              <a:rPr lang="zh-CN" altLang="en-US" dirty="0">
                <a:solidFill>
                  <a:srgbClr val="FF0000"/>
                </a:solidFill>
              </a:rPr>
              <a:t>B:服务部件</a:t>
            </a:r>
          </a:p>
          <a:p>
            <a:r>
              <a:rPr lang="zh-CN" altLang="en-US" dirty="0"/>
              <a:t>C:财务部件</a:t>
            </a:r>
          </a:p>
          <a:p>
            <a:r>
              <a:rPr lang="zh-CN" altLang="en-US" dirty="0"/>
              <a:t>D:销售部件</a:t>
            </a:r>
          </a:p>
        </p:txBody>
      </p:sp>
    </p:spTree>
    <p:extLst>
      <p:ext uri="{BB962C8B-B14F-4D97-AF65-F5344CB8AC3E}">
        <p14:creationId xmlns:p14="http://schemas.microsoft.com/office/powerpoint/2010/main" val="7514263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真题练练手</a:t>
            </a:r>
          </a:p>
        </p:txBody>
      </p:sp>
      <p:sp>
        <p:nvSpPr>
          <p:cNvPr id="4" name="文本框 2"/>
          <p:cNvSpPr txBox="1"/>
          <p:nvPr>
            <p:custDataLst>
              <p:tags r:id="rId1"/>
            </p:custDataLst>
          </p:nvPr>
        </p:nvSpPr>
        <p:spPr>
          <a:xfrm>
            <a:off x="649455" y="130442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企业与客户互动的渠道有（         ）。</a:t>
            </a:r>
            <a:r>
              <a:rPr lang="zh-CN" altLang="en-US" sz="2400" b="0" dirty="0">
                <a:solidFill>
                  <a:srgbClr val="FF0000"/>
                </a:solidFill>
                <a:latin typeface="黑体" panose="02010609060101010101" pitchFamily="49" charset="-122"/>
                <a:ea typeface="黑体" panose="02010609060101010101" pitchFamily="49" charset="-122"/>
              </a:rPr>
              <a:t>多选题  </a:t>
            </a:r>
            <a:r>
              <a:rPr lang="en-US" altLang="zh-CN" sz="2400" b="0" dirty="0">
                <a:solidFill>
                  <a:schemeClr val="tx1"/>
                </a:solidFill>
                <a:latin typeface="黑体" panose="02010609060101010101" pitchFamily="49" charset="-122"/>
                <a:ea typeface="黑体" panose="02010609060101010101" pitchFamily="49" charset="-122"/>
              </a:rPr>
              <a:t>1410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电话交流</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呼叫中心</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网上交流</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电子邮件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信件</a:t>
            </a:r>
          </a:p>
        </p:txBody>
      </p:sp>
    </p:spTree>
    <p:extLst>
      <p:ext uri="{BB962C8B-B14F-4D97-AF65-F5344CB8AC3E}">
        <p14:creationId xmlns:p14="http://schemas.microsoft.com/office/powerpoint/2010/main" val="32682740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4783</TotalTime>
  <Words>6894</Words>
  <Application>Microsoft Macintosh PowerPoint</Application>
  <PresentationFormat>宽屏</PresentationFormat>
  <Paragraphs>1227</Paragraphs>
  <Slides>124</Slides>
  <Notes>33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124</vt:i4>
      </vt:variant>
    </vt:vector>
  </HeadingPairs>
  <TitlesOfParts>
    <vt:vector size="135" baseType="lpstr">
      <vt:lpstr>方正舒体</vt:lpstr>
      <vt:lpstr>黑体</vt:lpstr>
      <vt:lpstr>黑体</vt:lpstr>
      <vt:lpstr>手札体-简粗体</vt:lpstr>
      <vt:lpstr>Microsoft YaHei</vt:lpstr>
      <vt:lpstr>Microsoft YaHei</vt:lpstr>
      <vt:lpstr>KaiTi</vt:lpstr>
      <vt:lpstr>Arial</vt:lpstr>
      <vt:lpstr>Calibri</vt:lpstr>
      <vt:lpstr>Calibri Light</vt:lpstr>
      <vt:lpstr>Office 主题</vt:lpstr>
      <vt:lpstr>PowerPoint 演示文稿</vt:lpstr>
      <vt:lpstr>上课知识点重点标注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178033415@qq.com</cp:lastModifiedBy>
  <cp:revision>491</cp:revision>
  <cp:lastPrinted>2019-02-14T10:52:18Z</cp:lastPrinted>
  <dcterms:created xsi:type="dcterms:W3CDTF">2017-03-21T09:44:00Z</dcterms:created>
  <dcterms:modified xsi:type="dcterms:W3CDTF">2020-10-29T07:27:05Z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