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7.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8.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9.xml" ContentType="application/vnd.openxmlformats-officedocument.presentationml.tags+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0.xml" ContentType="application/vnd.openxmlformats-officedocument.presentationml.tags+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1.xml" ContentType="application/vnd.openxmlformats-officedocument.presentationml.tags+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12.xml" ContentType="application/vnd.openxmlformats-officedocument.presentationml.tags+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13.xml" ContentType="application/vnd.openxmlformats-officedocument.presentationml.tags+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14.xml" ContentType="application/vnd.openxmlformats-officedocument.presentationml.tags+xml"/>
  <Override PartName="/ppt/tags/tag15.xml" ContentType="application/vnd.openxmlformats-officedocument.presentationml.tags+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16.xml" ContentType="application/vnd.openxmlformats-officedocument.presentationml.tags+xml"/>
  <Override PartName="/ppt/tags/tag17.xml" ContentType="application/vnd.openxmlformats-officedocument.presentationml.tags+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18.xml" ContentType="application/vnd.openxmlformats-officedocument.presentationml.tags+xml"/>
  <Override PartName="/ppt/tags/tag19.xml" ContentType="application/vnd.openxmlformats-officedocument.presentationml.tags+xml"/>
  <Override PartName="/ppt/notesSlides/notesSlide1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47.xml" ContentType="application/vnd.openxmlformats-officedocument.presentationml.tags+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ags/tag48.xml" ContentType="application/vnd.openxmlformats-officedocument.presentationml.tags+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49.xml" ContentType="application/vnd.openxmlformats-officedocument.presentationml.tags+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50.xml" ContentType="application/vnd.openxmlformats-officedocument.presentationml.tags+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tags/tag51.xml" ContentType="application/vnd.openxmlformats-officedocument.presentationml.tags+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tags/tag52.xml" ContentType="application/vnd.openxmlformats-officedocument.presentationml.tags+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notesSlides/notesSlide13.xml" ContentType="application/vnd.openxmlformats-officedocument.presentationml.notesSlide+xml"/>
  <Override PartName="/ppt/tags/tag82.xml" ContentType="application/vnd.openxmlformats-officedocument.presentationml.tags+xml"/>
  <Override PartName="/ppt/notesSlides/notesSlide14.xml" ContentType="application/vnd.openxmlformats-officedocument.presentationml.notesSlide+xml"/>
  <Override PartName="/ppt/tags/tag83.xml" ContentType="application/vnd.openxmlformats-officedocument.presentationml.tags+xml"/>
  <Override PartName="/ppt/notesSlides/notesSlide15.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tags/tag84.xml" ContentType="application/vnd.openxmlformats-officedocument.presentationml.tags+xml"/>
  <Override PartName="/ppt/notesSlides/notesSlide16.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tags/tag85.xml" ContentType="application/vnd.openxmlformats-officedocument.presentationml.tags+xml"/>
  <Override PartName="/ppt/notesSlides/notesSlide17.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tags/tag86.xml" ContentType="application/vnd.openxmlformats-officedocument.presentationml.tags+xml"/>
  <Override PartName="/ppt/notesSlides/notesSlide18.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tags/tag87.xml" ContentType="application/vnd.openxmlformats-officedocument.presentationml.tags+xml"/>
  <Override PartName="/ppt/notesSlides/notesSlide19.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tags/tag88.xml" ContentType="application/vnd.openxmlformats-officedocument.presentationml.tags+xml"/>
  <Override PartName="/ppt/notesSlides/notesSlide20.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tags/tag89.xml" ContentType="application/vnd.openxmlformats-officedocument.presentationml.tags+xml"/>
  <Override PartName="/ppt/notesSlides/notesSlide21.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tags/tag90.xml" ContentType="application/vnd.openxmlformats-officedocument.presentationml.tags+xml"/>
  <Override PartName="/ppt/notesSlides/notesSlide22.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tags/tag91.xml" ContentType="application/vnd.openxmlformats-officedocument.presentationml.tags+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tags/tag92.xml" ContentType="application/vnd.openxmlformats-officedocument.presentationml.tags+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tags/tag93.xml" ContentType="application/vnd.openxmlformats-officedocument.presentationml.tags+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tags/tag94.xml" ContentType="application/vnd.openxmlformats-officedocument.presentationml.tags+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tags/tag95.xml" ContentType="application/vnd.openxmlformats-officedocument.presentationml.tags+xml"/>
  <Override PartName="/ppt/notesSlides/notesSlide23.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tags/tag96.xml" ContentType="application/vnd.openxmlformats-officedocument.presentationml.tags+xml"/>
  <Override PartName="/ppt/tags/tag97.xml" ContentType="application/vnd.openxmlformats-officedocument.presentationml.tags+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tags/tag98.xml" ContentType="application/vnd.openxmlformats-officedocument.presentationml.tags+xml"/>
  <Override PartName="/ppt/tags/tag99.xml" ContentType="application/vnd.openxmlformats-officedocument.presentationml.tags+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tags/tag100.xml" ContentType="application/vnd.openxmlformats-officedocument.presentationml.tags+xml"/>
  <Override PartName="/ppt/tags/tag101.xml" ContentType="application/vnd.openxmlformats-officedocument.presentationml.tags+xml"/>
  <Override PartName="/ppt/notesSlides/notesSlide24.xml" ContentType="application/vnd.openxmlformats-officedocument.presentationml.notesSlide+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tags/tag102.xml" ContentType="application/vnd.openxmlformats-officedocument.presentationml.tags+xml"/>
  <Override PartName="/ppt/tags/tag103.xml" ContentType="application/vnd.openxmlformats-officedocument.presentationml.tags+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tags/tag104.xml" ContentType="application/vnd.openxmlformats-officedocument.presentationml.tags+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tags/tag105.xml" ContentType="application/vnd.openxmlformats-officedocument.presentationml.tags+xml"/>
  <Override PartName="/ppt/notesSlides/notesSlide25.xml" ContentType="application/vnd.openxmlformats-officedocument.presentationml.notesSlide+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tags/tag106.xml" ContentType="application/vnd.openxmlformats-officedocument.presentationml.tags+xml"/>
  <Override PartName="/ppt/notesSlides/notesSlide26.xml" ContentType="application/vnd.openxmlformats-officedocument.presentationml.notesSlide+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tags/tag107.xml" ContentType="application/vnd.openxmlformats-officedocument.presentationml.tags+xml"/>
  <Override PartName="/ppt/notesSlides/notesSlide27.xml" ContentType="application/vnd.openxmlformats-officedocument.presentationml.notesSlide+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0"/>
  </p:notesMasterIdLst>
  <p:handoutMasterIdLst>
    <p:handoutMasterId r:id="rId131"/>
  </p:handoutMasterIdLst>
  <p:sldIdLst>
    <p:sldId id="578" r:id="rId2"/>
    <p:sldId id="602" r:id="rId3"/>
    <p:sldId id="580" r:id="rId4"/>
    <p:sldId id="579" r:id="rId5"/>
    <p:sldId id="581" r:id="rId6"/>
    <p:sldId id="804" r:id="rId7"/>
    <p:sldId id="587" r:id="rId8"/>
    <p:sldId id="586" r:id="rId9"/>
    <p:sldId id="588" r:id="rId10"/>
    <p:sldId id="805" r:id="rId11"/>
    <p:sldId id="803" r:id="rId12"/>
    <p:sldId id="806" r:id="rId13"/>
    <p:sldId id="781" r:id="rId14"/>
    <p:sldId id="782" r:id="rId15"/>
    <p:sldId id="783" r:id="rId16"/>
    <p:sldId id="784" r:id="rId17"/>
    <p:sldId id="785" r:id="rId18"/>
    <p:sldId id="786" r:id="rId19"/>
    <p:sldId id="787" r:id="rId20"/>
    <p:sldId id="788" r:id="rId21"/>
    <p:sldId id="789" r:id="rId22"/>
    <p:sldId id="790" r:id="rId23"/>
    <p:sldId id="791" r:id="rId24"/>
    <p:sldId id="792" r:id="rId25"/>
    <p:sldId id="793" r:id="rId26"/>
    <p:sldId id="794" r:id="rId27"/>
    <p:sldId id="795" r:id="rId28"/>
    <p:sldId id="796" r:id="rId29"/>
    <p:sldId id="797" r:id="rId30"/>
    <p:sldId id="798" r:id="rId31"/>
    <p:sldId id="799" r:id="rId32"/>
    <p:sldId id="800" r:id="rId33"/>
    <p:sldId id="801" r:id="rId34"/>
    <p:sldId id="802" r:id="rId35"/>
    <p:sldId id="779" r:id="rId36"/>
    <p:sldId id="780" r:id="rId37"/>
    <p:sldId id="761" r:id="rId38"/>
    <p:sldId id="762" r:id="rId39"/>
    <p:sldId id="763" r:id="rId40"/>
    <p:sldId id="764" r:id="rId41"/>
    <p:sldId id="765" r:id="rId42"/>
    <p:sldId id="766" r:id="rId43"/>
    <p:sldId id="767" r:id="rId44"/>
    <p:sldId id="768" r:id="rId45"/>
    <p:sldId id="769" r:id="rId46"/>
    <p:sldId id="770" r:id="rId47"/>
    <p:sldId id="771" r:id="rId48"/>
    <p:sldId id="772" r:id="rId49"/>
    <p:sldId id="773" r:id="rId50"/>
    <p:sldId id="774" r:id="rId51"/>
    <p:sldId id="775" r:id="rId52"/>
    <p:sldId id="776" r:id="rId53"/>
    <p:sldId id="777" r:id="rId54"/>
    <p:sldId id="778" r:id="rId55"/>
    <p:sldId id="267" r:id="rId56"/>
    <p:sldId id="272" r:id="rId57"/>
    <p:sldId id="268" r:id="rId58"/>
    <p:sldId id="741" r:id="rId59"/>
    <p:sldId id="287" r:id="rId60"/>
    <p:sldId id="742" r:id="rId61"/>
    <p:sldId id="743" r:id="rId62"/>
    <p:sldId id="716" r:id="rId63"/>
    <p:sldId id="696" r:id="rId64"/>
    <p:sldId id="738" r:id="rId65"/>
    <p:sldId id="739" r:id="rId66"/>
    <p:sldId id="699" r:id="rId67"/>
    <p:sldId id="740" r:id="rId68"/>
    <p:sldId id="744" r:id="rId69"/>
    <p:sldId id="745" r:id="rId70"/>
    <p:sldId id="747" r:id="rId71"/>
    <p:sldId id="746" r:id="rId72"/>
    <p:sldId id="700" r:id="rId73"/>
    <p:sldId id="748" r:id="rId74"/>
    <p:sldId id="582" r:id="rId75"/>
    <p:sldId id="692" r:id="rId76"/>
    <p:sldId id="750" r:id="rId77"/>
    <p:sldId id="499" r:id="rId78"/>
    <p:sldId id="749" r:id="rId79"/>
    <p:sldId id="751" r:id="rId80"/>
    <p:sldId id="500" r:id="rId81"/>
    <p:sldId id="752" r:id="rId82"/>
    <p:sldId id="717" r:id="rId83"/>
    <p:sldId id="753" r:id="rId84"/>
    <p:sldId id="756" r:id="rId85"/>
    <p:sldId id="757" r:id="rId86"/>
    <p:sldId id="718" r:id="rId87"/>
    <p:sldId id="719" r:id="rId88"/>
    <p:sldId id="754" r:id="rId89"/>
    <p:sldId id="720" r:id="rId90"/>
    <p:sldId id="721" r:id="rId91"/>
    <p:sldId id="755" r:id="rId92"/>
    <p:sldId id="758" r:id="rId93"/>
    <p:sldId id="722" r:id="rId94"/>
    <p:sldId id="509" r:id="rId95"/>
    <p:sldId id="510" r:id="rId96"/>
    <p:sldId id="511" r:id="rId97"/>
    <p:sldId id="512" r:id="rId98"/>
    <p:sldId id="513" r:id="rId99"/>
    <p:sldId id="514" r:id="rId100"/>
    <p:sldId id="515" r:id="rId101"/>
    <p:sldId id="516" r:id="rId102"/>
    <p:sldId id="520" r:id="rId103"/>
    <p:sldId id="518" r:id="rId104"/>
    <p:sldId id="519" r:id="rId105"/>
    <p:sldId id="521" r:id="rId106"/>
    <p:sldId id="522" r:id="rId107"/>
    <p:sldId id="679" r:id="rId108"/>
    <p:sldId id="680" r:id="rId109"/>
    <p:sldId id="681" r:id="rId110"/>
    <p:sldId id="682" r:id="rId111"/>
    <p:sldId id="531" r:id="rId112"/>
    <p:sldId id="532" r:id="rId113"/>
    <p:sldId id="534" r:id="rId114"/>
    <p:sldId id="535" r:id="rId115"/>
    <p:sldId id="536" r:id="rId116"/>
    <p:sldId id="537" r:id="rId117"/>
    <p:sldId id="538" r:id="rId118"/>
    <p:sldId id="539" r:id="rId119"/>
    <p:sldId id="540" r:id="rId120"/>
    <p:sldId id="541" r:id="rId121"/>
    <p:sldId id="674" r:id="rId122"/>
    <p:sldId id="675" r:id="rId123"/>
    <p:sldId id="676" r:id="rId124"/>
    <p:sldId id="687" r:id="rId125"/>
    <p:sldId id="688" r:id="rId126"/>
    <p:sldId id="689" r:id="rId127"/>
    <p:sldId id="690" r:id="rId128"/>
    <p:sldId id="261" r:id="rId129"/>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9pPr>
  </p:defaultTextStyle>
  <p:extLst>
    <p:ext uri="{EFAFB233-063F-42B5-8137-9DF3F51BA10A}">
      <p15:sldGuideLst xmlns:p15="http://schemas.microsoft.com/office/powerpoint/2012/main">
        <p15:guide id="1" orient="horz" pos="2126">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6" autoAdjust="0"/>
    <p:restoredTop sz="79753" autoAdjust="0"/>
  </p:normalViewPr>
  <p:slideViewPr>
    <p:cSldViewPr snapToGrid="0" snapToObjects="1">
      <p:cViewPr varScale="1">
        <p:scale>
          <a:sx n="88" d="100"/>
          <a:sy n="88" d="100"/>
        </p:scale>
        <p:origin x="1312" y="176"/>
      </p:cViewPr>
      <p:guideLst>
        <p:guide orient="horz" pos="212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handoutMaster" Target="handoutMasters/handout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13">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1#14">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1#14">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2_2#1">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2_2#1">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2_1#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2_2#5">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2_2#5">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2_2#7">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20">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2_2#7">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2_2#8">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2_2#8">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2_2#9">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2_1#3">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20">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a:latin typeface="黑体" panose="02010609060101010101" pitchFamily="49" charset="-122"/>
              <a:ea typeface="黑体" panose="02010609060101010101" pitchFamily="49" charset="-122"/>
              <a:sym typeface="+mn-ea"/>
            </a:rPr>
            <a:t>企业组织再造</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en-US" altLang="zh-CN" sz="2000" b="1" dirty="0">
              <a:latin typeface="SimHei" charset="-122"/>
              <a:ea typeface="SimHei" charset="-122"/>
              <a:cs typeface="SimHei" charset="-122"/>
            </a:rPr>
            <a:t>3c</a:t>
          </a:r>
          <a:r>
            <a:rPr lang="zh-CN" altLang="en-US" sz="2000" b="1" dirty="0">
              <a:latin typeface="SimHei" charset="-122"/>
              <a:ea typeface="SimHei" charset="-122"/>
              <a:cs typeface="SimHei" charset="-122"/>
            </a:rPr>
            <a:t>理论</a:t>
          </a: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23F1803F-276C-8041-9B7B-082F2BD1E946}">
      <dgm:prSet custT="1"/>
      <dgm:spPr/>
      <dgm:t>
        <a:bodyPr/>
        <a:lstStyle/>
        <a:p>
          <a:r>
            <a:rPr lang="zh-CN" altLang="en-US" sz="2000" b="1" dirty="0">
              <a:latin typeface="SimHei" charset="-122"/>
              <a:ea typeface="SimHei" charset="-122"/>
              <a:cs typeface="SimHei" charset="-122"/>
            </a:rPr>
            <a:t>企业再造</a:t>
          </a:r>
        </a:p>
      </dgm:t>
    </dgm:pt>
    <dgm:pt modelId="{5E91D41B-332E-E54E-BBB2-1256B9CC48C7}" type="parTrans" cxnId="{51A0D708-C959-D74C-AB5D-714B7FABEAEE}">
      <dgm:prSet/>
      <dgm:spPr/>
      <dgm:t>
        <a:bodyPr/>
        <a:lstStyle/>
        <a:p>
          <a:endParaRPr lang="zh-CN" altLang="en-US"/>
        </a:p>
      </dgm:t>
    </dgm:pt>
    <dgm:pt modelId="{A4A747C8-04CB-3145-88B3-093091584144}" type="sibTrans" cxnId="{51A0D708-C959-D74C-AB5D-714B7FABEAEE}">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B94BF64B-9716-424E-A851-42E8E7B2B9A7}" type="pres">
      <dgm:prSet presAssocID="{18A5DCF8-381A-9740-A1DC-D1A5033A3647}" presName="Name64" presStyleLbl="parChTrans1D2" presStyleIdx="0" presStyleCnt="2"/>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0" presStyleCnt="2">
        <dgm:presLayoutVars>
          <dgm:chPref val="3"/>
        </dgm:presLayoutVars>
      </dgm:prSet>
      <dgm:spPr/>
    </dgm:pt>
    <dgm:pt modelId="{BCDD8BD9-F9D2-4C44-AB56-5005F5FB7B08}" type="pres">
      <dgm:prSet presAssocID="{87585F0D-6A81-F747-99EB-D14B33EBB618}" presName="rootConnector" presStyleLbl="node2" presStyleIdx="0" presStyleCnt="2"/>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1"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1" presStyleCnt="2">
        <dgm:presLayoutVars>
          <dgm:chPref val="3"/>
        </dgm:presLayoutVars>
      </dgm:prSet>
      <dgm:spPr/>
    </dgm:pt>
    <dgm:pt modelId="{B13D6842-7E74-6E4A-B081-886229548982}" type="pres">
      <dgm:prSet presAssocID="{23F1803F-276C-8041-9B7B-082F2BD1E946}" presName="rootConnector" presStyleLbl="node2" presStyleIdx="1"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B8864704-843C-4A47-81F0-F9312AB5AC03}" type="presOf" srcId="{87585F0D-6A81-F747-99EB-D14B33EBB618}" destId="{A73C4A40-2D47-BF42-9EF8-B3BEE9451F45}" srcOrd="0" destOrd="0" presId="urn:microsoft.com/office/officeart/2009/3/layout/HorizontalOrganizationChart"/>
    <dgm:cxn modelId="{51A0D708-C959-D74C-AB5D-714B7FABEAEE}" srcId="{9AC2E227-803C-4016-BF2C-9291B6CAA290}" destId="{23F1803F-276C-8041-9B7B-082F2BD1E946}" srcOrd="1" destOrd="0" parTransId="{5E91D41B-332E-E54E-BBB2-1256B9CC48C7}" sibTransId="{A4A747C8-04CB-3145-88B3-093091584144}"/>
    <dgm:cxn modelId="{568D8653-A6EA-A346-B41C-E8ECE0DDBF25}" type="presOf" srcId="{23F1803F-276C-8041-9B7B-082F2BD1E946}" destId="{B13D6842-7E74-6E4A-B081-886229548982}" srcOrd="1" destOrd="0" presId="urn:microsoft.com/office/officeart/2009/3/layout/HorizontalOrganizationChart"/>
    <dgm:cxn modelId="{39E1A57B-3371-E048-A643-578B4CC1D0DE}" type="presOf" srcId="{87585F0D-6A81-F747-99EB-D14B33EBB618}" destId="{BCDD8BD9-F9D2-4C44-AB56-5005F5FB7B08}" srcOrd="1" destOrd="0" presId="urn:microsoft.com/office/officeart/2009/3/layout/HorizontalOrganizationChart"/>
    <dgm:cxn modelId="{13D1F284-310A-FE41-8727-5A08723E76BB}" type="presOf" srcId="{F05BBA42-D7AF-4BA0-8C3F-85B1FE28E48F}" destId="{18DB143D-9E27-4E02-AFA5-F665953CBC10}" srcOrd="0" destOrd="0" presId="urn:microsoft.com/office/officeart/2009/3/layout/HorizontalOrganizationChart"/>
    <dgm:cxn modelId="{3DE8ED86-5AD2-F544-8EDF-993EDB4C5408}" type="presOf" srcId="{18A5DCF8-381A-9740-A1DC-D1A5033A3647}" destId="{B94BF64B-9716-424E-A851-42E8E7B2B9A7}" srcOrd="0" destOrd="0" presId="urn:microsoft.com/office/officeart/2009/3/layout/HorizontalOrganizationChart"/>
    <dgm:cxn modelId="{0BE2EB87-7174-4F47-A8ED-9F7BBCBFB6FA}" type="presOf" srcId="{23F1803F-276C-8041-9B7B-082F2BD1E946}" destId="{19BA56B5-C34A-B64D-A239-C962FAC6DE3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6F550A3-6F3A-2444-B7E4-4F07B28963AD}" type="presOf" srcId="{9AC2E227-803C-4016-BF2C-9291B6CAA290}" destId="{2A2AFDF2-2568-44F8-842C-3BFD70D9F2B1}" srcOrd="0" destOrd="0" presId="urn:microsoft.com/office/officeart/2009/3/layout/HorizontalOrganizationChart"/>
    <dgm:cxn modelId="{ED089BAF-0E8F-1648-9F25-45AA96266F0C}" type="presOf" srcId="{5E91D41B-332E-E54E-BBB2-1256B9CC48C7}" destId="{97BD78E0-6CC9-224B-9FDD-F11EE9BF8DF0}" srcOrd="0" destOrd="0" presId="urn:microsoft.com/office/officeart/2009/3/layout/HorizontalOrganizationChart"/>
    <dgm:cxn modelId="{9AAB41CC-B9AA-9142-BE5E-0B1EE6E34DAA}" srcId="{9AC2E227-803C-4016-BF2C-9291B6CAA290}" destId="{87585F0D-6A81-F747-99EB-D14B33EBB618}" srcOrd="0" destOrd="0" parTransId="{18A5DCF8-381A-9740-A1DC-D1A5033A3647}" sibTransId="{8D2E3331-C9C0-6F41-9B03-2AE4E999EDF7}"/>
    <dgm:cxn modelId="{43C045D4-4B7F-CC4F-B644-C969E4C6CCD0}" type="presOf" srcId="{9AC2E227-803C-4016-BF2C-9291B6CAA290}" destId="{9CD41DA5-A8A9-4189-B933-DCF665F7DF2D}" srcOrd="1" destOrd="0" presId="urn:microsoft.com/office/officeart/2009/3/layout/HorizontalOrganizationChart"/>
    <dgm:cxn modelId="{187EED91-86C6-E241-9F88-7E38BEEEDE79}" type="presParOf" srcId="{18DB143D-9E27-4E02-AFA5-F665953CBC10}" destId="{07E01157-B979-4F6B-B892-75DB2A2B8B0F}" srcOrd="0" destOrd="0" presId="urn:microsoft.com/office/officeart/2009/3/layout/HorizontalOrganizationChart"/>
    <dgm:cxn modelId="{F20778E7-3B41-9C44-8ACE-01464E015E0A}" type="presParOf" srcId="{07E01157-B979-4F6B-B892-75DB2A2B8B0F}" destId="{F686C23F-604E-4653-B2CB-27DBB6BED631}" srcOrd="0" destOrd="0" presId="urn:microsoft.com/office/officeart/2009/3/layout/HorizontalOrganizationChart"/>
    <dgm:cxn modelId="{D9FB4765-E7D0-6A4C-BC11-E4F40B0AFC77}" type="presParOf" srcId="{F686C23F-604E-4653-B2CB-27DBB6BED631}" destId="{2A2AFDF2-2568-44F8-842C-3BFD70D9F2B1}" srcOrd="0" destOrd="0" presId="urn:microsoft.com/office/officeart/2009/3/layout/HorizontalOrganizationChart"/>
    <dgm:cxn modelId="{9ABED335-619C-1648-B95A-8F744A70558C}" type="presParOf" srcId="{F686C23F-604E-4653-B2CB-27DBB6BED631}" destId="{9CD41DA5-A8A9-4189-B933-DCF665F7DF2D}" srcOrd="1" destOrd="0" presId="urn:microsoft.com/office/officeart/2009/3/layout/HorizontalOrganizationChart"/>
    <dgm:cxn modelId="{33C288BB-6E4A-5B41-B5B4-48185548E2FE}" type="presParOf" srcId="{07E01157-B979-4F6B-B892-75DB2A2B8B0F}" destId="{96876921-77F4-4E08-9148-E99125692808}" srcOrd="1" destOrd="0" presId="urn:microsoft.com/office/officeart/2009/3/layout/HorizontalOrganizationChart"/>
    <dgm:cxn modelId="{D6F79E7E-596A-A044-93ED-C35FC8027C74}" type="presParOf" srcId="{96876921-77F4-4E08-9148-E99125692808}" destId="{B94BF64B-9716-424E-A851-42E8E7B2B9A7}" srcOrd="0" destOrd="0" presId="urn:microsoft.com/office/officeart/2009/3/layout/HorizontalOrganizationChart"/>
    <dgm:cxn modelId="{04CFA2DB-9D10-684F-AAF1-E3180FE061B5}" type="presParOf" srcId="{96876921-77F4-4E08-9148-E99125692808}" destId="{31E814C1-FFDD-BA48-BF9D-F3C8FF892503}" srcOrd="1" destOrd="0" presId="urn:microsoft.com/office/officeart/2009/3/layout/HorizontalOrganizationChart"/>
    <dgm:cxn modelId="{74B50BD3-C5EC-BC46-BE5B-1CEA8758E811}" type="presParOf" srcId="{31E814C1-FFDD-BA48-BF9D-F3C8FF892503}" destId="{1780440E-D92A-B040-A710-F8D875101E05}" srcOrd="0" destOrd="0" presId="urn:microsoft.com/office/officeart/2009/3/layout/HorizontalOrganizationChart"/>
    <dgm:cxn modelId="{7C4D0E3A-5F94-EB41-9B88-1D9E501435CB}" type="presParOf" srcId="{1780440E-D92A-B040-A710-F8D875101E05}" destId="{A73C4A40-2D47-BF42-9EF8-B3BEE9451F45}" srcOrd="0" destOrd="0" presId="urn:microsoft.com/office/officeart/2009/3/layout/HorizontalOrganizationChart"/>
    <dgm:cxn modelId="{07C8C269-9F4E-F744-819B-EDEA8D259ED2}" type="presParOf" srcId="{1780440E-D92A-B040-A710-F8D875101E05}" destId="{BCDD8BD9-F9D2-4C44-AB56-5005F5FB7B08}" srcOrd="1" destOrd="0" presId="urn:microsoft.com/office/officeart/2009/3/layout/HorizontalOrganizationChart"/>
    <dgm:cxn modelId="{825BFDD1-5D44-144F-95F8-371E31B4ADF8}" type="presParOf" srcId="{31E814C1-FFDD-BA48-BF9D-F3C8FF892503}" destId="{B22D4294-1D49-E046-9CF9-7B480D0762E6}" srcOrd="1" destOrd="0" presId="urn:microsoft.com/office/officeart/2009/3/layout/HorizontalOrganizationChart"/>
    <dgm:cxn modelId="{FA6CB540-4265-C244-A431-A1E1FAC69003}" type="presParOf" srcId="{31E814C1-FFDD-BA48-BF9D-F3C8FF892503}" destId="{E1D0C206-488D-6348-BEA7-1FE8B1679EF7}" srcOrd="2" destOrd="0" presId="urn:microsoft.com/office/officeart/2009/3/layout/HorizontalOrganizationChart"/>
    <dgm:cxn modelId="{2CB99279-A252-874F-AA86-C88D11F91402}" type="presParOf" srcId="{96876921-77F4-4E08-9148-E99125692808}" destId="{97BD78E0-6CC9-224B-9FDD-F11EE9BF8DF0}" srcOrd="2" destOrd="0" presId="urn:microsoft.com/office/officeart/2009/3/layout/HorizontalOrganizationChart"/>
    <dgm:cxn modelId="{604104B7-3613-8A49-B186-A622384CD7B9}" type="presParOf" srcId="{96876921-77F4-4E08-9148-E99125692808}" destId="{F5564F5E-C23C-6041-B185-3508736BC161}" srcOrd="3" destOrd="0" presId="urn:microsoft.com/office/officeart/2009/3/layout/HorizontalOrganizationChart"/>
    <dgm:cxn modelId="{27C48335-0368-3D48-B1EF-DAADA919D606}" type="presParOf" srcId="{F5564F5E-C23C-6041-B185-3508736BC161}" destId="{730C15AF-A2E3-334E-9C4F-2DA8AC61AB90}" srcOrd="0" destOrd="0" presId="urn:microsoft.com/office/officeart/2009/3/layout/HorizontalOrganizationChart"/>
    <dgm:cxn modelId="{1B04D936-6346-0445-88C2-8C9CAE995FAD}" type="presParOf" srcId="{730C15AF-A2E3-334E-9C4F-2DA8AC61AB90}" destId="{19BA56B5-C34A-B64D-A239-C962FAC6DE3A}" srcOrd="0" destOrd="0" presId="urn:microsoft.com/office/officeart/2009/3/layout/HorizontalOrganizationChart"/>
    <dgm:cxn modelId="{9E8CE4B2-48B0-E54C-A09F-D284B9C53331}" type="presParOf" srcId="{730C15AF-A2E3-334E-9C4F-2DA8AC61AB90}" destId="{B13D6842-7E74-6E4A-B081-886229548982}" srcOrd="1" destOrd="0" presId="urn:microsoft.com/office/officeart/2009/3/layout/HorizontalOrganizationChart"/>
    <dgm:cxn modelId="{62CF8256-60DC-3B46-A046-EB340019CD4A}" type="presParOf" srcId="{F5564F5E-C23C-6041-B185-3508736BC161}" destId="{DA228DBB-51B5-1545-814C-2E0469298B4C}" srcOrd="1" destOrd="0" presId="urn:microsoft.com/office/officeart/2009/3/layout/HorizontalOrganizationChart"/>
    <dgm:cxn modelId="{971BC940-D7DC-4B4C-A724-577886D61A30}" type="presParOf" srcId="{F5564F5E-C23C-6041-B185-3508736BC161}" destId="{D334E96E-D664-3443-8496-4E437BC45B67}" srcOrd="2" destOrd="0" presId="urn:microsoft.com/office/officeart/2009/3/layout/HorizontalOrganizationChart"/>
    <dgm:cxn modelId="{DE49F46C-7B8B-A246-828D-E73CC35F295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企业组织再造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en-US" altLang="zh-CN" sz="1100" b="1" dirty="0">
              <a:latin typeface="SimHei" charset="-122"/>
              <a:ea typeface="SimHei" charset="-122"/>
              <a:cs typeface="SimHei" charset="-122"/>
            </a:rPr>
            <a:t>3c</a:t>
          </a:r>
          <a:r>
            <a:rPr lang="zh-CN" altLang="en-US" sz="1100" b="1" dirty="0">
              <a:latin typeface="SimHei" charset="-122"/>
              <a:ea typeface="SimHei" charset="-122"/>
              <a:cs typeface="SimHei" charset="-122"/>
            </a:rPr>
            <a:t>理论</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企业再造</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B94BF64B-9716-424E-A851-42E8E7B2B9A7}" type="pres">
      <dgm:prSet presAssocID="{18A5DCF8-381A-9740-A1DC-D1A5033A3647}" presName="Name64" presStyleLbl="parChTrans1D2" presStyleIdx="0" presStyleCnt="2"/>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0" presStyleCnt="2">
        <dgm:presLayoutVars>
          <dgm:chPref val="3"/>
        </dgm:presLayoutVars>
      </dgm:prSet>
      <dgm:spPr/>
    </dgm:pt>
    <dgm:pt modelId="{BCDD8BD9-F9D2-4C44-AB56-5005F5FB7B08}" type="pres">
      <dgm:prSet presAssocID="{87585F0D-6A81-F747-99EB-D14B33EBB618}" presName="rootConnector" presStyleLbl="node2" presStyleIdx="0" presStyleCnt="2"/>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1"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1" presStyleCnt="2">
        <dgm:presLayoutVars>
          <dgm:chPref val="3"/>
        </dgm:presLayoutVars>
      </dgm:prSet>
      <dgm:spPr/>
    </dgm:pt>
    <dgm:pt modelId="{B13D6842-7E74-6E4A-B081-886229548982}" type="pres">
      <dgm:prSet presAssocID="{23F1803F-276C-8041-9B7B-082F2BD1E946}" presName="rootConnector" presStyleLbl="node2" presStyleIdx="1"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EBEE4C00-6D25-4E46-95C7-6EB5CC12F74B}" type="presOf" srcId="{23F1803F-276C-8041-9B7B-082F2BD1E946}" destId="{19BA56B5-C34A-B64D-A239-C962FAC6DE3A}" srcOrd="0" destOrd="0" presId="urn:microsoft.com/office/officeart/2009/3/layout/HorizontalOrganizationChart"/>
    <dgm:cxn modelId="{51A0D708-C959-D74C-AB5D-714B7FABEAEE}" srcId="{9AC2E227-803C-4016-BF2C-9291B6CAA290}" destId="{23F1803F-276C-8041-9B7B-082F2BD1E946}" srcOrd="1" destOrd="0" parTransId="{5E91D41B-332E-E54E-BBB2-1256B9CC48C7}" sibTransId="{A4A747C8-04CB-3145-88B3-093091584144}"/>
    <dgm:cxn modelId="{8FE4F812-62CB-3345-84BD-F2DD4AA29CAB}" type="presOf" srcId="{9AC2E227-803C-4016-BF2C-9291B6CAA290}" destId="{2A2AFDF2-2568-44F8-842C-3BFD70D9F2B1}" srcOrd="0" destOrd="0" presId="urn:microsoft.com/office/officeart/2009/3/layout/HorizontalOrganizationChart"/>
    <dgm:cxn modelId="{323C952C-2C94-8441-86A3-C2723E2B4DF4}" type="presOf" srcId="{87585F0D-6A81-F747-99EB-D14B33EBB618}" destId="{BCDD8BD9-F9D2-4C44-AB56-5005F5FB7B08}" srcOrd="1" destOrd="0" presId="urn:microsoft.com/office/officeart/2009/3/layout/HorizontalOrganizationChart"/>
    <dgm:cxn modelId="{6388BD4F-5B12-014E-871F-D869F8384EE8}" type="presOf" srcId="{23F1803F-276C-8041-9B7B-082F2BD1E946}" destId="{B13D6842-7E74-6E4A-B081-886229548982}" srcOrd="1" destOrd="0" presId="urn:microsoft.com/office/officeart/2009/3/layout/HorizontalOrganizationChart"/>
    <dgm:cxn modelId="{9055A472-9FFB-2845-84BB-01DE98C32DAE}" type="presOf" srcId="{18A5DCF8-381A-9740-A1DC-D1A5033A3647}" destId="{B94BF64B-9716-424E-A851-42E8E7B2B9A7}" srcOrd="0" destOrd="0" presId="urn:microsoft.com/office/officeart/2009/3/layout/HorizontalOrganizationChart"/>
    <dgm:cxn modelId="{AD5AF18E-8C12-D543-A784-39A72CE0D330}" type="presOf" srcId="{5E91D41B-332E-E54E-BBB2-1256B9CC48C7}" destId="{97BD78E0-6CC9-224B-9FDD-F11EE9BF8DF0}" srcOrd="0" destOrd="0" presId="urn:microsoft.com/office/officeart/2009/3/layout/HorizontalOrganizationChart"/>
    <dgm:cxn modelId="{A22A2E99-891F-2D4B-9C95-6DB24044B7E0}" type="presOf" srcId="{F05BBA42-D7AF-4BA0-8C3F-85B1FE28E48F}" destId="{18DB143D-9E27-4E02-AFA5-F665953CBC10}" srcOrd="0" destOrd="0" presId="urn:microsoft.com/office/officeart/2009/3/layout/HorizontalOrganizationChart"/>
    <dgm:cxn modelId="{AD52249A-DC83-DA40-A3E1-D43BB98CC836}"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AAB41CC-B9AA-9142-BE5E-0B1EE6E34DAA}" srcId="{9AC2E227-803C-4016-BF2C-9291B6CAA290}" destId="{87585F0D-6A81-F747-99EB-D14B33EBB618}" srcOrd="0" destOrd="0" parTransId="{18A5DCF8-381A-9740-A1DC-D1A5033A3647}" sibTransId="{8D2E3331-C9C0-6F41-9B03-2AE4E999EDF7}"/>
    <dgm:cxn modelId="{56798AD2-57B0-274A-8417-5C20745D681A}" type="presOf" srcId="{87585F0D-6A81-F747-99EB-D14B33EBB618}" destId="{A73C4A40-2D47-BF42-9EF8-B3BEE9451F45}" srcOrd="0" destOrd="0" presId="urn:microsoft.com/office/officeart/2009/3/layout/HorizontalOrganizationChart"/>
    <dgm:cxn modelId="{D34A25FF-BDAB-6645-9EBE-DCDD7241675A}" type="presParOf" srcId="{18DB143D-9E27-4E02-AFA5-F665953CBC10}" destId="{07E01157-B979-4F6B-B892-75DB2A2B8B0F}" srcOrd="0" destOrd="0" presId="urn:microsoft.com/office/officeart/2009/3/layout/HorizontalOrganizationChart"/>
    <dgm:cxn modelId="{D8BB3EE3-6A5D-2342-A9AA-5AF8A6D7A476}" type="presParOf" srcId="{07E01157-B979-4F6B-B892-75DB2A2B8B0F}" destId="{F686C23F-604E-4653-B2CB-27DBB6BED631}" srcOrd="0" destOrd="0" presId="urn:microsoft.com/office/officeart/2009/3/layout/HorizontalOrganizationChart"/>
    <dgm:cxn modelId="{31B846A3-2EE4-9E41-B35E-E23CCCA41360}" type="presParOf" srcId="{F686C23F-604E-4653-B2CB-27DBB6BED631}" destId="{2A2AFDF2-2568-44F8-842C-3BFD70D9F2B1}" srcOrd="0" destOrd="0" presId="urn:microsoft.com/office/officeart/2009/3/layout/HorizontalOrganizationChart"/>
    <dgm:cxn modelId="{DA9AC926-F6B5-D846-8FC4-4F96CB579917}" type="presParOf" srcId="{F686C23F-604E-4653-B2CB-27DBB6BED631}" destId="{9CD41DA5-A8A9-4189-B933-DCF665F7DF2D}" srcOrd="1" destOrd="0" presId="urn:microsoft.com/office/officeart/2009/3/layout/HorizontalOrganizationChart"/>
    <dgm:cxn modelId="{50237EBD-8270-9446-A50A-C73C289B5A11}" type="presParOf" srcId="{07E01157-B979-4F6B-B892-75DB2A2B8B0F}" destId="{96876921-77F4-4E08-9148-E99125692808}" srcOrd="1" destOrd="0" presId="urn:microsoft.com/office/officeart/2009/3/layout/HorizontalOrganizationChart"/>
    <dgm:cxn modelId="{9AF94BAA-C095-5349-8F8A-D6794D024002}" type="presParOf" srcId="{96876921-77F4-4E08-9148-E99125692808}" destId="{B94BF64B-9716-424E-A851-42E8E7B2B9A7}" srcOrd="0" destOrd="0" presId="urn:microsoft.com/office/officeart/2009/3/layout/HorizontalOrganizationChart"/>
    <dgm:cxn modelId="{69B0FDB9-52AD-FD4A-AD73-13141DDA348C}" type="presParOf" srcId="{96876921-77F4-4E08-9148-E99125692808}" destId="{31E814C1-FFDD-BA48-BF9D-F3C8FF892503}" srcOrd="1" destOrd="0" presId="urn:microsoft.com/office/officeart/2009/3/layout/HorizontalOrganizationChart"/>
    <dgm:cxn modelId="{AB46AB3D-A175-8147-ACEE-BF78D1FFCC94}" type="presParOf" srcId="{31E814C1-FFDD-BA48-BF9D-F3C8FF892503}" destId="{1780440E-D92A-B040-A710-F8D875101E05}" srcOrd="0" destOrd="0" presId="urn:microsoft.com/office/officeart/2009/3/layout/HorizontalOrganizationChart"/>
    <dgm:cxn modelId="{3F6F10D4-D5B5-3246-850B-C636BA507F63}" type="presParOf" srcId="{1780440E-D92A-B040-A710-F8D875101E05}" destId="{A73C4A40-2D47-BF42-9EF8-B3BEE9451F45}" srcOrd="0" destOrd="0" presId="urn:microsoft.com/office/officeart/2009/3/layout/HorizontalOrganizationChart"/>
    <dgm:cxn modelId="{489A0B23-F1F3-924F-A9A1-0D35126021A3}" type="presParOf" srcId="{1780440E-D92A-B040-A710-F8D875101E05}" destId="{BCDD8BD9-F9D2-4C44-AB56-5005F5FB7B08}" srcOrd="1" destOrd="0" presId="urn:microsoft.com/office/officeart/2009/3/layout/HorizontalOrganizationChart"/>
    <dgm:cxn modelId="{FD8F6675-8D9C-5240-A56E-32090AC25938}" type="presParOf" srcId="{31E814C1-FFDD-BA48-BF9D-F3C8FF892503}" destId="{B22D4294-1D49-E046-9CF9-7B480D0762E6}" srcOrd="1" destOrd="0" presId="urn:microsoft.com/office/officeart/2009/3/layout/HorizontalOrganizationChart"/>
    <dgm:cxn modelId="{8B41E503-9B45-1145-AC92-5E796BB41201}" type="presParOf" srcId="{31E814C1-FFDD-BA48-BF9D-F3C8FF892503}" destId="{E1D0C206-488D-6348-BEA7-1FE8B1679EF7}" srcOrd="2" destOrd="0" presId="urn:microsoft.com/office/officeart/2009/3/layout/HorizontalOrganizationChart"/>
    <dgm:cxn modelId="{9161A251-AF29-494D-9B42-4855BC9B4481}" type="presParOf" srcId="{96876921-77F4-4E08-9148-E99125692808}" destId="{97BD78E0-6CC9-224B-9FDD-F11EE9BF8DF0}" srcOrd="2" destOrd="0" presId="urn:microsoft.com/office/officeart/2009/3/layout/HorizontalOrganizationChart"/>
    <dgm:cxn modelId="{FD6B3DA5-69CB-C541-B844-247E6FE49098}" type="presParOf" srcId="{96876921-77F4-4E08-9148-E99125692808}" destId="{F5564F5E-C23C-6041-B185-3508736BC161}" srcOrd="3" destOrd="0" presId="urn:microsoft.com/office/officeart/2009/3/layout/HorizontalOrganizationChart"/>
    <dgm:cxn modelId="{45F8999B-B1DC-AA46-B0E6-79CC47D41D38}" type="presParOf" srcId="{F5564F5E-C23C-6041-B185-3508736BC161}" destId="{730C15AF-A2E3-334E-9C4F-2DA8AC61AB90}" srcOrd="0" destOrd="0" presId="urn:microsoft.com/office/officeart/2009/3/layout/HorizontalOrganizationChart"/>
    <dgm:cxn modelId="{75050A11-F317-214B-9478-BC695309FB94}" type="presParOf" srcId="{730C15AF-A2E3-334E-9C4F-2DA8AC61AB90}" destId="{19BA56B5-C34A-B64D-A239-C962FAC6DE3A}" srcOrd="0" destOrd="0" presId="urn:microsoft.com/office/officeart/2009/3/layout/HorizontalOrganizationChart"/>
    <dgm:cxn modelId="{55BD6F7C-AAC5-8643-9667-8856DB9F28A5}" type="presParOf" srcId="{730C15AF-A2E3-334E-9C4F-2DA8AC61AB90}" destId="{B13D6842-7E74-6E4A-B081-886229548982}" srcOrd="1" destOrd="0" presId="urn:microsoft.com/office/officeart/2009/3/layout/HorizontalOrganizationChart"/>
    <dgm:cxn modelId="{6E5AB88B-5078-3741-AE8F-1B222E6AA0EC}" type="presParOf" srcId="{F5564F5E-C23C-6041-B185-3508736BC161}" destId="{DA228DBB-51B5-1545-814C-2E0469298B4C}" srcOrd="1" destOrd="0" presId="urn:microsoft.com/office/officeart/2009/3/layout/HorizontalOrganizationChart"/>
    <dgm:cxn modelId="{9CF98821-F6A7-D443-8D2B-D271178969FD}" type="presParOf" srcId="{F5564F5E-C23C-6041-B185-3508736BC161}" destId="{D334E96E-D664-3443-8496-4E437BC45B67}" srcOrd="2" destOrd="0" presId="urn:microsoft.com/office/officeart/2009/3/layout/HorizontalOrganizationChart"/>
    <dgm:cxn modelId="{5DC7EF93-489B-E943-AEB1-99D45C7E4EE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企业组织再造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en-US" altLang="zh-CN" sz="1100" b="1" dirty="0">
              <a:latin typeface="SimHei" charset="-122"/>
              <a:ea typeface="SimHei" charset="-122"/>
              <a:cs typeface="SimHei" charset="-122"/>
            </a:rPr>
            <a:t>3c</a:t>
          </a:r>
          <a:r>
            <a:rPr lang="zh-CN" altLang="en-US" sz="1100" b="1" dirty="0">
              <a:latin typeface="SimHei" charset="-122"/>
              <a:ea typeface="SimHei" charset="-122"/>
              <a:cs typeface="SimHei" charset="-122"/>
            </a:rPr>
            <a:t>理论</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企业再造</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B94BF64B-9716-424E-A851-42E8E7B2B9A7}" type="pres">
      <dgm:prSet presAssocID="{18A5DCF8-381A-9740-A1DC-D1A5033A3647}" presName="Name64" presStyleLbl="parChTrans1D2" presStyleIdx="0" presStyleCnt="2"/>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0" presStyleCnt="2">
        <dgm:presLayoutVars>
          <dgm:chPref val="3"/>
        </dgm:presLayoutVars>
      </dgm:prSet>
      <dgm:spPr/>
    </dgm:pt>
    <dgm:pt modelId="{BCDD8BD9-F9D2-4C44-AB56-5005F5FB7B08}" type="pres">
      <dgm:prSet presAssocID="{87585F0D-6A81-F747-99EB-D14B33EBB618}" presName="rootConnector" presStyleLbl="node2" presStyleIdx="0" presStyleCnt="2"/>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1"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1" presStyleCnt="2">
        <dgm:presLayoutVars>
          <dgm:chPref val="3"/>
        </dgm:presLayoutVars>
      </dgm:prSet>
      <dgm:spPr/>
    </dgm:pt>
    <dgm:pt modelId="{B13D6842-7E74-6E4A-B081-886229548982}" type="pres">
      <dgm:prSet presAssocID="{23F1803F-276C-8041-9B7B-082F2BD1E946}" presName="rootConnector" presStyleLbl="node2" presStyleIdx="1"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1" destOrd="0" parTransId="{5E91D41B-332E-E54E-BBB2-1256B9CC48C7}" sibTransId="{A4A747C8-04CB-3145-88B3-093091584144}"/>
    <dgm:cxn modelId="{EE5D051D-7578-BF41-BE9A-2888BDCB6D45}" type="presOf" srcId="{18A5DCF8-381A-9740-A1DC-D1A5033A3647}" destId="{B94BF64B-9716-424E-A851-42E8E7B2B9A7}" srcOrd="0" destOrd="0" presId="urn:microsoft.com/office/officeart/2009/3/layout/HorizontalOrganizationChart"/>
    <dgm:cxn modelId="{9689A61D-B284-7241-8F3B-4331734A4C94}" type="presOf" srcId="{23F1803F-276C-8041-9B7B-082F2BD1E946}" destId="{19BA56B5-C34A-B64D-A239-C962FAC6DE3A}" srcOrd="0" destOrd="0" presId="urn:microsoft.com/office/officeart/2009/3/layout/HorizontalOrganizationChart"/>
    <dgm:cxn modelId="{99BBB32F-77A9-F048-941D-C135B38B9E73}" type="presOf" srcId="{5E91D41B-332E-E54E-BBB2-1256B9CC48C7}" destId="{97BD78E0-6CC9-224B-9FDD-F11EE9BF8DF0}" srcOrd="0" destOrd="0" presId="urn:microsoft.com/office/officeart/2009/3/layout/HorizontalOrganizationChart"/>
    <dgm:cxn modelId="{62F8BE43-B9F6-FF42-B384-519C85638876}" type="presOf" srcId="{9AC2E227-803C-4016-BF2C-9291B6CAA290}" destId="{2A2AFDF2-2568-44F8-842C-3BFD70D9F2B1}" srcOrd="0" destOrd="0" presId="urn:microsoft.com/office/officeart/2009/3/layout/HorizontalOrganizationChart"/>
    <dgm:cxn modelId="{5C1E194A-E341-7B48-9E11-CF8AB4E97970}" type="presOf" srcId="{23F1803F-276C-8041-9B7B-082F2BD1E946}" destId="{B13D6842-7E74-6E4A-B081-886229548982}" srcOrd="1" destOrd="0" presId="urn:microsoft.com/office/officeart/2009/3/layout/HorizontalOrganizationChart"/>
    <dgm:cxn modelId="{E3EAA59E-2D7D-1E40-82D0-F09CA6E5EF2D}" type="presOf" srcId="{87585F0D-6A81-F747-99EB-D14B33EBB618}" destId="{BCDD8BD9-F9D2-4C44-AB56-5005F5FB7B08}"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CBD377A0-A9E1-6E4E-9C05-EE08AD8C3033}" type="presOf" srcId="{F05BBA42-D7AF-4BA0-8C3F-85B1FE28E48F}" destId="{18DB143D-9E27-4E02-AFA5-F665953CBC10}" srcOrd="0" destOrd="0" presId="urn:microsoft.com/office/officeart/2009/3/layout/HorizontalOrganizationChart"/>
    <dgm:cxn modelId="{9AAB41CC-B9AA-9142-BE5E-0B1EE6E34DAA}" srcId="{9AC2E227-803C-4016-BF2C-9291B6CAA290}" destId="{87585F0D-6A81-F747-99EB-D14B33EBB618}" srcOrd="0" destOrd="0" parTransId="{18A5DCF8-381A-9740-A1DC-D1A5033A3647}" sibTransId="{8D2E3331-C9C0-6F41-9B03-2AE4E999EDF7}"/>
    <dgm:cxn modelId="{057DA3DA-57EF-5249-AD61-CE1976187C7E}" type="presOf" srcId="{9AC2E227-803C-4016-BF2C-9291B6CAA290}" destId="{9CD41DA5-A8A9-4189-B933-DCF665F7DF2D}" srcOrd="1" destOrd="0" presId="urn:microsoft.com/office/officeart/2009/3/layout/HorizontalOrganizationChart"/>
    <dgm:cxn modelId="{BD61D8E8-83AF-1440-ACCB-D4034D74BC2A}" type="presOf" srcId="{87585F0D-6A81-F747-99EB-D14B33EBB618}" destId="{A73C4A40-2D47-BF42-9EF8-B3BEE9451F45}" srcOrd="0" destOrd="0" presId="urn:microsoft.com/office/officeart/2009/3/layout/HorizontalOrganizationChart"/>
    <dgm:cxn modelId="{878E7A4B-D588-BB4E-9725-DBD397B71A10}" type="presParOf" srcId="{18DB143D-9E27-4E02-AFA5-F665953CBC10}" destId="{07E01157-B979-4F6B-B892-75DB2A2B8B0F}" srcOrd="0" destOrd="0" presId="urn:microsoft.com/office/officeart/2009/3/layout/HorizontalOrganizationChart"/>
    <dgm:cxn modelId="{CFDF9C77-F698-D042-9D1B-431886E1196E}" type="presParOf" srcId="{07E01157-B979-4F6B-B892-75DB2A2B8B0F}" destId="{F686C23F-604E-4653-B2CB-27DBB6BED631}" srcOrd="0" destOrd="0" presId="urn:microsoft.com/office/officeart/2009/3/layout/HorizontalOrganizationChart"/>
    <dgm:cxn modelId="{C09A4936-7675-AB4B-AFF1-2C7DD73D5115}" type="presParOf" srcId="{F686C23F-604E-4653-B2CB-27DBB6BED631}" destId="{2A2AFDF2-2568-44F8-842C-3BFD70D9F2B1}" srcOrd="0" destOrd="0" presId="urn:microsoft.com/office/officeart/2009/3/layout/HorizontalOrganizationChart"/>
    <dgm:cxn modelId="{4D55D0EA-819A-2F49-977B-34D92ADCD9F7}" type="presParOf" srcId="{F686C23F-604E-4653-B2CB-27DBB6BED631}" destId="{9CD41DA5-A8A9-4189-B933-DCF665F7DF2D}" srcOrd="1" destOrd="0" presId="urn:microsoft.com/office/officeart/2009/3/layout/HorizontalOrganizationChart"/>
    <dgm:cxn modelId="{9E0F317A-EB79-3540-9521-0E7C77F3653E}" type="presParOf" srcId="{07E01157-B979-4F6B-B892-75DB2A2B8B0F}" destId="{96876921-77F4-4E08-9148-E99125692808}" srcOrd="1" destOrd="0" presId="urn:microsoft.com/office/officeart/2009/3/layout/HorizontalOrganizationChart"/>
    <dgm:cxn modelId="{49382AE8-E716-1846-AC9D-49DFA29F2C9B}" type="presParOf" srcId="{96876921-77F4-4E08-9148-E99125692808}" destId="{B94BF64B-9716-424E-A851-42E8E7B2B9A7}" srcOrd="0" destOrd="0" presId="urn:microsoft.com/office/officeart/2009/3/layout/HorizontalOrganizationChart"/>
    <dgm:cxn modelId="{78F07233-70EA-6D40-BE70-84077A218713}" type="presParOf" srcId="{96876921-77F4-4E08-9148-E99125692808}" destId="{31E814C1-FFDD-BA48-BF9D-F3C8FF892503}" srcOrd="1" destOrd="0" presId="urn:microsoft.com/office/officeart/2009/3/layout/HorizontalOrganizationChart"/>
    <dgm:cxn modelId="{81A8C4D8-5E48-6E45-8153-57F7AE5E0927}" type="presParOf" srcId="{31E814C1-FFDD-BA48-BF9D-F3C8FF892503}" destId="{1780440E-D92A-B040-A710-F8D875101E05}" srcOrd="0" destOrd="0" presId="urn:microsoft.com/office/officeart/2009/3/layout/HorizontalOrganizationChart"/>
    <dgm:cxn modelId="{CFFFA263-B279-0944-8FB1-3C10640F0F9A}" type="presParOf" srcId="{1780440E-D92A-B040-A710-F8D875101E05}" destId="{A73C4A40-2D47-BF42-9EF8-B3BEE9451F45}" srcOrd="0" destOrd="0" presId="urn:microsoft.com/office/officeart/2009/3/layout/HorizontalOrganizationChart"/>
    <dgm:cxn modelId="{84701C51-419F-FF4C-8DB9-BBB0C05353F8}" type="presParOf" srcId="{1780440E-D92A-B040-A710-F8D875101E05}" destId="{BCDD8BD9-F9D2-4C44-AB56-5005F5FB7B08}" srcOrd="1" destOrd="0" presId="urn:microsoft.com/office/officeart/2009/3/layout/HorizontalOrganizationChart"/>
    <dgm:cxn modelId="{69FC607C-7A0B-2845-940E-A73CEEA174BE}" type="presParOf" srcId="{31E814C1-FFDD-BA48-BF9D-F3C8FF892503}" destId="{B22D4294-1D49-E046-9CF9-7B480D0762E6}" srcOrd="1" destOrd="0" presId="urn:microsoft.com/office/officeart/2009/3/layout/HorizontalOrganizationChart"/>
    <dgm:cxn modelId="{0FEF2191-9015-1748-8445-A79F9ADC874F}" type="presParOf" srcId="{31E814C1-FFDD-BA48-BF9D-F3C8FF892503}" destId="{E1D0C206-488D-6348-BEA7-1FE8B1679EF7}" srcOrd="2" destOrd="0" presId="urn:microsoft.com/office/officeart/2009/3/layout/HorizontalOrganizationChart"/>
    <dgm:cxn modelId="{2B8D0B00-A2B8-2446-85D7-0725804499EF}" type="presParOf" srcId="{96876921-77F4-4E08-9148-E99125692808}" destId="{97BD78E0-6CC9-224B-9FDD-F11EE9BF8DF0}" srcOrd="2" destOrd="0" presId="urn:microsoft.com/office/officeart/2009/3/layout/HorizontalOrganizationChart"/>
    <dgm:cxn modelId="{0EED5207-A78D-1B44-93E4-E8B41DCA6887}" type="presParOf" srcId="{96876921-77F4-4E08-9148-E99125692808}" destId="{F5564F5E-C23C-6041-B185-3508736BC161}" srcOrd="3" destOrd="0" presId="urn:microsoft.com/office/officeart/2009/3/layout/HorizontalOrganizationChart"/>
    <dgm:cxn modelId="{B8311B15-3E2F-8046-8E98-3D8E7C34A5F2}" type="presParOf" srcId="{F5564F5E-C23C-6041-B185-3508736BC161}" destId="{730C15AF-A2E3-334E-9C4F-2DA8AC61AB90}" srcOrd="0" destOrd="0" presId="urn:microsoft.com/office/officeart/2009/3/layout/HorizontalOrganizationChart"/>
    <dgm:cxn modelId="{AB76022F-8611-7D41-A534-B1F992EA033A}" type="presParOf" srcId="{730C15AF-A2E3-334E-9C4F-2DA8AC61AB90}" destId="{19BA56B5-C34A-B64D-A239-C962FAC6DE3A}" srcOrd="0" destOrd="0" presId="urn:microsoft.com/office/officeart/2009/3/layout/HorizontalOrganizationChart"/>
    <dgm:cxn modelId="{21D76B05-EB05-CB4B-9E37-0E64F4434396}" type="presParOf" srcId="{730C15AF-A2E3-334E-9C4F-2DA8AC61AB90}" destId="{B13D6842-7E74-6E4A-B081-886229548982}" srcOrd="1" destOrd="0" presId="urn:microsoft.com/office/officeart/2009/3/layout/HorizontalOrganizationChart"/>
    <dgm:cxn modelId="{6565A732-1487-5F45-9F29-DAF1747A0CE4}" type="presParOf" srcId="{F5564F5E-C23C-6041-B185-3508736BC161}" destId="{DA228DBB-51B5-1545-814C-2E0469298B4C}" srcOrd="1" destOrd="0" presId="urn:microsoft.com/office/officeart/2009/3/layout/HorizontalOrganizationChart"/>
    <dgm:cxn modelId="{D25F669F-82FD-754A-834C-5CEFD998916D}" type="presParOf" srcId="{F5564F5E-C23C-6041-B185-3508736BC161}" destId="{D334E96E-D664-3443-8496-4E437BC45B67}" srcOrd="2" destOrd="0" presId="urn:microsoft.com/office/officeart/2009/3/layout/HorizontalOrganizationChart"/>
    <dgm:cxn modelId="{8B4172AA-689D-7540-9930-2CCB26DDB2C6}"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企业组织再造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en-US" altLang="zh-CN" sz="1100" b="1" dirty="0">
              <a:latin typeface="SimHei" charset="-122"/>
              <a:ea typeface="SimHei" charset="-122"/>
              <a:cs typeface="SimHei" charset="-122"/>
            </a:rPr>
            <a:t>3c</a:t>
          </a:r>
          <a:r>
            <a:rPr lang="zh-CN" altLang="en-US" sz="1100" b="1" dirty="0">
              <a:latin typeface="SimHei" charset="-122"/>
              <a:ea typeface="SimHei" charset="-122"/>
              <a:cs typeface="SimHei" charset="-122"/>
            </a:rPr>
            <a:t>理论</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企业再造</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B94BF64B-9716-424E-A851-42E8E7B2B9A7}" type="pres">
      <dgm:prSet presAssocID="{18A5DCF8-381A-9740-A1DC-D1A5033A3647}" presName="Name64" presStyleLbl="parChTrans1D2" presStyleIdx="0" presStyleCnt="2"/>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0" presStyleCnt="2">
        <dgm:presLayoutVars>
          <dgm:chPref val="3"/>
        </dgm:presLayoutVars>
      </dgm:prSet>
      <dgm:spPr/>
    </dgm:pt>
    <dgm:pt modelId="{BCDD8BD9-F9D2-4C44-AB56-5005F5FB7B08}" type="pres">
      <dgm:prSet presAssocID="{87585F0D-6A81-F747-99EB-D14B33EBB618}" presName="rootConnector" presStyleLbl="node2" presStyleIdx="0" presStyleCnt="2"/>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1"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1" presStyleCnt="2">
        <dgm:presLayoutVars>
          <dgm:chPref val="3"/>
        </dgm:presLayoutVars>
      </dgm:prSet>
      <dgm:spPr/>
    </dgm:pt>
    <dgm:pt modelId="{B13D6842-7E74-6E4A-B081-886229548982}" type="pres">
      <dgm:prSet presAssocID="{23F1803F-276C-8041-9B7B-082F2BD1E946}" presName="rootConnector" presStyleLbl="node2" presStyleIdx="1"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4A8A3302-DEEA-524C-BC44-324E0DAE2575}" type="presOf" srcId="{87585F0D-6A81-F747-99EB-D14B33EBB618}" destId="{BCDD8BD9-F9D2-4C44-AB56-5005F5FB7B08}" srcOrd="1" destOrd="0" presId="urn:microsoft.com/office/officeart/2009/3/layout/HorizontalOrganizationChart"/>
    <dgm:cxn modelId="{51A0D708-C959-D74C-AB5D-714B7FABEAEE}" srcId="{9AC2E227-803C-4016-BF2C-9291B6CAA290}" destId="{23F1803F-276C-8041-9B7B-082F2BD1E946}" srcOrd="1" destOrd="0" parTransId="{5E91D41B-332E-E54E-BBB2-1256B9CC48C7}" sibTransId="{A4A747C8-04CB-3145-88B3-093091584144}"/>
    <dgm:cxn modelId="{C3526D26-795F-3547-96F1-A890BD259117}" type="presOf" srcId="{23F1803F-276C-8041-9B7B-082F2BD1E946}" destId="{19BA56B5-C34A-B64D-A239-C962FAC6DE3A}" srcOrd="0" destOrd="0" presId="urn:microsoft.com/office/officeart/2009/3/layout/HorizontalOrganizationChart"/>
    <dgm:cxn modelId="{91432C2D-D709-464F-9E30-8C15AE5AA801}" type="presOf" srcId="{5E91D41B-332E-E54E-BBB2-1256B9CC48C7}" destId="{97BD78E0-6CC9-224B-9FDD-F11EE9BF8DF0}" srcOrd="0" destOrd="0" presId="urn:microsoft.com/office/officeart/2009/3/layout/HorizontalOrganizationChart"/>
    <dgm:cxn modelId="{6CF6F853-44CE-5447-A69F-8C7EB3788FD5}" type="presOf" srcId="{F05BBA42-D7AF-4BA0-8C3F-85B1FE28E48F}" destId="{18DB143D-9E27-4E02-AFA5-F665953CBC10}" srcOrd="0" destOrd="0" presId="urn:microsoft.com/office/officeart/2009/3/layout/HorizontalOrganizationChart"/>
    <dgm:cxn modelId="{BF00376B-526C-974E-99DD-DBD03AF8E7A5}" type="presOf" srcId="{18A5DCF8-381A-9740-A1DC-D1A5033A3647}" destId="{B94BF64B-9716-424E-A851-42E8E7B2B9A7}" srcOrd="0" destOrd="0" presId="urn:microsoft.com/office/officeart/2009/3/layout/HorizontalOrganizationChart"/>
    <dgm:cxn modelId="{7BBA4F81-D330-4D42-9051-385E5D645BF5}" type="presOf" srcId="{9AC2E227-803C-4016-BF2C-9291B6CAA290}" destId="{9CD41DA5-A8A9-4189-B933-DCF665F7DF2D}" srcOrd="1" destOrd="0" presId="urn:microsoft.com/office/officeart/2009/3/layout/HorizontalOrganizationChart"/>
    <dgm:cxn modelId="{C6597B83-772F-8445-A857-AE42F48E3F19}" type="presOf" srcId="{23F1803F-276C-8041-9B7B-082F2BD1E946}" destId="{B13D6842-7E74-6E4A-B081-886229548982}"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AAB41CC-B9AA-9142-BE5E-0B1EE6E34DAA}" srcId="{9AC2E227-803C-4016-BF2C-9291B6CAA290}" destId="{87585F0D-6A81-F747-99EB-D14B33EBB618}" srcOrd="0" destOrd="0" parTransId="{18A5DCF8-381A-9740-A1DC-D1A5033A3647}" sibTransId="{8D2E3331-C9C0-6F41-9B03-2AE4E999EDF7}"/>
    <dgm:cxn modelId="{BD064CE9-0595-4745-BC3B-55F38E952BB4}" type="presOf" srcId="{9AC2E227-803C-4016-BF2C-9291B6CAA290}" destId="{2A2AFDF2-2568-44F8-842C-3BFD70D9F2B1}" srcOrd="0" destOrd="0" presId="urn:microsoft.com/office/officeart/2009/3/layout/HorizontalOrganizationChart"/>
    <dgm:cxn modelId="{A4DD36F8-8B12-7F44-867D-F9F79ED3B9C0}" type="presOf" srcId="{87585F0D-6A81-F747-99EB-D14B33EBB618}" destId="{A73C4A40-2D47-BF42-9EF8-B3BEE9451F45}" srcOrd="0" destOrd="0" presId="urn:microsoft.com/office/officeart/2009/3/layout/HorizontalOrganizationChart"/>
    <dgm:cxn modelId="{E7F5AB14-0CA9-EB4E-8E02-5D232B74ACBC}" type="presParOf" srcId="{18DB143D-9E27-4E02-AFA5-F665953CBC10}" destId="{07E01157-B979-4F6B-B892-75DB2A2B8B0F}" srcOrd="0" destOrd="0" presId="urn:microsoft.com/office/officeart/2009/3/layout/HorizontalOrganizationChart"/>
    <dgm:cxn modelId="{3798BCEA-AE04-FE47-9AD2-A1B754D26C75}" type="presParOf" srcId="{07E01157-B979-4F6B-B892-75DB2A2B8B0F}" destId="{F686C23F-604E-4653-B2CB-27DBB6BED631}" srcOrd="0" destOrd="0" presId="urn:microsoft.com/office/officeart/2009/3/layout/HorizontalOrganizationChart"/>
    <dgm:cxn modelId="{6451F61E-6AC4-A04C-BFB8-E8C2ECAC75B3}" type="presParOf" srcId="{F686C23F-604E-4653-B2CB-27DBB6BED631}" destId="{2A2AFDF2-2568-44F8-842C-3BFD70D9F2B1}" srcOrd="0" destOrd="0" presId="urn:microsoft.com/office/officeart/2009/3/layout/HorizontalOrganizationChart"/>
    <dgm:cxn modelId="{35C6115A-9152-B34F-A4D4-5A0BE8CD9ACE}" type="presParOf" srcId="{F686C23F-604E-4653-B2CB-27DBB6BED631}" destId="{9CD41DA5-A8A9-4189-B933-DCF665F7DF2D}" srcOrd="1" destOrd="0" presId="urn:microsoft.com/office/officeart/2009/3/layout/HorizontalOrganizationChart"/>
    <dgm:cxn modelId="{5F7B7E13-6CEB-8044-85A7-28F561BDFF9F}" type="presParOf" srcId="{07E01157-B979-4F6B-B892-75DB2A2B8B0F}" destId="{96876921-77F4-4E08-9148-E99125692808}" srcOrd="1" destOrd="0" presId="urn:microsoft.com/office/officeart/2009/3/layout/HorizontalOrganizationChart"/>
    <dgm:cxn modelId="{7D3E0C99-96DE-FA45-AD38-15DBBDDB5A91}" type="presParOf" srcId="{96876921-77F4-4E08-9148-E99125692808}" destId="{B94BF64B-9716-424E-A851-42E8E7B2B9A7}" srcOrd="0" destOrd="0" presId="urn:microsoft.com/office/officeart/2009/3/layout/HorizontalOrganizationChart"/>
    <dgm:cxn modelId="{7A7EB2C3-1E18-C94F-885E-D30A29C0A4C3}" type="presParOf" srcId="{96876921-77F4-4E08-9148-E99125692808}" destId="{31E814C1-FFDD-BA48-BF9D-F3C8FF892503}" srcOrd="1" destOrd="0" presId="urn:microsoft.com/office/officeart/2009/3/layout/HorizontalOrganizationChart"/>
    <dgm:cxn modelId="{36681488-050B-E541-A825-8943863D07F9}" type="presParOf" srcId="{31E814C1-FFDD-BA48-BF9D-F3C8FF892503}" destId="{1780440E-D92A-B040-A710-F8D875101E05}" srcOrd="0" destOrd="0" presId="urn:microsoft.com/office/officeart/2009/3/layout/HorizontalOrganizationChart"/>
    <dgm:cxn modelId="{9084FA6B-A843-764F-BBDC-4C8DFACBED8B}" type="presParOf" srcId="{1780440E-D92A-B040-A710-F8D875101E05}" destId="{A73C4A40-2D47-BF42-9EF8-B3BEE9451F45}" srcOrd="0" destOrd="0" presId="urn:microsoft.com/office/officeart/2009/3/layout/HorizontalOrganizationChart"/>
    <dgm:cxn modelId="{85CCFF4B-4D83-7B4D-B0E3-6FEC597065D8}" type="presParOf" srcId="{1780440E-D92A-B040-A710-F8D875101E05}" destId="{BCDD8BD9-F9D2-4C44-AB56-5005F5FB7B08}" srcOrd="1" destOrd="0" presId="urn:microsoft.com/office/officeart/2009/3/layout/HorizontalOrganizationChart"/>
    <dgm:cxn modelId="{33D364FD-2005-0049-A232-FA2FC3C4C7A7}" type="presParOf" srcId="{31E814C1-FFDD-BA48-BF9D-F3C8FF892503}" destId="{B22D4294-1D49-E046-9CF9-7B480D0762E6}" srcOrd="1" destOrd="0" presId="urn:microsoft.com/office/officeart/2009/3/layout/HorizontalOrganizationChart"/>
    <dgm:cxn modelId="{154E0984-B167-8549-87EA-496C3022C403}" type="presParOf" srcId="{31E814C1-FFDD-BA48-BF9D-F3C8FF892503}" destId="{E1D0C206-488D-6348-BEA7-1FE8B1679EF7}" srcOrd="2" destOrd="0" presId="urn:microsoft.com/office/officeart/2009/3/layout/HorizontalOrganizationChart"/>
    <dgm:cxn modelId="{C43A44F8-3754-884D-807E-9CDAE789EF12}" type="presParOf" srcId="{96876921-77F4-4E08-9148-E99125692808}" destId="{97BD78E0-6CC9-224B-9FDD-F11EE9BF8DF0}" srcOrd="2" destOrd="0" presId="urn:microsoft.com/office/officeart/2009/3/layout/HorizontalOrganizationChart"/>
    <dgm:cxn modelId="{AFBF275F-35D4-9146-94BF-186D0F59AF4E}" type="presParOf" srcId="{96876921-77F4-4E08-9148-E99125692808}" destId="{F5564F5E-C23C-6041-B185-3508736BC161}" srcOrd="3" destOrd="0" presId="urn:microsoft.com/office/officeart/2009/3/layout/HorizontalOrganizationChart"/>
    <dgm:cxn modelId="{436A53A4-17A2-5D4A-9694-CB59BAD3ABA3}" type="presParOf" srcId="{F5564F5E-C23C-6041-B185-3508736BC161}" destId="{730C15AF-A2E3-334E-9C4F-2DA8AC61AB90}" srcOrd="0" destOrd="0" presId="urn:microsoft.com/office/officeart/2009/3/layout/HorizontalOrganizationChart"/>
    <dgm:cxn modelId="{8D2A86C8-B334-624B-BD24-D7BFCB331E89}" type="presParOf" srcId="{730C15AF-A2E3-334E-9C4F-2DA8AC61AB90}" destId="{19BA56B5-C34A-B64D-A239-C962FAC6DE3A}" srcOrd="0" destOrd="0" presId="urn:microsoft.com/office/officeart/2009/3/layout/HorizontalOrganizationChart"/>
    <dgm:cxn modelId="{9B283BE7-4B98-6A43-A93E-A42DDE766965}" type="presParOf" srcId="{730C15AF-A2E3-334E-9C4F-2DA8AC61AB90}" destId="{B13D6842-7E74-6E4A-B081-886229548982}" srcOrd="1" destOrd="0" presId="urn:microsoft.com/office/officeart/2009/3/layout/HorizontalOrganizationChart"/>
    <dgm:cxn modelId="{846D8EDC-B430-E648-A460-A233A9D1B7E9}" type="presParOf" srcId="{F5564F5E-C23C-6041-B185-3508736BC161}" destId="{DA228DBB-51B5-1545-814C-2E0469298B4C}" srcOrd="1" destOrd="0" presId="urn:microsoft.com/office/officeart/2009/3/layout/HorizontalOrganizationChart"/>
    <dgm:cxn modelId="{5CBCA48A-FF66-4F45-921F-C2FB8E97FE9D}" type="presParOf" srcId="{F5564F5E-C23C-6041-B185-3508736BC161}" destId="{D334E96E-D664-3443-8496-4E437BC45B67}" srcOrd="2" destOrd="0" presId="urn:microsoft.com/office/officeart/2009/3/layout/HorizontalOrganizationChart"/>
    <dgm:cxn modelId="{FADDCE49-CB49-4744-9F72-F92BBCEA2856}"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8017659-9B1C-42F5-BD0D-4522522F1486}" type="doc">
      <dgm:prSet loTypeId="urn:microsoft.com/office/officeart/2005/8/layout/vProcess5" loCatId="process" qsTypeId="urn:microsoft.com/office/officeart/2005/8/quickstyle/simple2#5" qsCatId="simple" csTypeId="urn:microsoft.com/office/officeart/2005/8/colors/accent2_1#13" csCatId="accent2" phldr="1"/>
      <dgm:spPr/>
      <dgm:t>
        <a:bodyPr/>
        <a:lstStyle/>
        <a:p>
          <a:endParaRPr lang="zh-CN" altLang="en-US"/>
        </a:p>
      </dgm:t>
    </dgm:pt>
    <dgm:pt modelId="{19FC8BA8-BA8C-447C-B80C-BF5A5298F2D8}">
      <dgm:prSet phldrT="[文本]" custT="1"/>
      <dgm:spPr/>
      <dgm:t>
        <a:bodyPr/>
        <a:lstStyle/>
        <a:p>
          <a:r>
            <a:rPr lang="zh-CN" altLang="en-US" sz="2400" b="0" i="0" dirty="0">
              <a:latin typeface="SimHei" charset="-122"/>
              <a:ea typeface="SimHei" charset="-122"/>
              <a:cs typeface="SimHei" charset="-122"/>
            </a:rPr>
            <a:t>构建企业再造的团队</a:t>
          </a:r>
          <a:endParaRPr lang="zh-CN" altLang="en-US" sz="2400" dirty="0">
            <a:latin typeface="SimHei" charset="-122"/>
            <a:ea typeface="SimHei" charset="-122"/>
            <a:cs typeface="SimHei" charset="-122"/>
          </a:endParaRPr>
        </a:p>
      </dgm:t>
    </dgm:pt>
    <dgm:pt modelId="{5396A228-1ECB-4F2B-9F26-8AB914816574}" type="parTrans" cxnId="{038CA135-D5A9-4F65-A7F5-6F7A09BA59A7}">
      <dgm:prSet/>
      <dgm:spPr/>
      <dgm:t>
        <a:bodyPr/>
        <a:lstStyle/>
        <a:p>
          <a:endParaRPr lang="zh-CN" altLang="en-US" sz="2400">
            <a:latin typeface="SimHei" charset="-122"/>
            <a:ea typeface="SimHei" charset="-122"/>
            <a:cs typeface="SimHei" charset="-122"/>
          </a:endParaRPr>
        </a:p>
      </dgm:t>
    </dgm:pt>
    <dgm:pt modelId="{9DB8FD87-6B0B-41D2-95F7-F662CB992399}" type="sibTrans" cxnId="{038CA135-D5A9-4F65-A7F5-6F7A09BA59A7}">
      <dgm:prSet custT="1"/>
      <dgm:spPr/>
      <dgm:t>
        <a:bodyPr/>
        <a:lstStyle/>
        <a:p>
          <a:endParaRPr lang="zh-CN" altLang="en-US" sz="2400">
            <a:latin typeface="SimHei" charset="-122"/>
            <a:ea typeface="SimHei" charset="-122"/>
            <a:cs typeface="SimHei" charset="-122"/>
          </a:endParaRPr>
        </a:p>
      </dgm:t>
    </dgm:pt>
    <dgm:pt modelId="{A72BB690-A332-4758-93C0-68F032878BF7}">
      <dgm:prSet phldrT="[文本]" custT="1"/>
      <dgm:spPr/>
      <dgm:t>
        <a:bodyPr/>
        <a:lstStyle/>
        <a:p>
          <a:r>
            <a:rPr lang="zh-CN" altLang="en-US" sz="2400" b="0" i="0" dirty="0">
              <a:latin typeface="SimHei" charset="-122"/>
              <a:ea typeface="SimHei" charset="-122"/>
              <a:cs typeface="SimHei" charset="-122"/>
            </a:rPr>
            <a:t>对现有流程进行全面的分析</a:t>
          </a:r>
          <a:endParaRPr lang="zh-CN" altLang="en-US" sz="2400" dirty="0">
            <a:latin typeface="SimHei" charset="-122"/>
            <a:ea typeface="SimHei" charset="-122"/>
            <a:cs typeface="SimHei" charset="-122"/>
          </a:endParaRPr>
        </a:p>
      </dgm:t>
    </dgm:pt>
    <dgm:pt modelId="{10845128-1894-4C92-BE1C-FCF5BEC2E0BA}" type="parTrans" cxnId="{B2DF5551-647D-40BF-A1F9-10F10A74B5D5}">
      <dgm:prSet/>
      <dgm:spPr/>
      <dgm:t>
        <a:bodyPr/>
        <a:lstStyle/>
        <a:p>
          <a:endParaRPr lang="zh-CN" altLang="en-US" sz="2400">
            <a:latin typeface="SimHei" charset="-122"/>
            <a:ea typeface="SimHei" charset="-122"/>
            <a:cs typeface="SimHei" charset="-122"/>
          </a:endParaRPr>
        </a:p>
      </dgm:t>
    </dgm:pt>
    <dgm:pt modelId="{15EF5059-8D2D-41CC-B815-402458059E65}" type="sibTrans" cxnId="{B2DF5551-647D-40BF-A1F9-10F10A74B5D5}">
      <dgm:prSet custT="1"/>
      <dgm:spPr/>
      <dgm:t>
        <a:bodyPr/>
        <a:lstStyle/>
        <a:p>
          <a:endParaRPr lang="zh-CN" altLang="en-US" sz="2400">
            <a:latin typeface="SimHei" charset="-122"/>
            <a:ea typeface="SimHei" charset="-122"/>
            <a:cs typeface="SimHei" charset="-122"/>
          </a:endParaRPr>
        </a:p>
      </dgm:t>
    </dgm:pt>
    <dgm:pt modelId="{437E5B1C-AD0F-4D70-B150-92C071F3B112}">
      <dgm:prSet phldrT="[文本]" custT="1"/>
      <dgm:spPr/>
      <dgm:t>
        <a:bodyPr/>
        <a:lstStyle/>
        <a:p>
          <a:r>
            <a:rPr lang="zh-CN" altLang="en-US" sz="2400" b="0" i="0" dirty="0">
              <a:latin typeface="SimHei" charset="-122"/>
              <a:ea typeface="SimHei" charset="-122"/>
              <a:cs typeface="SimHei" charset="-122"/>
            </a:rPr>
            <a:t>业务流程再造</a:t>
          </a:r>
          <a:endParaRPr lang="en-US" altLang="zh-CN" sz="2400" b="0" i="0" dirty="0">
            <a:latin typeface="SimHei" charset="-122"/>
            <a:ea typeface="SimHei" charset="-122"/>
            <a:cs typeface="SimHei" charset="-122"/>
          </a:endParaRPr>
        </a:p>
      </dgm:t>
    </dgm:pt>
    <dgm:pt modelId="{B92BB982-8036-4187-82AB-BB8E40A8FDC9}" type="parTrans" cxnId="{958D6EF6-CD30-43B4-AE14-09E010642590}">
      <dgm:prSet/>
      <dgm:spPr/>
      <dgm:t>
        <a:bodyPr/>
        <a:lstStyle/>
        <a:p>
          <a:endParaRPr lang="zh-CN" altLang="en-US" sz="2400">
            <a:latin typeface="SimHei" charset="-122"/>
            <a:ea typeface="SimHei" charset="-122"/>
            <a:cs typeface="SimHei" charset="-122"/>
          </a:endParaRPr>
        </a:p>
      </dgm:t>
    </dgm:pt>
    <dgm:pt modelId="{B12F546B-0DC4-482E-9182-8EC99223A684}" type="sibTrans" cxnId="{958D6EF6-CD30-43B4-AE14-09E010642590}">
      <dgm:prSet custT="1"/>
      <dgm:spPr/>
      <dgm:t>
        <a:bodyPr/>
        <a:lstStyle/>
        <a:p>
          <a:endParaRPr lang="zh-CN" altLang="en-US" sz="2400">
            <a:latin typeface="SimHei" charset="-122"/>
            <a:ea typeface="SimHei" charset="-122"/>
            <a:cs typeface="SimHei" charset="-122"/>
          </a:endParaRPr>
        </a:p>
      </dgm:t>
    </dgm:pt>
    <dgm:pt modelId="{227ED6E7-A657-41FC-B5DF-B9FC362D980E}">
      <dgm:prSet phldrT="[文本]" custT="1"/>
      <dgm:spPr/>
      <dgm:t>
        <a:bodyPr/>
        <a:lstStyle/>
        <a:p>
          <a:r>
            <a:rPr lang="zh-CN" altLang="en-US" sz="2400" b="0" i="0">
              <a:latin typeface="SimHei" charset="-122"/>
              <a:ea typeface="SimHei" charset="-122"/>
              <a:cs typeface="SimHei" charset="-122"/>
            </a:rPr>
            <a:t>组织实施与持续改善</a:t>
          </a:r>
          <a:endParaRPr lang="en-US" altLang="zh-CN" sz="2400" b="0" i="0" dirty="0">
            <a:latin typeface="SimHei" charset="-122"/>
            <a:ea typeface="SimHei" charset="-122"/>
            <a:cs typeface="SimHei" charset="-122"/>
          </a:endParaRPr>
        </a:p>
      </dgm:t>
    </dgm:pt>
    <dgm:pt modelId="{403DD3A6-C556-4BC1-A5D0-57BA4600549B}" type="parTrans" cxnId="{F9C0B21C-586A-4FD9-B2A3-9C4327EB776E}">
      <dgm:prSet/>
      <dgm:spPr/>
      <dgm:t>
        <a:bodyPr/>
        <a:lstStyle/>
        <a:p>
          <a:endParaRPr lang="zh-CN" altLang="en-US" sz="2400">
            <a:latin typeface="SimHei" charset="-122"/>
            <a:ea typeface="SimHei" charset="-122"/>
            <a:cs typeface="SimHei" charset="-122"/>
          </a:endParaRPr>
        </a:p>
      </dgm:t>
    </dgm:pt>
    <dgm:pt modelId="{B7F9ABA9-009C-4F03-8BC3-7C67CF379902}" type="sibTrans" cxnId="{F9C0B21C-586A-4FD9-B2A3-9C4327EB776E}">
      <dgm:prSet/>
      <dgm:spPr/>
      <dgm:t>
        <a:bodyPr/>
        <a:lstStyle/>
        <a:p>
          <a:endParaRPr lang="zh-CN" altLang="en-US" sz="2400">
            <a:latin typeface="SimHei" charset="-122"/>
            <a:ea typeface="SimHei" charset="-122"/>
            <a:cs typeface="SimHei" charset="-122"/>
          </a:endParaRPr>
        </a:p>
      </dgm:t>
    </dgm:pt>
    <dgm:pt modelId="{344792FD-D15D-4924-B965-E1923DE5F9A1}" type="pres">
      <dgm:prSet presAssocID="{78017659-9B1C-42F5-BD0D-4522522F1486}" presName="outerComposite" presStyleCnt="0">
        <dgm:presLayoutVars>
          <dgm:chMax val="5"/>
          <dgm:dir/>
          <dgm:resizeHandles val="exact"/>
        </dgm:presLayoutVars>
      </dgm:prSet>
      <dgm:spPr/>
    </dgm:pt>
    <dgm:pt modelId="{654600D6-0D90-4CFC-8CC1-8E9FD8ED545B}" type="pres">
      <dgm:prSet presAssocID="{78017659-9B1C-42F5-BD0D-4522522F1486}" presName="dummyMaxCanvas" presStyleCnt="0">
        <dgm:presLayoutVars/>
      </dgm:prSet>
      <dgm:spPr/>
    </dgm:pt>
    <dgm:pt modelId="{4FD1F1AE-70A9-478C-A9A4-313F7E863078}" type="pres">
      <dgm:prSet presAssocID="{78017659-9B1C-42F5-BD0D-4522522F1486}" presName="FourNodes_1" presStyleLbl="node1" presStyleIdx="0" presStyleCnt="4">
        <dgm:presLayoutVars>
          <dgm:bulletEnabled val="1"/>
        </dgm:presLayoutVars>
      </dgm:prSet>
      <dgm:spPr/>
    </dgm:pt>
    <dgm:pt modelId="{076FCC24-02B7-44D3-8218-889DA0F4098C}" type="pres">
      <dgm:prSet presAssocID="{78017659-9B1C-42F5-BD0D-4522522F1486}" presName="FourNodes_2" presStyleLbl="node1" presStyleIdx="1" presStyleCnt="4">
        <dgm:presLayoutVars>
          <dgm:bulletEnabled val="1"/>
        </dgm:presLayoutVars>
      </dgm:prSet>
      <dgm:spPr/>
    </dgm:pt>
    <dgm:pt modelId="{0F5C84B7-6D44-45B8-960C-34D4E18FB6E7}" type="pres">
      <dgm:prSet presAssocID="{78017659-9B1C-42F5-BD0D-4522522F1486}" presName="FourNodes_3" presStyleLbl="node1" presStyleIdx="2" presStyleCnt="4">
        <dgm:presLayoutVars>
          <dgm:bulletEnabled val="1"/>
        </dgm:presLayoutVars>
      </dgm:prSet>
      <dgm:spPr/>
    </dgm:pt>
    <dgm:pt modelId="{0C33F5BC-B557-4352-B439-CC1509A9CD33}" type="pres">
      <dgm:prSet presAssocID="{78017659-9B1C-42F5-BD0D-4522522F1486}" presName="FourNodes_4" presStyleLbl="node1" presStyleIdx="3" presStyleCnt="4">
        <dgm:presLayoutVars>
          <dgm:bulletEnabled val="1"/>
        </dgm:presLayoutVars>
      </dgm:prSet>
      <dgm:spPr/>
    </dgm:pt>
    <dgm:pt modelId="{B23513CC-E7FF-4156-BB71-7A5A1BC098C3}" type="pres">
      <dgm:prSet presAssocID="{78017659-9B1C-42F5-BD0D-4522522F1486}" presName="FourConn_1-2" presStyleLbl="fgAccFollowNode1" presStyleIdx="0" presStyleCnt="3">
        <dgm:presLayoutVars>
          <dgm:bulletEnabled val="1"/>
        </dgm:presLayoutVars>
      </dgm:prSet>
      <dgm:spPr/>
    </dgm:pt>
    <dgm:pt modelId="{84B3C80B-1F29-4CB1-B6C5-E952CE11951E}" type="pres">
      <dgm:prSet presAssocID="{78017659-9B1C-42F5-BD0D-4522522F1486}" presName="FourConn_2-3" presStyleLbl="fgAccFollowNode1" presStyleIdx="1" presStyleCnt="3">
        <dgm:presLayoutVars>
          <dgm:bulletEnabled val="1"/>
        </dgm:presLayoutVars>
      </dgm:prSet>
      <dgm:spPr/>
    </dgm:pt>
    <dgm:pt modelId="{A46C4F60-7FC5-4219-AC47-A0DE9718B162}" type="pres">
      <dgm:prSet presAssocID="{78017659-9B1C-42F5-BD0D-4522522F1486}" presName="FourConn_3-4" presStyleLbl="fgAccFollowNode1" presStyleIdx="2" presStyleCnt="3">
        <dgm:presLayoutVars>
          <dgm:bulletEnabled val="1"/>
        </dgm:presLayoutVars>
      </dgm:prSet>
      <dgm:spPr/>
    </dgm:pt>
    <dgm:pt modelId="{A404FC6E-F89C-4B28-BEEC-688F2F483C85}" type="pres">
      <dgm:prSet presAssocID="{78017659-9B1C-42F5-BD0D-4522522F1486}" presName="FourNodes_1_text" presStyleLbl="node1" presStyleIdx="3" presStyleCnt="4">
        <dgm:presLayoutVars>
          <dgm:bulletEnabled val="1"/>
        </dgm:presLayoutVars>
      </dgm:prSet>
      <dgm:spPr/>
    </dgm:pt>
    <dgm:pt modelId="{504E3D9C-CEA5-4291-AE1F-D020BE8523BD}" type="pres">
      <dgm:prSet presAssocID="{78017659-9B1C-42F5-BD0D-4522522F1486}" presName="FourNodes_2_text" presStyleLbl="node1" presStyleIdx="3" presStyleCnt="4">
        <dgm:presLayoutVars>
          <dgm:bulletEnabled val="1"/>
        </dgm:presLayoutVars>
      </dgm:prSet>
      <dgm:spPr/>
    </dgm:pt>
    <dgm:pt modelId="{21F7D8EF-1905-4AFC-87D0-C4DE45BA85B7}" type="pres">
      <dgm:prSet presAssocID="{78017659-9B1C-42F5-BD0D-4522522F1486}" presName="FourNodes_3_text" presStyleLbl="node1" presStyleIdx="3" presStyleCnt="4">
        <dgm:presLayoutVars>
          <dgm:bulletEnabled val="1"/>
        </dgm:presLayoutVars>
      </dgm:prSet>
      <dgm:spPr/>
    </dgm:pt>
    <dgm:pt modelId="{3680DCB1-1F90-4580-9027-0DFFF8707788}" type="pres">
      <dgm:prSet presAssocID="{78017659-9B1C-42F5-BD0D-4522522F1486}" presName="FourNodes_4_text" presStyleLbl="node1" presStyleIdx="3" presStyleCnt="4">
        <dgm:presLayoutVars>
          <dgm:bulletEnabled val="1"/>
        </dgm:presLayoutVars>
      </dgm:prSet>
      <dgm:spPr/>
    </dgm:pt>
  </dgm:ptLst>
  <dgm:cxnLst>
    <dgm:cxn modelId="{B1373302-306E-FF49-93C7-BF60D97EB3FA}" type="presOf" srcId="{19FC8BA8-BA8C-447C-B80C-BF5A5298F2D8}" destId="{A404FC6E-F89C-4B28-BEEC-688F2F483C85}" srcOrd="1" destOrd="0" presId="urn:microsoft.com/office/officeart/2005/8/layout/vProcess5"/>
    <dgm:cxn modelId="{9EC8C010-EF6B-FF4C-A230-A5BD6D7A3A99}" type="presOf" srcId="{437E5B1C-AD0F-4D70-B150-92C071F3B112}" destId="{21F7D8EF-1905-4AFC-87D0-C4DE45BA85B7}" srcOrd="1" destOrd="0" presId="urn:microsoft.com/office/officeart/2005/8/layout/vProcess5"/>
    <dgm:cxn modelId="{FFF69711-84B7-F943-B4F3-19E5A0211E97}" type="presOf" srcId="{9DB8FD87-6B0B-41D2-95F7-F662CB992399}" destId="{B23513CC-E7FF-4156-BB71-7A5A1BC098C3}" srcOrd="0" destOrd="0" presId="urn:microsoft.com/office/officeart/2005/8/layout/vProcess5"/>
    <dgm:cxn modelId="{F9C0B21C-586A-4FD9-B2A3-9C4327EB776E}" srcId="{78017659-9B1C-42F5-BD0D-4522522F1486}" destId="{227ED6E7-A657-41FC-B5DF-B9FC362D980E}" srcOrd="3" destOrd="0" parTransId="{403DD3A6-C556-4BC1-A5D0-57BA4600549B}" sibTransId="{B7F9ABA9-009C-4F03-8BC3-7C67CF379902}"/>
    <dgm:cxn modelId="{0DD68B23-A9CE-5340-BC4A-B76D6D6EC827}" type="presOf" srcId="{A72BB690-A332-4758-93C0-68F032878BF7}" destId="{504E3D9C-CEA5-4291-AE1F-D020BE8523BD}" srcOrd="1" destOrd="0" presId="urn:microsoft.com/office/officeart/2005/8/layout/vProcess5"/>
    <dgm:cxn modelId="{4F1C0D31-24F8-BB40-8805-C374623DEBF4}" type="presOf" srcId="{227ED6E7-A657-41FC-B5DF-B9FC362D980E}" destId="{0C33F5BC-B557-4352-B439-CC1509A9CD33}" srcOrd="0" destOrd="0" presId="urn:microsoft.com/office/officeart/2005/8/layout/vProcess5"/>
    <dgm:cxn modelId="{038CA135-D5A9-4F65-A7F5-6F7A09BA59A7}" srcId="{78017659-9B1C-42F5-BD0D-4522522F1486}" destId="{19FC8BA8-BA8C-447C-B80C-BF5A5298F2D8}" srcOrd="0" destOrd="0" parTransId="{5396A228-1ECB-4F2B-9F26-8AB914816574}" sibTransId="{9DB8FD87-6B0B-41D2-95F7-F662CB992399}"/>
    <dgm:cxn modelId="{025C4948-605D-2046-833D-EA57614E41A5}" type="presOf" srcId="{227ED6E7-A657-41FC-B5DF-B9FC362D980E}" destId="{3680DCB1-1F90-4580-9027-0DFFF8707788}" srcOrd="1" destOrd="0" presId="urn:microsoft.com/office/officeart/2005/8/layout/vProcess5"/>
    <dgm:cxn modelId="{B2DF5551-647D-40BF-A1F9-10F10A74B5D5}" srcId="{78017659-9B1C-42F5-BD0D-4522522F1486}" destId="{A72BB690-A332-4758-93C0-68F032878BF7}" srcOrd="1" destOrd="0" parTransId="{10845128-1894-4C92-BE1C-FCF5BEC2E0BA}" sibTransId="{15EF5059-8D2D-41CC-B815-402458059E65}"/>
    <dgm:cxn modelId="{727B1660-10F7-6D46-B1D3-24D21E825B90}" type="presOf" srcId="{15EF5059-8D2D-41CC-B815-402458059E65}" destId="{84B3C80B-1F29-4CB1-B6C5-E952CE11951E}" srcOrd="0" destOrd="0" presId="urn:microsoft.com/office/officeart/2005/8/layout/vProcess5"/>
    <dgm:cxn modelId="{EC557E69-FAAB-0247-845A-AD1A29F6E28D}" type="presOf" srcId="{A72BB690-A332-4758-93C0-68F032878BF7}" destId="{076FCC24-02B7-44D3-8218-889DA0F4098C}" srcOrd="0" destOrd="0" presId="urn:microsoft.com/office/officeart/2005/8/layout/vProcess5"/>
    <dgm:cxn modelId="{828AA575-0083-B940-9203-6F4C1D4988FD}" type="presOf" srcId="{19FC8BA8-BA8C-447C-B80C-BF5A5298F2D8}" destId="{4FD1F1AE-70A9-478C-A9A4-313F7E863078}" srcOrd="0" destOrd="0" presId="urn:microsoft.com/office/officeart/2005/8/layout/vProcess5"/>
    <dgm:cxn modelId="{95A5B47E-0387-CB42-BFF5-6755A4761833}" type="presOf" srcId="{437E5B1C-AD0F-4D70-B150-92C071F3B112}" destId="{0F5C84B7-6D44-45B8-960C-34D4E18FB6E7}" srcOrd="0" destOrd="0" presId="urn:microsoft.com/office/officeart/2005/8/layout/vProcess5"/>
    <dgm:cxn modelId="{DBF5EDC0-F0FA-C34F-AD92-8EE9BFC30C64}" type="presOf" srcId="{78017659-9B1C-42F5-BD0D-4522522F1486}" destId="{344792FD-D15D-4924-B965-E1923DE5F9A1}" srcOrd="0" destOrd="0" presId="urn:microsoft.com/office/officeart/2005/8/layout/vProcess5"/>
    <dgm:cxn modelId="{C5DF70E1-6DAB-7442-832E-C250F6717590}" type="presOf" srcId="{B12F546B-0DC4-482E-9182-8EC99223A684}" destId="{A46C4F60-7FC5-4219-AC47-A0DE9718B162}" srcOrd="0" destOrd="0" presId="urn:microsoft.com/office/officeart/2005/8/layout/vProcess5"/>
    <dgm:cxn modelId="{958D6EF6-CD30-43B4-AE14-09E010642590}" srcId="{78017659-9B1C-42F5-BD0D-4522522F1486}" destId="{437E5B1C-AD0F-4D70-B150-92C071F3B112}" srcOrd="2" destOrd="0" parTransId="{B92BB982-8036-4187-82AB-BB8E40A8FDC9}" sibTransId="{B12F546B-0DC4-482E-9182-8EC99223A684}"/>
    <dgm:cxn modelId="{C1D5831A-3D96-1042-B710-DD96B8F8A7DE}" type="presParOf" srcId="{344792FD-D15D-4924-B965-E1923DE5F9A1}" destId="{654600D6-0D90-4CFC-8CC1-8E9FD8ED545B}" srcOrd="0" destOrd="0" presId="urn:microsoft.com/office/officeart/2005/8/layout/vProcess5"/>
    <dgm:cxn modelId="{6D350388-88CC-DD46-8A62-4D7F4FE43D66}" type="presParOf" srcId="{344792FD-D15D-4924-B965-E1923DE5F9A1}" destId="{4FD1F1AE-70A9-478C-A9A4-313F7E863078}" srcOrd="1" destOrd="0" presId="urn:microsoft.com/office/officeart/2005/8/layout/vProcess5"/>
    <dgm:cxn modelId="{4DB9BF9C-B5EB-6647-8820-E994E1044252}" type="presParOf" srcId="{344792FD-D15D-4924-B965-E1923DE5F9A1}" destId="{076FCC24-02B7-44D3-8218-889DA0F4098C}" srcOrd="2" destOrd="0" presId="urn:microsoft.com/office/officeart/2005/8/layout/vProcess5"/>
    <dgm:cxn modelId="{BFE4A8AF-1C29-1747-B57A-CF17E5FD7C74}" type="presParOf" srcId="{344792FD-D15D-4924-B965-E1923DE5F9A1}" destId="{0F5C84B7-6D44-45B8-960C-34D4E18FB6E7}" srcOrd="3" destOrd="0" presId="urn:microsoft.com/office/officeart/2005/8/layout/vProcess5"/>
    <dgm:cxn modelId="{4BC98D75-4733-C143-B342-B7CEEE13C7D4}" type="presParOf" srcId="{344792FD-D15D-4924-B965-E1923DE5F9A1}" destId="{0C33F5BC-B557-4352-B439-CC1509A9CD33}" srcOrd="4" destOrd="0" presId="urn:microsoft.com/office/officeart/2005/8/layout/vProcess5"/>
    <dgm:cxn modelId="{254D037C-72F9-1D4D-A1A1-717318C5F5A8}" type="presParOf" srcId="{344792FD-D15D-4924-B965-E1923DE5F9A1}" destId="{B23513CC-E7FF-4156-BB71-7A5A1BC098C3}" srcOrd="5" destOrd="0" presId="urn:microsoft.com/office/officeart/2005/8/layout/vProcess5"/>
    <dgm:cxn modelId="{AB382DD6-5644-3646-B298-6500EEF6EDFF}" type="presParOf" srcId="{344792FD-D15D-4924-B965-E1923DE5F9A1}" destId="{84B3C80B-1F29-4CB1-B6C5-E952CE11951E}" srcOrd="6" destOrd="0" presId="urn:microsoft.com/office/officeart/2005/8/layout/vProcess5"/>
    <dgm:cxn modelId="{CCD2776F-43C2-6A46-83A4-4E3C710C1009}" type="presParOf" srcId="{344792FD-D15D-4924-B965-E1923DE5F9A1}" destId="{A46C4F60-7FC5-4219-AC47-A0DE9718B162}" srcOrd="7" destOrd="0" presId="urn:microsoft.com/office/officeart/2005/8/layout/vProcess5"/>
    <dgm:cxn modelId="{8F9EFB2C-8677-B748-A18B-FB3B4EB7F165}" type="presParOf" srcId="{344792FD-D15D-4924-B965-E1923DE5F9A1}" destId="{A404FC6E-F89C-4B28-BEEC-688F2F483C85}" srcOrd="8" destOrd="0" presId="urn:microsoft.com/office/officeart/2005/8/layout/vProcess5"/>
    <dgm:cxn modelId="{ADBCF80A-C7B3-7F44-8A09-B8893191E0EB}" type="presParOf" srcId="{344792FD-D15D-4924-B965-E1923DE5F9A1}" destId="{504E3D9C-CEA5-4291-AE1F-D020BE8523BD}" srcOrd="9" destOrd="0" presId="urn:microsoft.com/office/officeart/2005/8/layout/vProcess5"/>
    <dgm:cxn modelId="{E06E4F74-AF13-5F40-BB1F-27F4E722BE25}" type="presParOf" srcId="{344792FD-D15D-4924-B965-E1923DE5F9A1}" destId="{21F7D8EF-1905-4AFC-87D0-C4DE45BA85B7}" srcOrd="10" destOrd="0" presId="urn:microsoft.com/office/officeart/2005/8/layout/vProcess5"/>
    <dgm:cxn modelId="{039BE64F-F6D8-0E47-9E1E-86715159B0E6}" type="presParOf" srcId="{344792FD-D15D-4924-B965-E1923DE5F9A1}" destId="{3680DCB1-1F90-4580-9027-0DFFF8707788}"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企业组织再造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en-US" altLang="zh-CN" sz="1100" b="1" dirty="0">
              <a:latin typeface="SimHei" charset="-122"/>
              <a:ea typeface="SimHei" charset="-122"/>
              <a:cs typeface="SimHei" charset="-122"/>
            </a:rPr>
            <a:t>3c</a:t>
          </a:r>
          <a:r>
            <a:rPr lang="zh-CN" altLang="en-US" sz="1100" b="1" dirty="0">
              <a:latin typeface="SimHei" charset="-122"/>
              <a:ea typeface="SimHei" charset="-122"/>
              <a:cs typeface="SimHei" charset="-122"/>
            </a:rPr>
            <a:t>理论</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企业再造</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B94BF64B-9716-424E-A851-42E8E7B2B9A7}" type="pres">
      <dgm:prSet presAssocID="{18A5DCF8-381A-9740-A1DC-D1A5033A3647}" presName="Name64" presStyleLbl="parChTrans1D2" presStyleIdx="0" presStyleCnt="2"/>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0" presStyleCnt="2">
        <dgm:presLayoutVars>
          <dgm:chPref val="3"/>
        </dgm:presLayoutVars>
      </dgm:prSet>
      <dgm:spPr/>
    </dgm:pt>
    <dgm:pt modelId="{BCDD8BD9-F9D2-4C44-AB56-5005F5FB7B08}" type="pres">
      <dgm:prSet presAssocID="{87585F0D-6A81-F747-99EB-D14B33EBB618}" presName="rootConnector" presStyleLbl="node2" presStyleIdx="0" presStyleCnt="2"/>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1"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1" presStyleCnt="2">
        <dgm:presLayoutVars>
          <dgm:chPref val="3"/>
        </dgm:presLayoutVars>
      </dgm:prSet>
      <dgm:spPr/>
    </dgm:pt>
    <dgm:pt modelId="{B13D6842-7E74-6E4A-B081-886229548982}" type="pres">
      <dgm:prSet presAssocID="{23F1803F-276C-8041-9B7B-082F2BD1E946}" presName="rootConnector" presStyleLbl="node2" presStyleIdx="1"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1" destOrd="0" parTransId="{5E91D41B-332E-E54E-BBB2-1256B9CC48C7}" sibTransId="{A4A747C8-04CB-3145-88B3-093091584144}"/>
    <dgm:cxn modelId="{BBF6F413-72B9-3C46-B879-975B0B8AC0ED}" type="presOf" srcId="{18A5DCF8-381A-9740-A1DC-D1A5033A3647}" destId="{B94BF64B-9716-424E-A851-42E8E7B2B9A7}" srcOrd="0" destOrd="0" presId="urn:microsoft.com/office/officeart/2009/3/layout/HorizontalOrganizationChart"/>
    <dgm:cxn modelId="{D7E3C41D-58BF-A540-B05C-5CFB0B357FA2}" type="presOf" srcId="{23F1803F-276C-8041-9B7B-082F2BD1E946}" destId="{19BA56B5-C34A-B64D-A239-C962FAC6DE3A}" srcOrd="0" destOrd="0" presId="urn:microsoft.com/office/officeart/2009/3/layout/HorizontalOrganizationChart"/>
    <dgm:cxn modelId="{4D60193D-F419-2B40-A1BD-FC6F239A7BCF}" type="presOf" srcId="{9AC2E227-803C-4016-BF2C-9291B6CAA290}" destId="{2A2AFDF2-2568-44F8-842C-3BFD70D9F2B1}" srcOrd="0" destOrd="0" presId="urn:microsoft.com/office/officeart/2009/3/layout/HorizontalOrganizationChart"/>
    <dgm:cxn modelId="{DF90E87D-2988-644F-AFF9-B41BB66A9D34}" type="presOf" srcId="{87585F0D-6A81-F747-99EB-D14B33EBB618}" destId="{BCDD8BD9-F9D2-4C44-AB56-5005F5FB7B08}" srcOrd="1" destOrd="0" presId="urn:microsoft.com/office/officeart/2009/3/layout/HorizontalOrganizationChart"/>
    <dgm:cxn modelId="{7509F696-631C-F344-AF2B-94AFA57D3415}"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DCE2B2B6-31F5-304B-B983-A872AF985706}" type="presOf" srcId="{5E91D41B-332E-E54E-BBB2-1256B9CC48C7}" destId="{97BD78E0-6CC9-224B-9FDD-F11EE9BF8DF0}" srcOrd="0" destOrd="0" presId="urn:microsoft.com/office/officeart/2009/3/layout/HorizontalOrganizationChart"/>
    <dgm:cxn modelId="{9AAB41CC-B9AA-9142-BE5E-0B1EE6E34DAA}" srcId="{9AC2E227-803C-4016-BF2C-9291B6CAA290}" destId="{87585F0D-6A81-F747-99EB-D14B33EBB618}" srcOrd="0" destOrd="0" parTransId="{18A5DCF8-381A-9740-A1DC-D1A5033A3647}" sibTransId="{8D2E3331-C9C0-6F41-9B03-2AE4E999EDF7}"/>
    <dgm:cxn modelId="{E8999DD2-A0B8-3245-A805-7219F627A2AE}" type="presOf" srcId="{9AC2E227-803C-4016-BF2C-9291B6CAA290}" destId="{9CD41DA5-A8A9-4189-B933-DCF665F7DF2D}" srcOrd="1" destOrd="0" presId="urn:microsoft.com/office/officeart/2009/3/layout/HorizontalOrganizationChart"/>
    <dgm:cxn modelId="{8D825DE6-41E1-204B-9362-F88927F49980}" type="presOf" srcId="{87585F0D-6A81-F747-99EB-D14B33EBB618}" destId="{A73C4A40-2D47-BF42-9EF8-B3BEE9451F45}" srcOrd="0" destOrd="0" presId="urn:microsoft.com/office/officeart/2009/3/layout/HorizontalOrganizationChart"/>
    <dgm:cxn modelId="{C47489E6-46BD-2448-AA74-C3978ED3107D}" type="presOf" srcId="{23F1803F-276C-8041-9B7B-082F2BD1E946}" destId="{B13D6842-7E74-6E4A-B081-886229548982}" srcOrd="1" destOrd="0" presId="urn:microsoft.com/office/officeart/2009/3/layout/HorizontalOrganizationChart"/>
    <dgm:cxn modelId="{A2199238-551B-BE40-BDB7-D365F371471B}" type="presParOf" srcId="{18DB143D-9E27-4E02-AFA5-F665953CBC10}" destId="{07E01157-B979-4F6B-B892-75DB2A2B8B0F}" srcOrd="0" destOrd="0" presId="urn:microsoft.com/office/officeart/2009/3/layout/HorizontalOrganizationChart"/>
    <dgm:cxn modelId="{79C0669A-592C-3049-8535-10812EE43A75}" type="presParOf" srcId="{07E01157-B979-4F6B-B892-75DB2A2B8B0F}" destId="{F686C23F-604E-4653-B2CB-27DBB6BED631}" srcOrd="0" destOrd="0" presId="urn:microsoft.com/office/officeart/2009/3/layout/HorizontalOrganizationChart"/>
    <dgm:cxn modelId="{D540055E-B2A1-3C45-BDF4-3D778EB02EAD}" type="presParOf" srcId="{F686C23F-604E-4653-B2CB-27DBB6BED631}" destId="{2A2AFDF2-2568-44F8-842C-3BFD70D9F2B1}" srcOrd="0" destOrd="0" presId="urn:microsoft.com/office/officeart/2009/3/layout/HorizontalOrganizationChart"/>
    <dgm:cxn modelId="{C56721C3-27E7-3A45-A509-62EFC4804291}" type="presParOf" srcId="{F686C23F-604E-4653-B2CB-27DBB6BED631}" destId="{9CD41DA5-A8A9-4189-B933-DCF665F7DF2D}" srcOrd="1" destOrd="0" presId="urn:microsoft.com/office/officeart/2009/3/layout/HorizontalOrganizationChart"/>
    <dgm:cxn modelId="{08E19FE2-BBFF-F246-B574-092C4A07C879}" type="presParOf" srcId="{07E01157-B979-4F6B-B892-75DB2A2B8B0F}" destId="{96876921-77F4-4E08-9148-E99125692808}" srcOrd="1" destOrd="0" presId="urn:microsoft.com/office/officeart/2009/3/layout/HorizontalOrganizationChart"/>
    <dgm:cxn modelId="{C7C2303C-CFE7-EA41-9DA5-A93A411441F0}" type="presParOf" srcId="{96876921-77F4-4E08-9148-E99125692808}" destId="{B94BF64B-9716-424E-A851-42E8E7B2B9A7}" srcOrd="0" destOrd="0" presId="urn:microsoft.com/office/officeart/2009/3/layout/HorizontalOrganizationChart"/>
    <dgm:cxn modelId="{AEA1C77B-FAFC-5844-8774-9702E032E46A}" type="presParOf" srcId="{96876921-77F4-4E08-9148-E99125692808}" destId="{31E814C1-FFDD-BA48-BF9D-F3C8FF892503}" srcOrd="1" destOrd="0" presId="urn:microsoft.com/office/officeart/2009/3/layout/HorizontalOrganizationChart"/>
    <dgm:cxn modelId="{5B8CD05A-AC85-A84B-82B7-48DC6591D830}" type="presParOf" srcId="{31E814C1-FFDD-BA48-BF9D-F3C8FF892503}" destId="{1780440E-D92A-B040-A710-F8D875101E05}" srcOrd="0" destOrd="0" presId="urn:microsoft.com/office/officeart/2009/3/layout/HorizontalOrganizationChart"/>
    <dgm:cxn modelId="{91451220-800E-AD4F-9A4F-6CC2233C6C74}" type="presParOf" srcId="{1780440E-D92A-B040-A710-F8D875101E05}" destId="{A73C4A40-2D47-BF42-9EF8-B3BEE9451F45}" srcOrd="0" destOrd="0" presId="urn:microsoft.com/office/officeart/2009/3/layout/HorizontalOrganizationChart"/>
    <dgm:cxn modelId="{0C225E6C-023D-8448-8E4D-F3AE664DD9CB}" type="presParOf" srcId="{1780440E-D92A-B040-A710-F8D875101E05}" destId="{BCDD8BD9-F9D2-4C44-AB56-5005F5FB7B08}" srcOrd="1" destOrd="0" presId="urn:microsoft.com/office/officeart/2009/3/layout/HorizontalOrganizationChart"/>
    <dgm:cxn modelId="{E9B57D4A-00DA-6F4A-A339-9901AEBF50F8}" type="presParOf" srcId="{31E814C1-FFDD-BA48-BF9D-F3C8FF892503}" destId="{B22D4294-1D49-E046-9CF9-7B480D0762E6}" srcOrd="1" destOrd="0" presId="urn:microsoft.com/office/officeart/2009/3/layout/HorizontalOrganizationChart"/>
    <dgm:cxn modelId="{0CF9348A-99C9-0E40-89E0-2C95143D8DAD}" type="presParOf" srcId="{31E814C1-FFDD-BA48-BF9D-F3C8FF892503}" destId="{E1D0C206-488D-6348-BEA7-1FE8B1679EF7}" srcOrd="2" destOrd="0" presId="urn:microsoft.com/office/officeart/2009/3/layout/HorizontalOrganizationChart"/>
    <dgm:cxn modelId="{12832B50-B3A5-5844-A600-43A876E17F54}" type="presParOf" srcId="{96876921-77F4-4E08-9148-E99125692808}" destId="{97BD78E0-6CC9-224B-9FDD-F11EE9BF8DF0}" srcOrd="2" destOrd="0" presId="urn:microsoft.com/office/officeart/2009/3/layout/HorizontalOrganizationChart"/>
    <dgm:cxn modelId="{335FE825-07E7-CA40-B974-239E0AF7A93B}" type="presParOf" srcId="{96876921-77F4-4E08-9148-E99125692808}" destId="{F5564F5E-C23C-6041-B185-3508736BC161}" srcOrd="3" destOrd="0" presId="urn:microsoft.com/office/officeart/2009/3/layout/HorizontalOrganizationChart"/>
    <dgm:cxn modelId="{BE60BE99-256C-1745-A8E1-A73729AC0BE2}" type="presParOf" srcId="{F5564F5E-C23C-6041-B185-3508736BC161}" destId="{730C15AF-A2E3-334E-9C4F-2DA8AC61AB90}" srcOrd="0" destOrd="0" presId="urn:microsoft.com/office/officeart/2009/3/layout/HorizontalOrganizationChart"/>
    <dgm:cxn modelId="{E34F713F-6D92-0142-AE4F-0AFACF917BD4}" type="presParOf" srcId="{730C15AF-A2E3-334E-9C4F-2DA8AC61AB90}" destId="{19BA56B5-C34A-B64D-A239-C962FAC6DE3A}" srcOrd="0" destOrd="0" presId="urn:microsoft.com/office/officeart/2009/3/layout/HorizontalOrganizationChart"/>
    <dgm:cxn modelId="{82ECDF80-F71C-E644-89B4-0E5D28BB7B41}" type="presParOf" srcId="{730C15AF-A2E3-334E-9C4F-2DA8AC61AB90}" destId="{B13D6842-7E74-6E4A-B081-886229548982}" srcOrd="1" destOrd="0" presId="urn:microsoft.com/office/officeart/2009/3/layout/HorizontalOrganizationChart"/>
    <dgm:cxn modelId="{0C6F68CC-1641-0C40-BF7F-458D0B7B30E7}" type="presParOf" srcId="{F5564F5E-C23C-6041-B185-3508736BC161}" destId="{DA228DBB-51B5-1545-814C-2E0469298B4C}" srcOrd="1" destOrd="0" presId="urn:microsoft.com/office/officeart/2009/3/layout/HorizontalOrganizationChart"/>
    <dgm:cxn modelId="{03381639-FE72-AE4D-A9CE-BE1A71907786}" type="presParOf" srcId="{F5564F5E-C23C-6041-B185-3508736BC161}" destId="{D334E96E-D664-3443-8496-4E437BC45B67}" srcOrd="2" destOrd="0" presId="urn:microsoft.com/office/officeart/2009/3/layout/HorizontalOrganizationChart"/>
    <dgm:cxn modelId="{81716A0D-AD2C-9449-BD28-52551062C9F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企业组织再造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en-US" altLang="zh-CN" sz="1100" b="1" dirty="0">
              <a:latin typeface="SimHei" charset="-122"/>
              <a:ea typeface="SimHei" charset="-122"/>
              <a:cs typeface="SimHei" charset="-122"/>
            </a:rPr>
            <a:t>3c</a:t>
          </a:r>
          <a:r>
            <a:rPr lang="zh-CN" altLang="en-US" sz="1100" b="1" dirty="0">
              <a:latin typeface="SimHei" charset="-122"/>
              <a:ea typeface="SimHei" charset="-122"/>
              <a:cs typeface="SimHei" charset="-122"/>
            </a:rPr>
            <a:t>理论</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企业再造</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B94BF64B-9716-424E-A851-42E8E7B2B9A7}" type="pres">
      <dgm:prSet presAssocID="{18A5DCF8-381A-9740-A1DC-D1A5033A3647}" presName="Name64" presStyleLbl="parChTrans1D2" presStyleIdx="0" presStyleCnt="2"/>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0" presStyleCnt="2">
        <dgm:presLayoutVars>
          <dgm:chPref val="3"/>
        </dgm:presLayoutVars>
      </dgm:prSet>
      <dgm:spPr/>
    </dgm:pt>
    <dgm:pt modelId="{BCDD8BD9-F9D2-4C44-AB56-5005F5FB7B08}" type="pres">
      <dgm:prSet presAssocID="{87585F0D-6A81-F747-99EB-D14B33EBB618}" presName="rootConnector" presStyleLbl="node2" presStyleIdx="0" presStyleCnt="2"/>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1"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1" presStyleCnt="2">
        <dgm:presLayoutVars>
          <dgm:chPref val="3"/>
        </dgm:presLayoutVars>
      </dgm:prSet>
      <dgm:spPr/>
    </dgm:pt>
    <dgm:pt modelId="{B13D6842-7E74-6E4A-B081-886229548982}" type="pres">
      <dgm:prSet presAssocID="{23F1803F-276C-8041-9B7B-082F2BD1E946}" presName="rootConnector" presStyleLbl="node2" presStyleIdx="1"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44E5A702-D1E7-2647-837E-3F7CF4073E74}" type="presOf" srcId="{F05BBA42-D7AF-4BA0-8C3F-85B1FE28E48F}" destId="{18DB143D-9E27-4E02-AFA5-F665953CBC10}" srcOrd="0" destOrd="0" presId="urn:microsoft.com/office/officeart/2009/3/layout/HorizontalOrganizationChart"/>
    <dgm:cxn modelId="{51A0D708-C959-D74C-AB5D-714B7FABEAEE}" srcId="{9AC2E227-803C-4016-BF2C-9291B6CAA290}" destId="{23F1803F-276C-8041-9B7B-082F2BD1E946}" srcOrd="1" destOrd="0" parTransId="{5E91D41B-332E-E54E-BBB2-1256B9CC48C7}" sibTransId="{A4A747C8-04CB-3145-88B3-093091584144}"/>
    <dgm:cxn modelId="{4B73201F-31B5-4941-9D09-431A7F129A52}" type="presOf" srcId="{9AC2E227-803C-4016-BF2C-9291B6CAA290}" destId="{9CD41DA5-A8A9-4189-B933-DCF665F7DF2D}" srcOrd="1" destOrd="0" presId="urn:microsoft.com/office/officeart/2009/3/layout/HorizontalOrganizationChart"/>
    <dgm:cxn modelId="{99E6A22D-2DA7-4A49-A265-798C44B17761}" type="presOf" srcId="{87585F0D-6A81-F747-99EB-D14B33EBB618}" destId="{A73C4A40-2D47-BF42-9EF8-B3BEE9451F45}" srcOrd="0" destOrd="0" presId="urn:microsoft.com/office/officeart/2009/3/layout/HorizontalOrganizationChart"/>
    <dgm:cxn modelId="{380D5C2E-452C-FF47-9519-23C01BBBE996}" type="presOf" srcId="{9AC2E227-803C-4016-BF2C-9291B6CAA290}" destId="{2A2AFDF2-2568-44F8-842C-3BFD70D9F2B1}"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1D66EEAD-0937-D94C-B7C3-71D543075A8A}" type="presOf" srcId="{23F1803F-276C-8041-9B7B-082F2BD1E946}" destId="{B13D6842-7E74-6E4A-B081-886229548982}" srcOrd="1" destOrd="0" presId="urn:microsoft.com/office/officeart/2009/3/layout/HorizontalOrganizationChart"/>
    <dgm:cxn modelId="{9AAB41CC-B9AA-9142-BE5E-0B1EE6E34DAA}" srcId="{9AC2E227-803C-4016-BF2C-9291B6CAA290}" destId="{87585F0D-6A81-F747-99EB-D14B33EBB618}" srcOrd="0" destOrd="0" parTransId="{18A5DCF8-381A-9740-A1DC-D1A5033A3647}" sibTransId="{8D2E3331-C9C0-6F41-9B03-2AE4E999EDF7}"/>
    <dgm:cxn modelId="{EF8C99DC-5355-FC49-A89E-B6CA4E23347A}" type="presOf" srcId="{23F1803F-276C-8041-9B7B-082F2BD1E946}" destId="{19BA56B5-C34A-B64D-A239-C962FAC6DE3A}" srcOrd="0" destOrd="0" presId="urn:microsoft.com/office/officeart/2009/3/layout/HorizontalOrganizationChart"/>
    <dgm:cxn modelId="{CED9FCE9-9FAF-3749-9DF2-53D6839498BF}" type="presOf" srcId="{5E91D41B-332E-E54E-BBB2-1256B9CC48C7}" destId="{97BD78E0-6CC9-224B-9FDD-F11EE9BF8DF0}" srcOrd="0" destOrd="0" presId="urn:microsoft.com/office/officeart/2009/3/layout/HorizontalOrganizationChart"/>
    <dgm:cxn modelId="{C38A7AF5-501A-E840-8E39-69219691EAEF}" type="presOf" srcId="{87585F0D-6A81-F747-99EB-D14B33EBB618}" destId="{BCDD8BD9-F9D2-4C44-AB56-5005F5FB7B08}" srcOrd="1" destOrd="0" presId="urn:microsoft.com/office/officeart/2009/3/layout/HorizontalOrganizationChart"/>
    <dgm:cxn modelId="{AC1757F7-BDF8-E546-979F-BF417DE1CBD2}" type="presOf" srcId="{18A5DCF8-381A-9740-A1DC-D1A5033A3647}" destId="{B94BF64B-9716-424E-A851-42E8E7B2B9A7}" srcOrd="0" destOrd="0" presId="urn:microsoft.com/office/officeart/2009/3/layout/HorizontalOrganizationChart"/>
    <dgm:cxn modelId="{7F252A93-CB01-EB43-902B-8C38BD4403CF}" type="presParOf" srcId="{18DB143D-9E27-4E02-AFA5-F665953CBC10}" destId="{07E01157-B979-4F6B-B892-75DB2A2B8B0F}" srcOrd="0" destOrd="0" presId="urn:microsoft.com/office/officeart/2009/3/layout/HorizontalOrganizationChart"/>
    <dgm:cxn modelId="{98818301-4ADA-2D44-A06D-DE6B1BF1652B}" type="presParOf" srcId="{07E01157-B979-4F6B-B892-75DB2A2B8B0F}" destId="{F686C23F-604E-4653-B2CB-27DBB6BED631}" srcOrd="0" destOrd="0" presId="urn:microsoft.com/office/officeart/2009/3/layout/HorizontalOrganizationChart"/>
    <dgm:cxn modelId="{8870E44C-41FC-5441-A3E1-3C81E0071F66}" type="presParOf" srcId="{F686C23F-604E-4653-B2CB-27DBB6BED631}" destId="{2A2AFDF2-2568-44F8-842C-3BFD70D9F2B1}" srcOrd="0" destOrd="0" presId="urn:microsoft.com/office/officeart/2009/3/layout/HorizontalOrganizationChart"/>
    <dgm:cxn modelId="{0F1E19CD-080B-4C42-A79A-658FCFBDC014}" type="presParOf" srcId="{F686C23F-604E-4653-B2CB-27DBB6BED631}" destId="{9CD41DA5-A8A9-4189-B933-DCF665F7DF2D}" srcOrd="1" destOrd="0" presId="urn:microsoft.com/office/officeart/2009/3/layout/HorizontalOrganizationChart"/>
    <dgm:cxn modelId="{9FFFD2B4-FB49-CA4F-9566-12CD4C1223AC}" type="presParOf" srcId="{07E01157-B979-4F6B-B892-75DB2A2B8B0F}" destId="{96876921-77F4-4E08-9148-E99125692808}" srcOrd="1" destOrd="0" presId="urn:microsoft.com/office/officeart/2009/3/layout/HorizontalOrganizationChart"/>
    <dgm:cxn modelId="{0C23863B-55C8-574B-9DB9-2E994E93ACAA}" type="presParOf" srcId="{96876921-77F4-4E08-9148-E99125692808}" destId="{B94BF64B-9716-424E-A851-42E8E7B2B9A7}" srcOrd="0" destOrd="0" presId="urn:microsoft.com/office/officeart/2009/3/layout/HorizontalOrganizationChart"/>
    <dgm:cxn modelId="{5F4293CD-B1F5-724B-BFB7-55525E33A772}" type="presParOf" srcId="{96876921-77F4-4E08-9148-E99125692808}" destId="{31E814C1-FFDD-BA48-BF9D-F3C8FF892503}" srcOrd="1" destOrd="0" presId="urn:microsoft.com/office/officeart/2009/3/layout/HorizontalOrganizationChart"/>
    <dgm:cxn modelId="{2A749B3A-313A-674A-97FD-92494B23D047}" type="presParOf" srcId="{31E814C1-FFDD-BA48-BF9D-F3C8FF892503}" destId="{1780440E-D92A-B040-A710-F8D875101E05}" srcOrd="0" destOrd="0" presId="urn:microsoft.com/office/officeart/2009/3/layout/HorizontalOrganizationChart"/>
    <dgm:cxn modelId="{365E171C-AD91-B148-9FA1-58584FD6535C}" type="presParOf" srcId="{1780440E-D92A-B040-A710-F8D875101E05}" destId="{A73C4A40-2D47-BF42-9EF8-B3BEE9451F45}" srcOrd="0" destOrd="0" presId="urn:microsoft.com/office/officeart/2009/3/layout/HorizontalOrganizationChart"/>
    <dgm:cxn modelId="{D50646F3-55C9-2344-96DA-2E116730B6A8}" type="presParOf" srcId="{1780440E-D92A-B040-A710-F8D875101E05}" destId="{BCDD8BD9-F9D2-4C44-AB56-5005F5FB7B08}" srcOrd="1" destOrd="0" presId="urn:microsoft.com/office/officeart/2009/3/layout/HorizontalOrganizationChart"/>
    <dgm:cxn modelId="{93ED7D38-6821-F846-B33D-EC3953A06AFE}" type="presParOf" srcId="{31E814C1-FFDD-BA48-BF9D-F3C8FF892503}" destId="{B22D4294-1D49-E046-9CF9-7B480D0762E6}" srcOrd="1" destOrd="0" presId="urn:microsoft.com/office/officeart/2009/3/layout/HorizontalOrganizationChart"/>
    <dgm:cxn modelId="{D9D9257F-5130-2840-9889-224E4FB45465}" type="presParOf" srcId="{31E814C1-FFDD-BA48-BF9D-F3C8FF892503}" destId="{E1D0C206-488D-6348-BEA7-1FE8B1679EF7}" srcOrd="2" destOrd="0" presId="urn:microsoft.com/office/officeart/2009/3/layout/HorizontalOrganizationChart"/>
    <dgm:cxn modelId="{E53CB3EC-5DB5-4543-88A9-4E6F30E047B8}" type="presParOf" srcId="{96876921-77F4-4E08-9148-E99125692808}" destId="{97BD78E0-6CC9-224B-9FDD-F11EE9BF8DF0}" srcOrd="2" destOrd="0" presId="urn:microsoft.com/office/officeart/2009/3/layout/HorizontalOrganizationChart"/>
    <dgm:cxn modelId="{59EF1CAB-F397-4644-80BD-C3D9C912A7EF}" type="presParOf" srcId="{96876921-77F4-4E08-9148-E99125692808}" destId="{F5564F5E-C23C-6041-B185-3508736BC161}" srcOrd="3" destOrd="0" presId="urn:microsoft.com/office/officeart/2009/3/layout/HorizontalOrganizationChart"/>
    <dgm:cxn modelId="{96FD37D5-290F-B544-8E06-0D5FA1D087C3}" type="presParOf" srcId="{F5564F5E-C23C-6041-B185-3508736BC161}" destId="{730C15AF-A2E3-334E-9C4F-2DA8AC61AB90}" srcOrd="0" destOrd="0" presId="urn:microsoft.com/office/officeart/2009/3/layout/HorizontalOrganizationChart"/>
    <dgm:cxn modelId="{22CA65D9-CE35-654D-90F5-D04967A8CE94}" type="presParOf" srcId="{730C15AF-A2E3-334E-9C4F-2DA8AC61AB90}" destId="{19BA56B5-C34A-B64D-A239-C962FAC6DE3A}" srcOrd="0" destOrd="0" presId="urn:microsoft.com/office/officeart/2009/3/layout/HorizontalOrganizationChart"/>
    <dgm:cxn modelId="{5AC4AE29-43D3-3448-A667-0BF1FC253152}" type="presParOf" srcId="{730C15AF-A2E3-334E-9C4F-2DA8AC61AB90}" destId="{B13D6842-7E74-6E4A-B081-886229548982}" srcOrd="1" destOrd="0" presId="urn:microsoft.com/office/officeart/2009/3/layout/HorizontalOrganizationChart"/>
    <dgm:cxn modelId="{9F9FFDA5-E568-D04D-863A-64FE2A23BBC5}" type="presParOf" srcId="{F5564F5E-C23C-6041-B185-3508736BC161}" destId="{DA228DBB-51B5-1545-814C-2E0469298B4C}" srcOrd="1" destOrd="0" presId="urn:microsoft.com/office/officeart/2009/3/layout/HorizontalOrganizationChart"/>
    <dgm:cxn modelId="{8DD22ABE-56A1-1345-BB4D-D5CECFB9654B}" type="presParOf" srcId="{F5564F5E-C23C-6041-B185-3508736BC161}" destId="{D334E96E-D664-3443-8496-4E437BC45B67}" srcOrd="2" destOrd="0" presId="urn:microsoft.com/office/officeart/2009/3/layout/HorizontalOrganizationChart"/>
    <dgm:cxn modelId="{1F335071-2466-B544-9327-2C2B7D4C4B66}"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a:latin typeface="黑体" panose="02010609060101010101" pitchFamily="49" charset="-122"/>
              <a:ea typeface="黑体" panose="02010609060101010101" pitchFamily="49" charset="-122"/>
              <a:sym typeface="+mn-ea"/>
            </a:rPr>
            <a:t>学习型组织</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a:latin typeface="黑体" panose="02010609060101010101" pitchFamily="49" charset="-122"/>
              <a:ea typeface="黑体" panose="02010609060101010101" pitchFamily="49" charset="-122"/>
              <a:sym typeface="+mn-ea"/>
            </a:rPr>
            <a:t>学习型组织的特点</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23F1803F-276C-8041-9B7B-082F2BD1E946}">
      <dgm:prSet custT="1"/>
      <dgm:spPr/>
      <dgm:t>
        <a:bodyPr/>
        <a:lstStyle/>
        <a:p>
          <a:r>
            <a:rPr lang="zh-CN" altLang="en-US" sz="2000" b="1" dirty="0">
              <a:latin typeface="黑体" panose="02010609060101010101" pitchFamily="49" charset="-122"/>
              <a:ea typeface="黑体" panose="02010609060101010101" pitchFamily="49" charset="-122"/>
              <a:sym typeface="+mn-ea"/>
            </a:rPr>
            <a:t>学习型组织的构建</a:t>
          </a:r>
          <a:endParaRPr lang="zh-CN" altLang="en-US" sz="20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a:p>
      </dgm:t>
    </dgm:pt>
    <dgm:pt modelId="{A4A747C8-04CB-3145-88B3-093091584144}" type="sibTrans" cxnId="{51A0D708-C959-D74C-AB5D-714B7FABEAEE}">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B94BF64B-9716-424E-A851-42E8E7B2B9A7}" type="pres">
      <dgm:prSet presAssocID="{18A5DCF8-381A-9740-A1DC-D1A5033A3647}" presName="Name64" presStyleLbl="parChTrans1D2" presStyleIdx="0" presStyleCnt="2"/>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0" presStyleCnt="2" custLinFactNeighborX="24064" custLinFactNeighborY="-1195">
        <dgm:presLayoutVars>
          <dgm:chPref val="3"/>
        </dgm:presLayoutVars>
      </dgm:prSet>
      <dgm:spPr/>
    </dgm:pt>
    <dgm:pt modelId="{BCDD8BD9-F9D2-4C44-AB56-5005F5FB7B08}" type="pres">
      <dgm:prSet presAssocID="{87585F0D-6A81-F747-99EB-D14B33EBB618}" presName="rootConnector" presStyleLbl="node2" presStyleIdx="0" presStyleCnt="2"/>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1"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1" presStyleCnt="2">
        <dgm:presLayoutVars>
          <dgm:chPref val="3"/>
        </dgm:presLayoutVars>
      </dgm:prSet>
      <dgm:spPr/>
    </dgm:pt>
    <dgm:pt modelId="{B13D6842-7E74-6E4A-B081-886229548982}" type="pres">
      <dgm:prSet presAssocID="{23F1803F-276C-8041-9B7B-082F2BD1E946}" presName="rootConnector" presStyleLbl="node2" presStyleIdx="1"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1" destOrd="0" parTransId="{5E91D41B-332E-E54E-BBB2-1256B9CC48C7}" sibTransId="{A4A747C8-04CB-3145-88B3-093091584144}"/>
    <dgm:cxn modelId="{FA73AE30-FECF-F744-9FD1-7285A5E8E43F}" type="presOf" srcId="{87585F0D-6A81-F747-99EB-D14B33EBB618}" destId="{A73C4A40-2D47-BF42-9EF8-B3BEE9451F45}" srcOrd="0" destOrd="0" presId="urn:microsoft.com/office/officeart/2009/3/layout/HorizontalOrganizationChart"/>
    <dgm:cxn modelId="{94199A38-EEB9-734E-8AB3-4D7A0F5C60CB}" type="presOf" srcId="{23F1803F-276C-8041-9B7B-082F2BD1E946}" destId="{19BA56B5-C34A-B64D-A239-C962FAC6DE3A}" srcOrd="0" destOrd="0" presId="urn:microsoft.com/office/officeart/2009/3/layout/HorizontalOrganizationChart"/>
    <dgm:cxn modelId="{26B7BC50-E8DC-6040-BCCD-E70D528CBD44}" type="presOf" srcId="{9AC2E227-803C-4016-BF2C-9291B6CAA290}" destId="{9CD41DA5-A8A9-4189-B933-DCF665F7DF2D}" srcOrd="1" destOrd="0" presId="urn:microsoft.com/office/officeart/2009/3/layout/HorizontalOrganizationChart"/>
    <dgm:cxn modelId="{CAB9DA5A-5017-1445-BE30-8E0C19CAFC02}" type="presOf" srcId="{23F1803F-276C-8041-9B7B-082F2BD1E946}" destId="{B13D6842-7E74-6E4A-B081-886229548982}" srcOrd="1" destOrd="0" presId="urn:microsoft.com/office/officeart/2009/3/layout/HorizontalOrganizationChart"/>
    <dgm:cxn modelId="{510DB180-3859-D94A-8657-9CCDFC2937F1}" type="presOf" srcId="{87585F0D-6A81-F747-99EB-D14B33EBB618}" destId="{BCDD8BD9-F9D2-4C44-AB56-5005F5FB7B08}"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8CE446A7-EEAE-DD46-B583-D354A7F11684}" type="presOf" srcId="{18A5DCF8-381A-9740-A1DC-D1A5033A3647}" destId="{B94BF64B-9716-424E-A851-42E8E7B2B9A7}" srcOrd="0" destOrd="0" presId="urn:microsoft.com/office/officeart/2009/3/layout/HorizontalOrganizationChart"/>
    <dgm:cxn modelId="{17B0E8AF-0AF2-C44A-9C7B-C4042C3B84E2}" type="presOf" srcId="{9AC2E227-803C-4016-BF2C-9291B6CAA290}" destId="{2A2AFDF2-2568-44F8-842C-3BFD70D9F2B1}" srcOrd="0" destOrd="0" presId="urn:microsoft.com/office/officeart/2009/3/layout/HorizontalOrganizationChart"/>
    <dgm:cxn modelId="{3D3749C6-74B6-C546-BF92-8DED8B8E6292}" type="presOf" srcId="{F05BBA42-D7AF-4BA0-8C3F-85B1FE28E48F}" destId="{18DB143D-9E27-4E02-AFA5-F665953CBC10}" srcOrd="0" destOrd="0" presId="urn:microsoft.com/office/officeart/2009/3/layout/HorizontalOrganizationChart"/>
    <dgm:cxn modelId="{9AAB41CC-B9AA-9142-BE5E-0B1EE6E34DAA}" srcId="{9AC2E227-803C-4016-BF2C-9291B6CAA290}" destId="{87585F0D-6A81-F747-99EB-D14B33EBB618}" srcOrd="0" destOrd="0" parTransId="{18A5DCF8-381A-9740-A1DC-D1A5033A3647}" sibTransId="{8D2E3331-C9C0-6F41-9B03-2AE4E999EDF7}"/>
    <dgm:cxn modelId="{5E4CE0D3-0315-F04C-9A0C-CF7107926A6D}" type="presOf" srcId="{5E91D41B-332E-E54E-BBB2-1256B9CC48C7}" destId="{97BD78E0-6CC9-224B-9FDD-F11EE9BF8DF0}" srcOrd="0" destOrd="0" presId="urn:microsoft.com/office/officeart/2009/3/layout/HorizontalOrganizationChart"/>
    <dgm:cxn modelId="{705ECD33-7CC1-D144-B420-9557EB193062}" type="presParOf" srcId="{18DB143D-9E27-4E02-AFA5-F665953CBC10}" destId="{07E01157-B979-4F6B-B892-75DB2A2B8B0F}" srcOrd="0" destOrd="0" presId="urn:microsoft.com/office/officeart/2009/3/layout/HorizontalOrganizationChart"/>
    <dgm:cxn modelId="{4CFD12D7-636A-7A4A-8C1D-DD689C9FC384}" type="presParOf" srcId="{07E01157-B979-4F6B-B892-75DB2A2B8B0F}" destId="{F686C23F-604E-4653-B2CB-27DBB6BED631}" srcOrd="0" destOrd="0" presId="urn:microsoft.com/office/officeart/2009/3/layout/HorizontalOrganizationChart"/>
    <dgm:cxn modelId="{B17B2DD3-DC3D-4D4C-BD7D-3F32ACAB33A5}" type="presParOf" srcId="{F686C23F-604E-4653-B2CB-27DBB6BED631}" destId="{2A2AFDF2-2568-44F8-842C-3BFD70D9F2B1}" srcOrd="0" destOrd="0" presId="urn:microsoft.com/office/officeart/2009/3/layout/HorizontalOrganizationChart"/>
    <dgm:cxn modelId="{DA9832D3-21B7-3642-BA24-4BB489F9F8B4}" type="presParOf" srcId="{F686C23F-604E-4653-B2CB-27DBB6BED631}" destId="{9CD41DA5-A8A9-4189-B933-DCF665F7DF2D}" srcOrd="1" destOrd="0" presId="urn:microsoft.com/office/officeart/2009/3/layout/HorizontalOrganizationChart"/>
    <dgm:cxn modelId="{57EC5963-E505-BC4A-B3F8-4D8F4E5BD713}" type="presParOf" srcId="{07E01157-B979-4F6B-B892-75DB2A2B8B0F}" destId="{96876921-77F4-4E08-9148-E99125692808}" srcOrd="1" destOrd="0" presId="urn:microsoft.com/office/officeart/2009/3/layout/HorizontalOrganizationChart"/>
    <dgm:cxn modelId="{B6E0F6A4-F765-BA4C-BAE5-8B783BC553C3}" type="presParOf" srcId="{96876921-77F4-4E08-9148-E99125692808}" destId="{B94BF64B-9716-424E-A851-42E8E7B2B9A7}" srcOrd="0" destOrd="0" presId="urn:microsoft.com/office/officeart/2009/3/layout/HorizontalOrganizationChart"/>
    <dgm:cxn modelId="{F537F82E-04C4-9546-85DE-4439CDCFA74C}" type="presParOf" srcId="{96876921-77F4-4E08-9148-E99125692808}" destId="{31E814C1-FFDD-BA48-BF9D-F3C8FF892503}" srcOrd="1" destOrd="0" presId="urn:microsoft.com/office/officeart/2009/3/layout/HorizontalOrganizationChart"/>
    <dgm:cxn modelId="{85B1DD8F-E356-2F43-B4AD-FC90CD7FAE23}" type="presParOf" srcId="{31E814C1-FFDD-BA48-BF9D-F3C8FF892503}" destId="{1780440E-D92A-B040-A710-F8D875101E05}" srcOrd="0" destOrd="0" presId="urn:microsoft.com/office/officeart/2009/3/layout/HorizontalOrganizationChart"/>
    <dgm:cxn modelId="{00A9DB6F-100E-3E4D-8E7D-BCAA81F43C69}" type="presParOf" srcId="{1780440E-D92A-B040-A710-F8D875101E05}" destId="{A73C4A40-2D47-BF42-9EF8-B3BEE9451F45}" srcOrd="0" destOrd="0" presId="urn:microsoft.com/office/officeart/2009/3/layout/HorizontalOrganizationChart"/>
    <dgm:cxn modelId="{1373461C-9E13-5240-95DE-55FB69B19B76}" type="presParOf" srcId="{1780440E-D92A-B040-A710-F8D875101E05}" destId="{BCDD8BD9-F9D2-4C44-AB56-5005F5FB7B08}" srcOrd="1" destOrd="0" presId="urn:microsoft.com/office/officeart/2009/3/layout/HorizontalOrganizationChart"/>
    <dgm:cxn modelId="{27E9A0F0-2D3A-E041-81CF-961D5057686A}" type="presParOf" srcId="{31E814C1-FFDD-BA48-BF9D-F3C8FF892503}" destId="{B22D4294-1D49-E046-9CF9-7B480D0762E6}" srcOrd="1" destOrd="0" presId="urn:microsoft.com/office/officeart/2009/3/layout/HorizontalOrganizationChart"/>
    <dgm:cxn modelId="{82A1ECAA-0777-D64E-9614-D260214CC51F}" type="presParOf" srcId="{31E814C1-FFDD-BA48-BF9D-F3C8FF892503}" destId="{E1D0C206-488D-6348-BEA7-1FE8B1679EF7}" srcOrd="2" destOrd="0" presId="urn:microsoft.com/office/officeart/2009/3/layout/HorizontalOrganizationChart"/>
    <dgm:cxn modelId="{21B1D24A-6D9B-E441-906E-821CC5AAB186}" type="presParOf" srcId="{96876921-77F4-4E08-9148-E99125692808}" destId="{97BD78E0-6CC9-224B-9FDD-F11EE9BF8DF0}" srcOrd="2" destOrd="0" presId="urn:microsoft.com/office/officeart/2009/3/layout/HorizontalOrganizationChart"/>
    <dgm:cxn modelId="{F91B259B-811F-414B-B535-F48A294E87C3}" type="presParOf" srcId="{96876921-77F4-4E08-9148-E99125692808}" destId="{F5564F5E-C23C-6041-B185-3508736BC161}" srcOrd="3" destOrd="0" presId="urn:microsoft.com/office/officeart/2009/3/layout/HorizontalOrganizationChart"/>
    <dgm:cxn modelId="{42278DF2-3A32-DB42-B468-FF7A45F53C1B}" type="presParOf" srcId="{F5564F5E-C23C-6041-B185-3508736BC161}" destId="{730C15AF-A2E3-334E-9C4F-2DA8AC61AB90}" srcOrd="0" destOrd="0" presId="urn:microsoft.com/office/officeart/2009/3/layout/HorizontalOrganizationChart"/>
    <dgm:cxn modelId="{5AA3EFC1-885D-0C4F-B0EA-C924B4D7A1FE}" type="presParOf" srcId="{730C15AF-A2E3-334E-9C4F-2DA8AC61AB90}" destId="{19BA56B5-C34A-B64D-A239-C962FAC6DE3A}" srcOrd="0" destOrd="0" presId="urn:microsoft.com/office/officeart/2009/3/layout/HorizontalOrganizationChart"/>
    <dgm:cxn modelId="{7FDB1220-D2B2-704B-99D2-4CE16C21D0A1}" type="presParOf" srcId="{730C15AF-A2E3-334E-9C4F-2DA8AC61AB90}" destId="{B13D6842-7E74-6E4A-B081-886229548982}" srcOrd="1" destOrd="0" presId="urn:microsoft.com/office/officeart/2009/3/layout/HorizontalOrganizationChart"/>
    <dgm:cxn modelId="{96CD17F7-2948-B048-9624-53B9A59A9F86}" type="presParOf" srcId="{F5564F5E-C23C-6041-B185-3508736BC161}" destId="{DA228DBB-51B5-1545-814C-2E0469298B4C}" srcOrd="1" destOrd="0" presId="urn:microsoft.com/office/officeart/2009/3/layout/HorizontalOrganizationChart"/>
    <dgm:cxn modelId="{3CCD3086-1F9E-244C-8DB6-426575FD44DF}" type="presParOf" srcId="{F5564F5E-C23C-6041-B185-3508736BC161}" destId="{D334E96E-D664-3443-8496-4E437BC45B67}" srcOrd="2" destOrd="0" presId="urn:microsoft.com/office/officeart/2009/3/layout/HorizontalOrganizationChart"/>
    <dgm:cxn modelId="{22CE5D8B-45B2-7047-ADC5-D3ACE57CCCB0}"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学习型组织</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a:latin typeface="黑体" panose="02010609060101010101" pitchFamily="49" charset="-122"/>
              <a:ea typeface="黑体" panose="02010609060101010101" pitchFamily="49" charset="-122"/>
              <a:sym typeface="+mn-ea"/>
            </a:rPr>
            <a:t>学习型组织的特点</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a:latin typeface="黑体" panose="02010609060101010101" pitchFamily="49" charset="-122"/>
              <a:ea typeface="黑体" panose="02010609060101010101" pitchFamily="49" charset="-122"/>
              <a:sym typeface="+mn-ea"/>
            </a:rPr>
            <a:t>学习型</a:t>
          </a:r>
          <a:r>
            <a:rPr lang="zh-CN" altLang="en-US" sz="1100" b="1">
              <a:latin typeface="黑体" panose="02010609060101010101" pitchFamily="49" charset="-122"/>
              <a:ea typeface="黑体" panose="02010609060101010101" pitchFamily="49" charset="-122"/>
              <a:sym typeface="+mn-ea"/>
            </a:rPr>
            <a:t>组织的构建</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B94BF64B-9716-424E-A851-42E8E7B2B9A7}" type="pres">
      <dgm:prSet presAssocID="{18A5DCF8-381A-9740-A1DC-D1A5033A3647}" presName="Name64" presStyleLbl="parChTrans1D2" presStyleIdx="0" presStyleCnt="2"/>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0" presStyleCnt="2" custLinFactNeighborX="24064" custLinFactNeighborY="-1195">
        <dgm:presLayoutVars>
          <dgm:chPref val="3"/>
        </dgm:presLayoutVars>
      </dgm:prSet>
      <dgm:spPr/>
    </dgm:pt>
    <dgm:pt modelId="{BCDD8BD9-F9D2-4C44-AB56-5005F5FB7B08}" type="pres">
      <dgm:prSet presAssocID="{87585F0D-6A81-F747-99EB-D14B33EBB618}" presName="rootConnector" presStyleLbl="node2" presStyleIdx="0" presStyleCnt="2"/>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1"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1" presStyleCnt="2">
        <dgm:presLayoutVars>
          <dgm:chPref val="3"/>
        </dgm:presLayoutVars>
      </dgm:prSet>
      <dgm:spPr/>
    </dgm:pt>
    <dgm:pt modelId="{B13D6842-7E74-6E4A-B081-886229548982}" type="pres">
      <dgm:prSet presAssocID="{23F1803F-276C-8041-9B7B-082F2BD1E946}" presName="rootConnector" presStyleLbl="node2" presStyleIdx="1"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1" destOrd="0" parTransId="{5E91D41B-332E-E54E-BBB2-1256B9CC48C7}" sibTransId="{A4A747C8-04CB-3145-88B3-093091584144}"/>
    <dgm:cxn modelId="{A3E37431-2FE5-044B-81D7-64FABC99118B}" type="presOf" srcId="{9AC2E227-803C-4016-BF2C-9291B6CAA290}" destId="{2A2AFDF2-2568-44F8-842C-3BFD70D9F2B1}" srcOrd="0" destOrd="0" presId="urn:microsoft.com/office/officeart/2009/3/layout/HorizontalOrganizationChart"/>
    <dgm:cxn modelId="{C430413F-5846-3848-A8AC-2FDFE0B4CB83}" type="presOf" srcId="{23F1803F-276C-8041-9B7B-082F2BD1E946}" destId="{B13D6842-7E74-6E4A-B081-886229548982}" srcOrd="1" destOrd="0" presId="urn:microsoft.com/office/officeart/2009/3/layout/HorizontalOrganizationChart"/>
    <dgm:cxn modelId="{BD71BC47-4357-F746-B898-13A5AD9972F1}" type="presOf" srcId="{87585F0D-6A81-F747-99EB-D14B33EBB618}" destId="{A73C4A40-2D47-BF42-9EF8-B3BEE9451F45}" srcOrd="0" destOrd="0" presId="urn:microsoft.com/office/officeart/2009/3/layout/HorizontalOrganizationChart"/>
    <dgm:cxn modelId="{E5D4D865-1B24-E34A-BE38-AE2EB7453394}" type="presOf" srcId="{87585F0D-6A81-F747-99EB-D14B33EBB618}" destId="{BCDD8BD9-F9D2-4C44-AB56-5005F5FB7B08}" srcOrd="1" destOrd="0" presId="urn:microsoft.com/office/officeart/2009/3/layout/HorizontalOrganizationChart"/>
    <dgm:cxn modelId="{00375F68-7306-3A4F-82F6-15DE86DB91B3}" type="presOf" srcId="{18A5DCF8-381A-9740-A1DC-D1A5033A3647}" destId="{B94BF64B-9716-424E-A851-42E8E7B2B9A7}" srcOrd="0" destOrd="0" presId="urn:microsoft.com/office/officeart/2009/3/layout/HorizontalOrganizationChart"/>
    <dgm:cxn modelId="{949F5375-D3CA-424C-A329-3F7663D2E5EB}" type="presOf" srcId="{5E91D41B-332E-E54E-BBB2-1256B9CC48C7}" destId="{97BD78E0-6CC9-224B-9FDD-F11EE9BF8DF0}" srcOrd="0" destOrd="0" presId="urn:microsoft.com/office/officeart/2009/3/layout/HorizontalOrganizationChart"/>
    <dgm:cxn modelId="{4F7C018A-9286-6440-8207-606770D37668}"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D0824A9-BFA9-1143-A112-88C9A45820D6}" type="presOf" srcId="{23F1803F-276C-8041-9B7B-082F2BD1E946}" destId="{19BA56B5-C34A-B64D-A239-C962FAC6DE3A}" srcOrd="0" destOrd="0" presId="urn:microsoft.com/office/officeart/2009/3/layout/HorizontalOrganizationChart"/>
    <dgm:cxn modelId="{C39C8FAE-3B13-1E41-98CA-441337C4D362}" type="presOf" srcId="{9AC2E227-803C-4016-BF2C-9291B6CAA290}" destId="{9CD41DA5-A8A9-4189-B933-DCF665F7DF2D}" srcOrd="1" destOrd="0" presId="urn:microsoft.com/office/officeart/2009/3/layout/HorizontalOrganizationChart"/>
    <dgm:cxn modelId="{9AAB41CC-B9AA-9142-BE5E-0B1EE6E34DAA}" srcId="{9AC2E227-803C-4016-BF2C-9291B6CAA290}" destId="{87585F0D-6A81-F747-99EB-D14B33EBB618}" srcOrd="0" destOrd="0" parTransId="{18A5DCF8-381A-9740-A1DC-D1A5033A3647}" sibTransId="{8D2E3331-C9C0-6F41-9B03-2AE4E999EDF7}"/>
    <dgm:cxn modelId="{D397EF86-9E19-8340-90D2-C06B1724A8A9}" type="presParOf" srcId="{18DB143D-9E27-4E02-AFA5-F665953CBC10}" destId="{07E01157-B979-4F6B-B892-75DB2A2B8B0F}" srcOrd="0" destOrd="0" presId="urn:microsoft.com/office/officeart/2009/3/layout/HorizontalOrganizationChart"/>
    <dgm:cxn modelId="{4D17A55F-2CB8-A547-A8CF-5EA85BC876F4}" type="presParOf" srcId="{07E01157-B979-4F6B-B892-75DB2A2B8B0F}" destId="{F686C23F-604E-4653-B2CB-27DBB6BED631}" srcOrd="0" destOrd="0" presId="urn:microsoft.com/office/officeart/2009/3/layout/HorizontalOrganizationChart"/>
    <dgm:cxn modelId="{13603FDB-AB13-7D4C-B971-BC4EC22649F6}" type="presParOf" srcId="{F686C23F-604E-4653-B2CB-27DBB6BED631}" destId="{2A2AFDF2-2568-44F8-842C-3BFD70D9F2B1}" srcOrd="0" destOrd="0" presId="urn:microsoft.com/office/officeart/2009/3/layout/HorizontalOrganizationChart"/>
    <dgm:cxn modelId="{AFE240BF-2AB8-2147-98C5-8D115BD884DD}" type="presParOf" srcId="{F686C23F-604E-4653-B2CB-27DBB6BED631}" destId="{9CD41DA5-A8A9-4189-B933-DCF665F7DF2D}" srcOrd="1" destOrd="0" presId="urn:microsoft.com/office/officeart/2009/3/layout/HorizontalOrganizationChart"/>
    <dgm:cxn modelId="{2479E702-5689-E94C-B966-8D50B77CE5DA}" type="presParOf" srcId="{07E01157-B979-4F6B-B892-75DB2A2B8B0F}" destId="{96876921-77F4-4E08-9148-E99125692808}" srcOrd="1" destOrd="0" presId="urn:microsoft.com/office/officeart/2009/3/layout/HorizontalOrganizationChart"/>
    <dgm:cxn modelId="{F8A88DA5-5901-0944-A594-7D90DD37549B}" type="presParOf" srcId="{96876921-77F4-4E08-9148-E99125692808}" destId="{B94BF64B-9716-424E-A851-42E8E7B2B9A7}" srcOrd="0" destOrd="0" presId="urn:microsoft.com/office/officeart/2009/3/layout/HorizontalOrganizationChart"/>
    <dgm:cxn modelId="{DED5A194-23D8-0145-A225-E4C6E3A60159}" type="presParOf" srcId="{96876921-77F4-4E08-9148-E99125692808}" destId="{31E814C1-FFDD-BA48-BF9D-F3C8FF892503}" srcOrd="1" destOrd="0" presId="urn:microsoft.com/office/officeart/2009/3/layout/HorizontalOrganizationChart"/>
    <dgm:cxn modelId="{806004AF-03CE-5D48-97C5-AC78827D6196}" type="presParOf" srcId="{31E814C1-FFDD-BA48-BF9D-F3C8FF892503}" destId="{1780440E-D92A-B040-A710-F8D875101E05}" srcOrd="0" destOrd="0" presId="urn:microsoft.com/office/officeart/2009/3/layout/HorizontalOrganizationChart"/>
    <dgm:cxn modelId="{E425CD3A-99D7-A849-B45D-354A2CC9F6AB}" type="presParOf" srcId="{1780440E-D92A-B040-A710-F8D875101E05}" destId="{A73C4A40-2D47-BF42-9EF8-B3BEE9451F45}" srcOrd="0" destOrd="0" presId="urn:microsoft.com/office/officeart/2009/3/layout/HorizontalOrganizationChart"/>
    <dgm:cxn modelId="{AF760869-6E82-744C-B1E1-6623A88BD30B}" type="presParOf" srcId="{1780440E-D92A-B040-A710-F8D875101E05}" destId="{BCDD8BD9-F9D2-4C44-AB56-5005F5FB7B08}" srcOrd="1" destOrd="0" presId="urn:microsoft.com/office/officeart/2009/3/layout/HorizontalOrganizationChart"/>
    <dgm:cxn modelId="{9A36F26C-8E64-1D48-A47B-A54677495426}" type="presParOf" srcId="{31E814C1-FFDD-BA48-BF9D-F3C8FF892503}" destId="{B22D4294-1D49-E046-9CF9-7B480D0762E6}" srcOrd="1" destOrd="0" presId="urn:microsoft.com/office/officeart/2009/3/layout/HorizontalOrganizationChart"/>
    <dgm:cxn modelId="{2C54E2F1-890F-EA46-B1D8-3C20CC2094CF}" type="presParOf" srcId="{31E814C1-FFDD-BA48-BF9D-F3C8FF892503}" destId="{E1D0C206-488D-6348-BEA7-1FE8B1679EF7}" srcOrd="2" destOrd="0" presId="urn:microsoft.com/office/officeart/2009/3/layout/HorizontalOrganizationChart"/>
    <dgm:cxn modelId="{A02F158C-2524-534D-BAB0-6577B05D90B1}" type="presParOf" srcId="{96876921-77F4-4E08-9148-E99125692808}" destId="{97BD78E0-6CC9-224B-9FDD-F11EE9BF8DF0}" srcOrd="2" destOrd="0" presId="urn:microsoft.com/office/officeart/2009/3/layout/HorizontalOrganizationChart"/>
    <dgm:cxn modelId="{F12DE863-6A9B-444B-A9F8-D3A7B808ED55}" type="presParOf" srcId="{96876921-77F4-4E08-9148-E99125692808}" destId="{F5564F5E-C23C-6041-B185-3508736BC161}" srcOrd="3" destOrd="0" presId="urn:microsoft.com/office/officeart/2009/3/layout/HorizontalOrganizationChart"/>
    <dgm:cxn modelId="{52A87E42-3C4E-2F46-A124-B5634116FB21}" type="presParOf" srcId="{F5564F5E-C23C-6041-B185-3508736BC161}" destId="{730C15AF-A2E3-334E-9C4F-2DA8AC61AB90}" srcOrd="0" destOrd="0" presId="urn:microsoft.com/office/officeart/2009/3/layout/HorizontalOrganizationChart"/>
    <dgm:cxn modelId="{9A883B7B-CD4F-A44B-B922-750970D9441D}" type="presParOf" srcId="{730C15AF-A2E3-334E-9C4F-2DA8AC61AB90}" destId="{19BA56B5-C34A-B64D-A239-C962FAC6DE3A}" srcOrd="0" destOrd="0" presId="urn:microsoft.com/office/officeart/2009/3/layout/HorizontalOrganizationChart"/>
    <dgm:cxn modelId="{103D59A1-DA15-5F45-B676-6085FFD60F7D}" type="presParOf" srcId="{730C15AF-A2E3-334E-9C4F-2DA8AC61AB90}" destId="{B13D6842-7E74-6E4A-B081-886229548982}" srcOrd="1" destOrd="0" presId="urn:microsoft.com/office/officeart/2009/3/layout/HorizontalOrganizationChart"/>
    <dgm:cxn modelId="{C6CA8E7E-E9FC-E04C-AECD-79153C1B6EF9}" type="presParOf" srcId="{F5564F5E-C23C-6041-B185-3508736BC161}" destId="{DA228DBB-51B5-1545-814C-2E0469298B4C}" srcOrd="1" destOrd="0" presId="urn:microsoft.com/office/officeart/2009/3/layout/HorizontalOrganizationChart"/>
    <dgm:cxn modelId="{0D4EA19A-8384-A149-8BB6-D601BA20F6AD}" type="presParOf" srcId="{F5564F5E-C23C-6041-B185-3508736BC161}" destId="{D334E96E-D664-3443-8496-4E437BC45B67}" srcOrd="2" destOrd="0" presId="urn:microsoft.com/office/officeart/2009/3/layout/HorizontalOrganizationChart"/>
    <dgm:cxn modelId="{33DCFCFE-7FD4-664D-999C-D77CA7FAD96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学习型组织</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a:latin typeface="黑体" panose="02010609060101010101" pitchFamily="49" charset="-122"/>
              <a:ea typeface="黑体" panose="02010609060101010101" pitchFamily="49" charset="-122"/>
              <a:sym typeface="+mn-ea"/>
            </a:rPr>
            <a:t>学习型组织的特点</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a:latin typeface="黑体" panose="02010609060101010101" pitchFamily="49" charset="-122"/>
              <a:ea typeface="黑体" panose="02010609060101010101" pitchFamily="49" charset="-122"/>
              <a:sym typeface="+mn-ea"/>
            </a:rPr>
            <a:t>学习型</a:t>
          </a:r>
          <a:r>
            <a:rPr lang="zh-CN" altLang="en-US" sz="1100" b="1">
              <a:latin typeface="黑体" panose="02010609060101010101" pitchFamily="49" charset="-122"/>
              <a:ea typeface="黑体" panose="02010609060101010101" pitchFamily="49" charset="-122"/>
              <a:sym typeface="+mn-ea"/>
            </a:rPr>
            <a:t>组织的构建</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B94BF64B-9716-424E-A851-42E8E7B2B9A7}" type="pres">
      <dgm:prSet presAssocID="{18A5DCF8-381A-9740-A1DC-D1A5033A3647}" presName="Name64" presStyleLbl="parChTrans1D2" presStyleIdx="0" presStyleCnt="2"/>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0" presStyleCnt="2" custLinFactNeighborX="24064" custLinFactNeighborY="-1195">
        <dgm:presLayoutVars>
          <dgm:chPref val="3"/>
        </dgm:presLayoutVars>
      </dgm:prSet>
      <dgm:spPr/>
    </dgm:pt>
    <dgm:pt modelId="{BCDD8BD9-F9D2-4C44-AB56-5005F5FB7B08}" type="pres">
      <dgm:prSet presAssocID="{87585F0D-6A81-F747-99EB-D14B33EBB618}" presName="rootConnector" presStyleLbl="node2" presStyleIdx="0" presStyleCnt="2"/>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1"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1" presStyleCnt="2">
        <dgm:presLayoutVars>
          <dgm:chPref val="3"/>
        </dgm:presLayoutVars>
      </dgm:prSet>
      <dgm:spPr/>
    </dgm:pt>
    <dgm:pt modelId="{B13D6842-7E74-6E4A-B081-886229548982}" type="pres">
      <dgm:prSet presAssocID="{23F1803F-276C-8041-9B7B-082F2BD1E946}" presName="rootConnector" presStyleLbl="node2" presStyleIdx="1"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1" destOrd="0" parTransId="{5E91D41B-332E-E54E-BBB2-1256B9CC48C7}" sibTransId="{A4A747C8-04CB-3145-88B3-093091584144}"/>
    <dgm:cxn modelId="{BBF0761E-719C-FB48-BE19-DD1345512D98}" type="presOf" srcId="{5E91D41B-332E-E54E-BBB2-1256B9CC48C7}" destId="{97BD78E0-6CC9-224B-9FDD-F11EE9BF8DF0}" srcOrd="0" destOrd="0" presId="urn:microsoft.com/office/officeart/2009/3/layout/HorizontalOrganizationChart"/>
    <dgm:cxn modelId="{2511562A-89D9-364E-80F0-38376D92DA79}" type="presOf" srcId="{9AC2E227-803C-4016-BF2C-9291B6CAA290}" destId="{2A2AFDF2-2568-44F8-842C-3BFD70D9F2B1}" srcOrd="0" destOrd="0" presId="urn:microsoft.com/office/officeart/2009/3/layout/HorizontalOrganizationChart"/>
    <dgm:cxn modelId="{33D2AA34-8947-DF41-9FF2-E71ECFC5FC56}" type="presOf" srcId="{87585F0D-6A81-F747-99EB-D14B33EBB618}" destId="{A73C4A40-2D47-BF42-9EF8-B3BEE9451F45}" srcOrd="0" destOrd="0" presId="urn:microsoft.com/office/officeart/2009/3/layout/HorizontalOrganizationChart"/>
    <dgm:cxn modelId="{91884148-7F07-DD41-B02A-EFFBF1E1BAC5}" type="presOf" srcId="{87585F0D-6A81-F747-99EB-D14B33EBB618}" destId="{BCDD8BD9-F9D2-4C44-AB56-5005F5FB7B08}" srcOrd="1" destOrd="0" presId="urn:microsoft.com/office/officeart/2009/3/layout/HorizontalOrganizationChart"/>
    <dgm:cxn modelId="{BEBCA848-32FF-D74C-AD87-9AB94BB210E2}" type="presOf" srcId="{23F1803F-276C-8041-9B7B-082F2BD1E946}" destId="{B13D6842-7E74-6E4A-B081-886229548982}" srcOrd="1" destOrd="0" presId="urn:microsoft.com/office/officeart/2009/3/layout/HorizontalOrganizationChart"/>
    <dgm:cxn modelId="{2F718952-ED06-104D-9A15-6874F7A3D765}" type="presOf" srcId="{9AC2E227-803C-4016-BF2C-9291B6CAA290}" destId="{9CD41DA5-A8A9-4189-B933-DCF665F7DF2D}" srcOrd="1" destOrd="0" presId="urn:microsoft.com/office/officeart/2009/3/layout/HorizontalOrganizationChart"/>
    <dgm:cxn modelId="{5A250168-5201-FF4E-B7B5-0C9D80331200}"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8434DEA4-36ED-2443-A332-AFB528758C1C}" type="presOf" srcId="{18A5DCF8-381A-9740-A1DC-D1A5033A3647}" destId="{B94BF64B-9716-424E-A851-42E8E7B2B9A7}" srcOrd="0" destOrd="0" presId="urn:microsoft.com/office/officeart/2009/3/layout/HorizontalOrganizationChart"/>
    <dgm:cxn modelId="{9AAB41CC-B9AA-9142-BE5E-0B1EE6E34DAA}" srcId="{9AC2E227-803C-4016-BF2C-9291B6CAA290}" destId="{87585F0D-6A81-F747-99EB-D14B33EBB618}" srcOrd="0" destOrd="0" parTransId="{18A5DCF8-381A-9740-A1DC-D1A5033A3647}" sibTransId="{8D2E3331-C9C0-6F41-9B03-2AE4E999EDF7}"/>
    <dgm:cxn modelId="{CF42B7E8-8D68-8444-96BB-144E983E2C6F}" type="presOf" srcId="{23F1803F-276C-8041-9B7B-082F2BD1E946}" destId="{19BA56B5-C34A-B64D-A239-C962FAC6DE3A}" srcOrd="0" destOrd="0" presId="urn:microsoft.com/office/officeart/2009/3/layout/HorizontalOrganizationChart"/>
    <dgm:cxn modelId="{F0A8E2AB-2C94-0740-AF45-0DFB0BDD5761}" type="presParOf" srcId="{18DB143D-9E27-4E02-AFA5-F665953CBC10}" destId="{07E01157-B979-4F6B-B892-75DB2A2B8B0F}" srcOrd="0" destOrd="0" presId="urn:microsoft.com/office/officeart/2009/3/layout/HorizontalOrganizationChart"/>
    <dgm:cxn modelId="{37DD9176-E9E6-5241-AD26-D28C65ADAB57}" type="presParOf" srcId="{07E01157-B979-4F6B-B892-75DB2A2B8B0F}" destId="{F686C23F-604E-4653-B2CB-27DBB6BED631}" srcOrd="0" destOrd="0" presId="urn:microsoft.com/office/officeart/2009/3/layout/HorizontalOrganizationChart"/>
    <dgm:cxn modelId="{337DACF7-B565-3348-A163-85399082A6E8}" type="presParOf" srcId="{F686C23F-604E-4653-B2CB-27DBB6BED631}" destId="{2A2AFDF2-2568-44F8-842C-3BFD70D9F2B1}" srcOrd="0" destOrd="0" presId="urn:microsoft.com/office/officeart/2009/3/layout/HorizontalOrganizationChart"/>
    <dgm:cxn modelId="{6C9C10F5-C0C0-3C47-B851-6B50B54A7588}" type="presParOf" srcId="{F686C23F-604E-4653-B2CB-27DBB6BED631}" destId="{9CD41DA5-A8A9-4189-B933-DCF665F7DF2D}" srcOrd="1" destOrd="0" presId="urn:microsoft.com/office/officeart/2009/3/layout/HorizontalOrganizationChart"/>
    <dgm:cxn modelId="{BCF7659E-F88A-EF4F-AD8B-B1CE93C7AA34}" type="presParOf" srcId="{07E01157-B979-4F6B-B892-75DB2A2B8B0F}" destId="{96876921-77F4-4E08-9148-E99125692808}" srcOrd="1" destOrd="0" presId="urn:microsoft.com/office/officeart/2009/3/layout/HorizontalOrganizationChart"/>
    <dgm:cxn modelId="{F27538FE-B229-0441-B2C9-6F53F42575A4}" type="presParOf" srcId="{96876921-77F4-4E08-9148-E99125692808}" destId="{B94BF64B-9716-424E-A851-42E8E7B2B9A7}" srcOrd="0" destOrd="0" presId="urn:microsoft.com/office/officeart/2009/3/layout/HorizontalOrganizationChart"/>
    <dgm:cxn modelId="{2FAAA088-88F5-A84A-9942-88F34439E44B}" type="presParOf" srcId="{96876921-77F4-4E08-9148-E99125692808}" destId="{31E814C1-FFDD-BA48-BF9D-F3C8FF892503}" srcOrd="1" destOrd="0" presId="urn:microsoft.com/office/officeart/2009/3/layout/HorizontalOrganizationChart"/>
    <dgm:cxn modelId="{747450FE-5DE3-B546-854C-61C847DA2640}" type="presParOf" srcId="{31E814C1-FFDD-BA48-BF9D-F3C8FF892503}" destId="{1780440E-D92A-B040-A710-F8D875101E05}" srcOrd="0" destOrd="0" presId="urn:microsoft.com/office/officeart/2009/3/layout/HorizontalOrganizationChart"/>
    <dgm:cxn modelId="{E9F799A1-4926-394F-AF2E-EE8568B2F988}" type="presParOf" srcId="{1780440E-D92A-B040-A710-F8D875101E05}" destId="{A73C4A40-2D47-BF42-9EF8-B3BEE9451F45}" srcOrd="0" destOrd="0" presId="urn:microsoft.com/office/officeart/2009/3/layout/HorizontalOrganizationChart"/>
    <dgm:cxn modelId="{9350ADFB-C1E4-5143-BF00-AF0297CFE07D}" type="presParOf" srcId="{1780440E-D92A-B040-A710-F8D875101E05}" destId="{BCDD8BD9-F9D2-4C44-AB56-5005F5FB7B08}" srcOrd="1" destOrd="0" presId="urn:microsoft.com/office/officeart/2009/3/layout/HorizontalOrganizationChart"/>
    <dgm:cxn modelId="{7E929C70-9EF1-EF46-AC70-14BA6B8135BD}" type="presParOf" srcId="{31E814C1-FFDD-BA48-BF9D-F3C8FF892503}" destId="{B22D4294-1D49-E046-9CF9-7B480D0762E6}" srcOrd="1" destOrd="0" presId="urn:microsoft.com/office/officeart/2009/3/layout/HorizontalOrganizationChart"/>
    <dgm:cxn modelId="{AFA0D6DE-9485-C248-B66F-3AA7F01247CF}" type="presParOf" srcId="{31E814C1-FFDD-BA48-BF9D-F3C8FF892503}" destId="{E1D0C206-488D-6348-BEA7-1FE8B1679EF7}" srcOrd="2" destOrd="0" presId="urn:microsoft.com/office/officeart/2009/3/layout/HorizontalOrganizationChart"/>
    <dgm:cxn modelId="{31158148-09B1-084E-9397-BA528BDBD8FB}" type="presParOf" srcId="{96876921-77F4-4E08-9148-E99125692808}" destId="{97BD78E0-6CC9-224B-9FDD-F11EE9BF8DF0}" srcOrd="2" destOrd="0" presId="urn:microsoft.com/office/officeart/2009/3/layout/HorizontalOrganizationChart"/>
    <dgm:cxn modelId="{D496C71B-6ED3-A749-AA09-D330D024B7CB}" type="presParOf" srcId="{96876921-77F4-4E08-9148-E99125692808}" destId="{F5564F5E-C23C-6041-B185-3508736BC161}" srcOrd="3" destOrd="0" presId="urn:microsoft.com/office/officeart/2009/3/layout/HorizontalOrganizationChart"/>
    <dgm:cxn modelId="{826124C9-8989-FB46-AC87-D0061A68F755}" type="presParOf" srcId="{F5564F5E-C23C-6041-B185-3508736BC161}" destId="{730C15AF-A2E3-334E-9C4F-2DA8AC61AB90}" srcOrd="0" destOrd="0" presId="urn:microsoft.com/office/officeart/2009/3/layout/HorizontalOrganizationChart"/>
    <dgm:cxn modelId="{A91BDB1F-1CB6-2E48-8B70-7CCB1919B56E}" type="presParOf" srcId="{730C15AF-A2E3-334E-9C4F-2DA8AC61AB90}" destId="{19BA56B5-C34A-B64D-A239-C962FAC6DE3A}" srcOrd="0" destOrd="0" presId="urn:microsoft.com/office/officeart/2009/3/layout/HorizontalOrganizationChart"/>
    <dgm:cxn modelId="{24ADE8D1-85A0-2D48-94D5-7094A9C64A6E}" type="presParOf" srcId="{730C15AF-A2E3-334E-9C4F-2DA8AC61AB90}" destId="{B13D6842-7E74-6E4A-B081-886229548982}" srcOrd="1" destOrd="0" presId="urn:microsoft.com/office/officeart/2009/3/layout/HorizontalOrganizationChart"/>
    <dgm:cxn modelId="{D2E930E4-EEFE-A344-B19F-2F5E181EDF6B}" type="presParOf" srcId="{F5564F5E-C23C-6041-B185-3508736BC161}" destId="{DA228DBB-51B5-1545-814C-2E0469298B4C}" srcOrd="1" destOrd="0" presId="urn:microsoft.com/office/officeart/2009/3/layout/HorizontalOrganizationChart"/>
    <dgm:cxn modelId="{B9B7C832-1E71-1A41-AF35-961A22E8AB9D}" type="presParOf" srcId="{F5564F5E-C23C-6041-B185-3508736BC161}" destId="{D334E96E-D664-3443-8496-4E437BC45B67}" srcOrd="2" destOrd="0" presId="urn:microsoft.com/office/officeart/2009/3/layout/HorizontalOrganizationChart"/>
    <dgm:cxn modelId="{FDC44011-6C10-2A41-B76E-914EA1E5FC8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2C25257-7F5E-4C3C-BBA3-18336FA00A21}" type="doc">
      <dgm:prSet loTypeId="urn:microsoft.com/office/officeart/2005/8/layout/hierarchy2#1" loCatId="hierarchy" qsTypeId="urn:microsoft.com/office/officeart/2005/8/quickstyle/simple2#6" qsCatId="simple" csTypeId="urn:microsoft.com/office/officeart/2005/8/colors/accent2_1#14" csCatId="accent2" phldr="1"/>
      <dgm:spPr/>
      <dgm:t>
        <a:bodyPr/>
        <a:lstStyle/>
        <a:p>
          <a:endParaRPr lang="zh-CN" altLang="en-US"/>
        </a:p>
      </dgm:t>
    </dgm:pt>
    <dgm:pt modelId="{20280695-0922-4568-8297-A7EF8478442B}">
      <dgm:prSet phldrT="[文本]" custT="1"/>
      <dgm:spPr/>
      <dgm:t>
        <a:bodyPr/>
        <a:lstStyle/>
        <a:p>
          <a:r>
            <a:rPr lang="zh-CN" altLang="en-US" sz="2000" dirty="0">
              <a:latin typeface="SimHei" charset="-122"/>
              <a:ea typeface="SimHei" charset="-122"/>
              <a:cs typeface="SimHei" charset="-122"/>
            </a:rPr>
            <a:t>五项修炼</a:t>
          </a:r>
        </a:p>
      </dgm:t>
    </dgm:pt>
    <dgm:pt modelId="{D36A59AE-FD74-4B5C-A5D7-4202FEA8552F}" type="parTrans" cxnId="{49F60D6B-FAA8-48D8-97EE-1998002FC62A}">
      <dgm:prSet/>
      <dgm:spPr/>
      <dgm:t>
        <a:bodyPr/>
        <a:lstStyle/>
        <a:p>
          <a:endParaRPr lang="zh-CN" altLang="en-US" sz="2000">
            <a:latin typeface="SimHei" charset="-122"/>
            <a:ea typeface="SimHei" charset="-122"/>
            <a:cs typeface="SimHei" charset="-122"/>
          </a:endParaRPr>
        </a:p>
      </dgm:t>
    </dgm:pt>
    <dgm:pt modelId="{EB50C2CC-2E77-439E-AEE5-36855AEF6A92}" type="sibTrans" cxnId="{49F60D6B-FAA8-48D8-97EE-1998002FC62A}">
      <dgm:prSet/>
      <dgm:spPr/>
      <dgm:t>
        <a:bodyPr/>
        <a:lstStyle/>
        <a:p>
          <a:endParaRPr lang="zh-CN" altLang="en-US" sz="2000">
            <a:latin typeface="SimHei" charset="-122"/>
            <a:ea typeface="SimHei" charset="-122"/>
            <a:cs typeface="SimHei" charset="-122"/>
          </a:endParaRPr>
        </a:p>
      </dgm:t>
    </dgm:pt>
    <dgm:pt modelId="{B9FADECA-16E7-4F49-B57E-1BFABEEBBD06}">
      <dgm:prSet phldrT="[文本]" custT="1"/>
      <dgm:spPr/>
      <dgm:t>
        <a:bodyPr/>
        <a:lstStyle/>
        <a:p>
          <a:r>
            <a:rPr lang="zh-CN" altLang="en-US" sz="2000" dirty="0">
              <a:latin typeface="SimHei" charset="-122"/>
              <a:ea typeface="SimHei" charset="-122"/>
              <a:cs typeface="SimHei" charset="-122"/>
            </a:rPr>
            <a:t>自我超越</a:t>
          </a:r>
        </a:p>
      </dgm:t>
    </dgm:pt>
    <dgm:pt modelId="{864536A2-46C1-4B71-99C1-4C0CC5F9F135}" type="parTrans" cxnId="{E94E5797-3502-4E09-AF32-2F089E1E0486}">
      <dgm:prSet custT="1"/>
      <dgm:spPr/>
      <dgm:t>
        <a:bodyPr/>
        <a:lstStyle/>
        <a:p>
          <a:endParaRPr lang="zh-CN" altLang="en-US" sz="2000">
            <a:latin typeface="SimHei" charset="-122"/>
            <a:ea typeface="SimHei" charset="-122"/>
            <a:cs typeface="SimHei" charset="-122"/>
          </a:endParaRPr>
        </a:p>
      </dgm:t>
    </dgm:pt>
    <dgm:pt modelId="{7DE508FD-4076-4A07-BE6E-EB0E59105E87}" type="sibTrans" cxnId="{E94E5797-3502-4E09-AF32-2F089E1E0486}">
      <dgm:prSet/>
      <dgm:spPr/>
      <dgm:t>
        <a:bodyPr/>
        <a:lstStyle/>
        <a:p>
          <a:endParaRPr lang="zh-CN" altLang="en-US" sz="2000">
            <a:latin typeface="SimHei" charset="-122"/>
            <a:ea typeface="SimHei" charset="-122"/>
            <a:cs typeface="SimHei" charset="-122"/>
          </a:endParaRPr>
        </a:p>
      </dgm:t>
    </dgm:pt>
    <dgm:pt modelId="{D06A52B1-CFDB-47EE-B80D-B9F50C2DF0E6}">
      <dgm:prSet phldrT="[文本]" custT="1"/>
      <dgm:spPr/>
      <dgm:t>
        <a:bodyPr/>
        <a:lstStyle/>
        <a:p>
          <a:r>
            <a:rPr lang="zh-CN" altLang="en-US" sz="2000" dirty="0">
              <a:latin typeface="SimHei" charset="-122"/>
              <a:ea typeface="SimHei" charset="-122"/>
              <a:cs typeface="SimHei" charset="-122"/>
            </a:rPr>
            <a:t>改善心智模式</a:t>
          </a:r>
        </a:p>
      </dgm:t>
    </dgm:pt>
    <dgm:pt modelId="{956953E4-9701-4758-8C5E-E73443C7253E}" type="parTrans" cxnId="{6D3281F6-3E90-41B3-9BCB-8CCBF8AF184C}">
      <dgm:prSet custT="1"/>
      <dgm:spPr/>
      <dgm:t>
        <a:bodyPr/>
        <a:lstStyle/>
        <a:p>
          <a:endParaRPr lang="zh-CN" altLang="en-US" sz="2000">
            <a:latin typeface="SimHei" charset="-122"/>
            <a:ea typeface="SimHei" charset="-122"/>
            <a:cs typeface="SimHei" charset="-122"/>
          </a:endParaRPr>
        </a:p>
      </dgm:t>
    </dgm:pt>
    <dgm:pt modelId="{F1D195F3-1E56-4A64-A628-7F4C9C73D91E}" type="sibTrans" cxnId="{6D3281F6-3E90-41B3-9BCB-8CCBF8AF184C}">
      <dgm:prSet/>
      <dgm:spPr/>
      <dgm:t>
        <a:bodyPr/>
        <a:lstStyle/>
        <a:p>
          <a:endParaRPr lang="zh-CN" altLang="en-US" sz="2000">
            <a:latin typeface="SimHei" charset="-122"/>
            <a:ea typeface="SimHei" charset="-122"/>
            <a:cs typeface="SimHei" charset="-122"/>
          </a:endParaRPr>
        </a:p>
      </dgm:t>
    </dgm:pt>
    <dgm:pt modelId="{ED7B36BE-1350-486D-8156-018B18BDAA31}">
      <dgm:prSet phldrT="[文本]" custT="1"/>
      <dgm:spPr/>
      <dgm:t>
        <a:bodyPr/>
        <a:lstStyle/>
        <a:p>
          <a:r>
            <a:rPr lang="zh-CN" altLang="en-US" sz="2000" dirty="0">
              <a:latin typeface="SimHei" charset="-122"/>
              <a:ea typeface="SimHei" charset="-122"/>
              <a:cs typeface="SimHei" charset="-122"/>
            </a:rPr>
            <a:t>建立共同愿景</a:t>
          </a:r>
        </a:p>
      </dgm:t>
    </dgm:pt>
    <dgm:pt modelId="{A023B607-557C-4C95-AD20-D554CC362F54}" type="parTrans" cxnId="{E5D4D791-BA33-4D4D-AC3A-8F074F48ABE4}">
      <dgm:prSet custT="1"/>
      <dgm:spPr/>
      <dgm:t>
        <a:bodyPr/>
        <a:lstStyle/>
        <a:p>
          <a:endParaRPr lang="zh-CN" altLang="en-US" sz="2000">
            <a:latin typeface="SimHei" charset="-122"/>
            <a:ea typeface="SimHei" charset="-122"/>
            <a:cs typeface="SimHei" charset="-122"/>
          </a:endParaRPr>
        </a:p>
      </dgm:t>
    </dgm:pt>
    <dgm:pt modelId="{6D81B77D-E066-459E-B9E0-24D02AFDDA97}" type="sibTrans" cxnId="{E5D4D791-BA33-4D4D-AC3A-8F074F48ABE4}">
      <dgm:prSet/>
      <dgm:spPr/>
      <dgm:t>
        <a:bodyPr/>
        <a:lstStyle/>
        <a:p>
          <a:endParaRPr lang="zh-CN" altLang="en-US" sz="2000">
            <a:latin typeface="SimHei" charset="-122"/>
            <a:ea typeface="SimHei" charset="-122"/>
            <a:cs typeface="SimHei" charset="-122"/>
          </a:endParaRPr>
        </a:p>
      </dgm:t>
    </dgm:pt>
    <dgm:pt modelId="{A4CBAD29-1C09-4EA3-842C-BFD9892A7288}">
      <dgm:prSet phldrT="[文本]" custT="1"/>
      <dgm:spPr/>
      <dgm:t>
        <a:bodyPr/>
        <a:lstStyle/>
        <a:p>
          <a:r>
            <a:rPr lang="zh-CN" altLang="en-US" sz="2000" dirty="0">
              <a:latin typeface="SimHei" charset="-122"/>
              <a:ea typeface="SimHei" charset="-122"/>
              <a:cs typeface="SimHei" charset="-122"/>
            </a:rPr>
            <a:t>团队学习</a:t>
          </a:r>
        </a:p>
      </dgm:t>
    </dgm:pt>
    <dgm:pt modelId="{B1BB122C-33D8-4978-B6DD-A385BD7D34F5}" type="parTrans" cxnId="{3BB983EE-3777-4EC1-822C-0EA11C9C78C0}">
      <dgm:prSet custT="1"/>
      <dgm:spPr/>
      <dgm:t>
        <a:bodyPr/>
        <a:lstStyle/>
        <a:p>
          <a:endParaRPr lang="zh-CN" altLang="en-US" sz="2000">
            <a:latin typeface="SimHei" charset="-122"/>
            <a:ea typeface="SimHei" charset="-122"/>
            <a:cs typeface="SimHei" charset="-122"/>
          </a:endParaRPr>
        </a:p>
      </dgm:t>
    </dgm:pt>
    <dgm:pt modelId="{6464D04F-75A9-4764-A30C-9F5910E91919}" type="sibTrans" cxnId="{3BB983EE-3777-4EC1-822C-0EA11C9C78C0}">
      <dgm:prSet/>
      <dgm:spPr/>
      <dgm:t>
        <a:bodyPr/>
        <a:lstStyle/>
        <a:p>
          <a:endParaRPr lang="zh-CN" altLang="en-US" sz="2000">
            <a:latin typeface="SimHei" charset="-122"/>
            <a:ea typeface="SimHei" charset="-122"/>
            <a:cs typeface="SimHei" charset="-122"/>
          </a:endParaRPr>
        </a:p>
      </dgm:t>
    </dgm:pt>
    <dgm:pt modelId="{3159B876-5430-4BE9-82B4-C841AFBE1216}">
      <dgm:prSet phldrT="[文本]" custT="1"/>
      <dgm:spPr/>
      <dgm:t>
        <a:bodyPr/>
        <a:lstStyle/>
        <a:p>
          <a:r>
            <a:rPr lang="zh-CN" altLang="en-US" sz="2000" dirty="0">
              <a:latin typeface="SimHei" charset="-122"/>
              <a:ea typeface="SimHei" charset="-122"/>
              <a:cs typeface="SimHei" charset="-122"/>
            </a:rPr>
            <a:t>系统思考</a:t>
          </a:r>
        </a:p>
      </dgm:t>
    </dgm:pt>
    <dgm:pt modelId="{34C2457A-BF2F-41F1-BBBD-5931B94245C8}" type="parTrans" cxnId="{47F9A30A-11E5-4DFD-905E-515E0D149E65}">
      <dgm:prSet custT="1"/>
      <dgm:spPr/>
      <dgm:t>
        <a:bodyPr/>
        <a:lstStyle/>
        <a:p>
          <a:endParaRPr lang="zh-CN" altLang="en-US" sz="2000">
            <a:latin typeface="SimHei" charset="-122"/>
            <a:ea typeface="SimHei" charset="-122"/>
            <a:cs typeface="SimHei" charset="-122"/>
          </a:endParaRPr>
        </a:p>
      </dgm:t>
    </dgm:pt>
    <dgm:pt modelId="{3BB7A446-29DA-4165-B440-DF322441052C}" type="sibTrans" cxnId="{47F9A30A-11E5-4DFD-905E-515E0D149E65}">
      <dgm:prSet/>
      <dgm:spPr/>
      <dgm:t>
        <a:bodyPr/>
        <a:lstStyle/>
        <a:p>
          <a:endParaRPr lang="zh-CN" altLang="en-US" sz="2000">
            <a:latin typeface="SimHei" charset="-122"/>
            <a:ea typeface="SimHei" charset="-122"/>
            <a:cs typeface="SimHei" charset="-122"/>
          </a:endParaRPr>
        </a:p>
      </dgm:t>
    </dgm:pt>
    <dgm:pt modelId="{63CF34E5-1E12-4D30-A80F-48B89DE2DAD1}" type="pres">
      <dgm:prSet presAssocID="{E2C25257-7F5E-4C3C-BBA3-18336FA00A21}" presName="diagram" presStyleCnt="0">
        <dgm:presLayoutVars>
          <dgm:chPref val="1"/>
          <dgm:dir/>
          <dgm:animOne val="branch"/>
          <dgm:animLvl val="lvl"/>
          <dgm:resizeHandles val="exact"/>
        </dgm:presLayoutVars>
      </dgm:prSet>
      <dgm:spPr/>
    </dgm:pt>
    <dgm:pt modelId="{F7A345F9-3C77-49FA-AD3C-4D629B8AB401}" type="pres">
      <dgm:prSet presAssocID="{20280695-0922-4568-8297-A7EF8478442B}" presName="root1" presStyleCnt="0"/>
      <dgm:spPr/>
    </dgm:pt>
    <dgm:pt modelId="{0E39F0D9-1EC3-456E-AC13-DD697BBCD12B}" type="pres">
      <dgm:prSet presAssocID="{20280695-0922-4568-8297-A7EF8478442B}" presName="LevelOneTextNode" presStyleLbl="node0" presStyleIdx="0" presStyleCnt="1">
        <dgm:presLayoutVars>
          <dgm:chPref val="3"/>
        </dgm:presLayoutVars>
      </dgm:prSet>
      <dgm:spPr/>
    </dgm:pt>
    <dgm:pt modelId="{FBA14F5E-3993-4829-A992-E98E886EB9E5}" type="pres">
      <dgm:prSet presAssocID="{20280695-0922-4568-8297-A7EF8478442B}" presName="level2hierChild" presStyleCnt="0"/>
      <dgm:spPr/>
    </dgm:pt>
    <dgm:pt modelId="{0F1581EB-C6C5-408A-849E-906AEC2CA4BC}" type="pres">
      <dgm:prSet presAssocID="{864536A2-46C1-4B71-99C1-4C0CC5F9F135}" presName="conn2-1" presStyleLbl="parChTrans1D2" presStyleIdx="0" presStyleCnt="5"/>
      <dgm:spPr/>
    </dgm:pt>
    <dgm:pt modelId="{1D069153-5376-41CF-85E0-2E35AA8CA63D}" type="pres">
      <dgm:prSet presAssocID="{864536A2-46C1-4B71-99C1-4C0CC5F9F135}" presName="connTx" presStyleLbl="parChTrans1D2" presStyleIdx="0" presStyleCnt="5"/>
      <dgm:spPr/>
    </dgm:pt>
    <dgm:pt modelId="{A2526AE4-6C98-41E8-BE36-9FE1ADBF8FCE}" type="pres">
      <dgm:prSet presAssocID="{B9FADECA-16E7-4F49-B57E-1BFABEEBBD06}" presName="root2" presStyleCnt="0"/>
      <dgm:spPr/>
    </dgm:pt>
    <dgm:pt modelId="{BB02DB85-7F81-4A85-B7E3-D0A0EED7D389}" type="pres">
      <dgm:prSet presAssocID="{B9FADECA-16E7-4F49-B57E-1BFABEEBBD06}" presName="LevelTwoTextNode" presStyleLbl="node2" presStyleIdx="0" presStyleCnt="5" custScaleX="146720">
        <dgm:presLayoutVars>
          <dgm:chPref val="3"/>
        </dgm:presLayoutVars>
      </dgm:prSet>
      <dgm:spPr/>
    </dgm:pt>
    <dgm:pt modelId="{1F8D34C2-42FB-4888-B85C-CAA4A1A0E993}" type="pres">
      <dgm:prSet presAssocID="{B9FADECA-16E7-4F49-B57E-1BFABEEBBD06}" presName="level3hierChild" presStyleCnt="0"/>
      <dgm:spPr/>
    </dgm:pt>
    <dgm:pt modelId="{CB9614B3-647B-4AC7-BF1B-5A3E2D01A6B8}" type="pres">
      <dgm:prSet presAssocID="{956953E4-9701-4758-8C5E-E73443C7253E}" presName="conn2-1" presStyleLbl="parChTrans1D2" presStyleIdx="1" presStyleCnt="5"/>
      <dgm:spPr/>
    </dgm:pt>
    <dgm:pt modelId="{B8B5194C-B947-42BF-9CE2-FFC21CA19056}" type="pres">
      <dgm:prSet presAssocID="{956953E4-9701-4758-8C5E-E73443C7253E}" presName="connTx" presStyleLbl="parChTrans1D2" presStyleIdx="1" presStyleCnt="5"/>
      <dgm:spPr/>
    </dgm:pt>
    <dgm:pt modelId="{E2535233-065F-44F8-B67A-D1D23CF726C2}" type="pres">
      <dgm:prSet presAssocID="{D06A52B1-CFDB-47EE-B80D-B9F50C2DF0E6}" presName="root2" presStyleCnt="0"/>
      <dgm:spPr/>
    </dgm:pt>
    <dgm:pt modelId="{FB3774E4-97F2-4C27-B144-B4AA4ABEB03A}" type="pres">
      <dgm:prSet presAssocID="{D06A52B1-CFDB-47EE-B80D-B9F50C2DF0E6}" presName="LevelTwoTextNode" presStyleLbl="node2" presStyleIdx="1" presStyleCnt="5" custScaleX="146720">
        <dgm:presLayoutVars>
          <dgm:chPref val="3"/>
        </dgm:presLayoutVars>
      </dgm:prSet>
      <dgm:spPr/>
    </dgm:pt>
    <dgm:pt modelId="{64B83615-0947-4E75-AC44-6F7A2EA0C9D3}" type="pres">
      <dgm:prSet presAssocID="{D06A52B1-CFDB-47EE-B80D-B9F50C2DF0E6}" presName="level3hierChild" presStyleCnt="0"/>
      <dgm:spPr/>
    </dgm:pt>
    <dgm:pt modelId="{F10D8452-4FCC-4505-B57A-482401365B18}" type="pres">
      <dgm:prSet presAssocID="{A023B607-557C-4C95-AD20-D554CC362F54}" presName="conn2-1" presStyleLbl="parChTrans1D2" presStyleIdx="2" presStyleCnt="5"/>
      <dgm:spPr/>
    </dgm:pt>
    <dgm:pt modelId="{7030E230-3A56-4665-A2CE-B3CFF94F6F01}" type="pres">
      <dgm:prSet presAssocID="{A023B607-557C-4C95-AD20-D554CC362F54}" presName="connTx" presStyleLbl="parChTrans1D2" presStyleIdx="2" presStyleCnt="5"/>
      <dgm:spPr/>
    </dgm:pt>
    <dgm:pt modelId="{46D740F2-9287-49E4-9918-8C49B42FCAF4}" type="pres">
      <dgm:prSet presAssocID="{ED7B36BE-1350-486D-8156-018B18BDAA31}" presName="root2" presStyleCnt="0"/>
      <dgm:spPr/>
    </dgm:pt>
    <dgm:pt modelId="{BD5C774B-F763-4B46-AFB3-28E98F55710A}" type="pres">
      <dgm:prSet presAssocID="{ED7B36BE-1350-486D-8156-018B18BDAA31}" presName="LevelTwoTextNode" presStyleLbl="node2" presStyleIdx="2" presStyleCnt="5" custScaleX="146720">
        <dgm:presLayoutVars>
          <dgm:chPref val="3"/>
        </dgm:presLayoutVars>
      </dgm:prSet>
      <dgm:spPr/>
    </dgm:pt>
    <dgm:pt modelId="{E613C071-357A-4A30-AE2F-50DD9C85E296}" type="pres">
      <dgm:prSet presAssocID="{ED7B36BE-1350-486D-8156-018B18BDAA31}" presName="level3hierChild" presStyleCnt="0"/>
      <dgm:spPr/>
    </dgm:pt>
    <dgm:pt modelId="{511BADAB-C49D-4D27-95E7-102A34829901}" type="pres">
      <dgm:prSet presAssocID="{B1BB122C-33D8-4978-B6DD-A385BD7D34F5}" presName="conn2-1" presStyleLbl="parChTrans1D2" presStyleIdx="3" presStyleCnt="5"/>
      <dgm:spPr/>
    </dgm:pt>
    <dgm:pt modelId="{63607D54-D3C0-40A0-88F3-0140B93E2A30}" type="pres">
      <dgm:prSet presAssocID="{B1BB122C-33D8-4978-B6DD-A385BD7D34F5}" presName="connTx" presStyleLbl="parChTrans1D2" presStyleIdx="3" presStyleCnt="5"/>
      <dgm:spPr/>
    </dgm:pt>
    <dgm:pt modelId="{FD5BDA31-093D-4406-90C7-2AF27642EAA8}" type="pres">
      <dgm:prSet presAssocID="{A4CBAD29-1C09-4EA3-842C-BFD9892A7288}" presName="root2" presStyleCnt="0"/>
      <dgm:spPr/>
    </dgm:pt>
    <dgm:pt modelId="{DDD6A7FE-9A51-498A-80AE-2365946534AA}" type="pres">
      <dgm:prSet presAssocID="{A4CBAD29-1C09-4EA3-842C-BFD9892A7288}" presName="LevelTwoTextNode" presStyleLbl="node2" presStyleIdx="3" presStyleCnt="5" custScaleX="146720">
        <dgm:presLayoutVars>
          <dgm:chPref val="3"/>
        </dgm:presLayoutVars>
      </dgm:prSet>
      <dgm:spPr/>
    </dgm:pt>
    <dgm:pt modelId="{0D949E9B-A68E-4650-840E-25B8BC3459A3}" type="pres">
      <dgm:prSet presAssocID="{A4CBAD29-1C09-4EA3-842C-BFD9892A7288}" presName="level3hierChild" presStyleCnt="0"/>
      <dgm:spPr/>
    </dgm:pt>
    <dgm:pt modelId="{AEDF43A1-8942-44B5-BFF5-7BE9DEC5BA6E}" type="pres">
      <dgm:prSet presAssocID="{34C2457A-BF2F-41F1-BBBD-5931B94245C8}" presName="conn2-1" presStyleLbl="parChTrans1D2" presStyleIdx="4" presStyleCnt="5"/>
      <dgm:spPr/>
    </dgm:pt>
    <dgm:pt modelId="{12211A27-9F8A-4A8F-A6F4-38F92F3C57E3}" type="pres">
      <dgm:prSet presAssocID="{34C2457A-BF2F-41F1-BBBD-5931B94245C8}" presName="connTx" presStyleLbl="parChTrans1D2" presStyleIdx="4" presStyleCnt="5"/>
      <dgm:spPr/>
    </dgm:pt>
    <dgm:pt modelId="{634AF84C-5449-4FDE-9282-D119F83AF036}" type="pres">
      <dgm:prSet presAssocID="{3159B876-5430-4BE9-82B4-C841AFBE1216}" presName="root2" presStyleCnt="0"/>
      <dgm:spPr/>
    </dgm:pt>
    <dgm:pt modelId="{CA9F98F8-3894-4794-BBCA-7DB2576E9EF8}" type="pres">
      <dgm:prSet presAssocID="{3159B876-5430-4BE9-82B4-C841AFBE1216}" presName="LevelTwoTextNode" presStyleLbl="node2" presStyleIdx="4" presStyleCnt="5" custScaleX="146720">
        <dgm:presLayoutVars>
          <dgm:chPref val="3"/>
        </dgm:presLayoutVars>
      </dgm:prSet>
      <dgm:spPr/>
    </dgm:pt>
    <dgm:pt modelId="{4283A39B-18E6-4FFA-A93F-1B56C02579AA}" type="pres">
      <dgm:prSet presAssocID="{3159B876-5430-4BE9-82B4-C841AFBE1216}" presName="level3hierChild" presStyleCnt="0"/>
      <dgm:spPr/>
    </dgm:pt>
  </dgm:ptLst>
  <dgm:cxnLst>
    <dgm:cxn modelId="{4B0C5305-E0A2-2644-ACD2-C656EB64F1C8}" type="presOf" srcId="{34C2457A-BF2F-41F1-BBBD-5931B94245C8}" destId="{AEDF43A1-8942-44B5-BFF5-7BE9DEC5BA6E}" srcOrd="0" destOrd="0" presId="urn:microsoft.com/office/officeart/2005/8/layout/hierarchy2#1"/>
    <dgm:cxn modelId="{47F9A30A-11E5-4DFD-905E-515E0D149E65}" srcId="{20280695-0922-4568-8297-A7EF8478442B}" destId="{3159B876-5430-4BE9-82B4-C841AFBE1216}" srcOrd="4" destOrd="0" parTransId="{34C2457A-BF2F-41F1-BBBD-5931B94245C8}" sibTransId="{3BB7A446-29DA-4165-B440-DF322441052C}"/>
    <dgm:cxn modelId="{B9C5370F-68F0-174C-9AA5-1C1016295697}" type="presOf" srcId="{956953E4-9701-4758-8C5E-E73443C7253E}" destId="{B8B5194C-B947-42BF-9CE2-FFC21CA19056}" srcOrd="1" destOrd="0" presId="urn:microsoft.com/office/officeart/2005/8/layout/hierarchy2#1"/>
    <dgm:cxn modelId="{09985913-5803-D640-BA4A-9FDB8569793F}" type="presOf" srcId="{B9FADECA-16E7-4F49-B57E-1BFABEEBBD06}" destId="{BB02DB85-7F81-4A85-B7E3-D0A0EED7D389}" srcOrd="0" destOrd="0" presId="urn:microsoft.com/office/officeart/2005/8/layout/hierarchy2#1"/>
    <dgm:cxn modelId="{F8B20818-7667-294C-8FCA-4ED3F5D4BAF6}" type="presOf" srcId="{3159B876-5430-4BE9-82B4-C841AFBE1216}" destId="{CA9F98F8-3894-4794-BBCA-7DB2576E9EF8}" srcOrd="0" destOrd="0" presId="urn:microsoft.com/office/officeart/2005/8/layout/hierarchy2#1"/>
    <dgm:cxn modelId="{D467461C-895B-AC44-A990-299F69D0BE89}" type="presOf" srcId="{B1BB122C-33D8-4978-B6DD-A385BD7D34F5}" destId="{511BADAB-C49D-4D27-95E7-102A34829901}" srcOrd="0" destOrd="0" presId="urn:microsoft.com/office/officeart/2005/8/layout/hierarchy2#1"/>
    <dgm:cxn modelId="{B7939028-C0DD-FD42-85B9-5715DF57C77F}" type="presOf" srcId="{A4CBAD29-1C09-4EA3-842C-BFD9892A7288}" destId="{DDD6A7FE-9A51-498A-80AE-2365946534AA}" srcOrd="0" destOrd="0" presId="urn:microsoft.com/office/officeart/2005/8/layout/hierarchy2#1"/>
    <dgm:cxn modelId="{C2659031-E808-CB44-B2D4-01483C8A5DC8}" type="presOf" srcId="{864536A2-46C1-4B71-99C1-4C0CC5F9F135}" destId="{0F1581EB-C6C5-408A-849E-906AEC2CA4BC}" srcOrd="0" destOrd="0" presId="urn:microsoft.com/office/officeart/2005/8/layout/hierarchy2#1"/>
    <dgm:cxn modelId="{7BE3CC41-C6BE-FF48-844A-BF7BDF39F5CA}" type="presOf" srcId="{B1BB122C-33D8-4978-B6DD-A385BD7D34F5}" destId="{63607D54-D3C0-40A0-88F3-0140B93E2A30}" srcOrd="1" destOrd="0" presId="urn:microsoft.com/office/officeart/2005/8/layout/hierarchy2#1"/>
    <dgm:cxn modelId="{1B00A150-0A7C-3340-BA09-A9CDBF2AB14D}" type="presOf" srcId="{A023B607-557C-4C95-AD20-D554CC362F54}" destId="{7030E230-3A56-4665-A2CE-B3CFF94F6F01}" srcOrd="1" destOrd="0" presId="urn:microsoft.com/office/officeart/2005/8/layout/hierarchy2#1"/>
    <dgm:cxn modelId="{2E285A61-AD1A-7248-A225-64E0A55A8844}" type="presOf" srcId="{864536A2-46C1-4B71-99C1-4C0CC5F9F135}" destId="{1D069153-5376-41CF-85E0-2E35AA8CA63D}" srcOrd="1" destOrd="0" presId="urn:microsoft.com/office/officeart/2005/8/layout/hierarchy2#1"/>
    <dgm:cxn modelId="{49F60D6B-FAA8-48D8-97EE-1998002FC62A}" srcId="{E2C25257-7F5E-4C3C-BBA3-18336FA00A21}" destId="{20280695-0922-4568-8297-A7EF8478442B}" srcOrd="0" destOrd="0" parTransId="{D36A59AE-FD74-4B5C-A5D7-4202FEA8552F}" sibTransId="{EB50C2CC-2E77-439E-AEE5-36855AEF6A92}"/>
    <dgm:cxn modelId="{5A708F8A-766A-E14B-AEA4-0C332384C3DE}" type="presOf" srcId="{ED7B36BE-1350-486D-8156-018B18BDAA31}" destId="{BD5C774B-F763-4B46-AFB3-28E98F55710A}" srcOrd="0" destOrd="0" presId="urn:microsoft.com/office/officeart/2005/8/layout/hierarchy2#1"/>
    <dgm:cxn modelId="{A84E988D-6FB1-F449-BCCB-72EBA5E8C460}" type="presOf" srcId="{E2C25257-7F5E-4C3C-BBA3-18336FA00A21}" destId="{63CF34E5-1E12-4D30-A80F-48B89DE2DAD1}" srcOrd="0" destOrd="0" presId="urn:microsoft.com/office/officeart/2005/8/layout/hierarchy2#1"/>
    <dgm:cxn modelId="{E5D4D791-BA33-4D4D-AC3A-8F074F48ABE4}" srcId="{20280695-0922-4568-8297-A7EF8478442B}" destId="{ED7B36BE-1350-486D-8156-018B18BDAA31}" srcOrd="2" destOrd="0" parTransId="{A023B607-557C-4C95-AD20-D554CC362F54}" sibTransId="{6D81B77D-E066-459E-B9E0-24D02AFDDA97}"/>
    <dgm:cxn modelId="{E94E5797-3502-4E09-AF32-2F089E1E0486}" srcId="{20280695-0922-4568-8297-A7EF8478442B}" destId="{B9FADECA-16E7-4F49-B57E-1BFABEEBBD06}" srcOrd="0" destOrd="0" parTransId="{864536A2-46C1-4B71-99C1-4C0CC5F9F135}" sibTransId="{7DE508FD-4076-4A07-BE6E-EB0E59105E87}"/>
    <dgm:cxn modelId="{306970B0-F01B-224F-9554-46524E78528F}" type="presOf" srcId="{A023B607-557C-4C95-AD20-D554CC362F54}" destId="{F10D8452-4FCC-4505-B57A-482401365B18}" srcOrd="0" destOrd="0" presId="urn:microsoft.com/office/officeart/2005/8/layout/hierarchy2#1"/>
    <dgm:cxn modelId="{F1A5B8B4-EE55-F646-B7BF-FE326F953FDD}" type="presOf" srcId="{D06A52B1-CFDB-47EE-B80D-B9F50C2DF0E6}" destId="{FB3774E4-97F2-4C27-B144-B4AA4ABEB03A}" srcOrd="0" destOrd="0" presId="urn:microsoft.com/office/officeart/2005/8/layout/hierarchy2#1"/>
    <dgm:cxn modelId="{D867D6C1-469A-2F42-8BDC-8C957D538AFA}" type="presOf" srcId="{34C2457A-BF2F-41F1-BBBD-5931B94245C8}" destId="{12211A27-9F8A-4A8F-A6F4-38F92F3C57E3}" srcOrd="1" destOrd="0" presId="urn:microsoft.com/office/officeart/2005/8/layout/hierarchy2#1"/>
    <dgm:cxn modelId="{3BB983EE-3777-4EC1-822C-0EA11C9C78C0}" srcId="{20280695-0922-4568-8297-A7EF8478442B}" destId="{A4CBAD29-1C09-4EA3-842C-BFD9892A7288}" srcOrd="3" destOrd="0" parTransId="{B1BB122C-33D8-4978-B6DD-A385BD7D34F5}" sibTransId="{6464D04F-75A9-4764-A30C-9F5910E91919}"/>
    <dgm:cxn modelId="{95F757F6-A826-C345-8451-5EEDDB74538C}" type="presOf" srcId="{956953E4-9701-4758-8C5E-E73443C7253E}" destId="{CB9614B3-647B-4AC7-BF1B-5A3E2D01A6B8}" srcOrd="0" destOrd="0" presId="urn:microsoft.com/office/officeart/2005/8/layout/hierarchy2#1"/>
    <dgm:cxn modelId="{6D3281F6-3E90-41B3-9BCB-8CCBF8AF184C}" srcId="{20280695-0922-4568-8297-A7EF8478442B}" destId="{D06A52B1-CFDB-47EE-B80D-B9F50C2DF0E6}" srcOrd="1" destOrd="0" parTransId="{956953E4-9701-4758-8C5E-E73443C7253E}" sibTransId="{F1D195F3-1E56-4A64-A628-7F4C9C73D91E}"/>
    <dgm:cxn modelId="{E2CAC4F6-4B87-544F-AF15-904453DF9A04}" type="presOf" srcId="{20280695-0922-4568-8297-A7EF8478442B}" destId="{0E39F0D9-1EC3-456E-AC13-DD697BBCD12B}" srcOrd="0" destOrd="0" presId="urn:microsoft.com/office/officeart/2005/8/layout/hierarchy2#1"/>
    <dgm:cxn modelId="{531A572D-FB6D-5E4B-B673-5953C326DFCA}" type="presParOf" srcId="{63CF34E5-1E12-4D30-A80F-48B89DE2DAD1}" destId="{F7A345F9-3C77-49FA-AD3C-4D629B8AB401}" srcOrd="0" destOrd="0" presId="urn:microsoft.com/office/officeart/2005/8/layout/hierarchy2#1"/>
    <dgm:cxn modelId="{177EF9EC-990B-6348-A93C-A3104F258097}" type="presParOf" srcId="{F7A345F9-3C77-49FA-AD3C-4D629B8AB401}" destId="{0E39F0D9-1EC3-456E-AC13-DD697BBCD12B}" srcOrd="0" destOrd="0" presId="urn:microsoft.com/office/officeart/2005/8/layout/hierarchy2#1"/>
    <dgm:cxn modelId="{6137D4FA-E754-E34C-A7C6-7400C29D372E}" type="presParOf" srcId="{F7A345F9-3C77-49FA-AD3C-4D629B8AB401}" destId="{FBA14F5E-3993-4829-A992-E98E886EB9E5}" srcOrd="1" destOrd="0" presId="urn:microsoft.com/office/officeart/2005/8/layout/hierarchy2#1"/>
    <dgm:cxn modelId="{D3773D8B-93EB-3B4D-9B6D-51F2A8DE9651}" type="presParOf" srcId="{FBA14F5E-3993-4829-A992-E98E886EB9E5}" destId="{0F1581EB-C6C5-408A-849E-906AEC2CA4BC}" srcOrd="0" destOrd="0" presId="urn:microsoft.com/office/officeart/2005/8/layout/hierarchy2#1"/>
    <dgm:cxn modelId="{BD70FC7C-2A6D-814D-AAB9-A2421A34EAD2}" type="presParOf" srcId="{0F1581EB-C6C5-408A-849E-906AEC2CA4BC}" destId="{1D069153-5376-41CF-85E0-2E35AA8CA63D}" srcOrd="0" destOrd="0" presId="urn:microsoft.com/office/officeart/2005/8/layout/hierarchy2#1"/>
    <dgm:cxn modelId="{2B8EC96C-B02A-3746-9BA2-AAB6EAC90F66}" type="presParOf" srcId="{FBA14F5E-3993-4829-A992-E98E886EB9E5}" destId="{A2526AE4-6C98-41E8-BE36-9FE1ADBF8FCE}" srcOrd="1" destOrd="0" presId="urn:microsoft.com/office/officeart/2005/8/layout/hierarchy2#1"/>
    <dgm:cxn modelId="{396674AC-E06F-FA41-A12A-B552C80AAC5D}" type="presParOf" srcId="{A2526AE4-6C98-41E8-BE36-9FE1ADBF8FCE}" destId="{BB02DB85-7F81-4A85-B7E3-D0A0EED7D389}" srcOrd="0" destOrd="0" presId="urn:microsoft.com/office/officeart/2005/8/layout/hierarchy2#1"/>
    <dgm:cxn modelId="{42DEDFC8-6C01-FD4A-8C7A-0DADBA234642}" type="presParOf" srcId="{A2526AE4-6C98-41E8-BE36-9FE1ADBF8FCE}" destId="{1F8D34C2-42FB-4888-B85C-CAA4A1A0E993}" srcOrd="1" destOrd="0" presId="urn:microsoft.com/office/officeart/2005/8/layout/hierarchy2#1"/>
    <dgm:cxn modelId="{00442FAD-1775-C34A-8650-8A8A4F9609C5}" type="presParOf" srcId="{FBA14F5E-3993-4829-A992-E98E886EB9E5}" destId="{CB9614B3-647B-4AC7-BF1B-5A3E2D01A6B8}" srcOrd="2" destOrd="0" presId="urn:microsoft.com/office/officeart/2005/8/layout/hierarchy2#1"/>
    <dgm:cxn modelId="{C114E7D9-9C50-A841-9DF4-6E5594F08994}" type="presParOf" srcId="{CB9614B3-647B-4AC7-BF1B-5A3E2D01A6B8}" destId="{B8B5194C-B947-42BF-9CE2-FFC21CA19056}" srcOrd="0" destOrd="0" presId="urn:microsoft.com/office/officeart/2005/8/layout/hierarchy2#1"/>
    <dgm:cxn modelId="{3E827A0E-C7EC-0946-82DD-B412CDC2AD80}" type="presParOf" srcId="{FBA14F5E-3993-4829-A992-E98E886EB9E5}" destId="{E2535233-065F-44F8-B67A-D1D23CF726C2}" srcOrd="3" destOrd="0" presId="urn:microsoft.com/office/officeart/2005/8/layout/hierarchy2#1"/>
    <dgm:cxn modelId="{5F70DDD8-CFFF-8947-90EC-DE2AD5254136}" type="presParOf" srcId="{E2535233-065F-44F8-B67A-D1D23CF726C2}" destId="{FB3774E4-97F2-4C27-B144-B4AA4ABEB03A}" srcOrd="0" destOrd="0" presId="urn:microsoft.com/office/officeart/2005/8/layout/hierarchy2#1"/>
    <dgm:cxn modelId="{A84F3F92-550A-FA4B-8837-CDFC5425B464}" type="presParOf" srcId="{E2535233-065F-44F8-B67A-D1D23CF726C2}" destId="{64B83615-0947-4E75-AC44-6F7A2EA0C9D3}" srcOrd="1" destOrd="0" presId="urn:microsoft.com/office/officeart/2005/8/layout/hierarchy2#1"/>
    <dgm:cxn modelId="{6203E546-1C16-F149-BE19-C3D59CFB03D0}" type="presParOf" srcId="{FBA14F5E-3993-4829-A992-E98E886EB9E5}" destId="{F10D8452-4FCC-4505-B57A-482401365B18}" srcOrd="4" destOrd="0" presId="urn:microsoft.com/office/officeart/2005/8/layout/hierarchy2#1"/>
    <dgm:cxn modelId="{76A721E7-9983-0D45-A803-D3FDC40662F0}" type="presParOf" srcId="{F10D8452-4FCC-4505-B57A-482401365B18}" destId="{7030E230-3A56-4665-A2CE-B3CFF94F6F01}" srcOrd="0" destOrd="0" presId="urn:microsoft.com/office/officeart/2005/8/layout/hierarchy2#1"/>
    <dgm:cxn modelId="{4C456989-34F4-3C4A-992B-FA9ED613C760}" type="presParOf" srcId="{FBA14F5E-3993-4829-A992-E98E886EB9E5}" destId="{46D740F2-9287-49E4-9918-8C49B42FCAF4}" srcOrd="5" destOrd="0" presId="urn:microsoft.com/office/officeart/2005/8/layout/hierarchy2#1"/>
    <dgm:cxn modelId="{885C5076-130E-B84D-81C6-9FCC327ACB05}" type="presParOf" srcId="{46D740F2-9287-49E4-9918-8C49B42FCAF4}" destId="{BD5C774B-F763-4B46-AFB3-28E98F55710A}" srcOrd="0" destOrd="0" presId="urn:microsoft.com/office/officeart/2005/8/layout/hierarchy2#1"/>
    <dgm:cxn modelId="{D3601805-C22B-E44B-A30A-7673DF5E70A2}" type="presParOf" srcId="{46D740F2-9287-49E4-9918-8C49B42FCAF4}" destId="{E613C071-357A-4A30-AE2F-50DD9C85E296}" srcOrd="1" destOrd="0" presId="urn:microsoft.com/office/officeart/2005/8/layout/hierarchy2#1"/>
    <dgm:cxn modelId="{6998653B-8DD1-1143-A62B-D1DA9F1DFA83}" type="presParOf" srcId="{FBA14F5E-3993-4829-A992-E98E886EB9E5}" destId="{511BADAB-C49D-4D27-95E7-102A34829901}" srcOrd="6" destOrd="0" presId="urn:microsoft.com/office/officeart/2005/8/layout/hierarchy2#1"/>
    <dgm:cxn modelId="{5036989C-8282-2D47-AFD3-D48500BD2FC7}" type="presParOf" srcId="{511BADAB-C49D-4D27-95E7-102A34829901}" destId="{63607D54-D3C0-40A0-88F3-0140B93E2A30}" srcOrd="0" destOrd="0" presId="urn:microsoft.com/office/officeart/2005/8/layout/hierarchy2#1"/>
    <dgm:cxn modelId="{4375515F-37BE-844C-AA8F-FE83B4CA3C6D}" type="presParOf" srcId="{FBA14F5E-3993-4829-A992-E98E886EB9E5}" destId="{FD5BDA31-093D-4406-90C7-2AF27642EAA8}" srcOrd="7" destOrd="0" presId="urn:microsoft.com/office/officeart/2005/8/layout/hierarchy2#1"/>
    <dgm:cxn modelId="{5CD6F02C-1899-0E41-A7D7-2306BB9E8FB8}" type="presParOf" srcId="{FD5BDA31-093D-4406-90C7-2AF27642EAA8}" destId="{DDD6A7FE-9A51-498A-80AE-2365946534AA}" srcOrd="0" destOrd="0" presId="urn:microsoft.com/office/officeart/2005/8/layout/hierarchy2#1"/>
    <dgm:cxn modelId="{C6801E35-C39A-AC42-8F30-BC5BAC424785}" type="presParOf" srcId="{FD5BDA31-093D-4406-90C7-2AF27642EAA8}" destId="{0D949E9B-A68E-4650-840E-25B8BC3459A3}" srcOrd="1" destOrd="0" presId="urn:microsoft.com/office/officeart/2005/8/layout/hierarchy2#1"/>
    <dgm:cxn modelId="{C1D8014D-F374-524F-9D87-E6DB238000D0}" type="presParOf" srcId="{FBA14F5E-3993-4829-A992-E98E886EB9E5}" destId="{AEDF43A1-8942-44B5-BFF5-7BE9DEC5BA6E}" srcOrd="8" destOrd="0" presId="urn:microsoft.com/office/officeart/2005/8/layout/hierarchy2#1"/>
    <dgm:cxn modelId="{9BDA9632-EE76-8540-BA8A-7E474342BD97}" type="presParOf" srcId="{AEDF43A1-8942-44B5-BFF5-7BE9DEC5BA6E}" destId="{12211A27-9F8A-4A8F-A6F4-38F92F3C57E3}" srcOrd="0" destOrd="0" presId="urn:microsoft.com/office/officeart/2005/8/layout/hierarchy2#1"/>
    <dgm:cxn modelId="{32BD778B-148B-D44B-B195-294B75BE9545}" type="presParOf" srcId="{FBA14F5E-3993-4829-A992-E98E886EB9E5}" destId="{634AF84C-5449-4FDE-9282-D119F83AF036}" srcOrd="9" destOrd="0" presId="urn:microsoft.com/office/officeart/2005/8/layout/hierarchy2#1"/>
    <dgm:cxn modelId="{CF474C96-86EF-FE40-9B42-40756BC14C1B}" type="presParOf" srcId="{634AF84C-5449-4FDE-9282-D119F83AF036}" destId="{CA9F98F8-3894-4794-BBCA-7DB2576E9EF8}" srcOrd="0" destOrd="0" presId="urn:microsoft.com/office/officeart/2005/8/layout/hierarchy2#1"/>
    <dgm:cxn modelId="{49F4E8D5-6912-C14E-83C0-D749556D4D78}" type="presParOf" srcId="{634AF84C-5449-4FDE-9282-D119F83AF036}" destId="{4283A39B-18E6-4FFA-A93F-1B56C02579AA}" srcOrd="1" destOrd="0" presId="urn:microsoft.com/office/officeart/2005/8/layout/hierarchy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企业组织再造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en-US" altLang="zh-CN" sz="1100" b="1" dirty="0">
              <a:latin typeface="SimHei" charset="-122"/>
              <a:ea typeface="SimHei" charset="-122"/>
              <a:cs typeface="SimHei" charset="-122"/>
            </a:rPr>
            <a:t>3c</a:t>
          </a:r>
          <a:r>
            <a:rPr lang="zh-CN" altLang="en-US" sz="1100" b="1" dirty="0">
              <a:latin typeface="SimHei" charset="-122"/>
              <a:ea typeface="SimHei" charset="-122"/>
              <a:cs typeface="SimHei" charset="-122"/>
            </a:rPr>
            <a:t>理论</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a:latin typeface="SimHei" charset="-122"/>
              <a:ea typeface="SimHei" charset="-122"/>
              <a:cs typeface="SimHei" charset="-122"/>
            </a:rPr>
            <a:t>企业再造</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B94BF64B-9716-424E-A851-42E8E7B2B9A7}" type="pres">
      <dgm:prSet presAssocID="{18A5DCF8-381A-9740-A1DC-D1A5033A3647}" presName="Name64" presStyleLbl="parChTrans1D2" presStyleIdx="0" presStyleCnt="2"/>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0" presStyleCnt="2">
        <dgm:presLayoutVars>
          <dgm:chPref val="3"/>
        </dgm:presLayoutVars>
      </dgm:prSet>
      <dgm:spPr/>
    </dgm:pt>
    <dgm:pt modelId="{BCDD8BD9-F9D2-4C44-AB56-5005F5FB7B08}" type="pres">
      <dgm:prSet presAssocID="{87585F0D-6A81-F747-99EB-D14B33EBB618}" presName="rootConnector" presStyleLbl="node2" presStyleIdx="0" presStyleCnt="2"/>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1"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1" presStyleCnt="2">
        <dgm:presLayoutVars>
          <dgm:chPref val="3"/>
        </dgm:presLayoutVars>
      </dgm:prSet>
      <dgm:spPr/>
    </dgm:pt>
    <dgm:pt modelId="{B13D6842-7E74-6E4A-B081-886229548982}" type="pres">
      <dgm:prSet presAssocID="{23F1803F-276C-8041-9B7B-082F2BD1E946}" presName="rootConnector" presStyleLbl="node2" presStyleIdx="1"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1" destOrd="0" parTransId="{5E91D41B-332E-E54E-BBB2-1256B9CC48C7}" sibTransId="{A4A747C8-04CB-3145-88B3-093091584144}"/>
    <dgm:cxn modelId="{9D639113-74CD-0540-BF01-F8AC99E27F20}" type="presOf" srcId="{9AC2E227-803C-4016-BF2C-9291B6CAA290}" destId="{9CD41DA5-A8A9-4189-B933-DCF665F7DF2D}" srcOrd="1" destOrd="0" presId="urn:microsoft.com/office/officeart/2009/3/layout/HorizontalOrganizationChart"/>
    <dgm:cxn modelId="{435D9216-54AE-6544-AC03-9DA3F00D2856}" type="presOf" srcId="{87585F0D-6A81-F747-99EB-D14B33EBB618}" destId="{A73C4A40-2D47-BF42-9EF8-B3BEE9451F45}" srcOrd="0" destOrd="0" presId="urn:microsoft.com/office/officeart/2009/3/layout/HorizontalOrganizationChart"/>
    <dgm:cxn modelId="{09C40B2D-255D-484B-B926-6C60B32DF016}" type="presOf" srcId="{5E91D41B-332E-E54E-BBB2-1256B9CC48C7}" destId="{97BD78E0-6CC9-224B-9FDD-F11EE9BF8DF0}" srcOrd="0" destOrd="0" presId="urn:microsoft.com/office/officeart/2009/3/layout/HorizontalOrganizationChart"/>
    <dgm:cxn modelId="{D1A2114A-6066-9D48-962D-7EA15B420291}" type="presOf" srcId="{9AC2E227-803C-4016-BF2C-9291B6CAA290}" destId="{2A2AFDF2-2568-44F8-842C-3BFD70D9F2B1}" srcOrd="0" destOrd="0" presId="urn:microsoft.com/office/officeart/2009/3/layout/HorizontalOrganizationChart"/>
    <dgm:cxn modelId="{B721E65E-E165-9743-93A8-5AE2622999EE}" type="presOf" srcId="{87585F0D-6A81-F747-99EB-D14B33EBB618}" destId="{BCDD8BD9-F9D2-4C44-AB56-5005F5FB7B08}" srcOrd="1" destOrd="0" presId="urn:microsoft.com/office/officeart/2009/3/layout/HorizontalOrganizationChart"/>
    <dgm:cxn modelId="{AE27437D-4876-F946-A431-0E13552E90A9}" type="presOf" srcId="{23F1803F-276C-8041-9B7B-082F2BD1E946}" destId="{19BA56B5-C34A-B64D-A239-C962FAC6DE3A}" srcOrd="0" destOrd="0" presId="urn:microsoft.com/office/officeart/2009/3/layout/HorizontalOrganizationChart"/>
    <dgm:cxn modelId="{BBC0EA93-4CC4-984B-95BC-112CA2FB8ACD}"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BED95C4-D458-2D4B-BEED-3DB3B06984BB}" type="presOf" srcId="{18A5DCF8-381A-9740-A1DC-D1A5033A3647}" destId="{B94BF64B-9716-424E-A851-42E8E7B2B9A7}" srcOrd="0" destOrd="0" presId="urn:microsoft.com/office/officeart/2009/3/layout/HorizontalOrganizationChart"/>
    <dgm:cxn modelId="{9AAB41CC-B9AA-9142-BE5E-0B1EE6E34DAA}" srcId="{9AC2E227-803C-4016-BF2C-9291B6CAA290}" destId="{87585F0D-6A81-F747-99EB-D14B33EBB618}" srcOrd="0" destOrd="0" parTransId="{18A5DCF8-381A-9740-A1DC-D1A5033A3647}" sibTransId="{8D2E3331-C9C0-6F41-9B03-2AE4E999EDF7}"/>
    <dgm:cxn modelId="{0F24CEFA-2662-E24B-AC83-2C2FEB1D48DB}" type="presOf" srcId="{23F1803F-276C-8041-9B7B-082F2BD1E946}" destId="{B13D6842-7E74-6E4A-B081-886229548982}" srcOrd="1" destOrd="0" presId="urn:microsoft.com/office/officeart/2009/3/layout/HorizontalOrganizationChart"/>
    <dgm:cxn modelId="{1BF661A4-D363-154B-BD34-686A9329E812}" type="presParOf" srcId="{18DB143D-9E27-4E02-AFA5-F665953CBC10}" destId="{07E01157-B979-4F6B-B892-75DB2A2B8B0F}" srcOrd="0" destOrd="0" presId="urn:microsoft.com/office/officeart/2009/3/layout/HorizontalOrganizationChart"/>
    <dgm:cxn modelId="{DFA8AD2D-C0BC-5645-997D-0B0739EBFD73}" type="presParOf" srcId="{07E01157-B979-4F6B-B892-75DB2A2B8B0F}" destId="{F686C23F-604E-4653-B2CB-27DBB6BED631}" srcOrd="0" destOrd="0" presId="urn:microsoft.com/office/officeart/2009/3/layout/HorizontalOrganizationChart"/>
    <dgm:cxn modelId="{9D7E1F29-ACCF-5B41-9045-D8AF9A24EB59}" type="presParOf" srcId="{F686C23F-604E-4653-B2CB-27DBB6BED631}" destId="{2A2AFDF2-2568-44F8-842C-3BFD70D9F2B1}" srcOrd="0" destOrd="0" presId="urn:microsoft.com/office/officeart/2009/3/layout/HorizontalOrganizationChart"/>
    <dgm:cxn modelId="{594DC28D-D878-AE49-96FC-BEF88DA251BB}" type="presParOf" srcId="{F686C23F-604E-4653-B2CB-27DBB6BED631}" destId="{9CD41DA5-A8A9-4189-B933-DCF665F7DF2D}" srcOrd="1" destOrd="0" presId="urn:microsoft.com/office/officeart/2009/3/layout/HorizontalOrganizationChart"/>
    <dgm:cxn modelId="{97D93B3C-FF02-8946-849A-3FE78BB43603}" type="presParOf" srcId="{07E01157-B979-4F6B-B892-75DB2A2B8B0F}" destId="{96876921-77F4-4E08-9148-E99125692808}" srcOrd="1" destOrd="0" presId="urn:microsoft.com/office/officeart/2009/3/layout/HorizontalOrganizationChart"/>
    <dgm:cxn modelId="{E7DEEFC6-CD1E-104D-89C3-D4D92F2FD723}" type="presParOf" srcId="{96876921-77F4-4E08-9148-E99125692808}" destId="{B94BF64B-9716-424E-A851-42E8E7B2B9A7}" srcOrd="0" destOrd="0" presId="urn:microsoft.com/office/officeart/2009/3/layout/HorizontalOrganizationChart"/>
    <dgm:cxn modelId="{7D2819AD-7531-F94B-A83F-0468D464E73F}" type="presParOf" srcId="{96876921-77F4-4E08-9148-E99125692808}" destId="{31E814C1-FFDD-BA48-BF9D-F3C8FF892503}" srcOrd="1" destOrd="0" presId="urn:microsoft.com/office/officeart/2009/3/layout/HorizontalOrganizationChart"/>
    <dgm:cxn modelId="{B0AFBDE2-681B-944B-B063-5ED24DE67368}" type="presParOf" srcId="{31E814C1-FFDD-BA48-BF9D-F3C8FF892503}" destId="{1780440E-D92A-B040-A710-F8D875101E05}" srcOrd="0" destOrd="0" presId="urn:microsoft.com/office/officeart/2009/3/layout/HorizontalOrganizationChart"/>
    <dgm:cxn modelId="{9F23A7DE-89A8-294D-A888-BACB2754AEC2}" type="presParOf" srcId="{1780440E-D92A-B040-A710-F8D875101E05}" destId="{A73C4A40-2D47-BF42-9EF8-B3BEE9451F45}" srcOrd="0" destOrd="0" presId="urn:microsoft.com/office/officeart/2009/3/layout/HorizontalOrganizationChart"/>
    <dgm:cxn modelId="{1142F362-354D-624C-BF71-BB0D4EE8B5F0}" type="presParOf" srcId="{1780440E-D92A-B040-A710-F8D875101E05}" destId="{BCDD8BD9-F9D2-4C44-AB56-5005F5FB7B08}" srcOrd="1" destOrd="0" presId="urn:microsoft.com/office/officeart/2009/3/layout/HorizontalOrganizationChart"/>
    <dgm:cxn modelId="{5947A594-9BA8-2749-A4E4-24CBF6E60E6B}" type="presParOf" srcId="{31E814C1-FFDD-BA48-BF9D-F3C8FF892503}" destId="{B22D4294-1D49-E046-9CF9-7B480D0762E6}" srcOrd="1" destOrd="0" presId="urn:microsoft.com/office/officeart/2009/3/layout/HorizontalOrganizationChart"/>
    <dgm:cxn modelId="{33B78B07-0BE4-634A-B8FF-DA914E90142A}" type="presParOf" srcId="{31E814C1-FFDD-BA48-BF9D-F3C8FF892503}" destId="{E1D0C206-488D-6348-BEA7-1FE8B1679EF7}" srcOrd="2" destOrd="0" presId="urn:microsoft.com/office/officeart/2009/3/layout/HorizontalOrganizationChart"/>
    <dgm:cxn modelId="{6139B199-6D50-9440-A20E-E9FCE9DE284E}" type="presParOf" srcId="{96876921-77F4-4E08-9148-E99125692808}" destId="{97BD78E0-6CC9-224B-9FDD-F11EE9BF8DF0}" srcOrd="2" destOrd="0" presId="urn:microsoft.com/office/officeart/2009/3/layout/HorizontalOrganizationChart"/>
    <dgm:cxn modelId="{B50321AD-076C-F546-9298-1169987BF43C}" type="presParOf" srcId="{96876921-77F4-4E08-9148-E99125692808}" destId="{F5564F5E-C23C-6041-B185-3508736BC161}" srcOrd="3" destOrd="0" presId="urn:microsoft.com/office/officeart/2009/3/layout/HorizontalOrganizationChart"/>
    <dgm:cxn modelId="{9743334C-C4FB-844E-9ED3-4716D2F99407}" type="presParOf" srcId="{F5564F5E-C23C-6041-B185-3508736BC161}" destId="{730C15AF-A2E3-334E-9C4F-2DA8AC61AB90}" srcOrd="0" destOrd="0" presId="urn:microsoft.com/office/officeart/2009/3/layout/HorizontalOrganizationChart"/>
    <dgm:cxn modelId="{5FDD69A2-C1E7-1449-A325-F9FB3FE43901}" type="presParOf" srcId="{730C15AF-A2E3-334E-9C4F-2DA8AC61AB90}" destId="{19BA56B5-C34A-B64D-A239-C962FAC6DE3A}" srcOrd="0" destOrd="0" presId="urn:microsoft.com/office/officeart/2009/3/layout/HorizontalOrganizationChart"/>
    <dgm:cxn modelId="{7D6A6E81-4BBD-4B4D-AD2B-5D7720CF0D94}" type="presParOf" srcId="{730C15AF-A2E3-334E-9C4F-2DA8AC61AB90}" destId="{B13D6842-7E74-6E4A-B081-886229548982}" srcOrd="1" destOrd="0" presId="urn:microsoft.com/office/officeart/2009/3/layout/HorizontalOrganizationChart"/>
    <dgm:cxn modelId="{24F41C4B-0E7E-A74B-9920-C545A2E6B085}" type="presParOf" srcId="{F5564F5E-C23C-6041-B185-3508736BC161}" destId="{DA228DBB-51B5-1545-814C-2E0469298B4C}" srcOrd="1" destOrd="0" presId="urn:microsoft.com/office/officeart/2009/3/layout/HorizontalOrganizationChart"/>
    <dgm:cxn modelId="{64D64AF8-485E-714C-8CE2-E343CAFD5452}" type="presParOf" srcId="{F5564F5E-C23C-6041-B185-3508736BC161}" destId="{D334E96E-D664-3443-8496-4E437BC45B67}" srcOrd="2" destOrd="0" presId="urn:microsoft.com/office/officeart/2009/3/layout/HorizontalOrganizationChart"/>
    <dgm:cxn modelId="{5522618D-1192-954F-A438-57B8D93E3EF5}"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学习型组织</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a:latin typeface="黑体" panose="02010609060101010101" pitchFamily="49" charset="-122"/>
              <a:ea typeface="黑体" panose="02010609060101010101" pitchFamily="49" charset="-122"/>
              <a:sym typeface="+mn-ea"/>
            </a:rPr>
            <a:t>学习型组织的特点</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黑体" panose="02010609060101010101" pitchFamily="49" charset="-122"/>
              <a:ea typeface="黑体" panose="02010609060101010101" pitchFamily="49" charset="-122"/>
              <a:sym typeface="+mn-ea"/>
            </a:rPr>
            <a:t>学习型</a:t>
          </a:r>
          <a:r>
            <a:rPr lang="zh-CN" altLang="en-US" sz="1100" b="1">
              <a:latin typeface="黑体" panose="02010609060101010101" pitchFamily="49" charset="-122"/>
              <a:ea typeface="黑体" panose="02010609060101010101" pitchFamily="49" charset="-122"/>
              <a:sym typeface="+mn-ea"/>
            </a:rPr>
            <a:t>组织的构建</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B94BF64B-9716-424E-A851-42E8E7B2B9A7}" type="pres">
      <dgm:prSet presAssocID="{18A5DCF8-381A-9740-A1DC-D1A5033A3647}" presName="Name64" presStyleLbl="parChTrans1D2" presStyleIdx="0" presStyleCnt="2"/>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0" presStyleCnt="2" custLinFactNeighborX="24064" custLinFactNeighborY="-1195">
        <dgm:presLayoutVars>
          <dgm:chPref val="3"/>
        </dgm:presLayoutVars>
      </dgm:prSet>
      <dgm:spPr/>
    </dgm:pt>
    <dgm:pt modelId="{BCDD8BD9-F9D2-4C44-AB56-5005F5FB7B08}" type="pres">
      <dgm:prSet presAssocID="{87585F0D-6A81-F747-99EB-D14B33EBB618}" presName="rootConnector" presStyleLbl="node2" presStyleIdx="0" presStyleCnt="2"/>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1"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1" presStyleCnt="2">
        <dgm:presLayoutVars>
          <dgm:chPref val="3"/>
        </dgm:presLayoutVars>
      </dgm:prSet>
      <dgm:spPr/>
    </dgm:pt>
    <dgm:pt modelId="{B13D6842-7E74-6E4A-B081-886229548982}" type="pres">
      <dgm:prSet presAssocID="{23F1803F-276C-8041-9B7B-082F2BD1E946}" presName="rootConnector" presStyleLbl="node2" presStyleIdx="1"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1" destOrd="0" parTransId="{5E91D41B-332E-E54E-BBB2-1256B9CC48C7}" sibTransId="{A4A747C8-04CB-3145-88B3-093091584144}"/>
    <dgm:cxn modelId="{5B6D5D17-D898-FE4B-A1F7-8DE50317A8C7}" type="presOf" srcId="{5E91D41B-332E-E54E-BBB2-1256B9CC48C7}" destId="{97BD78E0-6CC9-224B-9FDD-F11EE9BF8DF0}" srcOrd="0" destOrd="0" presId="urn:microsoft.com/office/officeart/2009/3/layout/HorizontalOrganizationChart"/>
    <dgm:cxn modelId="{D96FD554-AA3F-8A4A-996C-5FBCCCCA1269}" type="presOf" srcId="{18A5DCF8-381A-9740-A1DC-D1A5033A3647}" destId="{B94BF64B-9716-424E-A851-42E8E7B2B9A7}" srcOrd="0" destOrd="0" presId="urn:microsoft.com/office/officeart/2009/3/layout/HorizontalOrganizationChart"/>
    <dgm:cxn modelId="{CCBDBB59-185C-A449-A511-FF2A88E0C613}" type="presOf" srcId="{87585F0D-6A81-F747-99EB-D14B33EBB618}" destId="{BCDD8BD9-F9D2-4C44-AB56-5005F5FB7B08}" srcOrd="1" destOrd="0" presId="urn:microsoft.com/office/officeart/2009/3/layout/HorizontalOrganizationChart"/>
    <dgm:cxn modelId="{F5D1625F-3B0A-7A4B-A05C-75BF49FAF371}" type="presOf" srcId="{9AC2E227-803C-4016-BF2C-9291B6CAA290}" destId="{2A2AFDF2-2568-44F8-842C-3BFD70D9F2B1}" srcOrd="0" destOrd="0" presId="urn:microsoft.com/office/officeart/2009/3/layout/HorizontalOrganizationChart"/>
    <dgm:cxn modelId="{885C4E61-08C3-4D41-BF8C-A90549673AAD}" type="presOf" srcId="{23F1803F-276C-8041-9B7B-082F2BD1E946}" destId="{19BA56B5-C34A-B64D-A239-C962FAC6DE3A}" srcOrd="0" destOrd="0" presId="urn:microsoft.com/office/officeart/2009/3/layout/HorizontalOrganizationChart"/>
    <dgm:cxn modelId="{7A3C7D65-559E-4344-B372-8FAAE45DAD1C}" type="presOf" srcId="{87585F0D-6A81-F747-99EB-D14B33EBB618}" destId="{A73C4A40-2D47-BF42-9EF8-B3BEE9451F45}" srcOrd="0" destOrd="0" presId="urn:microsoft.com/office/officeart/2009/3/layout/HorizontalOrganizationChart"/>
    <dgm:cxn modelId="{3606A969-A300-974C-A291-11A70C356FB1}"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E4EDE6AE-A6B4-6443-98C6-21CD5B0EDA4A}" type="presOf" srcId="{23F1803F-276C-8041-9B7B-082F2BD1E946}" destId="{B13D6842-7E74-6E4A-B081-886229548982}" srcOrd="1" destOrd="0" presId="urn:microsoft.com/office/officeart/2009/3/layout/HorizontalOrganizationChart"/>
    <dgm:cxn modelId="{9AAB41CC-B9AA-9142-BE5E-0B1EE6E34DAA}" srcId="{9AC2E227-803C-4016-BF2C-9291B6CAA290}" destId="{87585F0D-6A81-F747-99EB-D14B33EBB618}" srcOrd="0" destOrd="0" parTransId="{18A5DCF8-381A-9740-A1DC-D1A5033A3647}" sibTransId="{8D2E3331-C9C0-6F41-9B03-2AE4E999EDF7}"/>
    <dgm:cxn modelId="{B5C670DD-DBEE-F647-B9E5-6DC470889910}" type="presOf" srcId="{F05BBA42-D7AF-4BA0-8C3F-85B1FE28E48F}" destId="{18DB143D-9E27-4E02-AFA5-F665953CBC10}" srcOrd="0" destOrd="0" presId="urn:microsoft.com/office/officeart/2009/3/layout/HorizontalOrganizationChart"/>
    <dgm:cxn modelId="{00AD19C4-C3F0-274B-AF23-C60F898277C0}" type="presParOf" srcId="{18DB143D-9E27-4E02-AFA5-F665953CBC10}" destId="{07E01157-B979-4F6B-B892-75DB2A2B8B0F}" srcOrd="0" destOrd="0" presId="urn:microsoft.com/office/officeart/2009/3/layout/HorizontalOrganizationChart"/>
    <dgm:cxn modelId="{B0C1EA34-D98D-1D44-A93A-BA5F27AA2120}" type="presParOf" srcId="{07E01157-B979-4F6B-B892-75DB2A2B8B0F}" destId="{F686C23F-604E-4653-B2CB-27DBB6BED631}" srcOrd="0" destOrd="0" presId="urn:microsoft.com/office/officeart/2009/3/layout/HorizontalOrganizationChart"/>
    <dgm:cxn modelId="{6CBD7ECA-62EF-3049-A780-88AC20769CC8}" type="presParOf" srcId="{F686C23F-604E-4653-B2CB-27DBB6BED631}" destId="{2A2AFDF2-2568-44F8-842C-3BFD70D9F2B1}" srcOrd="0" destOrd="0" presId="urn:microsoft.com/office/officeart/2009/3/layout/HorizontalOrganizationChart"/>
    <dgm:cxn modelId="{4D5B71A6-67AF-6743-AD3F-1ADB9B7FCDD1}" type="presParOf" srcId="{F686C23F-604E-4653-B2CB-27DBB6BED631}" destId="{9CD41DA5-A8A9-4189-B933-DCF665F7DF2D}" srcOrd="1" destOrd="0" presId="urn:microsoft.com/office/officeart/2009/3/layout/HorizontalOrganizationChart"/>
    <dgm:cxn modelId="{CFA58B0B-207F-A743-A301-383C71CD79E2}" type="presParOf" srcId="{07E01157-B979-4F6B-B892-75DB2A2B8B0F}" destId="{96876921-77F4-4E08-9148-E99125692808}" srcOrd="1" destOrd="0" presId="urn:microsoft.com/office/officeart/2009/3/layout/HorizontalOrganizationChart"/>
    <dgm:cxn modelId="{6E2A2B78-925F-5146-B456-32EC89FD2C09}" type="presParOf" srcId="{96876921-77F4-4E08-9148-E99125692808}" destId="{B94BF64B-9716-424E-A851-42E8E7B2B9A7}" srcOrd="0" destOrd="0" presId="urn:microsoft.com/office/officeart/2009/3/layout/HorizontalOrganizationChart"/>
    <dgm:cxn modelId="{97BD787A-DD65-1E42-BF11-D76F01E9CA99}" type="presParOf" srcId="{96876921-77F4-4E08-9148-E99125692808}" destId="{31E814C1-FFDD-BA48-BF9D-F3C8FF892503}" srcOrd="1" destOrd="0" presId="urn:microsoft.com/office/officeart/2009/3/layout/HorizontalOrganizationChart"/>
    <dgm:cxn modelId="{BEB2B4D2-4E2D-4444-8FA6-3C4CAA75C0D0}" type="presParOf" srcId="{31E814C1-FFDD-BA48-BF9D-F3C8FF892503}" destId="{1780440E-D92A-B040-A710-F8D875101E05}" srcOrd="0" destOrd="0" presId="urn:microsoft.com/office/officeart/2009/3/layout/HorizontalOrganizationChart"/>
    <dgm:cxn modelId="{F55479F8-5EB9-CE47-B296-94E423EDD385}" type="presParOf" srcId="{1780440E-D92A-B040-A710-F8D875101E05}" destId="{A73C4A40-2D47-BF42-9EF8-B3BEE9451F45}" srcOrd="0" destOrd="0" presId="urn:microsoft.com/office/officeart/2009/3/layout/HorizontalOrganizationChart"/>
    <dgm:cxn modelId="{7B266CBF-D732-1341-8F3C-D5CC3AD12B96}" type="presParOf" srcId="{1780440E-D92A-B040-A710-F8D875101E05}" destId="{BCDD8BD9-F9D2-4C44-AB56-5005F5FB7B08}" srcOrd="1" destOrd="0" presId="urn:microsoft.com/office/officeart/2009/3/layout/HorizontalOrganizationChart"/>
    <dgm:cxn modelId="{0D1CF0E1-013E-E649-9ACC-BE618558575E}" type="presParOf" srcId="{31E814C1-FFDD-BA48-BF9D-F3C8FF892503}" destId="{B22D4294-1D49-E046-9CF9-7B480D0762E6}" srcOrd="1" destOrd="0" presId="urn:microsoft.com/office/officeart/2009/3/layout/HorizontalOrganizationChart"/>
    <dgm:cxn modelId="{15A4E7C5-07B6-E343-9D11-2647D346D1DC}" type="presParOf" srcId="{31E814C1-FFDD-BA48-BF9D-F3C8FF892503}" destId="{E1D0C206-488D-6348-BEA7-1FE8B1679EF7}" srcOrd="2" destOrd="0" presId="urn:microsoft.com/office/officeart/2009/3/layout/HorizontalOrganizationChart"/>
    <dgm:cxn modelId="{23C0C473-1C1F-8544-85A3-64CBBC08C33B}" type="presParOf" srcId="{96876921-77F4-4E08-9148-E99125692808}" destId="{97BD78E0-6CC9-224B-9FDD-F11EE9BF8DF0}" srcOrd="2" destOrd="0" presId="urn:microsoft.com/office/officeart/2009/3/layout/HorizontalOrganizationChart"/>
    <dgm:cxn modelId="{5479A68B-BA89-364D-ACF1-A80C0697C91A}" type="presParOf" srcId="{96876921-77F4-4E08-9148-E99125692808}" destId="{F5564F5E-C23C-6041-B185-3508736BC161}" srcOrd="3" destOrd="0" presId="urn:microsoft.com/office/officeart/2009/3/layout/HorizontalOrganizationChart"/>
    <dgm:cxn modelId="{806F930A-6847-1E48-8998-171E8646BA7B}" type="presParOf" srcId="{F5564F5E-C23C-6041-B185-3508736BC161}" destId="{730C15AF-A2E3-334E-9C4F-2DA8AC61AB90}" srcOrd="0" destOrd="0" presId="urn:microsoft.com/office/officeart/2009/3/layout/HorizontalOrganizationChart"/>
    <dgm:cxn modelId="{AC006C32-EBFC-1243-94C3-C8CE424A724B}" type="presParOf" srcId="{730C15AF-A2E3-334E-9C4F-2DA8AC61AB90}" destId="{19BA56B5-C34A-B64D-A239-C962FAC6DE3A}" srcOrd="0" destOrd="0" presId="urn:microsoft.com/office/officeart/2009/3/layout/HorizontalOrganizationChart"/>
    <dgm:cxn modelId="{598A227A-C412-794A-B3DF-BD8E892590AD}" type="presParOf" srcId="{730C15AF-A2E3-334E-9C4F-2DA8AC61AB90}" destId="{B13D6842-7E74-6E4A-B081-886229548982}" srcOrd="1" destOrd="0" presId="urn:microsoft.com/office/officeart/2009/3/layout/HorizontalOrganizationChart"/>
    <dgm:cxn modelId="{8CEC1BE6-EDDF-6147-9BC2-22A8703AC78E}" type="presParOf" srcId="{F5564F5E-C23C-6041-B185-3508736BC161}" destId="{DA228DBB-51B5-1545-814C-2E0469298B4C}" srcOrd="1" destOrd="0" presId="urn:microsoft.com/office/officeart/2009/3/layout/HorizontalOrganizationChart"/>
    <dgm:cxn modelId="{3707F753-919A-294B-BEA4-2D18E73B49E9}" type="presParOf" srcId="{F5564F5E-C23C-6041-B185-3508736BC161}" destId="{D334E96E-D664-3443-8496-4E437BC45B67}" srcOrd="2" destOrd="0" presId="urn:microsoft.com/office/officeart/2009/3/layout/HorizontalOrganizationChart"/>
    <dgm:cxn modelId="{40A1AABF-271F-C949-8B85-79D9C0E39465}"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2C25257-7F5E-4C3C-BBA3-18336FA00A21}" type="doc">
      <dgm:prSet loTypeId="urn:microsoft.com/office/officeart/2005/8/layout/hierarchy2#1" loCatId="hierarchy" qsTypeId="urn:microsoft.com/office/officeart/2005/8/quickstyle/simple2#6" qsCatId="simple" csTypeId="urn:microsoft.com/office/officeart/2005/8/colors/accent2_1#14" csCatId="accent2" phldr="1"/>
      <dgm:spPr/>
      <dgm:t>
        <a:bodyPr/>
        <a:lstStyle/>
        <a:p>
          <a:endParaRPr lang="zh-CN" altLang="en-US"/>
        </a:p>
      </dgm:t>
    </dgm:pt>
    <dgm:pt modelId="{20280695-0922-4568-8297-A7EF8478442B}">
      <dgm:prSet phldrT="[文本]" custT="1"/>
      <dgm:spPr/>
      <dgm:t>
        <a:bodyPr/>
        <a:lstStyle/>
        <a:p>
          <a:r>
            <a:rPr lang="zh-CN" altLang="en-US" sz="2000" dirty="0">
              <a:latin typeface="SimHei" charset="-122"/>
              <a:ea typeface="SimHei" charset="-122"/>
              <a:cs typeface="SimHei" charset="-122"/>
            </a:rPr>
            <a:t>五项修炼</a:t>
          </a:r>
        </a:p>
      </dgm:t>
    </dgm:pt>
    <dgm:pt modelId="{D36A59AE-FD74-4B5C-A5D7-4202FEA8552F}" type="parTrans" cxnId="{49F60D6B-FAA8-48D8-97EE-1998002FC62A}">
      <dgm:prSet/>
      <dgm:spPr/>
      <dgm:t>
        <a:bodyPr/>
        <a:lstStyle/>
        <a:p>
          <a:endParaRPr lang="zh-CN" altLang="en-US" sz="2000">
            <a:latin typeface="SimHei" charset="-122"/>
            <a:ea typeface="SimHei" charset="-122"/>
            <a:cs typeface="SimHei" charset="-122"/>
          </a:endParaRPr>
        </a:p>
      </dgm:t>
    </dgm:pt>
    <dgm:pt modelId="{EB50C2CC-2E77-439E-AEE5-36855AEF6A92}" type="sibTrans" cxnId="{49F60D6B-FAA8-48D8-97EE-1998002FC62A}">
      <dgm:prSet/>
      <dgm:spPr/>
      <dgm:t>
        <a:bodyPr/>
        <a:lstStyle/>
        <a:p>
          <a:endParaRPr lang="zh-CN" altLang="en-US" sz="2000">
            <a:latin typeface="SimHei" charset="-122"/>
            <a:ea typeface="SimHei" charset="-122"/>
            <a:cs typeface="SimHei" charset="-122"/>
          </a:endParaRPr>
        </a:p>
      </dgm:t>
    </dgm:pt>
    <dgm:pt modelId="{B9FADECA-16E7-4F49-B57E-1BFABEEBBD06}">
      <dgm:prSet phldrT="[文本]" custT="1"/>
      <dgm:spPr/>
      <dgm:t>
        <a:bodyPr/>
        <a:lstStyle/>
        <a:p>
          <a:r>
            <a:rPr lang="zh-CN" altLang="en-US" sz="2000" dirty="0">
              <a:latin typeface="SimHei" charset="-122"/>
              <a:ea typeface="SimHei" charset="-122"/>
              <a:cs typeface="SimHei" charset="-122"/>
            </a:rPr>
            <a:t>自我超越</a:t>
          </a:r>
        </a:p>
      </dgm:t>
    </dgm:pt>
    <dgm:pt modelId="{864536A2-46C1-4B71-99C1-4C0CC5F9F135}" type="parTrans" cxnId="{E94E5797-3502-4E09-AF32-2F089E1E0486}">
      <dgm:prSet custT="1"/>
      <dgm:spPr/>
      <dgm:t>
        <a:bodyPr/>
        <a:lstStyle/>
        <a:p>
          <a:endParaRPr lang="zh-CN" altLang="en-US" sz="2000">
            <a:latin typeface="SimHei" charset="-122"/>
            <a:ea typeface="SimHei" charset="-122"/>
            <a:cs typeface="SimHei" charset="-122"/>
          </a:endParaRPr>
        </a:p>
      </dgm:t>
    </dgm:pt>
    <dgm:pt modelId="{7DE508FD-4076-4A07-BE6E-EB0E59105E87}" type="sibTrans" cxnId="{E94E5797-3502-4E09-AF32-2F089E1E0486}">
      <dgm:prSet/>
      <dgm:spPr/>
      <dgm:t>
        <a:bodyPr/>
        <a:lstStyle/>
        <a:p>
          <a:endParaRPr lang="zh-CN" altLang="en-US" sz="2000">
            <a:latin typeface="SimHei" charset="-122"/>
            <a:ea typeface="SimHei" charset="-122"/>
            <a:cs typeface="SimHei" charset="-122"/>
          </a:endParaRPr>
        </a:p>
      </dgm:t>
    </dgm:pt>
    <dgm:pt modelId="{D06A52B1-CFDB-47EE-B80D-B9F50C2DF0E6}">
      <dgm:prSet phldrT="[文本]" custT="1"/>
      <dgm:spPr/>
      <dgm:t>
        <a:bodyPr/>
        <a:lstStyle/>
        <a:p>
          <a:r>
            <a:rPr lang="zh-CN" altLang="en-US" sz="2000" dirty="0">
              <a:latin typeface="SimHei" charset="-122"/>
              <a:ea typeface="SimHei" charset="-122"/>
              <a:cs typeface="SimHei" charset="-122"/>
            </a:rPr>
            <a:t>改善心智模式</a:t>
          </a:r>
        </a:p>
      </dgm:t>
    </dgm:pt>
    <dgm:pt modelId="{956953E4-9701-4758-8C5E-E73443C7253E}" type="parTrans" cxnId="{6D3281F6-3E90-41B3-9BCB-8CCBF8AF184C}">
      <dgm:prSet custT="1"/>
      <dgm:spPr/>
      <dgm:t>
        <a:bodyPr/>
        <a:lstStyle/>
        <a:p>
          <a:endParaRPr lang="zh-CN" altLang="en-US" sz="2000">
            <a:latin typeface="SimHei" charset="-122"/>
            <a:ea typeface="SimHei" charset="-122"/>
            <a:cs typeface="SimHei" charset="-122"/>
          </a:endParaRPr>
        </a:p>
      </dgm:t>
    </dgm:pt>
    <dgm:pt modelId="{F1D195F3-1E56-4A64-A628-7F4C9C73D91E}" type="sibTrans" cxnId="{6D3281F6-3E90-41B3-9BCB-8CCBF8AF184C}">
      <dgm:prSet/>
      <dgm:spPr/>
      <dgm:t>
        <a:bodyPr/>
        <a:lstStyle/>
        <a:p>
          <a:endParaRPr lang="zh-CN" altLang="en-US" sz="2000">
            <a:latin typeface="SimHei" charset="-122"/>
            <a:ea typeface="SimHei" charset="-122"/>
            <a:cs typeface="SimHei" charset="-122"/>
          </a:endParaRPr>
        </a:p>
      </dgm:t>
    </dgm:pt>
    <dgm:pt modelId="{ED7B36BE-1350-486D-8156-018B18BDAA31}">
      <dgm:prSet phldrT="[文本]" custT="1"/>
      <dgm:spPr/>
      <dgm:t>
        <a:bodyPr/>
        <a:lstStyle/>
        <a:p>
          <a:r>
            <a:rPr lang="zh-CN" altLang="en-US" sz="2000" dirty="0">
              <a:latin typeface="SimHei" charset="-122"/>
              <a:ea typeface="SimHei" charset="-122"/>
              <a:cs typeface="SimHei" charset="-122"/>
            </a:rPr>
            <a:t>建立共同愿景</a:t>
          </a:r>
        </a:p>
      </dgm:t>
    </dgm:pt>
    <dgm:pt modelId="{A023B607-557C-4C95-AD20-D554CC362F54}" type="parTrans" cxnId="{E5D4D791-BA33-4D4D-AC3A-8F074F48ABE4}">
      <dgm:prSet custT="1"/>
      <dgm:spPr/>
      <dgm:t>
        <a:bodyPr/>
        <a:lstStyle/>
        <a:p>
          <a:endParaRPr lang="zh-CN" altLang="en-US" sz="2000">
            <a:latin typeface="SimHei" charset="-122"/>
            <a:ea typeface="SimHei" charset="-122"/>
            <a:cs typeface="SimHei" charset="-122"/>
          </a:endParaRPr>
        </a:p>
      </dgm:t>
    </dgm:pt>
    <dgm:pt modelId="{6D81B77D-E066-459E-B9E0-24D02AFDDA97}" type="sibTrans" cxnId="{E5D4D791-BA33-4D4D-AC3A-8F074F48ABE4}">
      <dgm:prSet/>
      <dgm:spPr/>
      <dgm:t>
        <a:bodyPr/>
        <a:lstStyle/>
        <a:p>
          <a:endParaRPr lang="zh-CN" altLang="en-US" sz="2000">
            <a:latin typeface="SimHei" charset="-122"/>
            <a:ea typeface="SimHei" charset="-122"/>
            <a:cs typeface="SimHei" charset="-122"/>
          </a:endParaRPr>
        </a:p>
      </dgm:t>
    </dgm:pt>
    <dgm:pt modelId="{A4CBAD29-1C09-4EA3-842C-BFD9892A7288}">
      <dgm:prSet phldrT="[文本]" custT="1"/>
      <dgm:spPr/>
      <dgm:t>
        <a:bodyPr/>
        <a:lstStyle/>
        <a:p>
          <a:r>
            <a:rPr lang="zh-CN" altLang="en-US" sz="2000" dirty="0">
              <a:latin typeface="SimHei" charset="-122"/>
              <a:ea typeface="SimHei" charset="-122"/>
              <a:cs typeface="SimHei" charset="-122"/>
            </a:rPr>
            <a:t>团队学习</a:t>
          </a:r>
        </a:p>
      </dgm:t>
    </dgm:pt>
    <dgm:pt modelId="{B1BB122C-33D8-4978-B6DD-A385BD7D34F5}" type="parTrans" cxnId="{3BB983EE-3777-4EC1-822C-0EA11C9C78C0}">
      <dgm:prSet custT="1"/>
      <dgm:spPr/>
      <dgm:t>
        <a:bodyPr/>
        <a:lstStyle/>
        <a:p>
          <a:endParaRPr lang="zh-CN" altLang="en-US" sz="2000">
            <a:latin typeface="SimHei" charset="-122"/>
            <a:ea typeface="SimHei" charset="-122"/>
            <a:cs typeface="SimHei" charset="-122"/>
          </a:endParaRPr>
        </a:p>
      </dgm:t>
    </dgm:pt>
    <dgm:pt modelId="{6464D04F-75A9-4764-A30C-9F5910E91919}" type="sibTrans" cxnId="{3BB983EE-3777-4EC1-822C-0EA11C9C78C0}">
      <dgm:prSet/>
      <dgm:spPr/>
      <dgm:t>
        <a:bodyPr/>
        <a:lstStyle/>
        <a:p>
          <a:endParaRPr lang="zh-CN" altLang="en-US" sz="2000">
            <a:latin typeface="SimHei" charset="-122"/>
            <a:ea typeface="SimHei" charset="-122"/>
            <a:cs typeface="SimHei" charset="-122"/>
          </a:endParaRPr>
        </a:p>
      </dgm:t>
    </dgm:pt>
    <dgm:pt modelId="{3159B876-5430-4BE9-82B4-C841AFBE1216}">
      <dgm:prSet phldrT="[文本]" custT="1"/>
      <dgm:spPr/>
      <dgm:t>
        <a:bodyPr/>
        <a:lstStyle/>
        <a:p>
          <a:r>
            <a:rPr lang="zh-CN" altLang="en-US" sz="2000" dirty="0">
              <a:latin typeface="SimHei" charset="-122"/>
              <a:ea typeface="SimHei" charset="-122"/>
              <a:cs typeface="SimHei" charset="-122"/>
            </a:rPr>
            <a:t>系统思考</a:t>
          </a:r>
        </a:p>
      </dgm:t>
    </dgm:pt>
    <dgm:pt modelId="{34C2457A-BF2F-41F1-BBBD-5931B94245C8}" type="parTrans" cxnId="{47F9A30A-11E5-4DFD-905E-515E0D149E65}">
      <dgm:prSet custT="1"/>
      <dgm:spPr/>
      <dgm:t>
        <a:bodyPr/>
        <a:lstStyle/>
        <a:p>
          <a:endParaRPr lang="zh-CN" altLang="en-US" sz="2000">
            <a:latin typeface="SimHei" charset="-122"/>
            <a:ea typeface="SimHei" charset="-122"/>
            <a:cs typeface="SimHei" charset="-122"/>
          </a:endParaRPr>
        </a:p>
      </dgm:t>
    </dgm:pt>
    <dgm:pt modelId="{3BB7A446-29DA-4165-B440-DF322441052C}" type="sibTrans" cxnId="{47F9A30A-11E5-4DFD-905E-515E0D149E65}">
      <dgm:prSet/>
      <dgm:spPr/>
      <dgm:t>
        <a:bodyPr/>
        <a:lstStyle/>
        <a:p>
          <a:endParaRPr lang="zh-CN" altLang="en-US" sz="2000">
            <a:latin typeface="SimHei" charset="-122"/>
            <a:ea typeface="SimHei" charset="-122"/>
            <a:cs typeface="SimHei" charset="-122"/>
          </a:endParaRPr>
        </a:p>
      </dgm:t>
    </dgm:pt>
    <dgm:pt modelId="{CF80BB0E-C056-4D7C-9089-1C5EB8D4BDA8}">
      <dgm:prSet phldrT="[文本]" custT="1"/>
      <dgm:spPr/>
      <dgm:t>
        <a:bodyPr/>
        <a:lstStyle/>
        <a:p>
          <a:pPr algn="l">
            <a:lnSpc>
              <a:spcPts val="2400"/>
            </a:lnSpc>
            <a:spcAft>
              <a:spcPts val="0"/>
            </a:spcAft>
          </a:pPr>
          <a:r>
            <a:rPr lang="zh-CN" altLang="en-US" sz="1800" dirty="0">
              <a:latin typeface="SimHei" charset="-122"/>
              <a:ea typeface="SimHei" charset="-122"/>
              <a:cs typeface="SimHei" charset="-122"/>
            </a:rPr>
            <a:t>是学习型组织的</a:t>
          </a:r>
          <a:r>
            <a:rPr lang="zh-CN" altLang="en-US" sz="1800" b="1" dirty="0">
              <a:solidFill>
                <a:srgbClr val="FF0000"/>
              </a:solidFill>
              <a:latin typeface="SimHei" charset="-122"/>
              <a:ea typeface="SimHei" charset="-122"/>
              <a:cs typeface="SimHei" charset="-122"/>
            </a:rPr>
            <a:t>精神基础</a:t>
          </a:r>
        </a:p>
      </dgm:t>
    </dgm:pt>
    <dgm:pt modelId="{C0B1CDAF-658F-499C-9D0B-8FE80623AD9B}" type="parTrans" cxnId="{AC983C38-CA77-4697-B2BD-20C41DA32CB0}">
      <dgm:prSet custT="1"/>
      <dgm:spPr/>
      <dgm:t>
        <a:bodyPr/>
        <a:lstStyle/>
        <a:p>
          <a:endParaRPr lang="zh-CN" altLang="en-US" sz="2000">
            <a:latin typeface="SimHei" charset="-122"/>
            <a:ea typeface="SimHei" charset="-122"/>
            <a:cs typeface="SimHei" charset="-122"/>
          </a:endParaRPr>
        </a:p>
      </dgm:t>
    </dgm:pt>
    <dgm:pt modelId="{227D9642-024D-4B27-A7C7-138D7A32965F}" type="sibTrans" cxnId="{AC983C38-CA77-4697-B2BD-20C41DA32CB0}">
      <dgm:prSet/>
      <dgm:spPr/>
      <dgm:t>
        <a:bodyPr/>
        <a:lstStyle/>
        <a:p>
          <a:endParaRPr lang="zh-CN" altLang="en-US" sz="2000">
            <a:latin typeface="SimHei" charset="-122"/>
            <a:ea typeface="SimHei" charset="-122"/>
            <a:cs typeface="SimHei" charset="-122"/>
          </a:endParaRPr>
        </a:p>
      </dgm:t>
    </dgm:pt>
    <dgm:pt modelId="{05058BFE-E60E-4F58-AFDF-C39A1C5D3093}">
      <dgm:prSet phldrT="[文本]" custT="1"/>
      <dgm:spPr/>
      <dgm:t>
        <a:bodyPr/>
        <a:lstStyle/>
        <a:p>
          <a:pPr algn="l">
            <a:lnSpc>
              <a:spcPts val="2400"/>
            </a:lnSpc>
            <a:spcAft>
              <a:spcPts val="0"/>
            </a:spcAft>
          </a:pPr>
          <a:r>
            <a:rPr lang="zh-CN" altLang="en-US" sz="1800" dirty="0">
              <a:latin typeface="SimHei" charset="-122"/>
              <a:ea typeface="SimHei" charset="-122"/>
              <a:cs typeface="SimHei" charset="-122"/>
            </a:rPr>
            <a:t>要求企业不断随着外部环境的变化适时</a:t>
          </a:r>
          <a:r>
            <a:rPr lang="zh-CN" altLang="en-US" sz="1800" b="1" dirty="0">
              <a:solidFill>
                <a:srgbClr val="FF0000"/>
              </a:solidFill>
              <a:latin typeface="SimHei" charset="-122"/>
              <a:ea typeface="SimHei" charset="-122"/>
              <a:cs typeface="SimHei" charset="-122"/>
            </a:rPr>
            <a:t>调整、革新</a:t>
          </a:r>
          <a:r>
            <a:rPr lang="zh-CN" altLang="en-US" sz="1800" dirty="0">
              <a:latin typeface="SimHei" charset="-122"/>
              <a:ea typeface="SimHei" charset="-122"/>
              <a:cs typeface="SimHei" charset="-122"/>
            </a:rPr>
            <a:t>习惯做法</a:t>
          </a:r>
        </a:p>
      </dgm:t>
    </dgm:pt>
    <dgm:pt modelId="{E44386E6-5702-47AD-ABF1-AA2A4DBCBC13}" type="parTrans" cxnId="{6618CCE8-570D-45C1-955F-4F8F67D2A89E}">
      <dgm:prSet custT="1"/>
      <dgm:spPr/>
      <dgm:t>
        <a:bodyPr/>
        <a:lstStyle/>
        <a:p>
          <a:endParaRPr lang="zh-CN" altLang="en-US" sz="2000">
            <a:latin typeface="SimHei" charset="-122"/>
            <a:ea typeface="SimHei" charset="-122"/>
            <a:cs typeface="SimHei" charset="-122"/>
          </a:endParaRPr>
        </a:p>
      </dgm:t>
    </dgm:pt>
    <dgm:pt modelId="{F1ED76BE-3B2B-4433-BD70-916F1E6EDEFB}" type="sibTrans" cxnId="{6618CCE8-570D-45C1-955F-4F8F67D2A89E}">
      <dgm:prSet/>
      <dgm:spPr/>
      <dgm:t>
        <a:bodyPr/>
        <a:lstStyle/>
        <a:p>
          <a:endParaRPr lang="zh-CN" altLang="en-US" sz="2000">
            <a:latin typeface="SimHei" charset="-122"/>
            <a:ea typeface="SimHei" charset="-122"/>
            <a:cs typeface="SimHei" charset="-122"/>
          </a:endParaRPr>
        </a:p>
      </dgm:t>
    </dgm:pt>
    <dgm:pt modelId="{1800A872-96D6-46EC-8E6B-879679821261}">
      <dgm:prSet phldrT="[文本]" custT="1"/>
      <dgm:spPr/>
      <dgm:t>
        <a:bodyPr/>
        <a:lstStyle/>
        <a:p>
          <a:pPr algn="l">
            <a:lnSpc>
              <a:spcPts val="2400"/>
            </a:lnSpc>
            <a:spcAft>
              <a:spcPts val="0"/>
            </a:spcAft>
          </a:pPr>
          <a:r>
            <a:rPr lang="zh-CN" altLang="en-US" sz="1800" dirty="0">
              <a:latin typeface="SimHei" charset="-122"/>
              <a:ea typeface="SimHei" charset="-122"/>
              <a:cs typeface="SimHei" charset="-122"/>
            </a:rPr>
            <a:t>是组织成员的</a:t>
          </a:r>
          <a:r>
            <a:rPr lang="zh-CN" altLang="en-US" sz="1800" b="1" dirty="0">
              <a:solidFill>
                <a:srgbClr val="FF0000"/>
              </a:solidFill>
              <a:latin typeface="SimHei" charset="-122"/>
              <a:ea typeface="SimHei" charset="-122"/>
              <a:cs typeface="SimHei" charset="-122"/>
            </a:rPr>
            <a:t>共同理想</a:t>
          </a:r>
        </a:p>
      </dgm:t>
    </dgm:pt>
    <dgm:pt modelId="{62E9A54F-06D0-40EE-96F2-C381463025CC}" type="parTrans" cxnId="{9FD6E8C7-9A07-4508-B610-23456B94A61A}">
      <dgm:prSet custT="1"/>
      <dgm:spPr/>
      <dgm:t>
        <a:bodyPr/>
        <a:lstStyle/>
        <a:p>
          <a:endParaRPr lang="zh-CN" altLang="en-US" sz="2000">
            <a:latin typeface="SimHei" charset="-122"/>
            <a:ea typeface="SimHei" charset="-122"/>
            <a:cs typeface="SimHei" charset="-122"/>
          </a:endParaRPr>
        </a:p>
      </dgm:t>
    </dgm:pt>
    <dgm:pt modelId="{05DCBF13-F52F-4ACA-BA93-4412EE7C88D5}" type="sibTrans" cxnId="{9FD6E8C7-9A07-4508-B610-23456B94A61A}">
      <dgm:prSet/>
      <dgm:spPr/>
      <dgm:t>
        <a:bodyPr/>
        <a:lstStyle/>
        <a:p>
          <a:endParaRPr lang="zh-CN" altLang="en-US" sz="2000">
            <a:latin typeface="SimHei" charset="-122"/>
            <a:ea typeface="SimHei" charset="-122"/>
            <a:cs typeface="SimHei" charset="-122"/>
          </a:endParaRPr>
        </a:p>
      </dgm:t>
    </dgm:pt>
    <dgm:pt modelId="{9CA206EF-A61C-4388-B341-38720AC6B369}">
      <dgm:prSet phldrT="[文本]" custT="1"/>
      <dgm:spPr/>
      <dgm:t>
        <a:bodyPr/>
        <a:lstStyle/>
        <a:p>
          <a:pPr algn="l">
            <a:lnSpc>
              <a:spcPts val="2400"/>
            </a:lnSpc>
            <a:spcAft>
              <a:spcPts val="0"/>
            </a:spcAft>
          </a:pPr>
          <a:r>
            <a:rPr lang="zh-CN" altLang="en-US" sz="1800" b="0" i="0" dirty="0">
              <a:latin typeface="SimHei" charset="-122"/>
              <a:ea typeface="SimHei" charset="-122"/>
              <a:cs typeface="SimHei" charset="-122"/>
            </a:rPr>
            <a:t>是学习型组织最基本的</a:t>
          </a:r>
          <a:r>
            <a:rPr lang="zh-CN" altLang="en-US" sz="1800" b="1" i="0" dirty="0">
              <a:solidFill>
                <a:srgbClr val="FF0000"/>
              </a:solidFill>
              <a:latin typeface="SimHei" charset="-122"/>
              <a:ea typeface="SimHei" charset="-122"/>
              <a:cs typeface="SimHei" charset="-122"/>
            </a:rPr>
            <a:t>学习形式</a:t>
          </a:r>
          <a:r>
            <a:rPr lang="zh-CN" altLang="en-US" sz="1800" b="0" i="0" dirty="0">
              <a:latin typeface="SimHei" charset="-122"/>
              <a:ea typeface="SimHei" charset="-122"/>
              <a:cs typeface="SimHei" charset="-122"/>
            </a:rPr>
            <a:t>，是构建学习型组织的基本过程</a:t>
          </a:r>
          <a:endParaRPr lang="zh-CN" altLang="en-US" sz="1800" dirty="0">
            <a:latin typeface="SimHei" charset="-122"/>
            <a:ea typeface="SimHei" charset="-122"/>
            <a:cs typeface="SimHei" charset="-122"/>
          </a:endParaRPr>
        </a:p>
      </dgm:t>
    </dgm:pt>
    <dgm:pt modelId="{D6B61F67-163B-47EF-821C-2CECE6D0E00F}" type="parTrans" cxnId="{A2A1D84D-5876-43F1-84AC-DB11A609BC9E}">
      <dgm:prSet custT="1"/>
      <dgm:spPr/>
      <dgm:t>
        <a:bodyPr/>
        <a:lstStyle/>
        <a:p>
          <a:endParaRPr lang="zh-CN" altLang="en-US" sz="2000">
            <a:latin typeface="SimHei" charset="-122"/>
            <a:ea typeface="SimHei" charset="-122"/>
            <a:cs typeface="SimHei" charset="-122"/>
          </a:endParaRPr>
        </a:p>
      </dgm:t>
    </dgm:pt>
    <dgm:pt modelId="{45575A8B-B1F5-436D-A744-46F8C4777614}" type="sibTrans" cxnId="{A2A1D84D-5876-43F1-84AC-DB11A609BC9E}">
      <dgm:prSet/>
      <dgm:spPr/>
      <dgm:t>
        <a:bodyPr/>
        <a:lstStyle/>
        <a:p>
          <a:endParaRPr lang="zh-CN" altLang="en-US" sz="2000">
            <a:latin typeface="SimHei" charset="-122"/>
            <a:ea typeface="SimHei" charset="-122"/>
            <a:cs typeface="SimHei" charset="-122"/>
          </a:endParaRPr>
        </a:p>
      </dgm:t>
    </dgm:pt>
    <dgm:pt modelId="{1D7DBD81-A01F-47EB-B0F3-575E51B8278B}">
      <dgm:prSet phldrT="[文本]" custT="1"/>
      <dgm:spPr/>
      <dgm:t>
        <a:bodyPr/>
        <a:lstStyle/>
        <a:p>
          <a:pPr algn="l">
            <a:lnSpc>
              <a:spcPts val="2400"/>
            </a:lnSpc>
            <a:spcAft>
              <a:spcPts val="0"/>
            </a:spcAft>
          </a:pPr>
          <a:r>
            <a:rPr lang="zh-CN" altLang="en-US" sz="1800" b="0" i="0" dirty="0">
              <a:latin typeface="SimHei" charset="-122"/>
              <a:ea typeface="SimHei" charset="-122"/>
              <a:cs typeface="SimHei" charset="-122"/>
            </a:rPr>
            <a:t>是建立学习型组织最重要的修炼，是</a:t>
          </a:r>
          <a:r>
            <a:rPr lang="en-US" altLang="zh-CN" sz="1800" b="0" i="0" dirty="0">
              <a:latin typeface="SimHei" charset="-122"/>
              <a:ea typeface="SimHei" charset="-122"/>
              <a:cs typeface="SimHei" charset="-122"/>
            </a:rPr>
            <a:t>5</a:t>
          </a:r>
          <a:r>
            <a:rPr lang="zh-CN" altLang="en-US" sz="1800" b="0" i="0" dirty="0">
              <a:latin typeface="SimHei" charset="-122"/>
              <a:ea typeface="SimHei" charset="-122"/>
              <a:cs typeface="SimHei" charset="-122"/>
            </a:rPr>
            <a:t>项修炼的</a:t>
          </a:r>
          <a:r>
            <a:rPr lang="zh-CN" altLang="en-US" sz="1800" b="1" i="0" dirty="0">
              <a:solidFill>
                <a:srgbClr val="FF0000"/>
              </a:solidFill>
              <a:latin typeface="SimHei" charset="-122"/>
              <a:ea typeface="SimHei" charset="-122"/>
              <a:cs typeface="SimHei" charset="-122"/>
            </a:rPr>
            <a:t>核心</a:t>
          </a:r>
          <a:endParaRPr lang="zh-CN" altLang="en-US" sz="1800" b="1" dirty="0">
            <a:solidFill>
              <a:srgbClr val="FF0000"/>
            </a:solidFill>
            <a:latin typeface="SimHei" charset="-122"/>
            <a:ea typeface="SimHei" charset="-122"/>
            <a:cs typeface="SimHei" charset="-122"/>
          </a:endParaRPr>
        </a:p>
      </dgm:t>
    </dgm:pt>
    <dgm:pt modelId="{C30ECDAB-4607-4613-91DB-74E881CE6C37}" type="parTrans" cxnId="{768FA679-0B82-4764-B17B-F908CE0299D5}">
      <dgm:prSet custT="1"/>
      <dgm:spPr/>
      <dgm:t>
        <a:bodyPr/>
        <a:lstStyle/>
        <a:p>
          <a:endParaRPr lang="zh-CN" altLang="en-US" sz="2000">
            <a:latin typeface="SimHei" charset="-122"/>
            <a:ea typeface="SimHei" charset="-122"/>
            <a:cs typeface="SimHei" charset="-122"/>
          </a:endParaRPr>
        </a:p>
      </dgm:t>
    </dgm:pt>
    <dgm:pt modelId="{38F72E36-408C-4C4F-B90C-82DF98ACC5E4}" type="sibTrans" cxnId="{768FA679-0B82-4764-B17B-F908CE0299D5}">
      <dgm:prSet/>
      <dgm:spPr/>
      <dgm:t>
        <a:bodyPr/>
        <a:lstStyle/>
        <a:p>
          <a:endParaRPr lang="zh-CN" altLang="en-US" sz="2000">
            <a:latin typeface="SimHei" charset="-122"/>
            <a:ea typeface="SimHei" charset="-122"/>
            <a:cs typeface="SimHei" charset="-122"/>
          </a:endParaRPr>
        </a:p>
      </dgm:t>
    </dgm:pt>
    <dgm:pt modelId="{63CF34E5-1E12-4D30-A80F-48B89DE2DAD1}" type="pres">
      <dgm:prSet presAssocID="{E2C25257-7F5E-4C3C-BBA3-18336FA00A21}" presName="diagram" presStyleCnt="0">
        <dgm:presLayoutVars>
          <dgm:chPref val="1"/>
          <dgm:dir/>
          <dgm:animOne val="branch"/>
          <dgm:animLvl val="lvl"/>
          <dgm:resizeHandles val="exact"/>
        </dgm:presLayoutVars>
      </dgm:prSet>
      <dgm:spPr/>
    </dgm:pt>
    <dgm:pt modelId="{F7A345F9-3C77-49FA-AD3C-4D629B8AB401}" type="pres">
      <dgm:prSet presAssocID="{20280695-0922-4568-8297-A7EF8478442B}" presName="root1" presStyleCnt="0"/>
      <dgm:spPr/>
    </dgm:pt>
    <dgm:pt modelId="{0E39F0D9-1EC3-456E-AC13-DD697BBCD12B}" type="pres">
      <dgm:prSet presAssocID="{20280695-0922-4568-8297-A7EF8478442B}" presName="LevelOneTextNode" presStyleLbl="node0" presStyleIdx="0" presStyleCnt="1">
        <dgm:presLayoutVars>
          <dgm:chPref val="3"/>
        </dgm:presLayoutVars>
      </dgm:prSet>
      <dgm:spPr/>
    </dgm:pt>
    <dgm:pt modelId="{FBA14F5E-3993-4829-A992-E98E886EB9E5}" type="pres">
      <dgm:prSet presAssocID="{20280695-0922-4568-8297-A7EF8478442B}" presName="level2hierChild" presStyleCnt="0"/>
      <dgm:spPr/>
    </dgm:pt>
    <dgm:pt modelId="{0F1581EB-C6C5-408A-849E-906AEC2CA4BC}" type="pres">
      <dgm:prSet presAssocID="{864536A2-46C1-4B71-99C1-4C0CC5F9F135}" presName="conn2-1" presStyleLbl="parChTrans1D2" presStyleIdx="0" presStyleCnt="5"/>
      <dgm:spPr/>
    </dgm:pt>
    <dgm:pt modelId="{1D069153-5376-41CF-85E0-2E35AA8CA63D}" type="pres">
      <dgm:prSet presAssocID="{864536A2-46C1-4B71-99C1-4C0CC5F9F135}" presName="connTx" presStyleLbl="parChTrans1D2" presStyleIdx="0" presStyleCnt="5"/>
      <dgm:spPr/>
    </dgm:pt>
    <dgm:pt modelId="{A2526AE4-6C98-41E8-BE36-9FE1ADBF8FCE}" type="pres">
      <dgm:prSet presAssocID="{B9FADECA-16E7-4F49-B57E-1BFABEEBBD06}" presName="root2" presStyleCnt="0"/>
      <dgm:spPr/>
    </dgm:pt>
    <dgm:pt modelId="{BB02DB85-7F81-4A85-B7E3-D0A0EED7D389}" type="pres">
      <dgm:prSet presAssocID="{B9FADECA-16E7-4F49-B57E-1BFABEEBBD06}" presName="LevelTwoTextNode" presStyleLbl="node2" presStyleIdx="0" presStyleCnt="5" custScaleX="146720">
        <dgm:presLayoutVars>
          <dgm:chPref val="3"/>
        </dgm:presLayoutVars>
      </dgm:prSet>
      <dgm:spPr/>
    </dgm:pt>
    <dgm:pt modelId="{1F8D34C2-42FB-4888-B85C-CAA4A1A0E993}" type="pres">
      <dgm:prSet presAssocID="{B9FADECA-16E7-4F49-B57E-1BFABEEBBD06}" presName="level3hierChild" presStyleCnt="0"/>
      <dgm:spPr/>
    </dgm:pt>
    <dgm:pt modelId="{2B9CFB72-05EE-4822-AE5C-34DE5257251F}" type="pres">
      <dgm:prSet presAssocID="{C0B1CDAF-658F-499C-9D0B-8FE80623AD9B}" presName="conn2-1" presStyleLbl="parChTrans1D3" presStyleIdx="0" presStyleCnt="5"/>
      <dgm:spPr/>
    </dgm:pt>
    <dgm:pt modelId="{CB1E91DC-6D05-41AA-A716-6686247FAE1A}" type="pres">
      <dgm:prSet presAssocID="{C0B1CDAF-658F-499C-9D0B-8FE80623AD9B}" presName="connTx" presStyleLbl="parChTrans1D3" presStyleIdx="0" presStyleCnt="5"/>
      <dgm:spPr/>
    </dgm:pt>
    <dgm:pt modelId="{BD5D27B7-4F2B-4815-A3D0-F90382D56CB3}" type="pres">
      <dgm:prSet presAssocID="{CF80BB0E-C056-4D7C-9089-1C5EB8D4BDA8}" presName="root2" presStyleCnt="0"/>
      <dgm:spPr/>
    </dgm:pt>
    <dgm:pt modelId="{790CEEB6-E266-4D94-A067-C4BC80A66371}" type="pres">
      <dgm:prSet presAssocID="{CF80BB0E-C056-4D7C-9089-1C5EB8D4BDA8}" presName="LevelTwoTextNode" presStyleLbl="node3" presStyleIdx="0" presStyleCnt="5" custScaleX="340533">
        <dgm:presLayoutVars>
          <dgm:chPref val="3"/>
        </dgm:presLayoutVars>
      </dgm:prSet>
      <dgm:spPr/>
    </dgm:pt>
    <dgm:pt modelId="{4C9979A0-DEA4-4AF4-A78E-2BD61B5DDDAA}" type="pres">
      <dgm:prSet presAssocID="{CF80BB0E-C056-4D7C-9089-1C5EB8D4BDA8}" presName="level3hierChild" presStyleCnt="0"/>
      <dgm:spPr/>
    </dgm:pt>
    <dgm:pt modelId="{CB9614B3-647B-4AC7-BF1B-5A3E2D01A6B8}" type="pres">
      <dgm:prSet presAssocID="{956953E4-9701-4758-8C5E-E73443C7253E}" presName="conn2-1" presStyleLbl="parChTrans1D2" presStyleIdx="1" presStyleCnt="5"/>
      <dgm:spPr/>
    </dgm:pt>
    <dgm:pt modelId="{B8B5194C-B947-42BF-9CE2-FFC21CA19056}" type="pres">
      <dgm:prSet presAssocID="{956953E4-9701-4758-8C5E-E73443C7253E}" presName="connTx" presStyleLbl="parChTrans1D2" presStyleIdx="1" presStyleCnt="5"/>
      <dgm:spPr/>
    </dgm:pt>
    <dgm:pt modelId="{E2535233-065F-44F8-B67A-D1D23CF726C2}" type="pres">
      <dgm:prSet presAssocID="{D06A52B1-CFDB-47EE-B80D-B9F50C2DF0E6}" presName="root2" presStyleCnt="0"/>
      <dgm:spPr/>
    </dgm:pt>
    <dgm:pt modelId="{FB3774E4-97F2-4C27-B144-B4AA4ABEB03A}" type="pres">
      <dgm:prSet presAssocID="{D06A52B1-CFDB-47EE-B80D-B9F50C2DF0E6}" presName="LevelTwoTextNode" presStyleLbl="node2" presStyleIdx="1" presStyleCnt="5" custScaleX="146720">
        <dgm:presLayoutVars>
          <dgm:chPref val="3"/>
        </dgm:presLayoutVars>
      </dgm:prSet>
      <dgm:spPr/>
    </dgm:pt>
    <dgm:pt modelId="{64B83615-0947-4E75-AC44-6F7A2EA0C9D3}" type="pres">
      <dgm:prSet presAssocID="{D06A52B1-CFDB-47EE-B80D-B9F50C2DF0E6}" presName="level3hierChild" presStyleCnt="0"/>
      <dgm:spPr/>
    </dgm:pt>
    <dgm:pt modelId="{C159EB87-6033-4621-9998-84293545979F}" type="pres">
      <dgm:prSet presAssocID="{E44386E6-5702-47AD-ABF1-AA2A4DBCBC13}" presName="conn2-1" presStyleLbl="parChTrans1D3" presStyleIdx="1" presStyleCnt="5"/>
      <dgm:spPr/>
    </dgm:pt>
    <dgm:pt modelId="{4E6FA796-BDC7-476B-86E8-EC236261483C}" type="pres">
      <dgm:prSet presAssocID="{E44386E6-5702-47AD-ABF1-AA2A4DBCBC13}" presName="connTx" presStyleLbl="parChTrans1D3" presStyleIdx="1" presStyleCnt="5"/>
      <dgm:spPr/>
    </dgm:pt>
    <dgm:pt modelId="{B86D03DB-8286-42A3-A798-32E464969271}" type="pres">
      <dgm:prSet presAssocID="{05058BFE-E60E-4F58-AFDF-C39A1C5D3093}" presName="root2" presStyleCnt="0"/>
      <dgm:spPr/>
    </dgm:pt>
    <dgm:pt modelId="{8E6ED27B-5E12-499B-9DF9-5F764D81767B}" type="pres">
      <dgm:prSet presAssocID="{05058BFE-E60E-4F58-AFDF-C39A1C5D3093}" presName="LevelTwoTextNode" presStyleLbl="node3" presStyleIdx="1" presStyleCnt="5" custScaleX="340533">
        <dgm:presLayoutVars>
          <dgm:chPref val="3"/>
        </dgm:presLayoutVars>
      </dgm:prSet>
      <dgm:spPr/>
    </dgm:pt>
    <dgm:pt modelId="{FB0D7F81-1955-4D01-A215-4C3ABC3D05C0}" type="pres">
      <dgm:prSet presAssocID="{05058BFE-E60E-4F58-AFDF-C39A1C5D3093}" presName="level3hierChild" presStyleCnt="0"/>
      <dgm:spPr/>
    </dgm:pt>
    <dgm:pt modelId="{F10D8452-4FCC-4505-B57A-482401365B18}" type="pres">
      <dgm:prSet presAssocID="{A023B607-557C-4C95-AD20-D554CC362F54}" presName="conn2-1" presStyleLbl="parChTrans1D2" presStyleIdx="2" presStyleCnt="5"/>
      <dgm:spPr/>
    </dgm:pt>
    <dgm:pt modelId="{7030E230-3A56-4665-A2CE-B3CFF94F6F01}" type="pres">
      <dgm:prSet presAssocID="{A023B607-557C-4C95-AD20-D554CC362F54}" presName="connTx" presStyleLbl="parChTrans1D2" presStyleIdx="2" presStyleCnt="5"/>
      <dgm:spPr/>
    </dgm:pt>
    <dgm:pt modelId="{46D740F2-9287-49E4-9918-8C49B42FCAF4}" type="pres">
      <dgm:prSet presAssocID="{ED7B36BE-1350-486D-8156-018B18BDAA31}" presName="root2" presStyleCnt="0"/>
      <dgm:spPr/>
    </dgm:pt>
    <dgm:pt modelId="{BD5C774B-F763-4B46-AFB3-28E98F55710A}" type="pres">
      <dgm:prSet presAssocID="{ED7B36BE-1350-486D-8156-018B18BDAA31}" presName="LevelTwoTextNode" presStyleLbl="node2" presStyleIdx="2" presStyleCnt="5" custScaleX="146720">
        <dgm:presLayoutVars>
          <dgm:chPref val="3"/>
        </dgm:presLayoutVars>
      </dgm:prSet>
      <dgm:spPr/>
    </dgm:pt>
    <dgm:pt modelId="{E613C071-357A-4A30-AE2F-50DD9C85E296}" type="pres">
      <dgm:prSet presAssocID="{ED7B36BE-1350-486D-8156-018B18BDAA31}" presName="level3hierChild" presStyleCnt="0"/>
      <dgm:spPr/>
    </dgm:pt>
    <dgm:pt modelId="{EA2457EA-3FC9-4A5E-93A4-C50953D5545D}" type="pres">
      <dgm:prSet presAssocID="{62E9A54F-06D0-40EE-96F2-C381463025CC}" presName="conn2-1" presStyleLbl="parChTrans1D3" presStyleIdx="2" presStyleCnt="5"/>
      <dgm:spPr/>
    </dgm:pt>
    <dgm:pt modelId="{D3C4F073-F65F-458A-AFC4-FED95EB5D981}" type="pres">
      <dgm:prSet presAssocID="{62E9A54F-06D0-40EE-96F2-C381463025CC}" presName="connTx" presStyleLbl="parChTrans1D3" presStyleIdx="2" presStyleCnt="5"/>
      <dgm:spPr/>
    </dgm:pt>
    <dgm:pt modelId="{520B805E-0C37-4EDF-B165-7F9494D1B90C}" type="pres">
      <dgm:prSet presAssocID="{1800A872-96D6-46EC-8E6B-879679821261}" presName="root2" presStyleCnt="0"/>
      <dgm:spPr/>
    </dgm:pt>
    <dgm:pt modelId="{5C065B88-174A-4DD9-8280-9D452330AFC7}" type="pres">
      <dgm:prSet presAssocID="{1800A872-96D6-46EC-8E6B-879679821261}" presName="LevelTwoTextNode" presStyleLbl="node3" presStyleIdx="2" presStyleCnt="5" custScaleX="339347">
        <dgm:presLayoutVars>
          <dgm:chPref val="3"/>
        </dgm:presLayoutVars>
      </dgm:prSet>
      <dgm:spPr/>
    </dgm:pt>
    <dgm:pt modelId="{E8625801-372E-4DAF-931B-3992E2936E85}" type="pres">
      <dgm:prSet presAssocID="{1800A872-96D6-46EC-8E6B-879679821261}" presName="level3hierChild" presStyleCnt="0"/>
      <dgm:spPr/>
    </dgm:pt>
    <dgm:pt modelId="{511BADAB-C49D-4D27-95E7-102A34829901}" type="pres">
      <dgm:prSet presAssocID="{B1BB122C-33D8-4978-B6DD-A385BD7D34F5}" presName="conn2-1" presStyleLbl="parChTrans1D2" presStyleIdx="3" presStyleCnt="5"/>
      <dgm:spPr/>
    </dgm:pt>
    <dgm:pt modelId="{63607D54-D3C0-40A0-88F3-0140B93E2A30}" type="pres">
      <dgm:prSet presAssocID="{B1BB122C-33D8-4978-B6DD-A385BD7D34F5}" presName="connTx" presStyleLbl="parChTrans1D2" presStyleIdx="3" presStyleCnt="5"/>
      <dgm:spPr/>
    </dgm:pt>
    <dgm:pt modelId="{FD5BDA31-093D-4406-90C7-2AF27642EAA8}" type="pres">
      <dgm:prSet presAssocID="{A4CBAD29-1C09-4EA3-842C-BFD9892A7288}" presName="root2" presStyleCnt="0"/>
      <dgm:spPr/>
    </dgm:pt>
    <dgm:pt modelId="{DDD6A7FE-9A51-498A-80AE-2365946534AA}" type="pres">
      <dgm:prSet presAssocID="{A4CBAD29-1C09-4EA3-842C-BFD9892A7288}" presName="LevelTwoTextNode" presStyleLbl="node2" presStyleIdx="3" presStyleCnt="5" custScaleX="146720">
        <dgm:presLayoutVars>
          <dgm:chPref val="3"/>
        </dgm:presLayoutVars>
      </dgm:prSet>
      <dgm:spPr/>
    </dgm:pt>
    <dgm:pt modelId="{0D949E9B-A68E-4650-840E-25B8BC3459A3}" type="pres">
      <dgm:prSet presAssocID="{A4CBAD29-1C09-4EA3-842C-BFD9892A7288}" presName="level3hierChild" presStyleCnt="0"/>
      <dgm:spPr/>
    </dgm:pt>
    <dgm:pt modelId="{A54AA8AF-0B4E-4E76-BB86-658AB6FF6448}" type="pres">
      <dgm:prSet presAssocID="{D6B61F67-163B-47EF-821C-2CECE6D0E00F}" presName="conn2-1" presStyleLbl="parChTrans1D3" presStyleIdx="3" presStyleCnt="5"/>
      <dgm:spPr/>
    </dgm:pt>
    <dgm:pt modelId="{EDB51CF2-D82E-43D9-96E6-66D34B04F305}" type="pres">
      <dgm:prSet presAssocID="{D6B61F67-163B-47EF-821C-2CECE6D0E00F}" presName="connTx" presStyleLbl="parChTrans1D3" presStyleIdx="3" presStyleCnt="5"/>
      <dgm:spPr/>
    </dgm:pt>
    <dgm:pt modelId="{209DAF07-58FC-47C0-B669-A34D48BB8F55}" type="pres">
      <dgm:prSet presAssocID="{9CA206EF-A61C-4388-B341-38720AC6B369}" presName="root2" presStyleCnt="0"/>
      <dgm:spPr/>
    </dgm:pt>
    <dgm:pt modelId="{F195ADDE-22FE-4F6D-861E-6B632A11E804}" type="pres">
      <dgm:prSet presAssocID="{9CA206EF-A61C-4388-B341-38720AC6B369}" presName="LevelTwoTextNode" presStyleLbl="node3" presStyleIdx="3" presStyleCnt="5" custScaleX="339347">
        <dgm:presLayoutVars>
          <dgm:chPref val="3"/>
        </dgm:presLayoutVars>
      </dgm:prSet>
      <dgm:spPr/>
    </dgm:pt>
    <dgm:pt modelId="{0065FC66-6700-4B1C-A0A5-79291674D8A0}" type="pres">
      <dgm:prSet presAssocID="{9CA206EF-A61C-4388-B341-38720AC6B369}" presName="level3hierChild" presStyleCnt="0"/>
      <dgm:spPr/>
    </dgm:pt>
    <dgm:pt modelId="{AEDF43A1-8942-44B5-BFF5-7BE9DEC5BA6E}" type="pres">
      <dgm:prSet presAssocID="{34C2457A-BF2F-41F1-BBBD-5931B94245C8}" presName="conn2-1" presStyleLbl="parChTrans1D2" presStyleIdx="4" presStyleCnt="5"/>
      <dgm:spPr/>
    </dgm:pt>
    <dgm:pt modelId="{12211A27-9F8A-4A8F-A6F4-38F92F3C57E3}" type="pres">
      <dgm:prSet presAssocID="{34C2457A-BF2F-41F1-BBBD-5931B94245C8}" presName="connTx" presStyleLbl="parChTrans1D2" presStyleIdx="4" presStyleCnt="5"/>
      <dgm:spPr/>
    </dgm:pt>
    <dgm:pt modelId="{634AF84C-5449-4FDE-9282-D119F83AF036}" type="pres">
      <dgm:prSet presAssocID="{3159B876-5430-4BE9-82B4-C841AFBE1216}" presName="root2" presStyleCnt="0"/>
      <dgm:spPr/>
    </dgm:pt>
    <dgm:pt modelId="{CA9F98F8-3894-4794-BBCA-7DB2576E9EF8}" type="pres">
      <dgm:prSet presAssocID="{3159B876-5430-4BE9-82B4-C841AFBE1216}" presName="LevelTwoTextNode" presStyleLbl="node2" presStyleIdx="4" presStyleCnt="5" custScaleX="146720">
        <dgm:presLayoutVars>
          <dgm:chPref val="3"/>
        </dgm:presLayoutVars>
      </dgm:prSet>
      <dgm:spPr/>
    </dgm:pt>
    <dgm:pt modelId="{4283A39B-18E6-4FFA-A93F-1B56C02579AA}" type="pres">
      <dgm:prSet presAssocID="{3159B876-5430-4BE9-82B4-C841AFBE1216}" presName="level3hierChild" presStyleCnt="0"/>
      <dgm:spPr/>
    </dgm:pt>
    <dgm:pt modelId="{E62833B2-3B8E-409C-8CBE-6C1412CE3E88}" type="pres">
      <dgm:prSet presAssocID="{C30ECDAB-4607-4613-91DB-74E881CE6C37}" presName="conn2-1" presStyleLbl="parChTrans1D3" presStyleIdx="4" presStyleCnt="5"/>
      <dgm:spPr/>
    </dgm:pt>
    <dgm:pt modelId="{C3684A9A-2699-4975-A601-E51B3427CF48}" type="pres">
      <dgm:prSet presAssocID="{C30ECDAB-4607-4613-91DB-74E881CE6C37}" presName="connTx" presStyleLbl="parChTrans1D3" presStyleIdx="4" presStyleCnt="5"/>
      <dgm:spPr/>
    </dgm:pt>
    <dgm:pt modelId="{FD52FBB3-B66D-4B5D-A7DB-34BF597A728A}" type="pres">
      <dgm:prSet presAssocID="{1D7DBD81-A01F-47EB-B0F3-575E51B8278B}" presName="root2" presStyleCnt="0"/>
      <dgm:spPr/>
    </dgm:pt>
    <dgm:pt modelId="{5D3F45E4-6597-476A-B998-F007A4EF140D}" type="pres">
      <dgm:prSet presAssocID="{1D7DBD81-A01F-47EB-B0F3-575E51B8278B}" presName="LevelTwoTextNode" presStyleLbl="node3" presStyleIdx="4" presStyleCnt="5" custScaleX="338415">
        <dgm:presLayoutVars>
          <dgm:chPref val="3"/>
        </dgm:presLayoutVars>
      </dgm:prSet>
      <dgm:spPr/>
    </dgm:pt>
    <dgm:pt modelId="{C2FEEF1C-778C-4721-A523-4E6F6F15838E}" type="pres">
      <dgm:prSet presAssocID="{1D7DBD81-A01F-47EB-B0F3-575E51B8278B}" presName="level3hierChild" presStyleCnt="0"/>
      <dgm:spPr/>
    </dgm:pt>
  </dgm:ptLst>
  <dgm:cxnLst>
    <dgm:cxn modelId="{6493E203-DF22-C541-9469-3C314093443F}" type="presOf" srcId="{A4CBAD29-1C09-4EA3-842C-BFD9892A7288}" destId="{DDD6A7FE-9A51-498A-80AE-2365946534AA}" srcOrd="0" destOrd="0" presId="urn:microsoft.com/office/officeart/2005/8/layout/hierarchy2#1"/>
    <dgm:cxn modelId="{98905009-0E3C-184F-9A02-0F85561EBE29}" type="presOf" srcId="{956953E4-9701-4758-8C5E-E73443C7253E}" destId="{CB9614B3-647B-4AC7-BF1B-5A3E2D01A6B8}" srcOrd="0" destOrd="0" presId="urn:microsoft.com/office/officeart/2005/8/layout/hierarchy2#1"/>
    <dgm:cxn modelId="{47F9A30A-11E5-4DFD-905E-515E0D149E65}" srcId="{20280695-0922-4568-8297-A7EF8478442B}" destId="{3159B876-5430-4BE9-82B4-C841AFBE1216}" srcOrd="4" destOrd="0" parTransId="{34C2457A-BF2F-41F1-BBBD-5931B94245C8}" sibTransId="{3BB7A446-29DA-4165-B440-DF322441052C}"/>
    <dgm:cxn modelId="{EF133612-13E2-D845-9429-D9FD898650BE}" type="presOf" srcId="{C30ECDAB-4607-4613-91DB-74E881CE6C37}" destId="{C3684A9A-2699-4975-A601-E51B3427CF48}" srcOrd="1" destOrd="0" presId="urn:microsoft.com/office/officeart/2005/8/layout/hierarchy2#1"/>
    <dgm:cxn modelId="{E35F1813-8E7D-1448-987B-04FA876D168D}" type="presOf" srcId="{9CA206EF-A61C-4388-B341-38720AC6B369}" destId="{F195ADDE-22FE-4F6D-861E-6B632A11E804}" srcOrd="0" destOrd="0" presId="urn:microsoft.com/office/officeart/2005/8/layout/hierarchy2#1"/>
    <dgm:cxn modelId="{FCC2F61B-5EB1-0544-8DE7-DEF84A2720B1}" type="presOf" srcId="{05058BFE-E60E-4F58-AFDF-C39A1C5D3093}" destId="{8E6ED27B-5E12-499B-9DF9-5F764D81767B}" srcOrd="0" destOrd="0" presId="urn:microsoft.com/office/officeart/2005/8/layout/hierarchy2#1"/>
    <dgm:cxn modelId="{73C87624-2BB7-C14E-80A3-1E0021EDE824}" type="presOf" srcId="{CF80BB0E-C056-4D7C-9089-1C5EB8D4BDA8}" destId="{790CEEB6-E266-4D94-A067-C4BC80A66371}" srcOrd="0" destOrd="0" presId="urn:microsoft.com/office/officeart/2005/8/layout/hierarchy2#1"/>
    <dgm:cxn modelId="{F0B3F828-B02A-0D49-9928-CDE721A35E4E}" type="presOf" srcId="{C0B1CDAF-658F-499C-9D0B-8FE80623AD9B}" destId="{2B9CFB72-05EE-4822-AE5C-34DE5257251F}" srcOrd="0" destOrd="0" presId="urn:microsoft.com/office/officeart/2005/8/layout/hierarchy2#1"/>
    <dgm:cxn modelId="{AC983C38-CA77-4697-B2BD-20C41DA32CB0}" srcId="{B9FADECA-16E7-4F49-B57E-1BFABEEBBD06}" destId="{CF80BB0E-C056-4D7C-9089-1C5EB8D4BDA8}" srcOrd="0" destOrd="0" parTransId="{C0B1CDAF-658F-499C-9D0B-8FE80623AD9B}" sibTransId="{227D9642-024D-4B27-A7C7-138D7A32965F}"/>
    <dgm:cxn modelId="{DC22B83D-73DF-1041-BD01-55FD51715681}" type="presOf" srcId="{E44386E6-5702-47AD-ABF1-AA2A4DBCBC13}" destId="{4E6FA796-BDC7-476B-86E8-EC236261483C}" srcOrd="1" destOrd="0" presId="urn:microsoft.com/office/officeart/2005/8/layout/hierarchy2#1"/>
    <dgm:cxn modelId="{67723642-BA8E-BF41-87F4-17A520DB82B2}" type="presOf" srcId="{B1BB122C-33D8-4978-B6DD-A385BD7D34F5}" destId="{63607D54-D3C0-40A0-88F3-0140B93E2A30}" srcOrd="1" destOrd="0" presId="urn:microsoft.com/office/officeart/2005/8/layout/hierarchy2#1"/>
    <dgm:cxn modelId="{B584E849-9DCA-404B-93B8-C290F026A3ED}" type="presOf" srcId="{A023B607-557C-4C95-AD20-D554CC362F54}" destId="{7030E230-3A56-4665-A2CE-B3CFF94F6F01}" srcOrd="1" destOrd="0" presId="urn:microsoft.com/office/officeart/2005/8/layout/hierarchy2#1"/>
    <dgm:cxn modelId="{A2A1D84D-5876-43F1-84AC-DB11A609BC9E}" srcId="{A4CBAD29-1C09-4EA3-842C-BFD9892A7288}" destId="{9CA206EF-A61C-4388-B341-38720AC6B369}" srcOrd="0" destOrd="0" parTransId="{D6B61F67-163B-47EF-821C-2CECE6D0E00F}" sibTransId="{45575A8B-B1F5-436D-A744-46F8C4777614}"/>
    <dgm:cxn modelId="{95D7BB4F-81F1-B840-A4E0-091D13CFB9F8}" type="presOf" srcId="{3159B876-5430-4BE9-82B4-C841AFBE1216}" destId="{CA9F98F8-3894-4794-BBCA-7DB2576E9EF8}" srcOrd="0" destOrd="0" presId="urn:microsoft.com/office/officeart/2005/8/layout/hierarchy2#1"/>
    <dgm:cxn modelId="{26265E58-AEFF-1043-893B-F65617235AE1}" type="presOf" srcId="{1800A872-96D6-46EC-8E6B-879679821261}" destId="{5C065B88-174A-4DD9-8280-9D452330AFC7}" srcOrd="0" destOrd="0" presId="urn:microsoft.com/office/officeart/2005/8/layout/hierarchy2#1"/>
    <dgm:cxn modelId="{9F7E4A5A-F19C-6641-A80D-7E61F5FF9DE3}" type="presOf" srcId="{62E9A54F-06D0-40EE-96F2-C381463025CC}" destId="{EA2457EA-3FC9-4A5E-93A4-C50953D5545D}" srcOrd="0" destOrd="0" presId="urn:microsoft.com/office/officeart/2005/8/layout/hierarchy2#1"/>
    <dgm:cxn modelId="{D9769263-C679-BA43-9038-2D1A5B7FDB23}" type="presOf" srcId="{34C2457A-BF2F-41F1-BBBD-5931B94245C8}" destId="{AEDF43A1-8942-44B5-BFF5-7BE9DEC5BA6E}" srcOrd="0" destOrd="0" presId="urn:microsoft.com/office/officeart/2005/8/layout/hierarchy2#1"/>
    <dgm:cxn modelId="{B9575E67-9913-6B4F-85CC-E79D5F94A0C5}" type="presOf" srcId="{ED7B36BE-1350-486D-8156-018B18BDAA31}" destId="{BD5C774B-F763-4B46-AFB3-28E98F55710A}" srcOrd="0" destOrd="0" presId="urn:microsoft.com/office/officeart/2005/8/layout/hierarchy2#1"/>
    <dgm:cxn modelId="{49F60D6B-FAA8-48D8-97EE-1998002FC62A}" srcId="{E2C25257-7F5E-4C3C-BBA3-18336FA00A21}" destId="{20280695-0922-4568-8297-A7EF8478442B}" srcOrd="0" destOrd="0" parTransId="{D36A59AE-FD74-4B5C-A5D7-4202FEA8552F}" sibTransId="{EB50C2CC-2E77-439E-AEE5-36855AEF6A92}"/>
    <dgm:cxn modelId="{5D2B0474-B05D-AA4A-BA41-EBBDBC79C5B6}" type="presOf" srcId="{D06A52B1-CFDB-47EE-B80D-B9F50C2DF0E6}" destId="{FB3774E4-97F2-4C27-B144-B4AA4ABEB03A}" srcOrd="0" destOrd="0" presId="urn:microsoft.com/office/officeart/2005/8/layout/hierarchy2#1"/>
    <dgm:cxn modelId="{768FA679-0B82-4764-B17B-F908CE0299D5}" srcId="{3159B876-5430-4BE9-82B4-C841AFBE1216}" destId="{1D7DBD81-A01F-47EB-B0F3-575E51B8278B}" srcOrd="0" destOrd="0" parTransId="{C30ECDAB-4607-4613-91DB-74E881CE6C37}" sibTransId="{38F72E36-408C-4C4F-B90C-82DF98ACC5E4}"/>
    <dgm:cxn modelId="{65CEC779-E137-3D46-AFF6-861C9BA7E25F}" type="presOf" srcId="{C30ECDAB-4607-4613-91DB-74E881CE6C37}" destId="{E62833B2-3B8E-409C-8CBE-6C1412CE3E88}" srcOrd="0" destOrd="0" presId="urn:microsoft.com/office/officeart/2005/8/layout/hierarchy2#1"/>
    <dgm:cxn modelId="{3959B18C-1155-0A4F-93CA-4F3AF6FBC579}" type="presOf" srcId="{864536A2-46C1-4B71-99C1-4C0CC5F9F135}" destId="{1D069153-5376-41CF-85E0-2E35AA8CA63D}" srcOrd="1" destOrd="0" presId="urn:microsoft.com/office/officeart/2005/8/layout/hierarchy2#1"/>
    <dgm:cxn modelId="{E5D4D791-BA33-4D4D-AC3A-8F074F48ABE4}" srcId="{20280695-0922-4568-8297-A7EF8478442B}" destId="{ED7B36BE-1350-486D-8156-018B18BDAA31}" srcOrd="2" destOrd="0" parTransId="{A023B607-557C-4C95-AD20-D554CC362F54}" sibTransId="{6D81B77D-E066-459E-B9E0-24D02AFDDA97}"/>
    <dgm:cxn modelId="{E94E5797-3502-4E09-AF32-2F089E1E0486}" srcId="{20280695-0922-4568-8297-A7EF8478442B}" destId="{B9FADECA-16E7-4F49-B57E-1BFABEEBBD06}" srcOrd="0" destOrd="0" parTransId="{864536A2-46C1-4B71-99C1-4C0CC5F9F135}" sibTransId="{7DE508FD-4076-4A07-BE6E-EB0E59105E87}"/>
    <dgm:cxn modelId="{ACDB8E97-A695-CF4E-B988-9D01FB42EB20}" type="presOf" srcId="{B1BB122C-33D8-4978-B6DD-A385BD7D34F5}" destId="{511BADAB-C49D-4D27-95E7-102A34829901}" srcOrd="0" destOrd="0" presId="urn:microsoft.com/office/officeart/2005/8/layout/hierarchy2#1"/>
    <dgm:cxn modelId="{775B4B98-DFEA-7F4E-BB92-54D783F116D1}" type="presOf" srcId="{34C2457A-BF2F-41F1-BBBD-5931B94245C8}" destId="{12211A27-9F8A-4A8F-A6F4-38F92F3C57E3}" srcOrd="1" destOrd="0" presId="urn:microsoft.com/office/officeart/2005/8/layout/hierarchy2#1"/>
    <dgm:cxn modelId="{21E0B9A7-2EC3-6540-AF99-1E671537EF98}" type="presOf" srcId="{62E9A54F-06D0-40EE-96F2-C381463025CC}" destId="{D3C4F073-F65F-458A-AFC4-FED95EB5D981}" srcOrd="1" destOrd="0" presId="urn:microsoft.com/office/officeart/2005/8/layout/hierarchy2#1"/>
    <dgm:cxn modelId="{47E248B1-4261-0F44-B6D8-86746F09078E}" type="presOf" srcId="{A023B607-557C-4C95-AD20-D554CC362F54}" destId="{F10D8452-4FCC-4505-B57A-482401365B18}" srcOrd="0" destOrd="0" presId="urn:microsoft.com/office/officeart/2005/8/layout/hierarchy2#1"/>
    <dgm:cxn modelId="{622E6DBF-6371-E541-9ED4-508FDBE4231F}" type="presOf" srcId="{D6B61F67-163B-47EF-821C-2CECE6D0E00F}" destId="{EDB51CF2-D82E-43D9-96E6-66D34B04F305}" srcOrd="1" destOrd="0" presId="urn:microsoft.com/office/officeart/2005/8/layout/hierarchy2#1"/>
    <dgm:cxn modelId="{9FD6E8C7-9A07-4508-B610-23456B94A61A}" srcId="{ED7B36BE-1350-486D-8156-018B18BDAA31}" destId="{1800A872-96D6-46EC-8E6B-879679821261}" srcOrd="0" destOrd="0" parTransId="{62E9A54F-06D0-40EE-96F2-C381463025CC}" sibTransId="{05DCBF13-F52F-4ACA-BA93-4412EE7C88D5}"/>
    <dgm:cxn modelId="{DD9818CD-4AEB-C945-B7B9-EBF7D3C3DB7C}" type="presOf" srcId="{E2C25257-7F5E-4C3C-BBA3-18336FA00A21}" destId="{63CF34E5-1E12-4D30-A80F-48B89DE2DAD1}" srcOrd="0" destOrd="0" presId="urn:microsoft.com/office/officeart/2005/8/layout/hierarchy2#1"/>
    <dgm:cxn modelId="{5650DBD2-1D51-744C-A21B-E64A5563E38E}" type="presOf" srcId="{C0B1CDAF-658F-499C-9D0B-8FE80623AD9B}" destId="{CB1E91DC-6D05-41AA-A716-6686247FAE1A}" srcOrd="1" destOrd="0" presId="urn:microsoft.com/office/officeart/2005/8/layout/hierarchy2#1"/>
    <dgm:cxn modelId="{360BC1DA-0916-494F-8426-9997D0474658}" type="presOf" srcId="{1D7DBD81-A01F-47EB-B0F3-575E51B8278B}" destId="{5D3F45E4-6597-476A-B998-F007A4EF140D}" srcOrd="0" destOrd="0" presId="urn:microsoft.com/office/officeart/2005/8/layout/hierarchy2#1"/>
    <dgm:cxn modelId="{1924B2DD-60D3-CE46-9604-EEC866C41CEC}" type="presOf" srcId="{D6B61F67-163B-47EF-821C-2CECE6D0E00F}" destId="{A54AA8AF-0B4E-4E76-BB86-658AB6FF6448}" srcOrd="0" destOrd="0" presId="urn:microsoft.com/office/officeart/2005/8/layout/hierarchy2#1"/>
    <dgm:cxn modelId="{0A2D49E6-0D33-4248-A839-2C5218750AA5}" type="presOf" srcId="{864536A2-46C1-4B71-99C1-4C0CC5F9F135}" destId="{0F1581EB-C6C5-408A-849E-906AEC2CA4BC}" srcOrd="0" destOrd="0" presId="urn:microsoft.com/office/officeart/2005/8/layout/hierarchy2#1"/>
    <dgm:cxn modelId="{6618CCE8-570D-45C1-955F-4F8F67D2A89E}" srcId="{D06A52B1-CFDB-47EE-B80D-B9F50C2DF0E6}" destId="{05058BFE-E60E-4F58-AFDF-C39A1C5D3093}" srcOrd="0" destOrd="0" parTransId="{E44386E6-5702-47AD-ABF1-AA2A4DBCBC13}" sibTransId="{F1ED76BE-3B2B-4433-BD70-916F1E6EDEFB}"/>
    <dgm:cxn modelId="{3BB983EE-3777-4EC1-822C-0EA11C9C78C0}" srcId="{20280695-0922-4568-8297-A7EF8478442B}" destId="{A4CBAD29-1C09-4EA3-842C-BFD9892A7288}" srcOrd="3" destOrd="0" parTransId="{B1BB122C-33D8-4978-B6DD-A385BD7D34F5}" sibTransId="{6464D04F-75A9-4764-A30C-9F5910E91919}"/>
    <dgm:cxn modelId="{E2D727F1-FC85-8046-B2C4-768CD27FB827}" type="presOf" srcId="{956953E4-9701-4758-8C5E-E73443C7253E}" destId="{B8B5194C-B947-42BF-9CE2-FFC21CA19056}" srcOrd="1" destOrd="0" presId="urn:microsoft.com/office/officeart/2005/8/layout/hierarchy2#1"/>
    <dgm:cxn modelId="{CD9D59F4-A59F-2343-9BF6-3A3D645B9C58}" type="presOf" srcId="{20280695-0922-4568-8297-A7EF8478442B}" destId="{0E39F0D9-1EC3-456E-AC13-DD697BBCD12B}" srcOrd="0" destOrd="0" presId="urn:microsoft.com/office/officeart/2005/8/layout/hierarchy2#1"/>
    <dgm:cxn modelId="{6D3281F6-3E90-41B3-9BCB-8CCBF8AF184C}" srcId="{20280695-0922-4568-8297-A7EF8478442B}" destId="{D06A52B1-CFDB-47EE-B80D-B9F50C2DF0E6}" srcOrd="1" destOrd="0" parTransId="{956953E4-9701-4758-8C5E-E73443C7253E}" sibTransId="{F1D195F3-1E56-4A64-A628-7F4C9C73D91E}"/>
    <dgm:cxn modelId="{3B3D2FFD-3D64-FA4B-9EC6-23549E543AF3}" type="presOf" srcId="{B9FADECA-16E7-4F49-B57E-1BFABEEBBD06}" destId="{BB02DB85-7F81-4A85-B7E3-D0A0EED7D389}" srcOrd="0" destOrd="0" presId="urn:microsoft.com/office/officeart/2005/8/layout/hierarchy2#1"/>
    <dgm:cxn modelId="{D2EE76FF-4E40-F843-BAE5-600EB5B7AEAF}" type="presOf" srcId="{E44386E6-5702-47AD-ABF1-AA2A4DBCBC13}" destId="{C159EB87-6033-4621-9998-84293545979F}" srcOrd="0" destOrd="0" presId="urn:microsoft.com/office/officeart/2005/8/layout/hierarchy2#1"/>
    <dgm:cxn modelId="{1750B41B-97E1-F54E-AB73-6310A1B6C036}" type="presParOf" srcId="{63CF34E5-1E12-4D30-A80F-48B89DE2DAD1}" destId="{F7A345F9-3C77-49FA-AD3C-4D629B8AB401}" srcOrd="0" destOrd="0" presId="urn:microsoft.com/office/officeart/2005/8/layout/hierarchy2#1"/>
    <dgm:cxn modelId="{883813CE-28E6-3649-94DD-80226458A3F7}" type="presParOf" srcId="{F7A345F9-3C77-49FA-AD3C-4D629B8AB401}" destId="{0E39F0D9-1EC3-456E-AC13-DD697BBCD12B}" srcOrd="0" destOrd="0" presId="urn:microsoft.com/office/officeart/2005/8/layout/hierarchy2#1"/>
    <dgm:cxn modelId="{4D67E9F8-A446-FA41-ACA4-796C22EDF7DD}" type="presParOf" srcId="{F7A345F9-3C77-49FA-AD3C-4D629B8AB401}" destId="{FBA14F5E-3993-4829-A992-E98E886EB9E5}" srcOrd="1" destOrd="0" presId="urn:microsoft.com/office/officeart/2005/8/layout/hierarchy2#1"/>
    <dgm:cxn modelId="{FB674033-A288-944B-88DD-CBB4DA654A68}" type="presParOf" srcId="{FBA14F5E-3993-4829-A992-E98E886EB9E5}" destId="{0F1581EB-C6C5-408A-849E-906AEC2CA4BC}" srcOrd="0" destOrd="0" presId="urn:microsoft.com/office/officeart/2005/8/layout/hierarchy2#1"/>
    <dgm:cxn modelId="{81F7B8BB-3305-2B4A-85E0-2F7D576E0B1C}" type="presParOf" srcId="{0F1581EB-C6C5-408A-849E-906AEC2CA4BC}" destId="{1D069153-5376-41CF-85E0-2E35AA8CA63D}" srcOrd="0" destOrd="0" presId="urn:microsoft.com/office/officeart/2005/8/layout/hierarchy2#1"/>
    <dgm:cxn modelId="{7C288BDB-2086-FC49-91A5-C5AAD9700B1D}" type="presParOf" srcId="{FBA14F5E-3993-4829-A992-E98E886EB9E5}" destId="{A2526AE4-6C98-41E8-BE36-9FE1ADBF8FCE}" srcOrd="1" destOrd="0" presId="urn:microsoft.com/office/officeart/2005/8/layout/hierarchy2#1"/>
    <dgm:cxn modelId="{E9DF6C3C-A168-DF43-8487-0BAE16C2E892}" type="presParOf" srcId="{A2526AE4-6C98-41E8-BE36-9FE1ADBF8FCE}" destId="{BB02DB85-7F81-4A85-B7E3-D0A0EED7D389}" srcOrd="0" destOrd="0" presId="urn:microsoft.com/office/officeart/2005/8/layout/hierarchy2#1"/>
    <dgm:cxn modelId="{11CC716C-3833-354D-893B-C58E9827C300}" type="presParOf" srcId="{A2526AE4-6C98-41E8-BE36-9FE1ADBF8FCE}" destId="{1F8D34C2-42FB-4888-B85C-CAA4A1A0E993}" srcOrd="1" destOrd="0" presId="urn:microsoft.com/office/officeart/2005/8/layout/hierarchy2#1"/>
    <dgm:cxn modelId="{7F222237-BCDF-4E47-BFD8-B7DFB21055DB}" type="presParOf" srcId="{1F8D34C2-42FB-4888-B85C-CAA4A1A0E993}" destId="{2B9CFB72-05EE-4822-AE5C-34DE5257251F}" srcOrd="0" destOrd="0" presId="urn:microsoft.com/office/officeart/2005/8/layout/hierarchy2#1"/>
    <dgm:cxn modelId="{2FD9600E-9237-2448-A541-40E2D72D111A}" type="presParOf" srcId="{2B9CFB72-05EE-4822-AE5C-34DE5257251F}" destId="{CB1E91DC-6D05-41AA-A716-6686247FAE1A}" srcOrd="0" destOrd="0" presId="urn:microsoft.com/office/officeart/2005/8/layout/hierarchy2#1"/>
    <dgm:cxn modelId="{9CF7DD43-9E8E-C545-8444-AC68FE2A73D0}" type="presParOf" srcId="{1F8D34C2-42FB-4888-B85C-CAA4A1A0E993}" destId="{BD5D27B7-4F2B-4815-A3D0-F90382D56CB3}" srcOrd="1" destOrd="0" presId="urn:microsoft.com/office/officeart/2005/8/layout/hierarchy2#1"/>
    <dgm:cxn modelId="{22BB3C5D-A955-6843-8940-1994173DE73A}" type="presParOf" srcId="{BD5D27B7-4F2B-4815-A3D0-F90382D56CB3}" destId="{790CEEB6-E266-4D94-A067-C4BC80A66371}" srcOrd="0" destOrd="0" presId="urn:microsoft.com/office/officeart/2005/8/layout/hierarchy2#1"/>
    <dgm:cxn modelId="{267C1F8D-7825-B14D-8608-0FE40A05D668}" type="presParOf" srcId="{BD5D27B7-4F2B-4815-A3D0-F90382D56CB3}" destId="{4C9979A0-DEA4-4AF4-A78E-2BD61B5DDDAA}" srcOrd="1" destOrd="0" presId="urn:microsoft.com/office/officeart/2005/8/layout/hierarchy2#1"/>
    <dgm:cxn modelId="{981964AF-4F3B-CA4C-B636-E5D0340DD1B2}" type="presParOf" srcId="{FBA14F5E-3993-4829-A992-E98E886EB9E5}" destId="{CB9614B3-647B-4AC7-BF1B-5A3E2D01A6B8}" srcOrd="2" destOrd="0" presId="urn:microsoft.com/office/officeart/2005/8/layout/hierarchy2#1"/>
    <dgm:cxn modelId="{E1CD678F-373E-E64A-924E-4247267C6A72}" type="presParOf" srcId="{CB9614B3-647B-4AC7-BF1B-5A3E2D01A6B8}" destId="{B8B5194C-B947-42BF-9CE2-FFC21CA19056}" srcOrd="0" destOrd="0" presId="urn:microsoft.com/office/officeart/2005/8/layout/hierarchy2#1"/>
    <dgm:cxn modelId="{8A5DC6F9-EBCC-664E-B09E-0E8C280EE48F}" type="presParOf" srcId="{FBA14F5E-3993-4829-A992-E98E886EB9E5}" destId="{E2535233-065F-44F8-B67A-D1D23CF726C2}" srcOrd="3" destOrd="0" presId="urn:microsoft.com/office/officeart/2005/8/layout/hierarchy2#1"/>
    <dgm:cxn modelId="{A633611E-CAC9-A440-9520-E127D2DA8881}" type="presParOf" srcId="{E2535233-065F-44F8-B67A-D1D23CF726C2}" destId="{FB3774E4-97F2-4C27-B144-B4AA4ABEB03A}" srcOrd="0" destOrd="0" presId="urn:microsoft.com/office/officeart/2005/8/layout/hierarchy2#1"/>
    <dgm:cxn modelId="{A7BAE628-DDC7-3344-AA21-8174D628E9FF}" type="presParOf" srcId="{E2535233-065F-44F8-B67A-D1D23CF726C2}" destId="{64B83615-0947-4E75-AC44-6F7A2EA0C9D3}" srcOrd="1" destOrd="0" presId="urn:microsoft.com/office/officeart/2005/8/layout/hierarchy2#1"/>
    <dgm:cxn modelId="{0CFF098E-32A1-1E47-BD0B-7935DF1874D3}" type="presParOf" srcId="{64B83615-0947-4E75-AC44-6F7A2EA0C9D3}" destId="{C159EB87-6033-4621-9998-84293545979F}" srcOrd="0" destOrd="0" presId="urn:microsoft.com/office/officeart/2005/8/layout/hierarchy2#1"/>
    <dgm:cxn modelId="{C015554B-17D3-BF45-B875-F103A1DBFB52}" type="presParOf" srcId="{C159EB87-6033-4621-9998-84293545979F}" destId="{4E6FA796-BDC7-476B-86E8-EC236261483C}" srcOrd="0" destOrd="0" presId="urn:microsoft.com/office/officeart/2005/8/layout/hierarchy2#1"/>
    <dgm:cxn modelId="{4C60788E-C164-734B-AF4B-065DD60DE253}" type="presParOf" srcId="{64B83615-0947-4E75-AC44-6F7A2EA0C9D3}" destId="{B86D03DB-8286-42A3-A798-32E464969271}" srcOrd="1" destOrd="0" presId="urn:microsoft.com/office/officeart/2005/8/layout/hierarchy2#1"/>
    <dgm:cxn modelId="{2B92CB47-1508-B64C-AD55-4A9F4AF53585}" type="presParOf" srcId="{B86D03DB-8286-42A3-A798-32E464969271}" destId="{8E6ED27B-5E12-499B-9DF9-5F764D81767B}" srcOrd="0" destOrd="0" presId="urn:microsoft.com/office/officeart/2005/8/layout/hierarchy2#1"/>
    <dgm:cxn modelId="{F6A05C61-E10D-764F-8476-92BDE00AA4C5}" type="presParOf" srcId="{B86D03DB-8286-42A3-A798-32E464969271}" destId="{FB0D7F81-1955-4D01-A215-4C3ABC3D05C0}" srcOrd="1" destOrd="0" presId="urn:microsoft.com/office/officeart/2005/8/layout/hierarchy2#1"/>
    <dgm:cxn modelId="{F25254BB-F8CF-6245-9F5E-9F538713B690}" type="presParOf" srcId="{FBA14F5E-3993-4829-A992-E98E886EB9E5}" destId="{F10D8452-4FCC-4505-B57A-482401365B18}" srcOrd="4" destOrd="0" presId="urn:microsoft.com/office/officeart/2005/8/layout/hierarchy2#1"/>
    <dgm:cxn modelId="{5C91111D-E636-AC4D-B5EE-76326BBE9EE0}" type="presParOf" srcId="{F10D8452-4FCC-4505-B57A-482401365B18}" destId="{7030E230-3A56-4665-A2CE-B3CFF94F6F01}" srcOrd="0" destOrd="0" presId="urn:microsoft.com/office/officeart/2005/8/layout/hierarchy2#1"/>
    <dgm:cxn modelId="{7B89D423-9D50-D842-B237-26708743D0EE}" type="presParOf" srcId="{FBA14F5E-3993-4829-A992-E98E886EB9E5}" destId="{46D740F2-9287-49E4-9918-8C49B42FCAF4}" srcOrd="5" destOrd="0" presId="urn:microsoft.com/office/officeart/2005/8/layout/hierarchy2#1"/>
    <dgm:cxn modelId="{EFB73DAF-3DF5-4143-8E63-5C1CF49AB7EF}" type="presParOf" srcId="{46D740F2-9287-49E4-9918-8C49B42FCAF4}" destId="{BD5C774B-F763-4B46-AFB3-28E98F55710A}" srcOrd="0" destOrd="0" presId="urn:microsoft.com/office/officeart/2005/8/layout/hierarchy2#1"/>
    <dgm:cxn modelId="{ACDD0694-27BD-4845-A882-0F6E1CEB090E}" type="presParOf" srcId="{46D740F2-9287-49E4-9918-8C49B42FCAF4}" destId="{E613C071-357A-4A30-AE2F-50DD9C85E296}" srcOrd="1" destOrd="0" presId="urn:microsoft.com/office/officeart/2005/8/layout/hierarchy2#1"/>
    <dgm:cxn modelId="{9C8AC730-E8C7-4146-965F-03CC412EC67F}" type="presParOf" srcId="{E613C071-357A-4A30-AE2F-50DD9C85E296}" destId="{EA2457EA-3FC9-4A5E-93A4-C50953D5545D}" srcOrd="0" destOrd="0" presId="urn:microsoft.com/office/officeart/2005/8/layout/hierarchy2#1"/>
    <dgm:cxn modelId="{C01AA35B-280E-1345-A106-C2166C1DA3FF}" type="presParOf" srcId="{EA2457EA-3FC9-4A5E-93A4-C50953D5545D}" destId="{D3C4F073-F65F-458A-AFC4-FED95EB5D981}" srcOrd="0" destOrd="0" presId="urn:microsoft.com/office/officeart/2005/8/layout/hierarchy2#1"/>
    <dgm:cxn modelId="{B7A0F30A-09DA-904D-8D0F-8ACB43F6AF4C}" type="presParOf" srcId="{E613C071-357A-4A30-AE2F-50DD9C85E296}" destId="{520B805E-0C37-4EDF-B165-7F9494D1B90C}" srcOrd="1" destOrd="0" presId="urn:microsoft.com/office/officeart/2005/8/layout/hierarchy2#1"/>
    <dgm:cxn modelId="{BF0153FD-7074-3A4C-9E0D-D8BB8E18F953}" type="presParOf" srcId="{520B805E-0C37-4EDF-B165-7F9494D1B90C}" destId="{5C065B88-174A-4DD9-8280-9D452330AFC7}" srcOrd="0" destOrd="0" presId="urn:microsoft.com/office/officeart/2005/8/layout/hierarchy2#1"/>
    <dgm:cxn modelId="{22263EB6-A524-B344-8E42-FA6BBA3DFF11}" type="presParOf" srcId="{520B805E-0C37-4EDF-B165-7F9494D1B90C}" destId="{E8625801-372E-4DAF-931B-3992E2936E85}" srcOrd="1" destOrd="0" presId="urn:microsoft.com/office/officeart/2005/8/layout/hierarchy2#1"/>
    <dgm:cxn modelId="{D40EA2CA-B247-D840-8EFD-556BBADE7681}" type="presParOf" srcId="{FBA14F5E-3993-4829-A992-E98E886EB9E5}" destId="{511BADAB-C49D-4D27-95E7-102A34829901}" srcOrd="6" destOrd="0" presId="urn:microsoft.com/office/officeart/2005/8/layout/hierarchy2#1"/>
    <dgm:cxn modelId="{C522048D-9D5F-744E-8295-98C5319C6D8A}" type="presParOf" srcId="{511BADAB-C49D-4D27-95E7-102A34829901}" destId="{63607D54-D3C0-40A0-88F3-0140B93E2A30}" srcOrd="0" destOrd="0" presId="urn:microsoft.com/office/officeart/2005/8/layout/hierarchy2#1"/>
    <dgm:cxn modelId="{EFBB2984-1B2D-EE48-9DDF-FE62BEDE362D}" type="presParOf" srcId="{FBA14F5E-3993-4829-A992-E98E886EB9E5}" destId="{FD5BDA31-093D-4406-90C7-2AF27642EAA8}" srcOrd="7" destOrd="0" presId="urn:microsoft.com/office/officeart/2005/8/layout/hierarchy2#1"/>
    <dgm:cxn modelId="{9CDF5B40-1109-7F4B-8A40-EB7325A6424E}" type="presParOf" srcId="{FD5BDA31-093D-4406-90C7-2AF27642EAA8}" destId="{DDD6A7FE-9A51-498A-80AE-2365946534AA}" srcOrd="0" destOrd="0" presId="urn:microsoft.com/office/officeart/2005/8/layout/hierarchy2#1"/>
    <dgm:cxn modelId="{2D2165F7-B8A9-5846-8E15-D6E0904FB0DC}" type="presParOf" srcId="{FD5BDA31-093D-4406-90C7-2AF27642EAA8}" destId="{0D949E9B-A68E-4650-840E-25B8BC3459A3}" srcOrd="1" destOrd="0" presId="urn:microsoft.com/office/officeart/2005/8/layout/hierarchy2#1"/>
    <dgm:cxn modelId="{359F7124-92BD-8646-AC88-88668FEB2C4D}" type="presParOf" srcId="{0D949E9B-A68E-4650-840E-25B8BC3459A3}" destId="{A54AA8AF-0B4E-4E76-BB86-658AB6FF6448}" srcOrd="0" destOrd="0" presId="urn:microsoft.com/office/officeart/2005/8/layout/hierarchy2#1"/>
    <dgm:cxn modelId="{8524E579-5831-0344-9C21-031806BA98E7}" type="presParOf" srcId="{A54AA8AF-0B4E-4E76-BB86-658AB6FF6448}" destId="{EDB51CF2-D82E-43D9-96E6-66D34B04F305}" srcOrd="0" destOrd="0" presId="urn:microsoft.com/office/officeart/2005/8/layout/hierarchy2#1"/>
    <dgm:cxn modelId="{5D947EF4-C42D-ED49-9B13-D8B62A751716}" type="presParOf" srcId="{0D949E9B-A68E-4650-840E-25B8BC3459A3}" destId="{209DAF07-58FC-47C0-B669-A34D48BB8F55}" srcOrd="1" destOrd="0" presId="urn:microsoft.com/office/officeart/2005/8/layout/hierarchy2#1"/>
    <dgm:cxn modelId="{BA6717B9-FB95-9F49-B98E-B7A25D958F21}" type="presParOf" srcId="{209DAF07-58FC-47C0-B669-A34D48BB8F55}" destId="{F195ADDE-22FE-4F6D-861E-6B632A11E804}" srcOrd="0" destOrd="0" presId="urn:microsoft.com/office/officeart/2005/8/layout/hierarchy2#1"/>
    <dgm:cxn modelId="{0F2D5231-722B-A646-9DF5-E807C3FD96AE}" type="presParOf" srcId="{209DAF07-58FC-47C0-B669-A34D48BB8F55}" destId="{0065FC66-6700-4B1C-A0A5-79291674D8A0}" srcOrd="1" destOrd="0" presId="urn:microsoft.com/office/officeart/2005/8/layout/hierarchy2#1"/>
    <dgm:cxn modelId="{424E9F62-1C42-1144-8042-A9236AFC8670}" type="presParOf" srcId="{FBA14F5E-3993-4829-A992-E98E886EB9E5}" destId="{AEDF43A1-8942-44B5-BFF5-7BE9DEC5BA6E}" srcOrd="8" destOrd="0" presId="urn:microsoft.com/office/officeart/2005/8/layout/hierarchy2#1"/>
    <dgm:cxn modelId="{6698296D-456A-1B49-9341-22E23912A16C}" type="presParOf" srcId="{AEDF43A1-8942-44B5-BFF5-7BE9DEC5BA6E}" destId="{12211A27-9F8A-4A8F-A6F4-38F92F3C57E3}" srcOrd="0" destOrd="0" presId="urn:microsoft.com/office/officeart/2005/8/layout/hierarchy2#1"/>
    <dgm:cxn modelId="{E69BD0F2-4886-6447-B8DF-8A7EB5E3E969}" type="presParOf" srcId="{FBA14F5E-3993-4829-A992-E98E886EB9E5}" destId="{634AF84C-5449-4FDE-9282-D119F83AF036}" srcOrd="9" destOrd="0" presId="urn:microsoft.com/office/officeart/2005/8/layout/hierarchy2#1"/>
    <dgm:cxn modelId="{20768ED8-6EDE-794A-B455-474E26D59221}" type="presParOf" srcId="{634AF84C-5449-4FDE-9282-D119F83AF036}" destId="{CA9F98F8-3894-4794-BBCA-7DB2576E9EF8}" srcOrd="0" destOrd="0" presId="urn:microsoft.com/office/officeart/2005/8/layout/hierarchy2#1"/>
    <dgm:cxn modelId="{C3E76D4E-C1FC-F74D-9662-D05874C24F7D}" type="presParOf" srcId="{634AF84C-5449-4FDE-9282-D119F83AF036}" destId="{4283A39B-18E6-4FFA-A93F-1B56C02579AA}" srcOrd="1" destOrd="0" presId="urn:microsoft.com/office/officeart/2005/8/layout/hierarchy2#1"/>
    <dgm:cxn modelId="{982B959F-89A9-1C43-A4F8-A80CA8D7A8F4}" type="presParOf" srcId="{4283A39B-18E6-4FFA-A93F-1B56C02579AA}" destId="{E62833B2-3B8E-409C-8CBE-6C1412CE3E88}" srcOrd="0" destOrd="0" presId="urn:microsoft.com/office/officeart/2005/8/layout/hierarchy2#1"/>
    <dgm:cxn modelId="{9D600F56-C753-D847-9638-90CB8AA438B8}" type="presParOf" srcId="{E62833B2-3B8E-409C-8CBE-6C1412CE3E88}" destId="{C3684A9A-2699-4975-A601-E51B3427CF48}" srcOrd="0" destOrd="0" presId="urn:microsoft.com/office/officeart/2005/8/layout/hierarchy2#1"/>
    <dgm:cxn modelId="{189A6752-5352-0444-B3F4-1CAD81D93D39}" type="presParOf" srcId="{4283A39B-18E6-4FFA-A93F-1B56C02579AA}" destId="{FD52FBB3-B66D-4B5D-A7DB-34BF597A728A}" srcOrd="1" destOrd="0" presId="urn:microsoft.com/office/officeart/2005/8/layout/hierarchy2#1"/>
    <dgm:cxn modelId="{0BFCEE71-B650-FA47-85E1-8E365718BE96}" type="presParOf" srcId="{FD52FBB3-B66D-4B5D-A7DB-34BF597A728A}" destId="{5D3F45E4-6597-476A-B998-F007A4EF140D}" srcOrd="0" destOrd="0" presId="urn:microsoft.com/office/officeart/2005/8/layout/hierarchy2#1"/>
    <dgm:cxn modelId="{6A30CBAD-1B03-7948-B9E5-2BABBF7EDED6}" type="presParOf" srcId="{FD52FBB3-B66D-4B5D-A7DB-34BF597A728A}" destId="{C2FEEF1C-778C-4721-A523-4E6F6F15838E}" srcOrd="1" destOrd="0" presId="urn:microsoft.com/office/officeart/2005/8/layout/hierarchy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学习型组织</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a:latin typeface="黑体" panose="02010609060101010101" pitchFamily="49" charset="-122"/>
              <a:ea typeface="黑体" panose="02010609060101010101" pitchFamily="49" charset="-122"/>
              <a:sym typeface="+mn-ea"/>
            </a:rPr>
            <a:t>学习型组织的特点</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黑体" panose="02010609060101010101" pitchFamily="49" charset="-122"/>
              <a:ea typeface="黑体" panose="02010609060101010101" pitchFamily="49" charset="-122"/>
              <a:sym typeface="+mn-ea"/>
            </a:rPr>
            <a:t>学习型</a:t>
          </a:r>
          <a:r>
            <a:rPr lang="zh-CN" altLang="en-US" sz="1100" b="1">
              <a:latin typeface="黑体" panose="02010609060101010101" pitchFamily="49" charset="-122"/>
              <a:ea typeface="黑体" panose="02010609060101010101" pitchFamily="49" charset="-122"/>
              <a:sym typeface="+mn-ea"/>
            </a:rPr>
            <a:t>组织的构建</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B94BF64B-9716-424E-A851-42E8E7B2B9A7}" type="pres">
      <dgm:prSet presAssocID="{18A5DCF8-381A-9740-A1DC-D1A5033A3647}" presName="Name64" presStyleLbl="parChTrans1D2" presStyleIdx="0" presStyleCnt="2"/>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0" presStyleCnt="2" custLinFactNeighborX="24064" custLinFactNeighborY="-1195">
        <dgm:presLayoutVars>
          <dgm:chPref val="3"/>
        </dgm:presLayoutVars>
      </dgm:prSet>
      <dgm:spPr/>
    </dgm:pt>
    <dgm:pt modelId="{BCDD8BD9-F9D2-4C44-AB56-5005F5FB7B08}" type="pres">
      <dgm:prSet presAssocID="{87585F0D-6A81-F747-99EB-D14B33EBB618}" presName="rootConnector" presStyleLbl="node2" presStyleIdx="0" presStyleCnt="2"/>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1"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1" presStyleCnt="2">
        <dgm:presLayoutVars>
          <dgm:chPref val="3"/>
        </dgm:presLayoutVars>
      </dgm:prSet>
      <dgm:spPr/>
    </dgm:pt>
    <dgm:pt modelId="{B13D6842-7E74-6E4A-B081-886229548982}" type="pres">
      <dgm:prSet presAssocID="{23F1803F-276C-8041-9B7B-082F2BD1E946}" presName="rootConnector" presStyleLbl="node2" presStyleIdx="1"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FBE7C603-FB75-3044-A935-1C7C367F198F}" type="presOf" srcId="{5E91D41B-332E-E54E-BBB2-1256B9CC48C7}" destId="{97BD78E0-6CC9-224B-9FDD-F11EE9BF8DF0}" srcOrd="0" destOrd="0" presId="urn:microsoft.com/office/officeart/2009/3/layout/HorizontalOrganizationChart"/>
    <dgm:cxn modelId="{51A0D708-C959-D74C-AB5D-714B7FABEAEE}" srcId="{9AC2E227-803C-4016-BF2C-9291B6CAA290}" destId="{23F1803F-276C-8041-9B7B-082F2BD1E946}" srcOrd="1" destOrd="0" parTransId="{5E91D41B-332E-E54E-BBB2-1256B9CC48C7}" sibTransId="{A4A747C8-04CB-3145-88B3-093091584144}"/>
    <dgm:cxn modelId="{5A62120D-EE75-C04B-AC71-BAB7CA443DF2}" type="presOf" srcId="{23F1803F-276C-8041-9B7B-082F2BD1E946}" destId="{19BA56B5-C34A-B64D-A239-C962FAC6DE3A}" srcOrd="0" destOrd="0" presId="urn:microsoft.com/office/officeart/2009/3/layout/HorizontalOrganizationChart"/>
    <dgm:cxn modelId="{F244BB1C-EC79-784E-9A17-45ADEA96BFF7}" type="presOf" srcId="{9AC2E227-803C-4016-BF2C-9291B6CAA290}" destId="{2A2AFDF2-2568-44F8-842C-3BFD70D9F2B1}" srcOrd="0" destOrd="0" presId="urn:microsoft.com/office/officeart/2009/3/layout/HorizontalOrganizationChart"/>
    <dgm:cxn modelId="{EE0E6D25-8468-6E4B-8D99-7AF68CBAE76D}" type="presOf" srcId="{23F1803F-276C-8041-9B7B-082F2BD1E946}" destId="{B13D6842-7E74-6E4A-B081-886229548982}" srcOrd="1" destOrd="0" presId="urn:microsoft.com/office/officeart/2009/3/layout/HorizontalOrganizationChart"/>
    <dgm:cxn modelId="{78FDFB37-DAA8-A44B-AF9A-24DD6CA3FD6F}" type="presOf" srcId="{F05BBA42-D7AF-4BA0-8C3F-85B1FE28E48F}" destId="{18DB143D-9E27-4E02-AFA5-F665953CBC10}" srcOrd="0" destOrd="0" presId="urn:microsoft.com/office/officeart/2009/3/layout/HorizontalOrganizationChart"/>
    <dgm:cxn modelId="{8D883660-8517-724B-9168-EEF3CC06CA2B}" type="presOf" srcId="{87585F0D-6A81-F747-99EB-D14B33EBB618}" destId="{BCDD8BD9-F9D2-4C44-AB56-5005F5FB7B08}" srcOrd="1" destOrd="0" presId="urn:microsoft.com/office/officeart/2009/3/layout/HorizontalOrganizationChart"/>
    <dgm:cxn modelId="{F98F2765-CEF5-034C-BD8B-EA24E7424BED}"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2AD3AAA1-6B58-7C42-98A4-C17159859D50}" type="presOf" srcId="{18A5DCF8-381A-9740-A1DC-D1A5033A3647}" destId="{B94BF64B-9716-424E-A851-42E8E7B2B9A7}" srcOrd="0" destOrd="0" presId="urn:microsoft.com/office/officeart/2009/3/layout/HorizontalOrganizationChart"/>
    <dgm:cxn modelId="{9AAB41CC-B9AA-9142-BE5E-0B1EE6E34DAA}" srcId="{9AC2E227-803C-4016-BF2C-9291B6CAA290}" destId="{87585F0D-6A81-F747-99EB-D14B33EBB618}" srcOrd="0" destOrd="0" parTransId="{18A5DCF8-381A-9740-A1DC-D1A5033A3647}" sibTransId="{8D2E3331-C9C0-6F41-9B03-2AE4E999EDF7}"/>
    <dgm:cxn modelId="{837D13D9-6472-364D-A102-DD5EB5F64A35}" type="presOf" srcId="{87585F0D-6A81-F747-99EB-D14B33EBB618}" destId="{A73C4A40-2D47-BF42-9EF8-B3BEE9451F45}" srcOrd="0" destOrd="0" presId="urn:microsoft.com/office/officeart/2009/3/layout/HorizontalOrganizationChart"/>
    <dgm:cxn modelId="{F44B2D27-076B-3048-95A1-E1DA9480CAFA}" type="presParOf" srcId="{18DB143D-9E27-4E02-AFA5-F665953CBC10}" destId="{07E01157-B979-4F6B-B892-75DB2A2B8B0F}" srcOrd="0" destOrd="0" presId="urn:microsoft.com/office/officeart/2009/3/layout/HorizontalOrganizationChart"/>
    <dgm:cxn modelId="{0DDD291B-2E71-DA49-8D05-062C77247F8C}" type="presParOf" srcId="{07E01157-B979-4F6B-B892-75DB2A2B8B0F}" destId="{F686C23F-604E-4653-B2CB-27DBB6BED631}" srcOrd="0" destOrd="0" presId="urn:microsoft.com/office/officeart/2009/3/layout/HorizontalOrganizationChart"/>
    <dgm:cxn modelId="{79B79F33-8F04-424A-A3A6-52B3976A11CE}" type="presParOf" srcId="{F686C23F-604E-4653-B2CB-27DBB6BED631}" destId="{2A2AFDF2-2568-44F8-842C-3BFD70D9F2B1}" srcOrd="0" destOrd="0" presId="urn:microsoft.com/office/officeart/2009/3/layout/HorizontalOrganizationChart"/>
    <dgm:cxn modelId="{2B758E34-3101-8347-8E94-C19A9AC126C4}" type="presParOf" srcId="{F686C23F-604E-4653-B2CB-27DBB6BED631}" destId="{9CD41DA5-A8A9-4189-B933-DCF665F7DF2D}" srcOrd="1" destOrd="0" presId="urn:microsoft.com/office/officeart/2009/3/layout/HorizontalOrganizationChart"/>
    <dgm:cxn modelId="{3B4A73AB-2F0F-7B40-911C-35CEED446EDE}" type="presParOf" srcId="{07E01157-B979-4F6B-B892-75DB2A2B8B0F}" destId="{96876921-77F4-4E08-9148-E99125692808}" srcOrd="1" destOrd="0" presId="urn:microsoft.com/office/officeart/2009/3/layout/HorizontalOrganizationChart"/>
    <dgm:cxn modelId="{A69D13D6-2AE6-414C-9757-0F7B63B1D91E}" type="presParOf" srcId="{96876921-77F4-4E08-9148-E99125692808}" destId="{B94BF64B-9716-424E-A851-42E8E7B2B9A7}" srcOrd="0" destOrd="0" presId="urn:microsoft.com/office/officeart/2009/3/layout/HorizontalOrganizationChart"/>
    <dgm:cxn modelId="{F0A3ED9B-A448-2440-81D4-82D6D1C75719}" type="presParOf" srcId="{96876921-77F4-4E08-9148-E99125692808}" destId="{31E814C1-FFDD-BA48-BF9D-F3C8FF892503}" srcOrd="1" destOrd="0" presId="urn:microsoft.com/office/officeart/2009/3/layout/HorizontalOrganizationChart"/>
    <dgm:cxn modelId="{1227C8CE-686D-C345-BE26-07325E209C5D}" type="presParOf" srcId="{31E814C1-FFDD-BA48-BF9D-F3C8FF892503}" destId="{1780440E-D92A-B040-A710-F8D875101E05}" srcOrd="0" destOrd="0" presId="urn:microsoft.com/office/officeart/2009/3/layout/HorizontalOrganizationChart"/>
    <dgm:cxn modelId="{784A605D-5B0F-3E42-BA94-66D8262EAABE}" type="presParOf" srcId="{1780440E-D92A-B040-A710-F8D875101E05}" destId="{A73C4A40-2D47-BF42-9EF8-B3BEE9451F45}" srcOrd="0" destOrd="0" presId="urn:microsoft.com/office/officeart/2009/3/layout/HorizontalOrganizationChart"/>
    <dgm:cxn modelId="{79602C30-CCB6-F143-9F58-9DD6C0C3FEAE}" type="presParOf" srcId="{1780440E-D92A-B040-A710-F8D875101E05}" destId="{BCDD8BD9-F9D2-4C44-AB56-5005F5FB7B08}" srcOrd="1" destOrd="0" presId="urn:microsoft.com/office/officeart/2009/3/layout/HorizontalOrganizationChart"/>
    <dgm:cxn modelId="{B27BD595-E17D-4D4D-AA84-0B008C084358}" type="presParOf" srcId="{31E814C1-FFDD-BA48-BF9D-F3C8FF892503}" destId="{B22D4294-1D49-E046-9CF9-7B480D0762E6}" srcOrd="1" destOrd="0" presId="urn:microsoft.com/office/officeart/2009/3/layout/HorizontalOrganizationChart"/>
    <dgm:cxn modelId="{D8153C56-AD73-C24F-B8AE-8CC8210D7AB0}" type="presParOf" srcId="{31E814C1-FFDD-BA48-BF9D-F3C8FF892503}" destId="{E1D0C206-488D-6348-BEA7-1FE8B1679EF7}" srcOrd="2" destOrd="0" presId="urn:microsoft.com/office/officeart/2009/3/layout/HorizontalOrganizationChart"/>
    <dgm:cxn modelId="{BFA00D28-BDAE-F949-A779-3C128E67E425}" type="presParOf" srcId="{96876921-77F4-4E08-9148-E99125692808}" destId="{97BD78E0-6CC9-224B-9FDD-F11EE9BF8DF0}" srcOrd="2" destOrd="0" presId="urn:microsoft.com/office/officeart/2009/3/layout/HorizontalOrganizationChart"/>
    <dgm:cxn modelId="{9EE15B33-14E6-CD44-86D2-2FA33E32AD02}" type="presParOf" srcId="{96876921-77F4-4E08-9148-E99125692808}" destId="{F5564F5E-C23C-6041-B185-3508736BC161}" srcOrd="3" destOrd="0" presId="urn:microsoft.com/office/officeart/2009/3/layout/HorizontalOrganizationChart"/>
    <dgm:cxn modelId="{2BEEA2C2-40BC-A44B-880E-E148DFEB8495}" type="presParOf" srcId="{F5564F5E-C23C-6041-B185-3508736BC161}" destId="{730C15AF-A2E3-334E-9C4F-2DA8AC61AB90}" srcOrd="0" destOrd="0" presId="urn:microsoft.com/office/officeart/2009/3/layout/HorizontalOrganizationChart"/>
    <dgm:cxn modelId="{71DDA6A2-61FF-E941-BE99-3176F21051D2}" type="presParOf" srcId="{730C15AF-A2E3-334E-9C4F-2DA8AC61AB90}" destId="{19BA56B5-C34A-B64D-A239-C962FAC6DE3A}" srcOrd="0" destOrd="0" presId="urn:microsoft.com/office/officeart/2009/3/layout/HorizontalOrganizationChart"/>
    <dgm:cxn modelId="{8FC73BE2-B611-6745-AC5D-891B9699527D}" type="presParOf" srcId="{730C15AF-A2E3-334E-9C4F-2DA8AC61AB90}" destId="{B13D6842-7E74-6E4A-B081-886229548982}" srcOrd="1" destOrd="0" presId="urn:microsoft.com/office/officeart/2009/3/layout/HorizontalOrganizationChart"/>
    <dgm:cxn modelId="{91916D88-CB6F-3544-8A84-95BFC5EC108A}" type="presParOf" srcId="{F5564F5E-C23C-6041-B185-3508736BC161}" destId="{DA228DBB-51B5-1545-814C-2E0469298B4C}" srcOrd="1" destOrd="0" presId="urn:microsoft.com/office/officeart/2009/3/layout/HorizontalOrganizationChart"/>
    <dgm:cxn modelId="{44021575-1E9D-3641-B49E-F4F03BC648F1}" type="presParOf" srcId="{F5564F5E-C23C-6041-B185-3508736BC161}" destId="{D334E96E-D664-3443-8496-4E437BC45B67}" srcOrd="2" destOrd="0" presId="urn:microsoft.com/office/officeart/2009/3/layout/HorizontalOrganizationChart"/>
    <dgm:cxn modelId="{7C45C819-6679-744A-98D0-B8B4A954DBCC}"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学习型组织</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a:latin typeface="黑体" panose="02010609060101010101" pitchFamily="49" charset="-122"/>
              <a:ea typeface="黑体" panose="02010609060101010101" pitchFamily="49" charset="-122"/>
              <a:sym typeface="+mn-ea"/>
            </a:rPr>
            <a:t>学习型组织的特点</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黑体" panose="02010609060101010101" pitchFamily="49" charset="-122"/>
              <a:ea typeface="黑体" panose="02010609060101010101" pitchFamily="49" charset="-122"/>
              <a:sym typeface="+mn-ea"/>
            </a:rPr>
            <a:t>学习型</a:t>
          </a:r>
          <a:r>
            <a:rPr lang="zh-CN" altLang="en-US" sz="1100" b="1">
              <a:latin typeface="黑体" panose="02010609060101010101" pitchFamily="49" charset="-122"/>
              <a:ea typeface="黑体" panose="02010609060101010101" pitchFamily="49" charset="-122"/>
              <a:sym typeface="+mn-ea"/>
            </a:rPr>
            <a:t>组织的构建</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B94BF64B-9716-424E-A851-42E8E7B2B9A7}" type="pres">
      <dgm:prSet presAssocID="{18A5DCF8-381A-9740-A1DC-D1A5033A3647}" presName="Name64" presStyleLbl="parChTrans1D2" presStyleIdx="0" presStyleCnt="2"/>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0" presStyleCnt="2" custLinFactNeighborX="24064" custLinFactNeighborY="-1195">
        <dgm:presLayoutVars>
          <dgm:chPref val="3"/>
        </dgm:presLayoutVars>
      </dgm:prSet>
      <dgm:spPr/>
    </dgm:pt>
    <dgm:pt modelId="{BCDD8BD9-F9D2-4C44-AB56-5005F5FB7B08}" type="pres">
      <dgm:prSet presAssocID="{87585F0D-6A81-F747-99EB-D14B33EBB618}" presName="rootConnector" presStyleLbl="node2" presStyleIdx="0" presStyleCnt="2"/>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1"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1" presStyleCnt="2">
        <dgm:presLayoutVars>
          <dgm:chPref val="3"/>
        </dgm:presLayoutVars>
      </dgm:prSet>
      <dgm:spPr/>
    </dgm:pt>
    <dgm:pt modelId="{B13D6842-7E74-6E4A-B081-886229548982}" type="pres">
      <dgm:prSet presAssocID="{23F1803F-276C-8041-9B7B-082F2BD1E946}" presName="rootConnector" presStyleLbl="node2" presStyleIdx="1"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F6FC9102-BF2E-8740-BE71-5F567886E267}" type="presOf" srcId="{87585F0D-6A81-F747-99EB-D14B33EBB618}" destId="{BCDD8BD9-F9D2-4C44-AB56-5005F5FB7B08}" srcOrd="1" destOrd="0" presId="urn:microsoft.com/office/officeart/2009/3/layout/HorizontalOrganizationChart"/>
    <dgm:cxn modelId="{51A0D708-C959-D74C-AB5D-714B7FABEAEE}" srcId="{9AC2E227-803C-4016-BF2C-9291B6CAA290}" destId="{23F1803F-276C-8041-9B7B-082F2BD1E946}" srcOrd="1" destOrd="0" parTransId="{5E91D41B-332E-E54E-BBB2-1256B9CC48C7}" sibTransId="{A4A747C8-04CB-3145-88B3-093091584144}"/>
    <dgm:cxn modelId="{7F68EF0D-5584-1343-BCB3-28921244D473}" type="presOf" srcId="{5E91D41B-332E-E54E-BBB2-1256B9CC48C7}" destId="{97BD78E0-6CC9-224B-9FDD-F11EE9BF8DF0}" srcOrd="0" destOrd="0" presId="urn:microsoft.com/office/officeart/2009/3/layout/HorizontalOrganizationChart"/>
    <dgm:cxn modelId="{002B1642-F983-0D44-AD40-9661104874A6}" type="presOf" srcId="{F05BBA42-D7AF-4BA0-8C3F-85B1FE28E48F}" destId="{18DB143D-9E27-4E02-AFA5-F665953CBC10}" srcOrd="0" destOrd="0" presId="urn:microsoft.com/office/officeart/2009/3/layout/HorizontalOrganizationChart"/>
    <dgm:cxn modelId="{6DF5835F-83C5-E34A-8955-541C2880D111}" type="presOf" srcId="{9AC2E227-803C-4016-BF2C-9291B6CAA290}" destId="{2A2AFDF2-2568-44F8-842C-3BFD70D9F2B1}" srcOrd="0" destOrd="0" presId="urn:microsoft.com/office/officeart/2009/3/layout/HorizontalOrganizationChart"/>
    <dgm:cxn modelId="{8846B680-69C4-5641-B61A-0AAEBAC9288C}" type="presOf" srcId="{23F1803F-276C-8041-9B7B-082F2BD1E946}" destId="{B13D6842-7E74-6E4A-B081-886229548982}" srcOrd="1" destOrd="0" presId="urn:microsoft.com/office/officeart/2009/3/layout/HorizontalOrganizationChart"/>
    <dgm:cxn modelId="{5C72C784-2A4E-884D-A9A4-6E7F880704B5}" type="presOf" srcId="{23F1803F-276C-8041-9B7B-082F2BD1E946}" destId="{19BA56B5-C34A-B64D-A239-C962FAC6DE3A}" srcOrd="0" destOrd="0" presId="urn:microsoft.com/office/officeart/2009/3/layout/HorizontalOrganizationChart"/>
    <dgm:cxn modelId="{515EF597-E9A4-D047-B749-9EDA23327A2D}" type="presOf" srcId="{18A5DCF8-381A-9740-A1DC-D1A5033A3647}" destId="{B94BF64B-9716-424E-A851-42E8E7B2B9A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AAB41CC-B9AA-9142-BE5E-0B1EE6E34DAA}" srcId="{9AC2E227-803C-4016-BF2C-9291B6CAA290}" destId="{87585F0D-6A81-F747-99EB-D14B33EBB618}" srcOrd="0" destOrd="0" parTransId="{18A5DCF8-381A-9740-A1DC-D1A5033A3647}" sibTransId="{8D2E3331-C9C0-6F41-9B03-2AE4E999EDF7}"/>
    <dgm:cxn modelId="{B48E08D3-EE1D-E943-9A7F-3297306A9DF4}" type="presOf" srcId="{9AC2E227-803C-4016-BF2C-9291B6CAA290}" destId="{9CD41DA5-A8A9-4189-B933-DCF665F7DF2D}" srcOrd="1" destOrd="0" presId="urn:microsoft.com/office/officeart/2009/3/layout/HorizontalOrganizationChart"/>
    <dgm:cxn modelId="{BBA34CF1-17A1-084D-832E-B36B6C634249}" type="presOf" srcId="{87585F0D-6A81-F747-99EB-D14B33EBB618}" destId="{A73C4A40-2D47-BF42-9EF8-B3BEE9451F45}" srcOrd="0" destOrd="0" presId="urn:microsoft.com/office/officeart/2009/3/layout/HorizontalOrganizationChart"/>
    <dgm:cxn modelId="{8EE7BB80-4008-2640-8BB1-0BC5E1BC4F92}" type="presParOf" srcId="{18DB143D-9E27-4E02-AFA5-F665953CBC10}" destId="{07E01157-B979-4F6B-B892-75DB2A2B8B0F}" srcOrd="0" destOrd="0" presId="urn:microsoft.com/office/officeart/2009/3/layout/HorizontalOrganizationChart"/>
    <dgm:cxn modelId="{BC25C971-AE8D-9040-B34C-BF46328EC78A}" type="presParOf" srcId="{07E01157-B979-4F6B-B892-75DB2A2B8B0F}" destId="{F686C23F-604E-4653-B2CB-27DBB6BED631}" srcOrd="0" destOrd="0" presId="urn:microsoft.com/office/officeart/2009/3/layout/HorizontalOrganizationChart"/>
    <dgm:cxn modelId="{9911FA9A-B422-BC44-AE28-3AC8C269129A}" type="presParOf" srcId="{F686C23F-604E-4653-B2CB-27DBB6BED631}" destId="{2A2AFDF2-2568-44F8-842C-3BFD70D9F2B1}" srcOrd="0" destOrd="0" presId="urn:microsoft.com/office/officeart/2009/3/layout/HorizontalOrganizationChart"/>
    <dgm:cxn modelId="{42D2D4B5-06F9-464D-AA79-119BC521B3F8}" type="presParOf" srcId="{F686C23F-604E-4653-B2CB-27DBB6BED631}" destId="{9CD41DA5-A8A9-4189-B933-DCF665F7DF2D}" srcOrd="1" destOrd="0" presId="urn:microsoft.com/office/officeart/2009/3/layout/HorizontalOrganizationChart"/>
    <dgm:cxn modelId="{B1CAC9D0-CCB4-094A-9715-AB2361616261}" type="presParOf" srcId="{07E01157-B979-4F6B-B892-75DB2A2B8B0F}" destId="{96876921-77F4-4E08-9148-E99125692808}" srcOrd="1" destOrd="0" presId="urn:microsoft.com/office/officeart/2009/3/layout/HorizontalOrganizationChart"/>
    <dgm:cxn modelId="{9DDC9A13-753E-7347-B476-5A3B10B3AEF6}" type="presParOf" srcId="{96876921-77F4-4E08-9148-E99125692808}" destId="{B94BF64B-9716-424E-A851-42E8E7B2B9A7}" srcOrd="0" destOrd="0" presId="urn:microsoft.com/office/officeart/2009/3/layout/HorizontalOrganizationChart"/>
    <dgm:cxn modelId="{66D2402D-FFCC-D44D-933D-0C4A1BE2E46E}" type="presParOf" srcId="{96876921-77F4-4E08-9148-E99125692808}" destId="{31E814C1-FFDD-BA48-BF9D-F3C8FF892503}" srcOrd="1" destOrd="0" presId="urn:microsoft.com/office/officeart/2009/3/layout/HorizontalOrganizationChart"/>
    <dgm:cxn modelId="{674E7169-3A5A-EF4F-A077-F2DF057D5B26}" type="presParOf" srcId="{31E814C1-FFDD-BA48-BF9D-F3C8FF892503}" destId="{1780440E-D92A-B040-A710-F8D875101E05}" srcOrd="0" destOrd="0" presId="urn:microsoft.com/office/officeart/2009/3/layout/HorizontalOrganizationChart"/>
    <dgm:cxn modelId="{C03DC4CA-8D56-7641-991A-86A7B5FFD311}" type="presParOf" srcId="{1780440E-D92A-B040-A710-F8D875101E05}" destId="{A73C4A40-2D47-BF42-9EF8-B3BEE9451F45}" srcOrd="0" destOrd="0" presId="urn:microsoft.com/office/officeart/2009/3/layout/HorizontalOrganizationChart"/>
    <dgm:cxn modelId="{EF7BFB71-638D-DE45-A2D4-3F809C212415}" type="presParOf" srcId="{1780440E-D92A-B040-A710-F8D875101E05}" destId="{BCDD8BD9-F9D2-4C44-AB56-5005F5FB7B08}" srcOrd="1" destOrd="0" presId="urn:microsoft.com/office/officeart/2009/3/layout/HorizontalOrganizationChart"/>
    <dgm:cxn modelId="{5E8FB9DA-3609-EE47-8814-0B8FAF23610D}" type="presParOf" srcId="{31E814C1-FFDD-BA48-BF9D-F3C8FF892503}" destId="{B22D4294-1D49-E046-9CF9-7B480D0762E6}" srcOrd="1" destOrd="0" presId="urn:microsoft.com/office/officeart/2009/3/layout/HorizontalOrganizationChart"/>
    <dgm:cxn modelId="{0BBD82B0-F420-614F-B822-FCC86E089231}" type="presParOf" srcId="{31E814C1-FFDD-BA48-BF9D-F3C8FF892503}" destId="{E1D0C206-488D-6348-BEA7-1FE8B1679EF7}" srcOrd="2" destOrd="0" presId="urn:microsoft.com/office/officeart/2009/3/layout/HorizontalOrganizationChart"/>
    <dgm:cxn modelId="{004B2D44-64FB-D449-97EB-3E2EC53B4582}" type="presParOf" srcId="{96876921-77F4-4E08-9148-E99125692808}" destId="{97BD78E0-6CC9-224B-9FDD-F11EE9BF8DF0}" srcOrd="2" destOrd="0" presId="urn:microsoft.com/office/officeart/2009/3/layout/HorizontalOrganizationChart"/>
    <dgm:cxn modelId="{EA3ED18A-DAA6-A14B-82FB-54A01BAAE521}" type="presParOf" srcId="{96876921-77F4-4E08-9148-E99125692808}" destId="{F5564F5E-C23C-6041-B185-3508736BC161}" srcOrd="3" destOrd="0" presId="urn:microsoft.com/office/officeart/2009/3/layout/HorizontalOrganizationChart"/>
    <dgm:cxn modelId="{89A79C0B-78F5-9F40-A294-1CD83C32A433}" type="presParOf" srcId="{F5564F5E-C23C-6041-B185-3508736BC161}" destId="{730C15AF-A2E3-334E-9C4F-2DA8AC61AB90}" srcOrd="0" destOrd="0" presId="urn:microsoft.com/office/officeart/2009/3/layout/HorizontalOrganizationChart"/>
    <dgm:cxn modelId="{7296D574-75D5-4945-8406-34B3341CD204}" type="presParOf" srcId="{730C15AF-A2E3-334E-9C4F-2DA8AC61AB90}" destId="{19BA56B5-C34A-B64D-A239-C962FAC6DE3A}" srcOrd="0" destOrd="0" presId="urn:microsoft.com/office/officeart/2009/3/layout/HorizontalOrganizationChart"/>
    <dgm:cxn modelId="{3C0093DA-7977-8741-A78F-F50F68568668}" type="presParOf" srcId="{730C15AF-A2E3-334E-9C4F-2DA8AC61AB90}" destId="{B13D6842-7E74-6E4A-B081-886229548982}" srcOrd="1" destOrd="0" presId="urn:microsoft.com/office/officeart/2009/3/layout/HorizontalOrganizationChart"/>
    <dgm:cxn modelId="{B6CA1EEE-9069-9C45-AC3F-F0CD7CDF55ED}" type="presParOf" srcId="{F5564F5E-C23C-6041-B185-3508736BC161}" destId="{DA228DBB-51B5-1545-814C-2E0469298B4C}" srcOrd="1" destOrd="0" presId="urn:microsoft.com/office/officeart/2009/3/layout/HorizontalOrganizationChart"/>
    <dgm:cxn modelId="{C4D1FE2A-FE88-3345-A2AC-2E8E994BE827}" type="presParOf" srcId="{F5564F5E-C23C-6041-B185-3508736BC161}" destId="{D334E96E-D664-3443-8496-4E437BC45B67}" srcOrd="2" destOrd="0" presId="urn:microsoft.com/office/officeart/2009/3/layout/HorizontalOrganizationChart"/>
    <dgm:cxn modelId="{0EF1EF8C-4CF1-AD4E-B7CE-A2F7EBE36FD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学习型组织</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a:latin typeface="黑体" panose="02010609060101010101" pitchFamily="49" charset="-122"/>
              <a:ea typeface="黑体" panose="02010609060101010101" pitchFamily="49" charset="-122"/>
              <a:sym typeface="+mn-ea"/>
            </a:rPr>
            <a:t>学习型组织的特点</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黑体" panose="02010609060101010101" pitchFamily="49" charset="-122"/>
              <a:ea typeface="黑体" panose="02010609060101010101" pitchFamily="49" charset="-122"/>
              <a:sym typeface="+mn-ea"/>
            </a:rPr>
            <a:t>学习型</a:t>
          </a:r>
          <a:r>
            <a:rPr lang="zh-CN" altLang="en-US" sz="1100" b="1">
              <a:latin typeface="黑体" panose="02010609060101010101" pitchFamily="49" charset="-122"/>
              <a:ea typeface="黑体" panose="02010609060101010101" pitchFamily="49" charset="-122"/>
              <a:sym typeface="+mn-ea"/>
            </a:rPr>
            <a:t>组织的构建</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B94BF64B-9716-424E-A851-42E8E7B2B9A7}" type="pres">
      <dgm:prSet presAssocID="{18A5DCF8-381A-9740-A1DC-D1A5033A3647}" presName="Name64" presStyleLbl="parChTrans1D2" presStyleIdx="0" presStyleCnt="2"/>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0" presStyleCnt="2" custLinFactNeighborX="24064" custLinFactNeighborY="-1195">
        <dgm:presLayoutVars>
          <dgm:chPref val="3"/>
        </dgm:presLayoutVars>
      </dgm:prSet>
      <dgm:spPr/>
    </dgm:pt>
    <dgm:pt modelId="{BCDD8BD9-F9D2-4C44-AB56-5005F5FB7B08}" type="pres">
      <dgm:prSet presAssocID="{87585F0D-6A81-F747-99EB-D14B33EBB618}" presName="rootConnector" presStyleLbl="node2" presStyleIdx="0" presStyleCnt="2"/>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1"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1" presStyleCnt="2">
        <dgm:presLayoutVars>
          <dgm:chPref val="3"/>
        </dgm:presLayoutVars>
      </dgm:prSet>
      <dgm:spPr/>
    </dgm:pt>
    <dgm:pt modelId="{B13D6842-7E74-6E4A-B081-886229548982}" type="pres">
      <dgm:prSet presAssocID="{23F1803F-276C-8041-9B7B-082F2BD1E946}" presName="rootConnector" presStyleLbl="node2" presStyleIdx="1"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1" destOrd="0" parTransId="{5E91D41B-332E-E54E-BBB2-1256B9CC48C7}" sibTransId="{A4A747C8-04CB-3145-88B3-093091584144}"/>
    <dgm:cxn modelId="{75E88133-D554-D74D-948B-DF88D09E87AF}" type="presOf" srcId="{23F1803F-276C-8041-9B7B-082F2BD1E946}" destId="{B13D6842-7E74-6E4A-B081-886229548982}" srcOrd="1" destOrd="0" presId="urn:microsoft.com/office/officeart/2009/3/layout/HorizontalOrganizationChart"/>
    <dgm:cxn modelId="{2952574B-4D39-2C4E-B7E5-5430C8C285C8}" type="presOf" srcId="{F05BBA42-D7AF-4BA0-8C3F-85B1FE28E48F}" destId="{18DB143D-9E27-4E02-AFA5-F665953CBC10}" srcOrd="0" destOrd="0" presId="urn:microsoft.com/office/officeart/2009/3/layout/HorizontalOrganizationChart"/>
    <dgm:cxn modelId="{BA046E6B-4587-A24A-9CC8-F73A9A64FFB2}" type="presOf" srcId="{87585F0D-6A81-F747-99EB-D14B33EBB618}" destId="{A73C4A40-2D47-BF42-9EF8-B3BEE9451F45}"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008ED5B8-8239-1643-8C22-380E0BB086E9}" type="presOf" srcId="{18A5DCF8-381A-9740-A1DC-D1A5033A3647}" destId="{B94BF64B-9716-424E-A851-42E8E7B2B9A7}" srcOrd="0" destOrd="0" presId="urn:microsoft.com/office/officeart/2009/3/layout/HorizontalOrganizationChart"/>
    <dgm:cxn modelId="{9AAB41CC-B9AA-9142-BE5E-0B1EE6E34DAA}" srcId="{9AC2E227-803C-4016-BF2C-9291B6CAA290}" destId="{87585F0D-6A81-F747-99EB-D14B33EBB618}" srcOrd="0" destOrd="0" parTransId="{18A5DCF8-381A-9740-A1DC-D1A5033A3647}" sibTransId="{8D2E3331-C9C0-6F41-9B03-2AE4E999EDF7}"/>
    <dgm:cxn modelId="{CA6767D6-26EE-274A-B2D9-E13B326B8476}" type="presOf" srcId="{87585F0D-6A81-F747-99EB-D14B33EBB618}" destId="{BCDD8BD9-F9D2-4C44-AB56-5005F5FB7B08}" srcOrd="1" destOrd="0" presId="urn:microsoft.com/office/officeart/2009/3/layout/HorizontalOrganizationChart"/>
    <dgm:cxn modelId="{BEDC03D8-38AC-8940-9AD4-F640B63BAE97}" type="presOf" srcId="{9AC2E227-803C-4016-BF2C-9291B6CAA290}" destId="{9CD41DA5-A8A9-4189-B933-DCF665F7DF2D}" srcOrd="1" destOrd="0" presId="urn:microsoft.com/office/officeart/2009/3/layout/HorizontalOrganizationChart"/>
    <dgm:cxn modelId="{4B3499DB-2807-D54E-A9BF-B7B8580EE0BD}" type="presOf" srcId="{9AC2E227-803C-4016-BF2C-9291B6CAA290}" destId="{2A2AFDF2-2568-44F8-842C-3BFD70D9F2B1}" srcOrd="0" destOrd="0" presId="urn:microsoft.com/office/officeart/2009/3/layout/HorizontalOrganizationChart"/>
    <dgm:cxn modelId="{069C6ADE-C942-B04B-A30E-B323036DE0CB}" type="presOf" srcId="{23F1803F-276C-8041-9B7B-082F2BD1E946}" destId="{19BA56B5-C34A-B64D-A239-C962FAC6DE3A}" srcOrd="0" destOrd="0" presId="urn:microsoft.com/office/officeart/2009/3/layout/HorizontalOrganizationChart"/>
    <dgm:cxn modelId="{BAE476F0-50BF-0840-95E6-22ABACD66FA3}" type="presOf" srcId="{5E91D41B-332E-E54E-BBB2-1256B9CC48C7}" destId="{97BD78E0-6CC9-224B-9FDD-F11EE9BF8DF0}" srcOrd="0" destOrd="0" presId="urn:microsoft.com/office/officeart/2009/3/layout/HorizontalOrganizationChart"/>
    <dgm:cxn modelId="{4B1C7443-5D92-4345-AF8F-5822F48CD238}" type="presParOf" srcId="{18DB143D-9E27-4E02-AFA5-F665953CBC10}" destId="{07E01157-B979-4F6B-B892-75DB2A2B8B0F}" srcOrd="0" destOrd="0" presId="urn:microsoft.com/office/officeart/2009/3/layout/HorizontalOrganizationChart"/>
    <dgm:cxn modelId="{9D8FC0B9-C133-E54C-9A74-A923793A6F6E}" type="presParOf" srcId="{07E01157-B979-4F6B-B892-75DB2A2B8B0F}" destId="{F686C23F-604E-4653-B2CB-27DBB6BED631}" srcOrd="0" destOrd="0" presId="urn:microsoft.com/office/officeart/2009/3/layout/HorizontalOrganizationChart"/>
    <dgm:cxn modelId="{0121A72B-5D25-AA49-8A99-FCEC9C150BE9}" type="presParOf" srcId="{F686C23F-604E-4653-B2CB-27DBB6BED631}" destId="{2A2AFDF2-2568-44F8-842C-3BFD70D9F2B1}" srcOrd="0" destOrd="0" presId="urn:microsoft.com/office/officeart/2009/3/layout/HorizontalOrganizationChart"/>
    <dgm:cxn modelId="{A5C30A65-98DC-8344-828D-45C10F0780FE}" type="presParOf" srcId="{F686C23F-604E-4653-B2CB-27DBB6BED631}" destId="{9CD41DA5-A8A9-4189-B933-DCF665F7DF2D}" srcOrd="1" destOrd="0" presId="urn:microsoft.com/office/officeart/2009/3/layout/HorizontalOrganizationChart"/>
    <dgm:cxn modelId="{B5D1F2A6-A561-C94B-ADAB-D92B3F7B9F99}" type="presParOf" srcId="{07E01157-B979-4F6B-B892-75DB2A2B8B0F}" destId="{96876921-77F4-4E08-9148-E99125692808}" srcOrd="1" destOrd="0" presId="urn:microsoft.com/office/officeart/2009/3/layout/HorizontalOrganizationChart"/>
    <dgm:cxn modelId="{8ACB43C5-E28C-F545-B121-39FA67064AC8}" type="presParOf" srcId="{96876921-77F4-4E08-9148-E99125692808}" destId="{B94BF64B-9716-424E-A851-42E8E7B2B9A7}" srcOrd="0" destOrd="0" presId="urn:microsoft.com/office/officeart/2009/3/layout/HorizontalOrganizationChart"/>
    <dgm:cxn modelId="{1C0B2F6C-3B27-DB48-B443-C3AB8B18EEC0}" type="presParOf" srcId="{96876921-77F4-4E08-9148-E99125692808}" destId="{31E814C1-FFDD-BA48-BF9D-F3C8FF892503}" srcOrd="1" destOrd="0" presId="urn:microsoft.com/office/officeart/2009/3/layout/HorizontalOrganizationChart"/>
    <dgm:cxn modelId="{55AA67E7-BB95-154F-88FD-27AADAD6EDDA}" type="presParOf" srcId="{31E814C1-FFDD-BA48-BF9D-F3C8FF892503}" destId="{1780440E-D92A-B040-A710-F8D875101E05}" srcOrd="0" destOrd="0" presId="urn:microsoft.com/office/officeart/2009/3/layout/HorizontalOrganizationChart"/>
    <dgm:cxn modelId="{04BE3DB2-D589-7448-B04E-6E10A914BC4F}" type="presParOf" srcId="{1780440E-D92A-B040-A710-F8D875101E05}" destId="{A73C4A40-2D47-BF42-9EF8-B3BEE9451F45}" srcOrd="0" destOrd="0" presId="urn:microsoft.com/office/officeart/2009/3/layout/HorizontalOrganizationChart"/>
    <dgm:cxn modelId="{1B818E93-735A-344D-B6E2-834E30F952D8}" type="presParOf" srcId="{1780440E-D92A-B040-A710-F8D875101E05}" destId="{BCDD8BD9-F9D2-4C44-AB56-5005F5FB7B08}" srcOrd="1" destOrd="0" presId="urn:microsoft.com/office/officeart/2009/3/layout/HorizontalOrganizationChart"/>
    <dgm:cxn modelId="{EDB5217D-D1F4-F84D-85AF-52BE756FFDD0}" type="presParOf" srcId="{31E814C1-FFDD-BA48-BF9D-F3C8FF892503}" destId="{B22D4294-1D49-E046-9CF9-7B480D0762E6}" srcOrd="1" destOrd="0" presId="urn:microsoft.com/office/officeart/2009/3/layout/HorizontalOrganizationChart"/>
    <dgm:cxn modelId="{C01F7FCC-4185-7845-BC23-CDE24A2E569C}" type="presParOf" srcId="{31E814C1-FFDD-BA48-BF9D-F3C8FF892503}" destId="{E1D0C206-488D-6348-BEA7-1FE8B1679EF7}" srcOrd="2" destOrd="0" presId="urn:microsoft.com/office/officeart/2009/3/layout/HorizontalOrganizationChart"/>
    <dgm:cxn modelId="{3AD92D32-14A4-DB48-9D3E-4EB4B0E4C3A2}" type="presParOf" srcId="{96876921-77F4-4E08-9148-E99125692808}" destId="{97BD78E0-6CC9-224B-9FDD-F11EE9BF8DF0}" srcOrd="2" destOrd="0" presId="urn:microsoft.com/office/officeart/2009/3/layout/HorizontalOrganizationChart"/>
    <dgm:cxn modelId="{2AA31CF1-B738-5747-AC32-ED117910B6F5}" type="presParOf" srcId="{96876921-77F4-4E08-9148-E99125692808}" destId="{F5564F5E-C23C-6041-B185-3508736BC161}" srcOrd="3" destOrd="0" presId="urn:microsoft.com/office/officeart/2009/3/layout/HorizontalOrganizationChart"/>
    <dgm:cxn modelId="{A6811447-1704-9C46-A5AC-9E49A3B0C770}" type="presParOf" srcId="{F5564F5E-C23C-6041-B185-3508736BC161}" destId="{730C15AF-A2E3-334E-9C4F-2DA8AC61AB90}" srcOrd="0" destOrd="0" presId="urn:microsoft.com/office/officeart/2009/3/layout/HorizontalOrganizationChart"/>
    <dgm:cxn modelId="{2B7D1FB3-C136-E04D-9B60-ED6CFDBFB21A}" type="presParOf" srcId="{730C15AF-A2E3-334E-9C4F-2DA8AC61AB90}" destId="{19BA56B5-C34A-B64D-A239-C962FAC6DE3A}" srcOrd="0" destOrd="0" presId="urn:microsoft.com/office/officeart/2009/3/layout/HorizontalOrganizationChart"/>
    <dgm:cxn modelId="{78AAA7B3-A3FC-4049-A6B3-7C03672B8EFF}" type="presParOf" srcId="{730C15AF-A2E3-334E-9C4F-2DA8AC61AB90}" destId="{B13D6842-7E74-6E4A-B081-886229548982}" srcOrd="1" destOrd="0" presId="urn:microsoft.com/office/officeart/2009/3/layout/HorizontalOrganizationChart"/>
    <dgm:cxn modelId="{50175C0F-DD72-D54D-BFE2-59A0BCCD734B}" type="presParOf" srcId="{F5564F5E-C23C-6041-B185-3508736BC161}" destId="{DA228DBB-51B5-1545-814C-2E0469298B4C}" srcOrd="1" destOrd="0" presId="urn:microsoft.com/office/officeart/2009/3/layout/HorizontalOrganizationChart"/>
    <dgm:cxn modelId="{D047BC94-5648-7A40-BDB8-901F010B32CB}" type="presParOf" srcId="{F5564F5E-C23C-6041-B185-3508736BC161}" destId="{D334E96E-D664-3443-8496-4E437BC45B67}" srcOrd="2" destOrd="0" presId="urn:microsoft.com/office/officeart/2009/3/layout/HorizontalOrganizationChart"/>
    <dgm:cxn modelId="{183AB2AA-F5D6-E043-ADF6-61C3DB5F9E65}"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a:latin typeface="SimHei" charset="-122"/>
              <a:ea typeface="SimHei" charset="-122"/>
              <a:cs typeface="SimHei" charset="-122"/>
            </a:rPr>
            <a:t>市场营销过程</a:t>
          </a: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a:latin typeface="SimHei" charset="-122"/>
              <a:ea typeface="SimHei" charset="-122"/>
              <a:cs typeface="SimHei" charset="-122"/>
            </a:rPr>
            <a:t>市场营销的过程</a:t>
          </a: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a:latin typeface="SimHei" charset="-122"/>
              <a:ea typeface="SimHei" charset="-122"/>
              <a:cs typeface="SimHei" charset="-122"/>
            </a:rPr>
            <a:t>目标营销经历的三个阶段</a:t>
          </a: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a:latin typeface="SimHei" charset="-122"/>
              <a:ea typeface="SimHei" charset="-122"/>
              <a:cs typeface="SimHei" charset="-122"/>
            </a:rPr>
            <a:t>选择目标市场的三种战略</a:t>
          </a: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23F1803F-276C-8041-9B7B-082F2BD1E946}">
      <dgm:prSet custT="1"/>
      <dgm:spPr/>
      <dgm:t>
        <a:bodyPr/>
        <a:lstStyle/>
        <a:p>
          <a:r>
            <a:rPr lang="zh-CN" altLang="en-US" sz="2000" b="1" dirty="0">
              <a:latin typeface="SimHei" charset="-122"/>
              <a:ea typeface="SimHei" charset="-122"/>
              <a:cs typeface="SimHei" charset="-122"/>
            </a:rPr>
            <a:t>市场营销组合策略</a:t>
          </a:r>
        </a:p>
      </dgm:t>
    </dgm:pt>
    <dgm:pt modelId="{5E91D41B-332E-E54E-BBB2-1256B9CC48C7}" type="parTrans" cxnId="{51A0D708-C959-D74C-AB5D-714B7FABEAEE}">
      <dgm:prSet/>
      <dgm:spPr/>
      <dgm:t>
        <a:bodyPr/>
        <a:lstStyle/>
        <a:p>
          <a:endParaRPr lang="zh-CN" altLang="en-US"/>
        </a:p>
      </dgm:t>
    </dgm:pt>
    <dgm:pt modelId="{A4A747C8-04CB-3145-88B3-093091584144}" type="sibTrans" cxnId="{51A0D708-C959-D74C-AB5D-714B7FABEAEE}">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pt>
    <dgm:pt modelId="{CBD704CC-8D6F-4C39-AFA6-3825EE74A965}" type="pres">
      <dgm:prSet presAssocID="{3FA44A42-E0AE-412C-8071-9A37D30DD567}" presName="rootConnector" presStyleLbl="node2" presStyleIdx="0" presStyleCnt="4"/>
      <dgm:spPr/>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pt>
    <dgm:pt modelId="{A4529214-DB2D-4B21-8831-F60F2A376559}" type="pres">
      <dgm:prSet presAssocID="{7638F483-EC40-4669-A117-0C6040B4A66B}" presName="rootConnector" presStyleLbl="node2" presStyleIdx="1" presStyleCnt="4"/>
      <dgm:spPr/>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pt>
    <dgm:pt modelId="{BCDD8BD9-F9D2-4C44-AB56-5005F5FB7B08}" type="pres">
      <dgm:prSet presAssocID="{87585F0D-6A81-F747-99EB-D14B33EBB618}" presName="rootConnector" presStyleLbl="node2" presStyleIdx="2" presStyleCnt="4"/>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pt>
    <dgm:pt modelId="{B13D6842-7E74-6E4A-B081-886229548982}" type="pres">
      <dgm:prSet presAssocID="{23F1803F-276C-8041-9B7B-082F2BD1E946}" presName="rootConnector" presStyleLbl="node2" presStyleIdx="3"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3" destOrd="0" parTransId="{5E91D41B-332E-E54E-BBB2-1256B9CC48C7}" sibTransId="{A4A747C8-04CB-3145-88B3-093091584144}"/>
    <dgm:cxn modelId="{5DC1C015-335F-490F-A06A-BA9652DB0EA7}" srcId="{9AC2E227-803C-4016-BF2C-9291B6CAA290}" destId="{7638F483-EC40-4669-A117-0C6040B4A66B}" srcOrd="1" destOrd="0" parTransId="{57E64457-75B6-40DF-86BF-80888D7FBBC5}" sibTransId="{7B10E917-A0D7-4AB2-8FFF-F08198C7EE50}"/>
    <dgm:cxn modelId="{C01A722D-7CD5-9F42-96EA-69FCCD07C92C}" type="presOf" srcId="{7638F483-EC40-4669-A117-0C6040B4A66B}" destId="{86A07B8D-FF15-4EFF-8681-05A46BF1E797}" srcOrd="0" destOrd="0" presId="urn:microsoft.com/office/officeart/2009/3/layout/HorizontalOrganizationChart"/>
    <dgm:cxn modelId="{A561142E-2FCB-2D41-B849-631B7B80B819}" type="presOf" srcId="{9AC2E227-803C-4016-BF2C-9291B6CAA290}" destId="{9CD41DA5-A8A9-4189-B933-DCF665F7DF2D}" srcOrd="1" destOrd="0" presId="urn:microsoft.com/office/officeart/2009/3/layout/HorizontalOrganizationChart"/>
    <dgm:cxn modelId="{CD912531-9215-324E-AA0F-C2110ABEFB2A}" type="presOf" srcId="{9AC2E227-803C-4016-BF2C-9291B6CAA290}" destId="{2A2AFDF2-2568-44F8-842C-3BFD70D9F2B1}" srcOrd="0" destOrd="0" presId="urn:microsoft.com/office/officeart/2009/3/layout/HorizontalOrganizationChart"/>
    <dgm:cxn modelId="{B42BD84C-10F8-4A49-93C6-873A60147B45}" type="presOf" srcId="{3FA44A42-E0AE-412C-8071-9A37D30DD567}" destId="{CBD704CC-8D6F-4C39-AFA6-3825EE74A965}" srcOrd="1" destOrd="0" presId="urn:microsoft.com/office/officeart/2009/3/layout/HorizontalOrganizationChart"/>
    <dgm:cxn modelId="{8B0D0687-228E-F54C-B682-8951C5FFF081}" type="presOf" srcId="{23F1803F-276C-8041-9B7B-082F2BD1E946}" destId="{19BA56B5-C34A-B64D-A239-C962FAC6DE3A}" srcOrd="0" destOrd="0" presId="urn:microsoft.com/office/officeart/2009/3/layout/HorizontalOrganizationChart"/>
    <dgm:cxn modelId="{71CC7A88-8C93-3A41-8DDE-A8D653CC246A}" type="presOf" srcId="{7638F483-EC40-4669-A117-0C6040B4A66B}" destId="{A4529214-DB2D-4B21-8831-F60F2A376559}" srcOrd="1" destOrd="0" presId="urn:microsoft.com/office/officeart/2009/3/layout/HorizontalOrganizationChart"/>
    <dgm:cxn modelId="{E465C894-1EEC-574C-BE10-FA9412B47D1D}" type="presOf" srcId="{3FA44A42-E0AE-412C-8071-9A37D30DD567}" destId="{22C8BBC7-02FA-4EF0-899A-834C1FEE39E3}"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ABD59AA-4D6A-4321-B1A4-8D610095B134}" srcId="{9AC2E227-803C-4016-BF2C-9291B6CAA290}" destId="{3FA44A42-E0AE-412C-8071-9A37D30DD567}" srcOrd="0" destOrd="0" parTransId="{E2369F6E-DA59-4F6E-BD69-6CAA013A82BE}" sibTransId="{05B8FEA2-0054-4DA8-8F71-5C25E580ABD0}"/>
    <dgm:cxn modelId="{EFBC95AC-7899-834F-85DE-867D8EA08D83}" type="presOf" srcId="{E2369F6E-DA59-4F6E-BD69-6CAA013A82BE}" destId="{CD82D2C2-9EF5-4CA0-9CEE-9265A38A1F4A}" srcOrd="0" destOrd="0" presId="urn:microsoft.com/office/officeart/2009/3/layout/HorizontalOrganizationChart"/>
    <dgm:cxn modelId="{291445B2-8F87-194A-BE43-AA7544FC3A95}" type="presOf" srcId="{18A5DCF8-381A-9740-A1DC-D1A5033A3647}" destId="{B94BF64B-9716-424E-A851-42E8E7B2B9A7}" srcOrd="0" destOrd="0" presId="urn:microsoft.com/office/officeart/2009/3/layout/HorizontalOrganizationChart"/>
    <dgm:cxn modelId="{ED75FCB6-ECCF-0244-A1B6-0830CC25BCE7}" type="presOf" srcId="{F05BBA42-D7AF-4BA0-8C3F-85B1FE28E48F}" destId="{18DB143D-9E27-4E02-AFA5-F665953CBC10}" srcOrd="0" destOrd="0" presId="urn:microsoft.com/office/officeart/2009/3/layout/HorizontalOrganizationChart"/>
    <dgm:cxn modelId="{E4DD60B8-76D6-A142-9712-4472C2DB502D}" type="presOf" srcId="{57E64457-75B6-40DF-86BF-80888D7FBBC5}" destId="{72A5A8A1-C34D-4CC9-B014-4EDC4C60B5CB}" srcOrd="0" destOrd="0" presId="urn:microsoft.com/office/officeart/2009/3/layout/HorizontalOrganizationChart"/>
    <dgm:cxn modelId="{908BB0BA-3672-BA4F-9BD0-4CF8C61C3170}" type="presOf" srcId="{5E91D41B-332E-E54E-BBB2-1256B9CC48C7}" destId="{97BD78E0-6CC9-224B-9FDD-F11EE9BF8DF0}" srcOrd="0" destOrd="0" presId="urn:microsoft.com/office/officeart/2009/3/layout/HorizontalOrganizationChart"/>
    <dgm:cxn modelId="{E5F7DEBC-9722-A243-8EAE-638B79BF2099}" type="presOf" srcId="{87585F0D-6A81-F747-99EB-D14B33EBB618}" destId="{A73C4A40-2D47-BF42-9EF8-B3BEE9451F45}"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3CB56AEB-39DB-BB4B-AA3F-A4A4EF96F033}" type="presOf" srcId="{87585F0D-6A81-F747-99EB-D14B33EBB618}" destId="{BCDD8BD9-F9D2-4C44-AB56-5005F5FB7B08}" srcOrd="1" destOrd="0" presId="urn:microsoft.com/office/officeart/2009/3/layout/HorizontalOrganizationChart"/>
    <dgm:cxn modelId="{F10CBAF3-4E07-D249-A268-F3C9A1580D2B}" type="presOf" srcId="{23F1803F-276C-8041-9B7B-082F2BD1E946}" destId="{B13D6842-7E74-6E4A-B081-886229548982}" srcOrd="1" destOrd="0" presId="urn:microsoft.com/office/officeart/2009/3/layout/HorizontalOrganizationChart"/>
    <dgm:cxn modelId="{A4B31479-AE85-2745-8E04-80699E64079B}" type="presParOf" srcId="{18DB143D-9E27-4E02-AFA5-F665953CBC10}" destId="{07E01157-B979-4F6B-B892-75DB2A2B8B0F}" srcOrd="0" destOrd="0" presId="urn:microsoft.com/office/officeart/2009/3/layout/HorizontalOrganizationChart"/>
    <dgm:cxn modelId="{3DE04162-2C9A-D940-B9EE-E55E595E050B}" type="presParOf" srcId="{07E01157-B979-4F6B-B892-75DB2A2B8B0F}" destId="{F686C23F-604E-4653-B2CB-27DBB6BED631}" srcOrd="0" destOrd="0" presId="urn:microsoft.com/office/officeart/2009/3/layout/HorizontalOrganizationChart"/>
    <dgm:cxn modelId="{570A57CC-0132-5144-A7BD-7CADB4500751}" type="presParOf" srcId="{F686C23F-604E-4653-B2CB-27DBB6BED631}" destId="{2A2AFDF2-2568-44F8-842C-3BFD70D9F2B1}" srcOrd="0" destOrd="0" presId="urn:microsoft.com/office/officeart/2009/3/layout/HorizontalOrganizationChart"/>
    <dgm:cxn modelId="{0E10A273-F10F-CA47-8398-51A678FC2890}" type="presParOf" srcId="{F686C23F-604E-4653-B2CB-27DBB6BED631}" destId="{9CD41DA5-A8A9-4189-B933-DCF665F7DF2D}" srcOrd="1" destOrd="0" presId="urn:microsoft.com/office/officeart/2009/3/layout/HorizontalOrganizationChart"/>
    <dgm:cxn modelId="{11CA9032-6836-F642-931A-8F9BD9BCD5CA}" type="presParOf" srcId="{07E01157-B979-4F6B-B892-75DB2A2B8B0F}" destId="{96876921-77F4-4E08-9148-E99125692808}" srcOrd="1" destOrd="0" presId="urn:microsoft.com/office/officeart/2009/3/layout/HorizontalOrganizationChart"/>
    <dgm:cxn modelId="{AABC0232-13B9-9E4B-82C4-E0E76FED3186}" type="presParOf" srcId="{96876921-77F4-4E08-9148-E99125692808}" destId="{CD82D2C2-9EF5-4CA0-9CEE-9265A38A1F4A}" srcOrd="0" destOrd="0" presId="urn:microsoft.com/office/officeart/2009/3/layout/HorizontalOrganizationChart"/>
    <dgm:cxn modelId="{2C247EFA-214B-3F41-9DF6-E41832351680}" type="presParOf" srcId="{96876921-77F4-4E08-9148-E99125692808}" destId="{9441C830-A66B-4AFB-9252-8069549D4F0A}" srcOrd="1" destOrd="0" presId="urn:microsoft.com/office/officeart/2009/3/layout/HorizontalOrganizationChart"/>
    <dgm:cxn modelId="{7253C2DD-4E39-3644-ABFE-9181DE09D6D7}" type="presParOf" srcId="{9441C830-A66B-4AFB-9252-8069549D4F0A}" destId="{FEAC7974-4462-4948-9F19-4D53C38CC88A}" srcOrd="0" destOrd="0" presId="urn:microsoft.com/office/officeart/2009/3/layout/HorizontalOrganizationChart"/>
    <dgm:cxn modelId="{EFCAFBB3-78D9-D049-BD4F-A8DA6499BFD5}" type="presParOf" srcId="{FEAC7974-4462-4948-9F19-4D53C38CC88A}" destId="{22C8BBC7-02FA-4EF0-899A-834C1FEE39E3}" srcOrd="0" destOrd="0" presId="urn:microsoft.com/office/officeart/2009/3/layout/HorizontalOrganizationChart"/>
    <dgm:cxn modelId="{8741C097-EDDC-2B44-A83A-CBC364415DF0}" type="presParOf" srcId="{FEAC7974-4462-4948-9F19-4D53C38CC88A}" destId="{CBD704CC-8D6F-4C39-AFA6-3825EE74A965}" srcOrd="1" destOrd="0" presId="urn:microsoft.com/office/officeart/2009/3/layout/HorizontalOrganizationChart"/>
    <dgm:cxn modelId="{3C5DEE0D-58C6-E14C-8148-841687E87AD8}" type="presParOf" srcId="{9441C830-A66B-4AFB-9252-8069549D4F0A}" destId="{C4FE27A9-6818-468D-8F72-5DEAE64958BC}" srcOrd="1" destOrd="0" presId="urn:microsoft.com/office/officeart/2009/3/layout/HorizontalOrganizationChart"/>
    <dgm:cxn modelId="{D1F1F60C-0215-0547-8C4C-185EBBF5E6B1}" type="presParOf" srcId="{9441C830-A66B-4AFB-9252-8069549D4F0A}" destId="{B9E24DCA-DEF6-41DD-8228-40542DF88903}" srcOrd="2" destOrd="0" presId="urn:microsoft.com/office/officeart/2009/3/layout/HorizontalOrganizationChart"/>
    <dgm:cxn modelId="{F336C8D1-0C3F-E745-B1F7-988B9D96576C}" type="presParOf" srcId="{96876921-77F4-4E08-9148-E99125692808}" destId="{72A5A8A1-C34D-4CC9-B014-4EDC4C60B5CB}" srcOrd="2" destOrd="0" presId="urn:microsoft.com/office/officeart/2009/3/layout/HorizontalOrganizationChart"/>
    <dgm:cxn modelId="{9DE57F17-2A0B-E34B-A7C2-F50C28E581E6}" type="presParOf" srcId="{96876921-77F4-4E08-9148-E99125692808}" destId="{99464D45-2B22-432F-8F6C-3394CEC310A7}" srcOrd="3" destOrd="0" presId="urn:microsoft.com/office/officeart/2009/3/layout/HorizontalOrganizationChart"/>
    <dgm:cxn modelId="{E2DDB8F9-49C7-C748-B9A7-D711C849421F}" type="presParOf" srcId="{99464D45-2B22-432F-8F6C-3394CEC310A7}" destId="{7EEFA05D-0146-474D-BB41-35A44BBAC0EB}" srcOrd="0" destOrd="0" presId="urn:microsoft.com/office/officeart/2009/3/layout/HorizontalOrganizationChart"/>
    <dgm:cxn modelId="{CE383E82-51D4-BE4D-93E3-3E13235A8A9C}" type="presParOf" srcId="{7EEFA05D-0146-474D-BB41-35A44BBAC0EB}" destId="{86A07B8D-FF15-4EFF-8681-05A46BF1E797}" srcOrd="0" destOrd="0" presId="urn:microsoft.com/office/officeart/2009/3/layout/HorizontalOrganizationChart"/>
    <dgm:cxn modelId="{3AAA677D-DF85-824D-956A-CE14B49F40EE}" type="presParOf" srcId="{7EEFA05D-0146-474D-BB41-35A44BBAC0EB}" destId="{A4529214-DB2D-4B21-8831-F60F2A376559}" srcOrd="1" destOrd="0" presId="urn:microsoft.com/office/officeart/2009/3/layout/HorizontalOrganizationChart"/>
    <dgm:cxn modelId="{5D3D54AA-DF13-984D-8972-733BDDC21AA3}" type="presParOf" srcId="{99464D45-2B22-432F-8F6C-3394CEC310A7}" destId="{4C9D6515-EA4F-4DBF-A8FE-0711C70136B1}" srcOrd="1" destOrd="0" presId="urn:microsoft.com/office/officeart/2009/3/layout/HorizontalOrganizationChart"/>
    <dgm:cxn modelId="{131A2529-5611-5947-9742-E964F0AFD412}" type="presParOf" srcId="{99464D45-2B22-432F-8F6C-3394CEC310A7}" destId="{686779DB-34D3-4F60-84B6-A35826FF3C2A}" srcOrd="2" destOrd="0" presId="urn:microsoft.com/office/officeart/2009/3/layout/HorizontalOrganizationChart"/>
    <dgm:cxn modelId="{A6100863-7585-0D4E-B405-0C346B4CC918}" type="presParOf" srcId="{96876921-77F4-4E08-9148-E99125692808}" destId="{B94BF64B-9716-424E-A851-42E8E7B2B9A7}" srcOrd="4" destOrd="0" presId="urn:microsoft.com/office/officeart/2009/3/layout/HorizontalOrganizationChart"/>
    <dgm:cxn modelId="{7C2A9317-6311-024A-9E23-96967CBFD220}" type="presParOf" srcId="{96876921-77F4-4E08-9148-E99125692808}" destId="{31E814C1-FFDD-BA48-BF9D-F3C8FF892503}" srcOrd="5" destOrd="0" presId="urn:microsoft.com/office/officeart/2009/3/layout/HorizontalOrganizationChart"/>
    <dgm:cxn modelId="{369E101D-6A08-524B-8649-17AAABE68FB5}" type="presParOf" srcId="{31E814C1-FFDD-BA48-BF9D-F3C8FF892503}" destId="{1780440E-D92A-B040-A710-F8D875101E05}" srcOrd="0" destOrd="0" presId="urn:microsoft.com/office/officeart/2009/3/layout/HorizontalOrganizationChart"/>
    <dgm:cxn modelId="{8C32C45A-D281-3E43-ADBA-553ED362BF69}" type="presParOf" srcId="{1780440E-D92A-B040-A710-F8D875101E05}" destId="{A73C4A40-2D47-BF42-9EF8-B3BEE9451F45}" srcOrd="0" destOrd="0" presId="urn:microsoft.com/office/officeart/2009/3/layout/HorizontalOrganizationChart"/>
    <dgm:cxn modelId="{2BA78B41-D788-2641-AE1A-3304F8C33E62}" type="presParOf" srcId="{1780440E-D92A-B040-A710-F8D875101E05}" destId="{BCDD8BD9-F9D2-4C44-AB56-5005F5FB7B08}" srcOrd="1" destOrd="0" presId="urn:microsoft.com/office/officeart/2009/3/layout/HorizontalOrganizationChart"/>
    <dgm:cxn modelId="{38185F57-E259-EF41-B682-51883238178E}" type="presParOf" srcId="{31E814C1-FFDD-BA48-BF9D-F3C8FF892503}" destId="{B22D4294-1D49-E046-9CF9-7B480D0762E6}" srcOrd="1" destOrd="0" presId="urn:microsoft.com/office/officeart/2009/3/layout/HorizontalOrganizationChart"/>
    <dgm:cxn modelId="{BF869E14-1748-F94F-B583-705109E933CD}" type="presParOf" srcId="{31E814C1-FFDD-BA48-BF9D-F3C8FF892503}" destId="{E1D0C206-488D-6348-BEA7-1FE8B1679EF7}" srcOrd="2" destOrd="0" presId="urn:microsoft.com/office/officeart/2009/3/layout/HorizontalOrganizationChart"/>
    <dgm:cxn modelId="{25F37B0E-1307-154F-8969-79E274FEE16D}" type="presParOf" srcId="{96876921-77F4-4E08-9148-E99125692808}" destId="{97BD78E0-6CC9-224B-9FDD-F11EE9BF8DF0}" srcOrd="6" destOrd="0" presId="urn:microsoft.com/office/officeart/2009/3/layout/HorizontalOrganizationChart"/>
    <dgm:cxn modelId="{DBA8918F-6AE9-DA49-AE0F-BF3101A51F1F}" type="presParOf" srcId="{96876921-77F4-4E08-9148-E99125692808}" destId="{F5564F5E-C23C-6041-B185-3508736BC161}" srcOrd="7" destOrd="0" presId="urn:microsoft.com/office/officeart/2009/3/layout/HorizontalOrganizationChart"/>
    <dgm:cxn modelId="{909FF2EE-50B1-E445-95A2-2461F591BA6A}" type="presParOf" srcId="{F5564F5E-C23C-6041-B185-3508736BC161}" destId="{730C15AF-A2E3-334E-9C4F-2DA8AC61AB90}" srcOrd="0" destOrd="0" presId="urn:microsoft.com/office/officeart/2009/3/layout/HorizontalOrganizationChart"/>
    <dgm:cxn modelId="{664863C9-2949-AB4A-A0BF-A544FA9F466A}" type="presParOf" srcId="{730C15AF-A2E3-334E-9C4F-2DA8AC61AB90}" destId="{19BA56B5-C34A-B64D-A239-C962FAC6DE3A}" srcOrd="0" destOrd="0" presId="urn:microsoft.com/office/officeart/2009/3/layout/HorizontalOrganizationChart"/>
    <dgm:cxn modelId="{AD9C2C9C-191A-FA48-9A21-FF482CB52333}" type="presParOf" srcId="{730C15AF-A2E3-334E-9C4F-2DA8AC61AB90}" destId="{B13D6842-7E74-6E4A-B081-886229548982}" srcOrd="1" destOrd="0" presId="urn:microsoft.com/office/officeart/2009/3/layout/HorizontalOrganizationChart"/>
    <dgm:cxn modelId="{DBB58803-A9FD-EE41-8972-35FF8D81679C}" type="presParOf" srcId="{F5564F5E-C23C-6041-B185-3508736BC161}" destId="{DA228DBB-51B5-1545-814C-2E0469298B4C}" srcOrd="1" destOrd="0" presId="urn:microsoft.com/office/officeart/2009/3/layout/HorizontalOrganizationChart"/>
    <dgm:cxn modelId="{C6BED781-5EDF-C243-98DD-24E5BB7550AF}" type="presParOf" srcId="{F5564F5E-C23C-6041-B185-3508736BC161}" destId="{D334E96E-D664-3443-8496-4E437BC45B67}" srcOrd="2" destOrd="0" presId="urn:microsoft.com/office/officeart/2009/3/layout/HorizontalOrganizationChart"/>
    <dgm:cxn modelId="{53D0A84F-4D49-C743-AB70-83F9D892ADCB}"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CDE68DF2-491D-4CBF-A243-AC1078119006}" type="doc">
      <dgm:prSet loTypeId="urn:microsoft.com/office/officeart/2005/8/layout/process1" loCatId="process" qsTypeId="urn:microsoft.com/office/officeart/2005/8/quickstyle/simple2#1" qsCatId="simple" csTypeId="urn:microsoft.com/office/officeart/2005/8/colors/accent2_1#1" csCatId="accent2" phldr="1"/>
      <dgm:spPr/>
      <dgm:t>
        <a:bodyPr/>
        <a:lstStyle/>
        <a:p>
          <a:endParaRPr lang="zh-CN" altLang="en-US"/>
        </a:p>
      </dgm:t>
    </dgm:pt>
    <dgm:pt modelId="{E621E3FC-4974-4369-9BB5-315A7E98F5B2}">
      <dgm:prSet phldrT="[文本]" custT="1"/>
      <dgm:spPr/>
      <dgm:t>
        <a:bodyPr/>
        <a:lstStyle/>
        <a:p>
          <a:pPr algn="l">
            <a:lnSpc>
              <a:spcPts val="2300"/>
            </a:lnSpc>
          </a:pPr>
          <a:endParaRPr lang="en-US" altLang="zh-CN" sz="1800" dirty="0">
            <a:solidFill>
              <a:srgbClr val="FF0000"/>
            </a:solidFill>
            <a:latin typeface="手札体-简粗体" panose="03000700000000000000" pitchFamily="66" charset="-122"/>
            <a:ea typeface="手札体-简粗体" panose="03000700000000000000" pitchFamily="66" charset="-122"/>
          </a:endParaRPr>
        </a:p>
        <a:p>
          <a:pPr algn="ctr">
            <a:lnSpc>
              <a:spcPts val="2300"/>
            </a:lnSpc>
          </a:pPr>
          <a:endParaRPr lang="en-US" altLang="zh-CN" sz="1800" dirty="0">
            <a:solidFill>
              <a:srgbClr val="FF0000"/>
            </a:solidFill>
            <a:latin typeface="手札体-简粗体" panose="03000700000000000000" pitchFamily="66" charset="-122"/>
            <a:ea typeface="手札体-简粗体" panose="03000700000000000000" pitchFamily="66" charset="-122"/>
          </a:endParaRPr>
        </a:p>
        <a:p>
          <a:pPr algn="ctr">
            <a:lnSpc>
              <a:spcPts val="2300"/>
            </a:lnSpc>
          </a:pPr>
          <a:r>
            <a:rPr lang="zh-CN" altLang="en-US" sz="1800" dirty="0">
              <a:solidFill>
                <a:srgbClr val="FF0000"/>
              </a:solidFill>
              <a:latin typeface="手札体-简粗体" panose="03000700000000000000" pitchFamily="66" charset="-122"/>
              <a:ea typeface="手札体-简粗体" panose="03000700000000000000" pitchFamily="66" charset="-122"/>
            </a:rPr>
            <a:t>市场分析</a:t>
          </a:r>
        </a:p>
      </dgm:t>
    </dgm:pt>
    <dgm:pt modelId="{FF0A3817-CA70-416B-93A3-BFFEDC66AAC7}" type="parTrans" cxnId="{C182A492-98C5-423D-80B0-2CC35300B7F2}">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B8D48E32-4243-42CB-9ED9-E40D5F984DC4}" type="sibTrans" cxnId="{C182A492-98C5-423D-80B0-2CC35300B7F2}">
      <dgm:prSet custT="1"/>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631C56E3-06AD-4288-9706-5935FDF055E9}">
      <dgm:prSet phldrT="[文本]" custT="1"/>
      <dgm:spPr/>
      <dgm:t>
        <a:bodyPr/>
        <a:lstStyle/>
        <a:p>
          <a:pPr algn="l">
            <a:lnSpc>
              <a:spcPts val="2300"/>
            </a:lnSpc>
          </a:pPr>
          <a:endParaRPr lang="zh-CN" altLang="en-US" sz="1600" dirty="0">
            <a:latin typeface="手札体-简粗体" panose="03000700000000000000" pitchFamily="66" charset="-122"/>
            <a:ea typeface="手札体-简粗体" panose="03000700000000000000" pitchFamily="66" charset="-122"/>
          </a:endParaRPr>
        </a:p>
      </dgm:t>
    </dgm:pt>
    <dgm:pt modelId="{BBBDF9EC-ADA3-45F4-9FEF-A49F1A74E9DF}" type="parTrans" cxnId="{1678627A-3681-47D9-9087-7CF647E38FE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C1CA8EDC-5A6A-475B-AE16-7ED1BFA9D5B6}" type="sibTrans" cxnId="{1678627A-3681-47D9-9087-7CF647E38FE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265A5B4-543D-43F7-9B56-067222E8C456}">
      <dgm:prSet phldrT="[文本]" custT="1"/>
      <dgm:spPr/>
      <dgm:t>
        <a:bodyPr/>
        <a:lstStyle/>
        <a:p>
          <a:pPr algn="l">
            <a:lnSpc>
              <a:spcPts val="2300"/>
            </a:lnSpc>
          </a:pPr>
          <a:endParaRPr lang="zh-CN" altLang="en-US" sz="1600" dirty="0">
            <a:latin typeface="手札体-简粗体" panose="03000700000000000000" pitchFamily="66" charset="-122"/>
            <a:ea typeface="手札体-简粗体" panose="03000700000000000000" pitchFamily="66" charset="-122"/>
          </a:endParaRPr>
        </a:p>
      </dgm:t>
    </dgm:pt>
    <dgm:pt modelId="{9CA61F26-D80E-47C6-B97B-E176CBEECBD1}" type="parTrans" cxnId="{80F7E5C2-1E59-4834-9046-2D54DC94B11D}">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4B34AE5-EE13-4A57-9993-57945E6E321F}" type="sibTrans" cxnId="{80F7E5C2-1E59-4834-9046-2D54DC94B11D}">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638A8B36-A794-4F98-9015-AD40AE3F0FEE}">
      <dgm:prSet phldrT="[文本]" custT="1"/>
      <dgm:spPr/>
      <dgm:t>
        <a:bodyPr/>
        <a:lstStyle/>
        <a:p>
          <a:pPr algn="l">
            <a:lnSpc>
              <a:spcPts val="2300"/>
            </a:lnSpc>
          </a:pPr>
          <a:endParaRPr lang="en-US" altLang="zh-CN" sz="1800" dirty="0">
            <a:solidFill>
              <a:srgbClr val="FF0000"/>
            </a:solidFill>
            <a:latin typeface="手札体-简粗体" panose="03000700000000000000" pitchFamily="66" charset="-122"/>
            <a:ea typeface="手札体-简粗体" panose="03000700000000000000" pitchFamily="66" charset="-122"/>
          </a:endParaRPr>
        </a:p>
        <a:p>
          <a:pPr algn="l">
            <a:lnSpc>
              <a:spcPts val="2300"/>
            </a:lnSpc>
          </a:pPr>
          <a:endParaRPr lang="en-US" altLang="zh-CN" sz="1800" dirty="0">
            <a:solidFill>
              <a:srgbClr val="FF0000"/>
            </a:solidFill>
            <a:latin typeface="手札体-简粗体" panose="03000700000000000000" pitchFamily="66" charset="-122"/>
            <a:ea typeface="手札体-简粗体" panose="03000700000000000000" pitchFamily="66" charset="-122"/>
          </a:endParaRPr>
        </a:p>
        <a:p>
          <a:pPr algn="ctr">
            <a:lnSpc>
              <a:spcPts val="2300"/>
            </a:lnSpc>
          </a:pPr>
          <a:r>
            <a:rPr lang="zh-CN" altLang="en-US" sz="1800" dirty="0">
              <a:solidFill>
                <a:srgbClr val="FF0000"/>
              </a:solidFill>
              <a:latin typeface="手札体-简粗体" panose="03000700000000000000" pitchFamily="66" charset="-122"/>
              <a:ea typeface="手札体-简粗体" panose="03000700000000000000" pitchFamily="66" charset="-122"/>
            </a:rPr>
            <a:t>市场细分和目标市场选择</a:t>
          </a:r>
        </a:p>
      </dgm:t>
    </dgm:pt>
    <dgm:pt modelId="{2701BBFA-8F1C-4525-9784-B59E418189C8}" type="parTrans" cxnId="{A1961A1F-A4B2-487A-AB22-630AE7338C4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AEFB44B7-A317-4182-992E-B0E2985336CA}" type="sibTrans" cxnId="{A1961A1F-A4B2-487A-AB22-630AE7338C4E}">
      <dgm:prSet custT="1"/>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786F5A45-9352-49DD-999A-68C0A9803884}">
      <dgm:prSet phldrT="[文本]" custT="1"/>
      <dgm:spPr/>
      <dgm:t>
        <a:bodyPr/>
        <a:lstStyle/>
        <a:p>
          <a:pPr algn="l">
            <a:lnSpc>
              <a:spcPts val="2300"/>
            </a:lnSpc>
          </a:pPr>
          <a:endParaRPr lang="zh-CN" altLang="en-US" sz="1600" dirty="0">
            <a:latin typeface="手札体-简粗体" panose="03000700000000000000" pitchFamily="66" charset="-122"/>
            <a:ea typeface="手札体-简粗体" panose="03000700000000000000" pitchFamily="66" charset="-122"/>
          </a:endParaRPr>
        </a:p>
      </dgm:t>
    </dgm:pt>
    <dgm:pt modelId="{09795E97-87C7-4F86-B118-061F551C7B74}" type="parTrans" cxnId="{AC199A03-D3B6-49B7-9E9A-36375A82168C}">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8422B764-D701-40CD-A3DC-CB7522DCA900}" type="sibTrans" cxnId="{AC199A03-D3B6-49B7-9E9A-36375A82168C}">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53F70683-C717-4024-9F7A-7B64B9EC51FF}">
      <dgm:prSet phldrT="[文本]" custT="1"/>
      <dgm:spPr/>
      <dgm:t>
        <a:bodyPr/>
        <a:lstStyle/>
        <a:p>
          <a:pPr algn="l">
            <a:lnSpc>
              <a:spcPts val="2300"/>
            </a:lnSpc>
          </a:pPr>
          <a:endParaRPr lang="zh-CN" altLang="en-US" sz="1600" dirty="0">
            <a:latin typeface="手札体-简粗体" panose="03000700000000000000" pitchFamily="66" charset="-122"/>
            <a:ea typeface="手札体-简粗体" panose="03000700000000000000" pitchFamily="66" charset="-122"/>
          </a:endParaRPr>
        </a:p>
      </dgm:t>
    </dgm:pt>
    <dgm:pt modelId="{D087A09C-E399-4B6A-8F8C-903FE60AE6A1}" type="parTrans" cxnId="{448AE58B-F9B5-4B8B-BE92-EB4EB109E7B3}">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FC8775E-3DF7-4475-99DE-B3A97278B074}" type="sibTrans" cxnId="{448AE58B-F9B5-4B8B-BE92-EB4EB109E7B3}">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92F6D1B-6B0F-4BDE-9B92-26A7E9D32A9D}">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gn="l">
            <a:lnSpc>
              <a:spcPts val="2300"/>
            </a:lnSpc>
            <a:spcBef>
              <a:spcPct val="0"/>
            </a:spcBef>
            <a:spcAft>
              <a:spcPct val="35000"/>
            </a:spcAft>
          </a:pPr>
          <a:endParaRPr lang="en-US" altLang="zh-CN" sz="1800" dirty="0">
            <a:solidFill>
              <a:srgbClr val="FF0000"/>
            </a:solidFill>
            <a:latin typeface="手札体-简粗体" panose="03000700000000000000" pitchFamily="66" charset="-122"/>
            <a:ea typeface="手札体-简粗体" panose="03000700000000000000" pitchFamily="66" charset="-122"/>
          </a:endParaRPr>
        </a:p>
        <a:p>
          <a:pPr algn="l">
            <a:lnSpc>
              <a:spcPts val="2300"/>
            </a:lnSpc>
            <a:spcBef>
              <a:spcPct val="0"/>
            </a:spcBef>
            <a:spcAft>
              <a:spcPct val="35000"/>
            </a:spcAft>
          </a:pPr>
          <a:endParaRPr lang="en-US" altLang="zh-CN" sz="1800" dirty="0">
            <a:solidFill>
              <a:srgbClr val="FF0000"/>
            </a:solidFill>
            <a:latin typeface="手札体-简粗体" panose="03000700000000000000" pitchFamily="66" charset="-122"/>
            <a:ea typeface="手札体-简粗体" panose="03000700000000000000" pitchFamily="66" charset="-122"/>
          </a:endParaRPr>
        </a:p>
        <a:p>
          <a:pPr algn="ctr">
            <a:lnSpc>
              <a:spcPts val="2300"/>
            </a:lnSpc>
            <a:spcBef>
              <a:spcPct val="0"/>
            </a:spcBef>
            <a:spcAft>
              <a:spcPct val="35000"/>
            </a:spcAft>
          </a:pPr>
          <a:r>
            <a:rPr lang="zh-CN" altLang="en-US" sz="1800" dirty="0">
              <a:solidFill>
                <a:srgbClr val="FF0000"/>
              </a:solidFill>
              <a:latin typeface="手札体-简粗体" panose="03000700000000000000" pitchFamily="66" charset="-122"/>
              <a:ea typeface="手札体-简粗体" panose="03000700000000000000" pitchFamily="66" charset="-122"/>
            </a:rPr>
            <a:t>市场营销调研</a:t>
          </a:r>
        </a:p>
      </dgm:t>
    </dgm:pt>
    <dgm:pt modelId="{45B4624C-4BF4-41E1-B47E-7AC6792A7838}" type="parTrans" cxnId="{6041DE82-228C-4633-94D6-5C6D63D61ABA}">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73068DF-FD18-4842-94F1-E56262CB414B}" type="sibTrans" cxnId="{6041DE82-228C-4633-94D6-5C6D63D61ABA}">
      <dgm:prSet custT="1"/>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CE7C3D4A-78F4-4CFA-9F74-DEA66BBF9D68}">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gn="l">
            <a:lnSpc>
              <a:spcPts val="2300"/>
            </a:lnSpc>
            <a:spcBef>
              <a:spcPct val="0"/>
            </a:spcBef>
            <a:spcAft>
              <a:spcPct val="15000"/>
            </a:spcAft>
          </a:pPr>
          <a:endParaRPr lang="zh-CN" altLang="en-US" sz="1600" dirty="0">
            <a:latin typeface="手札体-简粗体" panose="03000700000000000000" pitchFamily="66" charset="-122"/>
            <a:ea typeface="手札体-简粗体" panose="03000700000000000000" pitchFamily="66" charset="-122"/>
          </a:endParaRPr>
        </a:p>
      </dgm:t>
    </dgm:pt>
    <dgm:pt modelId="{DEC6C795-60C4-48AA-9BE2-AC607CC6668A}" type="parTrans" cxnId="{510002A5-1272-46D5-848A-A1F4D5ED3772}">
      <dgm:prSet/>
      <dgm:spPr/>
      <dgm:t>
        <a:bodyPr/>
        <a:lstStyle/>
        <a:p>
          <a:endParaRPr lang="zh-CN" altLang="en-US"/>
        </a:p>
      </dgm:t>
    </dgm:pt>
    <dgm:pt modelId="{BC26C2CD-48D6-4CB4-8603-97EEF46C1BF1}" type="sibTrans" cxnId="{510002A5-1272-46D5-848A-A1F4D5ED3772}">
      <dgm:prSet/>
      <dgm:spPr/>
      <dgm:t>
        <a:bodyPr/>
        <a:lstStyle/>
        <a:p>
          <a:endParaRPr lang="zh-CN" altLang="en-US"/>
        </a:p>
      </dgm:t>
    </dgm:pt>
    <dgm:pt modelId="{E1B870F8-7CE8-48D2-B61E-4F3C7D7FAB6D}">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gn="l">
            <a:lnSpc>
              <a:spcPts val="2300"/>
            </a:lnSpc>
            <a:spcBef>
              <a:spcPct val="0"/>
            </a:spcBef>
            <a:spcAft>
              <a:spcPct val="15000"/>
            </a:spcAft>
          </a:pPr>
          <a:endParaRPr lang="zh-CN" altLang="en-US" sz="1600" dirty="0">
            <a:latin typeface="手札体-简粗体" panose="03000700000000000000" pitchFamily="66" charset="-122"/>
            <a:ea typeface="手札体-简粗体" panose="03000700000000000000" pitchFamily="66" charset="-122"/>
          </a:endParaRPr>
        </a:p>
      </dgm:t>
    </dgm:pt>
    <dgm:pt modelId="{CD72D98B-4452-4A99-AB90-3A36C25CA79D}" type="parTrans" cxnId="{76517D64-F438-4BB3-9211-6FAF718597C1}">
      <dgm:prSet/>
      <dgm:spPr/>
      <dgm:t>
        <a:bodyPr/>
        <a:lstStyle/>
        <a:p>
          <a:endParaRPr lang="zh-CN" altLang="en-US"/>
        </a:p>
      </dgm:t>
    </dgm:pt>
    <dgm:pt modelId="{56C5B56E-E91B-48CC-8559-67F1149E1BF1}" type="sibTrans" cxnId="{76517D64-F438-4BB3-9211-6FAF718597C1}">
      <dgm:prSet/>
      <dgm:spPr/>
      <dgm:t>
        <a:bodyPr/>
        <a:lstStyle/>
        <a:p>
          <a:endParaRPr lang="zh-CN" altLang="en-US"/>
        </a:p>
      </dgm:t>
    </dgm:pt>
    <dgm:pt modelId="{B2743917-FD71-4E61-9B87-378880A6EE7F}">
      <dgm:prSet phldrT="[文本]" custT="1"/>
      <dgm:spPr/>
      <dgm:t>
        <a:bodyPr/>
        <a:lstStyle/>
        <a:p>
          <a:pPr algn="l">
            <a:lnSpc>
              <a:spcPts val="2300"/>
            </a:lnSpc>
          </a:pPr>
          <a:endParaRPr lang="en-US" altLang="zh-CN" sz="1800" dirty="0">
            <a:solidFill>
              <a:srgbClr val="FF0000"/>
            </a:solidFill>
            <a:latin typeface="手札体-简粗体" panose="03000700000000000000" pitchFamily="66" charset="-122"/>
            <a:ea typeface="手札体-简粗体" panose="03000700000000000000" pitchFamily="66" charset="-122"/>
          </a:endParaRPr>
        </a:p>
        <a:p>
          <a:pPr algn="l">
            <a:lnSpc>
              <a:spcPts val="2300"/>
            </a:lnSpc>
          </a:pPr>
          <a:endParaRPr lang="en-US" altLang="zh-CN" sz="1800" dirty="0">
            <a:solidFill>
              <a:srgbClr val="FF0000"/>
            </a:solidFill>
            <a:latin typeface="手札体-简粗体" panose="03000700000000000000" pitchFamily="66" charset="-122"/>
            <a:ea typeface="手札体-简粗体" panose="03000700000000000000" pitchFamily="66" charset="-122"/>
          </a:endParaRPr>
        </a:p>
        <a:p>
          <a:pPr algn="ctr">
            <a:lnSpc>
              <a:spcPts val="2300"/>
            </a:lnSpc>
          </a:pPr>
          <a:r>
            <a:rPr lang="zh-CN" altLang="en-US" sz="1800" dirty="0">
              <a:solidFill>
                <a:srgbClr val="FF0000"/>
              </a:solidFill>
              <a:latin typeface="手札体-简粗体" panose="03000700000000000000" pitchFamily="66" charset="-122"/>
              <a:ea typeface="手札体-简粗体" panose="03000700000000000000" pitchFamily="66" charset="-122"/>
            </a:rPr>
            <a:t>市场营销组合决策</a:t>
          </a:r>
        </a:p>
      </dgm:t>
    </dgm:pt>
    <dgm:pt modelId="{53A7AC4D-0A57-4D49-9D2E-924B660E5F16}" type="parTrans" cxnId="{32C25C24-33FE-4A5D-AD1D-2BB608A7E79B}">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2BB72ECB-E676-4B29-88E5-A28B6EB3007E}" type="sibTrans" cxnId="{32C25C24-33FE-4A5D-AD1D-2BB608A7E79B}">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293D2A0-226A-40D2-8BF5-BD21DC29AA2B}">
      <dgm:prSet phldrT="[文本]" custT="1"/>
      <dgm:spPr/>
      <dgm:t>
        <a:bodyPr/>
        <a:lstStyle/>
        <a:p>
          <a:pPr algn="l">
            <a:lnSpc>
              <a:spcPts val="2300"/>
            </a:lnSpc>
          </a:pPr>
          <a:endParaRPr lang="zh-CN" altLang="en-US" sz="1600" dirty="0">
            <a:latin typeface="手札体-简粗体" panose="03000700000000000000" pitchFamily="66" charset="-122"/>
            <a:ea typeface="手札体-简粗体" panose="03000700000000000000" pitchFamily="66" charset="-122"/>
          </a:endParaRPr>
        </a:p>
      </dgm:t>
    </dgm:pt>
    <dgm:pt modelId="{DB783AB3-195C-4DBA-ABD6-947119634FFF}" type="parTrans" cxnId="{C9EEC92E-D2E0-46B0-935D-62D3FCC27F8F}">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8D912B15-F1DF-40B0-BC9F-0B10EAE1E77F}" type="sibTrans" cxnId="{C9EEC92E-D2E0-46B0-935D-62D3FCC27F8F}">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2E2DD598-F3DD-4ECF-8C5A-1A171B903DFC}">
      <dgm:prSet phldrT="[文本]" custT="1"/>
      <dgm:spPr/>
      <dgm:t>
        <a:bodyPr/>
        <a:lstStyle/>
        <a:p>
          <a:pPr algn="l">
            <a:lnSpc>
              <a:spcPts val="2300"/>
            </a:lnSpc>
          </a:pPr>
          <a:endParaRPr lang="zh-CN" altLang="en-US" sz="1600" dirty="0">
            <a:latin typeface="手札体-简粗体" panose="03000700000000000000" pitchFamily="66" charset="-122"/>
            <a:ea typeface="手札体-简粗体" panose="03000700000000000000" pitchFamily="66" charset="-122"/>
          </a:endParaRPr>
        </a:p>
      </dgm:t>
    </dgm:pt>
    <dgm:pt modelId="{5BF48B37-C638-422B-BECF-DDD6818AFD6F}" type="parTrans" cxnId="{43EE91B5-8735-44DE-9D88-1C2E438429A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F543D5CF-FAF6-4B08-AEB7-8F0357D2CCBB}" type="sibTrans" cxnId="{43EE91B5-8735-44DE-9D88-1C2E438429A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19DDD467-B07C-456D-829D-0EF3F61F57EE}">
      <dgm:prSet phldrT="[文本]" custT="1"/>
      <dgm:spPr/>
      <dgm:t>
        <a:bodyPr/>
        <a:lstStyle/>
        <a:p>
          <a:pPr algn="l">
            <a:lnSpc>
              <a:spcPts val="2300"/>
            </a:lnSpc>
          </a:pPr>
          <a:endParaRPr lang="zh-CN" altLang="en-US" sz="1600" dirty="0">
            <a:latin typeface="手札体-简粗体" panose="03000700000000000000" pitchFamily="66" charset="-122"/>
            <a:ea typeface="手札体-简粗体" panose="03000700000000000000" pitchFamily="66" charset="-122"/>
          </a:endParaRPr>
        </a:p>
      </dgm:t>
    </dgm:pt>
    <dgm:pt modelId="{81A39794-9432-442A-8F44-104955597A59}" type="parTrans" cxnId="{BA0DE6D8-F854-4EBD-B3DC-199609DCC398}">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E5A8D3A-326A-486E-9F73-C282CE31FFFE}" type="sibTrans" cxnId="{BA0DE6D8-F854-4EBD-B3DC-199609DCC398}">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9380ADB-F705-4BC0-AFBC-7CC5E6BCCADA}">
      <dgm:prSet phldrT="[文本]" custT="1"/>
      <dgm:spPr/>
      <dgm:t>
        <a:bodyPr/>
        <a:lstStyle/>
        <a:p>
          <a:pPr algn="l">
            <a:lnSpc>
              <a:spcPts val="2300"/>
            </a:lnSpc>
          </a:pPr>
          <a:endParaRPr lang="zh-CN" altLang="en-US" sz="1600" dirty="0">
            <a:latin typeface="手札体-简粗体" panose="03000700000000000000" pitchFamily="66" charset="-122"/>
            <a:ea typeface="手札体-简粗体" panose="03000700000000000000" pitchFamily="66" charset="-122"/>
          </a:endParaRPr>
        </a:p>
      </dgm:t>
    </dgm:pt>
    <dgm:pt modelId="{C52EBE88-FE9F-4213-A044-70D89F5E2B25}" type="parTrans" cxnId="{640B9807-AC6E-4988-81D1-AC26386E869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928B376-60C7-495A-8BF0-F19A79A50C66}" type="sibTrans" cxnId="{640B9807-AC6E-4988-81D1-AC26386E869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A5BE878D-F722-4933-B49E-704BA9F7A85B}" type="pres">
      <dgm:prSet presAssocID="{CDE68DF2-491D-4CBF-A243-AC1078119006}" presName="Name0" presStyleCnt="0">
        <dgm:presLayoutVars>
          <dgm:dir/>
          <dgm:resizeHandles val="exact"/>
        </dgm:presLayoutVars>
      </dgm:prSet>
      <dgm:spPr/>
    </dgm:pt>
    <dgm:pt modelId="{DF8CB8BC-E660-4EF3-AED8-A916152E5535}" type="pres">
      <dgm:prSet presAssocID="{E621E3FC-4974-4369-9BB5-315A7E98F5B2}" presName="node" presStyleLbl="node1" presStyleIdx="0" presStyleCnt="4" custScaleY="106263">
        <dgm:presLayoutVars>
          <dgm:bulletEnabled val="1"/>
        </dgm:presLayoutVars>
      </dgm:prSet>
      <dgm:spPr/>
    </dgm:pt>
    <dgm:pt modelId="{BC8CA8A3-600B-414D-AD84-D9C266DCE325}" type="pres">
      <dgm:prSet presAssocID="{B8D48E32-4243-42CB-9ED9-E40D5F984DC4}" presName="sibTrans" presStyleLbl="sibTrans2D1" presStyleIdx="0" presStyleCnt="3"/>
      <dgm:spPr/>
    </dgm:pt>
    <dgm:pt modelId="{34EAF009-4FD5-42BA-8F87-904034C46843}" type="pres">
      <dgm:prSet presAssocID="{B8D48E32-4243-42CB-9ED9-E40D5F984DC4}" presName="connectorText" presStyleLbl="sibTrans2D1" presStyleIdx="0" presStyleCnt="3"/>
      <dgm:spPr/>
    </dgm:pt>
    <dgm:pt modelId="{DB231993-F837-4FC8-ACB2-F6BD3FC5E1F8}" type="pres">
      <dgm:prSet presAssocID="{638A8B36-A794-4F98-9015-AD40AE3F0FEE}" presName="node" presStyleLbl="node1" presStyleIdx="1" presStyleCnt="4" custScaleY="106263">
        <dgm:presLayoutVars>
          <dgm:bulletEnabled val="1"/>
        </dgm:presLayoutVars>
      </dgm:prSet>
      <dgm:spPr/>
    </dgm:pt>
    <dgm:pt modelId="{F6DC00D1-5A8B-45C0-898A-226172CC6EAC}" type="pres">
      <dgm:prSet presAssocID="{AEFB44B7-A317-4182-992E-B0E2985336CA}" presName="sibTrans" presStyleLbl="sibTrans2D1" presStyleIdx="1" presStyleCnt="3"/>
      <dgm:spPr/>
    </dgm:pt>
    <dgm:pt modelId="{9C6436D7-4E04-4750-929F-046A7378DA1A}" type="pres">
      <dgm:prSet presAssocID="{AEFB44B7-A317-4182-992E-B0E2985336CA}" presName="connectorText" presStyleLbl="sibTrans2D1" presStyleIdx="1" presStyleCnt="3"/>
      <dgm:spPr/>
    </dgm:pt>
    <dgm:pt modelId="{4B7C69F7-C138-4901-9216-3537915308A4}" type="pres">
      <dgm:prSet presAssocID="{E92F6D1B-6B0F-4BDE-9B92-26A7E9D32A9D}" presName="node" presStyleLbl="node1" presStyleIdx="2" presStyleCnt="4" custScaleY="106263">
        <dgm:presLayoutVars>
          <dgm:bulletEnabled val="1"/>
        </dgm:presLayoutVars>
      </dgm:prSet>
      <dgm:spPr/>
    </dgm:pt>
    <dgm:pt modelId="{0BC7C15A-C855-4AEE-862E-679C667FF8BA}" type="pres">
      <dgm:prSet presAssocID="{773068DF-FD18-4842-94F1-E56262CB414B}" presName="sibTrans" presStyleLbl="sibTrans2D1" presStyleIdx="2" presStyleCnt="3"/>
      <dgm:spPr/>
    </dgm:pt>
    <dgm:pt modelId="{E9FA3F21-6EDF-4DFE-95FC-95CD200C97E4}" type="pres">
      <dgm:prSet presAssocID="{773068DF-FD18-4842-94F1-E56262CB414B}" presName="connectorText" presStyleLbl="sibTrans2D1" presStyleIdx="2" presStyleCnt="3"/>
      <dgm:spPr/>
    </dgm:pt>
    <dgm:pt modelId="{6E94BFD9-E0EF-44D8-8CF4-22590AE78C20}" type="pres">
      <dgm:prSet presAssocID="{B2743917-FD71-4E61-9B87-378880A6EE7F}" presName="node" presStyleLbl="node1" presStyleIdx="3" presStyleCnt="4" custScaleY="106263">
        <dgm:presLayoutVars>
          <dgm:bulletEnabled val="1"/>
        </dgm:presLayoutVars>
      </dgm:prSet>
      <dgm:spPr/>
    </dgm:pt>
  </dgm:ptLst>
  <dgm:cxnLst>
    <dgm:cxn modelId="{AC199A03-D3B6-49B7-9E9A-36375A82168C}" srcId="{638A8B36-A794-4F98-9015-AD40AE3F0FEE}" destId="{786F5A45-9352-49DD-999A-68C0A9803884}" srcOrd="0" destOrd="0" parTransId="{09795E97-87C7-4F86-B118-061F551C7B74}" sibTransId="{8422B764-D701-40CD-A3DC-CB7522DCA900}"/>
    <dgm:cxn modelId="{640B9807-AC6E-4988-81D1-AC26386E8691}" srcId="{B2743917-FD71-4E61-9B87-378880A6EE7F}" destId="{49380ADB-F705-4BC0-AFBC-7CC5E6BCCADA}" srcOrd="3" destOrd="0" parTransId="{C52EBE88-FE9F-4213-A044-70D89F5E2B25}" sibTransId="{4928B376-60C7-495A-8BF0-F19A79A50C66}"/>
    <dgm:cxn modelId="{9FB05910-B451-47CB-94A3-6F65041F271A}" type="presOf" srcId="{CDE68DF2-491D-4CBF-A243-AC1078119006}" destId="{A5BE878D-F722-4933-B49E-704BA9F7A85B}" srcOrd="0" destOrd="0" presId="urn:microsoft.com/office/officeart/2005/8/layout/process1"/>
    <dgm:cxn modelId="{BD483B1A-B6B3-431E-837B-45159BF089FF}" type="presOf" srcId="{53F70683-C717-4024-9F7A-7B64B9EC51FF}" destId="{DB231993-F837-4FC8-ACB2-F6BD3FC5E1F8}" srcOrd="0" destOrd="2" presId="urn:microsoft.com/office/officeart/2005/8/layout/process1"/>
    <dgm:cxn modelId="{A1961A1F-A4B2-487A-AB22-630AE7338C4E}" srcId="{CDE68DF2-491D-4CBF-A243-AC1078119006}" destId="{638A8B36-A794-4F98-9015-AD40AE3F0FEE}" srcOrd="1" destOrd="0" parTransId="{2701BBFA-8F1C-4525-9784-B59E418189C8}" sibTransId="{AEFB44B7-A317-4182-992E-B0E2985336CA}"/>
    <dgm:cxn modelId="{74DD0721-0DB1-4978-BAA7-BC2F0AA26192}" type="presOf" srcId="{7293D2A0-226A-40D2-8BF5-BD21DC29AA2B}" destId="{6E94BFD9-E0EF-44D8-8CF4-22590AE78C20}" srcOrd="0" destOrd="1" presId="urn:microsoft.com/office/officeart/2005/8/layout/process1"/>
    <dgm:cxn modelId="{32C25C24-33FE-4A5D-AD1D-2BB608A7E79B}" srcId="{CDE68DF2-491D-4CBF-A243-AC1078119006}" destId="{B2743917-FD71-4E61-9B87-378880A6EE7F}" srcOrd="3" destOrd="0" parTransId="{53A7AC4D-0A57-4D49-9D2E-924B660E5F16}" sibTransId="{2BB72ECB-E676-4B29-88E5-A28B6EB3007E}"/>
    <dgm:cxn modelId="{C9EEC92E-D2E0-46B0-935D-62D3FCC27F8F}" srcId="{B2743917-FD71-4E61-9B87-378880A6EE7F}" destId="{7293D2A0-226A-40D2-8BF5-BD21DC29AA2B}" srcOrd="0" destOrd="0" parTransId="{DB783AB3-195C-4DBA-ABD6-947119634FFF}" sibTransId="{8D912B15-F1DF-40B0-BC9F-0B10EAE1E77F}"/>
    <dgm:cxn modelId="{3C1D6937-83E2-4849-B2EC-5F879F6F5B60}" type="presOf" srcId="{786F5A45-9352-49DD-999A-68C0A9803884}" destId="{DB231993-F837-4FC8-ACB2-F6BD3FC5E1F8}" srcOrd="0" destOrd="1" presId="urn:microsoft.com/office/officeart/2005/8/layout/process1"/>
    <dgm:cxn modelId="{200B3739-5A8F-4AFC-9308-8A0F5ECFA428}" type="presOf" srcId="{631C56E3-06AD-4288-9706-5935FDF055E9}" destId="{DF8CB8BC-E660-4EF3-AED8-A916152E5535}" srcOrd="0" destOrd="1" presId="urn:microsoft.com/office/officeart/2005/8/layout/process1"/>
    <dgm:cxn modelId="{08731547-7823-42EC-8788-49E7F834E0F0}" type="presOf" srcId="{2E2DD598-F3DD-4ECF-8C5A-1A171B903DFC}" destId="{6E94BFD9-E0EF-44D8-8CF4-22590AE78C20}" srcOrd="0" destOrd="2" presId="urn:microsoft.com/office/officeart/2005/8/layout/process1"/>
    <dgm:cxn modelId="{047F6F48-884A-4AE2-823D-C106A848064F}" type="presOf" srcId="{7265A5B4-543D-43F7-9B56-067222E8C456}" destId="{DF8CB8BC-E660-4EF3-AED8-A916152E5535}" srcOrd="0" destOrd="2" presId="urn:microsoft.com/office/officeart/2005/8/layout/process1"/>
    <dgm:cxn modelId="{814A4A5A-4B17-4AEB-88FC-736FF04401F4}" type="presOf" srcId="{49380ADB-F705-4BC0-AFBC-7CC5E6BCCADA}" destId="{6E94BFD9-E0EF-44D8-8CF4-22590AE78C20}" srcOrd="0" destOrd="4" presId="urn:microsoft.com/office/officeart/2005/8/layout/process1"/>
    <dgm:cxn modelId="{52A78162-3ED9-4937-842D-5DB3E58E233B}" type="presOf" srcId="{638A8B36-A794-4F98-9015-AD40AE3F0FEE}" destId="{DB231993-F837-4FC8-ACB2-F6BD3FC5E1F8}" srcOrd="0" destOrd="0" presId="urn:microsoft.com/office/officeart/2005/8/layout/process1"/>
    <dgm:cxn modelId="{76517D64-F438-4BB3-9211-6FAF718597C1}" srcId="{E92F6D1B-6B0F-4BDE-9B92-26A7E9D32A9D}" destId="{E1B870F8-7CE8-48D2-B61E-4F3C7D7FAB6D}" srcOrd="1" destOrd="0" parTransId="{CD72D98B-4452-4A99-AB90-3A36C25CA79D}" sibTransId="{56C5B56E-E91B-48CC-8559-67F1149E1BF1}"/>
    <dgm:cxn modelId="{1678627A-3681-47D9-9087-7CF647E38FE7}" srcId="{E621E3FC-4974-4369-9BB5-315A7E98F5B2}" destId="{631C56E3-06AD-4288-9706-5935FDF055E9}" srcOrd="0" destOrd="0" parTransId="{BBBDF9EC-ADA3-45F4-9FEF-A49F1A74E9DF}" sibTransId="{C1CA8EDC-5A6A-475B-AE16-7ED1BFA9D5B6}"/>
    <dgm:cxn modelId="{6041DE82-228C-4633-94D6-5C6D63D61ABA}" srcId="{CDE68DF2-491D-4CBF-A243-AC1078119006}" destId="{E92F6D1B-6B0F-4BDE-9B92-26A7E9D32A9D}" srcOrd="2" destOrd="0" parTransId="{45B4624C-4BF4-41E1-B47E-7AC6792A7838}" sibTransId="{773068DF-FD18-4842-94F1-E56262CB414B}"/>
    <dgm:cxn modelId="{448AE58B-F9B5-4B8B-BE92-EB4EB109E7B3}" srcId="{638A8B36-A794-4F98-9015-AD40AE3F0FEE}" destId="{53F70683-C717-4024-9F7A-7B64B9EC51FF}" srcOrd="1" destOrd="0" parTransId="{D087A09C-E399-4B6A-8F8C-903FE60AE6A1}" sibTransId="{4FC8775E-3DF7-4475-99DE-B3A97278B074}"/>
    <dgm:cxn modelId="{4FA4E78E-7FE8-40BE-BD51-F5CDB3D6E3A1}" type="presOf" srcId="{B8D48E32-4243-42CB-9ED9-E40D5F984DC4}" destId="{34EAF009-4FD5-42BA-8F87-904034C46843}" srcOrd="1" destOrd="0" presId="urn:microsoft.com/office/officeart/2005/8/layout/process1"/>
    <dgm:cxn modelId="{C182A492-98C5-423D-80B0-2CC35300B7F2}" srcId="{CDE68DF2-491D-4CBF-A243-AC1078119006}" destId="{E621E3FC-4974-4369-9BB5-315A7E98F5B2}" srcOrd="0" destOrd="0" parTransId="{FF0A3817-CA70-416B-93A3-BFFEDC66AAC7}" sibTransId="{B8D48E32-4243-42CB-9ED9-E40D5F984DC4}"/>
    <dgm:cxn modelId="{6F0E8F9F-E9A3-4404-8EC1-9C12AAE4E1CA}" type="presOf" srcId="{773068DF-FD18-4842-94F1-E56262CB414B}" destId="{E9FA3F21-6EDF-4DFE-95FC-95CD200C97E4}" srcOrd="1" destOrd="0" presId="urn:microsoft.com/office/officeart/2005/8/layout/process1"/>
    <dgm:cxn modelId="{510002A5-1272-46D5-848A-A1F4D5ED3772}" srcId="{E92F6D1B-6B0F-4BDE-9B92-26A7E9D32A9D}" destId="{CE7C3D4A-78F4-4CFA-9F74-DEA66BBF9D68}" srcOrd="0" destOrd="0" parTransId="{DEC6C795-60C4-48AA-9BE2-AC607CC6668A}" sibTransId="{BC26C2CD-48D6-4CB4-8603-97EEF46C1BF1}"/>
    <dgm:cxn modelId="{43EE91B5-8735-44DE-9D88-1C2E438429A5}" srcId="{B2743917-FD71-4E61-9B87-378880A6EE7F}" destId="{2E2DD598-F3DD-4ECF-8C5A-1A171B903DFC}" srcOrd="1" destOrd="0" parTransId="{5BF48B37-C638-422B-BECF-DDD6818AFD6F}" sibTransId="{F543D5CF-FAF6-4B08-AEB7-8F0357D2CCBB}"/>
    <dgm:cxn modelId="{7B23EEB6-3E16-40CE-8AF0-8C545D7135C7}" type="presOf" srcId="{CE7C3D4A-78F4-4CFA-9F74-DEA66BBF9D68}" destId="{4B7C69F7-C138-4901-9216-3537915308A4}" srcOrd="0" destOrd="1" presId="urn:microsoft.com/office/officeart/2005/8/layout/process1"/>
    <dgm:cxn modelId="{32A37DC0-1DFF-48D4-9BEE-CB2B8924A805}" type="presOf" srcId="{AEFB44B7-A317-4182-992E-B0E2985336CA}" destId="{9C6436D7-4E04-4750-929F-046A7378DA1A}" srcOrd="1" destOrd="0" presId="urn:microsoft.com/office/officeart/2005/8/layout/process1"/>
    <dgm:cxn modelId="{80F7E5C2-1E59-4834-9046-2D54DC94B11D}" srcId="{E621E3FC-4974-4369-9BB5-315A7E98F5B2}" destId="{7265A5B4-543D-43F7-9B56-067222E8C456}" srcOrd="1" destOrd="0" parTransId="{9CA61F26-D80E-47C6-B97B-E176CBEECBD1}" sibTransId="{E4B34AE5-EE13-4A57-9993-57945E6E321F}"/>
    <dgm:cxn modelId="{4A02D9D2-A0D6-45F7-B429-1AEB3F02B5C8}" type="presOf" srcId="{E1B870F8-7CE8-48D2-B61E-4F3C7D7FAB6D}" destId="{4B7C69F7-C138-4901-9216-3537915308A4}" srcOrd="0" destOrd="2" presId="urn:microsoft.com/office/officeart/2005/8/layout/process1"/>
    <dgm:cxn modelId="{BA0DE6D8-F854-4EBD-B3DC-199609DCC398}" srcId="{B2743917-FD71-4E61-9B87-378880A6EE7F}" destId="{19DDD467-B07C-456D-829D-0EF3F61F57EE}" srcOrd="2" destOrd="0" parTransId="{81A39794-9432-442A-8F44-104955597A59}" sibTransId="{EE5A8D3A-326A-486E-9F73-C282CE31FFFE}"/>
    <dgm:cxn modelId="{03D840D9-80CF-4E18-9EB9-FC38598847F1}" type="presOf" srcId="{E92F6D1B-6B0F-4BDE-9B92-26A7E9D32A9D}" destId="{4B7C69F7-C138-4901-9216-3537915308A4}" srcOrd="0" destOrd="0" presId="urn:microsoft.com/office/officeart/2005/8/layout/process1"/>
    <dgm:cxn modelId="{ED98E1DF-FD7B-408C-AFCC-2E0CD0288112}" type="presOf" srcId="{773068DF-FD18-4842-94F1-E56262CB414B}" destId="{0BC7C15A-C855-4AEE-862E-679C667FF8BA}" srcOrd="0" destOrd="0" presId="urn:microsoft.com/office/officeart/2005/8/layout/process1"/>
    <dgm:cxn modelId="{DE50C1F2-F122-4C58-88DE-8A13A487DC34}" type="presOf" srcId="{B8D48E32-4243-42CB-9ED9-E40D5F984DC4}" destId="{BC8CA8A3-600B-414D-AD84-D9C266DCE325}" srcOrd="0" destOrd="0" presId="urn:microsoft.com/office/officeart/2005/8/layout/process1"/>
    <dgm:cxn modelId="{81432BF7-B090-427E-AC02-B0081548EC9A}" type="presOf" srcId="{E621E3FC-4974-4369-9BB5-315A7E98F5B2}" destId="{DF8CB8BC-E660-4EF3-AED8-A916152E5535}" srcOrd="0" destOrd="0" presId="urn:microsoft.com/office/officeart/2005/8/layout/process1"/>
    <dgm:cxn modelId="{9C2799F7-665A-472B-87D6-41057CFAA09E}" type="presOf" srcId="{AEFB44B7-A317-4182-992E-B0E2985336CA}" destId="{F6DC00D1-5A8B-45C0-898A-226172CC6EAC}" srcOrd="0" destOrd="0" presId="urn:microsoft.com/office/officeart/2005/8/layout/process1"/>
    <dgm:cxn modelId="{94E058FC-C358-4E2D-95AB-2B6A098EA7E8}" type="presOf" srcId="{19DDD467-B07C-456D-829D-0EF3F61F57EE}" destId="{6E94BFD9-E0EF-44D8-8CF4-22590AE78C20}" srcOrd="0" destOrd="3" presId="urn:microsoft.com/office/officeart/2005/8/layout/process1"/>
    <dgm:cxn modelId="{62C76AFC-B58B-4C29-AF40-A26403A2A563}" type="presOf" srcId="{B2743917-FD71-4E61-9B87-378880A6EE7F}" destId="{6E94BFD9-E0EF-44D8-8CF4-22590AE78C20}" srcOrd="0" destOrd="0" presId="urn:microsoft.com/office/officeart/2005/8/layout/process1"/>
    <dgm:cxn modelId="{8FFA1107-7D9C-411C-912A-924DAE6AC7D1}" type="presParOf" srcId="{A5BE878D-F722-4933-B49E-704BA9F7A85B}" destId="{DF8CB8BC-E660-4EF3-AED8-A916152E5535}" srcOrd="0" destOrd="0" presId="urn:microsoft.com/office/officeart/2005/8/layout/process1"/>
    <dgm:cxn modelId="{9860A34B-3634-44EF-9DB4-F916701071EB}" type="presParOf" srcId="{A5BE878D-F722-4933-B49E-704BA9F7A85B}" destId="{BC8CA8A3-600B-414D-AD84-D9C266DCE325}" srcOrd="1" destOrd="0" presId="urn:microsoft.com/office/officeart/2005/8/layout/process1"/>
    <dgm:cxn modelId="{811EE1E9-B5B2-4790-BD86-8088795B076F}" type="presParOf" srcId="{BC8CA8A3-600B-414D-AD84-D9C266DCE325}" destId="{34EAF009-4FD5-42BA-8F87-904034C46843}" srcOrd="0" destOrd="0" presId="urn:microsoft.com/office/officeart/2005/8/layout/process1"/>
    <dgm:cxn modelId="{36404BE2-FD72-464D-8BF4-A665E73ABCE8}" type="presParOf" srcId="{A5BE878D-F722-4933-B49E-704BA9F7A85B}" destId="{DB231993-F837-4FC8-ACB2-F6BD3FC5E1F8}" srcOrd="2" destOrd="0" presId="urn:microsoft.com/office/officeart/2005/8/layout/process1"/>
    <dgm:cxn modelId="{E1E7F28D-2FAF-4AD0-AEDE-3021F69FBE4D}" type="presParOf" srcId="{A5BE878D-F722-4933-B49E-704BA9F7A85B}" destId="{F6DC00D1-5A8B-45C0-898A-226172CC6EAC}" srcOrd="3" destOrd="0" presId="urn:microsoft.com/office/officeart/2005/8/layout/process1"/>
    <dgm:cxn modelId="{2DA9FD43-8ADF-40C4-9024-5AE0A561A026}" type="presParOf" srcId="{F6DC00D1-5A8B-45C0-898A-226172CC6EAC}" destId="{9C6436D7-4E04-4750-929F-046A7378DA1A}" srcOrd="0" destOrd="0" presId="urn:microsoft.com/office/officeart/2005/8/layout/process1"/>
    <dgm:cxn modelId="{3E612AD0-7B5C-4418-ACE6-D03A7532A282}" type="presParOf" srcId="{A5BE878D-F722-4933-B49E-704BA9F7A85B}" destId="{4B7C69F7-C138-4901-9216-3537915308A4}" srcOrd="4" destOrd="0" presId="urn:microsoft.com/office/officeart/2005/8/layout/process1"/>
    <dgm:cxn modelId="{8982B0A7-64FE-4982-96CF-F655AEB9C4A5}" type="presParOf" srcId="{A5BE878D-F722-4933-B49E-704BA9F7A85B}" destId="{0BC7C15A-C855-4AEE-862E-679C667FF8BA}" srcOrd="5" destOrd="0" presId="urn:microsoft.com/office/officeart/2005/8/layout/process1"/>
    <dgm:cxn modelId="{5B58C50E-0179-42BB-8972-214B445462BC}" type="presParOf" srcId="{0BC7C15A-C855-4AEE-862E-679C667FF8BA}" destId="{E9FA3F21-6EDF-4DFE-95FC-95CD200C97E4}" srcOrd="0" destOrd="0" presId="urn:microsoft.com/office/officeart/2005/8/layout/process1"/>
    <dgm:cxn modelId="{3DA20508-C1B8-483B-B56E-D675147ADC9C}" type="presParOf" srcId="{A5BE878D-F722-4933-B49E-704BA9F7A85B}" destId="{6E94BFD9-E0EF-44D8-8CF4-22590AE78C20}"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rPr>
            <a:t>市场营销过程</a:t>
          </a: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a:latin typeface="SimHei" charset="-122"/>
              <a:ea typeface="SimHei" charset="-122"/>
              <a:cs typeface="SimHei" charset="-122"/>
            </a:rPr>
            <a:t>市场营销的过程</a:t>
          </a: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a:latin typeface="SimHei" charset="-122"/>
              <a:ea typeface="SimHei" charset="-122"/>
              <a:cs typeface="SimHei" charset="-122"/>
            </a:rPr>
            <a:t>目标营销经历的三个阶段</a:t>
          </a: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a:latin typeface="SimHei" charset="-122"/>
              <a:ea typeface="SimHei" charset="-122"/>
              <a:cs typeface="SimHei" charset="-122"/>
            </a:rPr>
            <a:t>选择目标市场的三种战略</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a:latin typeface="SimHei" charset="-122"/>
              <a:ea typeface="SimHei" charset="-122"/>
              <a:cs typeface="SimHei" charset="-122"/>
            </a:rPr>
            <a:t>市场营销组合策略</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pt>
    <dgm:pt modelId="{CBD704CC-8D6F-4C39-AFA6-3825EE74A965}" type="pres">
      <dgm:prSet presAssocID="{3FA44A42-E0AE-412C-8071-9A37D30DD567}" presName="rootConnector" presStyleLbl="node2" presStyleIdx="0" presStyleCnt="4"/>
      <dgm:spPr/>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pt>
    <dgm:pt modelId="{A4529214-DB2D-4B21-8831-F60F2A376559}" type="pres">
      <dgm:prSet presAssocID="{7638F483-EC40-4669-A117-0C6040B4A66B}" presName="rootConnector" presStyleLbl="node2" presStyleIdx="1" presStyleCnt="4"/>
      <dgm:spPr/>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pt>
    <dgm:pt modelId="{BCDD8BD9-F9D2-4C44-AB56-5005F5FB7B08}" type="pres">
      <dgm:prSet presAssocID="{87585F0D-6A81-F747-99EB-D14B33EBB618}" presName="rootConnector" presStyleLbl="node2" presStyleIdx="2" presStyleCnt="4"/>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pt>
    <dgm:pt modelId="{B13D6842-7E74-6E4A-B081-886229548982}" type="pres">
      <dgm:prSet presAssocID="{23F1803F-276C-8041-9B7B-082F2BD1E946}" presName="rootConnector" presStyleLbl="node2" presStyleIdx="3"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4BAAAA02-4D79-AD40-9C91-BEDC02CD6FD1}" type="presOf" srcId="{57E64457-75B6-40DF-86BF-80888D7FBBC5}" destId="{72A5A8A1-C34D-4CC9-B014-4EDC4C60B5CB}"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5DC1C015-335F-490F-A06A-BA9652DB0EA7}" srcId="{9AC2E227-803C-4016-BF2C-9291B6CAA290}" destId="{7638F483-EC40-4669-A117-0C6040B4A66B}" srcOrd="1" destOrd="0" parTransId="{57E64457-75B6-40DF-86BF-80888D7FBBC5}" sibTransId="{7B10E917-A0D7-4AB2-8FFF-F08198C7EE50}"/>
    <dgm:cxn modelId="{5153DB16-23DC-2741-8097-51DFEA7DF8B1}" type="presOf" srcId="{5E91D41B-332E-E54E-BBB2-1256B9CC48C7}" destId="{97BD78E0-6CC9-224B-9FDD-F11EE9BF8DF0}" srcOrd="0" destOrd="0" presId="urn:microsoft.com/office/officeart/2009/3/layout/HorizontalOrganizationChart"/>
    <dgm:cxn modelId="{21272A1E-013A-5C4B-B65B-335953ECEA02}" type="presOf" srcId="{87585F0D-6A81-F747-99EB-D14B33EBB618}" destId="{BCDD8BD9-F9D2-4C44-AB56-5005F5FB7B08}" srcOrd="1" destOrd="0" presId="urn:microsoft.com/office/officeart/2009/3/layout/HorizontalOrganizationChart"/>
    <dgm:cxn modelId="{0B0B5133-DF71-E741-8172-CFACCF4407F4}" type="presOf" srcId="{9AC2E227-803C-4016-BF2C-9291B6CAA290}" destId="{9CD41DA5-A8A9-4189-B933-DCF665F7DF2D}" srcOrd="1" destOrd="0" presId="urn:microsoft.com/office/officeart/2009/3/layout/HorizontalOrganizationChart"/>
    <dgm:cxn modelId="{2CAF653C-F4B3-C042-8D5A-D0F969561BF8}" type="presOf" srcId="{3FA44A42-E0AE-412C-8071-9A37D30DD567}" destId="{CBD704CC-8D6F-4C39-AFA6-3825EE74A965}" srcOrd="1" destOrd="0" presId="urn:microsoft.com/office/officeart/2009/3/layout/HorizontalOrganizationChart"/>
    <dgm:cxn modelId="{7727E43C-6267-FD4A-8D49-6F35FD0E99F5}" type="presOf" srcId="{87585F0D-6A81-F747-99EB-D14B33EBB618}" destId="{A73C4A40-2D47-BF42-9EF8-B3BEE9451F45}" srcOrd="0" destOrd="0" presId="urn:microsoft.com/office/officeart/2009/3/layout/HorizontalOrganizationChart"/>
    <dgm:cxn modelId="{3F236A62-4F2E-8243-AAF1-58803FE98466}" type="presOf" srcId="{23F1803F-276C-8041-9B7B-082F2BD1E946}" destId="{19BA56B5-C34A-B64D-A239-C962FAC6DE3A}" srcOrd="0" destOrd="0" presId="urn:microsoft.com/office/officeart/2009/3/layout/HorizontalOrganizationChart"/>
    <dgm:cxn modelId="{32B98B8F-2036-D14F-8A18-A2E4662BD315}" type="presOf" srcId="{7638F483-EC40-4669-A117-0C6040B4A66B}" destId="{86A07B8D-FF15-4EFF-8681-05A46BF1E797}" srcOrd="0" destOrd="0" presId="urn:microsoft.com/office/officeart/2009/3/layout/HorizontalOrganizationChart"/>
    <dgm:cxn modelId="{FC9AC793-B026-5241-BBED-821F58FCBE0B}"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EE568A2-DB5A-6A44-B236-8562C2B208A0}" type="presOf" srcId="{9AC2E227-803C-4016-BF2C-9291B6CAA290}" destId="{2A2AFDF2-2568-44F8-842C-3BFD70D9F2B1}"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6C665FB7-919F-0740-B2B8-5EBF87EC3C82}" type="presOf" srcId="{3FA44A42-E0AE-412C-8071-9A37D30DD567}" destId="{22C8BBC7-02FA-4EF0-899A-834C1FEE39E3}" srcOrd="0" destOrd="0" presId="urn:microsoft.com/office/officeart/2009/3/layout/HorizontalOrganizationChart"/>
    <dgm:cxn modelId="{B57EB3BB-B936-C140-BA33-DBD670FF7DC5}" type="presOf" srcId="{23F1803F-276C-8041-9B7B-082F2BD1E946}" destId="{B13D6842-7E74-6E4A-B081-886229548982}" srcOrd="1" destOrd="0" presId="urn:microsoft.com/office/officeart/2009/3/layout/HorizontalOrganizationChart"/>
    <dgm:cxn modelId="{A2CB05C9-6703-E24C-8A5F-A11461599901}" type="presOf" srcId="{E2369F6E-DA59-4F6E-BD69-6CAA013A82BE}" destId="{CD82D2C2-9EF5-4CA0-9CEE-9265A38A1F4A}"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8C5FB4D6-B260-1044-B059-05AECD5BB1A8}" type="presOf" srcId="{18A5DCF8-381A-9740-A1DC-D1A5033A3647}" destId="{B94BF64B-9716-424E-A851-42E8E7B2B9A7}" srcOrd="0" destOrd="0" presId="urn:microsoft.com/office/officeart/2009/3/layout/HorizontalOrganizationChart"/>
    <dgm:cxn modelId="{6D4E25FB-0569-1C4C-AAEF-AEDD09DBCFC5}" type="presOf" srcId="{F05BBA42-D7AF-4BA0-8C3F-85B1FE28E48F}" destId="{18DB143D-9E27-4E02-AFA5-F665953CBC10}" srcOrd="0" destOrd="0" presId="urn:microsoft.com/office/officeart/2009/3/layout/HorizontalOrganizationChart"/>
    <dgm:cxn modelId="{8BF0CF93-9995-6D43-9EF3-70DA7C41A0E4}" type="presParOf" srcId="{18DB143D-9E27-4E02-AFA5-F665953CBC10}" destId="{07E01157-B979-4F6B-B892-75DB2A2B8B0F}" srcOrd="0" destOrd="0" presId="urn:microsoft.com/office/officeart/2009/3/layout/HorizontalOrganizationChart"/>
    <dgm:cxn modelId="{E8789F95-FAF6-ED4C-BA59-E79AC113A99D}" type="presParOf" srcId="{07E01157-B979-4F6B-B892-75DB2A2B8B0F}" destId="{F686C23F-604E-4653-B2CB-27DBB6BED631}" srcOrd="0" destOrd="0" presId="urn:microsoft.com/office/officeart/2009/3/layout/HorizontalOrganizationChart"/>
    <dgm:cxn modelId="{1C35DC73-6208-3B4F-9A38-57F7834F190A}" type="presParOf" srcId="{F686C23F-604E-4653-B2CB-27DBB6BED631}" destId="{2A2AFDF2-2568-44F8-842C-3BFD70D9F2B1}" srcOrd="0" destOrd="0" presId="urn:microsoft.com/office/officeart/2009/3/layout/HorizontalOrganizationChart"/>
    <dgm:cxn modelId="{F457F124-4272-9244-AC2F-DC58FEA6CA13}" type="presParOf" srcId="{F686C23F-604E-4653-B2CB-27DBB6BED631}" destId="{9CD41DA5-A8A9-4189-B933-DCF665F7DF2D}" srcOrd="1" destOrd="0" presId="urn:microsoft.com/office/officeart/2009/3/layout/HorizontalOrganizationChart"/>
    <dgm:cxn modelId="{9FBC019E-F45C-3849-BAAF-3E7E80F633E4}" type="presParOf" srcId="{07E01157-B979-4F6B-B892-75DB2A2B8B0F}" destId="{96876921-77F4-4E08-9148-E99125692808}" srcOrd="1" destOrd="0" presId="urn:microsoft.com/office/officeart/2009/3/layout/HorizontalOrganizationChart"/>
    <dgm:cxn modelId="{48AF26C0-A7C6-BF4A-8471-48756F889E46}" type="presParOf" srcId="{96876921-77F4-4E08-9148-E99125692808}" destId="{CD82D2C2-9EF5-4CA0-9CEE-9265A38A1F4A}" srcOrd="0" destOrd="0" presId="urn:microsoft.com/office/officeart/2009/3/layout/HorizontalOrganizationChart"/>
    <dgm:cxn modelId="{3CEB6B02-3CBC-E248-8BA9-0085E7D47F8E}" type="presParOf" srcId="{96876921-77F4-4E08-9148-E99125692808}" destId="{9441C830-A66B-4AFB-9252-8069549D4F0A}" srcOrd="1" destOrd="0" presId="urn:microsoft.com/office/officeart/2009/3/layout/HorizontalOrganizationChart"/>
    <dgm:cxn modelId="{930D29DF-8343-C94C-876B-C9B8BF61F4A5}" type="presParOf" srcId="{9441C830-A66B-4AFB-9252-8069549D4F0A}" destId="{FEAC7974-4462-4948-9F19-4D53C38CC88A}" srcOrd="0" destOrd="0" presId="urn:microsoft.com/office/officeart/2009/3/layout/HorizontalOrganizationChart"/>
    <dgm:cxn modelId="{BE4813A0-33B8-8F4C-8B60-B8A0DCCD8A20}" type="presParOf" srcId="{FEAC7974-4462-4948-9F19-4D53C38CC88A}" destId="{22C8BBC7-02FA-4EF0-899A-834C1FEE39E3}" srcOrd="0" destOrd="0" presId="urn:microsoft.com/office/officeart/2009/3/layout/HorizontalOrganizationChart"/>
    <dgm:cxn modelId="{177DA02F-B0A1-F341-9822-5278AFCEB1F6}" type="presParOf" srcId="{FEAC7974-4462-4948-9F19-4D53C38CC88A}" destId="{CBD704CC-8D6F-4C39-AFA6-3825EE74A965}" srcOrd="1" destOrd="0" presId="urn:microsoft.com/office/officeart/2009/3/layout/HorizontalOrganizationChart"/>
    <dgm:cxn modelId="{B1FC330B-D0C8-9848-A62F-E192ADB33AD3}" type="presParOf" srcId="{9441C830-A66B-4AFB-9252-8069549D4F0A}" destId="{C4FE27A9-6818-468D-8F72-5DEAE64958BC}" srcOrd="1" destOrd="0" presId="urn:microsoft.com/office/officeart/2009/3/layout/HorizontalOrganizationChart"/>
    <dgm:cxn modelId="{7E37D53F-17A5-1449-895A-344BB28A8059}" type="presParOf" srcId="{9441C830-A66B-4AFB-9252-8069549D4F0A}" destId="{B9E24DCA-DEF6-41DD-8228-40542DF88903}" srcOrd="2" destOrd="0" presId="urn:microsoft.com/office/officeart/2009/3/layout/HorizontalOrganizationChart"/>
    <dgm:cxn modelId="{547F9B82-4111-CE40-9C11-31FC0BC8AF50}" type="presParOf" srcId="{96876921-77F4-4E08-9148-E99125692808}" destId="{72A5A8A1-C34D-4CC9-B014-4EDC4C60B5CB}" srcOrd="2" destOrd="0" presId="urn:microsoft.com/office/officeart/2009/3/layout/HorizontalOrganizationChart"/>
    <dgm:cxn modelId="{02493B52-56A4-0E4A-9CE3-F91F63DD8242}" type="presParOf" srcId="{96876921-77F4-4E08-9148-E99125692808}" destId="{99464D45-2B22-432F-8F6C-3394CEC310A7}" srcOrd="3" destOrd="0" presId="urn:microsoft.com/office/officeart/2009/3/layout/HorizontalOrganizationChart"/>
    <dgm:cxn modelId="{02657557-4A2C-C040-BDFF-030719F0172B}" type="presParOf" srcId="{99464D45-2B22-432F-8F6C-3394CEC310A7}" destId="{7EEFA05D-0146-474D-BB41-35A44BBAC0EB}" srcOrd="0" destOrd="0" presId="urn:microsoft.com/office/officeart/2009/3/layout/HorizontalOrganizationChart"/>
    <dgm:cxn modelId="{691BF2FA-073E-B444-8D8D-A7F7A72BB83A}" type="presParOf" srcId="{7EEFA05D-0146-474D-BB41-35A44BBAC0EB}" destId="{86A07B8D-FF15-4EFF-8681-05A46BF1E797}" srcOrd="0" destOrd="0" presId="urn:microsoft.com/office/officeart/2009/3/layout/HorizontalOrganizationChart"/>
    <dgm:cxn modelId="{EA47E096-4420-D449-9E97-365B24C596F2}" type="presParOf" srcId="{7EEFA05D-0146-474D-BB41-35A44BBAC0EB}" destId="{A4529214-DB2D-4B21-8831-F60F2A376559}" srcOrd="1" destOrd="0" presId="urn:microsoft.com/office/officeart/2009/3/layout/HorizontalOrganizationChart"/>
    <dgm:cxn modelId="{844C109A-48F0-804D-948B-17CA6881C360}" type="presParOf" srcId="{99464D45-2B22-432F-8F6C-3394CEC310A7}" destId="{4C9D6515-EA4F-4DBF-A8FE-0711C70136B1}" srcOrd="1" destOrd="0" presId="urn:microsoft.com/office/officeart/2009/3/layout/HorizontalOrganizationChart"/>
    <dgm:cxn modelId="{EFBAF279-D12F-0744-8B54-0B456E082CD2}" type="presParOf" srcId="{99464D45-2B22-432F-8F6C-3394CEC310A7}" destId="{686779DB-34D3-4F60-84B6-A35826FF3C2A}" srcOrd="2" destOrd="0" presId="urn:microsoft.com/office/officeart/2009/3/layout/HorizontalOrganizationChart"/>
    <dgm:cxn modelId="{EB1BA6E8-DD6E-5C43-9161-0C9033D753DE}" type="presParOf" srcId="{96876921-77F4-4E08-9148-E99125692808}" destId="{B94BF64B-9716-424E-A851-42E8E7B2B9A7}" srcOrd="4" destOrd="0" presId="urn:microsoft.com/office/officeart/2009/3/layout/HorizontalOrganizationChart"/>
    <dgm:cxn modelId="{24BF366A-CD79-9049-B245-8705CC9FC10A}" type="presParOf" srcId="{96876921-77F4-4E08-9148-E99125692808}" destId="{31E814C1-FFDD-BA48-BF9D-F3C8FF892503}" srcOrd="5" destOrd="0" presId="urn:microsoft.com/office/officeart/2009/3/layout/HorizontalOrganizationChart"/>
    <dgm:cxn modelId="{B9AFC0A3-2E59-C346-A891-5A4F70096E19}" type="presParOf" srcId="{31E814C1-FFDD-BA48-BF9D-F3C8FF892503}" destId="{1780440E-D92A-B040-A710-F8D875101E05}" srcOrd="0" destOrd="0" presId="urn:microsoft.com/office/officeart/2009/3/layout/HorizontalOrganizationChart"/>
    <dgm:cxn modelId="{30C6E9D2-3AF3-4C44-8345-E91952C0364D}" type="presParOf" srcId="{1780440E-D92A-B040-A710-F8D875101E05}" destId="{A73C4A40-2D47-BF42-9EF8-B3BEE9451F45}" srcOrd="0" destOrd="0" presId="urn:microsoft.com/office/officeart/2009/3/layout/HorizontalOrganizationChart"/>
    <dgm:cxn modelId="{718989D6-9302-2040-8C09-36940E6C40EB}" type="presParOf" srcId="{1780440E-D92A-B040-A710-F8D875101E05}" destId="{BCDD8BD9-F9D2-4C44-AB56-5005F5FB7B08}" srcOrd="1" destOrd="0" presId="urn:microsoft.com/office/officeart/2009/3/layout/HorizontalOrganizationChart"/>
    <dgm:cxn modelId="{28F343C6-A4AF-634D-893F-5080069DC0EA}" type="presParOf" srcId="{31E814C1-FFDD-BA48-BF9D-F3C8FF892503}" destId="{B22D4294-1D49-E046-9CF9-7B480D0762E6}" srcOrd="1" destOrd="0" presId="urn:microsoft.com/office/officeart/2009/3/layout/HorizontalOrganizationChart"/>
    <dgm:cxn modelId="{C924D4C3-FC4B-5341-BE3A-C0C4931DEC3D}" type="presParOf" srcId="{31E814C1-FFDD-BA48-BF9D-F3C8FF892503}" destId="{E1D0C206-488D-6348-BEA7-1FE8B1679EF7}" srcOrd="2" destOrd="0" presId="urn:microsoft.com/office/officeart/2009/3/layout/HorizontalOrganizationChart"/>
    <dgm:cxn modelId="{6909BA99-C5CE-0648-9117-1F7B914CFB3B}" type="presParOf" srcId="{96876921-77F4-4E08-9148-E99125692808}" destId="{97BD78E0-6CC9-224B-9FDD-F11EE9BF8DF0}" srcOrd="6" destOrd="0" presId="urn:microsoft.com/office/officeart/2009/3/layout/HorizontalOrganizationChart"/>
    <dgm:cxn modelId="{27883793-53FC-D242-8EFD-4D39651B64F3}" type="presParOf" srcId="{96876921-77F4-4E08-9148-E99125692808}" destId="{F5564F5E-C23C-6041-B185-3508736BC161}" srcOrd="7" destOrd="0" presId="urn:microsoft.com/office/officeart/2009/3/layout/HorizontalOrganizationChart"/>
    <dgm:cxn modelId="{96C571B5-1F91-074E-82F8-5B70A775DF1D}" type="presParOf" srcId="{F5564F5E-C23C-6041-B185-3508736BC161}" destId="{730C15AF-A2E3-334E-9C4F-2DA8AC61AB90}" srcOrd="0" destOrd="0" presId="urn:microsoft.com/office/officeart/2009/3/layout/HorizontalOrganizationChart"/>
    <dgm:cxn modelId="{86A083D4-631C-3F41-84E2-B09FE00F14F4}" type="presParOf" srcId="{730C15AF-A2E3-334E-9C4F-2DA8AC61AB90}" destId="{19BA56B5-C34A-B64D-A239-C962FAC6DE3A}" srcOrd="0" destOrd="0" presId="urn:microsoft.com/office/officeart/2009/3/layout/HorizontalOrganizationChart"/>
    <dgm:cxn modelId="{D87DA4D7-4AA0-B54D-9EE1-98CEDA58B67D}" type="presParOf" srcId="{730C15AF-A2E3-334E-9C4F-2DA8AC61AB90}" destId="{B13D6842-7E74-6E4A-B081-886229548982}" srcOrd="1" destOrd="0" presId="urn:microsoft.com/office/officeart/2009/3/layout/HorizontalOrganizationChart"/>
    <dgm:cxn modelId="{AE768A54-2AEF-A14C-86C1-A5ED1522C20E}" type="presParOf" srcId="{F5564F5E-C23C-6041-B185-3508736BC161}" destId="{DA228DBB-51B5-1545-814C-2E0469298B4C}" srcOrd="1" destOrd="0" presId="urn:microsoft.com/office/officeart/2009/3/layout/HorizontalOrganizationChart"/>
    <dgm:cxn modelId="{EACAA3D1-3840-EB42-BA29-E4A7A8F18307}" type="presParOf" srcId="{F5564F5E-C23C-6041-B185-3508736BC161}" destId="{D334E96E-D664-3443-8496-4E437BC45B67}" srcOrd="2" destOrd="0" presId="urn:microsoft.com/office/officeart/2009/3/layout/HorizontalOrganizationChart"/>
    <dgm:cxn modelId="{2C16A6AB-4B8A-534F-981F-1712D0E1FABF}"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DE68DF2-491D-4CBF-A243-AC1078119006}" type="doc">
      <dgm:prSet loTypeId="urn:microsoft.com/office/officeart/2005/8/layout/process1" loCatId="process" qsTypeId="urn:microsoft.com/office/officeart/2005/8/quickstyle/simple2#1" qsCatId="simple" csTypeId="urn:microsoft.com/office/officeart/2005/8/colors/accent2_1#1" csCatId="accent2" phldr="1"/>
      <dgm:spPr/>
      <dgm:t>
        <a:bodyPr/>
        <a:lstStyle/>
        <a:p>
          <a:endParaRPr lang="zh-CN" altLang="en-US"/>
        </a:p>
      </dgm:t>
    </dgm:pt>
    <dgm:pt modelId="{E621E3FC-4974-4369-9BB5-315A7E98F5B2}">
      <dgm:prSet phldrT="[文本]" custT="1"/>
      <dgm:spPr/>
      <dgm:t>
        <a:bodyPr/>
        <a:lstStyle/>
        <a:p>
          <a:pPr>
            <a:lnSpc>
              <a:spcPts val="2300"/>
            </a:lnSpc>
          </a:pPr>
          <a:r>
            <a:rPr lang="zh-CN" altLang="en-US" sz="1800" dirty="0">
              <a:solidFill>
                <a:srgbClr val="FF0000"/>
              </a:solidFill>
              <a:latin typeface="手札体-简粗体" panose="03000700000000000000" pitchFamily="66" charset="-122"/>
              <a:ea typeface="手札体-简粗体" panose="03000700000000000000" pitchFamily="66" charset="-122"/>
            </a:rPr>
            <a:t>市场分析</a:t>
          </a:r>
        </a:p>
      </dgm:t>
    </dgm:pt>
    <dgm:pt modelId="{FF0A3817-CA70-416B-93A3-BFFEDC66AAC7}" type="parTrans" cxnId="{C182A492-98C5-423D-80B0-2CC35300B7F2}">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B8D48E32-4243-42CB-9ED9-E40D5F984DC4}" type="sibTrans" cxnId="{C182A492-98C5-423D-80B0-2CC35300B7F2}">
      <dgm:prSet custT="1"/>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631C56E3-06AD-4288-9706-5935FDF055E9}">
      <dgm:prSet phldrT="[文本]" custT="1"/>
      <dgm:spPr/>
      <dgm:t>
        <a:bodyPr/>
        <a:lstStyle/>
        <a:p>
          <a:pPr>
            <a:lnSpc>
              <a:spcPts val="2300"/>
            </a:lnSpc>
          </a:pPr>
          <a:r>
            <a:rPr lang="zh-CN" altLang="en-US" sz="1600" dirty="0">
              <a:latin typeface="手札体-简粗体" panose="03000700000000000000" pitchFamily="66" charset="-122"/>
              <a:ea typeface="手札体-简粗体" panose="03000700000000000000" pitchFamily="66" charset="-122"/>
            </a:rPr>
            <a:t>市场营销环境分析</a:t>
          </a:r>
        </a:p>
      </dgm:t>
    </dgm:pt>
    <dgm:pt modelId="{BBBDF9EC-ADA3-45F4-9FEF-A49F1A74E9DF}" type="parTrans" cxnId="{1678627A-3681-47D9-9087-7CF647E38FE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C1CA8EDC-5A6A-475B-AE16-7ED1BFA9D5B6}" type="sibTrans" cxnId="{1678627A-3681-47D9-9087-7CF647E38FE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265A5B4-543D-43F7-9B56-067222E8C456}">
      <dgm:prSet phldrT="[文本]" custT="1"/>
      <dgm:spPr/>
      <dgm:t>
        <a:bodyPr/>
        <a:lstStyle/>
        <a:p>
          <a:pPr>
            <a:lnSpc>
              <a:spcPts val="2300"/>
            </a:lnSpc>
          </a:pPr>
          <a:r>
            <a:rPr lang="zh-CN" altLang="en-US" sz="1600" dirty="0">
              <a:latin typeface="手札体-简粗体" panose="03000700000000000000" pitchFamily="66" charset="-122"/>
              <a:ea typeface="手札体-简粗体" panose="03000700000000000000" pitchFamily="66" charset="-122"/>
            </a:rPr>
            <a:t>市场购买行为分析</a:t>
          </a:r>
        </a:p>
      </dgm:t>
    </dgm:pt>
    <dgm:pt modelId="{9CA61F26-D80E-47C6-B97B-E176CBEECBD1}" type="parTrans" cxnId="{80F7E5C2-1E59-4834-9046-2D54DC94B11D}">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4B34AE5-EE13-4A57-9993-57945E6E321F}" type="sibTrans" cxnId="{80F7E5C2-1E59-4834-9046-2D54DC94B11D}">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638A8B36-A794-4F98-9015-AD40AE3F0FEE}">
      <dgm:prSet phldrT="[文本]" custT="1"/>
      <dgm:spPr/>
      <dgm:t>
        <a:bodyPr/>
        <a:lstStyle/>
        <a:p>
          <a:pPr>
            <a:lnSpc>
              <a:spcPts val="2300"/>
            </a:lnSpc>
          </a:pPr>
          <a:r>
            <a:rPr lang="zh-CN" altLang="en-US" sz="1800" dirty="0">
              <a:solidFill>
                <a:srgbClr val="FF0000"/>
              </a:solidFill>
              <a:latin typeface="手札体-简粗体" panose="03000700000000000000" pitchFamily="66" charset="-122"/>
              <a:ea typeface="手札体-简粗体" panose="03000700000000000000" pitchFamily="66" charset="-122"/>
            </a:rPr>
            <a:t>市场细分和目标市场选择</a:t>
          </a:r>
        </a:p>
      </dgm:t>
    </dgm:pt>
    <dgm:pt modelId="{2701BBFA-8F1C-4525-9784-B59E418189C8}" type="parTrans" cxnId="{A1961A1F-A4B2-487A-AB22-630AE7338C4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AEFB44B7-A317-4182-992E-B0E2985336CA}" type="sibTrans" cxnId="{A1961A1F-A4B2-487A-AB22-630AE7338C4E}">
      <dgm:prSet custT="1"/>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786F5A45-9352-49DD-999A-68C0A9803884}">
      <dgm:prSet phldrT="[文本]" custT="1"/>
      <dgm:spPr/>
      <dgm:t>
        <a:bodyPr/>
        <a:lstStyle/>
        <a:p>
          <a:pPr>
            <a:lnSpc>
              <a:spcPts val="2300"/>
            </a:lnSpc>
          </a:pPr>
          <a:r>
            <a:rPr lang="zh-CN" altLang="en-US" sz="1600" dirty="0">
              <a:latin typeface="手札体-简粗体" panose="03000700000000000000" pitchFamily="66" charset="-122"/>
              <a:ea typeface="手札体-简粗体" panose="03000700000000000000" pitchFamily="66" charset="-122"/>
            </a:rPr>
            <a:t>市场细分就是通过市场调查，把市场划分为若干 个分市场的过程。</a:t>
          </a:r>
        </a:p>
      </dgm:t>
    </dgm:pt>
    <dgm:pt modelId="{09795E97-87C7-4F86-B118-061F551C7B74}" type="parTrans" cxnId="{AC199A03-D3B6-49B7-9E9A-36375A82168C}">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8422B764-D701-40CD-A3DC-CB7522DCA900}" type="sibTrans" cxnId="{AC199A03-D3B6-49B7-9E9A-36375A82168C}">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53F70683-C717-4024-9F7A-7B64B9EC51FF}">
      <dgm:prSet phldrT="[文本]" custT="1"/>
      <dgm:spPr/>
      <dgm:t>
        <a:bodyPr/>
        <a:lstStyle/>
        <a:p>
          <a:pPr>
            <a:lnSpc>
              <a:spcPts val="2300"/>
            </a:lnSpc>
          </a:pPr>
          <a:r>
            <a:rPr lang="zh-CN" altLang="en-US" sz="1600" dirty="0">
              <a:latin typeface="手札体-简粗体" panose="03000700000000000000" pitchFamily="66" charset="-122"/>
              <a:ea typeface="手札体-简粗体" panose="03000700000000000000" pitchFamily="66" charset="-122"/>
            </a:rPr>
            <a:t>目标市场是企业决定要进入的那个市场。</a:t>
          </a:r>
        </a:p>
      </dgm:t>
    </dgm:pt>
    <dgm:pt modelId="{D087A09C-E399-4B6A-8F8C-903FE60AE6A1}" type="parTrans" cxnId="{448AE58B-F9B5-4B8B-BE92-EB4EB109E7B3}">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FC8775E-3DF7-4475-99DE-B3A97278B074}" type="sibTrans" cxnId="{448AE58B-F9B5-4B8B-BE92-EB4EB109E7B3}">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92F6D1B-6B0F-4BDE-9B92-26A7E9D32A9D}">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ts val="2300"/>
            </a:lnSpc>
            <a:spcBef>
              <a:spcPct val="0"/>
            </a:spcBef>
            <a:spcAft>
              <a:spcPct val="35000"/>
            </a:spcAft>
          </a:pPr>
          <a:r>
            <a:rPr lang="zh-CN" altLang="en-US" sz="1800" dirty="0">
              <a:solidFill>
                <a:srgbClr val="FF0000"/>
              </a:solidFill>
              <a:latin typeface="手札体-简粗体" panose="03000700000000000000" pitchFamily="66" charset="-122"/>
              <a:ea typeface="手札体-简粗体" panose="03000700000000000000" pitchFamily="66" charset="-122"/>
            </a:rPr>
            <a:t>市场营销调研</a:t>
          </a:r>
        </a:p>
      </dgm:t>
    </dgm:pt>
    <dgm:pt modelId="{45B4624C-4BF4-41E1-B47E-7AC6792A7838}" type="parTrans" cxnId="{6041DE82-228C-4633-94D6-5C6D63D61ABA}">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73068DF-FD18-4842-94F1-E56262CB414B}" type="sibTrans" cxnId="{6041DE82-228C-4633-94D6-5C6D63D61ABA}">
      <dgm:prSet custT="1"/>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CE7C3D4A-78F4-4CFA-9F74-DEA66BBF9D68}">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ts val="2300"/>
            </a:lnSpc>
            <a:spcBef>
              <a:spcPct val="0"/>
            </a:spcBef>
            <a:spcAft>
              <a:spcPct val="15000"/>
            </a:spcAft>
          </a:pPr>
          <a:r>
            <a:rPr lang="zh-CN" altLang="en-US" sz="1600" dirty="0">
              <a:latin typeface="手札体-简粗体" panose="03000700000000000000" pitchFamily="66" charset="-122"/>
              <a:ea typeface="手札体-简粗体" panose="03000700000000000000" pitchFamily="66" charset="-122"/>
            </a:rPr>
            <a:t>案头调研（二手）</a:t>
          </a:r>
        </a:p>
      </dgm:t>
    </dgm:pt>
    <dgm:pt modelId="{DEC6C795-60C4-48AA-9BE2-AC607CC6668A}" type="parTrans" cxnId="{510002A5-1272-46D5-848A-A1F4D5ED3772}">
      <dgm:prSet/>
      <dgm:spPr/>
      <dgm:t>
        <a:bodyPr/>
        <a:lstStyle/>
        <a:p>
          <a:endParaRPr lang="zh-CN" altLang="en-US"/>
        </a:p>
      </dgm:t>
    </dgm:pt>
    <dgm:pt modelId="{BC26C2CD-48D6-4CB4-8603-97EEF46C1BF1}" type="sibTrans" cxnId="{510002A5-1272-46D5-848A-A1F4D5ED3772}">
      <dgm:prSet/>
      <dgm:spPr/>
      <dgm:t>
        <a:bodyPr/>
        <a:lstStyle/>
        <a:p>
          <a:endParaRPr lang="zh-CN" altLang="en-US"/>
        </a:p>
      </dgm:t>
    </dgm:pt>
    <dgm:pt modelId="{E1B870F8-7CE8-48D2-B61E-4F3C7D7FAB6D}">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ts val="2300"/>
            </a:lnSpc>
            <a:spcBef>
              <a:spcPct val="0"/>
            </a:spcBef>
            <a:spcAft>
              <a:spcPct val="15000"/>
            </a:spcAft>
          </a:pPr>
          <a:r>
            <a:rPr lang="zh-CN" altLang="en-US" sz="1600" dirty="0">
              <a:latin typeface="手札体-简粗体" panose="03000700000000000000" pitchFamily="66" charset="-122"/>
              <a:ea typeface="手札体-简粗体" panose="03000700000000000000" pitchFamily="66" charset="-122"/>
            </a:rPr>
            <a:t>实地调研（一手）</a:t>
          </a:r>
        </a:p>
      </dgm:t>
    </dgm:pt>
    <dgm:pt modelId="{CD72D98B-4452-4A99-AB90-3A36C25CA79D}" type="parTrans" cxnId="{76517D64-F438-4BB3-9211-6FAF718597C1}">
      <dgm:prSet/>
      <dgm:spPr/>
      <dgm:t>
        <a:bodyPr/>
        <a:lstStyle/>
        <a:p>
          <a:endParaRPr lang="zh-CN" altLang="en-US"/>
        </a:p>
      </dgm:t>
    </dgm:pt>
    <dgm:pt modelId="{56C5B56E-E91B-48CC-8559-67F1149E1BF1}" type="sibTrans" cxnId="{76517D64-F438-4BB3-9211-6FAF718597C1}">
      <dgm:prSet/>
      <dgm:spPr/>
      <dgm:t>
        <a:bodyPr/>
        <a:lstStyle/>
        <a:p>
          <a:endParaRPr lang="zh-CN" altLang="en-US"/>
        </a:p>
      </dgm:t>
    </dgm:pt>
    <dgm:pt modelId="{B2743917-FD71-4E61-9B87-378880A6EE7F}">
      <dgm:prSet phldrT="[文本]" custT="1"/>
      <dgm:spPr/>
      <dgm:t>
        <a:bodyPr/>
        <a:lstStyle/>
        <a:p>
          <a:pPr>
            <a:lnSpc>
              <a:spcPts val="2300"/>
            </a:lnSpc>
          </a:pPr>
          <a:r>
            <a:rPr lang="zh-CN" altLang="en-US" sz="1800" dirty="0">
              <a:solidFill>
                <a:srgbClr val="FF0000"/>
              </a:solidFill>
              <a:latin typeface="手札体-简粗体" panose="03000700000000000000" pitchFamily="66" charset="-122"/>
              <a:ea typeface="手札体-简粗体" panose="03000700000000000000" pitchFamily="66" charset="-122"/>
            </a:rPr>
            <a:t>市场营销组合决策</a:t>
          </a:r>
        </a:p>
      </dgm:t>
    </dgm:pt>
    <dgm:pt modelId="{53A7AC4D-0A57-4D49-9D2E-924B660E5F16}" type="parTrans" cxnId="{32C25C24-33FE-4A5D-AD1D-2BB608A7E79B}">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2BB72ECB-E676-4B29-88E5-A28B6EB3007E}" type="sibTrans" cxnId="{32C25C24-33FE-4A5D-AD1D-2BB608A7E79B}">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293D2A0-226A-40D2-8BF5-BD21DC29AA2B}">
      <dgm:prSet phldrT="[文本]" custT="1"/>
      <dgm:spPr/>
      <dgm:t>
        <a:bodyPr/>
        <a:lstStyle/>
        <a:p>
          <a:pPr>
            <a:lnSpc>
              <a:spcPts val="2300"/>
            </a:lnSpc>
          </a:pPr>
          <a:r>
            <a:rPr lang="zh-CN" altLang="en-US" sz="1600" dirty="0">
              <a:latin typeface="手札体-简粗体" panose="03000700000000000000" pitchFamily="66" charset="-122"/>
              <a:ea typeface="手札体-简粗体" panose="03000700000000000000" pitchFamily="66" charset="-122"/>
            </a:rPr>
            <a:t>产品决策</a:t>
          </a:r>
        </a:p>
      </dgm:t>
    </dgm:pt>
    <dgm:pt modelId="{DB783AB3-195C-4DBA-ABD6-947119634FFF}" type="parTrans" cxnId="{C9EEC92E-D2E0-46B0-935D-62D3FCC27F8F}">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8D912B15-F1DF-40B0-BC9F-0B10EAE1E77F}" type="sibTrans" cxnId="{C9EEC92E-D2E0-46B0-935D-62D3FCC27F8F}">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2E2DD598-F3DD-4ECF-8C5A-1A171B903DFC}">
      <dgm:prSet phldrT="[文本]" custT="1"/>
      <dgm:spPr/>
      <dgm:t>
        <a:bodyPr/>
        <a:lstStyle/>
        <a:p>
          <a:pPr>
            <a:lnSpc>
              <a:spcPts val="2300"/>
            </a:lnSpc>
          </a:pPr>
          <a:r>
            <a:rPr lang="zh-CN" altLang="en-US" sz="1600" dirty="0">
              <a:latin typeface="手札体-简粗体" panose="03000700000000000000" pitchFamily="66" charset="-122"/>
              <a:ea typeface="手札体-简粗体" panose="03000700000000000000" pitchFamily="66" charset="-122"/>
            </a:rPr>
            <a:t>价格决策</a:t>
          </a:r>
        </a:p>
      </dgm:t>
    </dgm:pt>
    <dgm:pt modelId="{5BF48B37-C638-422B-BECF-DDD6818AFD6F}" type="parTrans" cxnId="{43EE91B5-8735-44DE-9D88-1C2E438429A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F543D5CF-FAF6-4B08-AEB7-8F0357D2CCBB}" type="sibTrans" cxnId="{43EE91B5-8735-44DE-9D88-1C2E438429A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19DDD467-B07C-456D-829D-0EF3F61F57EE}">
      <dgm:prSet phldrT="[文本]" custT="1"/>
      <dgm:spPr/>
      <dgm:t>
        <a:bodyPr/>
        <a:lstStyle/>
        <a:p>
          <a:pPr>
            <a:lnSpc>
              <a:spcPts val="2300"/>
            </a:lnSpc>
          </a:pPr>
          <a:r>
            <a:rPr lang="zh-CN" altLang="en-US" sz="1600" dirty="0">
              <a:latin typeface="手札体-简粗体" panose="03000700000000000000" pitchFamily="66" charset="-122"/>
              <a:ea typeface="手札体-简粗体" panose="03000700000000000000" pitchFamily="66" charset="-122"/>
            </a:rPr>
            <a:t>渠道决策</a:t>
          </a:r>
        </a:p>
      </dgm:t>
    </dgm:pt>
    <dgm:pt modelId="{81A39794-9432-442A-8F44-104955597A59}" type="parTrans" cxnId="{BA0DE6D8-F854-4EBD-B3DC-199609DCC398}">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E5A8D3A-326A-486E-9F73-C282CE31FFFE}" type="sibTrans" cxnId="{BA0DE6D8-F854-4EBD-B3DC-199609DCC398}">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9380ADB-F705-4BC0-AFBC-7CC5E6BCCADA}">
      <dgm:prSet phldrT="[文本]" custT="1"/>
      <dgm:spPr/>
      <dgm:t>
        <a:bodyPr/>
        <a:lstStyle/>
        <a:p>
          <a:pPr>
            <a:lnSpc>
              <a:spcPts val="2300"/>
            </a:lnSpc>
          </a:pPr>
          <a:r>
            <a:rPr lang="zh-CN" altLang="en-US" sz="1600" dirty="0">
              <a:latin typeface="手札体-简粗体" panose="03000700000000000000" pitchFamily="66" charset="-122"/>
              <a:ea typeface="手札体-简粗体" panose="03000700000000000000" pitchFamily="66" charset="-122"/>
            </a:rPr>
            <a:t>促销决策</a:t>
          </a:r>
        </a:p>
      </dgm:t>
    </dgm:pt>
    <dgm:pt modelId="{C52EBE88-FE9F-4213-A044-70D89F5E2B25}" type="parTrans" cxnId="{640B9807-AC6E-4988-81D1-AC26386E869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928B376-60C7-495A-8BF0-F19A79A50C66}" type="sibTrans" cxnId="{640B9807-AC6E-4988-81D1-AC26386E869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A5BE878D-F722-4933-B49E-704BA9F7A85B}" type="pres">
      <dgm:prSet presAssocID="{CDE68DF2-491D-4CBF-A243-AC1078119006}" presName="Name0" presStyleCnt="0">
        <dgm:presLayoutVars>
          <dgm:dir/>
          <dgm:resizeHandles val="exact"/>
        </dgm:presLayoutVars>
      </dgm:prSet>
      <dgm:spPr/>
    </dgm:pt>
    <dgm:pt modelId="{DF8CB8BC-E660-4EF3-AED8-A916152E5535}" type="pres">
      <dgm:prSet presAssocID="{E621E3FC-4974-4369-9BB5-315A7E98F5B2}" presName="node" presStyleLbl="node1" presStyleIdx="0" presStyleCnt="4" custScaleY="106263">
        <dgm:presLayoutVars>
          <dgm:bulletEnabled val="1"/>
        </dgm:presLayoutVars>
      </dgm:prSet>
      <dgm:spPr/>
    </dgm:pt>
    <dgm:pt modelId="{BC8CA8A3-600B-414D-AD84-D9C266DCE325}" type="pres">
      <dgm:prSet presAssocID="{B8D48E32-4243-42CB-9ED9-E40D5F984DC4}" presName="sibTrans" presStyleLbl="sibTrans2D1" presStyleIdx="0" presStyleCnt="3"/>
      <dgm:spPr/>
    </dgm:pt>
    <dgm:pt modelId="{34EAF009-4FD5-42BA-8F87-904034C46843}" type="pres">
      <dgm:prSet presAssocID="{B8D48E32-4243-42CB-9ED9-E40D5F984DC4}" presName="connectorText" presStyleLbl="sibTrans2D1" presStyleIdx="0" presStyleCnt="3"/>
      <dgm:spPr/>
    </dgm:pt>
    <dgm:pt modelId="{DB231993-F837-4FC8-ACB2-F6BD3FC5E1F8}" type="pres">
      <dgm:prSet presAssocID="{638A8B36-A794-4F98-9015-AD40AE3F0FEE}" presName="node" presStyleLbl="node1" presStyleIdx="1" presStyleCnt="4" custScaleY="106263">
        <dgm:presLayoutVars>
          <dgm:bulletEnabled val="1"/>
        </dgm:presLayoutVars>
      </dgm:prSet>
      <dgm:spPr/>
    </dgm:pt>
    <dgm:pt modelId="{F6DC00D1-5A8B-45C0-898A-226172CC6EAC}" type="pres">
      <dgm:prSet presAssocID="{AEFB44B7-A317-4182-992E-B0E2985336CA}" presName="sibTrans" presStyleLbl="sibTrans2D1" presStyleIdx="1" presStyleCnt="3"/>
      <dgm:spPr/>
    </dgm:pt>
    <dgm:pt modelId="{9C6436D7-4E04-4750-929F-046A7378DA1A}" type="pres">
      <dgm:prSet presAssocID="{AEFB44B7-A317-4182-992E-B0E2985336CA}" presName="connectorText" presStyleLbl="sibTrans2D1" presStyleIdx="1" presStyleCnt="3"/>
      <dgm:spPr/>
    </dgm:pt>
    <dgm:pt modelId="{4B7C69F7-C138-4901-9216-3537915308A4}" type="pres">
      <dgm:prSet presAssocID="{E92F6D1B-6B0F-4BDE-9B92-26A7E9D32A9D}" presName="node" presStyleLbl="node1" presStyleIdx="2" presStyleCnt="4" custScaleY="106263">
        <dgm:presLayoutVars>
          <dgm:bulletEnabled val="1"/>
        </dgm:presLayoutVars>
      </dgm:prSet>
      <dgm:spPr/>
    </dgm:pt>
    <dgm:pt modelId="{0BC7C15A-C855-4AEE-862E-679C667FF8BA}" type="pres">
      <dgm:prSet presAssocID="{773068DF-FD18-4842-94F1-E56262CB414B}" presName="sibTrans" presStyleLbl="sibTrans2D1" presStyleIdx="2" presStyleCnt="3"/>
      <dgm:spPr/>
    </dgm:pt>
    <dgm:pt modelId="{E9FA3F21-6EDF-4DFE-95FC-95CD200C97E4}" type="pres">
      <dgm:prSet presAssocID="{773068DF-FD18-4842-94F1-E56262CB414B}" presName="connectorText" presStyleLbl="sibTrans2D1" presStyleIdx="2" presStyleCnt="3"/>
      <dgm:spPr/>
    </dgm:pt>
    <dgm:pt modelId="{6E94BFD9-E0EF-44D8-8CF4-22590AE78C20}" type="pres">
      <dgm:prSet presAssocID="{B2743917-FD71-4E61-9B87-378880A6EE7F}" presName="node" presStyleLbl="node1" presStyleIdx="3" presStyleCnt="4" custScaleY="106263">
        <dgm:presLayoutVars>
          <dgm:bulletEnabled val="1"/>
        </dgm:presLayoutVars>
      </dgm:prSet>
      <dgm:spPr/>
    </dgm:pt>
  </dgm:ptLst>
  <dgm:cxnLst>
    <dgm:cxn modelId="{AC199A03-D3B6-49B7-9E9A-36375A82168C}" srcId="{638A8B36-A794-4F98-9015-AD40AE3F0FEE}" destId="{786F5A45-9352-49DD-999A-68C0A9803884}" srcOrd="0" destOrd="0" parTransId="{09795E97-87C7-4F86-B118-061F551C7B74}" sibTransId="{8422B764-D701-40CD-A3DC-CB7522DCA900}"/>
    <dgm:cxn modelId="{640B9807-AC6E-4988-81D1-AC26386E8691}" srcId="{B2743917-FD71-4E61-9B87-378880A6EE7F}" destId="{49380ADB-F705-4BC0-AFBC-7CC5E6BCCADA}" srcOrd="3" destOrd="0" parTransId="{C52EBE88-FE9F-4213-A044-70D89F5E2B25}" sibTransId="{4928B376-60C7-495A-8BF0-F19A79A50C66}"/>
    <dgm:cxn modelId="{F2131E16-6304-4C47-9C3A-734EC9471F09}" type="presOf" srcId="{CE7C3D4A-78F4-4CFA-9F74-DEA66BBF9D68}" destId="{4B7C69F7-C138-4901-9216-3537915308A4}" srcOrd="0" destOrd="1" presId="urn:microsoft.com/office/officeart/2005/8/layout/process1"/>
    <dgm:cxn modelId="{A1961A1F-A4B2-487A-AB22-630AE7338C4E}" srcId="{CDE68DF2-491D-4CBF-A243-AC1078119006}" destId="{638A8B36-A794-4F98-9015-AD40AE3F0FEE}" srcOrd="1" destOrd="0" parTransId="{2701BBFA-8F1C-4525-9784-B59E418189C8}" sibTransId="{AEFB44B7-A317-4182-992E-B0E2985336CA}"/>
    <dgm:cxn modelId="{32C25C24-33FE-4A5D-AD1D-2BB608A7E79B}" srcId="{CDE68DF2-491D-4CBF-A243-AC1078119006}" destId="{B2743917-FD71-4E61-9B87-378880A6EE7F}" srcOrd="3" destOrd="0" parTransId="{53A7AC4D-0A57-4D49-9D2E-924B660E5F16}" sibTransId="{2BB72ECB-E676-4B29-88E5-A28B6EB3007E}"/>
    <dgm:cxn modelId="{1B11B325-F359-C24E-9F29-7C9FD8988B6A}" type="presOf" srcId="{B8D48E32-4243-42CB-9ED9-E40D5F984DC4}" destId="{34EAF009-4FD5-42BA-8F87-904034C46843}" srcOrd="1" destOrd="0" presId="urn:microsoft.com/office/officeart/2005/8/layout/process1"/>
    <dgm:cxn modelId="{5A2B592D-A435-9544-9036-4D90E527CA86}" type="presOf" srcId="{49380ADB-F705-4BC0-AFBC-7CC5E6BCCADA}" destId="{6E94BFD9-E0EF-44D8-8CF4-22590AE78C20}" srcOrd="0" destOrd="4" presId="urn:microsoft.com/office/officeart/2005/8/layout/process1"/>
    <dgm:cxn modelId="{C9EEC92E-D2E0-46B0-935D-62D3FCC27F8F}" srcId="{B2743917-FD71-4E61-9B87-378880A6EE7F}" destId="{7293D2A0-226A-40D2-8BF5-BD21DC29AA2B}" srcOrd="0" destOrd="0" parTransId="{DB783AB3-195C-4DBA-ABD6-947119634FFF}" sibTransId="{8D912B15-F1DF-40B0-BC9F-0B10EAE1E77F}"/>
    <dgm:cxn modelId="{9E2F5B3E-71E9-0049-B199-063452DF405A}" type="presOf" srcId="{7265A5B4-543D-43F7-9B56-067222E8C456}" destId="{DF8CB8BC-E660-4EF3-AED8-A916152E5535}" srcOrd="0" destOrd="2" presId="urn:microsoft.com/office/officeart/2005/8/layout/process1"/>
    <dgm:cxn modelId="{418EA250-BF2C-DF42-A516-2E96AF582320}" type="presOf" srcId="{E92F6D1B-6B0F-4BDE-9B92-26A7E9D32A9D}" destId="{4B7C69F7-C138-4901-9216-3537915308A4}" srcOrd="0" destOrd="0" presId="urn:microsoft.com/office/officeart/2005/8/layout/process1"/>
    <dgm:cxn modelId="{BCF77D54-8D29-FB4E-B3EE-0764E8DC9FDC}" type="presOf" srcId="{7293D2A0-226A-40D2-8BF5-BD21DC29AA2B}" destId="{6E94BFD9-E0EF-44D8-8CF4-22590AE78C20}" srcOrd="0" destOrd="1" presId="urn:microsoft.com/office/officeart/2005/8/layout/process1"/>
    <dgm:cxn modelId="{28283055-8BE7-7340-ACC9-7DD0E095076A}" type="presOf" srcId="{773068DF-FD18-4842-94F1-E56262CB414B}" destId="{0BC7C15A-C855-4AEE-862E-679C667FF8BA}" srcOrd="0" destOrd="0" presId="urn:microsoft.com/office/officeart/2005/8/layout/process1"/>
    <dgm:cxn modelId="{24B33062-FD7E-234D-B7A6-A445B965A4A9}" type="presOf" srcId="{19DDD467-B07C-456D-829D-0EF3F61F57EE}" destId="{6E94BFD9-E0EF-44D8-8CF4-22590AE78C20}" srcOrd="0" destOrd="3" presId="urn:microsoft.com/office/officeart/2005/8/layout/process1"/>
    <dgm:cxn modelId="{76517D64-F438-4BB3-9211-6FAF718597C1}" srcId="{E92F6D1B-6B0F-4BDE-9B92-26A7E9D32A9D}" destId="{E1B870F8-7CE8-48D2-B61E-4F3C7D7FAB6D}" srcOrd="1" destOrd="0" parTransId="{CD72D98B-4452-4A99-AB90-3A36C25CA79D}" sibTransId="{56C5B56E-E91B-48CC-8559-67F1149E1BF1}"/>
    <dgm:cxn modelId="{1678627A-3681-47D9-9087-7CF647E38FE7}" srcId="{E621E3FC-4974-4369-9BB5-315A7E98F5B2}" destId="{631C56E3-06AD-4288-9706-5935FDF055E9}" srcOrd="0" destOrd="0" parTransId="{BBBDF9EC-ADA3-45F4-9FEF-A49F1A74E9DF}" sibTransId="{C1CA8EDC-5A6A-475B-AE16-7ED1BFA9D5B6}"/>
    <dgm:cxn modelId="{6041DE82-228C-4633-94D6-5C6D63D61ABA}" srcId="{CDE68DF2-491D-4CBF-A243-AC1078119006}" destId="{E92F6D1B-6B0F-4BDE-9B92-26A7E9D32A9D}" srcOrd="2" destOrd="0" parTransId="{45B4624C-4BF4-41E1-B47E-7AC6792A7838}" sibTransId="{773068DF-FD18-4842-94F1-E56262CB414B}"/>
    <dgm:cxn modelId="{448AE58B-F9B5-4B8B-BE92-EB4EB109E7B3}" srcId="{638A8B36-A794-4F98-9015-AD40AE3F0FEE}" destId="{53F70683-C717-4024-9F7A-7B64B9EC51FF}" srcOrd="1" destOrd="0" parTransId="{D087A09C-E399-4B6A-8F8C-903FE60AE6A1}" sibTransId="{4FC8775E-3DF7-4475-99DE-B3A97278B074}"/>
    <dgm:cxn modelId="{7F52948F-BB41-4B4D-9EE6-4C762ED7ECA5}" type="presOf" srcId="{53F70683-C717-4024-9F7A-7B64B9EC51FF}" destId="{DB231993-F837-4FC8-ACB2-F6BD3FC5E1F8}" srcOrd="0" destOrd="2" presId="urn:microsoft.com/office/officeart/2005/8/layout/process1"/>
    <dgm:cxn modelId="{C182A492-98C5-423D-80B0-2CC35300B7F2}" srcId="{CDE68DF2-491D-4CBF-A243-AC1078119006}" destId="{E621E3FC-4974-4369-9BB5-315A7E98F5B2}" srcOrd="0" destOrd="0" parTransId="{FF0A3817-CA70-416B-93A3-BFFEDC66AAC7}" sibTransId="{B8D48E32-4243-42CB-9ED9-E40D5F984DC4}"/>
    <dgm:cxn modelId="{17918495-4FE0-8648-B970-C6C96B9BA863}" type="presOf" srcId="{638A8B36-A794-4F98-9015-AD40AE3F0FEE}" destId="{DB231993-F837-4FC8-ACB2-F6BD3FC5E1F8}" srcOrd="0" destOrd="0" presId="urn:microsoft.com/office/officeart/2005/8/layout/process1"/>
    <dgm:cxn modelId="{EFD90A97-0DEF-6840-9882-B8A29605886D}" type="presOf" srcId="{E621E3FC-4974-4369-9BB5-315A7E98F5B2}" destId="{DF8CB8BC-E660-4EF3-AED8-A916152E5535}" srcOrd="0" destOrd="0" presId="urn:microsoft.com/office/officeart/2005/8/layout/process1"/>
    <dgm:cxn modelId="{EBD72198-BF8B-6B41-B213-320207DFADEF}" type="presOf" srcId="{786F5A45-9352-49DD-999A-68C0A9803884}" destId="{DB231993-F837-4FC8-ACB2-F6BD3FC5E1F8}" srcOrd="0" destOrd="1" presId="urn:microsoft.com/office/officeart/2005/8/layout/process1"/>
    <dgm:cxn modelId="{756F03A1-D94B-3441-8723-3C30DFECC4A0}" type="presOf" srcId="{CDE68DF2-491D-4CBF-A243-AC1078119006}" destId="{A5BE878D-F722-4933-B49E-704BA9F7A85B}" srcOrd="0" destOrd="0" presId="urn:microsoft.com/office/officeart/2005/8/layout/process1"/>
    <dgm:cxn modelId="{510002A5-1272-46D5-848A-A1F4D5ED3772}" srcId="{E92F6D1B-6B0F-4BDE-9B92-26A7E9D32A9D}" destId="{CE7C3D4A-78F4-4CFA-9F74-DEA66BBF9D68}" srcOrd="0" destOrd="0" parTransId="{DEC6C795-60C4-48AA-9BE2-AC607CC6668A}" sibTransId="{BC26C2CD-48D6-4CB4-8603-97EEF46C1BF1}"/>
    <dgm:cxn modelId="{43EE91B5-8735-44DE-9D88-1C2E438429A5}" srcId="{B2743917-FD71-4E61-9B87-378880A6EE7F}" destId="{2E2DD598-F3DD-4ECF-8C5A-1A171B903DFC}" srcOrd="1" destOrd="0" parTransId="{5BF48B37-C638-422B-BECF-DDD6818AFD6F}" sibTransId="{F543D5CF-FAF6-4B08-AEB7-8F0357D2CCBB}"/>
    <dgm:cxn modelId="{43680DBB-172C-524F-ADAA-F3A97ACC9CE4}" type="presOf" srcId="{AEFB44B7-A317-4182-992E-B0E2985336CA}" destId="{F6DC00D1-5A8B-45C0-898A-226172CC6EAC}" srcOrd="0" destOrd="0" presId="urn:microsoft.com/office/officeart/2005/8/layout/process1"/>
    <dgm:cxn modelId="{8899DEC0-94D9-D14A-9464-B4501D6263D5}" type="presOf" srcId="{631C56E3-06AD-4288-9706-5935FDF055E9}" destId="{DF8CB8BC-E660-4EF3-AED8-A916152E5535}" srcOrd="0" destOrd="1" presId="urn:microsoft.com/office/officeart/2005/8/layout/process1"/>
    <dgm:cxn modelId="{80F7E5C2-1E59-4834-9046-2D54DC94B11D}" srcId="{E621E3FC-4974-4369-9BB5-315A7E98F5B2}" destId="{7265A5B4-543D-43F7-9B56-067222E8C456}" srcOrd="1" destOrd="0" parTransId="{9CA61F26-D80E-47C6-B97B-E176CBEECBD1}" sibTransId="{E4B34AE5-EE13-4A57-9993-57945E6E321F}"/>
    <dgm:cxn modelId="{23C49ED0-1C97-C14B-98B0-E608AF3CE42E}" type="presOf" srcId="{E1B870F8-7CE8-48D2-B61E-4F3C7D7FAB6D}" destId="{4B7C69F7-C138-4901-9216-3537915308A4}" srcOrd="0" destOrd="2" presId="urn:microsoft.com/office/officeart/2005/8/layout/process1"/>
    <dgm:cxn modelId="{BA0DE6D8-F854-4EBD-B3DC-199609DCC398}" srcId="{B2743917-FD71-4E61-9B87-378880A6EE7F}" destId="{19DDD467-B07C-456D-829D-0EF3F61F57EE}" srcOrd="2" destOrd="0" parTransId="{81A39794-9432-442A-8F44-104955597A59}" sibTransId="{EE5A8D3A-326A-486E-9F73-C282CE31FFFE}"/>
    <dgm:cxn modelId="{B10A65DB-1888-A04A-ABEC-75719D22A2B1}" type="presOf" srcId="{B2743917-FD71-4E61-9B87-378880A6EE7F}" destId="{6E94BFD9-E0EF-44D8-8CF4-22590AE78C20}" srcOrd="0" destOrd="0" presId="urn:microsoft.com/office/officeart/2005/8/layout/process1"/>
    <dgm:cxn modelId="{1B19B0DE-C5FD-C74A-933B-D4AEA09B32AF}" type="presOf" srcId="{B8D48E32-4243-42CB-9ED9-E40D5F984DC4}" destId="{BC8CA8A3-600B-414D-AD84-D9C266DCE325}" srcOrd="0" destOrd="0" presId="urn:microsoft.com/office/officeart/2005/8/layout/process1"/>
    <dgm:cxn modelId="{7815ADE1-6727-E742-9B38-838D4EDB0ED0}" type="presOf" srcId="{2E2DD598-F3DD-4ECF-8C5A-1A171B903DFC}" destId="{6E94BFD9-E0EF-44D8-8CF4-22590AE78C20}" srcOrd="0" destOrd="2" presId="urn:microsoft.com/office/officeart/2005/8/layout/process1"/>
    <dgm:cxn modelId="{5FAEC3E1-7A8B-B34B-B343-39AFE3674F00}" type="presOf" srcId="{773068DF-FD18-4842-94F1-E56262CB414B}" destId="{E9FA3F21-6EDF-4DFE-95FC-95CD200C97E4}" srcOrd="1" destOrd="0" presId="urn:microsoft.com/office/officeart/2005/8/layout/process1"/>
    <dgm:cxn modelId="{2B1C44E2-7071-2641-9A35-590F646DCA99}" type="presOf" srcId="{AEFB44B7-A317-4182-992E-B0E2985336CA}" destId="{9C6436D7-4E04-4750-929F-046A7378DA1A}" srcOrd="1" destOrd="0" presId="urn:microsoft.com/office/officeart/2005/8/layout/process1"/>
    <dgm:cxn modelId="{BB1C3A39-E377-3448-82F0-6C89EE7E38FA}" type="presParOf" srcId="{A5BE878D-F722-4933-B49E-704BA9F7A85B}" destId="{DF8CB8BC-E660-4EF3-AED8-A916152E5535}" srcOrd="0" destOrd="0" presId="urn:microsoft.com/office/officeart/2005/8/layout/process1"/>
    <dgm:cxn modelId="{DDC507E0-8434-C64C-9EE4-7AB1F98A1801}" type="presParOf" srcId="{A5BE878D-F722-4933-B49E-704BA9F7A85B}" destId="{BC8CA8A3-600B-414D-AD84-D9C266DCE325}" srcOrd="1" destOrd="0" presId="urn:microsoft.com/office/officeart/2005/8/layout/process1"/>
    <dgm:cxn modelId="{2CE1FBB9-D8F4-C742-8899-AFEA93B2723B}" type="presParOf" srcId="{BC8CA8A3-600B-414D-AD84-D9C266DCE325}" destId="{34EAF009-4FD5-42BA-8F87-904034C46843}" srcOrd="0" destOrd="0" presId="urn:microsoft.com/office/officeart/2005/8/layout/process1"/>
    <dgm:cxn modelId="{BBAC3286-F8EB-1B42-837B-E9BFCB50C023}" type="presParOf" srcId="{A5BE878D-F722-4933-B49E-704BA9F7A85B}" destId="{DB231993-F837-4FC8-ACB2-F6BD3FC5E1F8}" srcOrd="2" destOrd="0" presId="urn:microsoft.com/office/officeart/2005/8/layout/process1"/>
    <dgm:cxn modelId="{A8E2CFE4-B3E6-7644-BCC2-D67A8C25B69E}" type="presParOf" srcId="{A5BE878D-F722-4933-B49E-704BA9F7A85B}" destId="{F6DC00D1-5A8B-45C0-898A-226172CC6EAC}" srcOrd="3" destOrd="0" presId="urn:microsoft.com/office/officeart/2005/8/layout/process1"/>
    <dgm:cxn modelId="{B5261082-D562-4644-ACE0-C70F1A905E2E}" type="presParOf" srcId="{F6DC00D1-5A8B-45C0-898A-226172CC6EAC}" destId="{9C6436D7-4E04-4750-929F-046A7378DA1A}" srcOrd="0" destOrd="0" presId="urn:microsoft.com/office/officeart/2005/8/layout/process1"/>
    <dgm:cxn modelId="{CF0EB5BB-2D17-CE4D-9699-60D98310D0AB}" type="presParOf" srcId="{A5BE878D-F722-4933-B49E-704BA9F7A85B}" destId="{4B7C69F7-C138-4901-9216-3537915308A4}" srcOrd="4" destOrd="0" presId="urn:microsoft.com/office/officeart/2005/8/layout/process1"/>
    <dgm:cxn modelId="{A1763F85-BC22-EA45-9315-74A88CA285DD}" type="presParOf" srcId="{A5BE878D-F722-4933-B49E-704BA9F7A85B}" destId="{0BC7C15A-C855-4AEE-862E-679C667FF8BA}" srcOrd="5" destOrd="0" presId="urn:microsoft.com/office/officeart/2005/8/layout/process1"/>
    <dgm:cxn modelId="{D035605A-1C95-0742-B786-BC82596F2D8F}" type="presParOf" srcId="{0BC7C15A-C855-4AEE-862E-679C667FF8BA}" destId="{E9FA3F21-6EDF-4DFE-95FC-95CD200C97E4}" srcOrd="0" destOrd="0" presId="urn:microsoft.com/office/officeart/2005/8/layout/process1"/>
    <dgm:cxn modelId="{3D2B2214-04D0-8C49-A359-636973B51A6D}" type="presParOf" srcId="{A5BE878D-F722-4933-B49E-704BA9F7A85B}" destId="{6E94BFD9-E0EF-44D8-8CF4-22590AE78C20}"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rPr>
            <a:t>市场营销过程</a:t>
          </a: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a:latin typeface="SimHei" charset="-122"/>
              <a:ea typeface="SimHei" charset="-122"/>
              <a:cs typeface="SimHei" charset="-122"/>
            </a:rPr>
            <a:t>市场营销的过程</a:t>
          </a: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a:latin typeface="SimHei" charset="-122"/>
              <a:ea typeface="SimHei" charset="-122"/>
              <a:cs typeface="SimHei" charset="-122"/>
            </a:rPr>
            <a:t>目标营销经历的三个阶段</a:t>
          </a: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a:latin typeface="SimHei" charset="-122"/>
              <a:ea typeface="SimHei" charset="-122"/>
              <a:cs typeface="SimHei" charset="-122"/>
            </a:rPr>
            <a:t>选择目标市场的三种战略</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a:latin typeface="SimHei" charset="-122"/>
              <a:ea typeface="SimHei" charset="-122"/>
              <a:cs typeface="SimHei" charset="-122"/>
            </a:rPr>
            <a:t>市场营销组合策略</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pt>
    <dgm:pt modelId="{CBD704CC-8D6F-4C39-AFA6-3825EE74A965}" type="pres">
      <dgm:prSet presAssocID="{3FA44A42-E0AE-412C-8071-9A37D30DD567}" presName="rootConnector" presStyleLbl="node2" presStyleIdx="0" presStyleCnt="4"/>
      <dgm:spPr/>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pt>
    <dgm:pt modelId="{A4529214-DB2D-4B21-8831-F60F2A376559}" type="pres">
      <dgm:prSet presAssocID="{7638F483-EC40-4669-A117-0C6040B4A66B}" presName="rootConnector" presStyleLbl="node2" presStyleIdx="1" presStyleCnt="4"/>
      <dgm:spPr/>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pt>
    <dgm:pt modelId="{BCDD8BD9-F9D2-4C44-AB56-5005F5FB7B08}" type="pres">
      <dgm:prSet presAssocID="{87585F0D-6A81-F747-99EB-D14B33EBB618}" presName="rootConnector" presStyleLbl="node2" presStyleIdx="2" presStyleCnt="4"/>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pt>
    <dgm:pt modelId="{B13D6842-7E74-6E4A-B081-886229548982}" type="pres">
      <dgm:prSet presAssocID="{23F1803F-276C-8041-9B7B-082F2BD1E946}" presName="rootConnector" presStyleLbl="node2" presStyleIdx="3"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8DD21605-1AF5-CF43-ACA2-8B6598CCFF50}" type="presOf" srcId="{57E64457-75B6-40DF-86BF-80888D7FBBC5}" destId="{72A5A8A1-C34D-4CC9-B014-4EDC4C60B5CB}"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5DC1C015-335F-490F-A06A-BA9652DB0EA7}" srcId="{9AC2E227-803C-4016-BF2C-9291B6CAA290}" destId="{7638F483-EC40-4669-A117-0C6040B4A66B}" srcOrd="1" destOrd="0" parTransId="{57E64457-75B6-40DF-86BF-80888D7FBBC5}" sibTransId="{7B10E917-A0D7-4AB2-8FFF-F08198C7EE50}"/>
    <dgm:cxn modelId="{EC0F6F1B-D181-BE4D-86D3-E5B895B5DA5E}" type="presOf" srcId="{9AC2E227-803C-4016-BF2C-9291B6CAA290}" destId="{2A2AFDF2-2568-44F8-842C-3BFD70D9F2B1}" srcOrd="0" destOrd="0" presId="urn:microsoft.com/office/officeart/2009/3/layout/HorizontalOrganizationChart"/>
    <dgm:cxn modelId="{4A0AD926-47CE-2143-915D-C27BCBDE629A}" type="presOf" srcId="{87585F0D-6A81-F747-99EB-D14B33EBB618}" destId="{A73C4A40-2D47-BF42-9EF8-B3BEE9451F45}" srcOrd="0" destOrd="0" presId="urn:microsoft.com/office/officeart/2009/3/layout/HorizontalOrganizationChart"/>
    <dgm:cxn modelId="{3E55F635-6E38-FB4F-B5B6-9933EF884184}" type="presOf" srcId="{3FA44A42-E0AE-412C-8071-9A37D30DD567}" destId="{CBD704CC-8D6F-4C39-AFA6-3825EE74A965}" srcOrd="1" destOrd="0" presId="urn:microsoft.com/office/officeart/2009/3/layout/HorizontalOrganizationChart"/>
    <dgm:cxn modelId="{DF523E63-D9CD-474E-9DD4-D204C39CC5C7}" type="presOf" srcId="{F05BBA42-D7AF-4BA0-8C3F-85B1FE28E48F}" destId="{18DB143D-9E27-4E02-AFA5-F665953CBC10}" srcOrd="0" destOrd="0" presId="urn:microsoft.com/office/officeart/2009/3/layout/HorizontalOrganizationChart"/>
    <dgm:cxn modelId="{293CCB6C-B256-2544-BC05-C1E5C497242E}" type="presOf" srcId="{E2369F6E-DA59-4F6E-BD69-6CAA013A82BE}" destId="{CD82D2C2-9EF5-4CA0-9CEE-9265A38A1F4A}" srcOrd="0" destOrd="0" presId="urn:microsoft.com/office/officeart/2009/3/layout/HorizontalOrganizationChart"/>
    <dgm:cxn modelId="{06F4B776-D611-0E49-AAA4-CAF5E5D584F7}" type="presOf" srcId="{9AC2E227-803C-4016-BF2C-9291B6CAA290}" destId="{9CD41DA5-A8A9-4189-B933-DCF665F7DF2D}" srcOrd="1" destOrd="0" presId="urn:microsoft.com/office/officeart/2009/3/layout/HorizontalOrganizationChart"/>
    <dgm:cxn modelId="{F0B67486-BAA0-C142-B82A-583BEB7E66E0}" type="presOf" srcId="{18A5DCF8-381A-9740-A1DC-D1A5033A3647}" destId="{B94BF64B-9716-424E-A851-42E8E7B2B9A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ABD59AA-4D6A-4321-B1A4-8D610095B134}" srcId="{9AC2E227-803C-4016-BF2C-9291B6CAA290}" destId="{3FA44A42-E0AE-412C-8071-9A37D30DD567}" srcOrd="0" destOrd="0" parTransId="{E2369F6E-DA59-4F6E-BD69-6CAA013A82BE}" sibTransId="{05B8FEA2-0054-4DA8-8F71-5C25E580ABD0}"/>
    <dgm:cxn modelId="{34870BB0-3E48-634C-9831-3340885CD5B4}" type="presOf" srcId="{23F1803F-276C-8041-9B7B-082F2BD1E946}" destId="{B13D6842-7E74-6E4A-B081-886229548982}" srcOrd="1" destOrd="0" presId="urn:microsoft.com/office/officeart/2009/3/layout/HorizontalOrganizationChart"/>
    <dgm:cxn modelId="{284AA1B0-0C6E-C74F-A640-24F1C2F9051B}" type="presOf" srcId="{7638F483-EC40-4669-A117-0C6040B4A66B}" destId="{86A07B8D-FF15-4EFF-8681-05A46BF1E797}" srcOrd="0" destOrd="0" presId="urn:microsoft.com/office/officeart/2009/3/layout/HorizontalOrganizationChart"/>
    <dgm:cxn modelId="{1EE97FB5-47AB-014B-B35E-2618B2A71ED9}" type="presOf" srcId="{87585F0D-6A81-F747-99EB-D14B33EBB618}" destId="{BCDD8BD9-F9D2-4C44-AB56-5005F5FB7B08}" srcOrd="1" destOrd="0" presId="urn:microsoft.com/office/officeart/2009/3/layout/HorizontalOrganizationChart"/>
    <dgm:cxn modelId="{87B6BAC7-12B3-E148-8C42-5F0081942305}" type="presOf" srcId="{7638F483-EC40-4669-A117-0C6040B4A66B}" destId="{A4529214-DB2D-4B21-8831-F60F2A376559}"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BD263BCD-61C8-6D4E-A760-F2AC66D21F42}" type="presOf" srcId="{5E91D41B-332E-E54E-BBB2-1256B9CC48C7}" destId="{97BD78E0-6CC9-224B-9FDD-F11EE9BF8DF0}" srcOrd="0" destOrd="0" presId="urn:microsoft.com/office/officeart/2009/3/layout/HorizontalOrganizationChart"/>
    <dgm:cxn modelId="{ADAF08EF-AC9C-BC46-97CE-74A26AFB0B9F}" type="presOf" srcId="{3FA44A42-E0AE-412C-8071-9A37D30DD567}" destId="{22C8BBC7-02FA-4EF0-899A-834C1FEE39E3}" srcOrd="0" destOrd="0" presId="urn:microsoft.com/office/officeart/2009/3/layout/HorizontalOrganizationChart"/>
    <dgm:cxn modelId="{4B8275F6-F5A8-7E48-8C89-E9E207EC6C8E}" type="presOf" srcId="{23F1803F-276C-8041-9B7B-082F2BD1E946}" destId="{19BA56B5-C34A-B64D-A239-C962FAC6DE3A}" srcOrd="0" destOrd="0" presId="urn:microsoft.com/office/officeart/2009/3/layout/HorizontalOrganizationChart"/>
    <dgm:cxn modelId="{F11D53CD-D42C-554A-9DC4-3E861633A51E}" type="presParOf" srcId="{18DB143D-9E27-4E02-AFA5-F665953CBC10}" destId="{07E01157-B979-4F6B-B892-75DB2A2B8B0F}" srcOrd="0" destOrd="0" presId="urn:microsoft.com/office/officeart/2009/3/layout/HorizontalOrganizationChart"/>
    <dgm:cxn modelId="{23A23CCF-B8D2-D64E-8516-817B5A5B7E09}" type="presParOf" srcId="{07E01157-B979-4F6B-B892-75DB2A2B8B0F}" destId="{F686C23F-604E-4653-B2CB-27DBB6BED631}" srcOrd="0" destOrd="0" presId="urn:microsoft.com/office/officeart/2009/3/layout/HorizontalOrganizationChart"/>
    <dgm:cxn modelId="{203C24EF-A9CC-854C-B3A9-B7A569DD9E37}" type="presParOf" srcId="{F686C23F-604E-4653-B2CB-27DBB6BED631}" destId="{2A2AFDF2-2568-44F8-842C-3BFD70D9F2B1}" srcOrd="0" destOrd="0" presId="urn:microsoft.com/office/officeart/2009/3/layout/HorizontalOrganizationChart"/>
    <dgm:cxn modelId="{D3D59238-CCE5-ED44-976D-A7124EEC3F47}" type="presParOf" srcId="{F686C23F-604E-4653-B2CB-27DBB6BED631}" destId="{9CD41DA5-A8A9-4189-B933-DCF665F7DF2D}" srcOrd="1" destOrd="0" presId="urn:microsoft.com/office/officeart/2009/3/layout/HorizontalOrganizationChart"/>
    <dgm:cxn modelId="{53C81EDD-11C4-D047-B331-52EF5D181F70}" type="presParOf" srcId="{07E01157-B979-4F6B-B892-75DB2A2B8B0F}" destId="{96876921-77F4-4E08-9148-E99125692808}" srcOrd="1" destOrd="0" presId="urn:microsoft.com/office/officeart/2009/3/layout/HorizontalOrganizationChart"/>
    <dgm:cxn modelId="{3CB6DB21-016E-DE4B-A5C2-73EA83630772}" type="presParOf" srcId="{96876921-77F4-4E08-9148-E99125692808}" destId="{CD82D2C2-9EF5-4CA0-9CEE-9265A38A1F4A}" srcOrd="0" destOrd="0" presId="urn:microsoft.com/office/officeart/2009/3/layout/HorizontalOrganizationChart"/>
    <dgm:cxn modelId="{B1AAF612-4576-5A49-99F0-11CEF8321C3A}" type="presParOf" srcId="{96876921-77F4-4E08-9148-E99125692808}" destId="{9441C830-A66B-4AFB-9252-8069549D4F0A}" srcOrd="1" destOrd="0" presId="urn:microsoft.com/office/officeart/2009/3/layout/HorizontalOrganizationChart"/>
    <dgm:cxn modelId="{F3A3E520-3062-4C4F-B356-25285843F0FD}" type="presParOf" srcId="{9441C830-A66B-4AFB-9252-8069549D4F0A}" destId="{FEAC7974-4462-4948-9F19-4D53C38CC88A}" srcOrd="0" destOrd="0" presId="urn:microsoft.com/office/officeart/2009/3/layout/HorizontalOrganizationChart"/>
    <dgm:cxn modelId="{0018D263-81EB-A34E-BB1D-CBA53BD75832}" type="presParOf" srcId="{FEAC7974-4462-4948-9F19-4D53C38CC88A}" destId="{22C8BBC7-02FA-4EF0-899A-834C1FEE39E3}" srcOrd="0" destOrd="0" presId="urn:microsoft.com/office/officeart/2009/3/layout/HorizontalOrganizationChart"/>
    <dgm:cxn modelId="{CF5C4F81-41C8-D54D-9B8D-0B64AC49D800}" type="presParOf" srcId="{FEAC7974-4462-4948-9F19-4D53C38CC88A}" destId="{CBD704CC-8D6F-4C39-AFA6-3825EE74A965}" srcOrd="1" destOrd="0" presId="urn:microsoft.com/office/officeart/2009/3/layout/HorizontalOrganizationChart"/>
    <dgm:cxn modelId="{5287CD61-2856-C942-A0F3-97CDCF572B9B}" type="presParOf" srcId="{9441C830-A66B-4AFB-9252-8069549D4F0A}" destId="{C4FE27A9-6818-468D-8F72-5DEAE64958BC}" srcOrd="1" destOrd="0" presId="urn:microsoft.com/office/officeart/2009/3/layout/HorizontalOrganizationChart"/>
    <dgm:cxn modelId="{9A508F64-A119-F14E-ACDA-B6073C874099}" type="presParOf" srcId="{9441C830-A66B-4AFB-9252-8069549D4F0A}" destId="{B9E24DCA-DEF6-41DD-8228-40542DF88903}" srcOrd="2" destOrd="0" presId="urn:microsoft.com/office/officeart/2009/3/layout/HorizontalOrganizationChart"/>
    <dgm:cxn modelId="{D2F043CC-4744-5B4D-9454-E1DA3C9D7932}" type="presParOf" srcId="{96876921-77F4-4E08-9148-E99125692808}" destId="{72A5A8A1-C34D-4CC9-B014-4EDC4C60B5CB}" srcOrd="2" destOrd="0" presId="urn:microsoft.com/office/officeart/2009/3/layout/HorizontalOrganizationChart"/>
    <dgm:cxn modelId="{56146287-A68E-034F-8EBB-BF9C67D0ED48}" type="presParOf" srcId="{96876921-77F4-4E08-9148-E99125692808}" destId="{99464D45-2B22-432F-8F6C-3394CEC310A7}" srcOrd="3" destOrd="0" presId="urn:microsoft.com/office/officeart/2009/3/layout/HorizontalOrganizationChart"/>
    <dgm:cxn modelId="{A0569F78-1AF9-7346-80B6-61A7E400676C}" type="presParOf" srcId="{99464D45-2B22-432F-8F6C-3394CEC310A7}" destId="{7EEFA05D-0146-474D-BB41-35A44BBAC0EB}" srcOrd="0" destOrd="0" presId="urn:microsoft.com/office/officeart/2009/3/layout/HorizontalOrganizationChart"/>
    <dgm:cxn modelId="{277D69AB-5903-B54F-81A6-9A583FA50398}" type="presParOf" srcId="{7EEFA05D-0146-474D-BB41-35A44BBAC0EB}" destId="{86A07B8D-FF15-4EFF-8681-05A46BF1E797}" srcOrd="0" destOrd="0" presId="urn:microsoft.com/office/officeart/2009/3/layout/HorizontalOrganizationChart"/>
    <dgm:cxn modelId="{98818CDC-6953-6543-826E-2F482864C09F}" type="presParOf" srcId="{7EEFA05D-0146-474D-BB41-35A44BBAC0EB}" destId="{A4529214-DB2D-4B21-8831-F60F2A376559}" srcOrd="1" destOrd="0" presId="urn:microsoft.com/office/officeart/2009/3/layout/HorizontalOrganizationChart"/>
    <dgm:cxn modelId="{63D50812-0D35-1542-9B21-8F50ADC70671}" type="presParOf" srcId="{99464D45-2B22-432F-8F6C-3394CEC310A7}" destId="{4C9D6515-EA4F-4DBF-A8FE-0711C70136B1}" srcOrd="1" destOrd="0" presId="urn:microsoft.com/office/officeart/2009/3/layout/HorizontalOrganizationChart"/>
    <dgm:cxn modelId="{3D01F80D-C3E4-F84F-85EE-921EDE86D821}" type="presParOf" srcId="{99464D45-2B22-432F-8F6C-3394CEC310A7}" destId="{686779DB-34D3-4F60-84B6-A35826FF3C2A}" srcOrd="2" destOrd="0" presId="urn:microsoft.com/office/officeart/2009/3/layout/HorizontalOrganizationChart"/>
    <dgm:cxn modelId="{7F5A7757-CDDE-3241-A9D9-BD76E69F3B2A}" type="presParOf" srcId="{96876921-77F4-4E08-9148-E99125692808}" destId="{B94BF64B-9716-424E-A851-42E8E7B2B9A7}" srcOrd="4" destOrd="0" presId="urn:microsoft.com/office/officeart/2009/3/layout/HorizontalOrganizationChart"/>
    <dgm:cxn modelId="{8DA1351B-37D0-4545-AB05-A12FDFDCB2A9}" type="presParOf" srcId="{96876921-77F4-4E08-9148-E99125692808}" destId="{31E814C1-FFDD-BA48-BF9D-F3C8FF892503}" srcOrd="5" destOrd="0" presId="urn:microsoft.com/office/officeart/2009/3/layout/HorizontalOrganizationChart"/>
    <dgm:cxn modelId="{245481A4-2702-A042-9AC9-8FC89BC60938}" type="presParOf" srcId="{31E814C1-FFDD-BA48-BF9D-F3C8FF892503}" destId="{1780440E-D92A-B040-A710-F8D875101E05}" srcOrd="0" destOrd="0" presId="urn:microsoft.com/office/officeart/2009/3/layout/HorizontalOrganizationChart"/>
    <dgm:cxn modelId="{1D9F9F93-44BF-504F-9AFE-1E7E7A63E259}" type="presParOf" srcId="{1780440E-D92A-B040-A710-F8D875101E05}" destId="{A73C4A40-2D47-BF42-9EF8-B3BEE9451F45}" srcOrd="0" destOrd="0" presId="urn:microsoft.com/office/officeart/2009/3/layout/HorizontalOrganizationChart"/>
    <dgm:cxn modelId="{589E2A0F-4835-D74E-B6CB-1C4C8BBCF50C}" type="presParOf" srcId="{1780440E-D92A-B040-A710-F8D875101E05}" destId="{BCDD8BD9-F9D2-4C44-AB56-5005F5FB7B08}" srcOrd="1" destOrd="0" presId="urn:microsoft.com/office/officeart/2009/3/layout/HorizontalOrganizationChart"/>
    <dgm:cxn modelId="{449C218E-ADFA-DE48-90DD-97486463B18D}" type="presParOf" srcId="{31E814C1-FFDD-BA48-BF9D-F3C8FF892503}" destId="{B22D4294-1D49-E046-9CF9-7B480D0762E6}" srcOrd="1" destOrd="0" presId="urn:microsoft.com/office/officeart/2009/3/layout/HorizontalOrganizationChart"/>
    <dgm:cxn modelId="{9595DE99-9134-F14E-9975-CE9944024A21}" type="presParOf" srcId="{31E814C1-FFDD-BA48-BF9D-F3C8FF892503}" destId="{E1D0C206-488D-6348-BEA7-1FE8B1679EF7}" srcOrd="2" destOrd="0" presId="urn:microsoft.com/office/officeart/2009/3/layout/HorizontalOrganizationChart"/>
    <dgm:cxn modelId="{A0E63CCB-A4E8-5A47-B676-53C4A89A0613}" type="presParOf" srcId="{96876921-77F4-4E08-9148-E99125692808}" destId="{97BD78E0-6CC9-224B-9FDD-F11EE9BF8DF0}" srcOrd="6" destOrd="0" presId="urn:microsoft.com/office/officeart/2009/3/layout/HorizontalOrganizationChart"/>
    <dgm:cxn modelId="{BB59FF38-41C1-694B-A0FF-BB34C13EE35D}" type="presParOf" srcId="{96876921-77F4-4E08-9148-E99125692808}" destId="{F5564F5E-C23C-6041-B185-3508736BC161}" srcOrd="7" destOrd="0" presId="urn:microsoft.com/office/officeart/2009/3/layout/HorizontalOrganizationChart"/>
    <dgm:cxn modelId="{412B2713-334D-3A4C-B9C6-C295660C1C46}" type="presParOf" srcId="{F5564F5E-C23C-6041-B185-3508736BC161}" destId="{730C15AF-A2E3-334E-9C4F-2DA8AC61AB90}" srcOrd="0" destOrd="0" presId="urn:microsoft.com/office/officeart/2009/3/layout/HorizontalOrganizationChart"/>
    <dgm:cxn modelId="{9645B7CE-DF89-EA4A-BD77-E9AD4C6F6303}" type="presParOf" srcId="{730C15AF-A2E3-334E-9C4F-2DA8AC61AB90}" destId="{19BA56B5-C34A-B64D-A239-C962FAC6DE3A}" srcOrd="0" destOrd="0" presId="urn:microsoft.com/office/officeart/2009/3/layout/HorizontalOrganizationChart"/>
    <dgm:cxn modelId="{07C089CD-63DD-3041-A961-25E9A6D8F00C}" type="presParOf" srcId="{730C15AF-A2E3-334E-9C4F-2DA8AC61AB90}" destId="{B13D6842-7E74-6E4A-B081-886229548982}" srcOrd="1" destOrd="0" presId="urn:microsoft.com/office/officeart/2009/3/layout/HorizontalOrganizationChart"/>
    <dgm:cxn modelId="{22CE82C7-1B17-D641-B936-89EFBBAFB2C0}" type="presParOf" srcId="{F5564F5E-C23C-6041-B185-3508736BC161}" destId="{DA228DBB-51B5-1545-814C-2E0469298B4C}" srcOrd="1" destOrd="0" presId="urn:microsoft.com/office/officeart/2009/3/layout/HorizontalOrganizationChart"/>
    <dgm:cxn modelId="{DC588C0D-CD8F-F14C-B0EE-A0A736370659}" type="presParOf" srcId="{F5564F5E-C23C-6041-B185-3508736BC161}" destId="{D334E96E-D664-3443-8496-4E437BC45B67}" srcOrd="2" destOrd="0" presId="urn:microsoft.com/office/officeart/2009/3/layout/HorizontalOrganizationChart"/>
    <dgm:cxn modelId="{B0CFA474-9D25-4B40-B323-24901DFE361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企业组织再造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en-US" altLang="zh-CN" sz="1100" b="1" dirty="0">
              <a:latin typeface="SimHei" charset="-122"/>
              <a:ea typeface="SimHei" charset="-122"/>
              <a:cs typeface="SimHei" charset="-122"/>
            </a:rPr>
            <a:t>3c</a:t>
          </a:r>
          <a:r>
            <a:rPr lang="zh-CN" altLang="en-US" sz="1100" b="1" dirty="0">
              <a:latin typeface="SimHei" charset="-122"/>
              <a:ea typeface="SimHei" charset="-122"/>
              <a:cs typeface="SimHei" charset="-122"/>
            </a:rPr>
            <a:t>理论</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企业再造</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B94BF64B-9716-424E-A851-42E8E7B2B9A7}" type="pres">
      <dgm:prSet presAssocID="{18A5DCF8-381A-9740-A1DC-D1A5033A3647}" presName="Name64" presStyleLbl="parChTrans1D2" presStyleIdx="0" presStyleCnt="2"/>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0" presStyleCnt="2">
        <dgm:presLayoutVars>
          <dgm:chPref val="3"/>
        </dgm:presLayoutVars>
      </dgm:prSet>
      <dgm:spPr/>
    </dgm:pt>
    <dgm:pt modelId="{BCDD8BD9-F9D2-4C44-AB56-5005F5FB7B08}" type="pres">
      <dgm:prSet presAssocID="{87585F0D-6A81-F747-99EB-D14B33EBB618}" presName="rootConnector" presStyleLbl="node2" presStyleIdx="0" presStyleCnt="2"/>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1"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1" presStyleCnt="2">
        <dgm:presLayoutVars>
          <dgm:chPref val="3"/>
        </dgm:presLayoutVars>
      </dgm:prSet>
      <dgm:spPr/>
    </dgm:pt>
    <dgm:pt modelId="{B13D6842-7E74-6E4A-B081-886229548982}" type="pres">
      <dgm:prSet presAssocID="{23F1803F-276C-8041-9B7B-082F2BD1E946}" presName="rootConnector" presStyleLbl="node2" presStyleIdx="1"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1" destOrd="0" parTransId="{5E91D41B-332E-E54E-BBB2-1256B9CC48C7}" sibTransId="{A4A747C8-04CB-3145-88B3-093091584144}"/>
    <dgm:cxn modelId="{3E1A2541-789F-E941-81F0-DCF51116E3F6}" type="presOf" srcId="{23F1803F-276C-8041-9B7B-082F2BD1E946}" destId="{19BA56B5-C34A-B64D-A239-C962FAC6DE3A}" srcOrd="0" destOrd="0" presId="urn:microsoft.com/office/officeart/2009/3/layout/HorizontalOrganizationChart"/>
    <dgm:cxn modelId="{442BD05C-D80B-5C40-A90C-7B5614FD5AF1}" type="presOf" srcId="{18A5DCF8-381A-9740-A1DC-D1A5033A3647}" destId="{B94BF64B-9716-424E-A851-42E8E7B2B9A7}" srcOrd="0" destOrd="0" presId="urn:microsoft.com/office/officeart/2009/3/layout/HorizontalOrganizationChart"/>
    <dgm:cxn modelId="{C7B06975-AB30-3B4F-A019-2416B5978ED8}" type="presOf" srcId="{87585F0D-6A81-F747-99EB-D14B33EBB618}" destId="{A73C4A40-2D47-BF42-9EF8-B3BEE9451F45}" srcOrd="0" destOrd="0" presId="urn:microsoft.com/office/officeart/2009/3/layout/HorizontalOrganizationChart"/>
    <dgm:cxn modelId="{442E199E-29CA-D144-98FC-F81AF260F933}" type="presOf" srcId="{9AC2E227-803C-4016-BF2C-9291B6CAA290}" destId="{2A2AFDF2-2568-44F8-842C-3BFD70D9F2B1}"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26C3E5A6-5293-2C4C-8DE1-164B3C1793E1}" type="presOf" srcId="{9AC2E227-803C-4016-BF2C-9291B6CAA290}" destId="{9CD41DA5-A8A9-4189-B933-DCF665F7DF2D}" srcOrd="1" destOrd="0" presId="urn:microsoft.com/office/officeart/2009/3/layout/HorizontalOrganizationChart"/>
    <dgm:cxn modelId="{D15894B4-AC6F-0945-8826-F3584EDF0449}" type="presOf" srcId="{23F1803F-276C-8041-9B7B-082F2BD1E946}" destId="{B13D6842-7E74-6E4A-B081-886229548982}" srcOrd="1" destOrd="0" presId="urn:microsoft.com/office/officeart/2009/3/layout/HorizontalOrganizationChart"/>
    <dgm:cxn modelId="{9AAB41CC-B9AA-9142-BE5E-0B1EE6E34DAA}" srcId="{9AC2E227-803C-4016-BF2C-9291B6CAA290}" destId="{87585F0D-6A81-F747-99EB-D14B33EBB618}" srcOrd="0" destOrd="0" parTransId="{18A5DCF8-381A-9740-A1DC-D1A5033A3647}" sibTransId="{8D2E3331-C9C0-6F41-9B03-2AE4E999EDF7}"/>
    <dgm:cxn modelId="{64A76CD4-C4AC-6F46-AB88-EF11772592F6}" type="presOf" srcId="{F05BBA42-D7AF-4BA0-8C3F-85B1FE28E48F}" destId="{18DB143D-9E27-4E02-AFA5-F665953CBC10}" srcOrd="0" destOrd="0" presId="urn:microsoft.com/office/officeart/2009/3/layout/HorizontalOrganizationChart"/>
    <dgm:cxn modelId="{B8C3ADDC-972B-B54E-9B0C-7D51B5E4A08B}" type="presOf" srcId="{87585F0D-6A81-F747-99EB-D14B33EBB618}" destId="{BCDD8BD9-F9D2-4C44-AB56-5005F5FB7B08}" srcOrd="1" destOrd="0" presId="urn:microsoft.com/office/officeart/2009/3/layout/HorizontalOrganizationChart"/>
    <dgm:cxn modelId="{EECCFFEC-814D-114D-98DF-A81C1C580DC0}" type="presOf" srcId="{5E91D41B-332E-E54E-BBB2-1256B9CC48C7}" destId="{97BD78E0-6CC9-224B-9FDD-F11EE9BF8DF0}" srcOrd="0" destOrd="0" presId="urn:microsoft.com/office/officeart/2009/3/layout/HorizontalOrganizationChart"/>
    <dgm:cxn modelId="{39493E49-8464-3740-89FA-2D99429FC7BB}" type="presParOf" srcId="{18DB143D-9E27-4E02-AFA5-F665953CBC10}" destId="{07E01157-B979-4F6B-B892-75DB2A2B8B0F}" srcOrd="0" destOrd="0" presId="urn:microsoft.com/office/officeart/2009/3/layout/HorizontalOrganizationChart"/>
    <dgm:cxn modelId="{941881EA-4A71-4E46-B18E-7BA44E041022}" type="presParOf" srcId="{07E01157-B979-4F6B-B892-75DB2A2B8B0F}" destId="{F686C23F-604E-4653-B2CB-27DBB6BED631}" srcOrd="0" destOrd="0" presId="urn:microsoft.com/office/officeart/2009/3/layout/HorizontalOrganizationChart"/>
    <dgm:cxn modelId="{49AC3E98-2430-BD43-A7DC-F3C96DA7FD17}" type="presParOf" srcId="{F686C23F-604E-4653-B2CB-27DBB6BED631}" destId="{2A2AFDF2-2568-44F8-842C-3BFD70D9F2B1}" srcOrd="0" destOrd="0" presId="urn:microsoft.com/office/officeart/2009/3/layout/HorizontalOrganizationChart"/>
    <dgm:cxn modelId="{96D78C42-E34B-8446-A208-5BD7F7527CC1}" type="presParOf" srcId="{F686C23F-604E-4653-B2CB-27DBB6BED631}" destId="{9CD41DA5-A8A9-4189-B933-DCF665F7DF2D}" srcOrd="1" destOrd="0" presId="urn:microsoft.com/office/officeart/2009/3/layout/HorizontalOrganizationChart"/>
    <dgm:cxn modelId="{8CCA21E8-4E50-3E40-AE8A-F786AE54AF0B}" type="presParOf" srcId="{07E01157-B979-4F6B-B892-75DB2A2B8B0F}" destId="{96876921-77F4-4E08-9148-E99125692808}" srcOrd="1" destOrd="0" presId="urn:microsoft.com/office/officeart/2009/3/layout/HorizontalOrganizationChart"/>
    <dgm:cxn modelId="{2F39D667-BAE6-EE42-8A19-F41658F114FE}" type="presParOf" srcId="{96876921-77F4-4E08-9148-E99125692808}" destId="{B94BF64B-9716-424E-A851-42E8E7B2B9A7}" srcOrd="0" destOrd="0" presId="urn:microsoft.com/office/officeart/2009/3/layout/HorizontalOrganizationChart"/>
    <dgm:cxn modelId="{82EEC9BB-2241-0C40-B603-0734B56ECA77}" type="presParOf" srcId="{96876921-77F4-4E08-9148-E99125692808}" destId="{31E814C1-FFDD-BA48-BF9D-F3C8FF892503}" srcOrd="1" destOrd="0" presId="urn:microsoft.com/office/officeart/2009/3/layout/HorizontalOrganizationChart"/>
    <dgm:cxn modelId="{8DBA3784-FE83-3247-9BCE-83E25961E6A6}" type="presParOf" srcId="{31E814C1-FFDD-BA48-BF9D-F3C8FF892503}" destId="{1780440E-D92A-B040-A710-F8D875101E05}" srcOrd="0" destOrd="0" presId="urn:microsoft.com/office/officeart/2009/3/layout/HorizontalOrganizationChart"/>
    <dgm:cxn modelId="{FBDC222A-07A0-1B40-8BCB-CA9811F5E68A}" type="presParOf" srcId="{1780440E-D92A-B040-A710-F8D875101E05}" destId="{A73C4A40-2D47-BF42-9EF8-B3BEE9451F45}" srcOrd="0" destOrd="0" presId="urn:microsoft.com/office/officeart/2009/3/layout/HorizontalOrganizationChart"/>
    <dgm:cxn modelId="{CEEE4CCA-AD99-A543-ABCF-ACDDEC207C33}" type="presParOf" srcId="{1780440E-D92A-B040-A710-F8D875101E05}" destId="{BCDD8BD9-F9D2-4C44-AB56-5005F5FB7B08}" srcOrd="1" destOrd="0" presId="urn:microsoft.com/office/officeart/2009/3/layout/HorizontalOrganizationChart"/>
    <dgm:cxn modelId="{9E072E1B-2990-9A46-A0DC-C54D4F59AF0F}" type="presParOf" srcId="{31E814C1-FFDD-BA48-BF9D-F3C8FF892503}" destId="{B22D4294-1D49-E046-9CF9-7B480D0762E6}" srcOrd="1" destOrd="0" presId="urn:microsoft.com/office/officeart/2009/3/layout/HorizontalOrganizationChart"/>
    <dgm:cxn modelId="{487A9A5C-03E7-2F4F-8DC7-67EB784E6E1E}" type="presParOf" srcId="{31E814C1-FFDD-BA48-BF9D-F3C8FF892503}" destId="{E1D0C206-488D-6348-BEA7-1FE8B1679EF7}" srcOrd="2" destOrd="0" presId="urn:microsoft.com/office/officeart/2009/3/layout/HorizontalOrganizationChart"/>
    <dgm:cxn modelId="{4B07A461-DC9D-9A4C-8583-205DCBAC3305}" type="presParOf" srcId="{96876921-77F4-4E08-9148-E99125692808}" destId="{97BD78E0-6CC9-224B-9FDD-F11EE9BF8DF0}" srcOrd="2" destOrd="0" presId="urn:microsoft.com/office/officeart/2009/3/layout/HorizontalOrganizationChart"/>
    <dgm:cxn modelId="{E5D428FE-1997-7247-B4CB-9F539FE8F287}" type="presParOf" srcId="{96876921-77F4-4E08-9148-E99125692808}" destId="{F5564F5E-C23C-6041-B185-3508736BC161}" srcOrd="3" destOrd="0" presId="urn:microsoft.com/office/officeart/2009/3/layout/HorizontalOrganizationChart"/>
    <dgm:cxn modelId="{90A4C43B-EDFF-2F4B-ADF5-F5B13020A3A4}" type="presParOf" srcId="{F5564F5E-C23C-6041-B185-3508736BC161}" destId="{730C15AF-A2E3-334E-9C4F-2DA8AC61AB90}" srcOrd="0" destOrd="0" presId="urn:microsoft.com/office/officeart/2009/3/layout/HorizontalOrganizationChart"/>
    <dgm:cxn modelId="{CEBDEC75-8ECE-E149-BE8B-C9BA56ABB36E}" type="presParOf" srcId="{730C15AF-A2E3-334E-9C4F-2DA8AC61AB90}" destId="{19BA56B5-C34A-B64D-A239-C962FAC6DE3A}" srcOrd="0" destOrd="0" presId="urn:microsoft.com/office/officeart/2009/3/layout/HorizontalOrganizationChart"/>
    <dgm:cxn modelId="{5591E28E-9E5E-254C-8714-C1C9678AF9C8}" type="presParOf" srcId="{730C15AF-A2E3-334E-9C4F-2DA8AC61AB90}" destId="{B13D6842-7E74-6E4A-B081-886229548982}" srcOrd="1" destOrd="0" presId="urn:microsoft.com/office/officeart/2009/3/layout/HorizontalOrganizationChart"/>
    <dgm:cxn modelId="{8C74CF74-ED13-F149-81D2-D521A71D2BED}" type="presParOf" srcId="{F5564F5E-C23C-6041-B185-3508736BC161}" destId="{DA228DBB-51B5-1545-814C-2E0469298B4C}" srcOrd="1" destOrd="0" presId="urn:microsoft.com/office/officeart/2009/3/layout/HorizontalOrganizationChart"/>
    <dgm:cxn modelId="{186F91DF-51FE-F64C-941D-2F45A9A76EF4}" type="presParOf" srcId="{F5564F5E-C23C-6041-B185-3508736BC161}" destId="{D334E96E-D664-3443-8496-4E437BC45B67}" srcOrd="2" destOrd="0" presId="urn:microsoft.com/office/officeart/2009/3/layout/HorizontalOrganizationChart"/>
    <dgm:cxn modelId="{2677E6B8-3244-0F42-BA38-37814968EF95}"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CDE68DF2-491D-4CBF-A243-AC1078119006}" type="doc">
      <dgm:prSet loTypeId="urn:microsoft.com/office/officeart/2005/8/layout/process1" loCatId="process" qsTypeId="urn:microsoft.com/office/officeart/2005/8/quickstyle/simple2#1" qsCatId="simple" csTypeId="urn:microsoft.com/office/officeart/2005/8/colors/accent2_1#1" csCatId="accent2" phldr="1"/>
      <dgm:spPr/>
      <dgm:t>
        <a:bodyPr/>
        <a:lstStyle/>
        <a:p>
          <a:endParaRPr lang="zh-CN" altLang="en-US"/>
        </a:p>
      </dgm:t>
    </dgm:pt>
    <dgm:pt modelId="{E621E3FC-4974-4369-9BB5-315A7E98F5B2}">
      <dgm:prSet phldrT="[文本]" custT="1"/>
      <dgm:spPr/>
      <dgm:t>
        <a:bodyPr/>
        <a:lstStyle/>
        <a:p>
          <a:pPr>
            <a:lnSpc>
              <a:spcPts val="2300"/>
            </a:lnSpc>
          </a:pPr>
          <a:r>
            <a:rPr lang="zh-CN" altLang="en-US" sz="1800" dirty="0">
              <a:solidFill>
                <a:srgbClr val="FF0000"/>
              </a:solidFill>
              <a:latin typeface="手札体-简粗体" panose="03000700000000000000" pitchFamily="66" charset="-122"/>
              <a:ea typeface="手札体-简粗体" panose="03000700000000000000" pitchFamily="66" charset="-122"/>
            </a:rPr>
            <a:t>市场分析</a:t>
          </a:r>
        </a:p>
      </dgm:t>
    </dgm:pt>
    <dgm:pt modelId="{FF0A3817-CA70-416B-93A3-BFFEDC66AAC7}" type="parTrans" cxnId="{C182A492-98C5-423D-80B0-2CC35300B7F2}">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B8D48E32-4243-42CB-9ED9-E40D5F984DC4}" type="sibTrans" cxnId="{C182A492-98C5-423D-80B0-2CC35300B7F2}">
      <dgm:prSet custT="1"/>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631C56E3-06AD-4288-9706-5935FDF055E9}">
      <dgm:prSet phldrT="[文本]" custT="1"/>
      <dgm:spPr/>
      <dgm:t>
        <a:bodyPr/>
        <a:lstStyle/>
        <a:p>
          <a:pPr>
            <a:lnSpc>
              <a:spcPts val="2300"/>
            </a:lnSpc>
          </a:pPr>
          <a:r>
            <a:rPr lang="zh-CN" altLang="en-US" sz="1600" dirty="0">
              <a:latin typeface="手札体-简粗体" panose="03000700000000000000" pitchFamily="66" charset="-122"/>
              <a:ea typeface="手札体-简粗体" panose="03000700000000000000" pitchFamily="66" charset="-122"/>
            </a:rPr>
            <a:t>市场营销环境分析</a:t>
          </a:r>
        </a:p>
      </dgm:t>
    </dgm:pt>
    <dgm:pt modelId="{BBBDF9EC-ADA3-45F4-9FEF-A49F1A74E9DF}" type="parTrans" cxnId="{1678627A-3681-47D9-9087-7CF647E38FE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C1CA8EDC-5A6A-475B-AE16-7ED1BFA9D5B6}" type="sibTrans" cxnId="{1678627A-3681-47D9-9087-7CF647E38FE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265A5B4-543D-43F7-9B56-067222E8C456}">
      <dgm:prSet phldrT="[文本]" custT="1"/>
      <dgm:spPr/>
      <dgm:t>
        <a:bodyPr/>
        <a:lstStyle/>
        <a:p>
          <a:pPr>
            <a:lnSpc>
              <a:spcPts val="2300"/>
            </a:lnSpc>
          </a:pPr>
          <a:r>
            <a:rPr lang="zh-CN" altLang="en-US" sz="1600" dirty="0">
              <a:latin typeface="手札体-简粗体" panose="03000700000000000000" pitchFamily="66" charset="-122"/>
              <a:ea typeface="手札体-简粗体" panose="03000700000000000000" pitchFamily="66" charset="-122"/>
            </a:rPr>
            <a:t>市场购买行为分析</a:t>
          </a:r>
        </a:p>
      </dgm:t>
    </dgm:pt>
    <dgm:pt modelId="{9CA61F26-D80E-47C6-B97B-E176CBEECBD1}" type="parTrans" cxnId="{80F7E5C2-1E59-4834-9046-2D54DC94B11D}">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4B34AE5-EE13-4A57-9993-57945E6E321F}" type="sibTrans" cxnId="{80F7E5C2-1E59-4834-9046-2D54DC94B11D}">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638A8B36-A794-4F98-9015-AD40AE3F0FEE}">
      <dgm:prSet phldrT="[文本]" custT="1"/>
      <dgm:spPr>
        <a:solidFill>
          <a:schemeClr val="accent2"/>
        </a:solidFill>
      </dgm:spPr>
      <dgm:t>
        <a:bodyPr/>
        <a:lstStyle/>
        <a:p>
          <a:pPr>
            <a:lnSpc>
              <a:spcPts val="2300"/>
            </a:lnSpc>
          </a:pPr>
          <a:r>
            <a:rPr lang="zh-CN" altLang="en-US" sz="1800" dirty="0">
              <a:solidFill>
                <a:srgbClr val="FF0000"/>
              </a:solidFill>
              <a:latin typeface="手札体-简粗体" panose="03000700000000000000" pitchFamily="66" charset="-122"/>
              <a:ea typeface="手札体-简粗体" panose="03000700000000000000" pitchFamily="66" charset="-122"/>
            </a:rPr>
            <a:t>市场细分和目标市场选择</a:t>
          </a:r>
        </a:p>
      </dgm:t>
    </dgm:pt>
    <dgm:pt modelId="{2701BBFA-8F1C-4525-9784-B59E418189C8}" type="parTrans" cxnId="{A1961A1F-A4B2-487A-AB22-630AE7338C4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AEFB44B7-A317-4182-992E-B0E2985336CA}" type="sibTrans" cxnId="{A1961A1F-A4B2-487A-AB22-630AE7338C4E}">
      <dgm:prSet custT="1"/>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786F5A45-9352-49DD-999A-68C0A9803884}">
      <dgm:prSet phldrT="[文本]" custT="1"/>
      <dgm:spPr>
        <a:solidFill>
          <a:schemeClr val="accent2"/>
        </a:solidFill>
      </dgm:spPr>
      <dgm:t>
        <a:bodyPr/>
        <a:lstStyle/>
        <a:p>
          <a:pPr>
            <a:lnSpc>
              <a:spcPts val="2300"/>
            </a:lnSpc>
          </a:pPr>
          <a:r>
            <a:rPr lang="zh-CN" altLang="en-US" sz="1600" dirty="0">
              <a:latin typeface="手札体-简粗体" panose="03000700000000000000" pitchFamily="66" charset="-122"/>
              <a:ea typeface="手札体-简粗体" panose="03000700000000000000" pitchFamily="66" charset="-122"/>
            </a:rPr>
            <a:t>市场细分就是通过市场调查，把市场划分为若干 个分市场的过程。</a:t>
          </a:r>
        </a:p>
      </dgm:t>
    </dgm:pt>
    <dgm:pt modelId="{09795E97-87C7-4F86-B118-061F551C7B74}" type="parTrans" cxnId="{AC199A03-D3B6-49B7-9E9A-36375A82168C}">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8422B764-D701-40CD-A3DC-CB7522DCA900}" type="sibTrans" cxnId="{AC199A03-D3B6-49B7-9E9A-36375A82168C}">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53F70683-C717-4024-9F7A-7B64B9EC51FF}">
      <dgm:prSet phldrT="[文本]" custT="1"/>
      <dgm:spPr>
        <a:solidFill>
          <a:schemeClr val="accent2"/>
        </a:solidFill>
      </dgm:spPr>
      <dgm:t>
        <a:bodyPr/>
        <a:lstStyle/>
        <a:p>
          <a:pPr>
            <a:lnSpc>
              <a:spcPts val="2300"/>
            </a:lnSpc>
          </a:pPr>
          <a:r>
            <a:rPr lang="zh-CN" altLang="en-US" sz="1600" dirty="0">
              <a:latin typeface="手札体-简粗体" panose="03000700000000000000" pitchFamily="66" charset="-122"/>
              <a:ea typeface="手札体-简粗体" panose="03000700000000000000" pitchFamily="66" charset="-122"/>
            </a:rPr>
            <a:t>目标市场是企业决定要进入的那个市场。</a:t>
          </a:r>
        </a:p>
      </dgm:t>
    </dgm:pt>
    <dgm:pt modelId="{D087A09C-E399-4B6A-8F8C-903FE60AE6A1}" type="parTrans" cxnId="{448AE58B-F9B5-4B8B-BE92-EB4EB109E7B3}">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FC8775E-3DF7-4475-99DE-B3A97278B074}" type="sibTrans" cxnId="{448AE58B-F9B5-4B8B-BE92-EB4EB109E7B3}">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92F6D1B-6B0F-4BDE-9B92-26A7E9D32A9D}">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ts val="2300"/>
            </a:lnSpc>
            <a:spcBef>
              <a:spcPct val="0"/>
            </a:spcBef>
            <a:spcAft>
              <a:spcPct val="35000"/>
            </a:spcAft>
          </a:pPr>
          <a:r>
            <a:rPr lang="zh-CN" altLang="en-US" sz="1800" dirty="0">
              <a:solidFill>
                <a:srgbClr val="FF0000"/>
              </a:solidFill>
              <a:latin typeface="手札体-简粗体" panose="03000700000000000000" pitchFamily="66" charset="-122"/>
              <a:ea typeface="手札体-简粗体" panose="03000700000000000000" pitchFamily="66" charset="-122"/>
            </a:rPr>
            <a:t>市场营销调研</a:t>
          </a:r>
        </a:p>
      </dgm:t>
    </dgm:pt>
    <dgm:pt modelId="{45B4624C-4BF4-41E1-B47E-7AC6792A7838}" type="parTrans" cxnId="{6041DE82-228C-4633-94D6-5C6D63D61ABA}">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73068DF-FD18-4842-94F1-E56262CB414B}" type="sibTrans" cxnId="{6041DE82-228C-4633-94D6-5C6D63D61ABA}">
      <dgm:prSet custT="1"/>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CE7C3D4A-78F4-4CFA-9F74-DEA66BBF9D68}">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ts val="2300"/>
            </a:lnSpc>
            <a:spcBef>
              <a:spcPct val="0"/>
            </a:spcBef>
            <a:spcAft>
              <a:spcPct val="15000"/>
            </a:spcAft>
          </a:pPr>
          <a:r>
            <a:rPr lang="zh-CN" altLang="en-US" sz="1600" dirty="0">
              <a:latin typeface="手札体-简粗体" panose="03000700000000000000" pitchFamily="66" charset="-122"/>
              <a:ea typeface="手札体-简粗体" panose="03000700000000000000" pitchFamily="66" charset="-122"/>
            </a:rPr>
            <a:t>案头调研（二手）</a:t>
          </a:r>
        </a:p>
      </dgm:t>
    </dgm:pt>
    <dgm:pt modelId="{DEC6C795-60C4-48AA-9BE2-AC607CC6668A}" type="parTrans" cxnId="{510002A5-1272-46D5-848A-A1F4D5ED3772}">
      <dgm:prSet/>
      <dgm:spPr/>
      <dgm:t>
        <a:bodyPr/>
        <a:lstStyle/>
        <a:p>
          <a:endParaRPr lang="zh-CN" altLang="en-US"/>
        </a:p>
      </dgm:t>
    </dgm:pt>
    <dgm:pt modelId="{BC26C2CD-48D6-4CB4-8603-97EEF46C1BF1}" type="sibTrans" cxnId="{510002A5-1272-46D5-848A-A1F4D5ED3772}">
      <dgm:prSet/>
      <dgm:spPr/>
      <dgm:t>
        <a:bodyPr/>
        <a:lstStyle/>
        <a:p>
          <a:endParaRPr lang="zh-CN" altLang="en-US"/>
        </a:p>
      </dgm:t>
    </dgm:pt>
    <dgm:pt modelId="{E1B870F8-7CE8-48D2-B61E-4F3C7D7FAB6D}">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ts val="2300"/>
            </a:lnSpc>
            <a:spcBef>
              <a:spcPct val="0"/>
            </a:spcBef>
            <a:spcAft>
              <a:spcPct val="15000"/>
            </a:spcAft>
          </a:pPr>
          <a:r>
            <a:rPr lang="zh-CN" altLang="en-US" sz="1600" dirty="0">
              <a:latin typeface="手札体-简粗体" panose="03000700000000000000" pitchFamily="66" charset="-122"/>
              <a:ea typeface="手札体-简粗体" panose="03000700000000000000" pitchFamily="66" charset="-122"/>
            </a:rPr>
            <a:t>实地调研（一手）</a:t>
          </a:r>
        </a:p>
      </dgm:t>
    </dgm:pt>
    <dgm:pt modelId="{CD72D98B-4452-4A99-AB90-3A36C25CA79D}" type="parTrans" cxnId="{76517D64-F438-4BB3-9211-6FAF718597C1}">
      <dgm:prSet/>
      <dgm:spPr/>
      <dgm:t>
        <a:bodyPr/>
        <a:lstStyle/>
        <a:p>
          <a:endParaRPr lang="zh-CN" altLang="en-US"/>
        </a:p>
      </dgm:t>
    </dgm:pt>
    <dgm:pt modelId="{56C5B56E-E91B-48CC-8559-67F1149E1BF1}" type="sibTrans" cxnId="{76517D64-F438-4BB3-9211-6FAF718597C1}">
      <dgm:prSet/>
      <dgm:spPr/>
      <dgm:t>
        <a:bodyPr/>
        <a:lstStyle/>
        <a:p>
          <a:endParaRPr lang="zh-CN" altLang="en-US"/>
        </a:p>
      </dgm:t>
    </dgm:pt>
    <dgm:pt modelId="{B2743917-FD71-4E61-9B87-378880A6EE7F}">
      <dgm:prSet phldrT="[文本]" custT="1"/>
      <dgm:spPr>
        <a:solidFill>
          <a:schemeClr val="accent2"/>
        </a:solidFill>
      </dgm:spPr>
      <dgm:t>
        <a:bodyPr/>
        <a:lstStyle/>
        <a:p>
          <a:pPr>
            <a:lnSpc>
              <a:spcPts val="2300"/>
            </a:lnSpc>
          </a:pPr>
          <a:r>
            <a:rPr lang="zh-CN" altLang="en-US" sz="1800" dirty="0">
              <a:solidFill>
                <a:srgbClr val="FF0000"/>
              </a:solidFill>
              <a:latin typeface="手札体-简粗体" panose="03000700000000000000" pitchFamily="66" charset="-122"/>
              <a:ea typeface="手札体-简粗体" panose="03000700000000000000" pitchFamily="66" charset="-122"/>
            </a:rPr>
            <a:t>市场营销组合决策</a:t>
          </a:r>
        </a:p>
      </dgm:t>
    </dgm:pt>
    <dgm:pt modelId="{53A7AC4D-0A57-4D49-9D2E-924B660E5F16}" type="parTrans" cxnId="{32C25C24-33FE-4A5D-AD1D-2BB608A7E79B}">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2BB72ECB-E676-4B29-88E5-A28B6EB3007E}" type="sibTrans" cxnId="{32C25C24-33FE-4A5D-AD1D-2BB608A7E79B}">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293D2A0-226A-40D2-8BF5-BD21DC29AA2B}">
      <dgm:prSet phldrT="[文本]" custT="1"/>
      <dgm:spPr>
        <a:solidFill>
          <a:schemeClr val="accent2"/>
        </a:solidFill>
      </dgm:spPr>
      <dgm:t>
        <a:bodyPr/>
        <a:lstStyle/>
        <a:p>
          <a:pPr>
            <a:lnSpc>
              <a:spcPts val="2300"/>
            </a:lnSpc>
          </a:pPr>
          <a:r>
            <a:rPr lang="zh-CN" altLang="en-US" sz="1600" dirty="0">
              <a:latin typeface="手札体-简粗体" panose="03000700000000000000" pitchFamily="66" charset="-122"/>
              <a:ea typeface="手札体-简粗体" panose="03000700000000000000" pitchFamily="66" charset="-122"/>
            </a:rPr>
            <a:t>产品决策</a:t>
          </a:r>
        </a:p>
      </dgm:t>
    </dgm:pt>
    <dgm:pt modelId="{DB783AB3-195C-4DBA-ABD6-947119634FFF}" type="parTrans" cxnId="{C9EEC92E-D2E0-46B0-935D-62D3FCC27F8F}">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8D912B15-F1DF-40B0-BC9F-0B10EAE1E77F}" type="sibTrans" cxnId="{C9EEC92E-D2E0-46B0-935D-62D3FCC27F8F}">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2E2DD598-F3DD-4ECF-8C5A-1A171B903DFC}">
      <dgm:prSet phldrT="[文本]" custT="1"/>
      <dgm:spPr>
        <a:solidFill>
          <a:schemeClr val="accent2"/>
        </a:solidFill>
      </dgm:spPr>
      <dgm:t>
        <a:bodyPr/>
        <a:lstStyle/>
        <a:p>
          <a:pPr>
            <a:lnSpc>
              <a:spcPts val="2300"/>
            </a:lnSpc>
          </a:pPr>
          <a:r>
            <a:rPr lang="zh-CN" altLang="en-US" sz="1600" dirty="0">
              <a:latin typeface="手札体-简粗体" panose="03000700000000000000" pitchFamily="66" charset="-122"/>
              <a:ea typeface="手札体-简粗体" panose="03000700000000000000" pitchFamily="66" charset="-122"/>
            </a:rPr>
            <a:t>价格决策</a:t>
          </a:r>
        </a:p>
      </dgm:t>
    </dgm:pt>
    <dgm:pt modelId="{5BF48B37-C638-422B-BECF-DDD6818AFD6F}" type="parTrans" cxnId="{43EE91B5-8735-44DE-9D88-1C2E438429A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F543D5CF-FAF6-4B08-AEB7-8F0357D2CCBB}" type="sibTrans" cxnId="{43EE91B5-8735-44DE-9D88-1C2E438429A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19DDD467-B07C-456D-829D-0EF3F61F57EE}">
      <dgm:prSet phldrT="[文本]" custT="1"/>
      <dgm:spPr>
        <a:solidFill>
          <a:schemeClr val="accent2"/>
        </a:solidFill>
      </dgm:spPr>
      <dgm:t>
        <a:bodyPr/>
        <a:lstStyle/>
        <a:p>
          <a:pPr>
            <a:lnSpc>
              <a:spcPts val="2300"/>
            </a:lnSpc>
          </a:pPr>
          <a:r>
            <a:rPr lang="zh-CN" altLang="en-US" sz="1600" dirty="0">
              <a:latin typeface="手札体-简粗体" panose="03000700000000000000" pitchFamily="66" charset="-122"/>
              <a:ea typeface="手札体-简粗体" panose="03000700000000000000" pitchFamily="66" charset="-122"/>
            </a:rPr>
            <a:t>渠道决策</a:t>
          </a:r>
        </a:p>
      </dgm:t>
    </dgm:pt>
    <dgm:pt modelId="{81A39794-9432-442A-8F44-104955597A59}" type="parTrans" cxnId="{BA0DE6D8-F854-4EBD-B3DC-199609DCC398}">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E5A8D3A-326A-486E-9F73-C282CE31FFFE}" type="sibTrans" cxnId="{BA0DE6D8-F854-4EBD-B3DC-199609DCC398}">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9380ADB-F705-4BC0-AFBC-7CC5E6BCCADA}">
      <dgm:prSet phldrT="[文本]" custT="1"/>
      <dgm:spPr>
        <a:solidFill>
          <a:schemeClr val="accent2"/>
        </a:solidFill>
      </dgm:spPr>
      <dgm:t>
        <a:bodyPr/>
        <a:lstStyle/>
        <a:p>
          <a:pPr>
            <a:lnSpc>
              <a:spcPts val="2300"/>
            </a:lnSpc>
          </a:pPr>
          <a:r>
            <a:rPr lang="zh-CN" altLang="en-US" sz="1600" dirty="0">
              <a:latin typeface="手札体-简粗体" panose="03000700000000000000" pitchFamily="66" charset="-122"/>
              <a:ea typeface="手札体-简粗体" panose="03000700000000000000" pitchFamily="66" charset="-122"/>
            </a:rPr>
            <a:t>促销决策</a:t>
          </a:r>
        </a:p>
      </dgm:t>
    </dgm:pt>
    <dgm:pt modelId="{C52EBE88-FE9F-4213-A044-70D89F5E2B25}" type="parTrans" cxnId="{640B9807-AC6E-4988-81D1-AC26386E869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928B376-60C7-495A-8BF0-F19A79A50C66}" type="sibTrans" cxnId="{640B9807-AC6E-4988-81D1-AC26386E869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A5BE878D-F722-4933-B49E-704BA9F7A85B}" type="pres">
      <dgm:prSet presAssocID="{CDE68DF2-491D-4CBF-A243-AC1078119006}" presName="Name0" presStyleCnt="0">
        <dgm:presLayoutVars>
          <dgm:dir/>
          <dgm:resizeHandles val="exact"/>
        </dgm:presLayoutVars>
      </dgm:prSet>
      <dgm:spPr/>
    </dgm:pt>
    <dgm:pt modelId="{DF8CB8BC-E660-4EF3-AED8-A916152E5535}" type="pres">
      <dgm:prSet presAssocID="{E621E3FC-4974-4369-9BB5-315A7E98F5B2}" presName="node" presStyleLbl="node1" presStyleIdx="0" presStyleCnt="4" custScaleY="106263">
        <dgm:presLayoutVars>
          <dgm:bulletEnabled val="1"/>
        </dgm:presLayoutVars>
      </dgm:prSet>
      <dgm:spPr/>
    </dgm:pt>
    <dgm:pt modelId="{BC8CA8A3-600B-414D-AD84-D9C266DCE325}" type="pres">
      <dgm:prSet presAssocID="{B8D48E32-4243-42CB-9ED9-E40D5F984DC4}" presName="sibTrans" presStyleLbl="sibTrans2D1" presStyleIdx="0" presStyleCnt="3"/>
      <dgm:spPr/>
    </dgm:pt>
    <dgm:pt modelId="{34EAF009-4FD5-42BA-8F87-904034C46843}" type="pres">
      <dgm:prSet presAssocID="{B8D48E32-4243-42CB-9ED9-E40D5F984DC4}" presName="connectorText" presStyleLbl="sibTrans2D1" presStyleIdx="0" presStyleCnt="3"/>
      <dgm:spPr/>
    </dgm:pt>
    <dgm:pt modelId="{DB231993-F837-4FC8-ACB2-F6BD3FC5E1F8}" type="pres">
      <dgm:prSet presAssocID="{638A8B36-A794-4F98-9015-AD40AE3F0FEE}" presName="node" presStyleLbl="node1" presStyleIdx="1" presStyleCnt="4" custScaleY="106263">
        <dgm:presLayoutVars>
          <dgm:bulletEnabled val="1"/>
        </dgm:presLayoutVars>
      </dgm:prSet>
      <dgm:spPr/>
    </dgm:pt>
    <dgm:pt modelId="{F6DC00D1-5A8B-45C0-898A-226172CC6EAC}" type="pres">
      <dgm:prSet presAssocID="{AEFB44B7-A317-4182-992E-B0E2985336CA}" presName="sibTrans" presStyleLbl="sibTrans2D1" presStyleIdx="1" presStyleCnt="3"/>
      <dgm:spPr/>
    </dgm:pt>
    <dgm:pt modelId="{9C6436D7-4E04-4750-929F-046A7378DA1A}" type="pres">
      <dgm:prSet presAssocID="{AEFB44B7-A317-4182-992E-B0E2985336CA}" presName="connectorText" presStyleLbl="sibTrans2D1" presStyleIdx="1" presStyleCnt="3"/>
      <dgm:spPr/>
    </dgm:pt>
    <dgm:pt modelId="{4B7C69F7-C138-4901-9216-3537915308A4}" type="pres">
      <dgm:prSet presAssocID="{E92F6D1B-6B0F-4BDE-9B92-26A7E9D32A9D}" presName="node" presStyleLbl="node1" presStyleIdx="2" presStyleCnt="4" custScaleY="106263">
        <dgm:presLayoutVars>
          <dgm:bulletEnabled val="1"/>
        </dgm:presLayoutVars>
      </dgm:prSet>
      <dgm:spPr/>
    </dgm:pt>
    <dgm:pt modelId="{0BC7C15A-C855-4AEE-862E-679C667FF8BA}" type="pres">
      <dgm:prSet presAssocID="{773068DF-FD18-4842-94F1-E56262CB414B}" presName="sibTrans" presStyleLbl="sibTrans2D1" presStyleIdx="2" presStyleCnt="3"/>
      <dgm:spPr/>
    </dgm:pt>
    <dgm:pt modelId="{E9FA3F21-6EDF-4DFE-95FC-95CD200C97E4}" type="pres">
      <dgm:prSet presAssocID="{773068DF-FD18-4842-94F1-E56262CB414B}" presName="connectorText" presStyleLbl="sibTrans2D1" presStyleIdx="2" presStyleCnt="3"/>
      <dgm:spPr/>
    </dgm:pt>
    <dgm:pt modelId="{6E94BFD9-E0EF-44D8-8CF4-22590AE78C20}" type="pres">
      <dgm:prSet presAssocID="{B2743917-FD71-4E61-9B87-378880A6EE7F}" presName="node" presStyleLbl="node1" presStyleIdx="3" presStyleCnt="4" custScaleY="106263">
        <dgm:presLayoutVars>
          <dgm:bulletEnabled val="1"/>
        </dgm:presLayoutVars>
      </dgm:prSet>
      <dgm:spPr/>
    </dgm:pt>
  </dgm:ptLst>
  <dgm:cxnLst>
    <dgm:cxn modelId="{B03C8303-F8B1-A04D-AFE2-3BE829D4AB06}" type="presOf" srcId="{B2743917-FD71-4E61-9B87-378880A6EE7F}" destId="{6E94BFD9-E0EF-44D8-8CF4-22590AE78C20}" srcOrd="0" destOrd="0" presId="urn:microsoft.com/office/officeart/2005/8/layout/process1"/>
    <dgm:cxn modelId="{AC199A03-D3B6-49B7-9E9A-36375A82168C}" srcId="{638A8B36-A794-4F98-9015-AD40AE3F0FEE}" destId="{786F5A45-9352-49DD-999A-68C0A9803884}" srcOrd="0" destOrd="0" parTransId="{09795E97-87C7-4F86-B118-061F551C7B74}" sibTransId="{8422B764-D701-40CD-A3DC-CB7522DCA900}"/>
    <dgm:cxn modelId="{640B9807-AC6E-4988-81D1-AC26386E8691}" srcId="{B2743917-FD71-4E61-9B87-378880A6EE7F}" destId="{49380ADB-F705-4BC0-AFBC-7CC5E6BCCADA}" srcOrd="3" destOrd="0" parTransId="{C52EBE88-FE9F-4213-A044-70D89F5E2B25}" sibTransId="{4928B376-60C7-495A-8BF0-F19A79A50C66}"/>
    <dgm:cxn modelId="{A1961A1F-A4B2-487A-AB22-630AE7338C4E}" srcId="{CDE68DF2-491D-4CBF-A243-AC1078119006}" destId="{638A8B36-A794-4F98-9015-AD40AE3F0FEE}" srcOrd="1" destOrd="0" parTransId="{2701BBFA-8F1C-4525-9784-B59E418189C8}" sibTransId="{AEFB44B7-A317-4182-992E-B0E2985336CA}"/>
    <dgm:cxn modelId="{32C25C24-33FE-4A5D-AD1D-2BB608A7E79B}" srcId="{CDE68DF2-491D-4CBF-A243-AC1078119006}" destId="{B2743917-FD71-4E61-9B87-378880A6EE7F}" srcOrd="3" destOrd="0" parTransId="{53A7AC4D-0A57-4D49-9D2E-924B660E5F16}" sibTransId="{2BB72ECB-E676-4B29-88E5-A28B6EB3007E}"/>
    <dgm:cxn modelId="{04A90725-ACBD-7B4C-880D-562079181B0D}" type="presOf" srcId="{E621E3FC-4974-4369-9BB5-315A7E98F5B2}" destId="{DF8CB8BC-E660-4EF3-AED8-A916152E5535}" srcOrd="0" destOrd="0" presId="urn:microsoft.com/office/officeart/2005/8/layout/process1"/>
    <dgm:cxn modelId="{51878C2E-5360-6448-B96F-6526DEF87F46}" type="presOf" srcId="{53F70683-C717-4024-9F7A-7B64B9EC51FF}" destId="{DB231993-F837-4FC8-ACB2-F6BD3FC5E1F8}" srcOrd="0" destOrd="2" presId="urn:microsoft.com/office/officeart/2005/8/layout/process1"/>
    <dgm:cxn modelId="{C9EEC92E-D2E0-46B0-935D-62D3FCC27F8F}" srcId="{B2743917-FD71-4E61-9B87-378880A6EE7F}" destId="{7293D2A0-226A-40D2-8BF5-BD21DC29AA2B}" srcOrd="0" destOrd="0" parTransId="{DB783AB3-195C-4DBA-ABD6-947119634FFF}" sibTransId="{8D912B15-F1DF-40B0-BC9F-0B10EAE1E77F}"/>
    <dgm:cxn modelId="{9A0A4246-544F-0F44-ADD6-A6D7E0D91A7A}" type="presOf" srcId="{B8D48E32-4243-42CB-9ED9-E40D5F984DC4}" destId="{BC8CA8A3-600B-414D-AD84-D9C266DCE325}" srcOrd="0" destOrd="0" presId="urn:microsoft.com/office/officeart/2005/8/layout/process1"/>
    <dgm:cxn modelId="{02BA735F-116B-8343-973B-F6FEA81533E5}" type="presOf" srcId="{E92F6D1B-6B0F-4BDE-9B92-26A7E9D32A9D}" destId="{4B7C69F7-C138-4901-9216-3537915308A4}" srcOrd="0" destOrd="0" presId="urn:microsoft.com/office/officeart/2005/8/layout/process1"/>
    <dgm:cxn modelId="{B55E3962-D041-7E42-8A45-FF5635182A91}" type="presOf" srcId="{638A8B36-A794-4F98-9015-AD40AE3F0FEE}" destId="{DB231993-F837-4FC8-ACB2-F6BD3FC5E1F8}" srcOrd="0" destOrd="0" presId="urn:microsoft.com/office/officeart/2005/8/layout/process1"/>
    <dgm:cxn modelId="{EBFC3E63-DA09-7E46-A08C-B920F6D8E420}" type="presOf" srcId="{AEFB44B7-A317-4182-992E-B0E2985336CA}" destId="{F6DC00D1-5A8B-45C0-898A-226172CC6EAC}" srcOrd="0" destOrd="0" presId="urn:microsoft.com/office/officeart/2005/8/layout/process1"/>
    <dgm:cxn modelId="{76517D64-F438-4BB3-9211-6FAF718597C1}" srcId="{E92F6D1B-6B0F-4BDE-9B92-26A7E9D32A9D}" destId="{E1B870F8-7CE8-48D2-B61E-4F3C7D7FAB6D}" srcOrd="1" destOrd="0" parTransId="{CD72D98B-4452-4A99-AB90-3A36C25CA79D}" sibTransId="{56C5B56E-E91B-48CC-8559-67F1149E1BF1}"/>
    <dgm:cxn modelId="{E7D0AC66-DCA3-E343-AA4F-306DE4B5E022}" type="presOf" srcId="{E1B870F8-7CE8-48D2-B61E-4F3C7D7FAB6D}" destId="{4B7C69F7-C138-4901-9216-3537915308A4}" srcOrd="0" destOrd="2" presId="urn:microsoft.com/office/officeart/2005/8/layout/process1"/>
    <dgm:cxn modelId="{ED6A2069-858D-F846-A851-024458C4BB27}" type="presOf" srcId="{CE7C3D4A-78F4-4CFA-9F74-DEA66BBF9D68}" destId="{4B7C69F7-C138-4901-9216-3537915308A4}" srcOrd="0" destOrd="1" presId="urn:microsoft.com/office/officeart/2005/8/layout/process1"/>
    <dgm:cxn modelId="{760D0978-6EAD-CD4D-8FF2-9001B2060FB0}" type="presOf" srcId="{AEFB44B7-A317-4182-992E-B0E2985336CA}" destId="{9C6436D7-4E04-4750-929F-046A7378DA1A}" srcOrd="1" destOrd="0" presId="urn:microsoft.com/office/officeart/2005/8/layout/process1"/>
    <dgm:cxn modelId="{1678627A-3681-47D9-9087-7CF647E38FE7}" srcId="{E621E3FC-4974-4369-9BB5-315A7E98F5B2}" destId="{631C56E3-06AD-4288-9706-5935FDF055E9}" srcOrd="0" destOrd="0" parTransId="{BBBDF9EC-ADA3-45F4-9FEF-A49F1A74E9DF}" sibTransId="{C1CA8EDC-5A6A-475B-AE16-7ED1BFA9D5B6}"/>
    <dgm:cxn modelId="{7A59CC7C-6AA7-4A43-AB33-988AEE698759}" type="presOf" srcId="{773068DF-FD18-4842-94F1-E56262CB414B}" destId="{E9FA3F21-6EDF-4DFE-95FC-95CD200C97E4}" srcOrd="1" destOrd="0" presId="urn:microsoft.com/office/officeart/2005/8/layout/process1"/>
    <dgm:cxn modelId="{6041DE82-228C-4633-94D6-5C6D63D61ABA}" srcId="{CDE68DF2-491D-4CBF-A243-AC1078119006}" destId="{E92F6D1B-6B0F-4BDE-9B92-26A7E9D32A9D}" srcOrd="2" destOrd="0" parTransId="{45B4624C-4BF4-41E1-B47E-7AC6792A7838}" sibTransId="{773068DF-FD18-4842-94F1-E56262CB414B}"/>
    <dgm:cxn modelId="{1306B788-407D-8849-8AF0-51BD3D054ABA}" type="presOf" srcId="{7293D2A0-226A-40D2-8BF5-BD21DC29AA2B}" destId="{6E94BFD9-E0EF-44D8-8CF4-22590AE78C20}" srcOrd="0" destOrd="1" presId="urn:microsoft.com/office/officeart/2005/8/layout/process1"/>
    <dgm:cxn modelId="{448AE58B-F9B5-4B8B-BE92-EB4EB109E7B3}" srcId="{638A8B36-A794-4F98-9015-AD40AE3F0FEE}" destId="{53F70683-C717-4024-9F7A-7B64B9EC51FF}" srcOrd="1" destOrd="0" parTransId="{D087A09C-E399-4B6A-8F8C-903FE60AE6A1}" sibTransId="{4FC8775E-3DF7-4475-99DE-B3A97278B074}"/>
    <dgm:cxn modelId="{C182A492-98C5-423D-80B0-2CC35300B7F2}" srcId="{CDE68DF2-491D-4CBF-A243-AC1078119006}" destId="{E621E3FC-4974-4369-9BB5-315A7E98F5B2}" srcOrd="0" destOrd="0" parTransId="{FF0A3817-CA70-416B-93A3-BFFEDC66AAC7}" sibTransId="{B8D48E32-4243-42CB-9ED9-E40D5F984DC4}"/>
    <dgm:cxn modelId="{B9A04C9A-1141-0D42-BBEC-5C71BAD002B7}" type="presOf" srcId="{19DDD467-B07C-456D-829D-0EF3F61F57EE}" destId="{6E94BFD9-E0EF-44D8-8CF4-22590AE78C20}" srcOrd="0" destOrd="3" presId="urn:microsoft.com/office/officeart/2005/8/layout/process1"/>
    <dgm:cxn modelId="{F031C69D-0CE6-1245-90CC-F676F9D64BB3}" type="presOf" srcId="{2E2DD598-F3DD-4ECF-8C5A-1A171B903DFC}" destId="{6E94BFD9-E0EF-44D8-8CF4-22590AE78C20}" srcOrd="0" destOrd="2" presId="urn:microsoft.com/office/officeart/2005/8/layout/process1"/>
    <dgm:cxn modelId="{EE0E9BA0-7E6F-D549-97A1-58005440E3EF}" type="presOf" srcId="{49380ADB-F705-4BC0-AFBC-7CC5E6BCCADA}" destId="{6E94BFD9-E0EF-44D8-8CF4-22590AE78C20}" srcOrd="0" destOrd="4" presId="urn:microsoft.com/office/officeart/2005/8/layout/process1"/>
    <dgm:cxn modelId="{510002A5-1272-46D5-848A-A1F4D5ED3772}" srcId="{E92F6D1B-6B0F-4BDE-9B92-26A7E9D32A9D}" destId="{CE7C3D4A-78F4-4CFA-9F74-DEA66BBF9D68}" srcOrd="0" destOrd="0" parTransId="{DEC6C795-60C4-48AA-9BE2-AC607CC6668A}" sibTransId="{BC26C2CD-48D6-4CB4-8603-97EEF46C1BF1}"/>
    <dgm:cxn modelId="{4D3331A5-FC1C-9D48-A22A-47D12848CE6B}" type="presOf" srcId="{631C56E3-06AD-4288-9706-5935FDF055E9}" destId="{DF8CB8BC-E660-4EF3-AED8-A916152E5535}" srcOrd="0" destOrd="1" presId="urn:microsoft.com/office/officeart/2005/8/layout/process1"/>
    <dgm:cxn modelId="{BD2A30AF-BD39-9D41-8DB8-974C25421D25}" type="presOf" srcId="{B8D48E32-4243-42CB-9ED9-E40D5F984DC4}" destId="{34EAF009-4FD5-42BA-8F87-904034C46843}" srcOrd="1" destOrd="0" presId="urn:microsoft.com/office/officeart/2005/8/layout/process1"/>
    <dgm:cxn modelId="{43EE91B5-8735-44DE-9D88-1C2E438429A5}" srcId="{B2743917-FD71-4E61-9B87-378880A6EE7F}" destId="{2E2DD598-F3DD-4ECF-8C5A-1A171B903DFC}" srcOrd="1" destOrd="0" parTransId="{5BF48B37-C638-422B-BECF-DDD6818AFD6F}" sibTransId="{F543D5CF-FAF6-4B08-AEB7-8F0357D2CCBB}"/>
    <dgm:cxn modelId="{06A34AB7-8C84-2C4F-894A-AFC79D69A8FC}" type="presOf" srcId="{773068DF-FD18-4842-94F1-E56262CB414B}" destId="{0BC7C15A-C855-4AEE-862E-679C667FF8BA}" srcOrd="0" destOrd="0" presId="urn:microsoft.com/office/officeart/2005/8/layout/process1"/>
    <dgm:cxn modelId="{80F7E5C2-1E59-4834-9046-2D54DC94B11D}" srcId="{E621E3FC-4974-4369-9BB5-315A7E98F5B2}" destId="{7265A5B4-543D-43F7-9B56-067222E8C456}" srcOrd="1" destOrd="0" parTransId="{9CA61F26-D80E-47C6-B97B-E176CBEECBD1}" sibTransId="{E4B34AE5-EE13-4A57-9993-57945E6E321F}"/>
    <dgm:cxn modelId="{647EB1C7-5CB7-1F42-B05F-5E15F3FE0F83}" type="presOf" srcId="{7265A5B4-543D-43F7-9B56-067222E8C456}" destId="{DF8CB8BC-E660-4EF3-AED8-A916152E5535}" srcOrd="0" destOrd="2" presId="urn:microsoft.com/office/officeart/2005/8/layout/process1"/>
    <dgm:cxn modelId="{BA0DE6D8-F854-4EBD-B3DC-199609DCC398}" srcId="{B2743917-FD71-4E61-9B87-378880A6EE7F}" destId="{19DDD467-B07C-456D-829D-0EF3F61F57EE}" srcOrd="2" destOrd="0" parTransId="{81A39794-9432-442A-8F44-104955597A59}" sibTransId="{EE5A8D3A-326A-486E-9F73-C282CE31FFFE}"/>
    <dgm:cxn modelId="{3CE1B2DD-6FB2-3F4F-BAC5-247290ED4DF0}" type="presOf" srcId="{CDE68DF2-491D-4CBF-A243-AC1078119006}" destId="{A5BE878D-F722-4933-B49E-704BA9F7A85B}" srcOrd="0" destOrd="0" presId="urn:microsoft.com/office/officeart/2005/8/layout/process1"/>
    <dgm:cxn modelId="{B93448FA-2579-EF48-887B-F4B1E59ACB46}" type="presOf" srcId="{786F5A45-9352-49DD-999A-68C0A9803884}" destId="{DB231993-F837-4FC8-ACB2-F6BD3FC5E1F8}" srcOrd="0" destOrd="1" presId="urn:microsoft.com/office/officeart/2005/8/layout/process1"/>
    <dgm:cxn modelId="{C6FEB358-6E14-784A-B01F-30490091491E}" type="presParOf" srcId="{A5BE878D-F722-4933-B49E-704BA9F7A85B}" destId="{DF8CB8BC-E660-4EF3-AED8-A916152E5535}" srcOrd="0" destOrd="0" presId="urn:microsoft.com/office/officeart/2005/8/layout/process1"/>
    <dgm:cxn modelId="{DD8FF5FF-9511-4342-AC19-92F1CE171F17}" type="presParOf" srcId="{A5BE878D-F722-4933-B49E-704BA9F7A85B}" destId="{BC8CA8A3-600B-414D-AD84-D9C266DCE325}" srcOrd="1" destOrd="0" presId="urn:microsoft.com/office/officeart/2005/8/layout/process1"/>
    <dgm:cxn modelId="{82245CCC-D7CA-0E4B-8F47-DAE064CA89E4}" type="presParOf" srcId="{BC8CA8A3-600B-414D-AD84-D9C266DCE325}" destId="{34EAF009-4FD5-42BA-8F87-904034C46843}" srcOrd="0" destOrd="0" presId="urn:microsoft.com/office/officeart/2005/8/layout/process1"/>
    <dgm:cxn modelId="{38582E90-AD7B-2E4E-A8DA-CB699DFA48B5}" type="presParOf" srcId="{A5BE878D-F722-4933-B49E-704BA9F7A85B}" destId="{DB231993-F837-4FC8-ACB2-F6BD3FC5E1F8}" srcOrd="2" destOrd="0" presId="urn:microsoft.com/office/officeart/2005/8/layout/process1"/>
    <dgm:cxn modelId="{599CA956-626A-2144-9368-E9DFD4E902A4}" type="presParOf" srcId="{A5BE878D-F722-4933-B49E-704BA9F7A85B}" destId="{F6DC00D1-5A8B-45C0-898A-226172CC6EAC}" srcOrd="3" destOrd="0" presId="urn:microsoft.com/office/officeart/2005/8/layout/process1"/>
    <dgm:cxn modelId="{620E6AA1-61FA-F441-87B3-525575FA594A}" type="presParOf" srcId="{F6DC00D1-5A8B-45C0-898A-226172CC6EAC}" destId="{9C6436D7-4E04-4750-929F-046A7378DA1A}" srcOrd="0" destOrd="0" presId="urn:microsoft.com/office/officeart/2005/8/layout/process1"/>
    <dgm:cxn modelId="{6E07E399-8649-0047-A144-063EBFB3A4AE}" type="presParOf" srcId="{A5BE878D-F722-4933-B49E-704BA9F7A85B}" destId="{4B7C69F7-C138-4901-9216-3537915308A4}" srcOrd="4" destOrd="0" presId="urn:microsoft.com/office/officeart/2005/8/layout/process1"/>
    <dgm:cxn modelId="{7E4194ED-B016-944C-B5E1-731E31471809}" type="presParOf" srcId="{A5BE878D-F722-4933-B49E-704BA9F7A85B}" destId="{0BC7C15A-C855-4AEE-862E-679C667FF8BA}" srcOrd="5" destOrd="0" presId="urn:microsoft.com/office/officeart/2005/8/layout/process1"/>
    <dgm:cxn modelId="{91883A17-DDCA-7644-B5A7-3FB6EC976C4A}" type="presParOf" srcId="{0BC7C15A-C855-4AEE-862E-679C667FF8BA}" destId="{E9FA3F21-6EDF-4DFE-95FC-95CD200C97E4}" srcOrd="0" destOrd="0" presId="urn:microsoft.com/office/officeart/2005/8/layout/process1"/>
    <dgm:cxn modelId="{64E01810-BA5E-F442-8223-D90C155CCA82}" type="presParOf" srcId="{A5BE878D-F722-4933-B49E-704BA9F7A85B}" destId="{6E94BFD9-E0EF-44D8-8CF4-22590AE78C20}"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rPr>
            <a:t>市场营销过程</a:t>
          </a: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a:latin typeface="SimHei" charset="-122"/>
              <a:ea typeface="SimHei" charset="-122"/>
              <a:cs typeface="SimHei" charset="-122"/>
            </a:rPr>
            <a:t>市场营销的过程</a:t>
          </a: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a:latin typeface="SimHei" charset="-122"/>
              <a:ea typeface="SimHei" charset="-122"/>
              <a:cs typeface="SimHei" charset="-122"/>
            </a:rPr>
            <a:t>目标营销经历的三个阶段</a:t>
          </a: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a:latin typeface="SimHei" charset="-122"/>
              <a:ea typeface="SimHei" charset="-122"/>
              <a:cs typeface="SimHei" charset="-122"/>
            </a:rPr>
            <a:t>选择目标市场的三种战略</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a:latin typeface="SimHei" charset="-122"/>
              <a:ea typeface="SimHei" charset="-122"/>
              <a:cs typeface="SimHei" charset="-122"/>
            </a:rPr>
            <a:t>市场营销组合策略</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pt>
    <dgm:pt modelId="{CBD704CC-8D6F-4C39-AFA6-3825EE74A965}" type="pres">
      <dgm:prSet presAssocID="{3FA44A42-E0AE-412C-8071-9A37D30DD567}" presName="rootConnector" presStyleLbl="node2" presStyleIdx="0" presStyleCnt="4"/>
      <dgm:spPr/>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pt>
    <dgm:pt modelId="{A4529214-DB2D-4B21-8831-F60F2A376559}" type="pres">
      <dgm:prSet presAssocID="{7638F483-EC40-4669-A117-0C6040B4A66B}" presName="rootConnector" presStyleLbl="node2" presStyleIdx="1" presStyleCnt="4"/>
      <dgm:spPr/>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pt>
    <dgm:pt modelId="{BCDD8BD9-F9D2-4C44-AB56-5005F5FB7B08}" type="pres">
      <dgm:prSet presAssocID="{87585F0D-6A81-F747-99EB-D14B33EBB618}" presName="rootConnector" presStyleLbl="node2" presStyleIdx="2" presStyleCnt="4"/>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pt>
    <dgm:pt modelId="{B13D6842-7E74-6E4A-B081-886229548982}" type="pres">
      <dgm:prSet presAssocID="{23F1803F-276C-8041-9B7B-082F2BD1E946}" presName="rootConnector" presStyleLbl="node2" presStyleIdx="3"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3" destOrd="0" parTransId="{5E91D41B-332E-E54E-BBB2-1256B9CC48C7}" sibTransId="{A4A747C8-04CB-3145-88B3-093091584144}"/>
    <dgm:cxn modelId="{5DC1C015-335F-490F-A06A-BA9652DB0EA7}" srcId="{9AC2E227-803C-4016-BF2C-9291B6CAA290}" destId="{7638F483-EC40-4669-A117-0C6040B4A66B}" srcOrd="1" destOrd="0" parTransId="{57E64457-75B6-40DF-86BF-80888D7FBBC5}" sibTransId="{7B10E917-A0D7-4AB2-8FFF-F08198C7EE50}"/>
    <dgm:cxn modelId="{0451861A-620A-794A-85CD-F33FA9D6109E}" type="presOf" srcId="{9AC2E227-803C-4016-BF2C-9291B6CAA290}" destId="{9CD41DA5-A8A9-4189-B933-DCF665F7DF2D}" srcOrd="1" destOrd="0" presId="urn:microsoft.com/office/officeart/2009/3/layout/HorizontalOrganizationChart"/>
    <dgm:cxn modelId="{C107ED21-0755-7348-BE76-BC71AC5D9095}" type="presOf" srcId="{23F1803F-276C-8041-9B7B-082F2BD1E946}" destId="{19BA56B5-C34A-B64D-A239-C962FAC6DE3A}" srcOrd="0" destOrd="0" presId="urn:microsoft.com/office/officeart/2009/3/layout/HorizontalOrganizationChart"/>
    <dgm:cxn modelId="{F7EDAC23-061E-6544-B80E-9026AF41C548}" type="presOf" srcId="{18A5DCF8-381A-9740-A1DC-D1A5033A3647}" destId="{B94BF64B-9716-424E-A851-42E8E7B2B9A7}" srcOrd="0" destOrd="0" presId="urn:microsoft.com/office/officeart/2009/3/layout/HorizontalOrganizationChart"/>
    <dgm:cxn modelId="{1B290938-116E-5047-B59B-F5C9947675C9}" type="presOf" srcId="{3FA44A42-E0AE-412C-8071-9A37D30DD567}" destId="{CBD704CC-8D6F-4C39-AFA6-3825EE74A965}" srcOrd="1" destOrd="0" presId="urn:microsoft.com/office/officeart/2009/3/layout/HorizontalOrganizationChart"/>
    <dgm:cxn modelId="{89437352-0223-1640-AA1C-BAA4BA8E49D9}" type="presOf" srcId="{9AC2E227-803C-4016-BF2C-9291B6CAA290}" destId="{2A2AFDF2-2568-44F8-842C-3BFD70D9F2B1}" srcOrd="0" destOrd="0" presId="urn:microsoft.com/office/officeart/2009/3/layout/HorizontalOrganizationChart"/>
    <dgm:cxn modelId="{D35A1F70-B364-5D4B-B044-17178CDF50C8}" type="presOf" srcId="{23F1803F-276C-8041-9B7B-082F2BD1E946}" destId="{B13D6842-7E74-6E4A-B081-886229548982}" srcOrd="1" destOrd="0" presId="urn:microsoft.com/office/officeart/2009/3/layout/HorizontalOrganizationChart"/>
    <dgm:cxn modelId="{54126F88-C86A-BE4C-B177-77C066420884}" type="presOf" srcId="{7638F483-EC40-4669-A117-0C6040B4A66B}" destId="{86A07B8D-FF15-4EFF-8681-05A46BF1E797}" srcOrd="0" destOrd="0" presId="urn:microsoft.com/office/officeart/2009/3/layout/HorizontalOrganizationChart"/>
    <dgm:cxn modelId="{512B028D-7D84-434F-9739-1541986C8087}" type="presOf" srcId="{5E91D41B-332E-E54E-BBB2-1256B9CC48C7}" destId="{97BD78E0-6CC9-224B-9FDD-F11EE9BF8DF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78F1DEA3-E66A-AB4C-9023-B2D035D0CC08}" type="presOf" srcId="{F05BBA42-D7AF-4BA0-8C3F-85B1FE28E48F}" destId="{18DB143D-9E27-4E02-AFA5-F665953CBC10}" srcOrd="0" destOrd="0" presId="urn:microsoft.com/office/officeart/2009/3/layout/HorizontalOrganizationChart"/>
    <dgm:cxn modelId="{C906A2A9-2003-B441-8EEC-D174D6EBC213}" type="presOf" srcId="{57E64457-75B6-40DF-86BF-80888D7FBBC5}" destId="{72A5A8A1-C34D-4CC9-B014-4EDC4C60B5CB}"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02F131AF-1B40-E945-9076-52C374E91D59}" type="presOf" srcId="{87585F0D-6A81-F747-99EB-D14B33EBB618}" destId="{BCDD8BD9-F9D2-4C44-AB56-5005F5FB7B08}" srcOrd="1" destOrd="0" presId="urn:microsoft.com/office/officeart/2009/3/layout/HorizontalOrganizationChart"/>
    <dgm:cxn modelId="{74CE62B0-3827-4B4C-9E1C-D3967974D644}" type="presOf" srcId="{3FA44A42-E0AE-412C-8071-9A37D30DD567}" destId="{22C8BBC7-02FA-4EF0-899A-834C1FEE39E3}" srcOrd="0" destOrd="0" presId="urn:microsoft.com/office/officeart/2009/3/layout/HorizontalOrganizationChart"/>
    <dgm:cxn modelId="{FA3247B7-B543-8C4C-BC72-83D48EA2F436}" type="presOf" srcId="{7638F483-EC40-4669-A117-0C6040B4A66B}" destId="{A4529214-DB2D-4B21-8831-F60F2A376559}" srcOrd="1" destOrd="0" presId="urn:microsoft.com/office/officeart/2009/3/layout/HorizontalOrganizationChart"/>
    <dgm:cxn modelId="{4CC580CA-7DE4-9140-9A33-97E67E79AD4D}" type="presOf" srcId="{87585F0D-6A81-F747-99EB-D14B33EBB618}" destId="{A73C4A40-2D47-BF42-9EF8-B3BEE9451F45}"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D65D1ACE-6220-004F-844F-F141974043F7}" type="presOf" srcId="{E2369F6E-DA59-4F6E-BD69-6CAA013A82BE}" destId="{CD82D2C2-9EF5-4CA0-9CEE-9265A38A1F4A}" srcOrd="0" destOrd="0" presId="urn:microsoft.com/office/officeart/2009/3/layout/HorizontalOrganizationChart"/>
    <dgm:cxn modelId="{38442A91-9463-9C4A-B266-CD66E05CED4D}" type="presParOf" srcId="{18DB143D-9E27-4E02-AFA5-F665953CBC10}" destId="{07E01157-B979-4F6B-B892-75DB2A2B8B0F}" srcOrd="0" destOrd="0" presId="urn:microsoft.com/office/officeart/2009/3/layout/HorizontalOrganizationChart"/>
    <dgm:cxn modelId="{C836AB47-E6D0-A640-B0FE-6437EACF3C13}" type="presParOf" srcId="{07E01157-B979-4F6B-B892-75DB2A2B8B0F}" destId="{F686C23F-604E-4653-B2CB-27DBB6BED631}" srcOrd="0" destOrd="0" presId="urn:microsoft.com/office/officeart/2009/3/layout/HorizontalOrganizationChart"/>
    <dgm:cxn modelId="{84534EB8-6EB6-5E46-A32F-BC71B07DB47A}" type="presParOf" srcId="{F686C23F-604E-4653-B2CB-27DBB6BED631}" destId="{2A2AFDF2-2568-44F8-842C-3BFD70D9F2B1}" srcOrd="0" destOrd="0" presId="urn:microsoft.com/office/officeart/2009/3/layout/HorizontalOrganizationChart"/>
    <dgm:cxn modelId="{85E6D6F7-4E58-1841-B71E-067AF2EF8A14}" type="presParOf" srcId="{F686C23F-604E-4653-B2CB-27DBB6BED631}" destId="{9CD41DA5-A8A9-4189-B933-DCF665F7DF2D}" srcOrd="1" destOrd="0" presId="urn:microsoft.com/office/officeart/2009/3/layout/HorizontalOrganizationChart"/>
    <dgm:cxn modelId="{EBE0291E-92DC-5744-8729-82F316EBB9DC}" type="presParOf" srcId="{07E01157-B979-4F6B-B892-75DB2A2B8B0F}" destId="{96876921-77F4-4E08-9148-E99125692808}" srcOrd="1" destOrd="0" presId="urn:microsoft.com/office/officeart/2009/3/layout/HorizontalOrganizationChart"/>
    <dgm:cxn modelId="{53A97722-61FF-9B4F-B070-1209BC3FAD45}" type="presParOf" srcId="{96876921-77F4-4E08-9148-E99125692808}" destId="{CD82D2C2-9EF5-4CA0-9CEE-9265A38A1F4A}" srcOrd="0" destOrd="0" presId="urn:microsoft.com/office/officeart/2009/3/layout/HorizontalOrganizationChart"/>
    <dgm:cxn modelId="{37A72EEF-F81F-CF4E-BE26-111778367A8F}" type="presParOf" srcId="{96876921-77F4-4E08-9148-E99125692808}" destId="{9441C830-A66B-4AFB-9252-8069549D4F0A}" srcOrd="1" destOrd="0" presId="urn:microsoft.com/office/officeart/2009/3/layout/HorizontalOrganizationChart"/>
    <dgm:cxn modelId="{4877BECB-0E70-CA46-AAEE-9487D37795E3}" type="presParOf" srcId="{9441C830-A66B-4AFB-9252-8069549D4F0A}" destId="{FEAC7974-4462-4948-9F19-4D53C38CC88A}" srcOrd="0" destOrd="0" presId="urn:microsoft.com/office/officeart/2009/3/layout/HorizontalOrganizationChart"/>
    <dgm:cxn modelId="{33715972-BB31-0E4A-8525-A9E0439B8DAC}" type="presParOf" srcId="{FEAC7974-4462-4948-9F19-4D53C38CC88A}" destId="{22C8BBC7-02FA-4EF0-899A-834C1FEE39E3}" srcOrd="0" destOrd="0" presId="urn:microsoft.com/office/officeart/2009/3/layout/HorizontalOrganizationChart"/>
    <dgm:cxn modelId="{EE89CB6D-70C8-E846-8F2D-99AC06E01295}" type="presParOf" srcId="{FEAC7974-4462-4948-9F19-4D53C38CC88A}" destId="{CBD704CC-8D6F-4C39-AFA6-3825EE74A965}" srcOrd="1" destOrd="0" presId="urn:microsoft.com/office/officeart/2009/3/layout/HorizontalOrganizationChart"/>
    <dgm:cxn modelId="{AF7BF743-DE4A-2347-8724-E38CE64A8682}" type="presParOf" srcId="{9441C830-A66B-4AFB-9252-8069549D4F0A}" destId="{C4FE27A9-6818-468D-8F72-5DEAE64958BC}" srcOrd="1" destOrd="0" presId="urn:microsoft.com/office/officeart/2009/3/layout/HorizontalOrganizationChart"/>
    <dgm:cxn modelId="{5B0E2F05-25DF-EB4A-9D96-3E3B3B172F86}" type="presParOf" srcId="{9441C830-A66B-4AFB-9252-8069549D4F0A}" destId="{B9E24DCA-DEF6-41DD-8228-40542DF88903}" srcOrd="2" destOrd="0" presId="urn:microsoft.com/office/officeart/2009/3/layout/HorizontalOrganizationChart"/>
    <dgm:cxn modelId="{C4A1A471-561B-6E45-9852-C9D0C6D46EA3}" type="presParOf" srcId="{96876921-77F4-4E08-9148-E99125692808}" destId="{72A5A8A1-C34D-4CC9-B014-4EDC4C60B5CB}" srcOrd="2" destOrd="0" presId="urn:microsoft.com/office/officeart/2009/3/layout/HorizontalOrganizationChart"/>
    <dgm:cxn modelId="{00D913D8-F0D6-3D45-9A5A-713A970BAB7E}" type="presParOf" srcId="{96876921-77F4-4E08-9148-E99125692808}" destId="{99464D45-2B22-432F-8F6C-3394CEC310A7}" srcOrd="3" destOrd="0" presId="urn:microsoft.com/office/officeart/2009/3/layout/HorizontalOrganizationChart"/>
    <dgm:cxn modelId="{5C331B1A-D9E0-7F47-8BA6-120F426F8E46}" type="presParOf" srcId="{99464D45-2B22-432F-8F6C-3394CEC310A7}" destId="{7EEFA05D-0146-474D-BB41-35A44BBAC0EB}" srcOrd="0" destOrd="0" presId="urn:microsoft.com/office/officeart/2009/3/layout/HorizontalOrganizationChart"/>
    <dgm:cxn modelId="{8B2F0101-9DEF-E940-8DA3-535252F4D646}" type="presParOf" srcId="{7EEFA05D-0146-474D-BB41-35A44BBAC0EB}" destId="{86A07B8D-FF15-4EFF-8681-05A46BF1E797}" srcOrd="0" destOrd="0" presId="urn:microsoft.com/office/officeart/2009/3/layout/HorizontalOrganizationChart"/>
    <dgm:cxn modelId="{B73F8DE5-7B4F-9C46-965D-2F6C56E0F990}" type="presParOf" srcId="{7EEFA05D-0146-474D-BB41-35A44BBAC0EB}" destId="{A4529214-DB2D-4B21-8831-F60F2A376559}" srcOrd="1" destOrd="0" presId="urn:microsoft.com/office/officeart/2009/3/layout/HorizontalOrganizationChart"/>
    <dgm:cxn modelId="{A8C68D5B-887D-9A43-8B66-B79852F4A31D}" type="presParOf" srcId="{99464D45-2B22-432F-8F6C-3394CEC310A7}" destId="{4C9D6515-EA4F-4DBF-A8FE-0711C70136B1}" srcOrd="1" destOrd="0" presId="urn:microsoft.com/office/officeart/2009/3/layout/HorizontalOrganizationChart"/>
    <dgm:cxn modelId="{2844FB06-2A68-D44B-8316-05B5B7ABB43E}" type="presParOf" srcId="{99464D45-2B22-432F-8F6C-3394CEC310A7}" destId="{686779DB-34D3-4F60-84B6-A35826FF3C2A}" srcOrd="2" destOrd="0" presId="urn:microsoft.com/office/officeart/2009/3/layout/HorizontalOrganizationChart"/>
    <dgm:cxn modelId="{4B4F869B-70D6-4143-927A-F19E0BB5B7EC}" type="presParOf" srcId="{96876921-77F4-4E08-9148-E99125692808}" destId="{B94BF64B-9716-424E-A851-42E8E7B2B9A7}" srcOrd="4" destOrd="0" presId="urn:microsoft.com/office/officeart/2009/3/layout/HorizontalOrganizationChart"/>
    <dgm:cxn modelId="{66659A79-20F4-B34E-A98A-CAA058588EAC}" type="presParOf" srcId="{96876921-77F4-4E08-9148-E99125692808}" destId="{31E814C1-FFDD-BA48-BF9D-F3C8FF892503}" srcOrd="5" destOrd="0" presId="urn:microsoft.com/office/officeart/2009/3/layout/HorizontalOrganizationChart"/>
    <dgm:cxn modelId="{DA802707-AC45-F44B-AB25-F597963A6274}" type="presParOf" srcId="{31E814C1-FFDD-BA48-BF9D-F3C8FF892503}" destId="{1780440E-D92A-B040-A710-F8D875101E05}" srcOrd="0" destOrd="0" presId="urn:microsoft.com/office/officeart/2009/3/layout/HorizontalOrganizationChart"/>
    <dgm:cxn modelId="{32DEC569-2FC1-4D4E-9EB2-4CFFAA67364A}" type="presParOf" srcId="{1780440E-D92A-B040-A710-F8D875101E05}" destId="{A73C4A40-2D47-BF42-9EF8-B3BEE9451F45}" srcOrd="0" destOrd="0" presId="urn:microsoft.com/office/officeart/2009/3/layout/HorizontalOrganizationChart"/>
    <dgm:cxn modelId="{84829451-2EEC-FC44-82DC-2CFC26E09D0F}" type="presParOf" srcId="{1780440E-D92A-B040-A710-F8D875101E05}" destId="{BCDD8BD9-F9D2-4C44-AB56-5005F5FB7B08}" srcOrd="1" destOrd="0" presId="urn:microsoft.com/office/officeart/2009/3/layout/HorizontalOrganizationChart"/>
    <dgm:cxn modelId="{61FE81F9-3E3B-6E49-B02B-39E30BEA1F8B}" type="presParOf" srcId="{31E814C1-FFDD-BA48-BF9D-F3C8FF892503}" destId="{B22D4294-1D49-E046-9CF9-7B480D0762E6}" srcOrd="1" destOrd="0" presId="urn:microsoft.com/office/officeart/2009/3/layout/HorizontalOrganizationChart"/>
    <dgm:cxn modelId="{55C0F4C8-3689-2A47-9EE3-3B5EC810C482}" type="presParOf" srcId="{31E814C1-FFDD-BA48-BF9D-F3C8FF892503}" destId="{E1D0C206-488D-6348-BEA7-1FE8B1679EF7}" srcOrd="2" destOrd="0" presId="urn:microsoft.com/office/officeart/2009/3/layout/HorizontalOrganizationChart"/>
    <dgm:cxn modelId="{7A449CB0-D838-6A4C-93BB-3F236D8B7728}" type="presParOf" srcId="{96876921-77F4-4E08-9148-E99125692808}" destId="{97BD78E0-6CC9-224B-9FDD-F11EE9BF8DF0}" srcOrd="6" destOrd="0" presId="urn:microsoft.com/office/officeart/2009/3/layout/HorizontalOrganizationChart"/>
    <dgm:cxn modelId="{EB1231BD-2F80-7D4E-A388-5C7CB9774F6A}" type="presParOf" srcId="{96876921-77F4-4E08-9148-E99125692808}" destId="{F5564F5E-C23C-6041-B185-3508736BC161}" srcOrd="7" destOrd="0" presId="urn:microsoft.com/office/officeart/2009/3/layout/HorizontalOrganizationChart"/>
    <dgm:cxn modelId="{7921A72F-7E92-2A44-BF03-3366C31E5EAC}" type="presParOf" srcId="{F5564F5E-C23C-6041-B185-3508736BC161}" destId="{730C15AF-A2E3-334E-9C4F-2DA8AC61AB90}" srcOrd="0" destOrd="0" presId="urn:microsoft.com/office/officeart/2009/3/layout/HorizontalOrganizationChart"/>
    <dgm:cxn modelId="{D77056FE-D037-1044-AEB9-6EF83424DB13}" type="presParOf" srcId="{730C15AF-A2E3-334E-9C4F-2DA8AC61AB90}" destId="{19BA56B5-C34A-B64D-A239-C962FAC6DE3A}" srcOrd="0" destOrd="0" presId="urn:microsoft.com/office/officeart/2009/3/layout/HorizontalOrganizationChart"/>
    <dgm:cxn modelId="{786E7618-B8E7-9343-9B9C-F627526C7D5A}" type="presParOf" srcId="{730C15AF-A2E3-334E-9C4F-2DA8AC61AB90}" destId="{B13D6842-7E74-6E4A-B081-886229548982}" srcOrd="1" destOrd="0" presId="urn:microsoft.com/office/officeart/2009/3/layout/HorizontalOrganizationChart"/>
    <dgm:cxn modelId="{1E29E9EF-7AD6-1241-BC09-528B98662F74}" type="presParOf" srcId="{F5564F5E-C23C-6041-B185-3508736BC161}" destId="{DA228DBB-51B5-1545-814C-2E0469298B4C}" srcOrd="1" destOrd="0" presId="urn:microsoft.com/office/officeart/2009/3/layout/HorizontalOrganizationChart"/>
    <dgm:cxn modelId="{DC8DD608-144D-0049-B3DE-14C6568CF9A4}" type="presParOf" srcId="{F5564F5E-C23C-6041-B185-3508736BC161}" destId="{D334E96E-D664-3443-8496-4E437BC45B67}" srcOrd="2" destOrd="0" presId="urn:microsoft.com/office/officeart/2009/3/layout/HorizontalOrganizationChart"/>
    <dgm:cxn modelId="{E7029272-381E-284F-8DCF-2A9033FF4C68}"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F106E1A-54A4-4676-9D20-10D4BB914012}" type="doc">
      <dgm:prSet loTypeId="urn:microsoft.com/office/officeart/2005/8/layout/StepDownProcess#1" loCatId="process" qsTypeId="urn:microsoft.com/office/officeart/2005/8/quickstyle/simple1#1" qsCatId="simple" csTypeId="urn:microsoft.com/office/officeart/2005/8/colors/accent2_2#1" csCatId="accent2" phldr="1"/>
      <dgm:spPr/>
      <dgm:t>
        <a:bodyPr/>
        <a:lstStyle/>
        <a:p>
          <a:endParaRPr lang="zh-CN" altLang="en-US"/>
        </a:p>
      </dgm:t>
    </dgm:pt>
    <dgm:pt modelId="{89305E6B-6E0A-4897-8272-E67EC8F0A245}">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市场细分</a:t>
          </a:r>
        </a:p>
      </dgm:t>
    </dgm:pt>
    <dgm:pt modelId="{75504A39-D575-4124-80FB-0F4AA02D600F}" type="parTrans" cxnId="{2945B18B-AB0B-4466-88F5-9A165D8A511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E0F242C-AF90-44EC-AF24-4ABBF3F08C77}" type="sibTrans" cxnId="{2945B18B-AB0B-4466-88F5-9A165D8A511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8FD2823-F4EF-421E-830D-E75C74C51F0F}">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选择目标市场</a:t>
          </a:r>
        </a:p>
      </dgm:t>
    </dgm:pt>
    <dgm:pt modelId="{F6E73031-2120-4FE4-84E5-F2213FFF0783}" type="parTrans" cxnId="{B329E22E-75BE-41DF-82D2-9A48ED07F704}">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C04D4288-462E-427A-9381-ADDB3B4B6781}" type="sibTrans" cxnId="{B329E22E-75BE-41DF-82D2-9A48ED07F704}">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0F8D683-7338-4309-B81C-7BC3CA432F64}">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进行市场定位</a:t>
          </a:r>
        </a:p>
      </dgm:t>
    </dgm:pt>
    <dgm:pt modelId="{24DF90FF-5575-49CB-B632-37614096BC7B}" type="parTrans" cxnId="{463A1C51-0721-4240-8F2D-11F1C51C1E31}">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236FB9C-3C0F-4F15-B2B0-FE9BDCAF2EF8}" type="sibTrans" cxnId="{463A1C51-0721-4240-8F2D-11F1C51C1E31}">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C5AC572-9060-4BBE-A87D-3845AA0646F6}" type="pres">
      <dgm:prSet presAssocID="{6F106E1A-54A4-4676-9D20-10D4BB914012}" presName="rootnode" presStyleCnt="0">
        <dgm:presLayoutVars>
          <dgm:chMax/>
          <dgm:chPref/>
          <dgm:dir/>
          <dgm:animLvl val="lvl"/>
        </dgm:presLayoutVars>
      </dgm:prSet>
      <dgm:spPr/>
    </dgm:pt>
    <dgm:pt modelId="{71FC88B3-6AEC-4864-B776-AA09A52C259A}" type="pres">
      <dgm:prSet presAssocID="{89305E6B-6E0A-4897-8272-E67EC8F0A245}" presName="composite" presStyleCnt="0"/>
      <dgm:spPr/>
    </dgm:pt>
    <dgm:pt modelId="{0C53E9DE-8408-4B22-9187-9DB23B030F79}" type="pres">
      <dgm:prSet presAssocID="{89305E6B-6E0A-4897-8272-E67EC8F0A245}" presName="bentUpArrow1" presStyleLbl="alignImgPlace1" presStyleIdx="0" presStyleCnt="2" custLinFactNeighborX="-98676" custLinFactNeighborY="-2217"/>
      <dgm:spPr/>
    </dgm:pt>
    <dgm:pt modelId="{A40F1EC9-8F37-4812-ADAA-E9F09F0DE819}" type="pres">
      <dgm:prSet presAssocID="{89305E6B-6E0A-4897-8272-E67EC8F0A245}" presName="ParentText" presStyleLbl="node1" presStyleIdx="0" presStyleCnt="3" custScaleX="136410" custLinFactNeighborX="-66733" custLinFactNeighborY="-1882">
        <dgm:presLayoutVars>
          <dgm:chMax val="1"/>
          <dgm:chPref val="1"/>
          <dgm:bulletEnabled val="1"/>
        </dgm:presLayoutVars>
      </dgm:prSet>
      <dgm:spPr/>
    </dgm:pt>
    <dgm:pt modelId="{199116A6-F8E9-4937-BAC5-23F9B7DB28D2}" type="pres">
      <dgm:prSet presAssocID="{89305E6B-6E0A-4897-8272-E67EC8F0A245}" presName="ChildText" presStyleLbl="revTx" presStyleIdx="0" presStyleCnt="2">
        <dgm:presLayoutVars>
          <dgm:chMax val="0"/>
          <dgm:chPref val="0"/>
          <dgm:bulletEnabled val="1"/>
        </dgm:presLayoutVars>
      </dgm:prSet>
      <dgm:spPr/>
    </dgm:pt>
    <dgm:pt modelId="{B66C3DD4-287D-478C-A2F4-4095F90B3B45}" type="pres">
      <dgm:prSet presAssocID="{EE0F242C-AF90-44EC-AF24-4ABBF3F08C77}" presName="sibTrans" presStyleCnt="0"/>
      <dgm:spPr/>
    </dgm:pt>
    <dgm:pt modelId="{B052F74C-7E06-498D-B3EC-0A6D44CEB42C}" type="pres">
      <dgm:prSet presAssocID="{18FD2823-F4EF-421E-830D-E75C74C51F0F}" presName="composite" presStyleCnt="0"/>
      <dgm:spPr/>
    </dgm:pt>
    <dgm:pt modelId="{815EB2B3-6960-4204-A591-F8F73E2E59BB}" type="pres">
      <dgm:prSet presAssocID="{18FD2823-F4EF-421E-830D-E75C74C51F0F}" presName="bentUpArrow1" presStyleLbl="alignImgPlace1" presStyleIdx="1" presStyleCnt="2" custLinFactNeighborX="-98676" custLinFactNeighborY="-2217"/>
      <dgm:spPr/>
    </dgm:pt>
    <dgm:pt modelId="{9DCAF168-E6A4-4EAE-A2B5-C72E1A432EEB}" type="pres">
      <dgm:prSet presAssocID="{18FD2823-F4EF-421E-830D-E75C74C51F0F}" presName="ParentText" presStyleLbl="node1" presStyleIdx="1" presStyleCnt="3" custScaleX="136410" custLinFactNeighborX="-66733" custLinFactNeighborY="-1882">
        <dgm:presLayoutVars>
          <dgm:chMax val="1"/>
          <dgm:chPref val="1"/>
          <dgm:bulletEnabled val="1"/>
        </dgm:presLayoutVars>
      </dgm:prSet>
      <dgm:spPr/>
    </dgm:pt>
    <dgm:pt modelId="{AD355803-72BC-4075-8997-A74D8AD43643}" type="pres">
      <dgm:prSet presAssocID="{18FD2823-F4EF-421E-830D-E75C74C51F0F}" presName="ChildText" presStyleLbl="revTx" presStyleIdx="1" presStyleCnt="2">
        <dgm:presLayoutVars>
          <dgm:chMax val="0"/>
          <dgm:chPref val="0"/>
          <dgm:bulletEnabled val="1"/>
        </dgm:presLayoutVars>
      </dgm:prSet>
      <dgm:spPr/>
    </dgm:pt>
    <dgm:pt modelId="{A125DC12-E4BD-4779-88F5-7B70267FBA8C}" type="pres">
      <dgm:prSet presAssocID="{C04D4288-462E-427A-9381-ADDB3B4B6781}" presName="sibTrans" presStyleCnt="0"/>
      <dgm:spPr/>
    </dgm:pt>
    <dgm:pt modelId="{45EEB27C-DF93-419F-9C6D-C5D9BB0C5023}" type="pres">
      <dgm:prSet presAssocID="{D0F8D683-7338-4309-B81C-7BC3CA432F64}" presName="composite" presStyleCnt="0"/>
      <dgm:spPr/>
    </dgm:pt>
    <dgm:pt modelId="{7761D5F9-FBE3-421E-89E7-1B25CB75679C}" type="pres">
      <dgm:prSet presAssocID="{D0F8D683-7338-4309-B81C-7BC3CA432F64}" presName="ParentText" presStyleLbl="node1" presStyleIdx="2" presStyleCnt="3" custScaleX="136410" custLinFactNeighborX="-66733" custLinFactNeighborY="-1882">
        <dgm:presLayoutVars>
          <dgm:chMax val="1"/>
          <dgm:chPref val="1"/>
          <dgm:bulletEnabled val="1"/>
        </dgm:presLayoutVars>
      </dgm:prSet>
      <dgm:spPr/>
    </dgm:pt>
  </dgm:ptLst>
  <dgm:cxnLst>
    <dgm:cxn modelId="{B329E22E-75BE-41DF-82D2-9A48ED07F704}" srcId="{6F106E1A-54A4-4676-9D20-10D4BB914012}" destId="{18FD2823-F4EF-421E-830D-E75C74C51F0F}" srcOrd="1" destOrd="0" parTransId="{F6E73031-2120-4FE4-84E5-F2213FFF0783}" sibTransId="{C04D4288-462E-427A-9381-ADDB3B4B6781}"/>
    <dgm:cxn modelId="{463A1C51-0721-4240-8F2D-11F1C51C1E31}" srcId="{6F106E1A-54A4-4676-9D20-10D4BB914012}" destId="{D0F8D683-7338-4309-B81C-7BC3CA432F64}" srcOrd="2" destOrd="0" parTransId="{24DF90FF-5575-49CB-B632-37614096BC7B}" sibTransId="{E236FB9C-3C0F-4F15-B2B0-FE9BDCAF2EF8}"/>
    <dgm:cxn modelId="{7DEE6C77-53DF-4CFC-9BAA-4FF3005A6B21}" type="presOf" srcId="{6F106E1A-54A4-4676-9D20-10D4BB914012}" destId="{1C5AC572-9060-4BBE-A87D-3845AA0646F6}" srcOrd="0" destOrd="0" presId="urn:microsoft.com/office/officeart/2005/8/layout/StepDownProcess#1"/>
    <dgm:cxn modelId="{2945B18B-AB0B-4466-88F5-9A165D8A511D}" srcId="{6F106E1A-54A4-4676-9D20-10D4BB914012}" destId="{89305E6B-6E0A-4897-8272-E67EC8F0A245}" srcOrd="0" destOrd="0" parTransId="{75504A39-D575-4124-80FB-0F4AA02D600F}" sibTransId="{EE0F242C-AF90-44EC-AF24-4ABBF3F08C77}"/>
    <dgm:cxn modelId="{2FBB40A5-45E2-4A48-9A83-CC52A7B21687}" type="presOf" srcId="{89305E6B-6E0A-4897-8272-E67EC8F0A245}" destId="{A40F1EC9-8F37-4812-ADAA-E9F09F0DE819}" srcOrd="0" destOrd="0" presId="urn:microsoft.com/office/officeart/2005/8/layout/StepDownProcess#1"/>
    <dgm:cxn modelId="{49E0E6DF-A9F1-4640-A68B-18593B2E78A6}" type="presOf" srcId="{18FD2823-F4EF-421E-830D-E75C74C51F0F}" destId="{9DCAF168-E6A4-4EAE-A2B5-C72E1A432EEB}" srcOrd="0" destOrd="0" presId="urn:microsoft.com/office/officeart/2005/8/layout/StepDownProcess#1"/>
    <dgm:cxn modelId="{EBAAABF8-2483-4296-8A0A-9986C83956C3}" type="presOf" srcId="{D0F8D683-7338-4309-B81C-7BC3CA432F64}" destId="{7761D5F9-FBE3-421E-89E7-1B25CB75679C}" srcOrd="0" destOrd="0" presId="urn:microsoft.com/office/officeart/2005/8/layout/StepDownProcess#1"/>
    <dgm:cxn modelId="{BCDDDA65-41A9-4FC7-8B32-552C3AC071B1}" type="presParOf" srcId="{1C5AC572-9060-4BBE-A87D-3845AA0646F6}" destId="{71FC88B3-6AEC-4864-B776-AA09A52C259A}" srcOrd="0" destOrd="0" presId="urn:microsoft.com/office/officeart/2005/8/layout/StepDownProcess#1"/>
    <dgm:cxn modelId="{7BD740EC-D957-4CDE-92B7-675728A83516}" type="presParOf" srcId="{71FC88B3-6AEC-4864-B776-AA09A52C259A}" destId="{0C53E9DE-8408-4B22-9187-9DB23B030F79}" srcOrd="0" destOrd="0" presId="urn:microsoft.com/office/officeart/2005/8/layout/StepDownProcess#1"/>
    <dgm:cxn modelId="{4C16C230-AAC0-426D-B24C-921A435C5417}" type="presParOf" srcId="{71FC88B3-6AEC-4864-B776-AA09A52C259A}" destId="{A40F1EC9-8F37-4812-ADAA-E9F09F0DE819}" srcOrd="1" destOrd="0" presId="urn:microsoft.com/office/officeart/2005/8/layout/StepDownProcess#1"/>
    <dgm:cxn modelId="{B718B813-B24E-4210-9D3E-28813DEE7F10}" type="presParOf" srcId="{71FC88B3-6AEC-4864-B776-AA09A52C259A}" destId="{199116A6-F8E9-4937-BAC5-23F9B7DB28D2}" srcOrd="2" destOrd="0" presId="urn:microsoft.com/office/officeart/2005/8/layout/StepDownProcess#1"/>
    <dgm:cxn modelId="{38A3733B-5000-4F63-A7D7-F1F72A1891A2}" type="presParOf" srcId="{1C5AC572-9060-4BBE-A87D-3845AA0646F6}" destId="{B66C3DD4-287D-478C-A2F4-4095F90B3B45}" srcOrd="1" destOrd="0" presId="urn:microsoft.com/office/officeart/2005/8/layout/StepDownProcess#1"/>
    <dgm:cxn modelId="{BFA2D55F-DBA2-49DE-B4F6-D6ECBE20D0D1}" type="presParOf" srcId="{1C5AC572-9060-4BBE-A87D-3845AA0646F6}" destId="{B052F74C-7E06-498D-B3EC-0A6D44CEB42C}" srcOrd="2" destOrd="0" presId="urn:microsoft.com/office/officeart/2005/8/layout/StepDownProcess#1"/>
    <dgm:cxn modelId="{961F6F4A-299F-4A5C-8156-30869E6200A3}" type="presParOf" srcId="{B052F74C-7E06-498D-B3EC-0A6D44CEB42C}" destId="{815EB2B3-6960-4204-A591-F8F73E2E59BB}" srcOrd="0" destOrd="0" presId="urn:microsoft.com/office/officeart/2005/8/layout/StepDownProcess#1"/>
    <dgm:cxn modelId="{3317DF91-9125-438F-8E5C-3EB1CC316457}" type="presParOf" srcId="{B052F74C-7E06-498D-B3EC-0A6D44CEB42C}" destId="{9DCAF168-E6A4-4EAE-A2B5-C72E1A432EEB}" srcOrd="1" destOrd="0" presId="urn:microsoft.com/office/officeart/2005/8/layout/StepDownProcess#1"/>
    <dgm:cxn modelId="{F1C731B3-3C48-40D5-A648-0A2EF3A1EFEE}" type="presParOf" srcId="{B052F74C-7E06-498D-B3EC-0A6D44CEB42C}" destId="{AD355803-72BC-4075-8997-A74D8AD43643}" srcOrd="2" destOrd="0" presId="urn:microsoft.com/office/officeart/2005/8/layout/StepDownProcess#1"/>
    <dgm:cxn modelId="{967E8071-FEDE-4109-BDB8-599EB40B357A}" type="presParOf" srcId="{1C5AC572-9060-4BBE-A87D-3845AA0646F6}" destId="{A125DC12-E4BD-4779-88F5-7B70267FBA8C}" srcOrd="3" destOrd="0" presId="urn:microsoft.com/office/officeart/2005/8/layout/StepDownProcess#1"/>
    <dgm:cxn modelId="{C409DE8A-02CA-4016-8CF4-F2E6EBB69294}" type="presParOf" srcId="{1C5AC572-9060-4BBE-A87D-3845AA0646F6}" destId="{45EEB27C-DF93-419F-9C6D-C5D9BB0C5023}" srcOrd="4" destOrd="0" presId="urn:microsoft.com/office/officeart/2005/8/layout/StepDownProcess#1"/>
    <dgm:cxn modelId="{CA85B8E2-691E-4AEA-BFB6-2729350FB223}" type="presParOf" srcId="{45EEB27C-DF93-419F-9C6D-C5D9BB0C5023}" destId="{7761D5F9-FBE3-421E-89E7-1B25CB75679C}" srcOrd="0" destOrd="0" presId="urn:microsoft.com/office/officeart/2005/8/layout/StepDown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rPr>
            <a:t>市场营销过程</a:t>
          </a: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a:latin typeface="SimHei" charset="-122"/>
              <a:ea typeface="SimHei" charset="-122"/>
              <a:cs typeface="SimHei" charset="-122"/>
            </a:rPr>
            <a:t>市场营销的过程</a:t>
          </a: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a:latin typeface="SimHei" charset="-122"/>
              <a:ea typeface="SimHei" charset="-122"/>
              <a:cs typeface="SimHei" charset="-122"/>
            </a:rPr>
            <a:t>目标营销经历的三个阶段</a:t>
          </a: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a:latin typeface="SimHei" charset="-122"/>
              <a:ea typeface="SimHei" charset="-122"/>
              <a:cs typeface="SimHei" charset="-122"/>
            </a:rPr>
            <a:t>选择目标市场的三种战略</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a:latin typeface="SimHei" charset="-122"/>
              <a:ea typeface="SimHei" charset="-122"/>
              <a:cs typeface="SimHei" charset="-122"/>
            </a:rPr>
            <a:t>市场营销组合策略</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pt>
    <dgm:pt modelId="{CBD704CC-8D6F-4C39-AFA6-3825EE74A965}" type="pres">
      <dgm:prSet presAssocID="{3FA44A42-E0AE-412C-8071-9A37D30DD567}" presName="rootConnector" presStyleLbl="node2" presStyleIdx="0" presStyleCnt="4"/>
      <dgm:spPr/>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pt>
    <dgm:pt modelId="{A4529214-DB2D-4B21-8831-F60F2A376559}" type="pres">
      <dgm:prSet presAssocID="{7638F483-EC40-4669-A117-0C6040B4A66B}" presName="rootConnector" presStyleLbl="node2" presStyleIdx="1" presStyleCnt="4"/>
      <dgm:spPr/>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pt>
    <dgm:pt modelId="{BCDD8BD9-F9D2-4C44-AB56-5005F5FB7B08}" type="pres">
      <dgm:prSet presAssocID="{87585F0D-6A81-F747-99EB-D14B33EBB618}" presName="rootConnector" presStyleLbl="node2" presStyleIdx="2" presStyleCnt="4"/>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pt>
    <dgm:pt modelId="{B13D6842-7E74-6E4A-B081-886229548982}" type="pres">
      <dgm:prSet presAssocID="{23F1803F-276C-8041-9B7B-082F2BD1E946}" presName="rootConnector" presStyleLbl="node2" presStyleIdx="3"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3" destOrd="0" parTransId="{5E91D41B-332E-E54E-BBB2-1256B9CC48C7}" sibTransId="{A4A747C8-04CB-3145-88B3-093091584144}"/>
    <dgm:cxn modelId="{5DC1C015-335F-490F-A06A-BA9652DB0EA7}" srcId="{9AC2E227-803C-4016-BF2C-9291B6CAA290}" destId="{7638F483-EC40-4669-A117-0C6040B4A66B}" srcOrd="1" destOrd="0" parTransId="{57E64457-75B6-40DF-86BF-80888D7FBBC5}" sibTransId="{7B10E917-A0D7-4AB2-8FFF-F08198C7EE50}"/>
    <dgm:cxn modelId="{9581D929-6091-3441-8564-AA03A82AC0E3}" type="presOf" srcId="{3FA44A42-E0AE-412C-8071-9A37D30DD567}" destId="{CBD704CC-8D6F-4C39-AFA6-3825EE74A965}" srcOrd="1" destOrd="0" presId="urn:microsoft.com/office/officeart/2009/3/layout/HorizontalOrganizationChart"/>
    <dgm:cxn modelId="{20C5B830-ECDF-1F4E-8BF8-022176A9AA21}" type="presOf" srcId="{18A5DCF8-381A-9740-A1DC-D1A5033A3647}" destId="{B94BF64B-9716-424E-A851-42E8E7B2B9A7}" srcOrd="0" destOrd="0" presId="urn:microsoft.com/office/officeart/2009/3/layout/HorizontalOrganizationChart"/>
    <dgm:cxn modelId="{BE4D5E46-74C2-2348-869E-225B2D1F45D2}" type="presOf" srcId="{7638F483-EC40-4669-A117-0C6040B4A66B}" destId="{A4529214-DB2D-4B21-8831-F60F2A376559}" srcOrd="1" destOrd="0" presId="urn:microsoft.com/office/officeart/2009/3/layout/HorizontalOrganizationChart"/>
    <dgm:cxn modelId="{1AEE645C-8311-C249-B84F-2903542A680F}" type="presOf" srcId="{5E91D41B-332E-E54E-BBB2-1256B9CC48C7}" destId="{97BD78E0-6CC9-224B-9FDD-F11EE9BF8DF0}" srcOrd="0" destOrd="0" presId="urn:microsoft.com/office/officeart/2009/3/layout/HorizontalOrganizationChart"/>
    <dgm:cxn modelId="{7F3D3378-B078-6248-94DF-5C3E5D4749BF}" type="presOf" srcId="{3FA44A42-E0AE-412C-8071-9A37D30DD567}" destId="{22C8BBC7-02FA-4EF0-899A-834C1FEE39E3}" srcOrd="0" destOrd="0" presId="urn:microsoft.com/office/officeart/2009/3/layout/HorizontalOrganizationChart"/>
    <dgm:cxn modelId="{74B5C87E-CE9D-8F4C-873E-B2CA51B3E136}" type="presOf" srcId="{F05BBA42-D7AF-4BA0-8C3F-85B1FE28E48F}" destId="{18DB143D-9E27-4E02-AFA5-F665953CBC10}" srcOrd="0" destOrd="0" presId="urn:microsoft.com/office/officeart/2009/3/layout/HorizontalOrganizationChart"/>
    <dgm:cxn modelId="{E1A04686-4D80-184A-BF48-CFC833EDE3EE}" type="presOf" srcId="{7638F483-EC40-4669-A117-0C6040B4A66B}" destId="{86A07B8D-FF15-4EFF-8681-05A46BF1E797}" srcOrd="0" destOrd="0" presId="urn:microsoft.com/office/officeart/2009/3/layout/HorizontalOrganizationChart"/>
    <dgm:cxn modelId="{5E102D93-877E-6540-A7E0-030A51C51369}" type="presOf" srcId="{9AC2E227-803C-4016-BF2C-9291B6CAA290}" destId="{2A2AFDF2-2568-44F8-842C-3BFD70D9F2B1}"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D88F5DA7-F8E0-CE40-8866-3191654678E3}" type="presOf" srcId="{23F1803F-276C-8041-9B7B-082F2BD1E946}" destId="{B13D6842-7E74-6E4A-B081-886229548982}"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4DFE61AC-D49F-F843-B5C8-AC44DAFB2E87}" type="presOf" srcId="{57E64457-75B6-40DF-86BF-80888D7FBBC5}" destId="{72A5A8A1-C34D-4CC9-B014-4EDC4C60B5CB}" srcOrd="0" destOrd="0" presId="urn:microsoft.com/office/officeart/2009/3/layout/HorizontalOrganizationChart"/>
    <dgm:cxn modelId="{0743DAAF-46DB-9343-94DE-7BC0350BF05A}" type="presOf" srcId="{87585F0D-6A81-F747-99EB-D14B33EBB618}" destId="{BCDD8BD9-F9D2-4C44-AB56-5005F5FB7B08}" srcOrd="1" destOrd="0" presId="urn:microsoft.com/office/officeart/2009/3/layout/HorizontalOrganizationChart"/>
    <dgm:cxn modelId="{D0010CB1-AE4B-1041-886F-D8D6456B0502}" type="presOf" srcId="{23F1803F-276C-8041-9B7B-082F2BD1E946}" destId="{19BA56B5-C34A-B64D-A239-C962FAC6DE3A}"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6C1001D5-CA18-3F40-8958-7DDBE2BA715D}" type="presOf" srcId="{87585F0D-6A81-F747-99EB-D14B33EBB618}" destId="{A73C4A40-2D47-BF42-9EF8-B3BEE9451F45}" srcOrd="0" destOrd="0" presId="urn:microsoft.com/office/officeart/2009/3/layout/HorizontalOrganizationChart"/>
    <dgm:cxn modelId="{7F1FBED8-AAA0-9649-88F1-9627406BBF04}" type="presOf" srcId="{E2369F6E-DA59-4F6E-BD69-6CAA013A82BE}" destId="{CD82D2C2-9EF5-4CA0-9CEE-9265A38A1F4A}" srcOrd="0" destOrd="0" presId="urn:microsoft.com/office/officeart/2009/3/layout/HorizontalOrganizationChart"/>
    <dgm:cxn modelId="{CF0C0EDD-6B02-2D43-9D0E-9C08230CD6EE}" type="presOf" srcId="{9AC2E227-803C-4016-BF2C-9291B6CAA290}" destId="{9CD41DA5-A8A9-4189-B933-DCF665F7DF2D}" srcOrd="1" destOrd="0" presId="urn:microsoft.com/office/officeart/2009/3/layout/HorizontalOrganizationChart"/>
    <dgm:cxn modelId="{7B86B5FC-E4EA-CA4A-AFA7-ECDFBECBA2A2}" type="presParOf" srcId="{18DB143D-9E27-4E02-AFA5-F665953CBC10}" destId="{07E01157-B979-4F6B-B892-75DB2A2B8B0F}" srcOrd="0" destOrd="0" presId="urn:microsoft.com/office/officeart/2009/3/layout/HorizontalOrganizationChart"/>
    <dgm:cxn modelId="{711EBA55-CED0-C543-BDC9-15A8C16CD222}" type="presParOf" srcId="{07E01157-B979-4F6B-B892-75DB2A2B8B0F}" destId="{F686C23F-604E-4653-B2CB-27DBB6BED631}" srcOrd="0" destOrd="0" presId="urn:microsoft.com/office/officeart/2009/3/layout/HorizontalOrganizationChart"/>
    <dgm:cxn modelId="{62B310E6-5D28-9D49-9C7B-3FBD9ED5D823}" type="presParOf" srcId="{F686C23F-604E-4653-B2CB-27DBB6BED631}" destId="{2A2AFDF2-2568-44F8-842C-3BFD70D9F2B1}" srcOrd="0" destOrd="0" presId="urn:microsoft.com/office/officeart/2009/3/layout/HorizontalOrganizationChart"/>
    <dgm:cxn modelId="{B4E6B605-FC8B-7144-873C-94A851E219E4}" type="presParOf" srcId="{F686C23F-604E-4653-B2CB-27DBB6BED631}" destId="{9CD41DA5-A8A9-4189-B933-DCF665F7DF2D}" srcOrd="1" destOrd="0" presId="urn:microsoft.com/office/officeart/2009/3/layout/HorizontalOrganizationChart"/>
    <dgm:cxn modelId="{CAD10641-3668-654D-940F-8352160C202F}" type="presParOf" srcId="{07E01157-B979-4F6B-B892-75DB2A2B8B0F}" destId="{96876921-77F4-4E08-9148-E99125692808}" srcOrd="1" destOrd="0" presId="urn:microsoft.com/office/officeart/2009/3/layout/HorizontalOrganizationChart"/>
    <dgm:cxn modelId="{292A2FEE-30A5-AE44-8396-DD478EC506A7}" type="presParOf" srcId="{96876921-77F4-4E08-9148-E99125692808}" destId="{CD82D2C2-9EF5-4CA0-9CEE-9265A38A1F4A}" srcOrd="0" destOrd="0" presId="urn:microsoft.com/office/officeart/2009/3/layout/HorizontalOrganizationChart"/>
    <dgm:cxn modelId="{745EA04F-702F-A94B-A2E4-5C20182DD8F0}" type="presParOf" srcId="{96876921-77F4-4E08-9148-E99125692808}" destId="{9441C830-A66B-4AFB-9252-8069549D4F0A}" srcOrd="1" destOrd="0" presId="urn:microsoft.com/office/officeart/2009/3/layout/HorizontalOrganizationChart"/>
    <dgm:cxn modelId="{31EBF004-1300-7C4B-869A-7FDC1090C814}" type="presParOf" srcId="{9441C830-A66B-4AFB-9252-8069549D4F0A}" destId="{FEAC7974-4462-4948-9F19-4D53C38CC88A}" srcOrd="0" destOrd="0" presId="urn:microsoft.com/office/officeart/2009/3/layout/HorizontalOrganizationChart"/>
    <dgm:cxn modelId="{60A43389-93F4-9549-AF61-B507D955E026}" type="presParOf" srcId="{FEAC7974-4462-4948-9F19-4D53C38CC88A}" destId="{22C8BBC7-02FA-4EF0-899A-834C1FEE39E3}" srcOrd="0" destOrd="0" presId="urn:microsoft.com/office/officeart/2009/3/layout/HorizontalOrganizationChart"/>
    <dgm:cxn modelId="{B8664483-C8AE-4540-840C-F06EC6325D3A}" type="presParOf" srcId="{FEAC7974-4462-4948-9F19-4D53C38CC88A}" destId="{CBD704CC-8D6F-4C39-AFA6-3825EE74A965}" srcOrd="1" destOrd="0" presId="urn:microsoft.com/office/officeart/2009/3/layout/HorizontalOrganizationChart"/>
    <dgm:cxn modelId="{5E3E4752-154E-E04A-B60C-29388C61C913}" type="presParOf" srcId="{9441C830-A66B-4AFB-9252-8069549D4F0A}" destId="{C4FE27A9-6818-468D-8F72-5DEAE64958BC}" srcOrd="1" destOrd="0" presId="urn:microsoft.com/office/officeart/2009/3/layout/HorizontalOrganizationChart"/>
    <dgm:cxn modelId="{01362FAF-F390-D244-A50B-BA542EFB4D27}" type="presParOf" srcId="{9441C830-A66B-4AFB-9252-8069549D4F0A}" destId="{B9E24DCA-DEF6-41DD-8228-40542DF88903}" srcOrd="2" destOrd="0" presId="urn:microsoft.com/office/officeart/2009/3/layout/HorizontalOrganizationChart"/>
    <dgm:cxn modelId="{CA88DBC6-C803-5344-B455-AC0BF062267A}" type="presParOf" srcId="{96876921-77F4-4E08-9148-E99125692808}" destId="{72A5A8A1-C34D-4CC9-B014-4EDC4C60B5CB}" srcOrd="2" destOrd="0" presId="urn:microsoft.com/office/officeart/2009/3/layout/HorizontalOrganizationChart"/>
    <dgm:cxn modelId="{CCAEE6C5-6947-CC48-86F9-C27DEBC19783}" type="presParOf" srcId="{96876921-77F4-4E08-9148-E99125692808}" destId="{99464D45-2B22-432F-8F6C-3394CEC310A7}" srcOrd="3" destOrd="0" presId="urn:microsoft.com/office/officeart/2009/3/layout/HorizontalOrganizationChart"/>
    <dgm:cxn modelId="{0F43FB43-397A-9C44-85FE-3DFFA722C6B1}" type="presParOf" srcId="{99464D45-2B22-432F-8F6C-3394CEC310A7}" destId="{7EEFA05D-0146-474D-BB41-35A44BBAC0EB}" srcOrd="0" destOrd="0" presId="urn:microsoft.com/office/officeart/2009/3/layout/HorizontalOrganizationChart"/>
    <dgm:cxn modelId="{B3C08F37-D827-FC44-B102-59E2B90A0FB0}" type="presParOf" srcId="{7EEFA05D-0146-474D-BB41-35A44BBAC0EB}" destId="{86A07B8D-FF15-4EFF-8681-05A46BF1E797}" srcOrd="0" destOrd="0" presId="urn:microsoft.com/office/officeart/2009/3/layout/HorizontalOrganizationChart"/>
    <dgm:cxn modelId="{D85C9967-DBE8-F14D-9070-927A0B34D3B5}" type="presParOf" srcId="{7EEFA05D-0146-474D-BB41-35A44BBAC0EB}" destId="{A4529214-DB2D-4B21-8831-F60F2A376559}" srcOrd="1" destOrd="0" presId="urn:microsoft.com/office/officeart/2009/3/layout/HorizontalOrganizationChart"/>
    <dgm:cxn modelId="{FC868312-463F-0C4C-AB9D-061CC733254A}" type="presParOf" srcId="{99464D45-2B22-432F-8F6C-3394CEC310A7}" destId="{4C9D6515-EA4F-4DBF-A8FE-0711C70136B1}" srcOrd="1" destOrd="0" presId="urn:microsoft.com/office/officeart/2009/3/layout/HorizontalOrganizationChart"/>
    <dgm:cxn modelId="{DFCF3C6B-E2C8-264B-AF0F-143963D6C81B}" type="presParOf" srcId="{99464D45-2B22-432F-8F6C-3394CEC310A7}" destId="{686779DB-34D3-4F60-84B6-A35826FF3C2A}" srcOrd="2" destOrd="0" presId="urn:microsoft.com/office/officeart/2009/3/layout/HorizontalOrganizationChart"/>
    <dgm:cxn modelId="{82BFF22A-AADA-A343-ACB4-AFB5E549A1F3}" type="presParOf" srcId="{96876921-77F4-4E08-9148-E99125692808}" destId="{B94BF64B-9716-424E-A851-42E8E7B2B9A7}" srcOrd="4" destOrd="0" presId="urn:microsoft.com/office/officeart/2009/3/layout/HorizontalOrganizationChart"/>
    <dgm:cxn modelId="{BA51EDF8-D1B1-FD49-8611-9E56508DA758}" type="presParOf" srcId="{96876921-77F4-4E08-9148-E99125692808}" destId="{31E814C1-FFDD-BA48-BF9D-F3C8FF892503}" srcOrd="5" destOrd="0" presId="urn:microsoft.com/office/officeart/2009/3/layout/HorizontalOrganizationChart"/>
    <dgm:cxn modelId="{35E11911-0E21-CB48-98C9-461759246723}" type="presParOf" srcId="{31E814C1-FFDD-BA48-BF9D-F3C8FF892503}" destId="{1780440E-D92A-B040-A710-F8D875101E05}" srcOrd="0" destOrd="0" presId="urn:microsoft.com/office/officeart/2009/3/layout/HorizontalOrganizationChart"/>
    <dgm:cxn modelId="{A4707AF4-0198-AE47-84CA-52CEED5D7A80}" type="presParOf" srcId="{1780440E-D92A-B040-A710-F8D875101E05}" destId="{A73C4A40-2D47-BF42-9EF8-B3BEE9451F45}" srcOrd="0" destOrd="0" presId="urn:microsoft.com/office/officeart/2009/3/layout/HorizontalOrganizationChart"/>
    <dgm:cxn modelId="{3472ACAA-253E-C444-9E99-949702233F8D}" type="presParOf" srcId="{1780440E-D92A-B040-A710-F8D875101E05}" destId="{BCDD8BD9-F9D2-4C44-AB56-5005F5FB7B08}" srcOrd="1" destOrd="0" presId="urn:microsoft.com/office/officeart/2009/3/layout/HorizontalOrganizationChart"/>
    <dgm:cxn modelId="{C50B6744-7FEF-2A41-8D29-4BB0085BD3BB}" type="presParOf" srcId="{31E814C1-FFDD-BA48-BF9D-F3C8FF892503}" destId="{B22D4294-1D49-E046-9CF9-7B480D0762E6}" srcOrd="1" destOrd="0" presId="urn:microsoft.com/office/officeart/2009/3/layout/HorizontalOrganizationChart"/>
    <dgm:cxn modelId="{9AC70B4D-985B-CA4E-902E-8D3FF09C6C06}" type="presParOf" srcId="{31E814C1-FFDD-BA48-BF9D-F3C8FF892503}" destId="{E1D0C206-488D-6348-BEA7-1FE8B1679EF7}" srcOrd="2" destOrd="0" presId="urn:microsoft.com/office/officeart/2009/3/layout/HorizontalOrganizationChart"/>
    <dgm:cxn modelId="{7EE4C982-5B51-2A4F-AACC-50A37EC73E9D}" type="presParOf" srcId="{96876921-77F4-4E08-9148-E99125692808}" destId="{97BD78E0-6CC9-224B-9FDD-F11EE9BF8DF0}" srcOrd="6" destOrd="0" presId="urn:microsoft.com/office/officeart/2009/3/layout/HorizontalOrganizationChart"/>
    <dgm:cxn modelId="{D765C9C2-0EBD-324C-BAAE-721103525C7C}" type="presParOf" srcId="{96876921-77F4-4E08-9148-E99125692808}" destId="{F5564F5E-C23C-6041-B185-3508736BC161}" srcOrd="7" destOrd="0" presId="urn:microsoft.com/office/officeart/2009/3/layout/HorizontalOrganizationChart"/>
    <dgm:cxn modelId="{692D97E5-6969-7041-A36C-A7E57EC2FF67}" type="presParOf" srcId="{F5564F5E-C23C-6041-B185-3508736BC161}" destId="{730C15AF-A2E3-334E-9C4F-2DA8AC61AB90}" srcOrd="0" destOrd="0" presId="urn:microsoft.com/office/officeart/2009/3/layout/HorizontalOrganizationChart"/>
    <dgm:cxn modelId="{61779418-DDAB-C24B-A211-5585CA2F38C8}" type="presParOf" srcId="{730C15AF-A2E3-334E-9C4F-2DA8AC61AB90}" destId="{19BA56B5-C34A-B64D-A239-C962FAC6DE3A}" srcOrd="0" destOrd="0" presId="urn:microsoft.com/office/officeart/2009/3/layout/HorizontalOrganizationChart"/>
    <dgm:cxn modelId="{02319731-7A99-6B49-A413-B2211F205447}" type="presParOf" srcId="{730C15AF-A2E3-334E-9C4F-2DA8AC61AB90}" destId="{B13D6842-7E74-6E4A-B081-886229548982}" srcOrd="1" destOrd="0" presId="urn:microsoft.com/office/officeart/2009/3/layout/HorizontalOrganizationChart"/>
    <dgm:cxn modelId="{CEC42DCA-A400-9C4D-A238-B9D4607FD6C1}" type="presParOf" srcId="{F5564F5E-C23C-6041-B185-3508736BC161}" destId="{DA228DBB-51B5-1545-814C-2E0469298B4C}" srcOrd="1" destOrd="0" presId="urn:microsoft.com/office/officeart/2009/3/layout/HorizontalOrganizationChart"/>
    <dgm:cxn modelId="{A1481809-D8E1-CB49-955E-C58298465DA7}" type="presParOf" srcId="{F5564F5E-C23C-6041-B185-3508736BC161}" destId="{D334E96E-D664-3443-8496-4E437BC45B67}" srcOrd="2" destOrd="0" presId="urn:microsoft.com/office/officeart/2009/3/layout/HorizontalOrganizationChart"/>
    <dgm:cxn modelId="{2C365B59-5EEF-7C45-B4D8-DB414A7742FC}"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6F106E1A-54A4-4676-9D20-10D4BB914012}" type="doc">
      <dgm:prSet loTypeId="urn:microsoft.com/office/officeart/2005/8/layout/StepDownProcess#1" loCatId="process" qsTypeId="urn:microsoft.com/office/officeart/2005/8/quickstyle/simple1#1" qsCatId="simple" csTypeId="urn:microsoft.com/office/officeart/2005/8/colors/accent2_2#1" csCatId="accent2" phldr="1"/>
      <dgm:spPr/>
      <dgm:t>
        <a:bodyPr/>
        <a:lstStyle/>
        <a:p>
          <a:endParaRPr lang="zh-CN" altLang="en-US"/>
        </a:p>
      </dgm:t>
    </dgm:pt>
    <dgm:pt modelId="{89305E6B-6E0A-4897-8272-E67EC8F0A245}">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市场细分</a:t>
          </a:r>
        </a:p>
      </dgm:t>
    </dgm:pt>
    <dgm:pt modelId="{75504A39-D575-4124-80FB-0F4AA02D600F}" type="parTrans" cxnId="{2945B18B-AB0B-4466-88F5-9A165D8A511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E0F242C-AF90-44EC-AF24-4ABBF3F08C77}" type="sibTrans" cxnId="{2945B18B-AB0B-4466-88F5-9A165D8A511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8FD2823-F4EF-421E-830D-E75C74C51F0F}">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选择目标市场</a:t>
          </a:r>
        </a:p>
      </dgm:t>
    </dgm:pt>
    <dgm:pt modelId="{F6E73031-2120-4FE4-84E5-F2213FFF0783}" type="parTrans" cxnId="{B329E22E-75BE-41DF-82D2-9A48ED07F704}">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C04D4288-462E-427A-9381-ADDB3B4B6781}" type="sibTrans" cxnId="{B329E22E-75BE-41DF-82D2-9A48ED07F704}">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0F8D683-7338-4309-B81C-7BC3CA432F64}">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进行市场定位</a:t>
          </a:r>
        </a:p>
      </dgm:t>
    </dgm:pt>
    <dgm:pt modelId="{24DF90FF-5575-49CB-B632-37614096BC7B}" type="parTrans" cxnId="{463A1C51-0721-4240-8F2D-11F1C51C1E31}">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236FB9C-3C0F-4F15-B2B0-FE9BDCAF2EF8}" type="sibTrans" cxnId="{463A1C51-0721-4240-8F2D-11F1C51C1E31}">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C5AC572-9060-4BBE-A87D-3845AA0646F6}" type="pres">
      <dgm:prSet presAssocID="{6F106E1A-54A4-4676-9D20-10D4BB914012}" presName="rootnode" presStyleCnt="0">
        <dgm:presLayoutVars>
          <dgm:chMax/>
          <dgm:chPref/>
          <dgm:dir/>
          <dgm:animLvl val="lvl"/>
        </dgm:presLayoutVars>
      </dgm:prSet>
      <dgm:spPr/>
    </dgm:pt>
    <dgm:pt modelId="{71FC88B3-6AEC-4864-B776-AA09A52C259A}" type="pres">
      <dgm:prSet presAssocID="{89305E6B-6E0A-4897-8272-E67EC8F0A245}" presName="composite" presStyleCnt="0"/>
      <dgm:spPr/>
    </dgm:pt>
    <dgm:pt modelId="{0C53E9DE-8408-4B22-9187-9DB23B030F79}" type="pres">
      <dgm:prSet presAssocID="{89305E6B-6E0A-4897-8272-E67EC8F0A245}" presName="bentUpArrow1" presStyleLbl="alignImgPlace1" presStyleIdx="0" presStyleCnt="2" custLinFactNeighborX="-98676" custLinFactNeighborY="-2217"/>
      <dgm:spPr/>
    </dgm:pt>
    <dgm:pt modelId="{A40F1EC9-8F37-4812-ADAA-E9F09F0DE819}" type="pres">
      <dgm:prSet presAssocID="{89305E6B-6E0A-4897-8272-E67EC8F0A245}" presName="ParentText" presStyleLbl="node1" presStyleIdx="0" presStyleCnt="3" custScaleX="136410" custLinFactNeighborX="-66733" custLinFactNeighborY="-1882">
        <dgm:presLayoutVars>
          <dgm:chMax val="1"/>
          <dgm:chPref val="1"/>
          <dgm:bulletEnabled val="1"/>
        </dgm:presLayoutVars>
      </dgm:prSet>
      <dgm:spPr/>
    </dgm:pt>
    <dgm:pt modelId="{199116A6-F8E9-4937-BAC5-23F9B7DB28D2}" type="pres">
      <dgm:prSet presAssocID="{89305E6B-6E0A-4897-8272-E67EC8F0A245}" presName="ChildText" presStyleLbl="revTx" presStyleIdx="0" presStyleCnt="2">
        <dgm:presLayoutVars>
          <dgm:chMax val="0"/>
          <dgm:chPref val="0"/>
          <dgm:bulletEnabled val="1"/>
        </dgm:presLayoutVars>
      </dgm:prSet>
      <dgm:spPr/>
    </dgm:pt>
    <dgm:pt modelId="{B66C3DD4-287D-478C-A2F4-4095F90B3B45}" type="pres">
      <dgm:prSet presAssocID="{EE0F242C-AF90-44EC-AF24-4ABBF3F08C77}" presName="sibTrans" presStyleCnt="0"/>
      <dgm:spPr/>
    </dgm:pt>
    <dgm:pt modelId="{B052F74C-7E06-498D-B3EC-0A6D44CEB42C}" type="pres">
      <dgm:prSet presAssocID="{18FD2823-F4EF-421E-830D-E75C74C51F0F}" presName="composite" presStyleCnt="0"/>
      <dgm:spPr/>
    </dgm:pt>
    <dgm:pt modelId="{815EB2B3-6960-4204-A591-F8F73E2E59BB}" type="pres">
      <dgm:prSet presAssocID="{18FD2823-F4EF-421E-830D-E75C74C51F0F}" presName="bentUpArrow1" presStyleLbl="alignImgPlace1" presStyleIdx="1" presStyleCnt="2" custLinFactNeighborX="-98676" custLinFactNeighborY="-2217"/>
      <dgm:spPr/>
    </dgm:pt>
    <dgm:pt modelId="{9DCAF168-E6A4-4EAE-A2B5-C72E1A432EEB}" type="pres">
      <dgm:prSet presAssocID="{18FD2823-F4EF-421E-830D-E75C74C51F0F}" presName="ParentText" presStyleLbl="node1" presStyleIdx="1" presStyleCnt="3" custScaleX="136410" custLinFactNeighborX="-66733" custLinFactNeighborY="-1882">
        <dgm:presLayoutVars>
          <dgm:chMax val="1"/>
          <dgm:chPref val="1"/>
          <dgm:bulletEnabled val="1"/>
        </dgm:presLayoutVars>
      </dgm:prSet>
      <dgm:spPr/>
    </dgm:pt>
    <dgm:pt modelId="{AD355803-72BC-4075-8997-A74D8AD43643}" type="pres">
      <dgm:prSet presAssocID="{18FD2823-F4EF-421E-830D-E75C74C51F0F}" presName="ChildText" presStyleLbl="revTx" presStyleIdx="1" presStyleCnt="2">
        <dgm:presLayoutVars>
          <dgm:chMax val="0"/>
          <dgm:chPref val="0"/>
          <dgm:bulletEnabled val="1"/>
        </dgm:presLayoutVars>
      </dgm:prSet>
      <dgm:spPr/>
    </dgm:pt>
    <dgm:pt modelId="{A125DC12-E4BD-4779-88F5-7B70267FBA8C}" type="pres">
      <dgm:prSet presAssocID="{C04D4288-462E-427A-9381-ADDB3B4B6781}" presName="sibTrans" presStyleCnt="0"/>
      <dgm:spPr/>
    </dgm:pt>
    <dgm:pt modelId="{45EEB27C-DF93-419F-9C6D-C5D9BB0C5023}" type="pres">
      <dgm:prSet presAssocID="{D0F8D683-7338-4309-B81C-7BC3CA432F64}" presName="composite" presStyleCnt="0"/>
      <dgm:spPr/>
    </dgm:pt>
    <dgm:pt modelId="{7761D5F9-FBE3-421E-89E7-1B25CB75679C}" type="pres">
      <dgm:prSet presAssocID="{D0F8D683-7338-4309-B81C-7BC3CA432F64}" presName="ParentText" presStyleLbl="node1" presStyleIdx="2" presStyleCnt="3" custScaleX="136410" custLinFactNeighborX="-66733" custLinFactNeighborY="-1882">
        <dgm:presLayoutVars>
          <dgm:chMax val="1"/>
          <dgm:chPref val="1"/>
          <dgm:bulletEnabled val="1"/>
        </dgm:presLayoutVars>
      </dgm:prSet>
      <dgm:spPr/>
    </dgm:pt>
  </dgm:ptLst>
  <dgm:cxnLst>
    <dgm:cxn modelId="{2EEE8B0B-B1E7-0B4D-91BA-D4C00744D99F}" type="presOf" srcId="{6F106E1A-54A4-4676-9D20-10D4BB914012}" destId="{1C5AC572-9060-4BBE-A87D-3845AA0646F6}" srcOrd="0" destOrd="0" presId="urn:microsoft.com/office/officeart/2005/8/layout/StepDownProcess#1"/>
    <dgm:cxn modelId="{B329E22E-75BE-41DF-82D2-9A48ED07F704}" srcId="{6F106E1A-54A4-4676-9D20-10D4BB914012}" destId="{18FD2823-F4EF-421E-830D-E75C74C51F0F}" srcOrd="1" destOrd="0" parTransId="{F6E73031-2120-4FE4-84E5-F2213FFF0783}" sibTransId="{C04D4288-462E-427A-9381-ADDB3B4B6781}"/>
    <dgm:cxn modelId="{463A1C51-0721-4240-8F2D-11F1C51C1E31}" srcId="{6F106E1A-54A4-4676-9D20-10D4BB914012}" destId="{D0F8D683-7338-4309-B81C-7BC3CA432F64}" srcOrd="2" destOrd="0" parTransId="{24DF90FF-5575-49CB-B632-37614096BC7B}" sibTransId="{E236FB9C-3C0F-4F15-B2B0-FE9BDCAF2EF8}"/>
    <dgm:cxn modelId="{BA41B87D-1F91-BC4C-8430-10EC85014FD6}" type="presOf" srcId="{18FD2823-F4EF-421E-830D-E75C74C51F0F}" destId="{9DCAF168-E6A4-4EAE-A2B5-C72E1A432EEB}" srcOrd="0" destOrd="0" presId="urn:microsoft.com/office/officeart/2005/8/layout/StepDownProcess#1"/>
    <dgm:cxn modelId="{2945B18B-AB0B-4466-88F5-9A165D8A511D}" srcId="{6F106E1A-54A4-4676-9D20-10D4BB914012}" destId="{89305E6B-6E0A-4897-8272-E67EC8F0A245}" srcOrd="0" destOrd="0" parTransId="{75504A39-D575-4124-80FB-0F4AA02D600F}" sibTransId="{EE0F242C-AF90-44EC-AF24-4ABBF3F08C77}"/>
    <dgm:cxn modelId="{7B565598-20E4-ED4D-AA35-407DC6FC0120}" type="presOf" srcId="{D0F8D683-7338-4309-B81C-7BC3CA432F64}" destId="{7761D5F9-FBE3-421E-89E7-1B25CB75679C}" srcOrd="0" destOrd="0" presId="urn:microsoft.com/office/officeart/2005/8/layout/StepDownProcess#1"/>
    <dgm:cxn modelId="{DEA477D9-2AC7-F149-8A57-B5B31A13C0E6}" type="presOf" srcId="{89305E6B-6E0A-4897-8272-E67EC8F0A245}" destId="{A40F1EC9-8F37-4812-ADAA-E9F09F0DE819}" srcOrd="0" destOrd="0" presId="urn:microsoft.com/office/officeart/2005/8/layout/StepDownProcess#1"/>
    <dgm:cxn modelId="{DB270FE0-B9D4-804F-8CDE-DB2B34BE2E2E}" type="presParOf" srcId="{1C5AC572-9060-4BBE-A87D-3845AA0646F6}" destId="{71FC88B3-6AEC-4864-B776-AA09A52C259A}" srcOrd="0" destOrd="0" presId="urn:microsoft.com/office/officeart/2005/8/layout/StepDownProcess#1"/>
    <dgm:cxn modelId="{DED5A008-783A-A846-B434-62F875758EB0}" type="presParOf" srcId="{71FC88B3-6AEC-4864-B776-AA09A52C259A}" destId="{0C53E9DE-8408-4B22-9187-9DB23B030F79}" srcOrd="0" destOrd="0" presId="urn:microsoft.com/office/officeart/2005/8/layout/StepDownProcess#1"/>
    <dgm:cxn modelId="{586C803D-C270-0E44-94C2-DCBB67AD149E}" type="presParOf" srcId="{71FC88B3-6AEC-4864-B776-AA09A52C259A}" destId="{A40F1EC9-8F37-4812-ADAA-E9F09F0DE819}" srcOrd="1" destOrd="0" presId="urn:microsoft.com/office/officeart/2005/8/layout/StepDownProcess#1"/>
    <dgm:cxn modelId="{6AED5CD9-BA40-D94B-B0F7-893ECB4409E6}" type="presParOf" srcId="{71FC88B3-6AEC-4864-B776-AA09A52C259A}" destId="{199116A6-F8E9-4937-BAC5-23F9B7DB28D2}" srcOrd="2" destOrd="0" presId="urn:microsoft.com/office/officeart/2005/8/layout/StepDownProcess#1"/>
    <dgm:cxn modelId="{ACB558DA-D207-6B4D-8CD2-463763F32B08}" type="presParOf" srcId="{1C5AC572-9060-4BBE-A87D-3845AA0646F6}" destId="{B66C3DD4-287D-478C-A2F4-4095F90B3B45}" srcOrd="1" destOrd="0" presId="urn:microsoft.com/office/officeart/2005/8/layout/StepDownProcess#1"/>
    <dgm:cxn modelId="{4EAFA8B6-2ECD-184A-B77B-A662F630B99F}" type="presParOf" srcId="{1C5AC572-9060-4BBE-A87D-3845AA0646F6}" destId="{B052F74C-7E06-498D-B3EC-0A6D44CEB42C}" srcOrd="2" destOrd="0" presId="urn:microsoft.com/office/officeart/2005/8/layout/StepDownProcess#1"/>
    <dgm:cxn modelId="{89F5D3A6-6DD0-0E44-925C-EE09C902EFCF}" type="presParOf" srcId="{B052F74C-7E06-498D-B3EC-0A6D44CEB42C}" destId="{815EB2B3-6960-4204-A591-F8F73E2E59BB}" srcOrd="0" destOrd="0" presId="urn:microsoft.com/office/officeart/2005/8/layout/StepDownProcess#1"/>
    <dgm:cxn modelId="{619FF981-A4D0-FE4E-94E1-C95E6EC29834}" type="presParOf" srcId="{B052F74C-7E06-498D-B3EC-0A6D44CEB42C}" destId="{9DCAF168-E6A4-4EAE-A2B5-C72E1A432EEB}" srcOrd="1" destOrd="0" presId="urn:microsoft.com/office/officeart/2005/8/layout/StepDownProcess#1"/>
    <dgm:cxn modelId="{617B7C04-7EDB-1543-AEA1-0F6A33053D93}" type="presParOf" srcId="{B052F74C-7E06-498D-B3EC-0A6D44CEB42C}" destId="{AD355803-72BC-4075-8997-A74D8AD43643}" srcOrd="2" destOrd="0" presId="urn:microsoft.com/office/officeart/2005/8/layout/StepDownProcess#1"/>
    <dgm:cxn modelId="{5C13ED2F-9E3B-064E-BED9-C4B79693F379}" type="presParOf" srcId="{1C5AC572-9060-4BBE-A87D-3845AA0646F6}" destId="{A125DC12-E4BD-4779-88F5-7B70267FBA8C}" srcOrd="3" destOrd="0" presId="urn:microsoft.com/office/officeart/2005/8/layout/StepDownProcess#1"/>
    <dgm:cxn modelId="{F9093C49-D3DD-ED45-9DF5-23BC9941238B}" type="presParOf" srcId="{1C5AC572-9060-4BBE-A87D-3845AA0646F6}" destId="{45EEB27C-DF93-419F-9C6D-C5D9BB0C5023}" srcOrd="4" destOrd="0" presId="urn:microsoft.com/office/officeart/2005/8/layout/StepDownProcess#1"/>
    <dgm:cxn modelId="{51471484-5ED1-AF4D-8708-D29DF91419A8}" type="presParOf" srcId="{45EEB27C-DF93-419F-9C6D-C5D9BB0C5023}" destId="{7761D5F9-FBE3-421E-89E7-1B25CB75679C}" srcOrd="0" destOrd="0" presId="urn:microsoft.com/office/officeart/2005/8/layout/StepDown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rPr>
            <a:t>市场营销过程</a:t>
          </a: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a:latin typeface="SimHei" charset="-122"/>
              <a:ea typeface="SimHei" charset="-122"/>
              <a:cs typeface="SimHei" charset="-122"/>
            </a:rPr>
            <a:t>市场营销的过程</a:t>
          </a: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a:latin typeface="SimHei" charset="-122"/>
              <a:ea typeface="SimHei" charset="-122"/>
              <a:cs typeface="SimHei" charset="-122"/>
            </a:rPr>
            <a:t>目标营销经历的三个阶段</a:t>
          </a: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a:latin typeface="SimHei" charset="-122"/>
              <a:ea typeface="SimHei" charset="-122"/>
              <a:cs typeface="SimHei" charset="-122"/>
            </a:rPr>
            <a:t>选择目标市场的三种战略</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a:latin typeface="SimHei" charset="-122"/>
              <a:ea typeface="SimHei" charset="-122"/>
              <a:cs typeface="SimHei" charset="-122"/>
            </a:rPr>
            <a:t>市场营销组合策略</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pt>
    <dgm:pt modelId="{CBD704CC-8D6F-4C39-AFA6-3825EE74A965}" type="pres">
      <dgm:prSet presAssocID="{3FA44A42-E0AE-412C-8071-9A37D30DD567}" presName="rootConnector" presStyleLbl="node2" presStyleIdx="0" presStyleCnt="4"/>
      <dgm:spPr/>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pt>
    <dgm:pt modelId="{A4529214-DB2D-4B21-8831-F60F2A376559}" type="pres">
      <dgm:prSet presAssocID="{7638F483-EC40-4669-A117-0C6040B4A66B}" presName="rootConnector" presStyleLbl="node2" presStyleIdx="1" presStyleCnt="4"/>
      <dgm:spPr/>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pt>
    <dgm:pt modelId="{BCDD8BD9-F9D2-4C44-AB56-5005F5FB7B08}" type="pres">
      <dgm:prSet presAssocID="{87585F0D-6A81-F747-99EB-D14B33EBB618}" presName="rootConnector" presStyleLbl="node2" presStyleIdx="2" presStyleCnt="4"/>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pt>
    <dgm:pt modelId="{B13D6842-7E74-6E4A-B081-886229548982}" type="pres">
      <dgm:prSet presAssocID="{23F1803F-276C-8041-9B7B-082F2BD1E946}" presName="rootConnector" presStyleLbl="node2" presStyleIdx="3"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3" destOrd="0" parTransId="{5E91D41B-332E-E54E-BBB2-1256B9CC48C7}" sibTransId="{A4A747C8-04CB-3145-88B3-093091584144}"/>
    <dgm:cxn modelId="{A9B52012-E7EB-CF40-B62F-B44D28DCB1D4}" type="presOf" srcId="{23F1803F-276C-8041-9B7B-082F2BD1E946}" destId="{19BA56B5-C34A-B64D-A239-C962FAC6DE3A}"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23E9BB32-3AA4-0249-A9F3-9DBCB3927F76}" type="presOf" srcId="{57E64457-75B6-40DF-86BF-80888D7FBBC5}" destId="{72A5A8A1-C34D-4CC9-B014-4EDC4C60B5CB}" srcOrd="0" destOrd="0" presId="urn:microsoft.com/office/officeart/2009/3/layout/HorizontalOrganizationChart"/>
    <dgm:cxn modelId="{58021434-3355-E54C-9AE9-11409F9EF4F9}" type="presOf" srcId="{7638F483-EC40-4669-A117-0C6040B4A66B}" destId="{86A07B8D-FF15-4EFF-8681-05A46BF1E797}" srcOrd="0" destOrd="0" presId="urn:microsoft.com/office/officeart/2009/3/layout/HorizontalOrganizationChart"/>
    <dgm:cxn modelId="{2DC21845-A8A4-C741-AB4A-12D1E610FEA6}" type="presOf" srcId="{F05BBA42-D7AF-4BA0-8C3F-85B1FE28E48F}" destId="{18DB143D-9E27-4E02-AFA5-F665953CBC10}" srcOrd="0" destOrd="0" presId="urn:microsoft.com/office/officeart/2009/3/layout/HorizontalOrganizationChart"/>
    <dgm:cxn modelId="{CDF6A051-53B0-3C4F-AF9F-BA3E10291E27}" type="presOf" srcId="{5E91D41B-332E-E54E-BBB2-1256B9CC48C7}" destId="{97BD78E0-6CC9-224B-9FDD-F11EE9BF8DF0}" srcOrd="0" destOrd="0" presId="urn:microsoft.com/office/officeart/2009/3/layout/HorizontalOrganizationChart"/>
    <dgm:cxn modelId="{4C02DA57-74B7-8841-84C0-159BA982E3CE}" type="presOf" srcId="{E2369F6E-DA59-4F6E-BD69-6CAA013A82BE}" destId="{CD82D2C2-9EF5-4CA0-9CEE-9265A38A1F4A}" srcOrd="0" destOrd="0" presId="urn:microsoft.com/office/officeart/2009/3/layout/HorizontalOrganizationChart"/>
    <dgm:cxn modelId="{AA2A7C6C-8E22-A04C-A491-E3AA512E8CCA}" type="presOf" srcId="{3FA44A42-E0AE-412C-8071-9A37D30DD567}" destId="{CBD704CC-8D6F-4C39-AFA6-3825EE74A965}" srcOrd="1" destOrd="0" presId="urn:microsoft.com/office/officeart/2009/3/layout/HorizontalOrganizationChart"/>
    <dgm:cxn modelId="{C3C21C87-1FAF-044C-AE69-F41612FDF771}" type="presOf" srcId="{9AC2E227-803C-4016-BF2C-9291B6CAA290}" destId="{2A2AFDF2-2568-44F8-842C-3BFD70D9F2B1}"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7317CFA5-14B7-7742-AE2C-ADB8D1FB7514}" type="presOf" srcId="{3FA44A42-E0AE-412C-8071-9A37D30DD567}" destId="{22C8BBC7-02FA-4EF0-899A-834C1FEE39E3}"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49CA0CB0-4F2A-2848-A75E-467F44AC626E}" type="presOf" srcId="{87585F0D-6A81-F747-99EB-D14B33EBB618}" destId="{BCDD8BD9-F9D2-4C44-AB56-5005F5FB7B08}" srcOrd="1" destOrd="0" presId="urn:microsoft.com/office/officeart/2009/3/layout/HorizontalOrganizationChart"/>
    <dgm:cxn modelId="{BA8DE6B6-0FF4-D849-AE6C-8301FFD8808C}" type="presOf" srcId="{23F1803F-276C-8041-9B7B-082F2BD1E946}" destId="{B13D6842-7E74-6E4A-B081-886229548982}" srcOrd="1" destOrd="0" presId="urn:microsoft.com/office/officeart/2009/3/layout/HorizontalOrganizationChart"/>
    <dgm:cxn modelId="{0AF5F6B7-9BAD-524C-95F3-31C281586A5B}" type="presOf" srcId="{87585F0D-6A81-F747-99EB-D14B33EBB618}" destId="{A73C4A40-2D47-BF42-9EF8-B3BEE9451F45}"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28C825D4-AD72-7C4D-96DE-382BE6EA5482}" type="presOf" srcId="{7638F483-EC40-4669-A117-0C6040B4A66B}" destId="{A4529214-DB2D-4B21-8831-F60F2A376559}" srcOrd="1" destOrd="0" presId="urn:microsoft.com/office/officeart/2009/3/layout/HorizontalOrganizationChart"/>
    <dgm:cxn modelId="{BA3028EF-32ED-4D43-9D3B-206C0CF14D52}" type="presOf" srcId="{18A5DCF8-381A-9740-A1DC-D1A5033A3647}" destId="{B94BF64B-9716-424E-A851-42E8E7B2B9A7}" srcOrd="0" destOrd="0" presId="urn:microsoft.com/office/officeart/2009/3/layout/HorizontalOrganizationChart"/>
    <dgm:cxn modelId="{40F88AFE-3690-1945-992F-1FADA19A2259}" type="presOf" srcId="{9AC2E227-803C-4016-BF2C-9291B6CAA290}" destId="{9CD41DA5-A8A9-4189-B933-DCF665F7DF2D}" srcOrd="1" destOrd="0" presId="urn:microsoft.com/office/officeart/2009/3/layout/HorizontalOrganizationChart"/>
    <dgm:cxn modelId="{80A6276B-28A7-294D-A2D6-130B9BC6F7B0}" type="presParOf" srcId="{18DB143D-9E27-4E02-AFA5-F665953CBC10}" destId="{07E01157-B979-4F6B-B892-75DB2A2B8B0F}" srcOrd="0" destOrd="0" presId="urn:microsoft.com/office/officeart/2009/3/layout/HorizontalOrganizationChart"/>
    <dgm:cxn modelId="{4B2A9A79-6A08-DB4E-A60D-D1084781FFCE}" type="presParOf" srcId="{07E01157-B979-4F6B-B892-75DB2A2B8B0F}" destId="{F686C23F-604E-4653-B2CB-27DBB6BED631}" srcOrd="0" destOrd="0" presId="urn:microsoft.com/office/officeart/2009/3/layout/HorizontalOrganizationChart"/>
    <dgm:cxn modelId="{86E4BD99-5ACF-2343-9C29-39B836AEBB4C}" type="presParOf" srcId="{F686C23F-604E-4653-B2CB-27DBB6BED631}" destId="{2A2AFDF2-2568-44F8-842C-3BFD70D9F2B1}" srcOrd="0" destOrd="0" presId="urn:microsoft.com/office/officeart/2009/3/layout/HorizontalOrganizationChart"/>
    <dgm:cxn modelId="{A9704847-63FF-464E-B187-564905E642E1}" type="presParOf" srcId="{F686C23F-604E-4653-B2CB-27DBB6BED631}" destId="{9CD41DA5-A8A9-4189-B933-DCF665F7DF2D}" srcOrd="1" destOrd="0" presId="urn:microsoft.com/office/officeart/2009/3/layout/HorizontalOrganizationChart"/>
    <dgm:cxn modelId="{31B14AC9-4AF6-B246-A050-C4BDB31F3D2D}" type="presParOf" srcId="{07E01157-B979-4F6B-B892-75DB2A2B8B0F}" destId="{96876921-77F4-4E08-9148-E99125692808}" srcOrd="1" destOrd="0" presId="urn:microsoft.com/office/officeart/2009/3/layout/HorizontalOrganizationChart"/>
    <dgm:cxn modelId="{1EF9D404-2BB7-CA41-9070-FC48408DE815}" type="presParOf" srcId="{96876921-77F4-4E08-9148-E99125692808}" destId="{CD82D2C2-9EF5-4CA0-9CEE-9265A38A1F4A}" srcOrd="0" destOrd="0" presId="urn:microsoft.com/office/officeart/2009/3/layout/HorizontalOrganizationChart"/>
    <dgm:cxn modelId="{9A76E6F0-90CC-8647-93CE-AB5A048BE653}" type="presParOf" srcId="{96876921-77F4-4E08-9148-E99125692808}" destId="{9441C830-A66B-4AFB-9252-8069549D4F0A}" srcOrd="1" destOrd="0" presId="urn:microsoft.com/office/officeart/2009/3/layout/HorizontalOrganizationChart"/>
    <dgm:cxn modelId="{8F887FC9-E4CF-B746-B391-19F7A111FD73}" type="presParOf" srcId="{9441C830-A66B-4AFB-9252-8069549D4F0A}" destId="{FEAC7974-4462-4948-9F19-4D53C38CC88A}" srcOrd="0" destOrd="0" presId="urn:microsoft.com/office/officeart/2009/3/layout/HorizontalOrganizationChart"/>
    <dgm:cxn modelId="{5E9B399F-E0CD-4F47-9091-CE57926CAB3C}" type="presParOf" srcId="{FEAC7974-4462-4948-9F19-4D53C38CC88A}" destId="{22C8BBC7-02FA-4EF0-899A-834C1FEE39E3}" srcOrd="0" destOrd="0" presId="urn:microsoft.com/office/officeart/2009/3/layout/HorizontalOrganizationChart"/>
    <dgm:cxn modelId="{CB7ADCBC-647C-C54F-BAAF-151294FF331A}" type="presParOf" srcId="{FEAC7974-4462-4948-9F19-4D53C38CC88A}" destId="{CBD704CC-8D6F-4C39-AFA6-3825EE74A965}" srcOrd="1" destOrd="0" presId="urn:microsoft.com/office/officeart/2009/3/layout/HorizontalOrganizationChart"/>
    <dgm:cxn modelId="{0E7C7617-0281-C84A-96A4-CD2FCF2E8DF9}" type="presParOf" srcId="{9441C830-A66B-4AFB-9252-8069549D4F0A}" destId="{C4FE27A9-6818-468D-8F72-5DEAE64958BC}" srcOrd="1" destOrd="0" presId="urn:microsoft.com/office/officeart/2009/3/layout/HorizontalOrganizationChart"/>
    <dgm:cxn modelId="{404881AB-F669-114D-A410-32735968BE8D}" type="presParOf" srcId="{9441C830-A66B-4AFB-9252-8069549D4F0A}" destId="{B9E24DCA-DEF6-41DD-8228-40542DF88903}" srcOrd="2" destOrd="0" presId="urn:microsoft.com/office/officeart/2009/3/layout/HorizontalOrganizationChart"/>
    <dgm:cxn modelId="{C61A8A15-7AF0-7841-9C4C-7854BA845C08}" type="presParOf" srcId="{96876921-77F4-4E08-9148-E99125692808}" destId="{72A5A8A1-C34D-4CC9-B014-4EDC4C60B5CB}" srcOrd="2" destOrd="0" presId="urn:microsoft.com/office/officeart/2009/3/layout/HorizontalOrganizationChart"/>
    <dgm:cxn modelId="{19EE7F4A-CBBB-814C-A23B-F35064696BAD}" type="presParOf" srcId="{96876921-77F4-4E08-9148-E99125692808}" destId="{99464D45-2B22-432F-8F6C-3394CEC310A7}" srcOrd="3" destOrd="0" presId="urn:microsoft.com/office/officeart/2009/3/layout/HorizontalOrganizationChart"/>
    <dgm:cxn modelId="{857F46EC-37A5-B443-A9A8-4358C6C77D66}" type="presParOf" srcId="{99464D45-2B22-432F-8F6C-3394CEC310A7}" destId="{7EEFA05D-0146-474D-BB41-35A44BBAC0EB}" srcOrd="0" destOrd="0" presId="urn:microsoft.com/office/officeart/2009/3/layout/HorizontalOrganizationChart"/>
    <dgm:cxn modelId="{05AADFA0-FCBD-794C-B8F4-C64D2B0FF4C6}" type="presParOf" srcId="{7EEFA05D-0146-474D-BB41-35A44BBAC0EB}" destId="{86A07B8D-FF15-4EFF-8681-05A46BF1E797}" srcOrd="0" destOrd="0" presId="urn:microsoft.com/office/officeart/2009/3/layout/HorizontalOrganizationChart"/>
    <dgm:cxn modelId="{6E8BB48F-0360-CD46-B59E-F56B2AA03A3F}" type="presParOf" srcId="{7EEFA05D-0146-474D-BB41-35A44BBAC0EB}" destId="{A4529214-DB2D-4B21-8831-F60F2A376559}" srcOrd="1" destOrd="0" presId="urn:microsoft.com/office/officeart/2009/3/layout/HorizontalOrganizationChart"/>
    <dgm:cxn modelId="{C4C2057F-A8C8-7642-BAC4-96725281982B}" type="presParOf" srcId="{99464D45-2B22-432F-8F6C-3394CEC310A7}" destId="{4C9D6515-EA4F-4DBF-A8FE-0711C70136B1}" srcOrd="1" destOrd="0" presId="urn:microsoft.com/office/officeart/2009/3/layout/HorizontalOrganizationChart"/>
    <dgm:cxn modelId="{4F77E84F-46FA-0947-ADEC-7D96F1841F3A}" type="presParOf" srcId="{99464D45-2B22-432F-8F6C-3394CEC310A7}" destId="{686779DB-34D3-4F60-84B6-A35826FF3C2A}" srcOrd="2" destOrd="0" presId="urn:microsoft.com/office/officeart/2009/3/layout/HorizontalOrganizationChart"/>
    <dgm:cxn modelId="{42FCC5BA-4BCD-324E-B420-FC52B8F502A4}" type="presParOf" srcId="{96876921-77F4-4E08-9148-E99125692808}" destId="{B94BF64B-9716-424E-A851-42E8E7B2B9A7}" srcOrd="4" destOrd="0" presId="urn:microsoft.com/office/officeart/2009/3/layout/HorizontalOrganizationChart"/>
    <dgm:cxn modelId="{53C8128D-B82E-EC47-8A6A-97FE24BDD362}" type="presParOf" srcId="{96876921-77F4-4E08-9148-E99125692808}" destId="{31E814C1-FFDD-BA48-BF9D-F3C8FF892503}" srcOrd="5" destOrd="0" presId="urn:microsoft.com/office/officeart/2009/3/layout/HorizontalOrganizationChart"/>
    <dgm:cxn modelId="{1E75D44E-3591-A94A-96A8-8C3251EF95DB}" type="presParOf" srcId="{31E814C1-FFDD-BA48-BF9D-F3C8FF892503}" destId="{1780440E-D92A-B040-A710-F8D875101E05}" srcOrd="0" destOrd="0" presId="urn:microsoft.com/office/officeart/2009/3/layout/HorizontalOrganizationChart"/>
    <dgm:cxn modelId="{A61E510F-6C36-3E4B-BE24-0E7DFC7D20EE}" type="presParOf" srcId="{1780440E-D92A-B040-A710-F8D875101E05}" destId="{A73C4A40-2D47-BF42-9EF8-B3BEE9451F45}" srcOrd="0" destOrd="0" presId="urn:microsoft.com/office/officeart/2009/3/layout/HorizontalOrganizationChart"/>
    <dgm:cxn modelId="{25D832F8-BA35-3A4B-B045-0CB9710D9C71}" type="presParOf" srcId="{1780440E-D92A-B040-A710-F8D875101E05}" destId="{BCDD8BD9-F9D2-4C44-AB56-5005F5FB7B08}" srcOrd="1" destOrd="0" presId="urn:microsoft.com/office/officeart/2009/3/layout/HorizontalOrganizationChart"/>
    <dgm:cxn modelId="{FCC7CCA1-2787-7349-9F17-8323720B1034}" type="presParOf" srcId="{31E814C1-FFDD-BA48-BF9D-F3C8FF892503}" destId="{B22D4294-1D49-E046-9CF9-7B480D0762E6}" srcOrd="1" destOrd="0" presId="urn:microsoft.com/office/officeart/2009/3/layout/HorizontalOrganizationChart"/>
    <dgm:cxn modelId="{1ADCA131-8338-3A4E-8245-7AAAA2A41021}" type="presParOf" srcId="{31E814C1-FFDD-BA48-BF9D-F3C8FF892503}" destId="{E1D0C206-488D-6348-BEA7-1FE8B1679EF7}" srcOrd="2" destOrd="0" presId="urn:microsoft.com/office/officeart/2009/3/layout/HorizontalOrganizationChart"/>
    <dgm:cxn modelId="{4FEABBCD-5563-7844-B79C-AB4068548E57}" type="presParOf" srcId="{96876921-77F4-4E08-9148-E99125692808}" destId="{97BD78E0-6CC9-224B-9FDD-F11EE9BF8DF0}" srcOrd="6" destOrd="0" presId="urn:microsoft.com/office/officeart/2009/3/layout/HorizontalOrganizationChart"/>
    <dgm:cxn modelId="{D3358795-85D9-CC4C-82FE-511C25C5C9C7}" type="presParOf" srcId="{96876921-77F4-4E08-9148-E99125692808}" destId="{F5564F5E-C23C-6041-B185-3508736BC161}" srcOrd="7" destOrd="0" presId="urn:microsoft.com/office/officeart/2009/3/layout/HorizontalOrganizationChart"/>
    <dgm:cxn modelId="{FF24E2DA-254B-654A-8C49-CD5ADA9BB96C}" type="presParOf" srcId="{F5564F5E-C23C-6041-B185-3508736BC161}" destId="{730C15AF-A2E3-334E-9C4F-2DA8AC61AB90}" srcOrd="0" destOrd="0" presId="urn:microsoft.com/office/officeart/2009/3/layout/HorizontalOrganizationChart"/>
    <dgm:cxn modelId="{1F41B6C4-2628-9E4C-9698-0C6FED5665AB}" type="presParOf" srcId="{730C15AF-A2E3-334E-9C4F-2DA8AC61AB90}" destId="{19BA56B5-C34A-B64D-A239-C962FAC6DE3A}" srcOrd="0" destOrd="0" presId="urn:microsoft.com/office/officeart/2009/3/layout/HorizontalOrganizationChart"/>
    <dgm:cxn modelId="{90D1526E-8B38-D346-9D89-335D7D86A52F}" type="presParOf" srcId="{730C15AF-A2E3-334E-9C4F-2DA8AC61AB90}" destId="{B13D6842-7E74-6E4A-B081-886229548982}" srcOrd="1" destOrd="0" presId="urn:microsoft.com/office/officeart/2009/3/layout/HorizontalOrganizationChart"/>
    <dgm:cxn modelId="{D0B00C03-1DDD-684F-A003-D2E27EABA28F}" type="presParOf" srcId="{F5564F5E-C23C-6041-B185-3508736BC161}" destId="{DA228DBB-51B5-1545-814C-2E0469298B4C}" srcOrd="1" destOrd="0" presId="urn:microsoft.com/office/officeart/2009/3/layout/HorizontalOrganizationChart"/>
    <dgm:cxn modelId="{1B702624-C8C3-AC4D-BB32-B9ECD67062F4}" type="presParOf" srcId="{F5564F5E-C23C-6041-B185-3508736BC161}" destId="{D334E96E-D664-3443-8496-4E437BC45B67}" srcOrd="2" destOrd="0" presId="urn:microsoft.com/office/officeart/2009/3/layout/HorizontalOrganizationChart"/>
    <dgm:cxn modelId="{4F1F3EFA-6DC0-794C-B4CF-2913CE9D790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rPr>
            <a:t>市场营销过程</a:t>
          </a: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a:latin typeface="SimHei" charset="-122"/>
              <a:ea typeface="SimHei" charset="-122"/>
              <a:cs typeface="SimHei" charset="-122"/>
            </a:rPr>
            <a:t>市场营销的过程</a:t>
          </a: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a:latin typeface="SimHei" charset="-122"/>
              <a:ea typeface="SimHei" charset="-122"/>
              <a:cs typeface="SimHei" charset="-122"/>
            </a:rPr>
            <a:t>目标营销经历的三个阶段</a:t>
          </a: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a:latin typeface="SimHei" charset="-122"/>
              <a:ea typeface="SimHei" charset="-122"/>
              <a:cs typeface="SimHei" charset="-122"/>
            </a:rPr>
            <a:t>选择目标市场的三种战略</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a:latin typeface="SimHei" charset="-122"/>
              <a:ea typeface="SimHei" charset="-122"/>
              <a:cs typeface="SimHei" charset="-122"/>
            </a:rPr>
            <a:t>市场营销组合策略</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pt>
    <dgm:pt modelId="{CBD704CC-8D6F-4C39-AFA6-3825EE74A965}" type="pres">
      <dgm:prSet presAssocID="{3FA44A42-E0AE-412C-8071-9A37D30DD567}" presName="rootConnector" presStyleLbl="node2" presStyleIdx="0" presStyleCnt="4"/>
      <dgm:spPr/>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pt>
    <dgm:pt modelId="{A4529214-DB2D-4B21-8831-F60F2A376559}" type="pres">
      <dgm:prSet presAssocID="{7638F483-EC40-4669-A117-0C6040B4A66B}" presName="rootConnector" presStyleLbl="node2" presStyleIdx="1" presStyleCnt="4"/>
      <dgm:spPr/>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pt>
    <dgm:pt modelId="{BCDD8BD9-F9D2-4C44-AB56-5005F5FB7B08}" type="pres">
      <dgm:prSet presAssocID="{87585F0D-6A81-F747-99EB-D14B33EBB618}" presName="rootConnector" presStyleLbl="node2" presStyleIdx="2" presStyleCnt="4"/>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pt>
    <dgm:pt modelId="{B13D6842-7E74-6E4A-B081-886229548982}" type="pres">
      <dgm:prSet presAssocID="{23F1803F-276C-8041-9B7B-082F2BD1E946}" presName="rootConnector" presStyleLbl="node2" presStyleIdx="3"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3" destOrd="0" parTransId="{5E91D41B-332E-E54E-BBB2-1256B9CC48C7}" sibTransId="{A4A747C8-04CB-3145-88B3-093091584144}"/>
    <dgm:cxn modelId="{072F3C14-EA0A-1D4D-83B1-EA6CD152704B}" type="presOf" srcId="{5E91D41B-332E-E54E-BBB2-1256B9CC48C7}" destId="{97BD78E0-6CC9-224B-9FDD-F11EE9BF8DF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68CE0E20-3D75-9245-8B81-1CEF57571F7A}" type="presOf" srcId="{23F1803F-276C-8041-9B7B-082F2BD1E946}" destId="{B13D6842-7E74-6E4A-B081-886229548982}" srcOrd="1" destOrd="0" presId="urn:microsoft.com/office/officeart/2009/3/layout/HorizontalOrganizationChart"/>
    <dgm:cxn modelId="{E12ED530-2A2A-AC41-BE1A-EA41BCCF980A}" type="presOf" srcId="{18A5DCF8-381A-9740-A1DC-D1A5033A3647}" destId="{B94BF64B-9716-424E-A851-42E8E7B2B9A7}" srcOrd="0" destOrd="0" presId="urn:microsoft.com/office/officeart/2009/3/layout/HorizontalOrganizationChart"/>
    <dgm:cxn modelId="{F768BC3D-93CC-2D47-A83F-D8A5C1D636F3}" type="presOf" srcId="{87585F0D-6A81-F747-99EB-D14B33EBB618}" destId="{BCDD8BD9-F9D2-4C44-AB56-5005F5FB7B08}" srcOrd="1" destOrd="0" presId="urn:microsoft.com/office/officeart/2009/3/layout/HorizontalOrganizationChart"/>
    <dgm:cxn modelId="{31D54047-6A26-C44F-8533-11A1C6065B8C}" type="presOf" srcId="{57E64457-75B6-40DF-86BF-80888D7FBBC5}" destId="{72A5A8A1-C34D-4CC9-B014-4EDC4C60B5CB}" srcOrd="0" destOrd="0" presId="urn:microsoft.com/office/officeart/2009/3/layout/HorizontalOrganizationChart"/>
    <dgm:cxn modelId="{84E46958-792E-384F-80FA-94C99F0139A7}" type="presOf" srcId="{9AC2E227-803C-4016-BF2C-9291B6CAA290}" destId="{2A2AFDF2-2568-44F8-842C-3BFD70D9F2B1}" srcOrd="0" destOrd="0" presId="urn:microsoft.com/office/officeart/2009/3/layout/HorizontalOrganizationChart"/>
    <dgm:cxn modelId="{27302065-A81D-F14F-8145-9E6BE7B68776}" type="presOf" srcId="{3FA44A42-E0AE-412C-8071-9A37D30DD567}" destId="{CBD704CC-8D6F-4C39-AFA6-3825EE74A965}" srcOrd="1" destOrd="0" presId="urn:microsoft.com/office/officeart/2009/3/layout/HorizontalOrganizationChart"/>
    <dgm:cxn modelId="{4DAC016B-8A97-3946-BCCC-FAAC9F1342C3}" type="presOf" srcId="{E2369F6E-DA59-4F6E-BD69-6CAA013A82BE}" destId="{CD82D2C2-9EF5-4CA0-9CEE-9265A38A1F4A}" srcOrd="0" destOrd="0" presId="urn:microsoft.com/office/officeart/2009/3/layout/HorizontalOrganizationChart"/>
    <dgm:cxn modelId="{C54AE86D-2EDC-F04B-A819-314181B776E7}" type="presOf" srcId="{7638F483-EC40-4669-A117-0C6040B4A66B}" destId="{A4529214-DB2D-4B21-8831-F60F2A376559}" srcOrd="1" destOrd="0" presId="urn:microsoft.com/office/officeart/2009/3/layout/HorizontalOrganizationChart"/>
    <dgm:cxn modelId="{2A98B683-6E17-CA46-811F-54D5533BFC16}"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ABD59AA-4D6A-4321-B1A4-8D610095B134}" srcId="{9AC2E227-803C-4016-BF2C-9291B6CAA290}" destId="{3FA44A42-E0AE-412C-8071-9A37D30DD567}" srcOrd="0" destOrd="0" parTransId="{E2369F6E-DA59-4F6E-BD69-6CAA013A82BE}" sibTransId="{05B8FEA2-0054-4DA8-8F71-5C25E580ABD0}"/>
    <dgm:cxn modelId="{9AAB41CC-B9AA-9142-BE5E-0B1EE6E34DAA}" srcId="{9AC2E227-803C-4016-BF2C-9291B6CAA290}" destId="{87585F0D-6A81-F747-99EB-D14B33EBB618}" srcOrd="2" destOrd="0" parTransId="{18A5DCF8-381A-9740-A1DC-D1A5033A3647}" sibTransId="{8D2E3331-C9C0-6F41-9B03-2AE4E999EDF7}"/>
    <dgm:cxn modelId="{E5F75FD2-4775-8C4B-B34C-61805E45D2E9}" type="presOf" srcId="{23F1803F-276C-8041-9B7B-082F2BD1E946}" destId="{19BA56B5-C34A-B64D-A239-C962FAC6DE3A}" srcOrd="0" destOrd="0" presId="urn:microsoft.com/office/officeart/2009/3/layout/HorizontalOrganizationChart"/>
    <dgm:cxn modelId="{254270D2-3D30-C844-AE9C-ADAECD23F939}" type="presOf" srcId="{87585F0D-6A81-F747-99EB-D14B33EBB618}" destId="{A73C4A40-2D47-BF42-9EF8-B3BEE9451F45}" srcOrd="0" destOrd="0" presId="urn:microsoft.com/office/officeart/2009/3/layout/HorizontalOrganizationChart"/>
    <dgm:cxn modelId="{6A9F78F1-6B40-6946-BDE6-3CA1A19B6896}" type="presOf" srcId="{3FA44A42-E0AE-412C-8071-9A37D30DD567}" destId="{22C8BBC7-02FA-4EF0-899A-834C1FEE39E3}" srcOrd="0" destOrd="0" presId="urn:microsoft.com/office/officeart/2009/3/layout/HorizontalOrganizationChart"/>
    <dgm:cxn modelId="{61A563F8-C03A-3A4A-91C5-9377E71D65B1}" type="presOf" srcId="{F05BBA42-D7AF-4BA0-8C3F-85B1FE28E48F}" destId="{18DB143D-9E27-4E02-AFA5-F665953CBC10}" srcOrd="0" destOrd="0" presId="urn:microsoft.com/office/officeart/2009/3/layout/HorizontalOrganizationChart"/>
    <dgm:cxn modelId="{AFAC48FE-179C-F94C-AE73-638FD2B6DAE8}" type="presOf" srcId="{7638F483-EC40-4669-A117-0C6040B4A66B}" destId="{86A07B8D-FF15-4EFF-8681-05A46BF1E797}" srcOrd="0" destOrd="0" presId="urn:microsoft.com/office/officeart/2009/3/layout/HorizontalOrganizationChart"/>
    <dgm:cxn modelId="{257E1781-DEE0-1C43-94A1-75813263F308}" type="presParOf" srcId="{18DB143D-9E27-4E02-AFA5-F665953CBC10}" destId="{07E01157-B979-4F6B-B892-75DB2A2B8B0F}" srcOrd="0" destOrd="0" presId="urn:microsoft.com/office/officeart/2009/3/layout/HorizontalOrganizationChart"/>
    <dgm:cxn modelId="{43D5CDA9-AC05-1C4C-9514-584F22F63435}" type="presParOf" srcId="{07E01157-B979-4F6B-B892-75DB2A2B8B0F}" destId="{F686C23F-604E-4653-B2CB-27DBB6BED631}" srcOrd="0" destOrd="0" presId="urn:microsoft.com/office/officeart/2009/3/layout/HorizontalOrganizationChart"/>
    <dgm:cxn modelId="{66B52178-1449-F346-B4C8-FBC65ACD78B8}" type="presParOf" srcId="{F686C23F-604E-4653-B2CB-27DBB6BED631}" destId="{2A2AFDF2-2568-44F8-842C-3BFD70D9F2B1}" srcOrd="0" destOrd="0" presId="urn:microsoft.com/office/officeart/2009/3/layout/HorizontalOrganizationChart"/>
    <dgm:cxn modelId="{ED1B1676-0F9C-5F4A-B8EB-530F42B69604}" type="presParOf" srcId="{F686C23F-604E-4653-B2CB-27DBB6BED631}" destId="{9CD41DA5-A8A9-4189-B933-DCF665F7DF2D}" srcOrd="1" destOrd="0" presId="urn:microsoft.com/office/officeart/2009/3/layout/HorizontalOrganizationChart"/>
    <dgm:cxn modelId="{9AC5B005-6BCA-524A-9031-2A54B4199598}" type="presParOf" srcId="{07E01157-B979-4F6B-B892-75DB2A2B8B0F}" destId="{96876921-77F4-4E08-9148-E99125692808}" srcOrd="1" destOrd="0" presId="urn:microsoft.com/office/officeart/2009/3/layout/HorizontalOrganizationChart"/>
    <dgm:cxn modelId="{1CD44B06-F1A3-844B-BCF5-102583EF0E7D}" type="presParOf" srcId="{96876921-77F4-4E08-9148-E99125692808}" destId="{CD82D2C2-9EF5-4CA0-9CEE-9265A38A1F4A}" srcOrd="0" destOrd="0" presId="urn:microsoft.com/office/officeart/2009/3/layout/HorizontalOrganizationChart"/>
    <dgm:cxn modelId="{66714E84-6DA5-EC44-A0D7-1AF04A9157F6}" type="presParOf" srcId="{96876921-77F4-4E08-9148-E99125692808}" destId="{9441C830-A66B-4AFB-9252-8069549D4F0A}" srcOrd="1" destOrd="0" presId="urn:microsoft.com/office/officeart/2009/3/layout/HorizontalOrganizationChart"/>
    <dgm:cxn modelId="{24AD0949-FAE6-2F4C-B176-C003957B0BB5}" type="presParOf" srcId="{9441C830-A66B-4AFB-9252-8069549D4F0A}" destId="{FEAC7974-4462-4948-9F19-4D53C38CC88A}" srcOrd="0" destOrd="0" presId="urn:microsoft.com/office/officeart/2009/3/layout/HorizontalOrganizationChart"/>
    <dgm:cxn modelId="{D2F41FC9-8DB8-FB40-9C50-FA338E0B828E}" type="presParOf" srcId="{FEAC7974-4462-4948-9F19-4D53C38CC88A}" destId="{22C8BBC7-02FA-4EF0-899A-834C1FEE39E3}" srcOrd="0" destOrd="0" presId="urn:microsoft.com/office/officeart/2009/3/layout/HorizontalOrganizationChart"/>
    <dgm:cxn modelId="{3F27381D-8CCD-6E45-848A-7C209759C8A7}" type="presParOf" srcId="{FEAC7974-4462-4948-9F19-4D53C38CC88A}" destId="{CBD704CC-8D6F-4C39-AFA6-3825EE74A965}" srcOrd="1" destOrd="0" presId="urn:microsoft.com/office/officeart/2009/3/layout/HorizontalOrganizationChart"/>
    <dgm:cxn modelId="{52E63DBF-59A9-ED4E-AE1D-C814162217D9}" type="presParOf" srcId="{9441C830-A66B-4AFB-9252-8069549D4F0A}" destId="{C4FE27A9-6818-468D-8F72-5DEAE64958BC}" srcOrd="1" destOrd="0" presId="urn:microsoft.com/office/officeart/2009/3/layout/HorizontalOrganizationChart"/>
    <dgm:cxn modelId="{0F265016-79AC-3A42-96BE-5C5A90138C54}" type="presParOf" srcId="{9441C830-A66B-4AFB-9252-8069549D4F0A}" destId="{B9E24DCA-DEF6-41DD-8228-40542DF88903}" srcOrd="2" destOrd="0" presId="urn:microsoft.com/office/officeart/2009/3/layout/HorizontalOrganizationChart"/>
    <dgm:cxn modelId="{02835569-33B8-8649-B0C1-112B6CF156CE}" type="presParOf" srcId="{96876921-77F4-4E08-9148-E99125692808}" destId="{72A5A8A1-C34D-4CC9-B014-4EDC4C60B5CB}" srcOrd="2" destOrd="0" presId="urn:microsoft.com/office/officeart/2009/3/layout/HorizontalOrganizationChart"/>
    <dgm:cxn modelId="{CB2AD908-DB18-C44A-BCB5-993487B77A39}" type="presParOf" srcId="{96876921-77F4-4E08-9148-E99125692808}" destId="{99464D45-2B22-432F-8F6C-3394CEC310A7}" srcOrd="3" destOrd="0" presId="urn:microsoft.com/office/officeart/2009/3/layout/HorizontalOrganizationChart"/>
    <dgm:cxn modelId="{0D5D92C1-DA76-AF4C-825D-6AD5AAAAFC43}" type="presParOf" srcId="{99464D45-2B22-432F-8F6C-3394CEC310A7}" destId="{7EEFA05D-0146-474D-BB41-35A44BBAC0EB}" srcOrd="0" destOrd="0" presId="urn:microsoft.com/office/officeart/2009/3/layout/HorizontalOrganizationChart"/>
    <dgm:cxn modelId="{9CE80F9E-FEB8-5340-ABCD-2A2504D34191}" type="presParOf" srcId="{7EEFA05D-0146-474D-BB41-35A44BBAC0EB}" destId="{86A07B8D-FF15-4EFF-8681-05A46BF1E797}" srcOrd="0" destOrd="0" presId="urn:microsoft.com/office/officeart/2009/3/layout/HorizontalOrganizationChart"/>
    <dgm:cxn modelId="{57E1B136-355B-8F44-87DB-8C25F5996FC4}" type="presParOf" srcId="{7EEFA05D-0146-474D-BB41-35A44BBAC0EB}" destId="{A4529214-DB2D-4B21-8831-F60F2A376559}" srcOrd="1" destOrd="0" presId="urn:microsoft.com/office/officeart/2009/3/layout/HorizontalOrganizationChart"/>
    <dgm:cxn modelId="{A67027A6-482D-B54B-ABC6-D422BB19CC9B}" type="presParOf" srcId="{99464D45-2B22-432F-8F6C-3394CEC310A7}" destId="{4C9D6515-EA4F-4DBF-A8FE-0711C70136B1}" srcOrd="1" destOrd="0" presId="urn:microsoft.com/office/officeart/2009/3/layout/HorizontalOrganizationChart"/>
    <dgm:cxn modelId="{00337A23-471B-7A47-ADA6-FB1D4CCC0F1E}" type="presParOf" srcId="{99464D45-2B22-432F-8F6C-3394CEC310A7}" destId="{686779DB-34D3-4F60-84B6-A35826FF3C2A}" srcOrd="2" destOrd="0" presId="urn:microsoft.com/office/officeart/2009/3/layout/HorizontalOrganizationChart"/>
    <dgm:cxn modelId="{27E71D28-56F6-5A41-BDBC-6B1FCB37D425}" type="presParOf" srcId="{96876921-77F4-4E08-9148-E99125692808}" destId="{B94BF64B-9716-424E-A851-42E8E7B2B9A7}" srcOrd="4" destOrd="0" presId="urn:microsoft.com/office/officeart/2009/3/layout/HorizontalOrganizationChart"/>
    <dgm:cxn modelId="{5B78D403-044A-3A4C-B70A-5639EE67F9A2}" type="presParOf" srcId="{96876921-77F4-4E08-9148-E99125692808}" destId="{31E814C1-FFDD-BA48-BF9D-F3C8FF892503}" srcOrd="5" destOrd="0" presId="urn:microsoft.com/office/officeart/2009/3/layout/HorizontalOrganizationChart"/>
    <dgm:cxn modelId="{2D10D002-8B22-B246-9DB1-B4970FD5B1DE}" type="presParOf" srcId="{31E814C1-FFDD-BA48-BF9D-F3C8FF892503}" destId="{1780440E-D92A-B040-A710-F8D875101E05}" srcOrd="0" destOrd="0" presId="urn:microsoft.com/office/officeart/2009/3/layout/HorizontalOrganizationChart"/>
    <dgm:cxn modelId="{A6D12DF2-156E-9A46-ADAC-4514EBAA1D96}" type="presParOf" srcId="{1780440E-D92A-B040-A710-F8D875101E05}" destId="{A73C4A40-2D47-BF42-9EF8-B3BEE9451F45}" srcOrd="0" destOrd="0" presId="urn:microsoft.com/office/officeart/2009/3/layout/HorizontalOrganizationChart"/>
    <dgm:cxn modelId="{F6F0833F-B1B2-3C45-A199-DDD234A3090C}" type="presParOf" srcId="{1780440E-D92A-B040-A710-F8D875101E05}" destId="{BCDD8BD9-F9D2-4C44-AB56-5005F5FB7B08}" srcOrd="1" destOrd="0" presId="urn:microsoft.com/office/officeart/2009/3/layout/HorizontalOrganizationChart"/>
    <dgm:cxn modelId="{704630E8-8F5E-3F40-A132-1A3BB50E6D81}" type="presParOf" srcId="{31E814C1-FFDD-BA48-BF9D-F3C8FF892503}" destId="{B22D4294-1D49-E046-9CF9-7B480D0762E6}" srcOrd="1" destOrd="0" presId="urn:microsoft.com/office/officeart/2009/3/layout/HorizontalOrganizationChart"/>
    <dgm:cxn modelId="{F42764CF-9A91-9245-BC78-5B742C0416AB}" type="presParOf" srcId="{31E814C1-FFDD-BA48-BF9D-F3C8FF892503}" destId="{E1D0C206-488D-6348-BEA7-1FE8B1679EF7}" srcOrd="2" destOrd="0" presId="urn:microsoft.com/office/officeart/2009/3/layout/HorizontalOrganizationChart"/>
    <dgm:cxn modelId="{B38430D7-DD2B-944B-B3CB-B034548C3FD6}" type="presParOf" srcId="{96876921-77F4-4E08-9148-E99125692808}" destId="{97BD78E0-6CC9-224B-9FDD-F11EE9BF8DF0}" srcOrd="6" destOrd="0" presId="urn:microsoft.com/office/officeart/2009/3/layout/HorizontalOrganizationChart"/>
    <dgm:cxn modelId="{32718C76-FD3A-9E40-B23C-36012150AFE3}" type="presParOf" srcId="{96876921-77F4-4E08-9148-E99125692808}" destId="{F5564F5E-C23C-6041-B185-3508736BC161}" srcOrd="7" destOrd="0" presId="urn:microsoft.com/office/officeart/2009/3/layout/HorizontalOrganizationChart"/>
    <dgm:cxn modelId="{5D9590DC-8E83-0141-832E-43CC2FC5DE27}" type="presParOf" srcId="{F5564F5E-C23C-6041-B185-3508736BC161}" destId="{730C15AF-A2E3-334E-9C4F-2DA8AC61AB90}" srcOrd="0" destOrd="0" presId="urn:microsoft.com/office/officeart/2009/3/layout/HorizontalOrganizationChart"/>
    <dgm:cxn modelId="{330E2545-7149-3B41-95F0-EF6CE23A79AD}" type="presParOf" srcId="{730C15AF-A2E3-334E-9C4F-2DA8AC61AB90}" destId="{19BA56B5-C34A-B64D-A239-C962FAC6DE3A}" srcOrd="0" destOrd="0" presId="urn:microsoft.com/office/officeart/2009/3/layout/HorizontalOrganizationChart"/>
    <dgm:cxn modelId="{CCB10552-DE7A-FC40-B9E6-C9776A876E75}" type="presParOf" srcId="{730C15AF-A2E3-334E-9C4F-2DA8AC61AB90}" destId="{B13D6842-7E74-6E4A-B081-886229548982}" srcOrd="1" destOrd="0" presId="urn:microsoft.com/office/officeart/2009/3/layout/HorizontalOrganizationChart"/>
    <dgm:cxn modelId="{51584748-73C5-3B4D-A27C-DAA536A3AC8A}" type="presParOf" srcId="{F5564F5E-C23C-6041-B185-3508736BC161}" destId="{DA228DBB-51B5-1545-814C-2E0469298B4C}" srcOrd="1" destOrd="0" presId="urn:microsoft.com/office/officeart/2009/3/layout/HorizontalOrganizationChart"/>
    <dgm:cxn modelId="{6FAEEC10-1A6B-A745-8B3A-212B7B08E00A}" type="presParOf" srcId="{F5564F5E-C23C-6041-B185-3508736BC161}" destId="{D334E96E-D664-3443-8496-4E437BC45B67}" srcOrd="2" destOrd="0" presId="urn:microsoft.com/office/officeart/2009/3/layout/HorizontalOrganizationChart"/>
    <dgm:cxn modelId="{BB8291D4-B6B2-E74D-BDFF-EFC9F1B0EBFE}"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rPr>
            <a:t>市场营销过程</a:t>
          </a: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a:latin typeface="SimHei" charset="-122"/>
              <a:ea typeface="SimHei" charset="-122"/>
              <a:cs typeface="SimHei" charset="-122"/>
            </a:rPr>
            <a:t>市场营销的过程</a:t>
          </a: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a:latin typeface="SimHei" charset="-122"/>
              <a:ea typeface="SimHei" charset="-122"/>
              <a:cs typeface="SimHei" charset="-122"/>
            </a:rPr>
            <a:t>目标营销经历的三个阶段</a:t>
          </a: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a:latin typeface="SimHei" charset="-122"/>
              <a:ea typeface="SimHei" charset="-122"/>
              <a:cs typeface="SimHei" charset="-122"/>
            </a:rPr>
            <a:t>选择目标市场的三种战略</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a:latin typeface="SimHei" charset="-122"/>
              <a:ea typeface="SimHei" charset="-122"/>
              <a:cs typeface="SimHei" charset="-122"/>
            </a:rPr>
            <a:t>市场营销组合策略</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pt>
    <dgm:pt modelId="{CBD704CC-8D6F-4C39-AFA6-3825EE74A965}" type="pres">
      <dgm:prSet presAssocID="{3FA44A42-E0AE-412C-8071-9A37D30DD567}" presName="rootConnector" presStyleLbl="node2" presStyleIdx="0" presStyleCnt="4"/>
      <dgm:spPr/>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pt>
    <dgm:pt modelId="{A4529214-DB2D-4B21-8831-F60F2A376559}" type="pres">
      <dgm:prSet presAssocID="{7638F483-EC40-4669-A117-0C6040B4A66B}" presName="rootConnector" presStyleLbl="node2" presStyleIdx="1" presStyleCnt="4"/>
      <dgm:spPr/>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pt>
    <dgm:pt modelId="{BCDD8BD9-F9D2-4C44-AB56-5005F5FB7B08}" type="pres">
      <dgm:prSet presAssocID="{87585F0D-6A81-F747-99EB-D14B33EBB618}" presName="rootConnector" presStyleLbl="node2" presStyleIdx="2" presStyleCnt="4"/>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pt>
    <dgm:pt modelId="{B13D6842-7E74-6E4A-B081-886229548982}" type="pres">
      <dgm:prSet presAssocID="{23F1803F-276C-8041-9B7B-082F2BD1E946}" presName="rootConnector" presStyleLbl="node2" presStyleIdx="3"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81893007-101C-A046-84D8-EF7C10258AB0}" type="presOf" srcId="{23F1803F-276C-8041-9B7B-082F2BD1E946}" destId="{B13D6842-7E74-6E4A-B081-886229548982}"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5DC1C015-335F-490F-A06A-BA9652DB0EA7}" srcId="{9AC2E227-803C-4016-BF2C-9291B6CAA290}" destId="{7638F483-EC40-4669-A117-0C6040B4A66B}" srcOrd="1" destOrd="0" parTransId="{57E64457-75B6-40DF-86BF-80888D7FBBC5}" sibTransId="{7B10E917-A0D7-4AB2-8FFF-F08198C7EE50}"/>
    <dgm:cxn modelId="{91C28C41-BBB3-6044-83EA-44CF86D73DF9}" type="presOf" srcId="{9AC2E227-803C-4016-BF2C-9291B6CAA290}" destId="{2A2AFDF2-2568-44F8-842C-3BFD70D9F2B1}" srcOrd="0" destOrd="0" presId="urn:microsoft.com/office/officeart/2009/3/layout/HorizontalOrganizationChart"/>
    <dgm:cxn modelId="{C2643673-D799-004D-9E4F-57CF9EA94D6F}" type="presOf" srcId="{18A5DCF8-381A-9740-A1DC-D1A5033A3647}" destId="{B94BF64B-9716-424E-A851-42E8E7B2B9A7}" srcOrd="0" destOrd="0" presId="urn:microsoft.com/office/officeart/2009/3/layout/HorizontalOrganizationChart"/>
    <dgm:cxn modelId="{6538FE7A-9250-BE4A-A663-D109374FA95D}" type="presOf" srcId="{3FA44A42-E0AE-412C-8071-9A37D30DD567}" destId="{CBD704CC-8D6F-4C39-AFA6-3825EE74A965}" srcOrd="1" destOrd="0" presId="urn:microsoft.com/office/officeart/2009/3/layout/HorizontalOrganizationChart"/>
    <dgm:cxn modelId="{2174B27F-3D68-7349-AE41-3DAFF6C2722C}" type="presOf" srcId="{87585F0D-6A81-F747-99EB-D14B33EBB618}" destId="{BCDD8BD9-F9D2-4C44-AB56-5005F5FB7B08}"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17F757A0-4650-F646-B697-2D24A248A4A4}" type="presOf" srcId="{7638F483-EC40-4669-A117-0C6040B4A66B}" destId="{86A07B8D-FF15-4EFF-8681-05A46BF1E79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2A29C0AB-AC79-444A-8BD3-E3DBEF7921F4}" type="presOf" srcId="{23F1803F-276C-8041-9B7B-082F2BD1E946}" destId="{19BA56B5-C34A-B64D-A239-C962FAC6DE3A}" srcOrd="0" destOrd="0" presId="urn:microsoft.com/office/officeart/2009/3/layout/HorizontalOrganizationChart"/>
    <dgm:cxn modelId="{5680F0B3-B514-0544-804E-D5C970E06613}" type="presOf" srcId="{57E64457-75B6-40DF-86BF-80888D7FBBC5}" destId="{72A5A8A1-C34D-4CC9-B014-4EDC4C60B5CB}" srcOrd="0" destOrd="0" presId="urn:microsoft.com/office/officeart/2009/3/layout/HorizontalOrganizationChart"/>
    <dgm:cxn modelId="{5EE536BB-FCE7-6B4A-9802-26AFDBBBED8E}" type="presOf" srcId="{3FA44A42-E0AE-412C-8071-9A37D30DD567}" destId="{22C8BBC7-02FA-4EF0-899A-834C1FEE39E3}" srcOrd="0" destOrd="0" presId="urn:microsoft.com/office/officeart/2009/3/layout/HorizontalOrganizationChart"/>
    <dgm:cxn modelId="{BBACC0BB-B26F-B24E-9F24-F4F6FA158A62}" type="presOf" srcId="{E2369F6E-DA59-4F6E-BD69-6CAA013A82BE}" destId="{CD82D2C2-9EF5-4CA0-9CEE-9265A38A1F4A}" srcOrd="0" destOrd="0" presId="urn:microsoft.com/office/officeart/2009/3/layout/HorizontalOrganizationChart"/>
    <dgm:cxn modelId="{B76179C3-A9B8-5242-BC6E-D2186A85CBE7}" type="presOf" srcId="{7638F483-EC40-4669-A117-0C6040B4A66B}" destId="{A4529214-DB2D-4B21-8831-F60F2A376559}"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BCF642D1-8B16-4A40-9625-7B4BDEF2375A}" type="presOf" srcId="{9AC2E227-803C-4016-BF2C-9291B6CAA290}" destId="{9CD41DA5-A8A9-4189-B933-DCF665F7DF2D}" srcOrd="1" destOrd="0" presId="urn:microsoft.com/office/officeart/2009/3/layout/HorizontalOrganizationChart"/>
    <dgm:cxn modelId="{0935EED9-337A-7044-87E4-E9D7B57F46CC}" type="presOf" srcId="{F05BBA42-D7AF-4BA0-8C3F-85B1FE28E48F}" destId="{18DB143D-9E27-4E02-AFA5-F665953CBC10}" srcOrd="0" destOrd="0" presId="urn:microsoft.com/office/officeart/2009/3/layout/HorizontalOrganizationChart"/>
    <dgm:cxn modelId="{4C6251ED-828A-B54F-92E3-32082869CFE8}" type="presOf" srcId="{87585F0D-6A81-F747-99EB-D14B33EBB618}" destId="{A73C4A40-2D47-BF42-9EF8-B3BEE9451F45}" srcOrd="0" destOrd="0" presId="urn:microsoft.com/office/officeart/2009/3/layout/HorizontalOrganizationChart"/>
    <dgm:cxn modelId="{98645AFE-F3AE-4E41-ADA8-D2D64152C9C2}" type="presOf" srcId="{5E91D41B-332E-E54E-BBB2-1256B9CC48C7}" destId="{97BD78E0-6CC9-224B-9FDD-F11EE9BF8DF0}" srcOrd="0" destOrd="0" presId="urn:microsoft.com/office/officeart/2009/3/layout/HorizontalOrganizationChart"/>
    <dgm:cxn modelId="{4477642B-845D-2247-AC9C-7A4E1F1CB177}" type="presParOf" srcId="{18DB143D-9E27-4E02-AFA5-F665953CBC10}" destId="{07E01157-B979-4F6B-B892-75DB2A2B8B0F}" srcOrd="0" destOrd="0" presId="urn:microsoft.com/office/officeart/2009/3/layout/HorizontalOrganizationChart"/>
    <dgm:cxn modelId="{C094E06B-7A71-2B4A-8984-5E84F7FACEB5}" type="presParOf" srcId="{07E01157-B979-4F6B-B892-75DB2A2B8B0F}" destId="{F686C23F-604E-4653-B2CB-27DBB6BED631}" srcOrd="0" destOrd="0" presId="urn:microsoft.com/office/officeart/2009/3/layout/HorizontalOrganizationChart"/>
    <dgm:cxn modelId="{3E745B98-F13E-7840-A83A-CABE3B558F4E}" type="presParOf" srcId="{F686C23F-604E-4653-B2CB-27DBB6BED631}" destId="{2A2AFDF2-2568-44F8-842C-3BFD70D9F2B1}" srcOrd="0" destOrd="0" presId="urn:microsoft.com/office/officeart/2009/3/layout/HorizontalOrganizationChart"/>
    <dgm:cxn modelId="{82943535-F17B-0944-A78F-EEBA1340B62C}" type="presParOf" srcId="{F686C23F-604E-4653-B2CB-27DBB6BED631}" destId="{9CD41DA5-A8A9-4189-B933-DCF665F7DF2D}" srcOrd="1" destOrd="0" presId="urn:microsoft.com/office/officeart/2009/3/layout/HorizontalOrganizationChart"/>
    <dgm:cxn modelId="{C0660DAD-D96B-7248-BF3D-13EFC66BF917}" type="presParOf" srcId="{07E01157-B979-4F6B-B892-75DB2A2B8B0F}" destId="{96876921-77F4-4E08-9148-E99125692808}" srcOrd="1" destOrd="0" presId="urn:microsoft.com/office/officeart/2009/3/layout/HorizontalOrganizationChart"/>
    <dgm:cxn modelId="{D2992FB6-02BD-B04E-82C3-581A464D1CE9}" type="presParOf" srcId="{96876921-77F4-4E08-9148-E99125692808}" destId="{CD82D2C2-9EF5-4CA0-9CEE-9265A38A1F4A}" srcOrd="0" destOrd="0" presId="urn:microsoft.com/office/officeart/2009/3/layout/HorizontalOrganizationChart"/>
    <dgm:cxn modelId="{C52E469B-11CB-AB4E-80D7-558E9E792E9A}" type="presParOf" srcId="{96876921-77F4-4E08-9148-E99125692808}" destId="{9441C830-A66B-4AFB-9252-8069549D4F0A}" srcOrd="1" destOrd="0" presId="urn:microsoft.com/office/officeart/2009/3/layout/HorizontalOrganizationChart"/>
    <dgm:cxn modelId="{AF9D07DB-9AA4-C742-88B2-5F05194C89A5}" type="presParOf" srcId="{9441C830-A66B-4AFB-9252-8069549D4F0A}" destId="{FEAC7974-4462-4948-9F19-4D53C38CC88A}" srcOrd="0" destOrd="0" presId="urn:microsoft.com/office/officeart/2009/3/layout/HorizontalOrganizationChart"/>
    <dgm:cxn modelId="{8468620B-EB44-FB45-898F-38169B2EEC05}" type="presParOf" srcId="{FEAC7974-4462-4948-9F19-4D53C38CC88A}" destId="{22C8BBC7-02FA-4EF0-899A-834C1FEE39E3}" srcOrd="0" destOrd="0" presId="urn:microsoft.com/office/officeart/2009/3/layout/HorizontalOrganizationChart"/>
    <dgm:cxn modelId="{5A247296-15F1-FA4E-93A3-8B590EF3FCA0}" type="presParOf" srcId="{FEAC7974-4462-4948-9F19-4D53C38CC88A}" destId="{CBD704CC-8D6F-4C39-AFA6-3825EE74A965}" srcOrd="1" destOrd="0" presId="urn:microsoft.com/office/officeart/2009/3/layout/HorizontalOrganizationChart"/>
    <dgm:cxn modelId="{CE354D05-D951-5C47-ACB8-13A4BC2530C0}" type="presParOf" srcId="{9441C830-A66B-4AFB-9252-8069549D4F0A}" destId="{C4FE27A9-6818-468D-8F72-5DEAE64958BC}" srcOrd="1" destOrd="0" presId="urn:microsoft.com/office/officeart/2009/3/layout/HorizontalOrganizationChart"/>
    <dgm:cxn modelId="{CEF4C490-DB3A-5847-8D7A-7CAE47322C3B}" type="presParOf" srcId="{9441C830-A66B-4AFB-9252-8069549D4F0A}" destId="{B9E24DCA-DEF6-41DD-8228-40542DF88903}" srcOrd="2" destOrd="0" presId="urn:microsoft.com/office/officeart/2009/3/layout/HorizontalOrganizationChart"/>
    <dgm:cxn modelId="{2C07D002-6A6C-7841-97A3-29F6416C2A75}" type="presParOf" srcId="{96876921-77F4-4E08-9148-E99125692808}" destId="{72A5A8A1-C34D-4CC9-B014-4EDC4C60B5CB}" srcOrd="2" destOrd="0" presId="urn:microsoft.com/office/officeart/2009/3/layout/HorizontalOrganizationChart"/>
    <dgm:cxn modelId="{E417470D-9397-5748-A2F0-8049DB539867}" type="presParOf" srcId="{96876921-77F4-4E08-9148-E99125692808}" destId="{99464D45-2B22-432F-8F6C-3394CEC310A7}" srcOrd="3" destOrd="0" presId="urn:microsoft.com/office/officeart/2009/3/layout/HorizontalOrganizationChart"/>
    <dgm:cxn modelId="{D2934334-C64C-D84C-A756-FADD8E92E1BC}" type="presParOf" srcId="{99464D45-2B22-432F-8F6C-3394CEC310A7}" destId="{7EEFA05D-0146-474D-BB41-35A44BBAC0EB}" srcOrd="0" destOrd="0" presId="urn:microsoft.com/office/officeart/2009/3/layout/HorizontalOrganizationChart"/>
    <dgm:cxn modelId="{3AF6B70A-A03D-F141-89BC-52C0CE1EDC66}" type="presParOf" srcId="{7EEFA05D-0146-474D-BB41-35A44BBAC0EB}" destId="{86A07B8D-FF15-4EFF-8681-05A46BF1E797}" srcOrd="0" destOrd="0" presId="urn:microsoft.com/office/officeart/2009/3/layout/HorizontalOrganizationChart"/>
    <dgm:cxn modelId="{53EEC6A1-F852-7D4F-A992-9D9D784017D8}" type="presParOf" srcId="{7EEFA05D-0146-474D-BB41-35A44BBAC0EB}" destId="{A4529214-DB2D-4B21-8831-F60F2A376559}" srcOrd="1" destOrd="0" presId="urn:microsoft.com/office/officeart/2009/3/layout/HorizontalOrganizationChart"/>
    <dgm:cxn modelId="{E3021E41-11C2-034E-AE14-F119727AEE14}" type="presParOf" srcId="{99464D45-2B22-432F-8F6C-3394CEC310A7}" destId="{4C9D6515-EA4F-4DBF-A8FE-0711C70136B1}" srcOrd="1" destOrd="0" presId="urn:microsoft.com/office/officeart/2009/3/layout/HorizontalOrganizationChart"/>
    <dgm:cxn modelId="{76BADD45-B73F-174C-924B-C97932FA951E}" type="presParOf" srcId="{99464D45-2B22-432F-8F6C-3394CEC310A7}" destId="{686779DB-34D3-4F60-84B6-A35826FF3C2A}" srcOrd="2" destOrd="0" presId="urn:microsoft.com/office/officeart/2009/3/layout/HorizontalOrganizationChart"/>
    <dgm:cxn modelId="{D9BD2646-2703-D149-8A72-03A3A20F5010}" type="presParOf" srcId="{96876921-77F4-4E08-9148-E99125692808}" destId="{B94BF64B-9716-424E-A851-42E8E7B2B9A7}" srcOrd="4" destOrd="0" presId="urn:microsoft.com/office/officeart/2009/3/layout/HorizontalOrganizationChart"/>
    <dgm:cxn modelId="{CDB6FABF-CF76-0244-960B-0B0F44D596F8}" type="presParOf" srcId="{96876921-77F4-4E08-9148-E99125692808}" destId="{31E814C1-FFDD-BA48-BF9D-F3C8FF892503}" srcOrd="5" destOrd="0" presId="urn:microsoft.com/office/officeart/2009/3/layout/HorizontalOrganizationChart"/>
    <dgm:cxn modelId="{258EEAAD-D410-6B44-99D4-9DF6E0253FC2}" type="presParOf" srcId="{31E814C1-FFDD-BA48-BF9D-F3C8FF892503}" destId="{1780440E-D92A-B040-A710-F8D875101E05}" srcOrd="0" destOrd="0" presId="urn:microsoft.com/office/officeart/2009/3/layout/HorizontalOrganizationChart"/>
    <dgm:cxn modelId="{6145688B-BA7A-CE45-9641-C30C5C2AA6FA}" type="presParOf" srcId="{1780440E-D92A-B040-A710-F8D875101E05}" destId="{A73C4A40-2D47-BF42-9EF8-B3BEE9451F45}" srcOrd="0" destOrd="0" presId="urn:microsoft.com/office/officeart/2009/3/layout/HorizontalOrganizationChart"/>
    <dgm:cxn modelId="{B4AC4D31-8655-9740-BCE9-5FEADD532042}" type="presParOf" srcId="{1780440E-D92A-B040-A710-F8D875101E05}" destId="{BCDD8BD9-F9D2-4C44-AB56-5005F5FB7B08}" srcOrd="1" destOrd="0" presId="urn:microsoft.com/office/officeart/2009/3/layout/HorizontalOrganizationChart"/>
    <dgm:cxn modelId="{B72C9EDE-8532-DD42-9F50-3AFF428BC621}" type="presParOf" srcId="{31E814C1-FFDD-BA48-BF9D-F3C8FF892503}" destId="{B22D4294-1D49-E046-9CF9-7B480D0762E6}" srcOrd="1" destOrd="0" presId="urn:microsoft.com/office/officeart/2009/3/layout/HorizontalOrganizationChart"/>
    <dgm:cxn modelId="{BE949C63-1CD7-524D-917C-D9E9FFB7F1CD}" type="presParOf" srcId="{31E814C1-FFDD-BA48-BF9D-F3C8FF892503}" destId="{E1D0C206-488D-6348-BEA7-1FE8B1679EF7}" srcOrd="2" destOrd="0" presId="urn:microsoft.com/office/officeart/2009/3/layout/HorizontalOrganizationChart"/>
    <dgm:cxn modelId="{5C44B9E2-903F-9A41-8A20-E11807315A7C}" type="presParOf" srcId="{96876921-77F4-4E08-9148-E99125692808}" destId="{97BD78E0-6CC9-224B-9FDD-F11EE9BF8DF0}" srcOrd="6" destOrd="0" presId="urn:microsoft.com/office/officeart/2009/3/layout/HorizontalOrganizationChart"/>
    <dgm:cxn modelId="{08BD1C60-924A-A342-A292-7BEFB353B3D8}" type="presParOf" srcId="{96876921-77F4-4E08-9148-E99125692808}" destId="{F5564F5E-C23C-6041-B185-3508736BC161}" srcOrd="7" destOrd="0" presId="urn:microsoft.com/office/officeart/2009/3/layout/HorizontalOrganizationChart"/>
    <dgm:cxn modelId="{9931CF43-B708-BC45-A7E6-DEE6CEAA8CC2}" type="presParOf" srcId="{F5564F5E-C23C-6041-B185-3508736BC161}" destId="{730C15AF-A2E3-334E-9C4F-2DA8AC61AB90}" srcOrd="0" destOrd="0" presId="urn:microsoft.com/office/officeart/2009/3/layout/HorizontalOrganizationChart"/>
    <dgm:cxn modelId="{B194642C-474E-5B4F-B1FF-815195410068}" type="presParOf" srcId="{730C15AF-A2E3-334E-9C4F-2DA8AC61AB90}" destId="{19BA56B5-C34A-B64D-A239-C962FAC6DE3A}" srcOrd="0" destOrd="0" presId="urn:microsoft.com/office/officeart/2009/3/layout/HorizontalOrganizationChart"/>
    <dgm:cxn modelId="{75BADCCC-76FE-034C-971B-25355C51AF8E}" type="presParOf" srcId="{730C15AF-A2E3-334E-9C4F-2DA8AC61AB90}" destId="{B13D6842-7E74-6E4A-B081-886229548982}" srcOrd="1" destOrd="0" presId="urn:microsoft.com/office/officeart/2009/3/layout/HorizontalOrganizationChart"/>
    <dgm:cxn modelId="{F6400D96-E5D8-5C4D-85E6-DCB5AC91D2CE}" type="presParOf" srcId="{F5564F5E-C23C-6041-B185-3508736BC161}" destId="{DA228DBB-51B5-1545-814C-2E0469298B4C}" srcOrd="1" destOrd="0" presId="urn:microsoft.com/office/officeart/2009/3/layout/HorizontalOrganizationChart"/>
    <dgm:cxn modelId="{EB5EB82C-23DC-4B4B-9A1B-E9E06F54C112}" type="presParOf" srcId="{F5564F5E-C23C-6041-B185-3508736BC161}" destId="{D334E96E-D664-3443-8496-4E437BC45B67}" srcOrd="2" destOrd="0" presId="urn:microsoft.com/office/officeart/2009/3/layout/HorizontalOrganizationChart"/>
    <dgm:cxn modelId="{47F6236B-2B8B-CF47-B232-2E89DF61299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rPr>
            <a:t>市场营销过程</a:t>
          </a: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a:latin typeface="SimHei" charset="-122"/>
              <a:ea typeface="SimHei" charset="-122"/>
              <a:cs typeface="SimHei" charset="-122"/>
            </a:rPr>
            <a:t>市场营销的过程</a:t>
          </a: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a:latin typeface="SimHei" charset="-122"/>
              <a:ea typeface="SimHei" charset="-122"/>
              <a:cs typeface="SimHei" charset="-122"/>
            </a:rPr>
            <a:t>目标营销经历的三个阶段</a:t>
          </a: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a:latin typeface="SimHei" charset="-122"/>
              <a:ea typeface="SimHei" charset="-122"/>
              <a:cs typeface="SimHei" charset="-122"/>
            </a:rPr>
            <a:t>选择目标市场的三种战略</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a:latin typeface="SimHei" charset="-122"/>
              <a:ea typeface="SimHei" charset="-122"/>
              <a:cs typeface="SimHei" charset="-122"/>
            </a:rPr>
            <a:t>市场营销组合策略</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pt>
    <dgm:pt modelId="{CBD704CC-8D6F-4C39-AFA6-3825EE74A965}" type="pres">
      <dgm:prSet presAssocID="{3FA44A42-E0AE-412C-8071-9A37D30DD567}" presName="rootConnector" presStyleLbl="node2" presStyleIdx="0" presStyleCnt="4"/>
      <dgm:spPr/>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pt>
    <dgm:pt modelId="{A4529214-DB2D-4B21-8831-F60F2A376559}" type="pres">
      <dgm:prSet presAssocID="{7638F483-EC40-4669-A117-0C6040B4A66B}" presName="rootConnector" presStyleLbl="node2" presStyleIdx="1" presStyleCnt="4"/>
      <dgm:spPr/>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pt>
    <dgm:pt modelId="{BCDD8BD9-F9D2-4C44-AB56-5005F5FB7B08}" type="pres">
      <dgm:prSet presAssocID="{87585F0D-6A81-F747-99EB-D14B33EBB618}" presName="rootConnector" presStyleLbl="node2" presStyleIdx="2" presStyleCnt="4"/>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pt>
    <dgm:pt modelId="{B13D6842-7E74-6E4A-B081-886229548982}" type="pres">
      <dgm:prSet presAssocID="{23F1803F-276C-8041-9B7B-082F2BD1E946}" presName="rootConnector" presStyleLbl="node2" presStyleIdx="3"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3" destOrd="0" parTransId="{5E91D41B-332E-E54E-BBB2-1256B9CC48C7}" sibTransId="{A4A747C8-04CB-3145-88B3-093091584144}"/>
    <dgm:cxn modelId="{2F2A2B0D-AEC9-934B-80D4-39405515086F}" type="presOf" srcId="{9AC2E227-803C-4016-BF2C-9291B6CAA290}" destId="{2A2AFDF2-2568-44F8-842C-3BFD70D9F2B1}" srcOrd="0" destOrd="0" presId="urn:microsoft.com/office/officeart/2009/3/layout/HorizontalOrganizationChart"/>
    <dgm:cxn modelId="{B1079C10-CA12-1142-84BD-819B2D49B1DA}" type="presOf" srcId="{F05BBA42-D7AF-4BA0-8C3F-85B1FE28E48F}" destId="{18DB143D-9E27-4E02-AFA5-F665953CBC10}" srcOrd="0" destOrd="0" presId="urn:microsoft.com/office/officeart/2009/3/layout/HorizontalOrganizationChart"/>
    <dgm:cxn modelId="{4D6BC312-C994-F24B-B0D0-5A22F464AA89}" type="presOf" srcId="{3FA44A42-E0AE-412C-8071-9A37D30DD567}" destId="{CBD704CC-8D6F-4C39-AFA6-3825EE74A965}" srcOrd="1" destOrd="0" presId="urn:microsoft.com/office/officeart/2009/3/layout/HorizontalOrganizationChart"/>
    <dgm:cxn modelId="{29A0B514-EDF9-9D4C-A94C-2CF702C0C816}" type="presOf" srcId="{87585F0D-6A81-F747-99EB-D14B33EBB618}" destId="{BCDD8BD9-F9D2-4C44-AB56-5005F5FB7B08}"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0C9B1619-3373-7246-9016-39323F82033A}" type="presOf" srcId="{5E91D41B-332E-E54E-BBB2-1256B9CC48C7}" destId="{97BD78E0-6CC9-224B-9FDD-F11EE9BF8DF0}" srcOrd="0" destOrd="0" presId="urn:microsoft.com/office/officeart/2009/3/layout/HorizontalOrganizationChart"/>
    <dgm:cxn modelId="{3FD2D02D-2BE4-E14C-ADA4-76DED0390689}" type="presOf" srcId="{9AC2E227-803C-4016-BF2C-9291B6CAA290}" destId="{9CD41DA5-A8A9-4189-B933-DCF665F7DF2D}" srcOrd="1" destOrd="0" presId="urn:microsoft.com/office/officeart/2009/3/layout/HorizontalOrganizationChart"/>
    <dgm:cxn modelId="{A32DE449-CFF3-4F43-AEDC-AC1F237DF3FA}" type="presOf" srcId="{7638F483-EC40-4669-A117-0C6040B4A66B}" destId="{A4529214-DB2D-4B21-8831-F60F2A376559}" srcOrd="1" destOrd="0" presId="urn:microsoft.com/office/officeart/2009/3/layout/HorizontalOrganizationChart"/>
    <dgm:cxn modelId="{D9CE6E4A-84B7-E741-A089-D6F5D33EE8D5}" type="presOf" srcId="{23F1803F-276C-8041-9B7B-082F2BD1E946}" destId="{B13D6842-7E74-6E4A-B081-886229548982}" srcOrd="1" destOrd="0" presId="urn:microsoft.com/office/officeart/2009/3/layout/HorizontalOrganizationChart"/>
    <dgm:cxn modelId="{19F4734F-5880-584A-8105-105C52674514}" type="presOf" srcId="{87585F0D-6A81-F747-99EB-D14B33EBB618}" destId="{A73C4A40-2D47-BF42-9EF8-B3BEE9451F45}" srcOrd="0" destOrd="0" presId="urn:microsoft.com/office/officeart/2009/3/layout/HorizontalOrganizationChart"/>
    <dgm:cxn modelId="{F563EB71-92D7-3840-A1F5-7760BC88656F}" type="presOf" srcId="{7638F483-EC40-4669-A117-0C6040B4A66B}" destId="{86A07B8D-FF15-4EFF-8681-05A46BF1E79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ABD59AA-4D6A-4321-B1A4-8D610095B134}" srcId="{9AC2E227-803C-4016-BF2C-9291B6CAA290}" destId="{3FA44A42-E0AE-412C-8071-9A37D30DD567}" srcOrd="0" destOrd="0" parTransId="{E2369F6E-DA59-4F6E-BD69-6CAA013A82BE}" sibTransId="{05B8FEA2-0054-4DA8-8F71-5C25E580ABD0}"/>
    <dgm:cxn modelId="{0D3DD0B2-DDC2-1846-8F5B-3E4406549DC3}" type="presOf" srcId="{23F1803F-276C-8041-9B7B-082F2BD1E946}" destId="{19BA56B5-C34A-B64D-A239-C962FAC6DE3A}"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AEFDD5CE-E0E7-884E-9812-CDD6D181B2E5}" type="presOf" srcId="{E2369F6E-DA59-4F6E-BD69-6CAA013A82BE}" destId="{CD82D2C2-9EF5-4CA0-9CEE-9265A38A1F4A}" srcOrd="0" destOrd="0" presId="urn:microsoft.com/office/officeart/2009/3/layout/HorizontalOrganizationChart"/>
    <dgm:cxn modelId="{3B0BFFDA-8787-4D43-8E24-9827679EB908}" type="presOf" srcId="{3FA44A42-E0AE-412C-8071-9A37D30DD567}" destId="{22C8BBC7-02FA-4EF0-899A-834C1FEE39E3}" srcOrd="0" destOrd="0" presId="urn:microsoft.com/office/officeart/2009/3/layout/HorizontalOrganizationChart"/>
    <dgm:cxn modelId="{CD7E75ED-C7CB-ED4D-8857-AEC7A6DF525F}" type="presOf" srcId="{57E64457-75B6-40DF-86BF-80888D7FBBC5}" destId="{72A5A8A1-C34D-4CC9-B014-4EDC4C60B5CB}" srcOrd="0" destOrd="0" presId="urn:microsoft.com/office/officeart/2009/3/layout/HorizontalOrganizationChart"/>
    <dgm:cxn modelId="{432DB4EE-0C15-9F4F-985F-F686BCC841D6}" type="presOf" srcId="{18A5DCF8-381A-9740-A1DC-D1A5033A3647}" destId="{B94BF64B-9716-424E-A851-42E8E7B2B9A7}" srcOrd="0" destOrd="0" presId="urn:microsoft.com/office/officeart/2009/3/layout/HorizontalOrganizationChart"/>
    <dgm:cxn modelId="{1A3C0D78-572C-2649-B8AA-4BBCA21D7DCC}" type="presParOf" srcId="{18DB143D-9E27-4E02-AFA5-F665953CBC10}" destId="{07E01157-B979-4F6B-B892-75DB2A2B8B0F}" srcOrd="0" destOrd="0" presId="urn:microsoft.com/office/officeart/2009/3/layout/HorizontalOrganizationChart"/>
    <dgm:cxn modelId="{1D930D45-8CF3-3B41-B1F4-48B884253C98}" type="presParOf" srcId="{07E01157-B979-4F6B-B892-75DB2A2B8B0F}" destId="{F686C23F-604E-4653-B2CB-27DBB6BED631}" srcOrd="0" destOrd="0" presId="urn:microsoft.com/office/officeart/2009/3/layout/HorizontalOrganizationChart"/>
    <dgm:cxn modelId="{59501821-B131-D240-BFA9-A5849600C5EE}" type="presParOf" srcId="{F686C23F-604E-4653-B2CB-27DBB6BED631}" destId="{2A2AFDF2-2568-44F8-842C-3BFD70D9F2B1}" srcOrd="0" destOrd="0" presId="urn:microsoft.com/office/officeart/2009/3/layout/HorizontalOrganizationChart"/>
    <dgm:cxn modelId="{80FBE3C4-B516-094C-9712-176C139FE328}" type="presParOf" srcId="{F686C23F-604E-4653-B2CB-27DBB6BED631}" destId="{9CD41DA5-A8A9-4189-B933-DCF665F7DF2D}" srcOrd="1" destOrd="0" presId="urn:microsoft.com/office/officeart/2009/3/layout/HorizontalOrganizationChart"/>
    <dgm:cxn modelId="{07B73B88-5872-3143-9861-82C5775CD7CA}" type="presParOf" srcId="{07E01157-B979-4F6B-B892-75DB2A2B8B0F}" destId="{96876921-77F4-4E08-9148-E99125692808}" srcOrd="1" destOrd="0" presId="urn:microsoft.com/office/officeart/2009/3/layout/HorizontalOrganizationChart"/>
    <dgm:cxn modelId="{4AE4BD93-A1CB-054E-AD0D-6E3D2E30EB2A}" type="presParOf" srcId="{96876921-77F4-4E08-9148-E99125692808}" destId="{CD82D2C2-9EF5-4CA0-9CEE-9265A38A1F4A}" srcOrd="0" destOrd="0" presId="urn:microsoft.com/office/officeart/2009/3/layout/HorizontalOrganizationChart"/>
    <dgm:cxn modelId="{2FE2EC6A-F0ED-D048-B3FF-9BD39D93FA2D}" type="presParOf" srcId="{96876921-77F4-4E08-9148-E99125692808}" destId="{9441C830-A66B-4AFB-9252-8069549D4F0A}" srcOrd="1" destOrd="0" presId="urn:microsoft.com/office/officeart/2009/3/layout/HorizontalOrganizationChart"/>
    <dgm:cxn modelId="{47437C1D-D484-8341-AD1A-09A69B5FDEDC}" type="presParOf" srcId="{9441C830-A66B-4AFB-9252-8069549D4F0A}" destId="{FEAC7974-4462-4948-9F19-4D53C38CC88A}" srcOrd="0" destOrd="0" presId="urn:microsoft.com/office/officeart/2009/3/layout/HorizontalOrganizationChart"/>
    <dgm:cxn modelId="{BD4DC76F-4742-B74B-BC24-3B44618ED1AA}" type="presParOf" srcId="{FEAC7974-4462-4948-9F19-4D53C38CC88A}" destId="{22C8BBC7-02FA-4EF0-899A-834C1FEE39E3}" srcOrd="0" destOrd="0" presId="urn:microsoft.com/office/officeart/2009/3/layout/HorizontalOrganizationChart"/>
    <dgm:cxn modelId="{74B35178-147A-4544-AB69-560A155E383C}" type="presParOf" srcId="{FEAC7974-4462-4948-9F19-4D53C38CC88A}" destId="{CBD704CC-8D6F-4C39-AFA6-3825EE74A965}" srcOrd="1" destOrd="0" presId="urn:microsoft.com/office/officeart/2009/3/layout/HorizontalOrganizationChart"/>
    <dgm:cxn modelId="{4D91FC4A-70B7-B640-960E-89752DA99579}" type="presParOf" srcId="{9441C830-A66B-4AFB-9252-8069549D4F0A}" destId="{C4FE27A9-6818-468D-8F72-5DEAE64958BC}" srcOrd="1" destOrd="0" presId="urn:microsoft.com/office/officeart/2009/3/layout/HorizontalOrganizationChart"/>
    <dgm:cxn modelId="{558FFA84-06BA-9F4C-BFFF-51D19A5203CC}" type="presParOf" srcId="{9441C830-A66B-4AFB-9252-8069549D4F0A}" destId="{B9E24DCA-DEF6-41DD-8228-40542DF88903}" srcOrd="2" destOrd="0" presId="urn:microsoft.com/office/officeart/2009/3/layout/HorizontalOrganizationChart"/>
    <dgm:cxn modelId="{FA909FF6-06B8-4940-883E-8537F2230E5E}" type="presParOf" srcId="{96876921-77F4-4E08-9148-E99125692808}" destId="{72A5A8A1-C34D-4CC9-B014-4EDC4C60B5CB}" srcOrd="2" destOrd="0" presId="urn:microsoft.com/office/officeart/2009/3/layout/HorizontalOrganizationChart"/>
    <dgm:cxn modelId="{2C070B47-9B8D-3E44-A77E-0208E4B94311}" type="presParOf" srcId="{96876921-77F4-4E08-9148-E99125692808}" destId="{99464D45-2B22-432F-8F6C-3394CEC310A7}" srcOrd="3" destOrd="0" presId="urn:microsoft.com/office/officeart/2009/3/layout/HorizontalOrganizationChart"/>
    <dgm:cxn modelId="{3C0368B7-5709-AC4F-80CD-31C4CDF494FB}" type="presParOf" srcId="{99464D45-2B22-432F-8F6C-3394CEC310A7}" destId="{7EEFA05D-0146-474D-BB41-35A44BBAC0EB}" srcOrd="0" destOrd="0" presId="urn:microsoft.com/office/officeart/2009/3/layout/HorizontalOrganizationChart"/>
    <dgm:cxn modelId="{B8269B8F-4438-254F-9B53-F70A17915A85}" type="presParOf" srcId="{7EEFA05D-0146-474D-BB41-35A44BBAC0EB}" destId="{86A07B8D-FF15-4EFF-8681-05A46BF1E797}" srcOrd="0" destOrd="0" presId="urn:microsoft.com/office/officeart/2009/3/layout/HorizontalOrganizationChart"/>
    <dgm:cxn modelId="{BE0EDD31-31A1-DE4B-AF53-42CC04D0130A}" type="presParOf" srcId="{7EEFA05D-0146-474D-BB41-35A44BBAC0EB}" destId="{A4529214-DB2D-4B21-8831-F60F2A376559}" srcOrd="1" destOrd="0" presId="urn:microsoft.com/office/officeart/2009/3/layout/HorizontalOrganizationChart"/>
    <dgm:cxn modelId="{518F8869-66E2-E646-A69E-7A8DEA6FCA1C}" type="presParOf" srcId="{99464D45-2B22-432F-8F6C-3394CEC310A7}" destId="{4C9D6515-EA4F-4DBF-A8FE-0711C70136B1}" srcOrd="1" destOrd="0" presId="urn:microsoft.com/office/officeart/2009/3/layout/HorizontalOrganizationChart"/>
    <dgm:cxn modelId="{43BBA2AA-DB08-E84F-9E76-32F88F8EA615}" type="presParOf" srcId="{99464D45-2B22-432F-8F6C-3394CEC310A7}" destId="{686779DB-34D3-4F60-84B6-A35826FF3C2A}" srcOrd="2" destOrd="0" presId="urn:microsoft.com/office/officeart/2009/3/layout/HorizontalOrganizationChart"/>
    <dgm:cxn modelId="{1C8E57A8-41A9-A94E-9164-2FB5E19BE7C0}" type="presParOf" srcId="{96876921-77F4-4E08-9148-E99125692808}" destId="{B94BF64B-9716-424E-A851-42E8E7B2B9A7}" srcOrd="4" destOrd="0" presId="urn:microsoft.com/office/officeart/2009/3/layout/HorizontalOrganizationChart"/>
    <dgm:cxn modelId="{8D120297-FF41-6C4B-8799-295C9E7D758C}" type="presParOf" srcId="{96876921-77F4-4E08-9148-E99125692808}" destId="{31E814C1-FFDD-BA48-BF9D-F3C8FF892503}" srcOrd="5" destOrd="0" presId="urn:microsoft.com/office/officeart/2009/3/layout/HorizontalOrganizationChart"/>
    <dgm:cxn modelId="{5F747975-1EA1-DC42-998E-F5907D687AC1}" type="presParOf" srcId="{31E814C1-FFDD-BA48-BF9D-F3C8FF892503}" destId="{1780440E-D92A-B040-A710-F8D875101E05}" srcOrd="0" destOrd="0" presId="urn:microsoft.com/office/officeart/2009/3/layout/HorizontalOrganizationChart"/>
    <dgm:cxn modelId="{27CA06A6-9666-EA49-B268-25A7AAE803B3}" type="presParOf" srcId="{1780440E-D92A-B040-A710-F8D875101E05}" destId="{A73C4A40-2D47-BF42-9EF8-B3BEE9451F45}" srcOrd="0" destOrd="0" presId="urn:microsoft.com/office/officeart/2009/3/layout/HorizontalOrganizationChart"/>
    <dgm:cxn modelId="{4C581BC1-9DFF-234E-8D8C-349711054845}" type="presParOf" srcId="{1780440E-D92A-B040-A710-F8D875101E05}" destId="{BCDD8BD9-F9D2-4C44-AB56-5005F5FB7B08}" srcOrd="1" destOrd="0" presId="urn:microsoft.com/office/officeart/2009/3/layout/HorizontalOrganizationChart"/>
    <dgm:cxn modelId="{21DBF9A6-02CA-3A48-B645-1E75B19A9775}" type="presParOf" srcId="{31E814C1-FFDD-BA48-BF9D-F3C8FF892503}" destId="{B22D4294-1D49-E046-9CF9-7B480D0762E6}" srcOrd="1" destOrd="0" presId="urn:microsoft.com/office/officeart/2009/3/layout/HorizontalOrganizationChart"/>
    <dgm:cxn modelId="{8C77F0E4-4897-8F44-9B5C-9DA863920832}" type="presParOf" srcId="{31E814C1-FFDD-BA48-BF9D-F3C8FF892503}" destId="{E1D0C206-488D-6348-BEA7-1FE8B1679EF7}" srcOrd="2" destOrd="0" presId="urn:microsoft.com/office/officeart/2009/3/layout/HorizontalOrganizationChart"/>
    <dgm:cxn modelId="{B4918879-FE3A-854D-9801-166BDCFD0BA3}" type="presParOf" srcId="{96876921-77F4-4E08-9148-E99125692808}" destId="{97BD78E0-6CC9-224B-9FDD-F11EE9BF8DF0}" srcOrd="6" destOrd="0" presId="urn:microsoft.com/office/officeart/2009/3/layout/HorizontalOrganizationChart"/>
    <dgm:cxn modelId="{AF75E1C5-6B10-2E4F-90CA-1CA298D9560D}" type="presParOf" srcId="{96876921-77F4-4E08-9148-E99125692808}" destId="{F5564F5E-C23C-6041-B185-3508736BC161}" srcOrd="7" destOrd="0" presId="urn:microsoft.com/office/officeart/2009/3/layout/HorizontalOrganizationChart"/>
    <dgm:cxn modelId="{DC946BAA-FF86-5749-B3EE-6ABABEE9CBFB}" type="presParOf" srcId="{F5564F5E-C23C-6041-B185-3508736BC161}" destId="{730C15AF-A2E3-334E-9C4F-2DA8AC61AB90}" srcOrd="0" destOrd="0" presId="urn:microsoft.com/office/officeart/2009/3/layout/HorizontalOrganizationChart"/>
    <dgm:cxn modelId="{50AB63DE-CCF9-D047-8C0A-B3FEA3C1C877}" type="presParOf" srcId="{730C15AF-A2E3-334E-9C4F-2DA8AC61AB90}" destId="{19BA56B5-C34A-B64D-A239-C962FAC6DE3A}" srcOrd="0" destOrd="0" presId="urn:microsoft.com/office/officeart/2009/3/layout/HorizontalOrganizationChart"/>
    <dgm:cxn modelId="{890170FA-9940-AB4D-92E3-51AA3378290E}" type="presParOf" srcId="{730C15AF-A2E3-334E-9C4F-2DA8AC61AB90}" destId="{B13D6842-7E74-6E4A-B081-886229548982}" srcOrd="1" destOrd="0" presId="urn:microsoft.com/office/officeart/2009/3/layout/HorizontalOrganizationChart"/>
    <dgm:cxn modelId="{643BC118-2D0B-6C4C-B8B6-E0DF12C54665}" type="presParOf" srcId="{F5564F5E-C23C-6041-B185-3508736BC161}" destId="{DA228DBB-51B5-1545-814C-2E0469298B4C}" srcOrd="1" destOrd="0" presId="urn:microsoft.com/office/officeart/2009/3/layout/HorizontalOrganizationChart"/>
    <dgm:cxn modelId="{3EEFCA2A-99A0-204B-AD10-B808087C7895}" type="presParOf" srcId="{F5564F5E-C23C-6041-B185-3508736BC161}" destId="{D334E96E-D664-3443-8496-4E437BC45B67}" srcOrd="2" destOrd="0" presId="urn:microsoft.com/office/officeart/2009/3/layout/HorizontalOrganizationChart"/>
    <dgm:cxn modelId="{83ED926F-723B-7F48-8A0A-44F4EFC72541}"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rPr>
            <a:t>市场营销过程</a:t>
          </a: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a:latin typeface="SimHei" charset="-122"/>
              <a:ea typeface="SimHei" charset="-122"/>
              <a:cs typeface="SimHei" charset="-122"/>
            </a:rPr>
            <a:t>市场营销的过程</a:t>
          </a: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a:latin typeface="SimHei" charset="-122"/>
              <a:ea typeface="SimHei" charset="-122"/>
              <a:cs typeface="SimHei" charset="-122"/>
            </a:rPr>
            <a:t>目标营销经历的三个阶段</a:t>
          </a: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a:latin typeface="SimHei" charset="-122"/>
              <a:ea typeface="SimHei" charset="-122"/>
              <a:cs typeface="SimHei" charset="-122"/>
            </a:rPr>
            <a:t>选择目标市场的三种战略</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a:latin typeface="SimHei" charset="-122"/>
              <a:ea typeface="SimHei" charset="-122"/>
              <a:cs typeface="SimHei" charset="-122"/>
            </a:rPr>
            <a:t>市场营销组合策略</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pt>
    <dgm:pt modelId="{CBD704CC-8D6F-4C39-AFA6-3825EE74A965}" type="pres">
      <dgm:prSet presAssocID="{3FA44A42-E0AE-412C-8071-9A37D30DD567}" presName="rootConnector" presStyleLbl="node2" presStyleIdx="0" presStyleCnt="4"/>
      <dgm:spPr/>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pt>
    <dgm:pt modelId="{A4529214-DB2D-4B21-8831-F60F2A376559}" type="pres">
      <dgm:prSet presAssocID="{7638F483-EC40-4669-A117-0C6040B4A66B}" presName="rootConnector" presStyleLbl="node2" presStyleIdx="1" presStyleCnt="4"/>
      <dgm:spPr/>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pt>
    <dgm:pt modelId="{BCDD8BD9-F9D2-4C44-AB56-5005F5FB7B08}" type="pres">
      <dgm:prSet presAssocID="{87585F0D-6A81-F747-99EB-D14B33EBB618}" presName="rootConnector" presStyleLbl="node2" presStyleIdx="2" presStyleCnt="4"/>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pt>
    <dgm:pt modelId="{B13D6842-7E74-6E4A-B081-886229548982}" type="pres">
      <dgm:prSet presAssocID="{23F1803F-276C-8041-9B7B-082F2BD1E946}" presName="rootConnector" presStyleLbl="node2" presStyleIdx="3"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C1B54201-8BF1-F44B-85F8-D6A84BDBAB51}" type="presOf" srcId="{7638F483-EC40-4669-A117-0C6040B4A66B}" destId="{A4529214-DB2D-4B21-8831-F60F2A376559}"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5DC1C015-335F-490F-A06A-BA9652DB0EA7}" srcId="{9AC2E227-803C-4016-BF2C-9291B6CAA290}" destId="{7638F483-EC40-4669-A117-0C6040B4A66B}" srcOrd="1" destOrd="0" parTransId="{57E64457-75B6-40DF-86BF-80888D7FBBC5}" sibTransId="{7B10E917-A0D7-4AB2-8FFF-F08198C7EE50}"/>
    <dgm:cxn modelId="{D306F55F-2A47-6944-BC32-81B19E6C3443}" type="presOf" srcId="{F05BBA42-D7AF-4BA0-8C3F-85B1FE28E48F}" destId="{18DB143D-9E27-4E02-AFA5-F665953CBC10}" srcOrd="0" destOrd="0" presId="urn:microsoft.com/office/officeart/2009/3/layout/HorizontalOrganizationChart"/>
    <dgm:cxn modelId="{C90B3664-DEEF-8D4F-8E11-E39EA5FBB2C9}" type="presOf" srcId="{57E64457-75B6-40DF-86BF-80888D7FBBC5}" destId="{72A5A8A1-C34D-4CC9-B014-4EDC4C60B5CB}" srcOrd="0" destOrd="0" presId="urn:microsoft.com/office/officeart/2009/3/layout/HorizontalOrganizationChart"/>
    <dgm:cxn modelId="{6EF8A26B-7257-0242-B3BD-098F37811E5F}" type="presOf" srcId="{7638F483-EC40-4669-A117-0C6040B4A66B}" destId="{86A07B8D-FF15-4EFF-8681-05A46BF1E79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19C5B7A3-1D06-394A-9B1F-3C9C5F4FD817}" type="presOf" srcId="{5E91D41B-332E-E54E-BBB2-1256B9CC48C7}" destId="{97BD78E0-6CC9-224B-9FDD-F11EE9BF8DF0}"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A83778AB-B49E-A746-899C-ED4A8C03B367}" type="presOf" srcId="{3FA44A42-E0AE-412C-8071-9A37D30DD567}" destId="{CBD704CC-8D6F-4C39-AFA6-3825EE74A965}" srcOrd="1" destOrd="0" presId="urn:microsoft.com/office/officeart/2009/3/layout/HorizontalOrganizationChart"/>
    <dgm:cxn modelId="{EAE46FB8-D077-0A49-AD9E-ECFFE42E1451}" type="presOf" srcId="{9AC2E227-803C-4016-BF2C-9291B6CAA290}" destId="{2A2AFDF2-2568-44F8-842C-3BFD70D9F2B1}" srcOrd="0" destOrd="0" presId="urn:microsoft.com/office/officeart/2009/3/layout/HorizontalOrganizationChart"/>
    <dgm:cxn modelId="{130560C7-E993-0941-956E-7DDF69983AAD}" type="presOf" srcId="{87585F0D-6A81-F747-99EB-D14B33EBB618}" destId="{A73C4A40-2D47-BF42-9EF8-B3BEE9451F45}"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988457DA-1F36-5E44-AB87-C04EFDDE2719}" type="presOf" srcId="{9AC2E227-803C-4016-BF2C-9291B6CAA290}" destId="{9CD41DA5-A8A9-4189-B933-DCF665F7DF2D}" srcOrd="1" destOrd="0" presId="urn:microsoft.com/office/officeart/2009/3/layout/HorizontalOrganizationChart"/>
    <dgm:cxn modelId="{3B779BDB-F945-D04C-B512-4022804D0AF4}" type="presOf" srcId="{87585F0D-6A81-F747-99EB-D14B33EBB618}" destId="{BCDD8BD9-F9D2-4C44-AB56-5005F5FB7B08}" srcOrd="1" destOrd="0" presId="urn:microsoft.com/office/officeart/2009/3/layout/HorizontalOrganizationChart"/>
    <dgm:cxn modelId="{565A22E8-F886-9B46-8FB4-351F7805D05C}" type="presOf" srcId="{E2369F6E-DA59-4F6E-BD69-6CAA013A82BE}" destId="{CD82D2C2-9EF5-4CA0-9CEE-9265A38A1F4A}" srcOrd="0" destOrd="0" presId="urn:microsoft.com/office/officeart/2009/3/layout/HorizontalOrganizationChart"/>
    <dgm:cxn modelId="{798062EA-DDF0-5447-84CA-23BA2EC7A100}" type="presOf" srcId="{3FA44A42-E0AE-412C-8071-9A37D30DD567}" destId="{22C8BBC7-02FA-4EF0-899A-834C1FEE39E3}" srcOrd="0" destOrd="0" presId="urn:microsoft.com/office/officeart/2009/3/layout/HorizontalOrganizationChart"/>
    <dgm:cxn modelId="{5FA764ED-E559-6047-BEED-FF1CF31C089C}" type="presOf" srcId="{23F1803F-276C-8041-9B7B-082F2BD1E946}" destId="{19BA56B5-C34A-B64D-A239-C962FAC6DE3A}" srcOrd="0" destOrd="0" presId="urn:microsoft.com/office/officeart/2009/3/layout/HorizontalOrganizationChart"/>
    <dgm:cxn modelId="{B500E7FC-6214-234E-934F-4BE8E2BCF698}" type="presOf" srcId="{23F1803F-276C-8041-9B7B-082F2BD1E946}" destId="{B13D6842-7E74-6E4A-B081-886229548982}" srcOrd="1" destOrd="0" presId="urn:microsoft.com/office/officeart/2009/3/layout/HorizontalOrganizationChart"/>
    <dgm:cxn modelId="{AFEAF1FE-E158-F14B-9DBB-85C942B2CA51}" type="presOf" srcId="{18A5DCF8-381A-9740-A1DC-D1A5033A3647}" destId="{B94BF64B-9716-424E-A851-42E8E7B2B9A7}" srcOrd="0" destOrd="0" presId="urn:microsoft.com/office/officeart/2009/3/layout/HorizontalOrganizationChart"/>
    <dgm:cxn modelId="{33C79004-880E-1D49-B57D-DD147E4CDA3D}" type="presParOf" srcId="{18DB143D-9E27-4E02-AFA5-F665953CBC10}" destId="{07E01157-B979-4F6B-B892-75DB2A2B8B0F}" srcOrd="0" destOrd="0" presId="urn:microsoft.com/office/officeart/2009/3/layout/HorizontalOrganizationChart"/>
    <dgm:cxn modelId="{2DD9A23B-A40A-8440-B768-6C91D810E803}" type="presParOf" srcId="{07E01157-B979-4F6B-B892-75DB2A2B8B0F}" destId="{F686C23F-604E-4653-B2CB-27DBB6BED631}" srcOrd="0" destOrd="0" presId="urn:microsoft.com/office/officeart/2009/3/layout/HorizontalOrganizationChart"/>
    <dgm:cxn modelId="{E2A642DB-1DBA-9A4E-9EFA-575BE9BE6D93}" type="presParOf" srcId="{F686C23F-604E-4653-B2CB-27DBB6BED631}" destId="{2A2AFDF2-2568-44F8-842C-3BFD70D9F2B1}" srcOrd="0" destOrd="0" presId="urn:microsoft.com/office/officeart/2009/3/layout/HorizontalOrganizationChart"/>
    <dgm:cxn modelId="{962A6D1C-20CD-C646-ADBB-60B18497B90B}" type="presParOf" srcId="{F686C23F-604E-4653-B2CB-27DBB6BED631}" destId="{9CD41DA5-A8A9-4189-B933-DCF665F7DF2D}" srcOrd="1" destOrd="0" presId="urn:microsoft.com/office/officeart/2009/3/layout/HorizontalOrganizationChart"/>
    <dgm:cxn modelId="{30B94E9B-4DC4-F04B-8DA7-20676E5ABB5C}" type="presParOf" srcId="{07E01157-B979-4F6B-B892-75DB2A2B8B0F}" destId="{96876921-77F4-4E08-9148-E99125692808}" srcOrd="1" destOrd="0" presId="urn:microsoft.com/office/officeart/2009/3/layout/HorizontalOrganizationChart"/>
    <dgm:cxn modelId="{3D62A3A7-5BA0-A548-A5A1-8E03383D9C92}" type="presParOf" srcId="{96876921-77F4-4E08-9148-E99125692808}" destId="{CD82D2C2-9EF5-4CA0-9CEE-9265A38A1F4A}" srcOrd="0" destOrd="0" presId="urn:microsoft.com/office/officeart/2009/3/layout/HorizontalOrganizationChart"/>
    <dgm:cxn modelId="{94A38DB0-F6EC-514F-BB89-C90ABF9D3DDA}" type="presParOf" srcId="{96876921-77F4-4E08-9148-E99125692808}" destId="{9441C830-A66B-4AFB-9252-8069549D4F0A}" srcOrd="1" destOrd="0" presId="urn:microsoft.com/office/officeart/2009/3/layout/HorizontalOrganizationChart"/>
    <dgm:cxn modelId="{2AA33A47-E6E2-F141-8B2B-6972D17239E6}" type="presParOf" srcId="{9441C830-A66B-4AFB-9252-8069549D4F0A}" destId="{FEAC7974-4462-4948-9F19-4D53C38CC88A}" srcOrd="0" destOrd="0" presId="urn:microsoft.com/office/officeart/2009/3/layout/HorizontalOrganizationChart"/>
    <dgm:cxn modelId="{7791FF14-9B27-E64A-96BA-F02E6FB05FA1}" type="presParOf" srcId="{FEAC7974-4462-4948-9F19-4D53C38CC88A}" destId="{22C8BBC7-02FA-4EF0-899A-834C1FEE39E3}" srcOrd="0" destOrd="0" presId="urn:microsoft.com/office/officeart/2009/3/layout/HorizontalOrganizationChart"/>
    <dgm:cxn modelId="{C64A89B9-5FA7-9840-9365-22A90EB2AE0A}" type="presParOf" srcId="{FEAC7974-4462-4948-9F19-4D53C38CC88A}" destId="{CBD704CC-8D6F-4C39-AFA6-3825EE74A965}" srcOrd="1" destOrd="0" presId="urn:microsoft.com/office/officeart/2009/3/layout/HorizontalOrganizationChart"/>
    <dgm:cxn modelId="{39087D87-B379-464C-A61D-F0E21F7A3277}" type="presParOf" srcId="{9441C830-A66B-4AFB-9252-8069549D4F0A}" destId="{C4FE27A9-6818-468D-8F72-5DEAE64958BC}" srcOrd="1" destOrd="0" presId="urn:microsoft.com/office/officeart/2009/3/layout/HorizontalOrganizationChart"/>
    <dgm:cxn modelId="{CADA131B-E7A0-B84F-8A01-68AD60D9AB56}" type="presParOf" srcId="{9441C830-A66B-4AFB-9252-8069549D4F0A}" destId="{B9E24DCA-DEF6-41DD-8228-40542DF88903}" srcOrd="2" destOrd="0" presId="urn:microsoft.com/office/officeart/2009/3/layout/HorizontalOrganizationChart"/>
    <dgm:cxn modelId="{F63C5B1C-B984-D540-B31C-0EA7176A3514}" type="presParOf" srcId="{96876921-77F4-4E08-9148-E99125692808}" destId="{72A5A8A1-C34D-4CC9-B014-4EDC4C60B5CB}" srcOrd="2" destOrd="0" presId="urn:microsoft.com/office/officeart/2009/3/layout/HorizontalOrganizationChart"/>
    <dgm:cxn modelId="{8CC25A72-7CE2-9F43-8608-A1129B1E687C}" type="presParOf" srcId="{96876921-77F4-4E08-9148-E99125692808}" destId="{99464D45-2B22-432F-8F6C-3394CEC310A7}" srcOrd="3" destOrd="0" presId="urn:microsoft.com/office/officeart/2009/3/layout/HorizontalOrganizationChart"/>
    <dgm:cxn modelId="{1D250A08-DA13-314D-AEE4-23DC026E41D6}" type="presParOf" srcId="{99464D45-2B22-432F-8F6C-3394CEC310A7}" destId="{7EEFA05D-0146-474D-BB41-35A44BBAC0EB}" srcOrd="0" destOrd="0" presId="urn:microsoft.com/office/officeart/2009/3/layout/HorizontalOrganizationChart"/>
    <dgm:cxn modelId="{5FF44673-3149-D441-A31A-4992C21C625C}" type="presParOf" srcId="{7EEFA05D-0146-474D-BB41-35A44BBAC0EB}" destId="{86A07B8D-FF15-4EFF-8681-05A46BF1E797}" srcOrd="0" destOrd="0" presId="urn:microsoft.com/office/officeart/2009/3/layout/HorizontalOrganizationChart"/>
    <dgm:cxn modelId="{06DD9519-C811-E845-9259-C500E4FD7603}" type="presParOf" srcId="{7EEFA05D-0146-474D-BB41-35A44BBAC0EB}" destId="{A4529214-DB2D-4B21-8831-F60F2A376559}" srcOrd="1" destOrd="0" presId="urn:microsoft.com/office/officeart/2009/3/layout/HorizontalOrganizationChart"/>
    <dgm:cxn modelId="{F6DC9573-EB85-0F46-A223-D20B795481CD}" type="presParOf" srcId="{99464D45-2B22-432F-8F6C-3394CEC310A7}" destId="{4C9D6515-EA4F-4DBF-A8FE-0711C70136B1}" srcOrd="1" destOrd="0" presId="urn:microsoft.com/office/officeart/2009/3/layout/HorizontalOrganizationChart"/>
    <dgm:cxn modelId="{8C5F025C-D826-6943-9704-7418B46ADC3B}" type="presParOf" srcId="{99464D45-2B22-432F-8F6C-3394CEC310A7}" destId="{686779DB-34D3-4F60-84B6-A35826FF3C2A}" srcOrd="2" destOrd="0" presId="urn:microsoft.com/office/officeart/2009/3/layout/HorizontalOrganizationChart"/>
    <dgm:cxn modelId="{9C1FAB4A-9121-1B4A-AAB5-0F833F589C5D}" type="presParOf" srcId="{96876921-77F4-4E08-9148-E99125692808}" destId="{B94BF64B-9716-424E-A851-42E8E7B2B9A7}" srcOrd="4" destOrd="0" presId="urn:microsoft.com/office/officeart/2009/3/layout/HorizontalOrganizationChart"/>
    <dgm:cxn modelId="{D195D25B-8F37-0442-A1F7-E8B2623294EF}" type="presParOf" srcId="{96876921-77F4-4E08-9148-E99125692808}" destId="{31E814C1-FFDD-BA48-BF9D-F3C8FF892503}" srcOrd="5" destOrd="0" presId="urn:microsoft.com/office/officeart/2009/3/layout/HorizontalOrganizationChart"/>
    <dgm:cxn modelId="{F2F9EA54-1449-3344-88B4-1792DE0DD726}" type="presParOf" srcId="{31E814C1-FFDD-BA48-BF9D-F3C8FF892503}" destId="{1780440E-D92A-B040-A710-F8D875101E05}" srcOrd="0" destOrd="0" presId="urn:microsoft.com/office/officeart/2009/3/layout/HorizontalOrganizationChart"/>
    <dgm:cxn modelId="{82DB4A90-5E5E-4241-91A3-B0E49DC62816}" type="presParOf" srcId="{1780440E-D92A-B040-A710-F8D875101E05}" destId="{A73C4A40-2D47-BF42-9EF8-B3BEE9451F45}" srcOrd="0" destOrd="0" presId="urn:microsoft.com/office/officeart/2009/3/layout/HorizontalOrganizationChart"/>
    <dgm:cxn modelId="{A1393C88-BC48-2D4D-9AA0-F0A2D25D3B00}" type="presParOf" srcId="{1780440E-D92A-B040-A710-F8D875101E05}" destId="{BCDD8BD9-F9D2-4C44-AB56-5005F5FB7B08}" srcOrd="1" destOrd="0" presId="urn:microsoft.com/office/officeart/2009/3/layout/HorizontalOrganizationChart"/>
    <dgm:cxn modelId="{9837EEAD-23A7-5940-A505-0B985F9B0DA8}" type="presParOf" srcId="{31E814C1-FFDD-BA48-BF9D-F3C8FF892503}" destId="{B22D4294-1D49-E046-9CF9-7B480D0762E6}" srcOrd="1" destOrd="0" presId="urn:microsoft.com/office/officeart/2009/3/layout/HorizontalOrganizationChart"/>
    <dgm:cxn modelId="{8A3D7054-B7E4-AE46-83E2-AF7A6D84D11F}" type="presParOf" srcId="{31E814C1-FFDD-BA48-BF9D-F3C8FF892503}" destId="{E1D0C206-488D-6348-BEA7-1FE8B1679EF7}" srcOrd="2" destOrd="0" presId="urn:microsoft.com/office/officeart/2009/3/layout/HorizontalOrganizationChart"/>
    <dgm:cxn modelId="{C3AD3A70-29BA-1140-B205-D47F4EE4361C}" type="presParOf" srcId="{96876921-77F4-4E08-9148-E99125692808}" destId="{97BD78E0-6CC9-224B-9FDD-F11EE9BF8DF0}" srcOrd="6" destOrd="0" presId="urn:microsoft.com/office/officeart/2009/3/layout/HorizontalOrganizationChart"/>
    <dgm:cxn modelId="{2CD79A5C-F8FA-7741-9499-0D06441A120E}" type="presParOf" srcId="{96876921-77F4-4E08-9148-E99125692808}" destId="{F5564F5E-C23C-6041-B185-3508736BC161}" srcOrd="7" destOrd="0" presId="urn:microsoft.com/office/officeart/2009/3/layout/HorizontalOrganizationChart"/>
    <dgm:cxn modelId="{2879D1A0-321F-8346-9E4B-D1C80EA1851E}" type="presParOf" srcId="{F5564F5E-C23C-6041-B185-3508736BC161}" destId="{730C15AF-A2E3-334E-9C4F-2DA8AC61AB90}" srcOrd="0" destOrd="0" presId="urn:microsoft.com/office/officeart/2009/3/layout/HorizontalOrganizationChart"/>
    <dgm:cxn modelId="{2CAF8338-8FC3-344D-A2C1-7F13A76ADE3B}" type="presParOf" srcId="{730C15AF-A2E3-334E-9C4F-2DA8AC61AB90}" destId="{19BA56B5-C34A-B64D-A239-C962FAC6DE3A}" srcOrd="0" destOrd="0" presId="urn:microsoft.com/office/officeart/2009/3/layout/HorizontalOrganizationChart"/>
    <dgm:cxn modelId="{05D73BD8-B656-4240-9140-7CE3C11D3609}" type="presParOf" srcId="{730C15AF-A2E3-334E-9C4F-2DA8AC61AB90}" destId="{B13D6842-7E74-6E4A-B081-886229548982}" srcOrd="1" destOrd="0" presId="urn:microsoft.com/office/officeart/2009/3/layout/HorizontalOrganizationChart"/>
    <dgm:cxn modelId="{26587A25-6B76-E84B-89B6-FE270254596B}" type="presParOf" srcId="{F5564F5E-C23C-6041-B185-3508736BC161}" destId="{DA228DBB-51B5-1545-814C-2E0469298B4C}" srcOrd="1" destOrd="0" presId="urn:microsoft.com/office/officeart/2009/3/layout/HorizontalOrganizationChart"/>
    <dgm:cxn modelId="{A46E9C91-0330-F44B-8CEE-914F63DEBD2F}" type="presParOf" srcId="{F5564F5E-C23C-6041-B185-3508736BC161}" destId="{D334E96E-D664-3443-8496-4E437BC45B67}" srcOrd="2" destOrd="0" presId="urn:microsoft.com/office/officeart/2009/3/layout/HorizontalOrganizationChart"/>
    <dgm:cxn modelId="{404D7EEF-DD70-314E-AED4-1699EE021B3F}"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企业组织再造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en-US" altLang="zh-CN" sz="1100" b="1" dirty="0">
              <a:latin typeface="SimHei" charset="-122"/>
              <a:ea typeface="SimHei" charset="-122"/>
              <a:cs typeface="SimHei" charset="-122"/>
            </a:rPr>
            <a:t>3c</a:t>
          </a:r>
          <a:r>
            <a:rPr lang="zh-CN" altLang="en-US" sz="1100" b="1" dirty="0">
              <a:latin typeface="SimHei" charset="-122"/>
              <a:ea typeface="SimHei" charset="-122"/>
              <a:cs typeface="SimHei" charset="-122"/>
            </a:rPr>
            <a:t>理论</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企业再造</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B94BF64B-9716-424E-A851-42E8E7B2B9A7}" type="pres">
      <dgm:prSet presAssocID="{18A5DCF8-381A-9740-A1DC-D1A5033A3647}" presName="Name64" presStyleLbl="parChTrans1D2" presStyleIdx="0" presStyleCnt="2"/>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0" presStyleCnt="2">
        <dgm:presLayoutVars>
          <dgm:chPref val="3"/>
        </dgm:presLayoutVars>
      </dgm:prSet>
      <dgm:spPr/>
    </dgm:pt>
    <dgm:pt modelId="{BCDD8BD9-F9D2-4C44-AB56-5005F5FB7B08}" type="pres">
      <dgm:prSet presAssocID="{87585F0D-6A81-F747-99EB-D14B33EBB618}" presName="rootConnector" presStyleLbl="node2" presStyleIdx="0" presStyleCnt="2"/>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1"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1" presStyleCnt="2">
        <dgm:presLayoutVars>
          <dgm:chPref val="3"/>
        </dgm:presLayoutVars>
      </dgm:prSet>
      <dgm:spPr/>
    </dgm:pt>
    <dgm:pt modelId="{B13D6842-7E74-6E4A-B081-886229548982}" type="pres">
      <dgm:prSet presAssocID="{23F1803F-276C-8041-9B7B-082F2BD1E946}" presName="rootConnector" presStyleLbl="node2" presStyleIdx="1"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1" destOrd="0" parTransId="{5E91D41B-332E-E54E-BBB2-1256B9CC48C7}" sibTransId="{A4A747C8-04CB-3145-88B3-093091584144}"/>
    <dgm:cxn modelId="{53B5D14E-4B70-0E4B-B1CF-5FAD2A76D185}" type="presOf" srcId="{23F1803F-276C-8041-9B7B-082F2BD1E946}" destId="{B13D6842-7E74-6E4A-B081-886229548982}" srcOrd="1" destOrd="0" presId="urn:microsoft.com/office/officeart/2009/3/layout/HorizontalOrganizationChart"/>
    <dgm:cxn modelId="{0106715C-53CF-4740-8DC6-FA1977492C30}" type="presOf" srcId="{F05BBA42-D7AF-4BA0-8C3F-85B1FE28E48F}" destId="{18DB143D-9E27-4E02-AFA5-F665953CBC10}" srcOrd="0" destOrd="0" presId="urn:microsoft.com/office/officeart/2009/3/layout/HorizontalOrganizationChart"/>
    <dgm:cxn modelId="{1DF75D72-5C1F-1F4A-973C-5CAE146BFE6A}" type="presOf" srcId="{5E91D41B-332E-E54E-BBB2-1256B9CC48C7}" destId="{97BD78E0-6CC9-224B-9FDD-F11EE9BF8DF0}" srcOrd="0" destOrd="0" presId="urn:microsoft.com/office/officeart/2009/3/layout/HorizontalOrganizationChart"/>
    <dgm:cxn modelId="{3FB82B9F-83A9-5D41-8CF7-BCF7443EE980}" type="presOf" srcId="{87585F0D-6A81-F747-99EB-D14B33EBB618}" destId="{BCDD8BD9-F9D2-4C44-AB56-5005F5FB7B08}"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5A80559F-B861-A145-83B8-715498E1C1C1}" type="presOf" srcId="{9AC2E227-803C-4016-BF2C-9291B6CAA290}" destId="{9CD41DA5-A8A9-4189-B933-DCF665F7DF2D}" srcOrd="1" destOrd="0" presId="urn:microsoft.com/office/officeart/2009/3/layout/HorizontalOrganizationChart"/>
    <dgm:cxn modelId="{F4690FBB-D7E2-2249-8E3A-F4E8D031FEC3}" type="presOf" srcId="{18A5DCF8-381A-9740-A1DC-D1A5033A3647}" destId="{B94BF64B-9716-424E-A851-42E8E7B2B9A7}" srcOrd="0" destOrd="0" presId="urn:microsoft.com/office/officeart/2009/3/layout/HorizontalOrganizationChart"/>
    <dgm:cxn modelId="{055558C7-4E41-0845-AC27-261C1E313BD2}" type="presOf" srcId="{9AC2E227-803C-4016-BF2C-9291B6CAA290}" destId="{2A2AFDF2-2568-44F8-842C-3BFD70D9F2B1}" srcOrd="0" destOrd="0" presId="urn:microsoft.com/office/officeart/2009/3/layout/HorizontalOrganizationChart"/>
    <dgm:cxn modelId="{9AAB41CC-B9AA-9142-BE5E-0B1EE6E34DAA}" srcId="{9AC2E227-803C-4016-BF2C-9291B6CAA290}" destId="{87585F0D-6A81-F747-99EB-D14B33EBB618}" srcOrd="0" destOrd="0" parTransId="{18A5DCF8-381A-9740-A1DC-D1A5033A3647}" sibTransId="{8D2E3331-C9C0-6F41-9B03-2AE4E999EDF7}"/>
    <dgm:cxn modelId="{01BB51E3-204F-1049-849F-5EC4C81E8F74}" type="presOf" srcId="{23F1803F-276C-8041-9B7B-082F2BD1E946}" destId="{19BA56B5-C34A-B64D-A239-C962FAC6DE3A}" srcOrd="0" destOrd="0" presId="urn:microsoft.com/office/officeart/2009/3/layout/HorizontalOrganizationChart"/>
    <dgm:cxn modelId="{01F8B5E3-C094-1A41-96E9-B94A3B273C22}" type="presOf" srcId="{87585F0D-6A81-F747-99EB-D14B33EBB618}" destId="{A73C4A40-2D47-BF42-9EF8-B3BEE9451F45}" srcOrd="0" destOrd="0" presId="urn:microsoft.com/office/officeart/2009/3/layout/HorizontalOrganizationChart"/>
    <dgm:cxn modelId="{AA10EDED-AF3F-7343-938D-D87DB7A7BB50}" type="presParOf" srcId="{18DB143D-9E27-4E02-AFA5-F665953CBC10}" destId="{07E01157-B979-4F6B-B892-75DB2A2B8B0F}" srcOrd="0" destOrd="0" presId="urn:microsoft.com/office/officeart/2009/3/layout/HorizontalOrganizationChart"/>
    <dgm:cxn modelId="{BEB19632-E024-BE42-8150-5EA25EAD12FB}" type="presParOf" srcId="{07E01157-B979-4F6B-B892-75DB2A2B8B0F}" destId="{F686C23F-604E-4653-B2CB-27DBB6BED631}" srcOrd="0" destOrd="0" presId="urn:microsoft.com/office/officeart/2009/3/layout/HorizontalOrganizationChart"/>
    <dgm:cxn modelId="{86B8ADE8-1FC6-9D4F-81F0-553077ED31C7}" type="presParOf" srcId="{F686C23F-604E-4653-B2CB-27DBB6BED631}" destId="{2A2AFDF2-2568-44F8-842C-3BFD70D9F2B1}" srcOrd="0" destOrd="0" presId="urn:microsoft.com/office/officeart/2009/3/layout/HorizontalOrganizationChart"/>
    <dgm:cxn modelId="{A2E0F244-2E32-6949-8960-B232F67E8008}" type="presParOf" srcId="{F686C23F-604E-4653-B2CB-27DBB6BED631}" destId="{9CD41DA5-A8A9-4189-B933-DCF665F7DF2D}" srcOrd="1" destOrd="0" presId="urn:microsoft.com/office/officeart/2009/3/layout/HorizontalOrganizationChart"/>
    <dgm:cxn modelId="{522E7468-116B-1647-96F7-A181D645CA31}" type="presParOf" srcId="{07E01157-B979-4F6B-B892-75DB2A2B8B0F}" destId="{96876921-77F4-4E08-9148-E99125692808}" srcOrd="1" destOrd="0" presId="urn:microsoft.com/office/officeart/2009/3/layout/HorizontalOrganizationChart"/>
    <dgm:cxn modelId="{0EF9455E-17E5-E54A-B6BF-0ECF4055DCF2}" type="presParOf" srcId="{96876921-77F4-4E08-9148-E99125692808}" destId="{B94BF64B-9716-424E-A851-42E8E7B2B9A7}" srcOrd="0" destOrd="0" presId="urn:microsoft.com/office/officeart/2009/3/layout/HorizontalOrganizationChart"/>
    <dgm:cxn modelId="{BAE5FB41-677A-974A-9D84-D399AB07EC96}" type="presParOf" srcId="{96876921-77F4-4E08-9148-E99125692808}" destId="{31E814C1-FFDD-BA48-BF9D-F3C8FF892503}" srcOrd="1" destOrd="0" presId="urn:microsoft.com/office/officeart/2009/3/layout/HorizontalOrganizationChart"/>
    <dgm:cxn modelId="{B10D6275-9AA4-E04B-8B77-0E2888C1CF56}" type="presParOf" srcId="{31E814C1-FFDD-BA48-BF9D-F3C8FF892503}" destId="{1780440E-D92A-B040-A710-F8D875101E05}" srcOrd="0" destOrd="0" presId="urn:microsoft.com/office/officeart/2009/3/layout/HorizontalOrganizationChart"/>
    <dgm:cxn modelId="{DACD15E7-C8C3-584C-BEF5-978C8F384999}" type="presParOf" srcId="{1780440E-D92A-B040-A710-F8D875101E05}" destId="{A73C4A40-2D47-BF42-9EF8-B3BEE9451F45}" srcOrd="0" destOrd="0" presId="urn:microsoft.com/office/officeart/2009/3/layout/HorizontalOrganizationChart"/>
    <dgm:cxn modelId="{45D59689-6D09-AC48-92DC-B6BC15BD3143}" type="presParOf" srcId="{1780440E-D92A-B040-A710-F8D875101E05}" destId="{BCDD8BD9-F9D2-4C44-AB56-5005F5FB7B08}" srcOrd="1" destOrd="0" presId="urn:microsoft.com/office/officeart/2009/3/layout/HorizontalOrganizationChart"/>
    <dgm:cxn modelId="{51D2BD25-8D03-334E-9EB3-F9587257B376}" type="presParOf" srcId="{31E814C1-FFDD-BA48-BF9D-F3C8FF892503}" destId="{B22D4294-1D49-E046-9CF9-7B480D0762E6}" srcOrd="1" destOrd="0" presId="urn:microsoft.com/office/officeart/2009/3/layout/HorizontalOrganizationChart"/>
    <dgm:cxn modelId="{30958DBF-F8EF-EF4B-BC6E-93046F1C86AA}" type="presParOf" srcId="{31E814C1-FFDD-BA48-BF9D-F3C8FF892503}" destId="{E1D0C206-488D-6348-BEA7-1FE8B1679EF7}" srcOrd="2" destOrd="0" presId="urn:microsoft.com/office/officeart/2009/3/layout/HorizontalOrganizationChart"/>
    <dgm:cxn modelId="{0E1DEFC1-590C-6342-A08B-8954DE8F1CCB}" type="presParOf" srcId="{96876921-77F4-4E08-9148-E99125692808}" destId="{97BD78E0-6CC9-224B-9FDD-F11EE9BF8DF0}" srcOrd="2" destOrd="0" presId="urn:microsoft.com/office/officeart/2009/3/layout/HorizontalOrganizationChart"/>
    <dgm:cxn modelId="{C182C675-CF01-FE4B-9A40-F4D7B07D7364}" type="presParOf" srcId="{96876921-77F4-4E08-9148-E99125692808}" destId="{F5564F5E-C23C-6041-B185-3508736BC161}" srcOrd="3" destOrd="0" presId="urn:microsoft.com/office/officeart/2009/3/layout/HorizontalOrganizationChart"/>
    <dgm:cxn modelId="{954B1A3A-FA7D-144D-AB7B-E2C63B139DAD}" type="presParOf" srcId="{F5564F5E-C23C-6041-B185-3508736BC161}" destId="{730C15AF-A2E3-334E-9C4F-2DA8AC61AB90}" srcOrd="0" destOrd="0" presId="urn:microsoft.com/office/officeart/2009/3/layout/HorizontalOrganizationChart"/>
    <dgm:cxn modelId="{684735F2-0ED0-BE4A-87FF-9485947AF26F}" type="presParOf" srcId="{730C15AF-A2E3-334E-9C4F-2DA8AC61AB90}" destId="{19BA56B5-C34A-B64D-A239-C962FAC6DE3A}" srcOrd="0" destOrd="0" presId="urn:microsoft.com/office/officeart/2009/3/layout/HorizontalOrganizationChart"/>
    <dgm:cxn modelId="{B18CAC67-C528-B04E-9977-9259E9CC0547}" type="presParOf" srcId="{730C15AF-A2E3-334E-9C4F-2DA8AC61AB90}" destId="{B13D6842-7E74-6E4A-B081-886229548982}" srcOrd="1" destOrd="0" presId="urn:microsoft.com/office/officeart/2009/3/layout/HorizontalOrganizationChart"/>
    <dgm:cxn modelId="{7EE4DD47-FCD9-A144-8F83-2A51C06A3E53}" type="presParOf" srcId="{F5564F5E-C23C-6041-B185-3508736BC161}" destId="{DA228DBB-51B5-1545-814C-2E0469298B4C}" srcOrd="1" destOrd="0" presId="urn:microsoft.com/office/officeart/2009/3/layout/HorizontalOrganizationChart"/>
    <dgm:cxn modelId="{D7E76806-60C0-D14A-9771-B9B91FD6EEAF}" type="presParOf" srcId="{F5564F5E-C23C-6041-B185-3508736BC161}" destId="{D334E96E-D664-3443-8496-4E437BC45B67}" srcOrd="2" destOrd="0" presId="urn:microsoft.com/office/officeart/2009/3/layout/HorizontalOrganizationChart"/>
    <dgm:cxn modelId="{BC3CF3BC-D284-F24B-AB91-030A6837134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40867232-29C9-4CA2-A450-90413EB834B5}" type="doc">
      <dgm:prSet loTypeId="urn:microsoft.com/office/officeart/2005/8/layout/radial6#1" loCatId="relationship" qsTypeId="urn:microsoft.com/office/officeart/2005/8/quickstyle/simple2#2" qsCatId="simple" csTypeId="urn:microsoft.com/office/officeart/2005/8/colors/accent2_1#2" csCatId="accent2" phldr="1"/>
      <dgm:spPr/>
      <dgm:t>
        <a:bodyPr/>
        <a:lstStyle/>
        <a:p>
          <a:endParaRPr lang="zh-CN" altLang="en-US"/>
        </a:p>
      </dgm:t>
    </dgm:pt>
    <dgm:pt modelId="{A7787FFC-E42E-40A9-A36E-E7364D78C30F}">
      <dgm:prSet phldrT="[文本]" custT="1"/>
      <dgm:spPr/>
      <dgm:t>
        <a:bodyPr/>
        <a:lstStyle/>
        <a:p>
          <a:r>
            <a:rPr lang="en-US" altLang="zh-CN" sz="2000" dirty="0">
              <a:latin typeface="手札体-简粗体" panose="03000700000000000000" pitchFamily="66" charset="-122"/>
              <a:ea typeface="手札体-简粗体" panose="03000700000000000000" pitchFamily="66" charset="-122"/>
            </a:rPr>
            <a:t>4ps</a:t>
          </a:r>
          <a:endParaRPr lang="zh-CN" altLang="en-US" sz="2000" dirty="0">
            <a:latin typeface="手札体-简粗体" panose="03000700000000000000" pitchFamily="66" charset="-122"/>
            <a:ea typeface="手札体-简粗体" panose="03000700000000000000" pitchFamily="66" charset="-122"/>
          </a:endParaRPr>
        </a:p>
      </dgm:t>
    </dgm:pt>
    <dgm:pt modelId="{1AABE4B7-A8BB-4887-B5E8-E6AE711AE457}" type="parTrans" cxnId="{D154F241-AD79-49F1-9139-CB9F4F3A73AA}">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B5D2B845-877C-4CBA-958C-164AA4F24DDB}" type="sibTrans" cxnId="{D154F241-AD79-49F1-9139-CB9F4F3A73AA}">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02B1B2D3-2FB7-4988-BE82-4010F8E6140A}">
      <dgm:prSet phldrT="[文本]" custT="1"/>
      <dgm:spPr/>
      <dgm:t>
        <a:bodyPr/>
        <a:lstStyle/>
        <a:p>
          <a:r>
            <a:rPr lang="zh-CN" altLang="en-US" sz="1800" dirty="0">
              <a:solidFill>
                <a:srgbClr val="FF0000"/>
              </a:solidFill>
              <a:latin typeface="手札体-简粗体" panose="03000700000000000000" pitchFamily="66" charset="-122"/>
              <a:ea typeface="手札体-简粗体" panose="03000700000000000000" pitchFamily="66" charset="-122"/>
            </a:rPr>
            <a:t>产品</a:t>
          </a:r>
        </a:p>
      </dgm:t>
    </dgm:pt>
    <dgm:pt modelId="{D81EFEA8-926F-4699-820B-109D2C6548BC}" type="parTrans" cxnId="{9307006F-BC3F-4308-B481-C348ACD3DBF0}">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5ABB68AA-1765-4FCA-A29E-0D3258300EDC}" type="sibTrans" cxnId="{9307006F-BC3F-4308-B481-C348ACD3DBF0}">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3DD60141-39E3-4A16-BDD4-D69D94515AFE}">
      <dgm:prSet phldrT="[文本]" custT="1"/>
      <dgm:spPr/>
      <dgm:t>
        <a:bodyPr/>
        <a:lstStyle/>
        <a:p>
          <a:r>
            <a:rPr lang="zh-CN" altLang="en-US" sz="1800" dirty="0">
              <a:solidFill>
                <a:srgbClr val="FF0000"/>
              </a:solidFill>
              <a:latin typeface="手札体-简粗体" panose="03000700000000000000" pitchFamily="66" charset="-122"/>
              <a:ea typeface="手札体-简粗体" panose="03000700000000000000" pitchFamily="66" charset="-122"/>
            </a:rPr>
            <a:t>价格</a:t>
          </a:r>
        </a:p>
      </dgm:t>
    </dgm:pt>
    <dgm:pt modelId="{996F3050-81F3-44B2-9DC0-E9E304BA915D}" type="parTrans" cxnId="{0AF7A19C-6A79-4180-B61E-1A5963B9500B}">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663AE880-3E1E-4420-A929-FFEDB9E3F358}" type="sibTrans" cxnId="{0AF7A19C-6A79-4180-B61E-1A5963B9500B}">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818EA958-8758-40C6-9101-A31258A0A670}">
      <dgm:prSet phldrT="[文本]" custT="1"/>
      <dgm:spPr/>
      <dgm:t>
        <a:bodyPr/>
        <a:lstStyle/>
        <a:p>
          <a:pPr>
            <a:lnSpc>
              <a:spcPts val="2160"/>
            </a:lnSpc>
            <a:spcAft>
              <a:spcPts val="0"/>
            </a:spcAft>
          </a:pPr>
          <a:r>
            <a:rPr lang="zh-CN" altLang="en-US" sz="1800" dirty="0">
              <a:solidFill>
                <a:srgbClr val="FF0000"/>
              </a:solidFill>
              <a:latin typeface="手札体-简粗体" panose="03000700000000000000" pitchFamily="66" charset="-122"/>
              <a:ea typeface="手札体-简粗体" panose="03000700000000000000" pitchFamily="66" charset="-122"/>
            </a:rPr>
            <a:t>地点（分销）</a:t>
          </a:r>
        </a:p>
      </dgm:t>
    </dgm:pt>
    <dgm:pt modelId="{923FC7C9-35A5-4D2D-A00C-83F346B4044E}" type="parTrans" cxnId="{D6A6874E-B08D-4A78-BC2B-85243102843E}">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2859CF21-BE5C-4E58-BA91-4248E13598B0}" type="sibTrans" cxnId="{D6A6874E-B08D-4A78-BC2B-85243102843E}">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216D50A9-C34C-4673-9DED-6430B38776A9}">
      <dgm:prSet phldrT="[文本]" custT="1"/>
      <dgm:spPr/>
      <dgm:t>
        <a:bodyPr/>
        <a:lstStyle/>
        <a:p>
          <a:r>
            <a:rPr lang="zh-CN" altLang="en-US" sz="1800" dirty="0">
              <a:solidFill>
                <a:srgbClr val="FF0000"/>
              </a:solidFill>
              <a:latin typeface="手札体-简粗体" panose="03000700000000000000" pitchFamily="66" charset="-122"/>
              <a:ea typeface="手札体-简粗体" panose="03000700000000000000" pitchFamily="66" charset="-122"/>
            </a:rPr>
            <a:t>促销</a:t>
          </a:r>
        </a:p>
      </dgm:t>
    </dgm:pt>
    <dgm:pt modelId="{83133FAE-1957-4208-9EE7-E612DFAA2DA4}" type="parTrans" cxnId="{A4F01A1F-FA2D-410E-A211-E6CDECDE3561}">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E245E4D3-F833-4DF8-8BB6-3249F9992E73}" type="sibTrans" cxnId="{A4F01A1F-FA2D-410E-A211-E6CDECDE3561}">
      <dgm:prSet/>
      <dgm:spPr/>
      <dgm:t>
        <a:bodyPr/>
        <a:lstStyle/>
        <a:p>
          <a:endParaRPr lang="zh-CN" altLang="en-US" sz="1600">
            <a:latin typeface="手札体-简粗体" panose="03000700000000000000" pitchFamily="66" charset="-122"/>
            <a:ea typeface="手札体-简粗体" panose="03000700000000000000" pitchFamily="66" charset="-122"/>
          </a:endParaRPr>
        </a:p>
      </dgm:t>
    </dgm:pt>
    <dgm:pt modelId="{01621FF4-02F9-4D88-B722-69DCCB5F1C01}" type="pres">
      <dgm:prSet presAssocID="{40867232-29C9-4CA2-A450-90413EB834B5}" presName="Name0" presStyleCnt="0">
        <dgm:presLayoutVars>
          <dgm:chMax val="1"/>
          <dgm:dir/>
          <dgm:animLvl val="ctr"/>
          <dgm:resizeHandles val="exact"/>
        </dgm:presLayoutVars>
      </dgm:prSet>
      <dgm:spPr/>
    </dgm:pt>
    <dgm:pt modelId="{803633C8-E341-403D-BCDB-9D7E257CDEF7}" type="pres">
      <dgm:prSet presAssocID="{A7787FFC-E42E-40A9-A36E-E7364D78C30F}" presName="centerShape" presStyleLbl="node0" presStyleIdx="0" presStyleCnt="1"/>
      <dgm:spPr/>
    </dgm:pt>
    <dgm:pt modelId="{17DAD360-DFE8-40C9-B1EC-1F4EAB178379}" type="pres">
      <dgm:prSet presAssocID="{02B1B2D3-2FB7-4988-BE82-4010F8E6140A}" presName="node" presStyleLbl="node1" presStyleIdx="0" presStyleCnt="4" custScaleX="121195" custScaleY="114471">
        <dgm:presLayoutVars>
          <dgm:bulletEnabled val="1"/>
        </dgm:presLayoutVars>
      </dgm:prSet>
      <dgm:spPr/>
    </dgm:pt>
    <dgm:pt modelId="{0BD9B39E-CC1E-48EF-9A45-68D21D48387C}" type="pres">
      <dgm:prSet presAssocID="{02B1B2D3-2FB7-4988-BE82-4010F8E6140A}" presName="dummy" presStyleCnt="0"/>
      <dgm:spPr/>
    </dgm:pt>
    <dgm:pt modelId="{88BD68B1-F665-48AA-8325-405CEF60022B}" type="pres">
      <dgm:prSet presAssocID="{5ABB68AA-1765-4FCA-A29E-0D3258300EDC}" presName="sibTrans" presStyleLbl="sibTrans2D1" presStyleIdx="0" presStyleCnt="4"/>
      <dgm:spPr/>
    </dgm:pt>
    <dgm:pt modelId="{13C1AC68-A1A7-4970-8198-41E64F5FFD8E}" type="pres">
      <dgm:prSet presAssocID="{3DD60141-39E3-4A16-BDD4-D69D94515AFE}" presName="node" presStyleLbl="node1" presStyleIdx="1" presStyleCnt="4" custScaleX="121195" custScaleY="114471">
        <dgm:presLayoutVars>
          <dgm:bulletEnabled val="1"/>
        </dgm:presLayoutVars>
      </dgm:prSet>
      <dgm:spPr/>
    </dgm:pt>
    <dgm:pt modelId="{990C0B76-0286-4C1E-906C-0E4893E006B5}" type="pres">
      <dgm:prSet presAssocID="{3DD60141-39E3-4A16-BDD4-D69D94515AFE}" presName="dummy" presStyleCnt="0"/>
      <dgm:spPr/>
    </dgm:pt>
    <dgm:pt modelId="{E2B52919-7744-4B80-A32B-F3B7561A6BCA}" type="pres">
      <dgm:prSet presAssocID="{663AE880-3E1E-4420-A929-FFEDB9E3F358}" presName="sibTrans" presStyleLbl="sibTrans2D1" presStyleIdx="1" presStyleCnt="4"/>
      <dgm:spPr/>
    </dgm:pt>
    <dgm:pt modelId="{2F7C9924-6DDA-4C75-8492-D2C35CF18224}" type="pres">
      <dgm:prSet presAssocID="{818EA958-8758-40C6-9101-A31258A0A670}" presName="node" presStyleLbl="node1" presStyleIdx="2" presStyleCnt="4" custScaleX="121195" custScaleY="114471">
        <dgm:presLayoutVars>
          <dgm:bulletEnabled val="1"/>
        </dgm:presLayoutVars>
      </dgm:prSet>
      <dgm:spPr/>
    </dgm:pt>
    <dgm:pt modelId="{0ADF1AAD-A35C-4D0E-A8A4-D027A7F5163A}" type="pres">
      <dgm:prSet presAssocID="{818EA958-8758-40C6-9101-A31258A0A670}" presName="dummy" presStyleCnt="0"/>
      <dgm:spPr/>
    </dgm:pt>
    <dgm:pt modelId="{1435A8A1-FF40-42F0-86A6-133F6580CDCC}" type="pres">
      <dgm:prSet presAssocID="{2859CF21-BE5C-4E58-BA91-4248E13598B0}" presName="sibTrans" presStyleLbl="sibTrans2D1" presStyleIdx="2" presStyleCnt="4"/>
      <dgm:spPr/>
    </dgm:pt>
    <dgm:pt modelId="{A0590EE6-1EFF-44AF-A7FC-86C8D6DADE67}" type="pres">
      <dgm:prSet presAssocID="{216D50A9-C34C-4673-9DED-6430B38776A9}" presName="node" presStyleLbl="node1" presStyleIdx="3" presStyleCnt="4" custScaleX="121195" custScaleY="114471">
        <dgm:presLayoutVars>
          <dgm:bulletEnabled val="1"/>
        </dgm:presLayoutVars>
      </dgm:prSet>
      <dgm:spPr/>
    </dgm:pt>
    <dgm:pt modelId="{670C2B2A-88EE-44E8-B734-847039E84F87}" type="pres">
      <dgm:prSet presAssocID="{216D50A9-C34C-4673-9DED-6430B38776A9}" presName="dummy" presStyleCnt="0"/>
      <dgm:spPr/>
    </dgm:pt>
    <dgm:pt modelId="{92E4F53C-40D4-467B-8290-A5B3DE695A29}" type="pres">
      <dgm:prSet presAssocID="{E245E4D3-F833-4DF8-8BB6-3249F9992E73}" presName="sibTrans" presStyleLbl="sibTrans2D1" presStyleIdx="3" presStyleCnt="4"/>
      <dgm:spPr/>
    </dgm:pt>
  </dgm:ptLst>
  <dgm:cxnLst>
    <dgm:cxn modelId="{33AE3D04-800F-4BD2-B0BF-69B919E58CCB}" type="presOf" srcId="{A7787FFC-E42E-40A9-A36E-E7364D78C30F}" destId="{803633C8-E341-403D-BCDB-9D7E257CDEF7}" srcOrd="0" destOrd="0" presId="urn:microsoft.com/office/officeart/2005/8/layout/radial6#1"/>
    <dgm:cxn modelId="{60079C04-AA0B-4C59-9536-43C629140BB0}" type="presOf" srcId="{02B1B2D3-2FB7-4988-BE82-4010F8E6140A}" destId="{17DAD360-DFE8-40C9-B1EC-1F4EAB178379}" srcOrd="0" destOrd="0" presId="urn:microsoft.com/office/officeart/2005/8/layout/radial6#1"/>
    <dgm:cxn modelId="{AB254912-93BD-47E8-9F51-F7097F04C86D}" type="presOf" srcId="{E245E4D3-F833-4DF8-8BB6-3249F9992E73}" destId="{92E4F53C-40D4-467B-8290-A5B3DE695A29}" srcOrd="0" destOrd="0" presId="urn:microsoft.com/office/officeart/2005/8/layout/radial6#1"/>
    <dgm:cxn modelId="{A4F01A1F-FA2D-410E-A211-E6CDECDE3561}" srcId="{A7787FFC-E42E-40A9-A36E-E7364D78C30F}" destId="{216D50A9-C34C-4673-9DED-6430B38776A9}" srcOrd="3" destOrd="0" parTransId="{83133FAE-1957-4208-9EE7-E612DFAA2DA4}" sibTransId="{E245E4D3-F833-4DF8-8BB6-3249F9992E73}"/>
    <dgm:cxn modelId="{BE685841-48E4-45A2-B62E-2B23F6E27FD2}" type="presOf" srcId="{2859CF21-BE5C-4E58-BA91-4248E13598B0}" destId="{1435A8A1-FF40-42F0-86A6-133F6580CDCC}" srcOrd="0" destOrd="0" presId="urn:microsoft.com/office/officeart/2005/8/layout/radial6#1"/>
    <dgm:cxn modelId="{D154F241-AD79-49F1-9139-CB9F4F3A73AA}" srcId="{40867232-29C9-4CA2-A450-90413EB834B5}" destId="{A7787FFC-E42E-40A9-A36E-E7364D78C30F}" srcOrd="0" destOrd="0" parTransId="{1AABE4B7-A8BB-4887-B5E8-E6AE711AE457}" sibTransId="{B5D2B845-877C-4CBA-958C-164AA4F24DDB}"/>
    <dgm:cxn modelId="{D6A6874E-B08D-4A78-BC2B-85243102843E}" srcId="{A7787FFC-E42E-40A9-A36E-E7364D78C30F}" destId="{818EA958-8758-40C6-9101-A31258A0A670}" srcOrd="2" destOrd="0" parTransId="{923FC7C9-35A5-4D2D-A00C-83F346B4044E}" sibTransId="{2859CF21-BE5C-4E58-BA91-4248E13598B0}"/>
    <dgm:cxn modelId="{D9FE9155-F60A-41A8-9F93-52C3A83797B3}" type="presOf" srcId="{40867232-29C9-4CA2-A450-90413EB834B5}" destId="{01621FF4-02F9-4D88-B722-69DCCB5F1C01}" srcOrd="0" destOrd="0" presId="urn:microsoft.com/office/officeart/2005/8/layout/radial6#1"/>
    <dgm:cxn modelId="{9307006F-BC3F-4308-B481-C348ACD3DBF0}" srcId="{A7787FFC-E42E-40A9-A36E-E7364D78C30F}" destId="{02B1B2D3-2FB7-4988-BE82-4010F8E6140A}" srcOrd="0" destOrd="0" parTransId="{D81EFEA8-926F-4699-820B-109D2C6548BC}" sibTransId="{5ABB68AA-1765-4FCA-A29E-0D3258300EDC}"/>
    <dgm:cxn modelId="{4A37888C-2F01-413E-B30D-FC5D621D9450}" type="presOf" srcId="{5ABB68AA-1765-4FCA-A29E-0D3258300EDC}" destId="{88BD68B1-F665-48AA-8325-405CEF60022B}" srcOrd="0" destOrd="0" presId="urn:microsoft.com/office/officeart/2005/8/layout/radial6#1"/>
    <dgm:cxn modelId="{0AF7A19C-6A79-4180-B61E-1A5963B9500B}" srcId="{A7787FFC-E42E-40A9-A36E-E7364D78C30F}" destId="{3DD60141-39E3-4A16-BDD4-D69D94515AFE}" srcOrd="1" destOrd="0" parTransId="{996F3050-81F3-44B2-9DC0-E9E304BA915D}" sibTransId="{663AE880-3E1E-4420-A929-FFEDB9E3F358}"/>
    <dgm:cxn modelId="{C1880FB1-5159-47FC-91C8-8A14CD52F91C}" type="presOf" srcId="{216D50A9-C34C-4673-9DED-6430B38776A9}" destId="{A0590EE6-1EFF-44AF-A7FC-86C8D6DADE67}" srcOrd="0" destOrd="0" presId="urn:microsoft.com/office/officeart/2005/8/layout/radial6#1"/>
    <dgm:cxn modelId="{F0DA65C1-77EB-4B92-BCF1-DBC5AA7A0310}" type="presOf" srcId="{818EA958-8758-40C6-9101-A31258A0A670}" destId="{2F7C9924-6DDA-4C75-8492-D2C35CF18224}" srcOrd="0" destOrd="0" presId="urn:microsoft.com/office/officeart/2005/8/layout/radial6#1"/>
    <dgm:cxn modelId="{8BA3A6D4-BD2E-4DDD-B75C-F539D71439AA}" type="presOf" srcId="{663AE880-3E1E-4420-A929-FFEDB9E3F358}" destId="{E2B52919-7744-4B80-A32B-F3B7561A6BCA}" srcOrd="0" destOrd="0" presId="urn:microsoft.com/office/officeart/2005/8/layout/radial6#1"/>
    <dgm:cxn modelId="{8DB23CEA-B958-4DF9-B680-C4DF5E25A566}" type="presOf" srcId="{3DD60141-39E3-4A16-BDD4-D69D94515AFE}" destId="{13C1AC68-A1A7-4970-8198-41E64F5FFD8E}" srcOrd="0" destOrd="0" presId="urn:microsoft.com/office/officeart/2005/8/layout/radial6#1"/>
    <dgm:cxn modelId="{4BE6EF46-3928-44F9-AB72-F8188766E5AB}" type="presParOf" srcId="{01621FF4-02F9-4D88-B722-69DCCB5F1C01}" destId="{803633C8-E341-403D-BCDB-9D7E257CDEF7}" srcOrd="0" destOrd="0" presId="urn:microsoft.com/office/officeart/2005/8/layout/radial6#1"/>
    <dgm:cxn modelId="{112AF5F0-5AD9-480B-BFB0-3940B615F5C4}" type="presParOf" srcId="{01621FF4-02F9-4D88-B722-69DCCB5F1C01}" destId="{17DAD360-DFE8-40C9-B1EC-1F4EAB178379}" srcOrd="1" destOrd="0" presId="urn:microsoft.com/office/officeart/2005/8/layout/radial6#1"/>
    <dgm:cxn modelId="{EBF07726-20F7-49E0-985C-0F9D38BCCEBC}" type="presParOf" srcId="{01621FF4-02F9-4D88-B722-69DCCB5F1C01}" destId="{0BD9B39E-CC1E-48EF-9A45-68D21D48387C}" srcOrd="2" destOrd="0" presId="urn:microsoft.com/office/officeart/2005/8/layout/radial6#1"/>
    <dgm:cxn modelId="{FEACF35F-D16A-47DD-8C1E-2C4268369833}" type="presParOf" srcId="{01621FF4-02F9-4D88-B722-69DCCB5F1C01}" destId="{88BD68B1-F665-48AA-8325-405CEF60022B}" srcOrd="3" destOrd="0" presId="urn:microsoft.com/office/officeart/2005/8/layout/radial6#1"/>
    <dgm:cxn modelId="{0247681D-6A9C-4033-9264-7E4E9BD9909E}" type="presParOf" srcId="{01621FF4-02F9-4D88-B722-69DCCB5F1C01}" destId="{13C1AC68-A1A7-4970-8198-41E64F5FFD8E}" srcOrd="4" destOrd="0" presId="urn:microsoft.com/office/officeart/2005/8/layout/radial6#1"/>
    <dgm:cxn modelId="{F609509D-A87C-49FE-8BB0-9D75BBBE9D75}" type="presParOf" srcId="{01621FF4-02F9-4D88-B722-69DCCB5F1C01}" destId="{990C0B76-0286-4C1E-906C-0E4893E006B5}" srcOrd="5" destOrd="0" presId="urn:microsoft.com/office/officeart/2005/8/layout/radial6#1"/>
    <dgm:cxn modelId="{8BBBD86B-B3B5-40F5-9EF4-BC355C525B04}" type="presParOf" srcId="{01621FF4-02F9-4D88-B722-69DCCB5F1C01}" destId="{E2B52919-7744-4B80-A32B-F3B7561A6BCA}" srcOrd="6" destOrd="0" presId="urn:microsoft.com/office/officeart/2005/8/layout/radial6#1"/>
    <dgm:cxn modelId="{3308471B-2170-4FBB-A4E0-1FEA4FBB93A4}" type="presParOf" srcId="{01621FF4-02F9-4D88-B722-69DCCB5F1C01}" destId="{2F7C9924-6DDA-4C75-8492-D2C35CF18224}" srcOrd="7" destOrd="0" presId="urn:microsoft.com/office/officeart/2005/8/layout/radial6#1"/>
    <dgm:cxn modelId="{210B2B06-8183-4294-A24C-5BB915FDD3D9}" type="presParOf" srcId="{01621FF4-02F9-4D88-B722-69DCCB5F1C01}" destId="{0ADF1AAD-A35C-4D0E-A8A4-D027A7F5163A}" srcOrd="8" destOrd="0" presId="urn:microsoft.com/office/officeart/2005/8/layout/radial6#1"/>
    <dgm:cxn modelId="{F1B0E573-49BE-4D07-9171-C4CF1A31DD48}" type="presParOf" srcId="{01621FF4-02F9-4D88-B722-69DCCB5F1C01}" destId="{1435A8A1-FF40-42F0-86A6-133F6580CDCC}" srcOrd="9" destOrd="0" presId="urn:microsoft.com/office/officeart/2005/8/layout/radial6#1"/>
    <dgm:cxn modelId="{D158512B-E7B0-4B61-9F16-13F3AA0F196A}" type="presParOf" srcId="{01621FF4-02F9-4D88-B722-69DCCB5F1C01}" destId="{A0590EE6-1EFF-44AF-A7FC-86C8D6DADE67}" srcOrd="10" destOrd="0" presId="urn:microsoft.com/office/officeart/2005/8/layout/radial6#1"/>
    <dgm:cxn modelId="{3EB5704E-D3C5-4BFA-9F80-FF491253206E}" type="presParOf" srcId="{01621FF4-02F9-4D88-B722-69DCCB5F1C01}" destId="{670C2B2A-88EE-44E8-B734-847039E84F87}" srcOrd="11" destOrd="0" presId="urn:microsoft.com/office/officeart/2005/8/layout/radial6#1"/>
    <dgm:cxn modelId="{6C901BBB-F291-4D75-9F28-373D6C812E55}" type="presParOf" srcId="{01621FF4-02F9-4D88-B722-69DCCB5F1C01}" destId="{92E4F53C-40D4-467B-8290-A5B3DE695A29}" srcOrd="12" destOrd="0" presId="urn:microsoft.com/office/officeart/2005/8/layout/radial6#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rPr>
            <a:t>市场营销过程</a:t>
          </a: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a:latin typeface="SimHei" charset="-122"/>
              <a:ea typeface="SimHei" charset="-122"/>
              <a:cs typeface="SimHei" charset="-122"/>
            </a:rPr>
            <a:t>市场营销的过程</a:t>
          </a: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a:latin typeface="SimHei" charset="-122"/>
              <a:ea typeface="SimHei" charset="-122"/>
              <a:cs typeface="SimHei" charset="-122"/>
            </a:rPr>
            <a:t>目标营销经历的三个阶段</a:t>
          </a: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a:latin typeface="SimHei" charset="-122"/>
              <a:ea typeface="SimHei" charset="-122"/>
              <a:cs typeface="SimHei" charset="-122"/>
            </a:rPr>
            <a:t>选择目标市场的三种战略</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市场营销组合策略</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pt>
    <dgm:pt modelId="{CBD704CC-8D6F-4C39-AFA6-3825EE74A965}" type="pres">
      <dgm:prSet presAssocID="{3FA44A42-E0AE-412C-8071-9A37D30DD567}" presName="rootConnector" presStyleLbl="node2" presStyleIdx="0" presStyleCnt="4"/>
      <dgm:spPr/>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pt>
    <dgm:pt modelId="{A4529214-DB2D-4B21-8831-F60F2A376559}" type="pres">
      <dgm:prSet presAssocID="{7638F483-EC40-4669-A117-0C6040B4A66B}" presName="rootConnector" presStyleLbl="node2" presStyleIdx="1" presStyleCnt="4"/>
      <dgm:spPr/>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pt>
    <dgm:pt modelId="{BCDD8BD9-F9D2-4C44-AB56-5005F5FB7B08}" type="pres">
      <dgm:prSet presAssocID="{87585F0D-6A81-F747-99EB-D14B33EBB618}" presName="rootConnector" presStyleLbl="node2" presStyleIdx="2" presStyleCnt="4"/>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pt>
    <dgm:pt modelId="{B13D6842-7E74-6E4A-B081-886229548982}" type="pres">
      <dgm:prSet presAssocID="{23F1803F-276C-8041-9B7B-082F2BD1E946}" presName="rootConnector" presStyleLbl="node2" presStyleIdx="3"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3" destOrd="0" parTransId="{5E91D41B-332E-E54E-BBB2-1256B9CC48C7}" sibTransId="{A4A747C8-04CB-3145-88B3-093091584144}"/>
    <dgm:cxn modelId="{14A41B0D-31B0-1D48-874D-300A62CA88C0}"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71A32126-0937-8847-B506-06050DB1FA4E}" type="presOf" srcId="{87585F0D-6A81-F747-99EB-D14B33EBB618}" destId="{A73C4A40-2D47-BF42-9EF8-B3BEE9451F45}" srcOrd="0" destOrd="0" presId="urn:microsoft.com/office/officeart/2009/3/layout/HorizontalOrganizationChart"/>
    <dgm:cxn modelId="{0BB8A92B-AE79-E540-91F5-A322ABC32949}" type="presOf" srcId="{E2369F6E-DA59-4F6E-BD69-6CAA013A82BE}" destId="{CD82D2C2-9EF5-4CA0-9CEE-9265A38A1F4A}" srcOrd="0" destOrd="0" presId="urn:microsoft.com/office/officeart/2009/3/layout/HorizontalOrganizationChart"/>
    <dgm:cxn modelId="{B1D5413A-4304-9546-8D3E-3C1EAAB389C1}" type="presOf" srcId="{57E64457-75B6-40DF-86BF-80888D7FBBC5}" destId="{72A5A8A1-C34D-4CC9-B014-4EDC4C60B5CB}" srcOrd="0" destOrd="0" presId="urn:microsoft.com/office/officeart/2009/3/layout/HorizontalOrganizationChart"/>
    <dgm:cxn modelId="{FDEA1B40-0278-D746-A281-417388ABDCB9}" type="presOf" srcId="{9AC2E227-803C-4016-BF2C-9291B6CAA290}" destId="{2A2AFDF2-2568-44F8-842C-3BFD70D9F2B1}" srcOrd="0" destOrd="0" presId="urn:microsoft.com/office/officeart/2009/3/layout/HorizontalOrganizationChart"/>
    <dgm:cxn modelId="{48D11269-6F9A-2A4B-8D17-F55745F8C437}" type="presOf" srcId="{5E91D41B-332E-E54E-BBB2-1256B9CC48C7}" destId="{97BD78E0-6CC9-224B-9FDD-F11EE9BF8DF0}" srcOrd="0" destOrd="0" presId="urn:microsoft.com/office/officeart/2009/3/layout/HorizontalOrganizationChart"/>
    <dgm:cxn modelId="{25956B9B-C32A-1241-9B06-294C26548D5F}" type="presOf" srcId="{23F1803F-276C-8041-9B7B-082F2BD1E946}" destId="{B13D6842-7E74-6E4A-B081-886229548982}"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2D13BA4-7B67-4B41-A823-4A57F1B418A9}" type="presOf" srcId="{18A5DCF8-381A-9740-A1DC-D1A5033A3647}" destId="{B94BF64B-9716-424E-A851-42E8E7B2B9A7}" srcOrd="0" destOrd="0" presId="urn:microsoft.com/office/officeart/2009/3/layout/HorizontalOrganizationChart"/>
    <dgm:cxn modelId="{E880CCA9-EF2C-9C4C-84E2-F72DBEF06E9F}" type="presOf" srcId="{7638F483-EC40-4669-A117-0C6040B4A66B}" destId="{A4529214-DB2D-4B21-8831-F60F2A376559}"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43BA2BBA-82AC-154B-A255-78F150128F26}" type="presOf" srcId="{87585F0D-6A81-F747-99EB-D14B33EBB618}" destId="{BCDD8BD9-F9D2-4C44-AB56-5005F5FB7B08}"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A7DA38CE-37F1-A947-AB40-D5F546C30CDC}" type="presOf" srcId="{23F1803F-276C-8041-9B7B-082F2BD1E946}" destId="{19BA56B5-C34A-B64D-A239-C962FAC6DE3A}" srcOrd="0" destOrd="0" presId="urn:microsoft.com/office/officeart/2009/3/layout/HorizontalOrganizationChart"/>
    <dgm:cxn modelId="{6122B1D2-E3D2-E540-B67E-965EBCA2F8C4}" type="presOf" srcId="{F05BBA42-D7AF-4BA0-8C3F-85B1FE28E48F}" destId="{18DB143D-9E27-4E02-AFA5-F665953CBC10}" srcOrd="0" destOrd="0" presId="urn:microsoft.com/office/officeart/2009/3/layout/HorizontalOrganizationChart"/>
    <dgm:cxn modelId="{6675B5E3-9A7E-0942-9E54-2B28C5B96382}" type="presOf" srcId="{3FA44A42-E0AE-412C-8071-9A37D30DD567}" destId="{CBD704CC-8D6F-4C39-AFA6-3825EE74A965}" srcOrd="1" destOrd="0" presId="urn:microsoft.com/office/officeart/2009/3/layout/HorizontalOrganizationChart"/>
    <dgm:cxn modelId="{D3CB28E5-3131-8E45-A904-9E397F19423B}" type="presOf" srcId="{3FA44A42-E0AE-412C-8071-9A37D30DD567}" destId="{22C8BBC7-02FA-4EF0-899A-834C1FEE39E3}" srcOrd="0" destOrd="0" presId="urn:microsoft.com/office/officeart/2009/3/layout/HorizontalOrganizationChart"/>
    <dgm:cxn modelId="{E94006FF-B7CA-FE4B-99E1-7A6464812F83}" type="presOf" srcId="{7638F483-EC40-4669-A117-0C6040B4A66B}" destId="{86A07B8D-FF15-4EFF-8681-05A46BF1E797}" srcOrd="0" destOrd="0" presId="urn:microsoft.com/office/officeart/2009/3/layout/HorizontalOrganizationChart"/>
    <dgm:cxn modelId="{3792AB0B-1736-994C-9E50-73B3DD0BA44E}" type="presParOf" srcId="{18DB143D-9E27-4E02-AFA5-F665953CBC10}" destId="{07E01157-B979-4F6B-B892-75DB2A2B8B0F}" srcOrd="0" destOrd="0" presId="urn:microsoft.com/office/officeart/2009/3/layout/HorizontalOrganizationChart"/>
    <dgm:cxn modelId="{ED92298C-134C-2B4D-AB50-7858923D8DC8}" type="presParOf" srcId="{07E01157-B979-4F6B-B892-75DB2A2B8B0F}" destId="{F686C23F-604E-4653-B2CB-27DBB6BED631}" srcOrd="0" destOrd="0" presId="urn:microsoft.com/office/officeart/2009/3/layout/HorizontalOrganizationChart"/>
    <dgm:cxn modelId="{5F8CF60A-B4E2-2C49-BBB9-F96A93B998CC}" type="presParOf" srcId="{F686C23F-604E-4653-B2CB-27DBB6BED631}" destId="{2A2AFDF2-2568-44F8-842C-3BFD70D9F2B1}" srcOrd="0" destOrd="0" presId="urn:microsoft.com/office/officeart/2009/3/layout/HorizontalOrganizationChart"/>
    <dgm:cxn modelId="{56FC4B0B-E0EB-DF4A-A340-B5F001D035C9}" type="presParOf" srcId="{F686C23F-604E-4653-B2CB-27DBB6BED631}" destId="{9CD41DA5-A8A9-4189-B933-DCF665F7DF2D}" srcOrd="1" destOrd="0" presId="urn:microsoft.com/office/officeart/2009/3/layout/HorizontalOrganizationChart"/>
    <dgm:cxn modelId="{138EB3E7-0582-DD48-83D7-43120DC281F3}" type="presParOf" srcId="{07E01157-B979-4F6B-B892-75DB2A2B8B0F}" destId="{96876921-77F4-4E08-9148-E99125692808}" srcOrd="1" destOrd="0" presId="urn:microsoft.com/office/officeart/2009/3/layout/HorizontalOrganizationChart"/>
    <dgm:cxn modelId="{E91CEEDC-0C59-C348-B2FC-552F9BD57C14}" type="presParOf" srcId="{96876921-77F4-4E08-9148-E99125692808}" destId="{CD82D2C2-9EF5-4CA0-9CEE-9265A38A1F4A}" srcOrd="0" destOrd="0" presId="urn:microsoft.com/office/officeart/2009/3/layout/HorizontalOrganizationChart"/>
    <dgm:cxn modelId="{066A948C-49DE-A34E-A37F-735ABF818789}" type="presParOf" srcId="{96876921-77F4-4E08-9148-E99125692808}" destId="{9441C830-A66B-4AFB-9252-8069549D4F0A}" srcOrd="1" destOrd="0" presId="urn:microsoft.com/office/officeart/2009/3/layout/HorizontalOrganizationChart"/>
    <dgm:cxn modelId="{BB729992-898E-154D-8250-9DACB22D78F3}" type="presParOf" srcId="{9441C830-A66B-4AFB-9252-8069549D4F0A}" destId="{FEAC7974-4462-4948-9F19-4D53C38CC88A}" srcOrd="0" destOrd="0" presId="urn:microsoft.com/office/officeart/2009/3/layout/HorizontalOrganizationChart"/>
    <dgm:cxn modelId="{B30836C5-E8BB-BA41-A75C-E40023CAD13D}" type="presParOf" srcId="{FEAC7974-4462-4948-9F19-4D53C38CC88A}" destId="{22C8BBC7-02FA-4EF0-899A-834C1FEE39E3}" srcOrd="0" destOrd="0" presId="urn:microsoft.com/office/officeart/2009/3/layout/HorizontalOrganizationChart"/>
    <dgm:cxn modelId="{E96DEE76-6D03-C441-AEFD-32D1A7962678}" type="presParOf" srcId="{FEAC7974-4462-4948-9F19-4D53C38CC88A}" destId="{CBD704CC-8D6F-4C39-AFA6-3825EE74A965}" srcOrd="1" destOrd="0" presId="urn:microsoft.com/office/officeart/2009/3/layout/HorizontalOrganizationChart"/>
    <dgm:cxn modelId="{AD3685C3-1D3A-364F-AAF1-53EE6EC35006}" type="presParOf" srcId="{9441C830-A66B-4AFB-9252-8069549D4F0A}" destId="{C4FE27A9-6818-468D-8F72-5DEAE64958BC}" srcOrd="1" destOrd="0" presId="urn:microsoft.com/office/officeart/2009/3/layout/HorizontalOrganizationChart"/>
    <dgm:cxn modelId="{572BA175-1DF6-074F-B6D6-C3929E16CBAC}" type="presParOf" srcId="{9441C830-A66B-4AFB-9252-8069549D4F0A}" destId="{B9E24DCA-DEF6-41DD-8228-40542DF88903}" srcOrd="2" destOrd="0" presId="urn:microsoft.com/office/officeart/2009/3/layout/HorizontalOrganizationChart"/>
    <dgm:cxn modelId="{34CEAC23-A3A4-8649-A962-977903D9C20A}" type="presParOf" srcId="{96876921-77F4-4E08-9148-E99125692808}" destId="{72A5A8A1-C34D-4CC9-B014-4EDC4C60B5CB}" srcOrd="2" destOrd="0" presId="urn:microsoft.com/office/officeart/2009/3/layout/HorizontalOrganizationChart"/>
    <dgm:cxn modelId="{06D08D25-318C-D04B-9AA5-218677A75CCF}" type="presParOf" srcId="{96876921-77F4-4E08-9148-E99125692808}" destId="{99464D45-2B22-432F-8F6C-3394CEC310A7}" srcOrd="3" destOrd="0" presId="urn:microsoft.com/office/officeart/2009/3/layout/HorizontalOrganizationChart"/>
    <dgm:cxn modelId="{046637A6-90AC-024B-A1B1-724B0B383EA3}" type="presParOf" srcId="{99464D45-2B22-432F-8F6C-3394CEC310A7}" destId="{7EEFA05D-0146-474D-BB41-35A44BBAC0EB}" srcOrd="0" destOrd="0" presId="urn:microsoft.com/office/officeart/2009/3/layout/HorizontalOrganizationChart"/>
    <dgm:cxn modelId="{3FAA022E-7353-9C46-A02F-25A23756D3E8}" type="presParOf" srcId="{7EEFA05D-0146-474D-BB41-35A44BBAC0EB}" destId="{86A07B8D-FF15-4EFF-8681-05A46BF1E797}" srcOrd="0" destOrd="0" presId="urn:microsoft.com/office/officeart/2009/3/layout/HorizontalOrganizationChart"/>
    <dgm:cxn modelId="{0A3ECC06-E4B8-5547-9736-75DAA11E36D7}" type="presParOf" srcId="{7EEFA05D-0146-474D-BB41-35A44BBAC0EB}" destId="{A4529214-DB2D-4B21-8831-F60F2A376559}" srcOrd="1" destOrd="0" presId="urn:microsoft.com/office/officeart/2009/3/layout/HorizontalOrganizationChart"/>
    <dgm:cxn modelId="{3E0379DE-8DA7-B348-B632-474E065E40FF}" type="presParOf" srcId="{99464D45-2B22-432F-8F6C-3394CEC310A7}" destId="{4C9D6515-EA4F-4DBF-A8FE-0711C70136B1}" srcOrd="1" destOrd="0" presId="urn:microsoft.com/office/officeart/2009/3/layout/HorizontalOrganizationChart"/>
    <dgm:cxn modelId="{FFE8F738-A5DB-A644-B4E3-BBFFE9281757}" type="presParOf" srcId="{99464D45-2B22-432F-8F6C-3394CEC310A7}" destId="{686779DB-34D3-4F60-84B6-A35826FF3C2A}" srcOrd="2" destOrd="0" presId="urn:microsoft.com/office/officeart/2009/3/layout/HorizontalOrganizationChart"/>
    <dgm:cxn modelId="{02D79B76-040E-0241-9427-0457E4214931}" type="presParOf" srcId="{96876921-77F4-4E08-9148-E99125692808}" destId="{B94BF64B-9716-424E-A851-42E8E7B2B9A7}" srcOrd="4" destOrd="0" presId="urn:microsoft.com/office/officeart/2009/3/layout/HorizontalOrganizationChart"/>
    <dgm:cxn modelId="{40E21337-5BD0-534D-8CAB-3E7977C1AE86}" type="presParOf" srcId="{96876921-77F4-4E08-9148-E99125692808}" destId="{31E814C1-FFDD-BA48-BF9D-F3C8FF892503}" srcOrd="5" destOrd="0" presId="urn:microsoft.com/office/officeart/2009/3/layout/HorizontalOrganizationChart"/>
    <dgm:cxn modelId="{A1A4C375-37ED-1F41-9CFB-445EDD0DB771}" type="presParOf" srcId="{31E814C1-FFDD-BA48-BF9D-F3C8FF892503}" destId="{1780440E-D92A-B040-A710-F8D875101E05}" srcOrd="0" destOrd="0" presId="urn:microsoft.com/office/officeart/2009/3/layout/HorizontalOrganizationChart"/>
    <dgm:cxn modelId="{5E699999-4BE9-E343-BD02-8C3012F6A291}" type="presParOf" srcId="{1780440E-D92A-B040-A710-F8D875101E05}" destId="{A73C4A40-2D47-BF42-9EF8-B3BEE9451F45}" srcOrd="0" destOrd="0" presId="urn:microsoft.com/office/officeart/2009/3/layout/HorizontalOrganizationChart"/>
    <dgm:cxn modelId="{96DF2B99-B508-014A-8EDC-13FEDC0283A1}" type="presParOf" srcId="{1780440E-D92A-B040-A710-F8D875101E05}" destId="{BCDD8BD9-F9D2-4C44-AB56-5005F5FB7B08}" srcOrd="1" destOrd="0" presId="urn:microsoft.com/office/officeart/2009/3/layout/HorizontalOrganizationChart"/>
    <dgm:cxn modelId="{E2F25C7C-13CB-9E40-9991-8E655A42CAC4}" type="presParOf" srcId="{31E814C1-FFDD-BA48-BF9D-F3C8FF892503}" destId="{B22D4294-1D49-E046-9CF9-7B480D0762E6}" srcOrd="1" destOrd="0" presId="urn:microsoft.com/office/officeart/2009/3/layout/HorizontalOrganizationChart"/>
    <dgm:cxn modelId="{66635407-9E8A-5240-A8DA-817DE98602A6}" type="presParOf" srcId="{31E814C1-FFDD-BA48-BF9D-F3C8FF892503}" destId="{E1D0C206-488D-6348-BEA7-1FE8B1679EF7}" srcOrd="2" destOrd="0" presId="urn:microsoft.com/office/officeart/2009/3/layout/HorizontalOrganizationChart"/>
    <dgm:cxn modelId="{EA390757-9D3D-6D49-99D2-0A32E9A1D834}" type="presParOf" srcId="{96876921-77F4-4E08-9148-E99125692808}" destId="{97BD78E0-6CC9-224B-9FDD-F11EE9BF8DF0}" srcOrd="6" destOrd="0" presId="urn:microsoft.com/office/officeart/2009/3/layout/HorizontalOrganizationChart"/>
    <dgm:cxn modelId="{4B6E8C29-420F-E84A-9581-DE9004F837EA}" type="presParOf" srcId="{96876921-77F4-4E08-9148-E99125692808}" destId="{F5564F5E-C23C-6041-B185-3508736BC161}" srcOrd="7" destOrd="0" presId="urn:microsoft.com/office/officeart/2009/3/layout/HorizontalOrganizationChart"/>
    <dgm:cxn modelId="{6659FE4A-EAE1-8449-A71B-B8343C91581D}" type="presParOf" srcId="{F5564F5E-C23C-6041-B185-3508736BC161}" destId="{730C15AF-A2E3-334E-9C4F-2DA8AC61AB90}" srcOrd="0" destOrd="0" presId="urn:microsoft.com/office/officeart/2009/3/layout/HorizontalOrganizationChart"/>
    <dgm:cxn modelId="{1B278624-E59D-DD4C-91D9-411202A8F5A3}" type="presParOf" srcId="{730C15AF-A2E3-334E-9C4F-2DA8AC61AB90}" destId="{19BA56B5-C34A-B64D-A239-C962FAC6DE3A}" srcOrd="0" destOrd="0" presId="urn:microsoft.com/office/officeart/2009/3/layout/HorizontalOrganizationChart"/>
    <dgm:cxn modelId="{2ADE60AC-C508-9749-9D80-C7D0418BED66}" type="presParOf" srcId="{730C15AF-A2E3-334E-9C4F-2DA8AC61AB90}" destId="{B13D6842-7E74-6E4A-B081-886229548982}" srcOrd="1" destOrd="0" presId="urn:microsoft.com/office/officeart/2009/3/layout/HorizontalOrganizationChart"/>
    <dgm:cxn modelId="{14CAAE31-3B95-8346-A31A-60296A6000A2}" type="presParOf" srcId="{F5564F5E-C23C-6041-B185-3508736BC161}" destId="{DA228DBB-51B5-1545-814C-2E0469298B4C}" srcOrd="1" destOrd="0" presId="urn:microsoft.com/office/officeart/2009/3/layout/HorizontalOrganizationChart"/>
    <dgm:cxn modelId="{EBFD89DA-A891-4641-8938-70B58E03926F}" type="presParOf" srcId="{F5564F5E-C23C-6041-B185-3508736BC161}" destId="{D334E96E-D664-3443-8496-4E437BC45B67}" srcOrd="2" destOrd="0" presId="urn:microsoft.com/office/officeart/2009/3/layout/HorizontalOrganizationChart"/>
    <dgm:cxn modelId="{EDC39399-743E-1A4D-B0AC-BC28909E3E1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rPr>
            <a:t>市场营销过程</a:t>
          </a: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a:latin typeface="SimHei" charset="-122"/>
              <a:ea typeface="SimHei" charset="-122"/>
              <a:cs typeface="SimHei" charset="-122"/>
            </a:rPr>
            <a:t>市场营销的过程</a:t>
          </a: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a:latin typeface="SimHei" charset="-122"/>
              <a:ea typeface="SimHei" charset="-122"/>
              <a:cs typeface="SimHei" charset="-122"/>
            </a:rPr>
            <a:t>目标营销经历的三个阶段</a:t>
          </a: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a:latin typeface="SimHei" charset="-122"/>
              <a:ea typeface="SimHei" charset="-122"/>
              <a:cs typeface="SimHei" charset="-122"/>
            </a:rPr>
            <a:t>选择目标市场的三种战略</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市场营销组合策略</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pt>
    <dgm:pt modelId="{CBD704CC-8D6F-4C39-AFA6-3825EE74A965}" type="pres">
      <dgm:prSet presAssocID="{3FA44A42-E0AE-412C-8071-9A37D30DD567}" presName="rootConnector" presStyleLbl="node2" presStyleIdx="0" presStyleCnt="4"/>
      <dgm:spPr/>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pt>
    <dgm:pt modelId="{A4529214-DB2D-4B21-8831-F60F2A376559}" type="pres">
      <dgm:prSet presAssocID="{7638F483-EC40-4669-A117-0C6040B4A66B}" presName="rootConnector" presStyleLbl="node2" presStyleIdx="1" presStyleCnt="4"/>
      <dgm:spPr/>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pt>
    <dgm:pt modelId="{BCDD8BD9-F9D2-4C44-AB56-5005F5FB7B08}" type="pres">
      <dgm:prSet presAssocID="{87585F0D-6A81-F747-99EB-D14B33EBB618}" presName="rootConnector" presStyleLbl="node2" presStyleIdx="2" presStyleCnt="4"/>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pt>
    <dgm:pt modelId="{B13D6842-7E74-6E4A-B081-886229548982}" type="pres">
      <dgm:prSet presAssocID="{23F1803F-276C-8041-9B7B-082F2BD1E946}" presName="rootConnector" presStyleLbl="node2" presStyleIdx="3"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3" destOrd="0" parTransId="{5E91D41B-332E-E54E-BBB2-1256B9CC48C7}" sibTransId="{A4A747C8-04CB-3145-88B3-093091584144}"/>
    <dgm:cxn modelId="{5DC1C015-335F-490F-A06A-BA9652DB0EA7}" srcId="{9AC2E227-803C-4016-BF2C-9291B6CAA290}" destId="{7638F483-EC40-4669-A117-0C6040B4A66B}" srcOrd="1" destOrd="0" parTransId="{57E64457-75B6-40DF-86BF-80888D7FBBC5}" sibTransId="{7B10E917-A0D7-4AB2-8FFF-F08198C7EE50}"/>
    <dgm:cxn modelId="{BF33722E-C9E9-A547-9C8C-8F2197F99338}" type="presOf" srcId="{9AC2E227-803C-4016-BF2C-9291B6CAA290}" destId="{2A2AFDF2-2568-44F8-842C-3BFD70D9F2B1}" srcOrd="0" destOrd="0" presId="urn:microsoft.com/office/officeart/2009/3/layout/HorizontalOrganizationChart"/>
    <dgm:cxn modelId="{1E3DBC2E-3664-134F-B301-CAE2E91EB002}" type="presOf" srcId="{87585F0D-6A81-F747-99EB-D14B33EBB618}" destId="{A73C4A40-2D47-BF42-9EF8-B3BEE9451F45}" srcOrd="0" destOrd="0" presId="urn:microsoft.com/office/officeart/2009/3/layout/HorizontalOrganizationChart"/>
    <dgm:cxn modelId="{9D53EE37-CADD-1844-BB74-A7409253ABAF}" type="presOf" srcId="{18A5DCF8-381A-9740-A1DC-D1A5033A3647}" destId="{B94BF64B-9716-424E-A851-42E8E7B2B9A7}" srcOrd="0" destOrd="0" presId="urn:microsoft.com/office/officeart/2009/3/layout/HorizontalOrganizationChart"/>
    <dgm:cxn modelId="{8B2E3D3A-C591-E046-B30E-691AF2321E2E}" type="presOf" srcId="{E2369F6E-DA59-4F6E-BD69-6CAA013A82BE}" destId="{CD82D2C2-9EF5-4CA0-9CEE-9265A38A1F4A}" srcOrd="0" destOrd="0" presId="urn:microsoft.com/office/officeart/2009/3/layout/HorizontalOrganizationChart"/>
    <dgm:cxn modelId="{2A04564C-6EB6-E545-9AA1-74922FC2224D}" type="presOf" srcId="{7638F483-EC40-4669-A117-0C6040B4A66B}" destId="{86A07B8D-FF15-4EFF-8681-05A46BF1E797}" srcOrd="0" destOrd="0" presId="urn:microsoft.com/office/officeart/2009/3/layout/HorizontalOrganizationChart"/>
    <dgm:cxn modelId="{6F86AE4D-9CFD-0E44-9AB1-1588B7CB04AC}" type="presOf" srcId="{23F1803F-276C-8041-9B7B-082F2BD1E946}" destId="{19BA56B5-C34A-B64D-A239-C962FAC6DE3A}" srcOrd="0" destOrd="0" presId="urn:microsoft.com/office/officeart/2009/3/layout/HorizontalOrganizationChart"/>
    <dgm:cxn modelId="{EBB82A62-0B9D-EA4E-A9F8-843447D9FF88}" type="presOf" srcId="{57E64457-75B6-40DF-86BF-80888D7FBBC5}" destId="{72A5A8A1-C34D-4CC9-B014-4EDC4C60B5CB}" srcOrd="0" destOrd="0" presId="urn:microsoft.com/office/officeart/2009/3/layout/HorizontalOrganizationChart"/>
    <dgm:cxn modelId="{527DBE7E-FADC-5F41-AD50-1AE6318E2186}" type="presOf" srcId="{7638F483-EC40-4669-A117-0C6040B4A66B}" destId="{A4529214-DB2D-4B21-8831-F60F2A376559}" srcOrd="1" destOrd="0" presId="urn:microsoft.com/office/officeart/2009/3/layout/HorizontalOrganizationChart"/>
    <dgm:cxn modelId="{15F63D7F-4A9B-A04F-8F64-6BE33E84499A}" type="presOf" srcId="{87585F0D-6A81-F747-99EB-D14B33EBB618}" destId="{BCDD8BD9-F9D2-4C44-AB56-5005F5FB7B08}" srcOrd="1" destOrd="0" presId="urn:microsoft.com/office/officeart/2009/3/layout/HorizontalOrganizationChart"/>
    <dgm:cxn modelId="{41CC2182-A4F2-CC41-BB4C-EE330522C2E0}" type="presOf" srcId="{23F1803F-276C-8041-9B7B-082F2BD1E946}" destId="{B13D6842-7E74-6E4A-B081-886229548982}" srcOrd="1" destOrd="0" presId="urn:microsoft.com/office/officeart/2009/3/layout/HorizontalOrganizationChart"/>
    <dgm:cxn modelId="{C2EA0F91-C7EE-564F-BF1D-2C298E7D8EF3}" type="presOf" srcId="{F05BBA42-D7AF-4BA0-8C3F-85B1FE28E48F}" destId="{18DB143D-9E27-4E02-AFA5-F665953CBC10}" srcOrd="0" destOrd="0" presId="urn:microsoft.com/office/officeart/2009/3/layout/HorizontalOrganizationChart"/>
    <dgm:cxn modelId="{5D586C94-7D19-CA41-BD9B-B73FAC3072FC}"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49411FA9-C674-0A4F-BFE3-BE491B0644C1}" type="presOf" srcId="{3FA44A42-E0AE-412C-8071-9A37D30DD567}" destId="{22C8BBC7-02FA-4EF0-899A-834C1FEE39E3}"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16E704BC-2A1B-4F46-936A-B39AB7DDB3D7}" type="presOf" srcId="{3FA44A42-E0AE-412C-8071-9A37D30DD567}" destId="{CBD704CC-8D6F-4C39-AFA6-3825EE74A965}"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4A1A52F1-0BF6-AE49-95C7-C05FDAB7CAF2}" type="presOf" srcId="{5E91D41B-332E-E54E-BBB2-1256B9CC48C7}" destId="{97BD78E0-6CC9-224B-9FDD-F11EE9BF8DF0}" srcOrd="0" destOrd="0" presId="urn:microsoft.com/office/officeart/2009/3/layout/HorizontalOrganizationChart"/>
    <dgm:cxn modelId="{9CACE770-B7E9-4E4E-8235-A6478571D96D}" type="presParOf" srcId="{18DB143D-9E27-4E02-AFA5-F665953CBC10}" destId="{07E01157-B979-4F6B-B892-75DB2A2B8B0F}" srcOrd="0" destOrd="0" presId="urn:microsoft.com/office/officeart/2009/3/layout/HorizontalOrganizationChart"/>
    <dgm:cxn modelId="{898A118C-A7D2-0C49-B336-1C37FB8A96E9}" type="presParOf" srcId="{07E01157-B979-4F6B-B892-75DB2A2B8B0F}" destId="{F686C23F-604E-4653-B2CB-27DBB6BED631}" srcOrd="0" destOrd="0" presId="urn:microsoft.com/office/officeart/2009/3/layout/HorizontalOrganizationChart"/>
    <dgm:cxn modelId="{B70FAEBF-B4F5-464D-8B99-00BD715532EE}" type="presParOf" srcId="{F686C23F-604E-4653-B2CB-27DBB6BED631}" destId="{2A2AFDF2-2568-44F8-842C-3BFD70D9F2B1}" srcOrd="0" destOrd="0" presId="urn:microsoft.com/office/officeart/2009/3/layout/HorizontalOrganizationChart"/>
    <dgm:cxn modelId="{4366EF8F-5F24-1549-A407-DB8A5633CC45}" type="presParOf" srcId="{F686C23F-604E-4653-B2CB-27DBB6BED631}" destId="{9CD41DA5-A8A9-4189-B933-DCF665F7DF2D}" srcOrd="1" destOrd="0" presId="urn:microsoft.com/office/officeart/2009/3/layout/HorizontalOrganizationChart"/>
    <dgm:cxn modelId="{CCE4F278-7BBB-D140-B822-E98AEB34D430}" type="presParOf" srcId="{07E01157-B979-4F6B-B892-75DB2A2B8B0F}" destId="{96876921-77F4-4E08-9148-E99125692808}" srcOrd="1" destOrd="0" presId="urn:microsoft.com/office/officeart/2009/3/layout/HorizontalOrganizationChart"/>
    <dgm:cxn modelId="{931BDCC8-9A60-8D4B-9378-27D2E236E7FD}" type="presParOf" srcId="{96876921-77F4-4E08-9148-E99125692808}" destId="{CD82D2C2-9EF5-4CA0-9CEE-9265A38A1F4A}" srcOrd="0" destOrd="0" presId="urn:microsoft.com/office/officeart/2009/3/layout/HorizontalOrganizationChart"/>
    <dgm:cxn modelId="{177BF718-8FA9-5340-B15A-B7BB680B6C9E}" type="presParOf" srcId="{96876921-77F4-4E08-9148-E99125692808}" destId="{9441C830-A66B-4AFB-9252-8069549D4F0A}" srcOrd="1" destOrd="0" presId="urn:microsoft.com/office/officeart/2009/3/layout/HorizontalOrganizationChart"/>
    <dgm:cxn modelId="{23F7E658-0848-C74E-BE35-8BCC69CAD18B}" type="presParOf" srcId="{9441C830-A66B-4AFB-9252-8069549D4F0A}" destId="{FEAC7974-4462-4948-9F19-4D53C38CC88A}" srcOrd="0" destOrd="0" presId="urn:microsoft.com/office/officeart/2009/3/layout/HorizontalOrganizationChart"/>
    <dgm:cxn modelId="{CB5F2F5D-C5BA-F94D-B4EC-A5CDCA96FE3E}" type="presParOf" srcId="{FEAC7974-4462-4948-9F19-4D53C38CC88A}" destId="{22C8BBC7-02FA-4EF0-899A-834C1FEE39E3}" srcOrd="0" destOrd="0" presId="urn:microsoft.com/office/officeart/2009/3/layout/HorizontalOrganizationChart"/>
    <dgm:cxn modelId="{57C6E967-8A02-9942-B847-E043EACC179D}" type="presParOf" srcId="{FEAC7974-4462-4948-9F19-4D53C38CC88A}" destId="{CBD704CC-8D6F-4C39-AFA6-3825EE74A965}" srcOrd="1" destOrd="0" presId="urn:microsoft.com/office/officeart/2009/3/layout/HorizontalOrganizationChart"/>
    <dgm:cxn modelId="{5A18A096-FCE4-3B42-AAEB-EBD775533CCC}" type="presParOf" srcId="{9441C830-A66B-4AFB-9252-8069549D4F0A}" destId="{C4FE27A9-6818-468D-8F72-5DEAE64958BC}" srcOrd="1" destOrd="0" presId="urn:microsoft.com/office/officeart/2009/3/layout/HorizontalOrganizationChart"/>
    <dgm:cxn modelId="{2D0FD5AD-D5C0-FD4B-8199-042A9E5292D9}" type="presParOf" srcId="{9441C830-A66B-4AFB-9252-8069549D4F0A}" destId="{B9E24DCA-DEF6-41DD-8228-40542DF88903}" srcOrd="2" destOrd="0" presId="urn:microsoft.com/office/officeart/2009/3/layout/HorizontalOrganizationChart"/>
    <dgm:cxn modelId="{44946082-368D-EB4E-ABEB-2170637279FE}" type="presParOf" srcId="{96876921-77F4-4E08-9148-E99125692808}" destId="{72A5A8A1-C34D-4CC9-B014-4EDC4C60B5CB}" srcOrd="2" destOrd="0" presId="urn:microsoft.com/office/officeart/2009/3/layout/HorizontalOrganizationChart"/>
    <dgm:cxn modelId="{5EB7F60B-4489-E948-B561-C52B8E3BF9D0}" type="presParOf" srcId="{96876921-77F4-4E08-9148-E99125692808}" destId="{99464D45-2B22-432F-8F6C-3394CEC310A7}" srcOrd="3" destOrd="0" presId="urn:microsoft.com/office/officeart/2009/3/layout/HorizontalOrganizationChart"/>
    <dgm:cxn modelId="{296D6F6F-2B8D-5F40-A8B2-EA0AC78D57EC}" type="presParOf" srcId="{99464D45-2B22-432F-8F6C-3394CEC310A7}" destId="{7EEFA05D-0146-474D-BB41-35A44BBAC0EB}" srcOrd="0" destOrd="0" presId="urn:microsoft.com/office/officeart/2009/3/layout/HorizontalOrganizationChart"/>
    <dgm:cxn modelId="{5C260CA9-09E8-5440-AC8A-CBDD7906DAFB}" type="presParOf" srcId="{7EEFA05D-0146-474D-BB41-35A44BBAC0EB}" destId="{86A07B8D-FF15-4EFF-8681-05A46BF1E797}" srcOrd="0" destOrd="0" presId="urn:microsoft.com/office/officeart/2009/3/layout/HorizontalOrganizationChart"/>
    <dgm:cxn modelId="{AFDB8408-FE8B-BB41-B23F-03450065AF98}" type="presParOf" srcId="{7EEFA05D-0146-474D-BB41-35A44BBAC0EB}" destId="{A4529214-DB2D-4B21-8831-F60F2A376559}" srcOrd="1" destOrd="0" presId="urn:microsoft.com/office/officeart/2009/3/layout/HorizontalOrganizationChart"/>
    <dgm:cxn modelId="{381FC969-C139-6B4B-93D0-165A4187BF5B}" type="presParOf" srcId="{99464D45-2B22-432F-8F6C-3394CEC310A7}" destId="{4C9D6515-EA4F-4DBF-A8FE-0711C70136B1}" srcOrd="1" destOrd="0" presId="urn:microsoft.com/office/officeart/2009/3/layout/HorizontalOrganizationChart"/>
    <dgm:cxn modelId="{8C81E7D8-D76B-1E40-BA0E-809F6D06168B}" type="presParOf" srcId="{99464D45-2B22-432F-8F6C-3394CEC310A7}" destId="{686779DB-34D3-4F60-84B6-A35826FF3C2A}" srcOrd="2" destOrd="0" presId="urn:microsoft.com/office/officeart/2009/3/layout/HorizontalOrganizationChart"/>
    <dgm:cxn modelId="{EE801FA6-CFBF-8944-A94A-F7825C1231AD}" type="presParOf" srcId="{96876921-77F4-4E08-9148-E99125692808}" destId="{B94BF64B-9716-424E-A851-42E8E7B2B9A7}" srcOrd="4" destOrd="0" presId="urn:microsoft.com/office/officeart/2009/3/layout/HorizontalOrganizationChart"/>
    <dgm:cxn modelId="{19159F6B-D45A-1C46-A7E9-1FBA9602A19A}" type="presParOf" srcId="{96876921-77F4-4E08-9148-E99125692808}" destId="{31E814C1-FFDD-BA48-BF9D-F3C8FF892503}" srcOrd="5" destOrd="0" presId="urn:microsoft.com/office/officeart/2009/3/layout/HorizontalOrganizationChart"/>
    <dgm:cxn modelId="{478719D1-C397-B84B-8616-411B81019259}" type="presParOf" srcId="{31E814C1-FFDD-BA48-BF9D-F3C8FF892503}" destId="{1780440E-D92A-B040-A710-F8D875101E05}" srcOrd="0" destOrd="0" presId="urn:microsoft.com/office/officeart/2009/3/layout/HorizontalOrganizationChart"/>
    <dgm:cxn modelId="{6AC9C236-79BC-1448-82BA-E33D7FDE0DF8}" type="presParOf" srcId="{1780440E-D92A-B040-A710-F8D875101E05}" destId="{A73C4A40-2D47-BF42-9EF8-B3BEE9451F45}" srcOrd="0" destOrd="0" presId="urn:microsoft.com/office/officeart/2009/3/layout/HorizontalOrganizationChart"/>
    <dgm:cxn modelId="{36DEB4B1-32D8-CF4E-925C-C9AD54DD9123}" type="presParOf" srcId="{1780440E-D92A-B040-A710-F8D875101E05}" destId="{BCDD8BD9-F9D2-4C44-AB56-5005F5FB7B08}" srcOrd="1" destOrd="0" presId="urn:microsoft.com/office/officeart/2009/3/layout/HorizontalOrganizationChart"/>
    <dgm:cxn modelId="{81874F69-786C-984B-A5F0-741D7FF41D92}" type="presParOf" srcId="{31E814C1-FFDD-BA48-BF9D-F3C8FF892503}" destId="{B22D4294-1D49-E046-9CF9-7B480D0762E6}" srcOrd="1" destOrd="0" presId="urn:microsoft.com/office/officeart/2009/3/layout/HorizontalOrganizationChart"/>
    <dgm:cxn modelId="{AA768E86-EC39-ED47-A992-FDE396F06687}" type="presParOf" srcId="{31E814C1-FFDD-BA48-BF9D-F3C8FF892503}" destId="{E1D0C206-488D-6348-BEA7-1FE8B1679EF7}" srcOrd="2" destOrd="0" presId="urn:microsoft.com/office/officeart/2009/3/layout/HorizontalOrganizationChart"/>
    <dgm:cxn modelId="{D20558E3-29D3-D341-9B16-C5A5E698E397}" type="presParOf" srcId="{96876921-77F4-4E08-9148-E99125692808}" destId="{97BD78E0-6CC9-224B-9FDD-F11EE9BF8DF0}" srcOrd="6" destOrd="0" presId="urn:microsoft.com/office/officeart/2009/3/layout/HorizontalOrganizationChart"/>
    <dgm:cxn modelId="{9749E5E4-24D7-744B-BFC3-E06AFEBE7954}" type="presParOf" srcId="{96876921-77F4-4E08-9148-E99125692808}" destId="{F5564F5E-C23C-6041-B185-3508736BC161}" srcOrd="7" destOrd="0" presId="urn:microsoft.com/office/officeart/2009/3/layout/HorizontalOrganizationChart"/>
    <dgm:cxn modelId="{7C15F1D4-3A6E-824E-9B70-B6769EFCC7E9}" type="presParOf" srcId="{F5564F5E-C23C-6041-B185-3508736BC161}" destId="{730C15AF-A2E3-334E-9C4F-2DA8AC61AB90}" srcOrd="0" destOrd="0" presId="urn:microsoft.com/office/officeart/2009/3/layout/HorizontalOrganizationChart"/>
    <dgm:cxn modelId="{41214FEB-2BBC-7C45-80EA-E2B5F740A57B}" type="presParOf" srcId="{730C15AF-A2E3-334E-9C4F-2DA8AC61AB90}" destId="{19BA56B5-C34A-B64D-A239-C962FAC6DE3A}" srcOrd="0" destOrd="0" presId="urn:microsoft.com/office/officeart/2009/3/layout/HorizontalOrganizationChart"/>
    <dgm:cxn modelId="{656BB6F6-1DA2-254F-A60C-F852DEF86873}" type="presParOf" srcId="{730C15AF-A2E3-334E-9C4F-2DA8AC61AB90}" destId="{B13D6842-7E74-6E4A-B081-886229548982}" srcOrd="1" destOrd="0" presId="urn:microsoft.com/office/officeart/2009/3/layout/HorizontalOrganizationChart"/>
    <dgm:cxn modelId="{C1F47A7E-AB6B-7B43-ACCC-8C439348142E}" type="presParOf" srcId="{F5564F5E-C23C-6041-B185-3508736BC161}" destId="{DA228DBB-51B5-1545-814C-2E0469298B4C}" srcOrd="1" destOrd="0" presId="urn:microsoft.com/office/officeart/2009/3/layout/HorizontalOrganizationChart"/>
    <dgm:cxn modelId="{2F29D3B9-E1D8-1F41-935E-750F22A6054D}" type="presParOf" srcId="{F5564F5E-C23C-6041-B185-3508736BC161}" destId="{D334E96E-D664-3443-8496-4E437BC45B67}" srcOrd="2" destOrd="0" presId="urn:microsoft.com/office/officeart/2009/3/layout/HorizontalOrganizationChart"/>
    <dgm:cxn modelId="{1B6A920B-FD3C-744F-B423-C0FB935B4FBD}"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rPr>
            <a:t>市场营销过程</a:t>
          </a: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a:latin typeface="SimHei" charset="-122"/>
              <a:ea typeface="SimHei" charset="-122"/>
              <a:cs typeface="SimHei" charset="-122"/>
            </a:rPr>
            <a:t>市场营销的过程</a:t>
          </a: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a:latin typeface="SimHei" charset="-122"/>
              <a:ea typeface="SimHei" charset="-122"/>
              <a:cs typeface="SimHei" charset="-122"/>
            </a:rPr>
            <a:t>目标营销经历的三个阶段</a:t>
          </a: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a:latin typeface="SimHei" charset="-122"/>
              <a:ea typeface="SimHei" charset="-122"/>
              <a:cs typeface="SimHei" charset="-122"/>
            </a:rPr>
            <a:t>选择目标市场的三种战略</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市场营销组合策略</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pt>
    <dgm:pt modelId="{CBD704CC-8D6F-4C39-AFA6-3825EE74A965}" type="pres">
      <dgm:prSet presAssocID="{3FA44A42-E0AE-412C-8071-9A37D30DD567}" presName="rootConnector" presStyleLbl="node2" presStyleIdx="0" presStyleCnt="4"/>
      <dgm:spPr/>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pt>
    <dgm:pt modelId="{A4529214-DB2D-4B21-8831-F60F2A376559}" type="pres">
      <dgm:prSet presAssocID="{7638F483-EC40-4669-A117-0C6040B4A66B}" presName="rootConnector" presStyleLbl="node2" presStyleIdx="1" presStyleCnt="4"/>
      <dgm:spPr/>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pt>
    <dgm:pt modelId="{BCDD8BD9-F9D2-4C44-AB56-5005F5FB7B08}" type="pres">
      <dgm:prSet presAssocID="{87585F0D-6A81-F747-99EB-D14B33EBB618}" presName="rootConnector" presStyleLbl="node2" presStyleIdx="2" presStyleCnt="4"/>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pt>
    <dgm:pt modelId="{B13D6842-7E74-6E4A-B081-886229548982}" type="pres">
      <dgm:prSet presAssocID="{23F1803F-276C-8041-9B7B-082F2BD1E946}" presName="rootConnector" presStyleLbl="node2" presStyleIdx="3"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EDC13802-F5C5-4A46-84E5-8BC0CE98952E}" type="presOf" srcId="{7638F483-EC40-4669-A117-0C6040B4A66B}" destId="{86A07B8D-FF15-4EFF-8681-05A46BF1E797}"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5DC1C015-335F-490F-A06A-BA9652DB0EA7}" srcId="{9AC2E227-803C-4016-BF2C-9291B6CAA290}" destId="{7638F483-EC40-4669-A117-0C6040B4A66B}" srcOrd="1" destOrd="0" parTransId="{57E64457-75B6-40DF-86BF-80888D7FBBC5}" sibTransId="{7B10E917-A0D7-4AB2-8FFF-F08198C7EE50}"/>
    <dgm:cxn modelId="{21BFA21B-9398-9249-9642-C61B6EE70420}" type="presOf" srcId="{18A5DCF8-381A-9740-A1DC-D1A5033A3647}" destId="{B94BF64B-9716-424E-A851-42E8E7B2B9A7}" srcOrd="0" destOrd="0" presId="urn:microsoft.com/office/officeart/2009/3/layout/HorizontalOrganizationChart"/>
    <dgm:cxn modelId="{420DEB29-26B4-FF43-AAA9-AAA9B8F6E8C0}" type="presOf" srcId="{F05BBA42-D7AF-4BA0-8C3F-85B1FE28E48F}" destId="{18DB143D-9E27-4E02-AFA5-F665953CBC10}" srcOrd="0" destOrd="0" presId="urn:microsoft.com/office/officeart/2009/3/layout/HorizontalOrganizationChart"/>
    <dgm:cxn modelId="{1F39CD30-B30F-C543-A6AE-2E730D99BCCB}" type="presOf" srcId="{87585F0D-6A81-F747-99EB-D14B33EBB618}" destId="{A73C4A40-2D47-BF42-9EF8-B3BEE9451F45}" srcOrd="0" destOrd="0" presId="urn:microsoft.com/office/officeart/2009/3/layout/HorizontalOrganizationChart"/>
    <dgm:cxn modelId="{A7D4934C-B95A-224E-B20F-47604AE514D3}" type="presOf" srcId="{9AC2E227-803C-4016-BF2C-9291B6CAA290}" destId="{9CD41DA5-A8A9-4189-B933-DCF665F7DF2D}" srcOrd="1" destOrd="0" presId="urn:microsoft.com/office/officeart/2009/3/layout/HorizontalOrganizationChart"/>
    <dgm:cxn modelId="{BFF55D52-8A5D-B04C-8E9B-6B6B34863D77}" type="presOf" srcId="{E2369F6E-DA59-4F6E-BD69-6CAA013A82BE}" destId="{CD82D2C2-9EF5-4CA0-9CEE-9265A38A1F4A}" srcOrd="0" destOrd="0" presId="urn:microsoft.com/office/officeart/2009/3/layout/HorizontalOrganizationChart"/>
    <dgm:cxn modelId="{49D9A567-4A1D-A84C-A0D1-77BB40F9F1CF}" type="presOf" srcId="{3FA44A42-E0AE-412C-8071-9A37D30DD567}" destId="{22C8BBC7-02FA-4EF0-899A-834C1FEE39E3}" srcOrd="0" destOrd="0" presId="urn:microsoft.com/office/officeart/2009/3/layout/HorizontalOrganizationChart"/>
    <dgm:cxn modelId="{EE28FE6F-A6FC-534A-9301-E66F203EDCF3}" type="presOf" srcId="{23F1803F-276C-8041-9B7B-082F2BD1E946}" destId="{19BA56B5-C34A-B64D-A239-C962FAC6DE3A}" srcOrd="0" destOrd="0" presId="urn:microsoft.com/office/officeart/2009/3/layout/HorizontalOrganizationChart"/>
    <dgm:cxn modelId="{4EBE1382-4A64-7949-AB15-95B71B6F70A8}" type="presOf" srcId="{7638F483-EC40-4669-A117-0C6040B4A66B}" destId="{A4529214-DB2D-4B21-8831-F60F2A376559}" srcOrd="1" destOrd="0" presId="urn:microsoft.com/office/officeart/2009/3/layout/HorizontalOrganizationChart"/>
    <dgm:cxn modelId="{AFECB483-3E8B-BA43-B977-7E9A03B17163}" type="presOf" srcId="{23F1803F-276C-8041-9B7B-082F2BD1E946}" destId="{B13D6842-7E74-6E4A-B081-886229548982}"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ABD59AA-4D6A-4321-B1A4-8D610095B134}" srcId="{9AC2E227-803C-4016-BF2C-9291B6CAA290}" destId="{3FA44A42-E0AE-412C-8071-9A37D30DD567}" srcOrd="0" destOrd="0" parTransId="{E2369F6E-DA59-4F6E-BD69-6CAA013A82BE}" sibTransId="{05B8FEA2-0054-4DA8-8F71-5C25E580ABD0}"/>
    <dgm:cxn modelId="{9AAB41CC-B9AA-9142-BE5E-0B1EE6E34DAA}" srcId="{9AC2E227-803C-4016-BF2C-9291B6CAA290}" destId="{87585F0D-6A81-F747-99EB-D14B33EBB618}" srcOrd="2" destOrd="0" parTransId="{18A5DCF8-381A-9740-A1DC-D1A5033A3647}" sibTransId="{8D2E3331-C9C0-6F41-9B03-2AE4E999EDF7}"/>
    <dgm:cxn modelId="{754160CC-3469-FC46-B22C-708D56CBDB55}" type="presOf" srcId="{3FA44A42-E0AE-412C-8071-9A37D30DD567}" destId="{CBD704CC-8D6F-4C39-AFA6-3825EE74A965}" srcOrd="1" destOrd="0" presId="urn:microsoft.com/office/officeart/2009/3/layout/HorizontalOrganizationChart"/>
    <dgm:cxn modelId="{503A93DC-9BAB-6B46-B8EF-216690FBF276}" type="presOf" srcId="{57E64457-75B6-40DF-86BF-80888D7FBBC5}" destId="{72A5A8A1-C34D-4CC9-B014-4EDC4C60B5CB}" srcOrd="0" destOrd="0" presId="urn:microsoft.com/office/officeart/2009/3/layout/HorizontalOrganizationChart"/>
    <dgm:cxn modelId="{80CD0CE1-AD9E-A846-B06A-B80F01CB1F8A}" type="presOf" srcId="{5E91D41B-332E-E54E-BBB2-1256B9CC48C7}" destId="{97BD78E0-6CC9-224B-9FDD-F11EE9BF8DF0}" srcOrd="0" destOrd="0" presId="urn:microsoft.com/office/officeart/2009/3/layout/HorizontalOrganizationChart"/>
    <dgm:cxn modelId="{A1E414EE-295E-3C45-9DD9-3A1BD08DA713}" type="presOf" srcId="{9AC2E227-803C-4016-BF2C-9291B6CAA290}" destId="{2A2AFDF2-2568-44F8-842C-3BFD70D9F2B1}" srcOrd="0" destOrd="0" presId="urn:microsoft.com/office/officeart/2009/3/layout/HorizontalOrganizationChart"/>
    <dgm:cxn modelId="{D144C6F8-748E-E741-AD1B-6B7B9C771414}" type="presOf" srcId="{87585F0D-6A81-F747-99EB-D14B33EBB618}" destId="{BCDD8BD9-F9D2-4C44-AB56-5005F5FB7B08}" srcOrd="1" destOrd="0" presId="urn:microsoft.com/office/officeart/2009/3/layout/HorizontalOrganizationChart"/>
    <dgm:cxn modelId="{D60CE03F-1A15-4743-94BD-3D17DCAE7139}" type="presParOf" srcId="{18DB143D-9E27-4E02-AFA5-F665953CBC10}" destId="{07E01157-B979-4F6B-B892-75DB2A2B8B0F}" srcOrd="0" destOrd="0" presId="urn:microsoft.com/office/officeart/2009/3/layout/HorizontalOrganizationChart"/>
    <dgm:cxn modelId="{409CE738-99DF-2345-94CA-16F95C12D7C5}" type="presParOf" srcId="{07E01157-B979-4F6B-B892-75DB2A2B8B0F}" destId="{F686C23F-604E-4653-B2CB-27DBB6BED631}" srcOrd="0" destOrd="0" presId="urn:microsoft.com/office/officeart/2009/3/layout/HorizontalOrganizationChart"/>
    <dgm:cxn modelId="{41ABCAAD-B96B-5443-B35B-9252297CDB52}" type="presParOf" srcId="{F686C23F-604E-4653-B2CB-27DBB6BED631}" destId="{2A2AFDF2-2568-44F8-842C-3BFD70D9F2B1}" srcOrd="0" destOrd="0" presId="urn:microsoft.com/office/officeart/2009/3/layout/HorizontalOrganizationChart"/>
    <dgm:cxn modelId="{D6D75A84-B2D9-AD41-A184-70A1FF022683}" type="presParOf" srcId="{F686C23F-604E-4653-B2CB-27DBB6BED631}" destId="{9CD41DA5-A8A9-4189-B933-DCF665F7DF2D}" srcOrd="1" destOrd="0" presId="urn:microsoft.com/office/officeart/2009/3/layout/HorizontalOrganizationChart"/>
    <dgm:cxn modelId="{2C8EF8E7-747F-5B48-AE07-DC98658C6C65}" type="presParOf" srcId="{07E01157-B979-4F6B-B892-75DB2A2B8B0F}" destId="{96876921-77F4-4E08-9148-E99125692808}" srcOrd="1" destOrd="0" presId="urn:microsoft.com/office/officeart/2009/3/layout/HorizontalOrganizationChart"/>
    <dgm:cxn modelId="{4B8CB397-F903-9D40-8725-D0B058178451}" type="presParOf" srcId="{96876921-77F4-4E08-9148-E99125692808}" destId="{CD82D2C2-9EF5-4CA0-9CEE-9265A38A1F4A}" srcOrd="0" destOrd="0" presId="urn:microsoft.com/office/officeart/2009/3/layout/HorizontalOrganizationChart"/>
    <dgm:cxn modelId="{7E006C70-5828-7C40-805F-469FAFE94452}" type="presParOf" srcId="{96876921-77F4-4E08-9148-E99125692808}" destId="{9441C830-A66B-4AFB-9252-8069549D4F0A}" srcOrd="1" destOrd="0" presId="urn:microsoft.com/office/officeart/2009/3/layout/HorizontalOrganizationChart"/>
    <dgm:cxn modelId="{276D4254-AACB-6B4F-8BBE-33CC2945E85C}" type="presParOf" srcId="{9441C830-A66B-4AFB-9252-8069549D4F0A}" destId="{FEAC7974-4462-4948-9F19-4D53C38CC88A}" srcOrd="0" destOrd="0" presId="urn:microsoft.com/office/officeart/2009/3/layout/HorizontalOrganizationChart"/>
    <dgm:cxn modelId="{D65EB472-D000-F849-887A-473B311786B6}" type="presParOf" srcId="{FEAC7974-4462-4948-9F19-4D53C38CC88A}" destId="{22C8BBC7-02FA-4EF0-899A-834C1FEE39E3}" srcOrd="0" destOrd="0" presId="urn:microsoft.com/office/officeart/2009/3/layout/HorizontalOrganizationChart"/>
    <dgm:cxn modelId="{E0D9045E-25BF-EC4A-8C5A-536E39334577}" type="presParOf" srcId="{FEAC7974-4462-4948-9F19-4D53C38CC88A}" destId="{CBD704CC-8D6F-4C39-AFA6-3825EE74A965}" srcOrd="1" destOrd="0" presId="urn:microsoft.com/office/officeart/2009/3/layout/HorizontalOrganizationChart"/>
    <dgm:cxn modelId="{E7DBFAAF-7D2E-AE43-8E4E-417C475EBFAF}" type="presParOf" srcId="{9441C830-A66B-4AFB-9252-8069549D4F0A}" destId="{C4FE27A9-6818-468D-8F72-5DEAE64958BC}" srcOrd="1" destOrd="0" presId="urn:microsoft.com/office/officeart/2009/3/layout/HorizontalOrganizationChart"/>
    <dgm:cxn modelId="{84A93636-EA5A-7C48-A7C2-82E4C5FD8D05}" type="presParOf" srcId="{9441C830-A66B-4AFB-9252-8069549D4F0A}" destId="{B9E24DCA-DEF6-41DD-8228-40542DF88903}" srcOrd="2" destOrd="0" presId="urn:microsoft.com/office/officeart/2009/3/layout/HorizontalOrganizationChart"/>
    <dgm:cxn modelId="{08978A62-C650-CF4C-AD46-AAEC13157C7E}" type="presParOf" srcId="{96876921-77F4-4E08-9148-E99125692808}" destId="{72A5A8A1-C34D-4CC9-B014-4EDC4C60B5CB}" srcOrd="2" destOrd="0" presId="urn:microsoft.com/office/officeart/2009/3/layout/HorizontalOrganizationChart"/>
    <dgm:cxn modelId="{C222C1AB-05E0-984C-ADE9-D648FD204081}" type="presParOf" srcId="{96876921-77F4-4E08-9148-E99125692808}" destId="{99464D45-2B22-432F-8F6C-3394CEC310A7}" srcOrd="3" destOrd="0" presId="urn:microsoft.com/office/officeart/2009/3/layout/HorizontalOrganizationChart"/>
    <dgm:cxn modelId="{50C92D09-2920-4040-A9AC-C5EEBAB9018C}" type="presParOf" srcId="{99464D45-2B22-432F-8F6C-3394CEC310A7}" destId="{7EEFA05D-0146-474D-BB41-35A44BBAC0EB}" srcOrd="0" destOrd="0" presId="urn:microsoft.com/office/officeart/2009/3/layout/HorizontalOrganizationChart"/>
    <dgm:cxn modelId="{E0B56EA6-60E5-5B4D-8E17-E8D7A42C144E}" type="presParOf" srcId="{7EEFA05D-0146-474D-BB41-35A44BBAC0EB}" destId="{86A07B8D-FF15-4EFF-8681-05A46BF1E797}" srcOrd="0" destOrd="0" presId="urn:microsoft.com/office/officeart/2009/3/layout/HorizontalOrganizationChart"/>
    <dgm:cxn modelId="{B8AE4B0E-5AEC-E847-B4DF-F610737E559C}" type="presParOf" srcId="{7EEFA05D-0146-474D-BB41-35A44BBAC0EB}" destId="{A4529214-DB2D-4B21-8831-F60F2A376559}" srcOrd="1" destOrd="0" presId="urn:microsoft.com/office/officeart/2009/3/layout/HorizontalOrganizationChart"/>
    <dgm:cxn modelId="{64F71639-E978-1C42-8C3F-EC47EADCF4CD}" type="presParOf" srcId="{99464D45-2B22-432F-8F6C-3394CEC310A7}" destId="{4C9D6515-EA4F-4DBF-A8FE-0711C70136B1}" srcOrd="1" destOrd="0" presId="urn:microsoft.com/office/officeart/2009/3/layout/HorizontalOrganizationChart"/>
    <dgm:cxn modelId="{11ECD429-8428-E540-8FAB-665EE6938477}" type="presParOf" srcId="{99464D45-2B22-432F-8F6C-3394CEC310A7}" destId="{686779DB-34D3-4F60-84B6-A35826FF3C2A}" srcOrd="2" destOrd="0" presId="urn:microsoft.com/office/officeart/2009/3/layout/HorizontalOrganizationChart"/>
    <dgm:cxn modelId="{48ABB3FA-815F-C741-B8C2-B01415BEE6F1}" type="presParOf" srcId="{96876921-77F4-4E08-9148-E99125692808}" destId="{B94BF64B-9716-424E-A851-42E8E7B2B9A7}" srcOrd="4" destOrd="0" presId="urn:microsoft.com/office/officeart/2009/3/layout/HorizontalOrganizationChart"/>
    <dgm:cxn modelId="{C57ED6EE-EE14-6E48-BFC7-6262E2565ED5}" type="presParOf" srcId="{96876921-77F4-4E08-9148-E99125692808}" destId="{31E814C1-FFDD-BA48-BF9D-F3C8FF892503}" srcOrd="5" destOrd="0" presId="urn:microsoft.com/office/officeart/2009/3/layout/HorizontalOrganizationChart"/>
    <dgm:cxn modelId="{BB7D95B6-3E5E-8743-8566-A7CD3E3C153B}" type="presParOf" srcId="{31E814C1-FFDD-BA48-BF9D-F3C8FF892503}" destId="{1780440E-D92A-B040-A710-F8D875101E05}" srcOrd="0" destOrd="0" presId="urn:microsoft.com/office/officeart/2009/3/layout/HorizontalOrganizationChart"/>
    <dgm:cxn modelId="{41D14E81-3B8A-AC48-825D-43C2F6119198}" type="presParOf" srcId="{1780440E-D92A-B040-A710-F8D875101E05}" destId="{A73C4A40-2D47-BF42-9EF8-B3BEE9451F45}" srcOrd="0" destOrd="0" presId="urn:microsoft.com/office/officeart/2009/3/layout/HorizontalOrganizationChart"/>
    <dgm:cxn modelId="{78374ADD-8D3B-574F-AAD1-57E1910F68A3}" type="presParOf" srcId="{1780440E-D92A-B040-A710-F8D875101E05}" destId="{BCDD8BD9-F9D2-4C44-AB56-5005F5FB7B08}" srcOrd="1" destOrd="0" presId="urn:microsoft.com/office/officeart/2009/3/layout/HorizontalOrganizationChart"/>
    <dgm:cxn modelId="{BFD5B438-A163-DB43-8295-283ABD83AE74}" type="presParOf" srcId="{31E814C1-FFDD-BA48-BF9D-F3C8FF892503}" destId="{B22D4294-1D49-E046-9CF9-7B480D0762E6}" srcOrd="1" destOrd="0" presId="urn:microsoft.com/office/officeart/2009/3/layout/HorizontalOrganizationChart"/>
    <dgm:cxn modelId="{D5046E07-1146-8A49-B56E-4B7C8AC743D1}" type="presParOf" srcId="{31E814C1-FFDD-BA48-BF9D-F3C8FF892503}" destId="{E1D0C206-488D-6348-BEA7-1FE8B1679EF7}" srcOrd="2" destOrd="0" presId="urn:microsoft.com/office/officeart/2009/3/layout/HorizontalOrganizationChart"/>
    <dgm:cxn modelId="{7695D7F3-FEA8-6945-8662-3C3140E4C57A}" type="presParOf" srcId="{96876921-77F4-4E08-9148-E99125692808}" destId="{97BD78E0-6CC9-224B-9FDD-F11EE9BF8DF0}" srcOrd="6" destOrd="0" presId="urn:microsoft.com/office/officeart/2009/3/layout/HorizontalOrganizationChart"/>
    <dgm:cxn modelId="{C6047172-D142-514B-AB08-0EE368FAB064}" type="presParOf" srcId="{96876921-77F4-4E08-9148-E99125692808}" destId="{F5564F5E-C23C-6041-B185-3508736BC161}" srcOrd="7" destOrd="0" presId="urn:microsoft.com/office/officeart/2009/3/layout/HorizontalOrganizationChart"/>
    <dgm:cxn modelId="{CF4915FE-1E2D-B447-9C27-DFC736F83FD6}" type="presParOf" srcId="{F5564F5E-C23C-6041-B185-3508736BC161}" destId="{730C15AF-A2E3-334E-9C4F-2DA8AC61AB90}" srcOrd="0" destOrd="0" presId="urn:microsoft.com/office/officeart/2009/3/layout/HorizontalOrganizationChart"/>
    <dgm:cxn modelId="{F92EFE87-2553-A241-AFC0-FED49DF96434}" type="presParOf" srcId="{730C15AF-A2E3-334E-9C4F-2DA8AC61AB90}" destId="{19BA56B5-C34A-B64D-A239-C962FAC6DE3A}" srcOrd="0" destOrd="0" presId="urn:microsoft.com/office/officeart/2009/3/layout/HorizontalOrganizationChart"/>
    <dgm:cxn modelId="{44B62839-AF77-334B-840B-549352BA2C1E}" type="presParOf" srcId="{730C15AF-A2E3-334E-9C4F-2DA8AC61AB90}" destId="{B13D6842-7E74-6E4A-B081-886229548982}" srcOrd="1" destOrd="0" presId="urn:microsoft.com/office/officeart/2009/3/layout/HorizontalOrganizationChart"/>
    <dgm:cxn modelId="{B6B94A8E-0EDD-624C-9DF6-C941B58A75C5}" type="presParOf" srcId="{F5564F5E-C23C-6041-B185-3508736BC161}" destId="{DA228DBB-51B5-1545-814C-2E0469298B4C}" srcOrd="1" destOrd="0" presId="urn:microsoft.com/office/officeart/2009/3/layout/HorizontalOrganizationChart"/>
    <dgm:cxn modelId="{99B3EC68-A47A-AC41-BF2E-146E6B3C92CF}" type="presParOf" srcId="{F5564F5E-C23C-6041-B185-3508736BC161}" destId="{D334E96E-D664-3443-8496-4E437BC45B67}" srcOrd="2" destOrd="0" presId="urn:microsoft.com/office/officeart/2009/3/layout/HorizontalOrganizationChart"/>
    <dgm:cxn modelId="{57BDD8EE-7C5F-6140-8F42-8FD621CD617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A4FFF8C3-E311-41A7-A508-7B2795D4C554}" type="doc">
      <dgm:prSet loTypeId="urn:microsoft.com/office/officeart/2005/8/layout/hierarchy3#1" loCatId="list" qsTypeId="urn:microsoft.com/office/officeart/2005/8/quickstyle/simple2#7" qsCatId="simple" csTypeId="urn:microsoft.com/office/officeart/2005/8/colors/accent2_2#5" csCatId="accent2" phldr="1"/>
      <dgm:spPr/>
      <dgm:t>
        <a:bodyPr/>
        <a:lstStyle/>
        <a:p>
          <a:endParaRPr lang="zh-CN" altLang="en-US"/>
        </a:p>
      </dgm:t>
    </dgm:pt>
    <dgm:pt modelId="{48E4FE26-B0D8-4175-978E-4594C17771B0}">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？因素</a:t>
          </a:r>
        </a:p>
      </dgm:t>
    </dgm:pt>
    <dgm:pt modelId="{A2CF36F3-CCE6-4A5E-B67B-B9DE45EEC293}" type="parTrans" cxnId="{BDE29D4F-3287-4505-9519-9A374623574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32EFCF02-00E5-48E1-B0D1-3892F9C91C67}" type="sibTrans" cxnId="{BDE29D4F-3287-4505-9519-9A374623574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323143D-2EC8-4D11-B2BB-76ACA1997371}">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定价目标</a:t>
          </a:r>
        </a:p>
      </dgm:t>
    </dgm:pt>
    <dgm:pt modelId="{B012080A-2F05-4FCF-BCC2-7F9BF0A5E2E9}" type="parTrans" cxnId="{EE6536B6-5800-4B3C-99D6-12B9E3FA906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61AA23A-B978-49F2-B989-6CB1FBF6497A}" type="sibTrans" cxnId="{EE6536B6-5800-4B3C-99D6-12B9E3FA906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06F7C19-60B7-4F31-AA09-659FB4BD55C4}">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产品成本</a:t>
          </a:r>
        </a:p>
      </dgm:t>
    </dgm:pt>
    <dgm:pt modelId="{63F40B6D-86DC-400E-83D6-E5ADB1948E7C}" type="parTrans" cxnId="{4B17B1EE-3F59-4483-95C3-7B4CA486F28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AB8B99B5-8A05-41D5-A864-F55116D4F02F}" type="sibTrans" cxnId="{4B17B1EE-3F59-4483-95C3-7B4CA486F28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333DF1F-FE50-40BE-A82A-EE80628D802B}">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？因素</a:t>
          </a:r>
        </a:p>
      </dgm:t>
    </dgm:pt>
    <dgm:pt modelId="{5AA71A9A-8F1A-4273-8DB2-2B147F46EA57}" type="parTrans" cxnId="{810ECE1D-096B-42E2-A598-00FEDEB871C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7A478CC1-659D-4C9B-9202-184C1303F749}" type="sibTrans" cxnId="{810ECE1D-096B-42E2-A598-00FEDEB871C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BDDBE6A-68DD-4814-AF4B-8ABB2832955F}">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市场需求</a:t>
          </a:r>
        </a:p>
      </dgm:t>
    </dgm:pt>
    <dgm:pt modelId="{5FF9D7E6-DD66-48E4-9C75-FF46F70014DF}" type="parTrans" cxnId="{598F0CED-D41C-4074-A4BB-6D77922B16D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173D561-2BB7-4674-89CF-FB6ECB5293F8}" type="sibTrans" cxnId="{598F0CED-D41C-4074-A4BB-6D77922B16D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09CE489-4735-44DE-9CD0-9301A57099D5}">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市场结构</a:t>
          </a:r>
        </a:p>
      </dgm:t>
    </dgm:pt>
    <dgm:pt modelId="{C29B8F35-A514-48F1-A813-E46CC75B02D6}" type="parTrans" cxnId="{2FB8E8EC-9511-4C29-9372-AFF15D9F2C0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BAA5AE3-4FC1-4270-9240-8856059B267E}" type="sibTrans" cxnId="{2FB8E8EC-9511-4C29-9372-AFF15D9F2C0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6B477B3-9FFD-497D-A4D8-482F2BB8B4EB}">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企业的营销组合</a:t>
          </a:r>
        </a:p>
      </dgm:t>
    </dgm:pt>
    <dgm:pt modelId="{308C43CE-B042-48B8-ACDB-E7EA725CE41F}" type="parTrans" cxnId="{AA677489-521B-42D6-85A9-5DCF0D25FDD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7FDCFC6-7779-45F2-AE03-24D2301AE906}" type="sibTrans" cxnId="{AA677489-521B-42D6-85A9-5DCF0D25FDD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7D5DBE4-09EA-4FB3-88F2-EF02C9020005}">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国家政策及其他外部因素</a:t>
          </a:r>
        </a:p>
      </dgm:t>
    </dgm:pt>
    <dgm:pt modelId="{F838E8AC-5A21-4A18-935D-D2BC1E0312F4}" type="parTrans" cxnId="{C95986C9-4085-4074-BA16-08F426C56DB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B9FD0E5-7681-491B-87B9-B4F2D7DEFA29}" type="sibTrans" cxnId="{C95986C9-4085-4074-BA16-08F426C56DB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CB2ED8D-8E89-4B6A-BCD2-6EAD1691FA05}" type="pres">
      <dgm:prSet presAssocID="{A4FFF8C3-E311-41A7-A508-7B2795D4C554}" presName="diagram" presStyleCnt="0">
        <dgm:presLayoutVars>
          <dgm:chPref val="1"/>
          <dgm:dir/>
          <dgm:animOne val="branch"/>
          <dgm:animLvl val="lvl"/>
          <dgm:resizeHandles/>
        </dgm:presLayoutVars>
      </dgm:prSet>
      <dgm:spPr/>
    </dgm:pt>
    <dgm:pt modelId="{C0489969-FF76-453F-A61A-D58F546D5CDD}" type="pres">
      <dgm:prSet presAssocID="{48E4FE26-B0D8-4175-978E-4594C17771B0}" presName="root" presStyleCnt="0"/>
      <dgm:spPr/>
    </dgm:pt>
    <dgm:pt modelId="{F1F0F58B-B32C-4044-8B9A-8DC19A90FC1B}" type="pres">
      <dgm:prSet presAssocID="{48E4FE26-B0D8-4175-978E-4594C17771B0}" presName="rootComposite" presStyleCnt="0"/>
      <dgm:spPr/>
    </dgm:pt>
    <dgm:pt modelId="{2C86D61A-D240-4A36-A7AA-AB8473045CFF}" type="pres">
      <dgm:prSet presAssocID="{48E4FE26-B0D8-4175-978E-4594C17771B0}" presName="rootText" presStyleLbl="node1" presStyleIdx="0" presStyleCnt="2"/>
      <dgm:spPr/>
    </dgm:pt>
    <dgm:pt modelId="{CDF76500-4AD6-4B6D-B93E-BC33C4D1B3B4}" type="pres">
      <dgm:prSet presAssocID="{48E4FE26-B0D8-4175-978E-4594C17771B0}" presName="rootConnector" presStyleLbl="node1" presStyleIdx="0" presStyleCnt="2"/>
      <dgm:spPr/>
    </dgm:pt>
    <dgm:pt modelId="{7329EC07-C157-49F2-9FF7-69C1C2551462}" type="pres">
      <dgm:prSet presAssocID="{48E4FE26-B0D8-4175-978E-4594C17771B0}" presName="childShape" presStyleCnt="0"/>
      <dgm:spPr/>
    </dgm:pt>
    <dgm:pt modelId="{1FC4601F-3F49-4050-8B9A-55A528A57496}" type="pres">
      <dgm:prSet presAssocID="{B012080A-2F05-4FCF-BCC2-7F9BF0A5E2E9}" presName="Name13" presStyleLbl="parChTrans1D2" presStyleIdx="0" presStyleCnt="6"/>
      <dgm:spPr/>
    </dgm:pt>
    <dgm:pt modelId="{F1876A57-AE0A-4F77-BD7C-36D9FB76155C}" type="pres">
      <dgm:prSet presAssocID="{F323143D-2EC8-4D11-B2BB-76ACA1997371}" presName="childText" presStyleLbl="bgAcc1" presStyleIdx="0" presStyleCnt="6" custScaleX="228669">
        <dgm:presLayoutVars>
          <dgm:bulletEnabled val="1"/>
        </dgm:presLayoutVars>
      </dgm:prSet>
      <dgm:spPr/>
    </dgm:pt>
    <dgm:pt modelId="{ADE6AA07-C1A3-430E-8A31-BAFD7F9C589E}" type="pres">
      <dgm:prSet presAssocID="{63F40B6D-86DC-400E-83D6-E5ADB1948E7C}" presName="Name13" presStyleLbl="parChTrans1D2" presStyleIdx="1" presStyleCnt="6"/>
      <dgm:spPr/>
    </dgm:pt>
    <dgm:pt modelId="{A9E4E617-2E2F-46E1-9A44-06D45DCA6FE7}" type="pres">
      <dgm:prSet presAssocID="{006F7C19-60B7-4F31-AA09-659FB4BD55C4}" presName="childText" presStyleLbl="bgAcc1" presStyleIdx="1" presStyleCnt="6" custScaleX="228669">
        <dgm:presLayoutVars>
          <dgm:bulletEnabled val="1"/>
        </dgm:presLayoutVars>
      </dgm:prSet>
      <dgm:spPr/>
    </dgm:pt>
    <dgm:pt modelId="{F0D032BA-DB58-4CCD-9B04-9B71B3781174}" type="pres">
      <dgm:prSet presAssocID="{308C43CE-B042-48B8-ACDB-E7EA725CE41F}" presName="Name13" presStyleLbl="parChTrans1D2" presStyleIdx="2" presStyleCnt="6"/>
      <dgm:spPr/>
    </dgm:pt>
    <dgm:pt modelId="{93B73678-8D11-4ABB-85E0-51DE49B2F088}" type="pres">
      <dgm:prSet presAssocID="{26B477B3-9FFD-497D-A4D8-482F2BB8B4EB}" presName="childText" presStyleLbl="bgAcc1" presStyleIdx="2" presStyleCnt="6" custScaleX="228669">
        <dgm:presLayoutVars>
          <dgm:bulletEnabled val="1"/>
        </dgm:presLayoutVars>
      </dgm:prSet>
      <dgm:spPr/>
    </dgm:pt>
    <dgm:pt modelId="{86346F5B-D3DC-4AB1-BEE0-88DB74FE5DEE}" type="pres">
      <dgm:prSet presAssocID="{0333DF1F-FE50-40BE-A82A-EE80628D802B}" presName="root" presStyleCnt="0"/>
      <dgm:spPr/>
    </dgm:pt>
    <dgm:pt modelId="{C80484F1-B882-4D54-9BA1-141A68503091}" type="pres">
      <dgm:prSet presAssocID="{0333DF1F-FE50-40BE-A82A-EE80628D802B}" presName="rootComposite" presStyleCnt="0"/>
      <dgm:spPr/>
    </dgm:pt>
    <dgm:pt modelId="{8AFC33B2-4E11-4F06-B6DC-C7658D88D58F}" type="pres">
      <dgm:prSet presAssocID="{0333DF1F-FE50-40BE-A82A-EE80628D802B}" presName="rootText" presStyleLbl="node1" presStyleIdx="1" presStyleCnt="2"/>
      <dgm:spPr/>
    </dgm:pt>
    <dgm:pt modelId="{541E0202-5176-4E5D-9803-E79B85BF218E}" type="pres">
      <dgm:prSet presAssocID="{0333DF1F-FE50-40BE-A82A-EE80628D802B}" presName="rootConnector" presStyleLbl="node1" presStyleIdx="1" presStyleCnt="2"/>
      <dgm:spPr/>
    </dgm:pt>
    <dgm:pt modelId="{17922559-D450-4B21-A74B-BF4F27F76D55}" type="pres">
      <dgm:prSet presAssocID="{0333DF1F-FE50-40BE-A82A-EE80628D802B}" presName="childShape" presStyleCnt="0"/>
      <dgm:spPr/>
    </dgm:pt>
    <dgm:pt modelId="{F6466799-27BA-4130-A297-4706148D1A6D}" type="pres">
      <dgm:prSet presAssocID="{5FF9D7E6-DD66-48E4-9C75-FF46F70014DF}" presName="Name13" presStyleLbl="parChTrans1D2" presStyleIdx="3" presStyleCnt="6"/>
      <dgm:spPr/>
    </dgm:pt>
    <dgm:pt modelId="{2581824B-B8D2-4792-A8B6-CFA0E5E2A358}" type="pres">
      <dgm:prSet presAssocID="{1BDDBE6A-68DD-4814-AF4B-8ABB2832955F}" presName="childText" presStyleLbl="bgAcc1" presStyleIdx="3" presStyleCnt="6" custScaleX="279829">
        <dgm:presLayoutVars>
          <dgm:bulletEnabled val="1"/>
        </dgm:presLayoutVars>
      </dgm:prSet>
      <dgm:spPr/>
    </dgm:pt>
    <dgm:pt modelId="{4F9AAE38-5EC3-4908-9FC0-1D10E9EAC0A6}" type="pres">
      <dgm:prSet presAssocID="{C29B8F35-A514-48F1-A813-E46CC75B02D6}" presName="Name13" presStyleLbl="parChTrans1D2" presStyleIdx="4" presStyleCnt="6"/>
      <dgm:spPr/>
    </dgm:pt>
    <dgm:pt modelId="{647E1AE2-24A0-4914-BDB9-46FBDF333FF7}" type="pres">
      <dgm:prSet presAssocID="{209CE489-4735-44DE-9CD0-9301A57099D5}" presName="childText" presStyleLbl="bgAcc1" presStyleIdx="4" presStyleCnt="6" custScaleX="279829">
        <dgm:presLayoutVars>
          <dgm:bulletEnabled val="1"/>
        </dgm:presLayoutVars>
      </dgm:prSet>
      <dgm:spPr/>
    </dgm:pt>
    <dgm:pt modelId="{F19AEBEE-680B-48FB-8781-A21235696EFD}" type="pres">
      <dgm:prSet presAssocID="{F838E8AC-5A21-4A18-935D-D2BC1E0312F4}" presName="Name13" presStyleLbl="parChTrans1D2" presStyleIdx="5" presStyleCnt="6"/>
      <dgm:spPr/>
    </dgm:pt>
    <dgm:pt modelId="{85C69899-78C3-487D-BA65-7A292D8EDC1A}" type="pres">
      <dgm:prSet presAssocID="{F7D5DBE4-09EA-4FB3-88F2-EF02C9020005}" presName="childText" presStyleLbl="bgAcc1" presStyleIdx="5" presStyleCnt="6" custScaleX="279829">
        <dgm:presLayoutVars>
          <dgm:bulletEnabled val="1"/>
        </dgm:presLayoutVars>
      </dgm:prSet>
      <dgm:spPr/>
    </dgm:pt>
  </dgm:ptLst>
  <dgm:cxnLst>
    <dgm:cxn modelId="{EFBC1B00-D95C-D243-8C54-561490A9843F}" type="presOf" srcId="{48E4FE26-B0D8-4175-978E-4594C17771B0}" destId="{2C86D61A-D240-4A36-A7AA-AB8473045CFF}" srcOrd="0" destOrd="0" presId="urn:microsoft.com/office/officeart/2005/8/layout/hierarchy3#1"/>
    <dgm:cxn modelId="{6B5A680A-78A1-5449-AF87-D4C7678A1EBA}" type="presOf" srcId="{F838E8AC-5A21-4A18-935D-D2BC1E0312F4}" destId="{F19AEBEE-680B-48FB-8781-A21235696EFD}" srcOrd="0" destOrd="0" presId="urn:microsoft.com/office/officeart/2005/8/layout/hierarchy3#1"/>
    <dgm:cxn modelId="{4B48871C-30D7-8946-9ED4-0D1DCA047F58}" type="presOf" srcId="{B012080A-2F05-4FCF-BCC2-7F9BF0A5E2E9}" destId="{1FC4601F-3F49-4050-8B9A-55A528A57496}" srcOrd="0" destOrd="0" presId="urn:microsoft.com/office/officeart/2005/8/layout/hierarchy3#1"/>
    <dgm:cxn modelId="{810ECE1D-096B-42E2-A598-00FEDEB871C3}" srcId="{A4FFF8C3-E311-41A7-A508-7B2795D4C554}" destId="{0333DF1F-FE50-40BE-A82A-EE80628D802B}" srcOrd="1" destOrd="0" parTransId="{5AA71A9A-8F1A-4273-8DB2-2B147F46EA57}" sibTransId="{7A478CC1-659D-4C9B-9202-184C1303F749}"/>
    <dgm:cxn modelId="{0E36661E-281B-0949-8F4D-5F1591B2D0D9}" type="presOf" srcId="{006F7C19-60B7-4F31-AA09-659FB4BD55C4}" destId="{A9E4E617-2E2F-46E1-9A44-06D45DCA6FE7}" srcOrd="0" destOrd="0" presId="urn:microsoft.com/office/officeart/2005/8/layout/hierarchy3#1"/>
    <dgm:cxn modelId="{7A2BF033-6CD2-0E43-8A64-AB81E240D7DE}" type="presOf" srcId="{C29B8F35-A514-48F1-A813-E46CC75B02D6}" destId="{4F9AAE38-5EC3-4908-9FC0-1D10E9EAC0A6}" srcOrd="0" destOrd="0" presId="urn:microsoft.com/office/officeart/2005/8/layout/hierarchy3#1"/>
    <dgm:cxn modelId="{5AF0E83D-A991-E546-8C88-44E8C92DAC6A}" type="presOf" srcId="{26B477B3-9FFD-497D-A4D8-482F2BB8B4EB}" destId="{93B73678-8D11-4ABB-85E0-51DE49B2F088}" srcOrd="0" destOrd="0" presId="urn:microsoft.com/office/officeart/2005/8/layout/hierarchy3#1"/>
    <dgm:cxn modelId="{D7A77B3E-D689-374A-A5FA-E49F803FF674}" type="presOf" srcId="{63F40B6D-86DC-400E-83D6-E5ADB1948E7C}" destId="{ADE6AA07-C1A3-430E-8A31-BAFD7F9C589E}" srcOrd="0" destOrd="0" presId="urn:microsoft.com/office/officeart/2005/8/layout/hierarchy3#1"/>
    <dgm:cxn modelId="{BDE29D4F-3287-4505-9519-9A3746235746}" srcId="{A4FFF8C3-E311-41A7-A508-7B2795D4C554}" destId="{48E4FE26-B0D8-4175-978E-4594C17771B0}" srcOrd="0" destOrd="0" parTransId="{A2CF36F3-CCE6-4A5E-B67B-B9DE45EEC293}" sibTransId="{32EFCF02-00E5-48E1-B0D1-3892F9C91C67}"/>
    <dgm:cxn modelId="{3A0D5D5D-47B2-4F48-B840-41DC322D7D0F}" type="presOf" srcId="{F323143D-2EC8-4D11-B2BB-76ACA1997371}" destId="{F1876A57-AE0A-4F77-BD7C-36D9FB76155C}" srcOrd="0" destOrd="0" presId="urn:microsoft.com/office/officeart/2005/8/layout/hierarchy3#1"/>
    <dgm:cxn modelId="{06852B6C-E471-1B41-AA82-1688BAE16343}" type="presOf" srcId="{209CE489-4735-44DE-9CD0-9301A57099D5}" destId="{647E1AE2-24A0-4914-BDB9-46FBDF333FF7}" srcOrd="0" destOrd="0" presId="urn:microsoft.com/office/officeart/2005/8/layout/hierarchy3#1"/>
    <dgm:cxn modelId="{FFDFCD6C-957D-D94A-8BAA-C9FD71CB50F9}" type="presOf" srcId="{A4FFF8C3-E311-41A7-A508-7B2795D4C554}" destId="{DCB2ED8D-8E89-4B6A-BCD2-6EAD1691FA05}" srcOrd="0" destOrd="0" presId="urn:microsoft.com/office/officeart/2005/8/layout/hierarchy3#1"/>
    <dgm:cxn modelId="{AA677489-521B-42D6-85A9-5DCF0D25FDDF}" srcId="{48E4FE26-B0D8-4175-978E-4594C17771B0}" destId="{26B477B3-9FFD-497D-A4D8-482F2BB8B4EB}" srcOrd="2" destOrd="0" parTransId="{308C43CE-B042-48B8-ACDB-E7EA725CE41F}" sibTransId="{E7FDCFC6-7779-45F2-AE03-24D2301AE906}"/>
    <dgm:cxn modelId="{33CB019C-9A23-014D-A3F7-4E07CB62BB73}" type="presOf" srcId="{1BDDBE6A-68DD-4814-AF4B-8ABB2832955F}" destId="{2581824B-B8D2-4792-A8B6-CFA0E5E2A358}" srcOrd="0" destOrd="0" presId="urn:microsoft.com/office/officeart/2005/8/layout/hierarchy3#1"/>
    <dgm:cxn modelId="{008B769F-5C9C-0248-84B2-EE6A6F8B80F4}" type="presOf" srcId="{0333DF1F-FE50-40BE-A82A-EE80628D802B}" destId="{8AFC33B2-4E11-4F06-B6DC-C7658D88D58F}" srcOrd="0" destOrd="0" presId="urn:microsoft.com/office/officeart/2005/8/layout/hierarchy3#1"/>
    <dgm:cxn modelId="{EE6536B6-5800-4B3C-99D6-12B9E3FA9060}" srcId="{48E4FE26-B0D8-4175-978E-4594C17771B0}" destId="{F323143D-2EC8-4D11-B2BB-76ACA1997371}" srcOrd="0" destOrd="0" parTransId="{B012080A-2F05-4FCF-BCC2-7F9BF0A5E2E9}" sibTransId="{861AA23A-B978-49F2-B989-6CB1FBF6497A}"/>
    <dgm:cxn modelId="{5C78D8BB-0231-BB4A-967E-CD960EE76884}" type="presOf" srcId="{0333DF1F-FE50-40BE-A82A-EE80628D802B}" destId="{541E0202-5176-4E5D-9803-E79B85BF218E}" srcOrd="1" destOrd="0" presId="urn:microsoft.com/office/officeart/2005/8/layout/hierarchy3#1"/>
    <dgm:cxn modelId="{047E97C3-65F8-FC46-9921-FD762EB55614}" type="presOf" srcId="{F7D5DBE4-09EA-4FB3-88F2-EF02C9020005}" destId="{85C69899-78C3-487D-BA65-7A292D8EDC1A}" srcOrd="0" destOrd="0" presId="urn:microsoft.com/office/officeart/2005/8/layout/hierarchy3#1"/>
    <dgm:cxn modelId="{C95986C9-4085-4074-BA16-08F426C56DBF}" srcId="{0333DF1F-FE50-40BE-A82A-EE80628D802B}" destId="{F7D5DBE4-09EA-4FB3-88F2-EF02C9020005}" srcOrd="2" destOrd="0" parTransId="{F838E8AC-5A21-4A18-935D-D2BC1E0312F4}" sibTransId="{8B9FD0E5-7681-491B-87B9-B4F2D7DEFA29}"/>
    <dgm:cxn modelId="{0E9C68E3-4933-9545-8308-AD7025EC6FCA}" type="presOf" srcId="{5FF9D7E6-DD66-48E4-9C75-FF46F70014DF}" destId="{F6466799-27BA-4130-A297-4706148D1A6D}" srcOrd="0" destOrd="0" presId="urn:microsoft.com/office/officeart/2005/8/layout/hierarchy3#1"/>
    <dgm:cxn modelId="{F037E9E9-282D-8D4C-A3FE-B648A1C34AE1}" type="presOf" srcId="{308C43CE-B042-48B8-ACDB-E7EA725CE41F}" destId="{F0D032BA-DB58-4CCD-9B04-9B71B3781174}" srcOrd="0" destOrd="0" presId="urn:microsoft.com/office/officeart/2005/8/layout/hierarchy3#1"/>
    <dgm:cxn modelId="{2FB8E8EC-9511-4C29-9372-AFF15D9F2C08}" srcId="{0333DF1F-FE50-40BE-A82A-EE80628D802B}" destId="{209CE489-4735-44DE-9CD0-9301A57099D5}" srcOrd="1" destOrd="0" parTransId="{C29B8F35-A514-48F1-A813-E46CC75B02D6}" sibTransId="{0BAA5AE3-4FC1-4270-9240-8856059B267E}"/>
    <dgm:cxn modelId="{598F0CED-D41C-4074-A4BB-6D77922B16D7}" srcId="{0333DF1F-FE50-40BE-A82A-EE80628D802B}" destId="{1BDDBE6A-68DD-4814-AF4B-8ABB2832955F}" srcOrd="0" destOrd="0" parTransId="{5FF9D7E6-DD66-48E4-9C75-FF46F70014DF}" sibTransId="{0173D561-2BB7-4674-89CF-FB6ECB5293F8}"/>
    <dgm:cxn modelId="{4B17B1EE-3F59-4483-95C3-7B4CA486F280}" srcId="{48E4FE26-B0D8-4175-978E-4594C17771B0}" destId="{006F7C19-60B7-4F31-AA09-659FB4BD55C4}" srcOrd="1" destOrd="0" parTransId="{63F40B6D-86DC-400E-83D6-E5ADB1948E7C}" sibTransId="{AB8B99B5-8A05-41D5-A864-F55116D4F02F}"/>
    <dgm:cxn modelId="{D00F62FD-4AF8-654D-AA86-0341CFE3ADA9}" type="presOf" srcId="{48E4FE26-B0D8-4175-978E-4594C17771B0}" destId="{CDF76500-4AD6-4B6D-B93E-BC33C4D1B3B4}" srcOrd="1" destOrd="0" presId="urn:microsoft.com/office/officeart/2005/8/layout/hierarchy3#1"/>
    <dgm:cxn modelId="{B3A173BC-3ABC-A441-A545-30BCED37B0E0}" type="presParOf" srcId="{DCB2ED8D-8E89-4B6A-BCD2-6EAD1691FA05}" destId="{C0489969-FF76-453F-A61A-D58F546D5CDD}" srcOrd="0" destOrd="0" presId="urn:microsoft.com/office/officeart/2005/8/layout/hierarchy3#1"/>
    <dgm:cxn modelId="{C8028D1B-EADB-BE49-B2DF-1A700C2EF611}" type="presParOf" srcId="{C0489969-FF76-453F-A61A-D58F546D5CDD}" destId="{F1F0F58B-B32C-4044-8B9A-8DC19A90FC1B}" srcOrd="0" destOrd="0" presId="urn:microsoft.com/office/officeart/2005/8/layout/hierarchy3#1"/>
    <dgm:cxn modelId="{17FE8E15-0010-9B42-9CF2-30EA3C2E77C0}" type="presParOf" srcId="{F1F0F58B-B32C-4044-8B9A-8DC19A90FC1B}" destId="{2C86D61A-D240-4A36-A7AA-AB8473045CFF}" srcOrd="0" destOrd="0" presId="urn:microsoft.com/office/officeart/2005/8/layout/hierarchy3#1"/>
    <dgm:cxn modelId="{61C53CCD-C788-5145-A9F0-4344C28D6A21}" type="presParOf" srcId="{F1F0F58B-B32C-4044-8B9A-8DC19A90FC1B}" destId="{CDF76500-4AD6-4B6D-B93E-BC33C4D1B3B4}" srcOrd="1" destOrd="0" presId="urn:microsoft.com/office/officeart/2005/8/layout/hierarchy3#1"/>
    <dgm:cxn modelId="{3D008BB1-A407-AF47-A27E-E700DAF79D2F}" type="presParOf" srcId="{C0489969-FF76-453F-A61A-D58F546D5CDD}" destId="{7329EC07-C157-49F2-9FF7-69C1C2551462}" srcOrd="1" destOrd="0" presId="urn:microsoft.com/office/officeart/2005/8/layout/hierarchy3#1"/>
    <dgm:cxn modelId="{177ABB54-EBCB-3945-BB73-960406798A9A}" type="presParOf" srcId="{7329EC07-C157-49F2-9FF7-69C1C2551462}" destId="{1FC4601F-3F49-4050-8B9A-55A528A57496}" srcOrd="0" destOrd="0" presId="urn:microsoft.com/office/officeart/2005/8/layout/hierarchy3#1"/>
    <dgm:cxn modelId="{10EDE182-64B6-6C46-9401-A7E9FBF2D86C}" type="presParOf" srcId="{7329EC07-C157-49F2-9FF7-69C1C2551462}" destId="{F1876A57-AE0A-4F77-BD7C-36D9FB76155C}" srcOrd="1" destOrd="0" presId="urn:microsoft.com/office/officeart/2005/8/layout/hierarchy3#1"/>
    <dgm:cxn modelId="{A8FCBAAA-97CF-9544-A739-47E46BF74832}" type="presParOf" srcId="{7329EC07-C157-49F2-9FF7-69C1C2551462}" destId="{ADE6AA07-C1A3-430E-8A31-BAFD7F9C589E}" srcOrd="2" destOrd="0" presId="urn:microsoft.com/office/officeart/2005/8/layout/hierarchy3#1"/>
    <dgm:cxn modelId="{F4F28642-1C6D-2343-8CA8-219881B7433C}" type="presParOf" srcId="{7329EC07-C157-49F2-9FF7-69C1C2551462}" destId="{A9E4E617-2E2F-46E1-9A44-06D45DCA6FE7}" srcOrd="3" destOrd="0" presId="urn:microsoft.com/office/officeart/2005/8/layout/hierarchy3#1"/>
    <dgm:cxn modelId="{3657829D-F836-044F-8F4D-5958401C5373}" type="presParOf" srcId="{7329EC07-C157-49F2-9FF7-69C1C2551462}" destId="{F0D032BA-DB58-4CCD-9B04-9B71B3781174}" srcOrd="4" destOrd="0" presId="urn:microsoft.com/office/officeart/2005/8/layout/hierarchy3#1"/>
    <dgm:cxn modelId="{16BD0608-9210-854B-8601-7B8DBA655A13}" type="presParOf" srcId="{7329EC07-C157-49F2-9FF7-69C1C2551462}" destId="{93B73678-8D11-4ABB-85E0-51DE49B2F088}" srcOrd="5" destOrd="0" presId="urn:microsoft.com/office/officeart/2005/8/layout/hierarchy3#1"/>
    <dgm:cxn modelId="{4262552B-4AAF-F343-9172-C0B2C63529A6}" type="presParOf" srcId="{DCB2ED8D-8E89-4B6A-BCD2-6EAD1691FA05}" destId="{86346F5B-D3DC-4AB1-BEE0-88DB74FE5DEE}" srcOrd="1" destOrd="0" presId="urn:microsoft.com/office/officeart/2005/8/layout/hierarchy3#1"/>
    <dgm:cxn modelId="{6DBEEFE1-243E-FF4E-8C13-C3BF08B3A3B6}" type="presParOf" srcId="{86346F5B-D3DC-4AB1-BEE0-88DB74FE5DEE}" destId="{C80484F1-B882-4D54-9BA1-141A68503091}" srcOrd="0" destOrd="0" presId="urn:microsoft.com/office/officeart/2005/8/layout/hierarchy3#1"/>
    <dgm:cxn modelId="{F22A8AC0-9BDE-6148-B49D-2BFC7FBB7E3B}" type="presParOf" srcId="{C80484F1-B882-4D54-9BA1-141A68503091}" destId="{8AFC33B2-4E11-4F06-B6DC-C7658D88D58F}" srcOrd="0" destOrd="0" presId="urn:microsoft.com/office/officeart/2005/8/layout/hierarchy3#1"/>
    <dgm:cxn modelId="{B1DB771D-3701-1242-AD2E-A9A9C7AE3E78}" type="presParOf" srcId="{C80484F1-B882-4D54-9BA1-141A68503091}" destId="{541E0202-5176-4E5D-9803-E79B85BF218E}" srcOrd="1" destOrd="0" presId="urn:microsoft.com/office/officeart/2005/8/layout/hierarchy3#1"/>
    <dgm:cxn modelId="{DDBB09AE-2F43-044D-BD2A-EF8D465FEA2E}" type="presParOf" srcId="{86346F5B-D3DC-4AB1-BEE0-88DB74FE5DEE}" destId="{17922559-D450-4B21-A74B-BF4F27F76D55}" srcOrd="1" destOrd="0" presId="urn:microsoft.com/office/officeart/2005/8/layout/hierarchy3#1"/>
    <dgm:cxn modelId="{BEBC678A-2034-F741-8B90-7980B52ADDC8}" type="presParOf" srcId="{17922559-D450-4B21-A74B-BF4F27F76D55}" destId="{F6466799-27BA-4130-A297-4706148D1A6D}" srcOrd="0" destOrd="0" presId="urn:microsoft.com/office/officeart/2005/8/layout/hierarchy3#1"/>
    <dgm:cxn modelId="{8D39A161-68AE-824F-8A4E-38BF8D303DB2}" type="presParOf" srcId="{17922559-D450-4B21-A74B-BF4F27F76D55}" destId="{2581824B-B8D2-4792-A8B6-CFA0E5E2A358}" srcOrd="1" destOrd="0" presId="urn:microsoft.com/office/officeart/2005/8/layout/hierarchy3#1"/>
    <dgm:cxn modelId="{3B9812E1-9950-874C-B25C-BC869313F79F}" type="presParOf" srcId="{17922559-D450-4B21-A74B-BF4F27F76D55}" destId="{4F9AAE38-5EC3-4908-9FC0-1D10E9EAC0A6}" srcOrd="2" destOrd="0" presId="urn:microsoft.com/office/officeart/2005/8/layout/hierarchy3#1"/>
    <dgm:cxn modelId="{A04E94A1-B718-9D44-8D22-BFA59C7B0B3A}" type="presParOf" srcId="{17922559-D450-4B21-A74B-BF4F27F76D55}" destId="{647E1AE2-24A0-4914-BDB9-46FBDF333FF7}" srcOrd="3" destOrd="0" presId="urn:microsoft.com/office/officeart/2005/8/layout/hierarchy3#1"/>
    <dgm:cxn modelId="{E15F2A4A-4EDA-3240-9CBB-76A751A3C404}" type="presParOf" srcId="{17922559-D450-4B21-A74B-BF4F27F76D55}" destId="{F19AEBEE-680B-48FB-8781-A21235696EFD}" srcOrd="4" destOrd="0" presId="urn:microsoft.com/office/officeart/2005/8/layout/hierarchy3#1"/>
    <dgm:cxn modelId="{377AE0E6-FE56-7B46-8DC5-954C6B0AC494}" type="presParOf" srcId="{17922559-D450-4B21-A74B-BF4F27F76D55}" destId="{85C69899-78C3-487D-BA65-7A292D8EDC1A}" srcOrd="5" destOrd="0" presId="urn:microsoft.com/office/officeart/2005/8/layout/hierarchy3#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rPr>
            <a:t>市场营销过程</a:t>
          </a: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a:latin typeface="SimHei" charset="-122"/>
              <a:ea typeface="SimHei" charset="-122"/>
              <a:cs typeface="SimHei" charset="-122"/>
            </a:rPr>
            <a:t>市场营销的过程</a:t>
          </a: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a:latin typeface="SimHei" charset="-122"/>
              <a:ea typeface="SimHei" charset="-122"/>
              <a:cs typeface="SimHei" charset="-122"/>
            </a:rPr>
            <a:t>目标营销经历的三个阶段</a:t>
          </a: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a:latin typeface="SimHei" charset="-122"/>
              <a:ea typeface="SimHei" charset="-122"/>
              <a:cs typeface="SimHei" charset="-122"/>
            </a:rPr>
            <a:t>选择目标市场的三种战略</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市场营销组合策略</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pt>
    <dgm:pt modelId="{CBD704CC-8D6F-4C39-AFA6-3825EE74A965}" type="pres">
      <dgm:prSet presAssocID="{3FA44A42-E0AE-412C-8071-9A37D30DD567}" presName="rootConnector" presStyleLbl="node2" presStyleIdx="0" presStyleCnt="4"/>
      <dgm:spPr/>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pt>
    <dgm:pt modelId="{A4529214-DB2D-4B21-8831-F60F2A376559}" type="pres">
      <dgm:prSet presAssocID="{7638F483-EC40-4669-A117-0C6040B4A66B}" presName="rootConnector" presStyleLbl="node2" presStyleIdx="1" presStyleCnt="4"/>
      <dgm:spPr/>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pt>
    <dgm:pt modelId="{BCDD8BD9-F9D2-4C44-AB56-5005F5FB7B08}" type="pres">
      <dgm:prSet presAssocID="{87585F0D-6A81-F747-99EB-D14B33EBB618}" presName="rootConnector" presStyleLbl="node2" presStyleIdx="2" presStyleCnt="4"/>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pt>
    <dgm:pt modelId="{B13D6842-7E74-6E4A-B081-886229548982}" type="pres">
      <dgm:prSet presAssocID="{23F1803F-276C-8041-9B7B-082F2BD1E946}" presName="rootConnector" presStyleLbl="node2" presStyleIdx="3"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3" destOrd="0" parTransId="{5E91D41B-332E-E54E-BBB2-1256B9CC48C7}" sibTransId="{A4A747C8-04CB-3145-88B3-093091584144}"/>
    <dgm:cxn modelId="{F925C509-CEC1-1A43-9A6D-8B48B989EE39}" type="presOf" srcId="{3FA44A42-E0AE-412C-8071-9A37D30DD567}" destId="{22C8BBC7-02FA-4EF0-899A-834C1FEE39E3}" srcOrd="0" destOrd="0" presId="urn:microsoft.com/office/officeart/2009/3/layout/HorizontalOrganizationChart"/>
    <dgm:cxn modelId="{53B49F0B-1BC8-2944-A6E4-45CC166C7EDB}" type="presOf" srcId="{9AC2E227-803C-4016-BF2C-9291B6CAA290}" destId="{2A2AFDF2-2568-44F8-842C-3BFD70D9F2B1}" srcOrd="0" destOrd="0" presId="urn:microsoft.com/office/officeart/2009/3/layout/HorizontalOrganizationChart"/>
    <dgm:cxn modelId="{CFE54B15-8097-2541-B0FC-9B451421AFCA}"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593E1837-938B-344B-B1CB-F9A5AD04AD3C}" type="presOf" srcId="{87585F0D-6A81-F747-99EB-D14B33EBB618}" destId="{A73C4A40-2D47-BF42-9EF8-B3BEE9451F45}" srcOrd="0" destOrd="0" presId="urn:microsoft.com/office/officeart/2009/3/layout/HorizontalOrganizationChart"/>
    <dgm:cxn modelId="{15199A4B-41A8-934E-B17E-F361F0C13788}" type="presOf" srcId="{23F1803F-276C-8041-9B7B-082F2BD1E946}" destId="{B13D6842-7E74-6E4A-B081-886229548982}" srcOrd="1" destOrd="0" presId="urn:microsoft.com/office/officeart/2009/3/layout/HorizontalOrganizationChart"/>
    <dgm:cxn modelId="{E697AA57-87FF-F147-A829-92CA77A1B883}" type="presOf" srcId="{3FA44A42-E0AE-412C-8071-9A37D30DD567}" destId="{CBD704CC-8D6F-4C39-AFA6-3825EE74A965}" srcOrd="1" destOrd="0" presId="urn:microsoft.com/office/officeart/2009/3/layout/HorizontalOrganizationChart"/>
    <dgm:cxn modelId="{BF73847E-18C2-DF4E-BBBF-A67B7DBB35BF}" type="presOf" srcId="{7638F483-EC40-4669-A117-0C6040B4A66B}" destId="{86A07B8D-FF15-4EFF-8681-05A46BF1E797}" srcOrd="0" destOrd="0" presId="urn:microsoft.com/office/officeart/2009/3/layout/HorizontalOrganizationChart"/>
    <dgm:cxn modelId="{EEF29387-FCAC-5447-949D-14ED6D33D9E6}" type="presOf" srcId="{5E91D41B-332E-E54E-BBB2-1256B9CC48C7}" destId="{97BD78E0-6CC9-224B-9FDD-F11EE9BF8DF0}" srcOrd="0" destOrd="0" presId="urn:microsoft.com/office/officeart/2009/3/layout/HorizontalOrganizationChart"/>
    <dgm:cxn modelId="{4DFF7288-2327-7041-B38F-D04D666DC58D}" type="presOf" srcId="{F05BBA42-D7AF-4BA0-8C3F-85B1FE28E48F}" destId="{18DB143D-9E27-4E02-AFA5-F665953CBC10}" srcOrd="0" destOrd="0" presId="urn:microsoft.com/office/officeart/2009/3/layout/HorizontalOrganizationChart"/>
    <dgm:cxn modelId="{1964798E-40F0-D147-AF61-D3CE903A4011}" type="presOf" srcId="{7638F483-EC40-4669-A117-0C6040B4A66B}" destId="{A4529214-DB2D-4B21-8831-F60F2A376559}" srcOrd="1" destOrd="0" presId="urn:microsoft.com/office/officeart/2009/3/layout/HorizontalOrganizationChart"/>
    <dgm:cxn modelId="{BA860792-2BC0-3C47-9861-3106E14F63CF}" type="presOf" srcId="{18A5DCF8-381A-9740-A1DC-D1A5033A3647}" destId="{B94BF64B-9716-424E-A851-42E8E7B2B9A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ABD59AA-4D6A-4321-B1A4-8D610095B134}" srcId="{9AC2E227-803C-4016-BF2C-9291B6CAA290}" destId="{3FA44A42-E0AE-412C-8071-9A37D30DD567}" srcOrd="0" destOrd="0" parTransId="{E2369F6E-DA59-4F6E-BD69-6CAA013A82BE}" sibTransId="{05B8FEA2-0054-4DA8-8F71-5C25E580ABD0}"/>
    <dgm:cxn modelId="{9AAB41CC-B9AA-9142-BE5E-0B1EE6E34DAA}" srcId="{9AC2E227-803C-4016-BF2C-9291B6CAA290}" destId="{87585F0D-6A81-F747-99EB-D14B33EBB618}" srcOrd="2" destOrd="0" parTransId="{18A5DCF8-381A-9740-A1DC-D1A5033A3647}" sibTransId="{8D2E3331-C9C0-6F41-9B03-2AE4E999EDF7}"/>
    <dgm:cxn modelId="{377642DE-DADE-BE40-82F0-E9E3E39723C5}" type="presOf" srcId="{57E64457-75B6-40DF-86BF-80888D7FBBC5}" destId="{72A5A8A1-C34D-4CC9-B014-4EDC4C60B5CB}" srcOrd="0" destOrd="0" presId="urn:microsoft.com/office/officeart/2009/3/layout/HorizontalOrganizationChart"/>
    <dgm:cxn modelId="{4825A9EF-E23B-6647-97E1-D1CB258B3B87}" type="presOf" srcId="{E2369F6E-DA59-4F6E-BD69-6CAA013A82BE}" destId="{CD82D2C2-9EF5-4CA0-9CEE-9265A38A1F4A}" srcOrd="0" destOrd="0" presId="urn:microsoft.com/office/officeart/2009/3/layout/HorizontalOrganizationChart"/>
    <dgm:cxn modelId="{EEF5E1EF-6604-AD48-855B-C5920AAAA442}" type="presOf" srcId="{87585F0D-6A81-F747-99EB-D14B33EBB618}" destId="{BCDD8BD9-F9D2-4C44-AB56-5005F5FB7B08}" srcOrd="1" destOrd="0" presId="urn:microsoft.com/office/officeart/2009/3/layout/HorizontalOrganizationChart"/>
    <dgm:cxn modelId="{E54C40F6-067E-B64F-A6CF-9CADA2D0223F}" type="presOf" srcId="{23F1803F-276C-8041-9B7B-082F2BD1E946}" destId="{19BA56B5-C34A-B64D-A239-C962FAC6DE3A}" srcOrd="0" destOrd="0" presId="urn:microsoft.com/office/officeart/2009/3/layout/HorizontalOrganizationChart"/>
    <dgm:cxn modelId="{74BFFA95-A7FB-0440-893F-B60EAAFBE833}" type="presParOf" srcId="{18DB143D-9E27-4E02-AFA5-F665953CBC10}" destId="{07E01157-B979-4F6B-B892-75DB2A2B8B0F}" srcOrd="0" destOrd="0" presId="urn:microsoft.com/office/officeart/2009/3/layout/HorizontalOrganizationChart"/>
    <dgm:cxn modelId="{8EE395EC-8331-7944-891E-8C8C1AD3D3E3}" type="presParOf" srcId="{07E01157-B979-4F6B-B892-75DB2A2B8B0F}" destId="{F686C23F-604E-4653-B2CB-27DBB6BED631}" srcOrd="0" destOrd="0" presId="urn:microsoft.com/office/officeart/2009/3/layout/HorizontalOrganizationChart"/>
    <dgm:cxn modelId="{B6557354-9491-8148-87E2-5858998D3CF0}" type="presParOf" srcId="{F686C23F-604E-4653-B2CB-27DBB6BED631}" destId="{2A2AFDF2-2568-44F8-842C-3BFD70D9F2B1}" srcOrd="0" destOrd="0" presId="urn:microsoft.com/office/officeart/2009/3/layout/HorizontalOrganizationChart"/>
    <dgm:cxn modelId="{CB6E553E-CEA6-E04A-9784-CD68B1E8F5BD}" type="presParOf" srcId="{F686C23F-604E-4653-B2CB-27DBB6BED631}" destId="{9CD41DA5-A8A9-4189-B933-DCF665F7DF2D}" srcOrd="1" destOrd="0" presId="urn:microsoft.com/office/officeart/2009/3/layout/HorizontalOrganizationChart"/>
    <dgm:cxn modelId="{226BD34F-7C00-844D-B8D6-3AFD6F26BAA6}" type="presParOf" srcId="{07E01157-B979-4F6B-B892-75DB2A2B8B0F}" destId="{96876921-77F4-4E08-9148-E99125692808}" srcOrd="1" destOrd="0" presId="urn:microsoft.com/office/officeart/2009/3/layout/HorizontalOrganizationChart"/>
    <dgm:cxn modelId="{1B10C167-9B2F-4340-86B3-7721EE23D604}" type="presParOf" srcId="{96876921-77F4-4E08-9148-E99125692808}" destId="{CD82D2C2-9EF5-4CA0-9CEE-9265A38A1F4A}" srcOrd="0" destOrd="0" presId="urn:microsoft.com/office/officeart/2009/3/layout/HorizontalOrganizationChart"/>
    <dgm:cxn modelId="{14B28D3A-C108-2E41-B78D-C7879F63EBE0}" type="presParOf" srcId="{96876921-77F4-4E08-9148-E99125692808}" destId="{9441C830-A66B-4AFB-9252-8069549D4F0A}" srcOrd="1" destOrd="0" presId="urn:microsoft.com/office/officeart/2009/3/layout/HorizontalOrganizationChart"/>
    <dgm:cxn modelId="{5065EBE8-F450-844D-B56F-D7558850E686}" type="presParOf" srcId="{9441C830-A66B-4AFB-9252-8069549D4F0A}" destId="{FEAC7974-4462-4948-9F19-4D53C38CC88A}" srcOrd="0" destOrd="0" presId="urn:microsoft.com/office/officeart/2009/3/layout/HorizontalOrganizationChart"/>
    <dgm:cxn modelId="{8EE65DC5-3F4F-B14E-9D78-346FDDCAD2B3}" type="presParOf" srcId="{FEAC7974-4462-4948-9F19-4D53C38CC88A}" destId="{22C8BBC7-02FA-4EF0-899A-834C1FEE39E3}" srcOrd="0" destOrd="0" presId="urn:microsoft.com/office/officeart/2009/3/layout/HorizontalOrganizationChart"/>
    <dgm:cxn modelId="{BCEDB244-B942-BC4C-A371-5859EEE16AB7}" type="presParOf" srcId="{FEAC7974-4462-4948-9F19-4D53C38CC88A}" destId="{CBD704CC-8D6F-4C39-AFA6-3825EE74A965}" srcOrd="1" destOrd="0" presId="urn:microsoft.com/office/officeart/2009/3/layout/HorizontalOrganizationChart"/>
    <dgm:cxn modelId="{D6178A80-EB8B-C247-9771-ADF8D55898B6}" type="presParOf" srcId="{9441C830-A66B-4AFB-9252-8069549D4F0A}" destId="{C4FE27A9-6818-468D-8F72-5DEAE64958BC}" srcOrd="1" destOrd="0" presId="urn:microsoft.com/office/officeart/2009/3/layout/HorizontalOrganizationChart"/>
    <dgm:cxn modelId="{828BBAA6-CBD6-8141-ABFA-4475FF92E9EA}" type="presParOf" srcId="{9441C830-A66B-4AFB-9252-8069549D4F0A}" destId="{B9E24DCA-DEF6-41DD-8228-40542DF88903}" srcOrd="2" destOrd="0" presId="urn:microsoft.com/office/officeart/2009/3/layout/HorizontalOrganizationChart"/>
    <dgm:cxn modelId="{C630B106-E9FB-C54E-B989-C32630B2710E}" type="presParOf" srcId="{96876921-77F4-4E08-9148-E99125692808}" destId="{72A5A8A1-C34D-4CC9-B014-4EDC4C60B5CB}" srcOrd="2" destOrd="0" presId="urn:microsoft.com/office/officeart/2009/3/layout/HorizontalOrganizationChart"/>
    <dgm:cxn modelId="{56CDAFDA-1C8B-D746-8F0E-AF1F6BBCC04E}" type="presParOf" srcId="{96876921-77F4-4E08-9148-E99125692808}" destId="{99464D45-2B22-432F-8F6C-3394CEC310A7}" srcOrd="3" destOrd="0" presId="urn:microsoft.com/office/officeart/2009/3/layout/HorizontalOrganizationChart"/>
    <dgm:cxn modelId="{F03BCD60-E9E2-C64F-A5E1-C967A7579652}" type="presParOf" srcId="{99464D45-2B22-432F-8F6C-3394CEC310A7}" destId="{7EEFA05D-0146-474D-BB41-35A44BBAC0EB}" srcOrd="0" destOrd="0" presId="urn:microsoft.com/office/officeart/2009/3/layout/HorizontalOrganizationChart"/>
    <dgm:cxn modelId="{3785A225-55BE-EA4E-AF31-CF3B2AE9B7FA}" type="presParOf" srcId="{7EEFA05D-0146-474D-BB41-35A44BBAC0EB}" destId="{86A07B8D-FF15-4EFF-8681-05A46BF1E797}" srcOrd="0" destOrd="0" presId="urn:microsoft.com/office/officeart/2009/3/layout/HorizontalOrganizationChart"/>
    <dgm:cxn modelId="{8E8C201E-FBA0-1D49-9C25-EC7C73480751}" type="presParOf" srcId="{7EEFA05D-0146-474D-BB41-35A44BBAC0EB}" destId="{A4529214-DB2D-4B21-8831-F60F2A376559}" srcOrd="1" destOrd="0" presId="urn:microsoft.com/office/officeart/2009/3/layout/HorizontalOrganizationChart"/>
    <dgm:cxn modelId="{CB4A9414-D43A-334D-A191-AEECB01DEE7C}" type="presParOf" srcId="{99464D45-2B22-432F-8F6C-3394CEC310A7}" destId="{4C9D6515-EA4F-4DBF-A8FE-0711C70136B1}" srcOrd="1" destOrd="0" presId="urn:microsoft.com/office/officeart/2009/3/layout/HorizontalOrganizationChart"/>
    <dgm:cxn modelId="{F03EAA4A-39B7-9B49-9D82-9EF3CB88A388}" type="presParOf" srcId="{99464D45-2B22-432F-8F6C-3394CEC310A7}" destId="{686779DB-34D3-4F60-84B6-A35826FF3C2A}" srcOrd="2" destOrd="0" presId="urn:microsoft.com/office/officeart/2009/3/layout/HorizontalOrganizationChart"/>
    <dgm:cxn modelId="{C3EC3F9E-E8B8-E847-B4CC-090158DEFCEB}" type="presParOf" srcId="{96876921-77F4-4E08-9148-E99125692808}" destId="{B94BF64B-9716-424E-A851-42E8E7B2B9A7}" srcOrd="4" destOrd="0" presId="urn:microsoft.com/office/officeart/2009/3/layout/HorizontalOrganizationChart"/>
    <dgm:cxn modelId="{24FFE438-3584-5848-86CF-0E23162CF802}" type="presParOf" srcId="{96876921-77F4-4E08-9148-E99125692808}" destId="{31E814C1-FFDD-BA48-BF9D-F3C8FF892503}" srcOrd="5" destOrd="0" presId="urn:microsoft.com/office/officeart/2009/3/layout/HorizontalOrganizationChart"/>
    <dgm:cxn modelId="{5E94EFB1-9020-A244-A5F8-63B6AA41FABF}" type="presParOf" srcId="{31E814C1-FFDD-BA48-BF9D-F3C8FF892503}" destId="{1780440E-D92A-B040-A710-F8D875101E05}" srcOrd="0" destOrd="0" presId="urn:microsoft.com/office/officeart/2009/3/layout/HorizontalOrganizationChart"/>
    <dgm:cxn modelId="{6DF4DE1E-B52D-5F44-85B9-04C5DE82F807}" type="presParOf" srcId="{1780440E-D92A-B040-A710-F8D875101E05}" destId="{A73C4A40-2D47-BF42-9EF8-B3BEE9451F45}" srcOrd="0" destOrd="0" presId="urn:microsoft.com/office/officeart/2009/3/layout/HorizontalOrganizationChart"/>
    <dgm:cxn modelId="{036AD46C-6612-0B45-BBF5-1BA91E89A2D0}" type="presParOf" srcId="{1780440E-D92A-B040-A710-F8D875101E05}" destId="{BCDD8BD9-F9D2-4C44-AB56-5005F5FB7B08}" srcOrd="1" destOrd="0" presId="urn:microsoft.com/office/officeart/2009/3/layout/HorizontalOrganizationChart"/>
    <dgm:cxn modelId="{EA06B065-A0A2-BA49-9C8E-F2A682451CAF}" type="presParOf" srcId="{31E814C1-FFDD-BA48-BF9D-F3C8FF892503}" destId="{B22D4294-1D49-E046-9CF9-7B480D0762E6}" srcOrd="1" destOrd="0" presId="urn:microsoft.com/office/officeart/2009/3/layout/HorizontalOrganizationChart"/>
    <dgm:cxn modelId="{1EE9CBC4-1CC6-D841-84AE-35F5F9177A2D}" type="presParOf" srcId="{31E814C1-FFDD-BA48-BF9D-F3C8FF892503}" destId="{E1D0C206-488D-6348-BEA7-1FE8B1679EF7}" srcOrd="2" destOrd="0" presId="urn:microsoft.com/office/officeart/2009/3/layout/HorizontalOrganizationChart"/>
    <dgm:cxn modelId="{BC0EA80F-EE2F-584B-BF19-FC4BAA4751BA}" type="presParOf" srcId="{96876921-77F4-4E08-9148-E99125692808}" destId="{97BD78E0-6CC9-224B-9FDD-F11EE9BF8DF0}" srcOrd="6" destOrd="0" presId="urn:microsoft.com/office/officeart/2009/3/layout/HorizontalOrganizationChart"/>
    <dgm:cxn modelId="{C634A0F8-39C7-A341-A216-5A0F15A6ED8E}" type="presParOf" srcId="{96876921-77F4-4E08-9148-E99125692808}" destId="{F5564F5E-C23C-6041-B185-3508736BC161}" srcOrd="7" destOrd="0" presId="urn:microsoft.com/office/officeart/2009/3/layout/HorizontalOrganizationChart"/>
    <dgm:cxn modelId="{234E883B-9D8D-8448-A996-67A374213F6F}" type="presParOf" srcId="{F5564F5E-C23C-6041-B185-3508736BC161}" destId="{730C15AF-A2E3-334E-9C4F-2DA8AC61AB90}" srcOrd="0" destOrd="0" presId="urn:microsoft.com/office/officeart/2009/3/layout/HorizontalOrganizationChart"/>
    <dgm:cxn modelId="{529F766C-621A-2A43-A037-E1AB6271DC8F}" type="presParOf" srcId="{730C15AF-A2E3-334E-9C4F-2DA8AC61AB90}" destId="{19BA56B5-C34A-B64D-A239-C962FAC6DE3A}" srcOrd="0" destOrd="0" presId="urn:microsoft.com/office/officeart/2009/3/layout/HorizontalOrganizationChart"/>
    <dgm:cxn modelId="{347DC22D-ADC6-834D-9C37-6F3AA0CF4293}" type="presParOf" srcId="{730C15AF-A2E3-334E-9C4F-2DA8AC61AB90}" destId="{B13D6842-7E74-6E4A-B081-886229548982}" srcOrd="1" destOrd="0" presId="urn:microsoft.com/office/officeart/2009/3/layout/HorizontalOrganizationChart"/>
    <dgm:cxn modelId="{9471BA78-80D0-D94E-81A0-668B6B804ED6}" type="presParOf" srcId="{F5564F5E-C23C-6041-B185-3508736BC161}" destId="{DA228DBB-51B5-1545-814C-2E0469298B4C}" srcOrd="1" destOrd="0" presId="urn:microsoft.com/office/officeart/2009/3/layout/HorizontalOrganizationChart"/>
    <dgm:cxn modelId="{9047D457-238B-7346-91C6-0D900C7FE630}" type="presParOf" srcId="{F5564F5E-C23C-6041-B185-3508736BC161}" destId="{D334E96E-D664-3443-8496-4E437BC45B67}" srcOrd="2" destOrd="0" presId="urn:microsoft.com/office/officeart/2009/3/layout/HorizontalOrganizationChart"/>
    <dgm:cxn modelId="{F694FEEC-A903-0B40-94DF-B878C1532CD1}"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A4FFF8C3-E311-41A7-A508-7B2795D4C554}" type="doc">
      <dgm:prSet loTypeId="urn:microsoft.com/office/officeart/2005/8/layout/hierarchy3#1" loCatId="list" qsTypeId="urn:microsoft.com/office/officeart/2005/8/quickstyle/simple2#7" qsCatId="simple" csTypeId="urn:microsoft.com/office/officeart/2005/8/colors/accent2_2#5" csCatId="accent2" phldr="1"/>
      <dgm:spPr/>
      <dgm:t>
        <a:bodyPr/>
        <a:lstStyle/>
        <a:p>
          <a:endParaRPr lang="zh-CN" altLang="en-US"/>
        </a:p>
      </dgm:t>
    </dgm:pt>
    <dgm:pt modelId="{48E4FE26-B0D8-4175-978E-4594C17771B0}">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内部因素</a:t>
          </a:r>
        </a:p>
      </dgm:t>
    </dgm:pt>
    <dgm:pt modelId="{A2CF36F3-CCE6-4A5E-B67B-B9DE45EEC293}" type="parTrans" cxnId="{BDE29D4F-3287-4505-9519-9A374623574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32EFCF02-00E5-48E1-B0D1-3892F9C91C67}" type="sibTrans" cxnId="{BDE29D4F-3287-4505-9519-9A374623574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323143D-2EC8-4D11-B2BB-76ACA1997371}">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定价目标</a:t>
          </a:r>
        </a:p>
      </dgm:t>
    </dgm:pt>
    <dgm:pt modelId="{B012080A-2F05-4FCF-BCC2-7F9BF0A5E2E9}" type="parTrans" cxnId="{EE6536B6-5800-4B3C-99D6-12B9E3FA906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61AA23A-B978-49F2-B989-6CB1FBF6497A}" type="sibTrans" cxnId="{EE6536B6-5800-4B3C-99D6-12B9E3FA906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06F7C19-60B7-4F31-AA09-659FB4BD55C4}">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产品成本</a:t>
          </a:r>
        </a:p>
      </dgm:t>
    </dgm:pt>
    <dgm:pt modelId="{63F40B6D-86DC-400E-83D6-E5ADB1948E7C}" type="parTrans" cxnId="{4B17B1EE-3F59-4483-95C3-7B4CA486F28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AB8B99B5-8A05-41D5-A864-F55116D4F02F}" type="sibTrans" cxnId="{4B17B1EE-3F59-4483-95C3-7B4CA486F28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333DF1F-FE50-40BE-A82A-EE80628D802B}">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外部因素</a:t>
          </a:r>
        </a:p>
      </dgm:t>
    </dgm:pt>
    <dgm:pt modelId="{5AA71A9A-8F1A-4273-8DB2-2B147F46EA57}" type="parTrans" cxnId="{810ECE1D-096B-42E2-A598-00FEDEB871C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7A478CC1-659D-4C9B-9202-184C1303F749}" type="sibTrans" cxnId="{810ECE1D-096B-42E2-A598-00FEDEB871C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BDDBE6A-68DD-4814-AF4B-8ABB2832955F}">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市场需求</a:t>
          </a:r>
        </a:p>
      </dgm:t>
    </dgm:pt>
    <dgm:pt modelId="{5FF9D7E6-DD66-48E4-9C75-FF46F70014DF}" type="parTrans" cxnId="{598F0CED-D41C-4074-A4BB-6D77922B16D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173D561-2BB7-4674-89CF-FB6ECB5293F8}" type="sibTrans" cxnId="{598F0CED-D41C-4074-A4BB-6D77922B16D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09CE489-4735-44DE-9CD0-9301A57099D5}">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市场结构</a:t>
          </a:r>
        </a:p>
      </dgm:t>
    </dgm:pt>
    <dgm:pt modelId="{C29B8F35-A514-48F1-A813-E46CC75B02D6}" type="parTrans" cxnId="{2FB8E8EC-9511-4C29-9372-AFF15D9F2C0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BAA5AE3-4FC1-4270-9240-8856059B267E}" type="sibTrans" cxnId="{2FB8E8EC-9511-4C29-9372-AFF15D9F2C0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6B477B3-9FFD-497D-A4D8-482F2BB8B4EB}">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企业的营销组合</a:t>
          </a:r>
        </a:p>
      </dgm:t>
    </dgm:pt>
    <dgm:pt modelId="{308C43CE-B042-48B8-ACDB-E7EA725CE41F}" type="parTrans" cxnId="{AA677489-521B-42D6-85A9-5DCF0D25FDD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7FDCFC6-7779-45F2-AE03-24D2301AE906}" type="sibTrans" cxnId="{AA677489-521B-42D6-85A9-5DCF0D25FDD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7D5DBE4-09EA-4FB3-88F2-EF02C9020005}">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国家政策及其他外部因素</a:t>
          </a:r>
        </a:p>
      </dgm:t>
    </dgm:pt>
    <dgm:pt modelId="{F838E8AC-5A21-4A18-935D-D2BC1E0312F4}" type="parTrans" cxnId="{C95986C9-4085-4074-BA16-08F426C56DB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B9FD0E5-7681-491B-87B9-B4F2D7DEFA29}" type="sibTrans" cxnId="{C95986C9-4085-4074-BA16-08F426C56DB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CB2ED8D-8E89-4B6A-BCD2-6EAD1691FA05}" type="pres">
      <dgm:prSet presAssocID="{A4FFF8C3-E311-41A7-A508-7B2795D4C554}" presName="diagram" presStyleCnt="0">
        <dgm:presLayoutVars>
          <dgm:chPref val="1"/>
          <dgm:dir/>
          <dgm:animOne val="branch"/>
          <dgm:animLvl val="lvl"/>
          <dgm:resizeHandles/>
        </dgm:presLayoutVars>
      </dgm:prSet>
      <dgm:spPr/>
    </dgm:pt>
    <dgm:pt modelId="{C0489969-FF76-453F-A61A-D58F546D5CDD}" type="pres">
      <dgm:prSet presAssocID="{48E4FE26-B0D8-4175-978E-4594C17771B0}" presName="root" presStyleCnt="0"/>
      <dgm:spPr/>
    </dgm:pt>
    <dgm:pt modelId="{F1F0F58B-B32C-4044-8B9A-8DC19A90FC1B}" type="pres">
      <dgm:prSet presAssocID="{48E4FE26-B0D8-4175-978E-4594C17771B0}" presName="rootComposite" presStyleCnt="0"/>
      <dgm:spPr/>
    </dgm:pt>
    <dgm:pt modelId="{2C86D61A-D240-4A36-A7AA-AB8473045CFF}" type="pres">
      <dgm:prSet presAssocID="{48E4FE26-B0D8-4175-978E-4594C17771B0}" presName="rootText" presStyleLbl="node1" presStyleIdx="0" presStyleCnt="2"/>
      <dgm:spPr/>
    </dgm:pt>
    <dgm:pt modelId="{CDF76500-4AD6-4B6D-B93E-BC33C4D1B3B4}" type="pres">
      <dgm:prSet presAssocID="{48E4FE26-B0D8-4175-978E-4594C17771B0}" presName="rootConnector" presStyleLbl="node1" presStyleIdx="0" presStyleCnt="2"/>
      <dgm:spPr/>
    </dgm:pt>
    <dgm:pt modelId="{7329EC07-C157-49F2-9FF7-69C1C2551462}" type="pres">
      <dgm:prSet presAssocID="{48E4FE26-B0D8-4175-978E-4594C17771B0}" presName="childShape" presStyleCnt="0"/>
      <dgm:spPr/>
    </dgm:pt>
    <dgm:pt modelId="{1FC4601F-3F49-4050-8B9A-55A528A57496}" type="pres">
      <dgm:prSet presAssocID="{B012080A-2F05-4FCF-BCC2-7F9BF0A5E2E9}" presName="Name13" presStyleLbl="parChTrans1D2" presStyleIdx="0" presStyleCnt="6"/>
      <dgm:spPr/>
    </dgm:pt>
    <dgm:pt modelId="{F1876A57-AE0A-4F77-BD7C-36D9FB76155C}" type="pres">
      <dgm:prSet presAssocID="{F323143D-2EC8-4D11-B2BB-76ACA1997371}" presName="childText" presStyleLbl="bgAcc1" presStyleIdx="0" presStyleCnt="6" custScaleX="228669">
        <dgm:presLayoutVars>
          <dgm:bulletEnabled val="1"/>
        </dgm:presLayoutVars>
      </dgm:prSet>
      <dgm:spPr/>
    </dgm:pt>
    <dgm:pt modelId="{ADE6AA07-C1A3-430E-8A31-BAFD7F9C589E}" type="pres">
      <dgm:prSet presAssocID="{63F40B6D-86DC-400E-83D6-E5ADB1948E7C}" presName="Name13" presStyleLbl="parChTrans1D2" presStyleIdx="1" presStyleCnt="6"/>
      <dgm:spPr/>
    </dgm:pt>
    <dgm:pt modelId="{A9E4E617-2E2F-46E1-9A44-06D45DCA6FE7}" type="pres">
      <dgm:prSet presAssocID="{006F7C19-60B7-4F31-AA09-659FB4BD55C4}" presName="childText" presStyleLbl="bgAcc1" presStyleIdx="1" presStyleCnt="6" custScaleX="228669">
        <dgm:presLayoutVars>
          <dgm:bulletEnabled val="1"/>
        </dgm:presLayoutVars>
      </dgm:prSet>
      <dgm:spPr/>
    </dgm:pt>
    <dgm:pt modelId="{F0D032BA-DB58-4CCD-9B04-9B71B3781174}" type="pres">
      <dgm:prSet presAssocID="{308C43CE-B042-48B8-ACDB-E7EA725CE41F}" presName="Name13" presStyleLbl="parChTrans1D2" presStyleIdx="2" presStyleCnt="6"/>
      <dgm:spPr/>
    </dgm:pt>
    <dgm:pt modelId="{93B73678-8D11-4ABB-85E0-51DE49B2F088}" type="pres">
      <dgm:prSet presAssocID="{26B477B3-9FFD-497D-A4D8-482F2BB8B4EB}" presName="childText" presStyleLbl="bgAcc1" presStyleIdx="2" presStyleCnt="6" custScaleX="228669">
        <dgm:presLayoutVars>
          <dgm:bulletEnabled val="1"/>
        </dgm:presLayoutVars>
      </dgm:prSet>
      <dgm:spPr/>
    </dgm:pt>
    <dgm:pt modelId="{86346F5B-D3DC-4AB1-BEE0-88DB74FE5DEE}" type="pres">
      <dgm:prSet presAssocID="{0333DF1F-FE50-40BE-A82A-EE80628D802B}" presName="root" presStyleCnt="0"/>
      <dgm:spPr/>
    </dgm:pt>
    <dgm:pt modelId="{C80484F1-B882-4D54-9BA1-141A68503091}" type="pres">
      <dgm:prSet presAssocID="{0333DF1F-FE50-40BE-A82A-EE80628D802B}" presName="rootComposite" presStyleCnt="0"/>
      <dgm:spPr/>
    </dgm:pt>
    <dgm:pt modelId="{8AFC33B2-4E11-4F06-B6DC-C7658D88D58F}" type="pres">
      <dgm:prSet presAssocID="{0333DF1F-FE50-40BE-A82A-EE80628D802B}" presName="rootText" presStyleLbl="node1" presStyleIdx="1" presStyleCnt="2"/>
      <dgm:spPr/>
    </dgm:pt>
    <dgm:pt modelId="{541E0202-5176-4E5D-9803-E79B85BF218E}" type="pres">
      <dgm:prSet presAssocID="{0333DF1F-FE50-40BE-A82A-EE80628D802B}" presName="rootConnector" presStyleLbl="node1" presStyleIdx="1" presStyleCnt="2"/>
      <dgm:spPr/>
    </dgm:pt>
    <dgm:pt modelId="{17922559-D450-4B21-A74B-BF4F27F76D55}" type="pres">
      <dgm:prSet presAssocID="{0333DF1F-FE50-40BE-A82A-EE80628D802B}" presName="childShape" presStyleCnt="0"/>
      <dgm:spPr/>
    </dgm:pt>
    <dgm:pt modelId="{F6466799-27BA-4130-A297-4706148D1A6D}" type="pres">
      <dgm:prSet presAssocID="{5FF9D7E6-DD66-48E4-9C75-FF46F70014DF}" presName="Name13" presStyleLbl="parChTrans1D2" presStyleIdx="3" presStyleCnt="6"/>
      <dgm:spPr/>
    </dgm:pt>
    <dgm:pt modelId="{2581824B-B8D2-4792-A8B6-CFA0E5E2A358}" type="pres">
      <dgm:prSet presAssocID="{1BDDBE6A-68DD-4814-AF4B-8ABB2832955F}" presName="childText" presStyleLbl="bgAcc1" presStyleIdx="3" presStyleCnt="6" custScaleX="279829">
        <dgm:presLayoutVars>
          <dgm:bulletEnabled val="1"/>
        </dgm:presLayoutVars>
      </dgm:prSet>
      <dgm:spPr/>
    </dgm:pt>
    <dgm:pt modelId="{4F9AAE38-5EC3-4908-9FC0-1D10E9EAC0A6}" type="pres">
      <dgm:prSet presAssocID="{C29B8F35-A514-48F1-A813-E46CC75B02D6}" presName="Name13" presStyleLbl="parChTrans1D2" presStyleIdx="4" presStyleCnt="6"/>
      <dgm:spPr/>
    </dgm:pt>
    <dgm:pt modelId="{647E1AE2-24A0-4914-BDB9-46FBDF333FF7}" type="pres">
      <dgm:prSet presAssocID="{209CE489-4735-44DE-9CD0-9301A57099D5}" presName="childText" presStyleLbl="bgAcc1" presStyleIdx="4" presStyleCnt="6" custScaleX="279829">
        <dgm:presLayoutVars>
          <dgm:bulletEnabled val="1"/>
        </dgm:presLayoutVars>
      </dgm:prSet>
      <dgm:spPr/>
    </dgm:pt>
    <dgm:pt modelId="{F19AEBEE-680B-48FB-8781-A21235696EFD}" type="pres">
      <dgm:prSet presAssocID="{F838E8AC-5A21-4A18-935D-D2BC1E0312F4}" presName="Name13" presStyleLbl="parChTrans1D2" presStyleIdx="5" presStyleCnt="6"/>
      <dgm:spPr/>
    </dgm:pt>
    <dgm:pt modelId="{85C69899-78C3-487D-BA65-7A292D8EDC1A}" type="pres">
      <dgm:prSet presAssocID="{F7D5DBE4-09EA-4FB3-88F2-EF02C9020005}" presName="childText" presStyleLbl="bgAcc1" presStyleIdx="5" presStyleCnt="6" custScaleX="279829">
        <dgm:presLayoutVars>
          <dgm:bulletEnabled val="1"/>
        </dgm:presLayoutVars>
      </dgm:prSet>
      <dgm:spPr/>
    </dgm:pt>
  </dgm:ptLst>
  <dgm:cxnLst>
    <dgm:cxn modelId="{6493651A-BEC9-AB40-9988-787A38A22B79}" type="presOf" srcId="{63F40B6D-86DC-400E-83D6-E5ADB1948E7C}" destId="{ADE6AA07-C1A3-430E-8A31-BAFD7F9C589E}" srcOrd="0" destOrd="0" presId="urn:microsoft.com/office/officeart/2005/8/layout/hierarchy3#1"/>
    <dgm:cxn modelId="{810ECE1D-096B-42E2-A598-00FEDEB871C3}" srcId="{A4FFF8C3-E311-41A7-A508-7B2795D4C554}" destId="{0333DF1F-FE50-40BE-A82A-EE80628D802B}" srcOrd="1" destOrd="0" parTransId="{5AA71A9A-8F1A-4273-8DB2-2B147F46EA57}" sibTransId="{7A478CC1-659D-4C9B-9202-184C1303F749}"/>
    <dgm:cxn modelId="{92199B3A-7A4A-AD4A-8579-2EC9FDECA23F}" type="presOf" srcId="{48E4FE26-B0D8-4175-978E-4594C17771B0}" destId="{CDF76500-4AD6-4B6D-B93E-BC33C4D1B3B4}" srcOrd="1" destOrd="0" presId="urn:microsoft.com/office/officeart/2005/8/layout/hierarchy3#1"/>
    <dgm:cxn modelId="{BDE29D4F-3287-4505-9519-9A3746235746}" srcId="{A4FFF8C3-E311-41A7-A508-7B2795D4C554}" destId="{48E4FE26-B0D8-4175-978E-4594C17771B0}" srcOrd="0" destOrd="0" parTransId="{A2CF36F3-CCE6-4A5E-B67B-B9DE45EEC293}" sibTransId="{32EFCF02-00E5-48E1-B0D1-3892F9C91C67}"/>
    <dgm:cxn modelId="{9E1BA254-F552-E042-970F-B16BF589A491}" type="presOf" srcId="{F323143D-2EC8-4D11-B2BB-76ACA1997371}" destId="{F1876A57-AE0A-4F77-BD7C-36D9FB76155C}" srcOrd="0" destOrd="0" presId="urn:microsoft.com/office/officeart/2005/8/layout/hierarchy3#1"/>
    <dgm:cxn modelId="{A7F98164-F883-2C46-AF78-97F0B1ADFC01}" type="presOf" srcId="{1BDDBE6A-68DD-4814-AF4B-8ABB2832955F}" destId="{2581824B-B8D2-4792-A8B6-CFA0E5E2A358}" srcOrd="0" destOrd="0" presId="urn:microsoft.com/office/officeart/2005/8/layout/hierarchy3#1"/>
    <dgm:cxn modelId="{29AD8971-A7FF-E543-887A-D74D8B63DD42}" type="presOf" srcId="{F7D5DBE4-09EA-4FB3-88F2-EF02C9020005}" destId="{85C69899-78C3-487D-BA65-7A292D8EDC1A}" srcOrd="0" destOrd="0" presId="urn:microsoft.com/office/officeart/2005/8/layout/hierarchy3#1"/>
    <dgm:cxn modelId="{5A5AC97C-54D6-0D4A-A957-18CDD290A025}" type="presOf" srcId="{0333DF1F-FE50-40BE-A82A-EE80628D802B}" destId="{8AFC33B2-4E11-4F06-B6DC-C7658D88D58F}" srcOrd="0" destOrd="0" presId="urn:microsoft.com/office/officeart/2005/8/layout/hierarchy3#1"/>
    <dgm:cxn modelId="{F53FC37D-7616-E84D-B5B1-44D157262999}" type="presOf" srcId="{006F7C19-60B7-4F31-AA09-659FB4BD55C4}" destId="{A9E4E617-2E2F-46E1-9A44-06D45DCA6FE7}" srcOrd="0" destOrd="0" presId="urn:microsoft.com/office/officeart/2005/8/layout/hierarchy3#1"/>
    <dgm:cxn modelId="{6594B188-6FC2-3C42-8D99-A3BB08E1AE96}" type="presOf" srcId="{0333DF1F-FE50-40BE-A82A-EE80628D802B}" destId="{541E0202-5176-4E5D-9803-E79B85BF218E}" srcOrd="1" destOrd="0" presId="urn:microsoft.com/office/officeart/2005/8/layout/hierarchy3#1"/>
    <dgm:cxn modelId="{AA677489-521B-42D6-85A9-5DCF0D25FDDF}" srcId="{48E4FE26-B0D8-4175-978E-4594C17771B0}" destId="{26B477B3-9FFD-497D-A4D8-482F2BB8B4EB}" srcOrd="2" destOrd="0" parTransId="{308C43CE-B042-48B8-ACDB-E7EA725CE41F}" sibTransId="{E7FDCFC6-7779-45F2-AE03-24D2301AE906}"/>
    <dgm:cxn modelId="{336AF590-2238-2749-A4C0-82E9C3F6C356}" type="presOf" srcId="{308C43CE-B042-48B8-ACDB-E7EA725CE41F}" destId="{F0D032BA-DB58-4CCD-9B04-9B71B3781174}" srcOrd="0" destOrd="0" presId="urn:microsoft.com/office/officeart/2005/8/layout/hierarchy3#1"/>
    <dgm:cxn modelId="{81BF6592-E1CB-DB4E-AB53-917FA8FCA7A6}" type="presOf" srcId="{5FF9D7E6-DD66-48E4-9C75-FF46F70014DF}" destId="{F6466799-27BA-4130-A297-4706148D1A6D}" srcOrd="0" destOrd="0" presId="urn:microsoft.com/office/officeart/2005/8/layout/hierarchy3#1"/>
    <dgm:cxn modelId="{24E23FA1-6412-DA41-B03A-36642B326126}" type="presOf" srcId="{C29B8F35-A514-48F1-A813-E46CC75B02D6}" destId="{4F9AAE38-5EC3-4908-9FC0-1D10E9EAC0A6}" srcOrd="0" destOrd="0" presId="urn:microsoft.com/office/officeart/2005/8/layout/hierarchy3#1"/>
    <dgm:cxn modelId="{F89817B2-6B96-DC4D-8E84-29EF28781098}" type="presOf" srcId="{B012080A-2F05-4FCF-BCC2-7F9BF0A5E2E9}" destId="{1FC4601F-3F49-4050-8B9A-55A528A57496}" srcOrd="0" destOrd="0" presId="urn:microsoft.com/office/officeart/2005/8/layout/hierarchy3#1"/>
    <dgm:cxn modelId="{EE6536B6-5800-4B3C-99D6-12B9E3FA9060}" srcId="{48E4FE26-B0D8-4175-978E-4594C17771B0}" destId="{F323143D-2EC8-4D11-B2BB-76ACA1997371}" srcOrd="0" destOrd="0" parTransId="{B012080A-2F05-4FCF-BCC2-7F9BF0A5E2E9}" sibTransId="{861AA23A-B978-49F2-B989-6CB1FBF6497A}"/>
    <dgm:cxn modelId="{1E77B2B6-CDA8-2D48-AA57-A0B5CDC23FD0}" type="presOf" srcId="{48E4FE26-B0D8-4175-978E-4594C17771B0}" destId="{2C86D61A-D240-4A36-A7AA-AB8473045CFF}" srcOrd="0" destOrd="0" presId="urn:microsoft.com/office/officeart/2005/8/layout/hierarchy3#1"/>
    <dgm:cxn modelId="{E54F02BA-617B-DF4F-8D99-23D20F12E5DE}" type="presOf" srcId="{F838E8AC-5A21-4A18-935D-D2BC1E0312F4}" destId="{F19AEBEE-680B-48FB-8781-A21235696EFD}" srcOrd="0" destOrd="0" presId="urn:microsoft.com/office/officeart/2005/8/layout/hierarchy3#1"/>
    <dgm:cxn modelId="{C95986C9-4085-4074-BA16-08F426C56DBF}" srcId="{0333DF1F-FE50-40BE-A82A-EE80628D802B}" destId="{F7D5DBE4-09EA-4FB3-88F2-EF02C9020005}" srcOrd="2" destOrd="0" parTransId="{F838E8AC-5A21-4A18-935D-D2BC1E0312F4}" sibTransId="{8B9FD0E5-7681-491B-87B9-B4F2D7DEFA29}"/>
    <dgm:cxn modelId="{EAA85FE4-9954-6E4D-9607-028E6502A406}" type="presOf" srcId="{209CE489-4735-44DE-9CD0-9301A57099D5}" destId="{647E1AE2-24A0-4914-BDB9-46FBDF333FF7}" srcOrd="0" destOrd="0" presId="urn:microsoft.com/office/officeart/2005/8/layout/hierarchy3#1"/>
    <dgm:cxn modelId="{2FB8E8EC-9511-4C29-9372-AFF15D9F2C08}" srcId="{0333DF1F-FE50-40BE-A82A-EE80628D802B}" destId="{209CE489-4735-44DE-9CD0-9301A57099D5}" srcOrd="1" destOrd="0" parTransId="{C29B8F35-A514-48F1-A813-E46CC75B02D6}" sibTransId="{0BAA5AE3-4FC1-4270-9240-8856059B267E}"/>
    <dgm:cxn modelId="{598F0CED-D41C-4074-A4BB-6D77922B16D7}" srcId="{0333DF1F-FE50-40BE-A82A-EE80628D802B}" destId="{1BDDBE6A-68DD-4814-AF4B-8ABB2832955F}" srcOrd="0" destOrd="0" parTransId="{5FF9D7E6-DD66-48E4-9C75-FF46F70014DF}" sibTransId="{0173D561-2BB7-4674-89CF-FB6ECB5293F8}"/>
    <dgm:cxn modelId="{4B17B1EE-3F59-4483-95C3-7B4CA486F280}" srcId="{48E4FE26-B0D8-4175-978E-4594C17771B0}" destId="{006F7C19-60B7-4F31-AA09-659FB4BD55C4}" srcOrd="1" destOrd="0" parTransId="{63F40B6D-86DC-400E-83D6-E5ADB1948E7C}" sibTransId="{AB8B99B5-8A05-41D5-A864-F55116D4F02F}"/>
    <dgm:cxn modelId="{2A3405FA-4EFA-D943-A67B-27493659B8C9}" type="presOf" srcId="{A4FFF8C3-E311-41A7-A508-7B2795D4C554}" destId="{DCB2ED8D-8E89-4B6A-BCD2-6EAD1691FA05}" srcOrd="0" destOrd="0" presId="urn:microsoft.com/office/officeart/2005/8/layout/hierarchy3#1"/>
    <dgm:cxn modelId="{350CDFFD-BCC1-514B-9304-5D4447C1DA22}" type="presOf" srcId="{26B477B3-9FFD-497D-A4D8-482F2BB8B4EB}" destId="{93B73678-8D11-4ABB-85E0-51DE49B2F088}" srcOrd="0" destOrd="0" presId="urn:microsoft.com/office/officeart/2005/8/layout/hierarchy3#1"/>
    <dgm:cxn modelId="{68F67590-C130-4842-8A63-4113F9A78A12}" type="presParOf" srcId="{DCB2ED8D-8E89-4B6A-BCD2-6EAD1691FA05}" destId="{C0489969-FF76-453F-A61A-D58F546D5CDD}" srcOrd="0" destOrd="0" presId="urn:microsoft.com/office/officeart/2005/8/layout/hierarchy3#1"/>
    <dgm:cxn modelId="{C7C00006-0234-5441-9D09-8A42780B7083}" type="presParOf" srcId="{C0489969-FF76-453F-A61A-D58F546D5CDD}" destId="{F1F0F58B-B32C-4044-8B9A-8DC19A90FC1B}" srcOrd="0" destOrd="0" presId="urn:microsoft.com/office/officeart/2005/8/layout/hierarchy3#1"/>
    <dgm:cxn modelId="{19CBCDA3-16F3-5648-BF3B-D45F3176E1F5}" type="presParOf" srcId="{F1F0F58B-B32C-4044-8B9A-8DC19A90FC1B}" destId="{2C86D61A-D240-4A36-A7AA-AB8473045CFF}" srcOrd="0" destOrd="0" presId="urn:microsoft.com/office/officeart/2005/8/layout/hierarchy3#1"/>
    <dgm:cxn modelId="{99D03786-EE43-3140-B438-19052680AE7E}" type="presParOf" srcId="{F1F0F58B-B32C-4044-8B9A-8DC19A90FC1B}" destId="{CDF76500-4AD6-4B6D-B93E-BC33C4D1B3B4}" srcOrd="1" destOrd="0" presId="urn:microsoft.com/office/officeart/2005/8/layout/hierarchy3#1"/>
    <dgm:cxn modelId="{838FB0F6-452A-6A40-8C6B-137132BA96F5}" type="presParOf" srcId="{C0489969-FF76-453F-A61A-D58F546D5CDD}" destId="{7329EC07-C157-49F2-9FF7-69C1C2551462}" srcOrd="1" destOrd="0" presId="urn:microsoft.com/office/officeart/2005/8/layout/hierarchy3#1"/>
    <dgm:cxn modelId="{E281707E-2809-544B-894B-59C14C2109F6}" type="presParOf" srcId="{7329EC07-C157-49F2-9FF7-69C1C2551462}" destId="{1FC4601F-3F49-4050-8B9A-55A528A57496}" srcOrd="0" destOrd="0" presId="urn:microsoft.com/office/officeart/2005/8/layout/hierarchy3#1"/>
    <dgm:cxn modelId="{6C516338-B102-4A4D-80FE-EC120C273625}" type="presParOf" srcId="{7329EC07-C157-49F2-9FF7-69C1C2551462}" destId="{F1876A57-AE0A-4F77-BD7C-36D9FB76155C}" srcOrd="1" destOrd="0" presId="urn:microsoft.com/office/officeart/2005/8/layout/hierarchy3#1"/>
    <dgm:cxn modelId="{934856E4-B107-A042-A09D-8286FF4279B5}" type="presParOf" srcId="{7329EC07-C157-49F2-9FF7-69C1C2551462}" destId="{ADE6AA07-C1A3-430E-8A31-BAFD7F9C589E}" srcOrd="2" destOrd="0" presId="urn:microsoft.com/office/officeart/2005/8/layout/hierarchy3#1"/>
    <dgm:cxn modelId="{AC0AF219-4199-9B49-AC82-703E539D64DC}" type="presParOf" srcId="{7329EC07-C157-49F2-9FF7-69C1C2551462}" destId="{A9E4E617-2E2F-46E1-9A44-06D45DCA6FE7}" srcOrd="3" destOrd="0" presId="urn:microsoft.com/office/officeart/2005/8/layout/hierarchy3#1"/>
    <dgm:cxn modelId="{21ED0FEF-DF1C-D141-9A0F-9404529F1AA4}" type="presParOf" srcId="{7329EC07-C157-49F2-9FF7-69C1C2551462}" destId="{F0D032BA-DB58-4CCD-9B04-9B71B3781174}" srcOrd="4" destOrd="0" presId="urn:microsoft.com/office/officeart/2005/8/layout/hierarchy3#1"/>
    <dgm:cxn modelId="{B0AD90D0-2467-5849-BF3D-688BDE0EA4FD}" type="presParOf" srcId="{7329EC07-C157-49F2-9FF7-69C1C2551462}" destId="{93B73678-8D11-4ABB-85E0-51DE49B2F088}" srcOrd="5" destOrd="0" presId="urn:microsoft.com/office/officeart/2005/8/layout/hierarchy3#1"/>
    <dgm:cxn modelId="{E3CF5F38-CF3C-4649-9B37-EE1406AABCC5}" type="presParOf" srcId="{DCB2ED8D-8E89-4B6A-BCD2-6EAD1691FA05}" destId="{86346F5B-D3DC-4AB1-BEE0-88DB74FE5DEE}" srcOrd="1" destOrd="0" presId="urn:microsoft.com/office/officeart/2005/8/layout/hierarchy3#1"/>
    <dgm:cxn modelId="{1CFBFEB4-508F-1849-B76F-4922FF896B7D}" type="presParOf" srcId="{86346F5B-D3DC-4AB1-BEE0-88DB74FE5DEE}" destId="{C80484F1-B882-4D54-9BA1-141A68503091}" srcOrd="0" destOrd="0" presId="urn:microsoft.com/office/officeart/2005/8/layout/hierarchy3#1"/>
    <dgm:cxn modelId="{F3BFCDCE-D3C0-F742-B432-54B048DC4AF8}" type="presParOf" srcId="{C80484F1-B882-4D54-9BA1-141A68503091}" destId="{8AFC33B2-4E11-4F06-B6DC-C7658D88D58F}" srcOrd="0" destOrd="0" presId="urn:microsoft.com/office/officeart/2005/8/layout/hierarchy3#1"/>
    <dgm:cxn modelId="{AA59131D-656F-F840-B7BE-FF8431F9EAC4}" type="presParOf" srcId="{C80484F1-B882-4D54-9BA1-141A68503091}" destId="{541E0202-5176-4E5D-9803-E79B85BF218E}" srcOrd="1" destOrd="0" presId="urn:microsoft.com/office/officeart/2005/8/layout/hierarchy3#1"/>
    <dgm:cxn modelId="{29D051F7-C53F-B240-828D-808AF8CF8312}" type="presParOf" srcId="{86346F5B-D3DC-4AB1-BEE0-88DB74FE5DEE}" destId="{17922559-D450-4B21-A74B-BF4F27F76D55}" srcOrd="1" destOrd="0" presId="urn:microsoft.com/office/officeart/2005/8/layout/hierarchy3#1"/>
    <dgm:cxn modelId="{97EEAD1C-38B9-3C4C-BF2F-AFC554AEA273}" type="presParOf" srcId="{17922559-D450-4B21-A74B-BF4F27F76D55}" destId="{F6466799-27BA-4130-A297-4706148D1A6D}" srcOrd="0" destOrd="0" presId="urn:microsoft.com/office/officeart/2005/8/layout/hierarchy3#1"/>
    <dgm:cxn modelId="{A6C0C981-CC60-3D4D-A953-C53890FEC74A}" type="presParOf" srcId="{17922559-D450-4B21-A74B-BF4F27F76D55}" destId="{2581824B-B8D2-4792-A8B6-CFA0E5E2A358}" srcOrd="1" destOrd="0" presId="urn:microsoft.com/office/officeart/2005/8/layout/hierarchy3#1"/>
    <dgm:cxn modelId="{C8C3E467-8B7A-9045-8766-4872BDE064E6}" type="presParOf" srcId="{17922559-D450-4B21-A74B-BF4F27F76D55}" destId="{4F9AAE38-5EC3-4908-9FC0-1D10E9EAC0A6}" srcOrd="2" destOrd="0" presId="urn:microsoft.com/office/officeart/2005/8/layout/hierarchy3#1"/>
    <dgm:cxn modelId="{0C7224CD-CF22-914E-9129-4D1466AFB6CC}" type="presParOf" srcId="{17922559-D450-4B21-A74B-BF4F27F76D55}" destId="{647E1AE2-24A0-4914-BDB9-46FBDF333FF7}" srcOrd="3" destOrd="0" presId="urn:microsoft.com/office/officeart/2005/8/layout/hierarchy3#1"/>
    <dgm:cxn modelId="{736B7B79-ADC5-344D-AB1A-57B623BBC0A9}" type="presParOf" srcId="{17922559-D450-4B21-A74B-BF4F27F76D55}" destId="{F19AEBEE-680B-48FB-8781-A21235696EFD}" srcOrd="4" destOrd="0" presId="urn:microsoft.com/office/officeart/2005/8/layout/hierarchy3#1"/>
    <dgm:cxn modelId="{B832FD7C-4252-A242-B311-EF4F450547FD}" type="presParOf" srcId="{17922559-D450-4B21-A74B-BF4F27F76D55}" destId="{85C69899-78C3-487D-BA65-7A292D8EDC1A}" srcOrd="5" destOrd="0" presId="urn:microsoft.com/office/officeart/2005/8/layout/hierarchy3#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rPr>
            <a:t>市场营销过程</a:t>
          </a: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a:latin typeface="SimHei" charset="-122"/>
              <a:ea typeface="SimHei" charset="-122"/>
              <a:cs typeface="SimHei" charset="-122"/>
            </a:rPr>
            <a:t>市场营销的过程</a:t>
          </a: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a:latin typeface="SimHei" charset="-122"/>
              <a:ea typeface="SimHei" charset="-122"/>
              <a:cs typeface="SimHei" charset="-122"/>
            </a:rPr>
            <a:t>目标营销经历的三个阶段</a:t>
          </a: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a:latin typeface="SimHei" charset="-122"/>
              <a:ea typeface="SimHei" charset="-122"/>
              <a:cs typeface="SimHei" charset="-122"/>
            </a:rPr>
            <a:t>选择目标市场的三种战略</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市场营销组合策略</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pt>
    <dgm:pt modelId="{CBD704CC-8D6F-4C39-AFA6-3825EE74A965}" type="pres">
      <dgm:prSet presAssocID="{3FA44A42-E0AE-412C-8071-9A37D30DD567}" presName="rootConnector" presStyleLbl="node2" presStyleIdx="0" presStyleCnt="4"/>
      <dgm:spPr/>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pt>
    <dgm:pt modelId="{A4529214-DB2D-4B21-8831-F60F2A376559}" type="pres">
      <dgm:prSet presAssocID="{7638F483-EC40-4669-A117-0C6040B4A66B}" presName="rootConnector" presStyleLbl="node2" presStyleIdx="1" presStyleCnt="4"/>
      <dgm:spPr/>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pt>
    <dgm:pt modelId="{BCDD8BD9-F9D2-4C44-AB56-5005F5FB7B08}" type="pres">
      <dgm:prSet presAssocID="{87585F0D-6A81-F747-99EB-D14B33EBB618}" presName="rootConnector" presStyleLbl="node2" presStyleIdx="2" presStyleCnt="4"/>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pt>
    <dgm:pt modelId="{B13D6842-7E74-6E4A-B081-886229548982}" type="pres">
      <dgm:prSet presAssocID="{23F1803F-276C-8041-9B7B-082F2BD1E946}" presName="rootConnector" presStyleLbl="node2" presStyleIdx="3"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3" destOrd="0" parTransId="{5E91D41B-332E-E54E-BBB2-1256B9CC48C7}" sibTransId="{A4A747C8-04CB-3145-88B3-093091584144}"/>
    <dgm:cxn modelId="{3752CE10-F596-ED49-B7CC-620EBAE47E94}" type="presOf" srcId="{9AC2E227-803C-4016-BF2C-9291B6CAA290}" destId="{2A2AFDF2-2568-44F8-842C-3BFD70D9F2B1}"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FC59C917-94EE-6647-83F5-D19829D7E633}" type="presOf" srcId="{87585F0D-6A81-F747-99EB-D14B33EBB618}" destId="{BCDD8BD9-F9D2-4C44-AB56-5005F5FB7B08}" srcOrd="1" destOrd="0" presId="urn:microsoft.com/office/officeart/2009/3/layout/HorizontalOrganizationChart"/>
    <dgm:cxn modelId="{4EE5E226-1F7C-DD4F-B36C-C5F8EBD06942}" type="presOf" srcId="{87585F0D-6A81-F747-99EB-D14B33EBB618}" destId="{A73C4A40-2D47-BF42-9EF8-B3BEE9451F45}" srcOrd="0" destOrd="0" presId="urn:microsoft.com/office/officeart/2009/3/layout/HorizontalOrganizationChart"/>
    <dgm:cxn modelId="{06CB2F28-0451-7147-95EF-D2F1B7C4F4F2}" type="presOf" srcId="{7638F483-EC40-4669-A117-0C6040B4A66B}" destId="{86A07B8D-FF15-4EFF-8681-05A46BF1E797}" srcOrd="0" destOrd="0" presId="urn:microsoft.com/office/officeart/2009/3/layout/HorizontalOrganizationChart"/>
    <dgm:cxn modelId="{4A9BC52B-E21A-B147-BD18-1B96458163D7}" type="presOf" srcId="{3FA44A42-E0AE-412C-8071-9A37D30DD567}" destId="{CBD704CC-8D6F-4C39-AFA6-3825EE74A965}" srcOrd="1" destOrd="0" presId="urn:microsoft.com/office/officeart/2009/3/layout/HorizontalOrganizationChart"/>
    <dgm:cxn modelId="{A53F3A36-F66B-D543-91D4-2EF965CE8B36}" type="presOf" srcId="{57E64457-75B6-40DF-86BF-80888D7FBBC5}" destId="{72A5A8A1-C34D-4CC9-B014-4EDC4C60B5CB}" srcOrd="0" destOrd="0" presId="urn:microsoft.com/office/officeart/2009/3/layout/HorizontalOrganizationChart"/>
    <dgm:cxn modelId="{10D24E4B-C2F2-1F47-B566-4826906B74C8}" type="presOf" srcId="{F05BBA42-D7AF-4BA0-8C3F-85B1FE28E48F}" destId="{18DB143D-9E27-4E02-AFA5-F665953CBC10}" srcOrd="0" destOrd="0" presId="urn:microsoft.com/office/officeart/2009/3/layout/HorizontalOrganizationChart"/>
    <dgm:cxn modelId="{CC661173-0008-4044-9FCF-40B731DC3634}" type="presOf" srcId="{3FA44A42-E0AE-412C-8071-9A37D30DD567}" destId="{22C8BBC7-02FA-4EF0-899A-834C1FEE39E3}" srcOrd="0" destOrd="0" presId="urn:microsoft.com/office/officeart/2009/3/layout/HorizontalOrganizationChart"/>
    <dgm:cxn modelId="{A97DC083-B61A-5D43-96FB-4F199A40D379}" type="presOf" srcId="{5E91D41B-332E-E54E-BBB2-1256B9CC48C7}" destId="{97BD78E0-6CC9-224B-9FDD-F11EE9BF8DF0}" srcOrd="0" destOrd="0" presId="urn:microsoft.com/office/officeart/2009/3/layout/HorizontalOrganizationChart"/>
    <dgm:cxn modelId="{0738B385-3C01-4E4A-B269-1F353941B7BF}" type="presOf" srcId="{9AC2E227-803C-4016-BF2C-9291B6CAA290}" destId="{9CD41DA5-A8A9-4189-B933-DCF665F7DF2D}" srcOrd="1" destOrd="0" presId="urn:microsoft.com/office/officeart/2009/3/layout/HorizontalOrganizationChart"/>
    <dgm:cxn modelId="{5A059F94-215B-A04E-B7B9-8AD9031D0857}" type="presOf" srcId="{23F1803F-276C-8041-9B7B-082F2BD1E946}" destId="{19BA56B5-C34A-B64D-A239-C962FAC6DE3A}" srcOrd="0" destOrd="0" presId="urn:microsoft.com/office/officeart/2009/3/layout/HorizontalOrganizationChart"/>
    <dgm:cxn modelId="{86D42496-C112-9045-94DA-DF10C6349B74}"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ABD59AA-4D6A-4321-B1A4-8D610095B134}" srcId="{9AC2E227-803C-4016-BF2C-9291B6CAA290}" destId="{3FA44A42-E0AE-412C-8071-9A37D30DD567}" srcOrd="0" destOrd="0" parTransId="{E2369F6E-DA59-4F6E-BD69-6CAA013A82BE}" sibTransId="{05B8FEA2-0054-4DA8-8F71-5C25E580ABD0}"/>
    <dgm:cxn modelId="{5DA5A7C1-2226-3449-8CBB-19FA0247A68A}" type="presOf" srcId="{E2369F6E-DA59-4F6E-BD69-6CAA013A82BE}" destId="{CD82D2C2-9EF5-4CA0-9CEE-9265A38A1F4A}"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E1D74DCE-930F-194D-9523-5DFFAE0193F7}" type="presOf" srcId="{18A5DCF8-381A-9740-A1DC-D1A5033A3647}" destId="{B94BF64B-9716-424E-A851-42E8E7B2B9A7}" srcOrd="0" destOrd="0" presId="urn:microsoft.com/office/officeart/2009/3/layout/HorizontalOrganizationChart"/>
    <dgm:cxn modelId="{528D43DF-6596-E948-92DC-81349155641B}" type="presOf" srcId="{23F1803F-276C-8041-9B7B-082F2BD1E946}" destId="{B13D6842-7E74-6E4A-B081-886229548982}" srcOrd="1" destOrd="0" presId="urn:microsoft.com/office/officeart/2009/3/layout/HorizontalOrganizationChart"/>
    <dgm:cxn modelId="{3793D646-1D93-8E4A-8A48-11ADD20A1325}" type="presParOf" srcId="{18DB143D-9E27-4E02-AFA5-F665953CBC10}" destId="{07E01157-B979-4F6B-B892-75DB2A2B8B0F}" srcOrd="0" destOrd="0" presId="urn:microsoft.com/office/officeart/2009/3/layout/HorizontalOrganizationChart"/>
    <dgm:cxn modelId="{85243BF0-AAB6-DD47-AE9E-411EEBE73E87}" type="presParOf" srcId="{07E01157-B979-4F6B-B892-75DB2A2B8B0F}" destId="{F686C23F-604E-4653-B2CB-27DBB6BED631}" srcOrd="0" destOrd="0" presId="urn:microsoft.com/office/officeart/2009/3/layout/HorizontalOrganizationChart"/>
    <dgm:cxn modelId="{A5472104-693F-3940-89F0-98CE45CBCD29}" type="presParOf" srcId="{F686C23F-604E-4653-B2CB-27DBB6BED631}" destId="{2A2AFDF2-2568-44F8-842C-3BFD70D9F2B1}" srcOrd="0" destOrd="0" presId="urn:microsoft.com/office/officeart/2009/3/layout/HorizontalOrganizationChart"/>
    <dgm:cxn modelId="{B4584E0C-BADA-6A40-8569-9CFE0328DBA9}" type="presParOf" srcId="{F686C23F-604E-4653-B2CB-27DBB6BED631}" destId="{9CD41DA5-A8A9-4189-B933-DCF665F7DF2D}" srcOrd="1" destOrd="0" presId="urn:microsoft.com/office/officeart/2009/3/layout/HorizontalOrganizationChart"/>
    <dgm:cxn modelId="{A4519140-8AB6-4342-B766-58C7C325114E}" type="presParOf" srcId="{07E01157-B979-4F6B-B892-75DB2A2B8B0F}" destId="{96876921-77F4-4E08-9148-E99125692808}" srcOrd="1" destOrd="0" presId="urn:microsoft.com/office/officeart/2009/3/layout/HorizontalOrganizationChart"/>
    <dgm:cxn modelId="{1E16A858-4FB4-0540-A063-1CB95D374EEC}" type="presParOf" srcId="{96876921-77F4-4E08-9148-E99125692808}" destId="{CD82D2C2-9EF5-4CA0-9CEE-9265A38A1F4A}" srcOrd="0" destOrd="0" presId="urn:microsoft.com/office/officeart/2009/3/layout/HorizontalOrganizationChart"/>
    <dgm:cxn modelId="{BE418658-35AF-3E4D-BDD5-ACC1E8A3A1DC}" type="presParOf" srcId="{96876921-77F4-4E08-9148-E99125692808}" destId="{9441C830-A66B-4AFB-9252-8069549D4F0A}" srcOrd="1" destOrd="0" presId="urn:microsoft.com/office/officeart/2009/3/layout/HorizontalOrganizationChart"/>
    <dgm:cxn modelId="{7B6A60DB-F250-BE41-B16B-C23AB489746F}" type="presParOf" srcId="{9441C830-A66B-4AFB-9252-8069549D4F0A}" destId="{FEAC7974-4462-4948-9F19-4D53C38CC88A}" srcOrd="0" destOrd="0" presId="urn:microsoft.com/office/officeart/2009/3/layout/HorizontalOrganizationChart"/>
    <dgm:cxn modelId="{0CE127B4-9BBA-2E45-B8EA-4744F80BF1D9}" type="presParOf" srcId="{FEAC7974-4462-4948-9F19-4D53C38CC88A}" destId="{22C8BBC7-02FA-4EF0-899A-834C1FEE39E3}" srcOrd="0" destOrd="0" presId="urn:microsoft.com/office/officeart/2009/3/layout/HorizontalOrganizationChart"/>
    <dgm:cxn modelId="{D84AF0C1-80DB-F348-9E60-8AF8ADF28550}" type="presParOf" srcId="{FEAC7974-4462-4948-9F19-4D53C38CC88A}" destId="{CBD704CC-8D6F-4C39-AFA6-3825EE74A965}" srcOrd="1" destOrd="0" presId="urn:microsoft.com/office/officeart/2009/3/layout/HorizontalOrganizationChart"/>
    <dgm:cxn modelId="{294D9E80-40E7-AA46-B0D0-8E2DAC9C2BD1}" type="presParOf" srcId="{9441C830-A66B-4AFB-9252-8069549D4F0A}" destId="{C4FE27A9-6818-468D-8F72-5DEAE64958BC}" srcOrd="1" destOrd="0" presId="urn:microsoft.com/office/officeart/2009/3/layout/HorizontalOrganizationChart"/>
    <dgm:cxn modelId="{3F05FFDD-B357-C54B-9939-6D31479E66BF}" type="presParOf" srcId="{9441C830-A66B-4AFB-9252-8069549D4F0A}" destId="{B9E24DCA-DEF6-41DD-8228-40542DF88903}" srcOrd="2" destOrd="0" presId="urn:microsoft.com/office/officeart/2009/3/layout/HorizontalOrganizationChart"/>
    <dgm:cxn modelId="{5D34CB66-7255-B146-82AA-BFEC66772191}" type="presParOf" srcId="{96876921-77F4-4E08-9148-E99125692808}" destId="{72A5A8A1-C34D-4CC9-B014-4EDC4C60B5CB}" srcOrd="2" destOrd="0" presId="urn:microsoft.com/office/officeart/2009/3/layout/HorizontalOrganizationChart"/>
    <dgm:cxn modelId="{DF4A865E-95ED-2540-B298-A73D4656075D}" type="presParOf" srcId="{96876921-77F4-4E08-9148-E99125692808}" destId="{99464D45-2B22-432F-8F6C-3394CEC310A7}" srcOrd="3" destOrd="0" presId="urn:microsoft.com/office/officeart/2009/3/layout/HorizontalOrganizationChart"/>
    <dgm:cxn modelId="{AD585CAD-B5B7-8445-8487-2B118F445CA5}" type="presParOf" srcId="{99464D45-2B22-432F-8F6C-3394CEC310A7}" destId="{7EEFA05D-0146-474D-BB41-35A44BBAC0EB}" srcOrd="0" destOrd="0" presId="urn:microsoft.com/office/officeart/2009/3/layout/HorizontalOrganizationChart"/>
    <dgm:cxn modelId="{0BB24E58-4735-E64F-AAA4-4F2CCBD408F2}" type="presParOf" srcId="{7EEFA05D-0146-474D-BB41-35A44BBAC0EB}" destId="{86A07B8D-FF15-4EFF-8681-05A46BF1E797}" srcOrd="0" destOrd="0" presId="urn:microsoft.com/office/officeart/2009/3/layout/HorizontalOrganizationChart"/>
    <dgm:cxn modelId="{750A1FAE-2572-CE40-A26B-5063D4AD720C}" type="presParOf" srcId="{7EEFA05D-0146-474D-BB41-35A44BBAC0EB}" destId="{A4529214-DB2D-4B21-8831-F60F2A376559}" srcOrd="1" destOrd="0" presId="urn:microsoft.com/office/officeart/2009/3/layout/HorizontalOrganizationChart"/>
    <dgm:cxn modelId="{BB2B8CC4-CDC3-0F42-8EDC-DC0CE7255927}" type="presParOf" srcId="{99464D45-2B22-432F-8F6C-3394CEC310A7}" destId="{4C9D6515-EA4F-4DBF-A8FE-0711C70136B1}" srcOrd="1" destOrd="0" presId="urn:microsoft.com/office/officeart/2009/3/layout/HorizontalOrganizationChart"/>
    <dgm:cxn modelId="{CD7FACC4-F93D-1F46-B24D-BC64D2E193E9}" type="presParOf" srcId="{99464D45-2B22-432F-8F6C-3394CEC310A7}" destId="{686779DB-34D3-4F60-84B6-A35826FF3C2A}" srcOrd="2" destOrd="0" presId="urn:microsoft.com/office/officeart/2009/3/layout/HorizontalOrganizationChart"/>
    <dgm:cxn modelId="{A5F90234-A8F9-344E-A4BE-45B99D8AA6E7}" type="presParOf" srcId="{96876921-77F4-4E08-9148-E99125692808}" destId="{B94BF64B-9716-424E-A851-42E8E7B2B9A7}" srcOrd="4" destOrd="0" presId="urn:microsoft.com/office/officeart/2009/3/layout/HorizontalOrganizationChart"/>
    <dgm:cxn modelId="{F8F8314C-BA48-0645-91DB-D72180320359}" type="presParOf" srcId="{96876921-77F4-4E08-9148-E99125692808}" destId="{31E814C1-FFDD-BA48-BF9D-F3C8FF892503}" srcOrd="5" destOrd="0" presId="urn:microsoft.com/office/officeart/2009/3/layout/HorizontalOrganizationChart"/>
    <dgm:cxn modelId="{B78FD676-5217-4944-9D83-723E1DF6D734}" type="presParOf" srcId="{31E814C1-FFDD-BA48-BF9D-F3C8FF892503}" destId="{1780440E-D92A-B040-A710-F8D875101E05}" srcOrd="0" destOrd="0" presId="urn:microsoft.com/office/officeart/2009/3/layout/HorizontalOrganizationChart"/>
    <dgm:cxn modelId="{BEC27EF1-9F84-8244-B6D0-070F30014D6A}" type="presParOf" srcId="{1780440E-D92A-B040-A710-F8D875101E05}" destId="{A73C4A40-2D47-BF42-9EF8-B3BEE9451F45}" srcOrd="0" destOrd="0" presId="urn:microsoft.com/office/officeart/2009/3/layout/HorizontalOrganizationChart"/>
    <dgm:cxn modelId="{3EBEC3F3-0545-4C4D-924D-8EC1C8FA8F84}" type="presParOf" srcId="{1780440E-D92A-B040-A710-F8D875101E05}" destId="{BCDD8BD9-F9D2-4C44-AB56-5005F5FB7B08}" srcOrd="1" destOrd="0" presId="urn:microsoft.com/office/officeart/2009/3/layout/HorizontalOrganizationChart"/>
    <dgm:cxn modelId="{432ECC2B-3F49-AE46-96E6-8B150618882A}" type="presParOf" srcId="{31E814C1-FFDD-BA48-BF9D-F3C8FF892503}" destId="{B22D4294-1D49-E046-9CF9-7B480D0762E6}" srcOrd="1" destOrd="0" presId="urn:microsoft.com/office/officeart/2009/3/layout/HorizontalOrganizationChart"/>
    <dgm:cxn modelId="{361E5497-E27D-3B4F-8E70-558B76CFE276}" type="presParOf" srcId="{31E814C1-FFDD-BA48-BF9D-F3C8FF892503}" destId="{E1D0C206-488D-6348-BEA7-1FE8B1679EF7}" srcOrd="2" destOrd="0" presId="urn:microsoft.com/office/officeart/2009/3/layout/HorizontalOrganizationChart"/>
    <dgm:cxn modelId="{FA10F765-9C9C-D44D-A48C-2D65B629D44A}" type="presParOf" srcId="{96876921-77F4-4E08-9148-E99125692808}" destId="{97BD78E0-6CC9-224B-9FDD-F11EE9BF8DF0}" srcOrd="6" destOrd="0" presId="urn:microsoft.com/office/officeart/2009/3/layout/HorizontalOrganizationChart"/>
    <dgm:cxn modelId="{8E76EF57-D1A1-4E41-94C9-199CD9AD6820}" type="presParOf" srcId="{96876921-77F4-4E08-9148-E99125692808}" destId="{F5564F5E-C23C-6041-B185-3508736BC161}" srcOrd="7" destOrd="0" presId="urn:microsoft.com/office/officeart/2009/3/layout/HorizontalOrganizationChart"/>
    <dgm:cxn modelId="{D1ED046A-04A4-DF4F-BBF5-ECBC699F09E0}" type="presParOf" srcId="{F5564F5E-C23C-6041-B185-3508736BC161}" destId="{730C15AF-A2E3-334E-9C4F-2DA8AC61AB90}" srcOrd="0" destOrd="0" presId="urn:microsoft.com/office/officeart/2009/3/layout/HorizontalOrganizationChart"/>
    <dgm:cxn modelId="{A92A1EA7-AFF6-F245-8A35-5C553C12910F}" type="presParOf" srcId="{730C15AF-A2E3-334E-9C4F-2DA8AC61AB90}" destId="{19BA56B5-C34A-B64D-A239-C962FAC6DE3A}" srcOrd="0" destOrd="0" presId="urn:microsoft.com/office/officeart/2009/3/layout/HorizontalOrganizationChart"/>
    <dgm:cxn modelId="{0C625AD0-53CB-944A-B5D8-3AD0239E1FC8}" type="presParOf" srcId="{730C15AF-A2E3-334E-9C4F-2DA8AC61AB90}" destId="{B13D6842-7E74-6E4A-B081-886229548982}" srcOrd="1" destOrd="0" presId="urn:microsoft.com/office/officeart/2009/3/layout/HorizontalOrganizationChart"/>
    <dgm:cxn modelId="{B60A1D98-3D49-5E4E-A06C-2D13073CDFA0}" type="presParOf" srcId="{F5564F5E-C23C-6041-B185-3508736BC161}" destId="{DA228DBB-51B5-1545-814C-2E0469298B4C}" srcOrd="1" destOrd="0" presId="urn:microsoft.com/office/officeart/2009/3/layout/HorizontalOrganizationChart"/>
    <dgm:cxn modelId="{D65F5622-D1C1-F849-B5C8-F9D4AB11B4D1}" type="presParOf" srcId="{F5564F5E-C23C-6041-B185-3508736BC161}" destId="{D334E96E-D664-3443-8496-4E437BC45B67}" srcOrd="2" destOrd="0" presId="urn:microsoft.com/office/officeart/2009/3/layout/HorizontalOrganizationChart"/>
    <dgm:cxn modelId="{EDB8AAE1-1B98-5548-BA38-73BBBFB1C40C}"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094A020F-7B74-4611-8FCA-CD3F12D0CAEF}" type="doc">
      <dgm:prSet loTypeId="urn:microsoft.com/office/officeart/2011/layout/TabList" loCatId="list" qsTypeId="urn:microsoft.com/office/officeart/2005/8/quickstyle/simple1#6" qsCatId="simple" csTypeId="urn:microsoft.com/office/officeart/2005/8/colors/accent2_2#7" csCatId="accent2" phldr="1"/>
      <dgm:spPr/>
      <dgm:t>
        <a:bodyPr/>
        <a:lstStyle/>
        <a:p>
          <a:endParaRPr lang="zh-CN" altLang="en-US"/>
        </a:p>
      </dgm:t>
    </dgm:pt>
    <dgm:pt modelId="{1A80863A-8ACF-4138-8E56-04A4AB50BA1D}">
      <dgm:prSet phldrT="[文本]" custT="1"/>
      <dgm:spPr/>
      <dgm:t>
        <a:bodyPr/>
        <a:lstStyle/>
        <a:p>
          <a:endParaRPr lang="zh-CN" altLang="en-US" sz="2400" dirty="0">
            <a:latin typeface="手札体-简粗体" panose="03000700000000000000" pitchFamily="66" charset="-122"/>
            <a:ea typeface="手札体-简粗体" panose="03000700000000000000" pitchFamily="66" charset="-122"/>
          </a:endParaRPr>
        </a:p>
      </dgm:t>
    </dgm:pt>
    <dgm:pt modelId="{809AEE5C-3EF6-4D0C-AEE1-EA759405C4A6}" type="parTrans" cxnId="{B80F3826-FBF7-4ABE-9350-09D3FDDBBD26}">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F5937676-C178-4047-85FD-5879D98C8C94}" type="sibTrans" cxnId="{B80F3826-FBF7-4ABE-9350-09D3FDDBBD26}">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F642B30A-9C62-43B7-9956-183635D18D15}">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以</a:t>
          </a:r>
          <a:r>
            <a:rPr lang="zh-CN" altLang="en-US" sz="2400" dirty="0">
              <a:solidFill>
                <a:srgbClr val="FF0000"/>
              </a:solidFill>
              <a:latin typeface="手札体-简粗体" panose="03000700000000000000" pitchFamily="66" charset="-122"/>
              <a:ea typeface="手札体-简粗体" panose="03000700000000000000" pitchFamily="66" charset="-122"/>
            </a:rPr>
            <a:t>成本</a:t>
          </a:r>
          <a:r>
            <a:rPr lang="zh-CN" altLang="en-US" sz="2400" dirty="0">
              <a:latin typeface="手札体-简粗体" panose="03000700000000000000" pitchFamily="66" charset="-122"/>
              <a:ea typeface="手札体-简粗体" panose="03000700000000000000" pitchFamily="66" charset="-122"/>
            </a:rPr>
            <a:t>作为主要定价依据</a:t>
          </a:r>
        </a:p>
      </dgm:t>
    </dgm:pt>
    <dgm:pt modelId="{79157AE5-6482-4C8E-95A4-B59C65DF0258}" type="parTrans" cxnId="{39B326C7-D609-497C-BAB7-DA1329FC68DE}">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413D4389-DA9B-4BDA-B472-18DD94E5CC59}" type="sibTrans" cxnId="{39B326C7-D609-497C-BAB7-DA1329FC68DE}">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BBD43552-69EA-4B34-AB68-C4C52526346A}">
      <dgm:prSet phldrT="[文本]" custT="1"/>
      <dgm:spPr/>
      <dgm:t>
        <a:bodyPr/>
        <a:lstStyle/>
        <a:p>
          <a:endParaRPr lang="zh-CN" altLang="en-US" sz="2400" dirty="0">
            <a:latin typeface="手札体-简粗体" panose="03000700000000000000" pitchFamily="66" charset="-122"/>
            <a:ea typeface="手札体-简粗体" panose="03000700000000000000" pitchFamily="66" charset="-122"/>
          </a:endParaRPr>
        </a:p>
      </dgm:t>
    </dgm:pt>
    <dgm:pt modelId="{01E023CA-9E40-4DF9-8B24-A9B9C3CDE4D1}" type="parTrans" cxnId="{19BC389F-C1F3-4C1F-B2F7-ADEFF17A3BF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90A8D43B-6CE0-42EA-8927-8BA800B63EE0}" type="sibTrans" cxnId="{19BC389F-C1F3-4C1F-B2F7-ADEFF17A3BF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CBD8ABD-8485-4A9E-9885-302902DC1FBF}">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按照</a:t>
          </a:r>
          <a:r>
            <a:rPr lang="zh-CN" altLang="en-US" sz="2400" dirty="0">
              <a:solidFill>
                <a:srgbClr val="FF0000"/>
              </a:solidFill>
              <a:latin typeface="手札体-简粗体" panose="03000700000000000000" pitchFamily="66" charset="-122"/>
              <a:ea typeface="手札体-简粗体" panose="03000700000000000000" pitchFamily="66" charset="-122"/>
            </a:rPr>
            <a:t>消费者的认识和需求</a:t>
          </a:r>
          <a:r>
            <a:rPr lang="zh-CN" altLang="en-US" sz="2400" dirty="0">
              <a:latin typeface="手札体-简粗体" panose="03000700000000000000" pitchFamily="66" charset="-122"/>
              <a:ea typeface="手札体-简粗体" panose="03000700000000000000" pitchFamily="66" charset="-122"/>
            </a:rPr>
            <a:t>程度制定价格</a:t>
          </a:r>
        </a:p>
      </dgm:t>
    </dgm:pt>
    <dgm:pt modelId="{A1929982-515A-468E-8226-2AF2E0B5BDAB}" type="parTrans" cxnId="{CBC3B1E9-9C03-4BA3-8B76-2E487A7D4062}">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B11E381-E473-46FC-95FB-359CD2191D72}" type="sibTrans" cxnId="{CBC3B1E9-9C03-4BA3-8B76-2E487A7D4062}">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5210A5E-B568-429A-8B85-660DAEDF760D}">
      <dgm:prSet phldrT="[文本]" custT="1"/>
      <dgm:spPr/>
      <dgm:t>
        <a:bodyPr/>
        <a:lstStyle/>
        <a:p>
          <a:endParaRPr lang="zh-CN" altLang="en-US" sz="2400" dirty="0">
            <a:latin typeface="手札体-简粗体" panose="03000700000000000000" pitchFamily="66" charset="-122"/>
            <a:ea typeface="手札体-简粗体" panose="03000700000000000000" pitchFamily="66" charset="-122"/>
          </a:endParaRPr>
        </a:p>
      </dgm:t>
    </dgm:pt>
    <dgm:pt modelId="{D6DB3989-0982-4999-9511-FFD977DBD04D}" type="parTrans" cxnId="{B702215B-21B5-47E3-9BE2-F3E1A78CC243}">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F235E567-9017-4417-9252-EAD490E92C31}" type="sibTrans" cxnId="{B702215B-21B5-47E3-9BE2-F3E1A78CC243}">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09FD101B-C854-4E1C-B506-2619E6C409BF}">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以市场上</a:t>
          </a:r>
          <a:r>
            <a:rPr lang="zh-CN" altLang="en-US" sz="2400" dirty="0">
              <a:solidFill>
                <a:srgbClr val="FF0000"/>
              </a:solidFill>
              <a:latin typeface="手札体-简粗体" panose="03000700000000000000" pitchFamily="66" charset="-122"/>
              <a:ea typeface="手札体-简粗体" panose="03000700000000000000" pitchFamily="66" charset="-122"/>
            </a:rPr>
            <a:t>竞争对手的同类产品</a:t>
          </a:r>
          <a:r>
            <a:rPr lang="zh-CN" altLang="en-US" sz="2400" dirty="0">
              <a:latin typeface="手札体-简粗体" panose="03000700000000000000" pitchFamily="66" charset="-122"/>
              <a:ea typeface="手札体-简粗体" panose="03000700000000000000" pitchFamily="66" charset="-122"/>
            </a:rPr>
            <a:t>价格为主要定价依据</a:t>
          </a:r>
        </a:p>
      </dgm:t>
    </dgm:pt>
    <dgm:pt modelId="{011ECD7C-C693-43D6-A80B-73D801D0BDD8}" type="parTrans" cxnId="{0193CB50-6E63-4B2D-95C6-798D28A7881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0EB25722-AC4E-427B-846E-E3401D511D39}" type="sibTrans" cxnId="{0193CB50-6E63-4B2D-95C6-798D28A7881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C76E5B6-E738-4A5D-A1EC-BEDCB44B35D4}" type="pres">
      <dgm:prSet presAssocID="{094A020F-7B74-4611-8FCA-CD3F12D0CAEF}" presName="Name0" presStyleCnt="0">
        <dgm:presLayoutVars>
          <dgm:chMax/>
          <dgm:chPref val="3"/>
          <dgm:dir/>
          <dgm:animOne val="branch"/>
          <dgm:animLvl val="lvl"/>
        </dgm:presLayoutVars>
      </dgm:prSet>
      <dgm:spPr/>
    </dgm:pt>
    <dgm:pt modelId="{9F72BB5E-37E9-4525-9E96-2C07DB767D59}" type="pres">
      <dgm:prSet presAssocID="{1A80863A-8ACF-4138-8E56-04A4AB50BA1D}" presName="composite" presStyleCnt="0"/>
      <dgm:spPr/>
    </dgm:pt>
    <dgm:pt modelId="{C45C8F27-8546-4C88-807B-40ED8E06D4E9}" type="pres">
      <dgm:prSet presAssocID="{1A80863A-8ACF-4138-8E56-04A4AB50BA1D}" presName="FirstChild" presStyleLbl="revTx" presStyleIdx="0" presStyleCnt="3">
        <dgm:presLayoutVars>
          <dgm:chMax val="0"/>
          <dgm:chPref val="0"/>
          <dgm:bulletEnabled val="1"/>
        </dgm:presLayoutVars>
      </dgm:prSet>
      <dgm:spPr/>
    </dgm:pt>
    <dgm:pt modelId="{F116FC9F-A18F-4628-ADE2-6DE6873797FF}" type="pres">
      <dgm:prSet presAssocID="{1A80863A-8ACF-4138-8E56-04A4AB50BA1D}" presName="Parent" presStyleLbl="alignNode1" presStyleIdx="0" presStyleCnt="3">
        <dgm:presLayoutVars>
          <dgm:chMax val="3"/>
          <dgm:chPref val="3"/>
          <dgm:bulletEnabled val="1"/>
        </dgm:presLayoutVars>
      </dgm:prSet>
      <dgm:spPr/>
    </dgm:pt>
    <dgm:pt modelId="{ED1649F0-455F-4D63-9A4F-9DA2A8BF1DF2}" type="pres">
      <dgm:prSet presAssocID="{1A80863A-8ACF-4138-8E56-04A4AB50BA1D}" presName="Accent" presStyleLbl="parChTrans1D1" presStyleIdx="0" presStyleCnt="3"/>
      <dgm:spPr/>
    </dgm:pt>
    <dgm:pt modelId="{CC1A6759-2570-47A1-82DC-4F6F7DB4D7E6}" type="pres">
      <dgm:prSet presAssocID="{F5937676-C178-4047-85FD-5879D98C8C94}" presName="sibTrans" presStyleCnt="0"/>
      <dgm:spPr/>
    </dgm:pt>
    <dgm:pt modelId="{F4B538BD-AEFE-4BC2-9A0B-468F28EE0BFD}" type="pres">
      <dgm:prSet presAssocID="{BBD43552-69EA-4B34-AB68-C4C52526346A}" presName="composite" presStyleCnt="0"/>
      <dgm:spPr/>
    </dgm:pt>
    <dgm:pt modelId="{A60AE69C-1C26-4112-9539-E9E08E18E123}" type="pres">
      <dgm:prSet presAssocID="{BBD43552-69EA-4B34-AB68-C4C52526346A}" presName="FirstChild" presStyleLbl="revTx" presStyleIdx="1" presStyleCnt="3">
        <dgm:presLayoutVars>
          <dgm:chMax val="0"/>
          <dgm:chPref val="0"/>
          <dgm:bulletEnabled val="1"/>
        </dgm:presLayoutVars>
      </dgm:prSet>
      <dgm:spPr/>
    </dgm:pt>
    <dgm:pt modelId="{F25D362E-B0A4-42DD-9AA9-344B0C366C49}" type="pres">
      <dgm:prSet presAssocID="{BBD43552-69EA-4B34-AB68-C4C52526346A}" presName="Parent" presStyleLbl="alignNode1" presStyleIdx="1" presStyleCnt="3">
        <dgm:presLayoutVars>
          <dgm:chMax val="3"/>
          <dgm:chPref val="3"/>
          <dgm:bulletEnabled val="1"/>
        </dgm:presLayoutVars>
      </dgm:prSet>
      <dgm:spPr/>
    </dgm:pt>
    <dgm:pt modelId="{AFCCFA55-B9F3-4344-ADC8-B3142DF14C75}" type="pres">
      <dgm:prSet presAssocID="{BBD43552-69EA-4B34-AB68-C4C52526346A}" presName="Accent" presStyleLbl="parChTrans1D1" presStyleIdx="1" presStyleCnt="3"/>
      <dgm:spPr/>
    </dgm:pt>
    <dgm:pt modelId="{D64F1857-BAFA-40E2-B97E-01725C72782C}" type="pres">
      <dgm:prSet presAssocID="{90A8D43B-6CE0-42EA-8927-8BA800B63EE0}" presName="sibTrans" presStyleCnt="0"/>
      <dgm:spPr/>
    </dgm:pt>
    <dgm:pt modelId="{A72E2BF4-B883-421A-9F7C-E11EA8CC205B}" type="pres">
      <dgm:prSet presAssocID="{A5210A5E-B568-429A-8B85-660DAEDF760D}" presName="composite" presStyleCnt="0"/>
      <dgm:spPr/>
    </dgm:pt>
    <dgm:pt modelId="{BADE0B70-1971-496B-8AF3-0926A54CA925}" type="pres">
      <dgm:prSet presAssocID="{A5210A5E-B568-429A-8B85-660DAEDF760D}" presName="FirstChild" presStyleLbl="revTx" presStyleIdx="2" presStyleCnt="3">
        <dgm:presLayoutVars>
          <dgm:chMax val="0"/>
          <dgm:chPref val="0"/>
          <dgm:bulletEnabled val="1"/>
        </dgm:presLayoutVars>
      </dgm:prSet>
      <dgm:spPr/>
    </dgm:pt>
    <dgm:pt modelId="{2F2FEB80-B09F-4E36-A0B3-585DF0E3557F}" type="pres">
      <dgm:prSet presAssocID="{A5210A5E-B568-429A-8B85-660DAEDF760D}" presName="Parent" presStyleLbl="alignNode1" presStyleIdx="2" presStyleCnt="3">
        <dgm:presLayoutVars>
          <dgm:chMax val="3"/>
          <dgm:chPref val="3"/>
          <dgm:bulletEnabled val="1"/>
        </dgm:presLayoutVars>
      </dgm:prSet>
      <dgm:spPr/>
    </dgm:pt>
    <dgm:pt modelId="{8108A34A-8C33-4905-8D38-606E0CD6770C}" type="pres">
      <dgm:prSet presAssocID="{A5210A5E-B568-429A-8B85-660DAEDF760D}" presName="Accent" presStyleLbl="parChTrans1D1" presStyleIdx="2" presStyleCnt="3"/>
      <dgm:spPr/>
    </dgm:pt>
  </dgm:ptLst>
  <dgm:cxnLst>
    <dgm:cxn modelId="{9D50BD0F-FDE4-864C-BC52-844D9EF207E9}" type="presOf" srcId="{1A80863A-8ACF-4138-8E56-04A4AB50BA1D}" destId="{F116FC9F-A18F-4628-ADE2-6DE6873797FF}" srcOrd="0" destOrd="0" presId="urn:microsoft.com/office/officeart/2011/layout/TabList"/>
    <dgm:cxn modelId="{F92B1510-7629-0640-80AD-A14AD6D228A4}" type="presOf" srcId="{A5210A5E-B568-429A-8B85-660DAEDF760D}" destId="{2F2FEB80-B09F-4E36-A0B3-585DF0E3557F}" srcOrd="0" destOrd="0" presId="urn:microsoft.com/office/officeart/2011/layout/TabList"/>
    <dgm:cxn modelId="{D578231B-F563-2B41-89ED-9D8B01E9687E}" type="presOf" srcId="{09FD101B-C854-4E1C-B506-2619E6C409BF}" destId="{BADE0B70-1971-496B-8AF3-0926A54CA925}" srcOrd="0" destOrd="0" presId="urn:microsoft.com/office/officeart/2011/layout/TabList"/>
    <dgm:cxn modelId="{B80F3826-FBF7-4ABE-9350-09D3FDDBBD26}" srcId="{094A020F-7B74-4611-8FCA-CD3F12D0CAEF}" destId="{1A80863A-8ACF-4138-8E56-04A4AB50BA1D}" srcOrd="0" destOrd="0" parTransId="{809AEE5C-3EF6-4D0C-AEE1-EA759405C4A6}" sibTransId="{F5937676-C178-4047-85FD-5879D98C8C94}"/>
    <dgm:cxn modelId="{90869A34-650A-E143-9CA4-EE82C15F95EB}" type="presOf" srcId="{ACBD8ABD-8485-4A9E-9885-302902DC1FBF}" destId="{A60AE69C-1C26-4112-9539-E9E08E18E123}" srcOrd="0" destOrd="0" presId="urn:microsoft.com/office/officeart/2011/layout/TabList"/>
    <dgm:cxn modelId="{0193CB50-6E63-4B2D-95C6-798D28A78818}" srcId="{A5210A5E-B568-429A-8B85-660DAEDF760D}" destId="{09FD101B-C854-4E1C-B506-2619E6C409BF}" srcOrd="0" destOrd="0" parTransId="{011ECD7C-C693-43D6-A80B-73D801D0BDD8}" sibTransId="{0EB25722-AC4E-427B-846E-E3401D511D39}"/>
    <dgm:cxn modelId="{0A205453-C304-6347-94CF-0A940F23044D}" type="presOf" srcId="{F642B30A-9C62-43B7-9956-183635D18D15}" destId="{C45C8F27-8546-4C88-807B-40ED8E06D4E9}" srcOrd="0" destOrd="0" presId="urn:microsoft.com/office/officeart/2011/layout/TabList"/>
    <dgm:cxn modelId="{B702215B-21B5-47E3-9BE2-F3E1A78CC243}" srcId="{094A020F-7B74-4611-8FCA-CD3F12D0CAEF}" destId="{A5210A5E-B568-429A-8B85-660DAEDF760D}" srcOrd="2" destOrd="0" parTransId="{D6DB3989-0982-4999-9511-FFD977DBD04D}" sibTransId="{F235E567-9017-4417-9252-EAD490E92C31}"/>
    <dgm:cxn modelId="{3BECD35B-D1E1-464B-9B60-7B135521E069}" type="presOf" srcId="{BBD43552-69EA-4B34-AB68-C4C52526346A}" destId="{F25D362E-B0A4-42DD-9AA9-344B0C366C49}" srcOrd="0" destOrd="0" presId="urn:microsoft.com/office/officeart/2011/layout/TabList"/>
    <dgm:cxn modelId="{E9E77D68-8F26-DD4A-95C6-ECA28426B763}" type="presOf" srcId="{094A020F-7B74-4611-8FCA-CD3F12D0CAEF}" destId="{AC76E5B6-E738-4A5D-A1EC-BEDCB44B35D4}" srcOrd="0" destOrd="0" presId="urn:microsoft.com/office/officeart/2011/layout/TabList"/>
    <dgm:cxn modelId="{19BC389F-C1F3-4C1F-B2F7-ADEFF17A3BF8}" srcId="{094A020F-7B74-4611-8FCA-CD3F12D0CAEF}" destId="{BBD43552-69EA-4B34-AB68-C4C52526346A}" srcOrd="1" destOrd="0" parTransId="{01E023CA-9E40-4DF9-8B24-A9B9C3CDE4D1}" sibTransId="{90A8D43B-6CE0-42EA-8927-8BA800B63EE0}"/>
    <dgm:cxn modelId="{39B326C7-D609-497C-BAB7-DA1329FC68DE}" srcId="{1A80863A-8ACF-4138-8E56-04A4AB50BA1D}" destId="{F642B30A-9C62-43B7-9956-183635D18D15}" srcOrd="0" destOrd="0" parTransId="{79157AE5-6482-4C8E-95A4-B59C65DF0258}" sibTransId="{413D4389-DA9B-4BDA-B472-18DD94E5CC59}"/>
    <dgm:cxn modelId="{CBC3B1E9-9C03-4BA3-8B76-2E487A7D4062}" srcId="{BBD43552-69EA-4B34-AB68-C4C52526346A}" destId="{ACBD8ABD-8485-4A9E-9885-302902DC1FBF}" srcOrd="0" destOrd="0" parTransId="{A1929982-515A-468E-8226-2AF2E0B5BDAB}" sibTransId="{DB11E381-E473-46FC-95FB-359CD2191D72}"/>
    <dgm:cxn modelId="{E0A51BB5-794D-BE41-A0D9-00E616BEA5F3}" type="presParOf" srcId="{AC76E5B6-E738-4A5D-A1EC-BEDCB44B35D4}" destId="{9F72BB5E-37E9-4525-9E96-2C07DB767D59}" srcOrd="0" destOrd="0" presId="urn:microsoft.com/office/officeart/2011/layout/TabList"/>
    <dgm:cxn modelId="{F75BA741-00FD-D840-ACD8-450DB07938BC}" type="presParOf" srcId="{9F72BB5E-37E9-4525-9E96-2C07DB767D59}" destId="{C45C8F27-8546-4C88-807B-40ED8E06D4E9}" srcOrd="0" destOrd="0" presId="urn:microsoft.com/office/officeart/2011/layout/TabList"/>
    <dgm:cxn modelId="{3F142848-94AF-9542-AA55-FCB8929AFCF7}" type="presParOf" srcId="{9F72BB5E-37E9-4525-9E96-2C07DB767D59}" destId="{F116FC9F-A18F-4628-ADE2-6DE6873797FF}" srcOrd="1" destOrd="0" presId="urn:microsoft.com/office/officeart/2011/layout/TabList"/>
    <dgm:cxn modelId="{E75E0D69-6853-1B45-BE3B-B5629117F859}" type="presParOf" srcId="{9F72BB5E-37E9-4525-9E96-2C07DB767D59}" destId="{ED1649F0-455F-4D63-9A4F-9DA2A8BF1DF2}" srcOrd="2" destOrd="0" presId="urn:microsoft.com/office/officeart/2011/layout/TabList"/>
    <dgm:cxn modelId="{FE0B3750-B1F6-A246-B5C5-F4628A1CB26A}" type="presParOf" srcId="{AC76E5B6-E738-4A5D-A1EC-BEDCB44B35D4}" destId="{CC1A6759-2570-47A1-82DC-4F6F7DB4D7E6}" srcOrd="1" destOrd="0" presId="urn:microsoft.com/office/officeart/2011/layout/TabList"/>
    <dgm:cxn modelId="{F94DCAD4-C3A6-864B-A2BB-31C9EA083904}" type="presParOf" srcId="{AC76E5B6-E738-4A5D-A1EC-BEDCB44B35D4}" destId="{F4B538BD-AEFE-4BC2-9A0B-468F28EE0BFD}" srcOrd="2" destOrd="0" presId="urn:microsoft.com/office/officeart/2011/layout/TabList"/>
    <dgm:cxn modelId="{E9394F7B-7FD5-704A-944D-AA7FEEBEED2C}" type="presParOf" srcId="{F4B538BD-AEFE-4BC2-9A0B-468F28EE0BFD}" destId="{A60AE69C-1C26-4112-9539-E9E08E18E123}" srcOrd="0" destOrd="0" presId="urn:microsoft.com/office/officeart/2011/layout/TabList"/>
    <dgm:cxn modelId="{1D1BB122-4397-2441-BDB5-042A69D2599F}" type="presParOf" srcId="{F4B538BD-AEFE-4BC2-9A0B-468F28EE0BFD}" destId="{F25D362E-B0A4-42DD-9AA9-344B0C366C49}" srcOrd="1" destOrd="0" presId="urn:microsoft.com/office/officeart/2011/layout/TabList"/>
    <dgm:cxn modelId="{E8DE2E18-A157-994B-8D63-10CED8B318EE}" type="presParOf" srcId="{F4B538BD-AEFE-4BC2-9A0B-468F28EE0BFD}" destId="{AFCCFA55-B9F3-4344-ADC8-B3142DF14C75}" srcOrd="2" destOrd="0" presId="urn:microsoft.com/office/officeart/2011/layout/TabList"/>
    <dgm:cxn modelId="{59CF4694-CA79-E349-974F-E3EFA91ADF67}" type="presParOf" srcId="{AC76E5B6-E738-4A5D-A1EC-BEDCB44B35D4}" destId="{D64F1857-BAFA-40E2-B97E-01725C72782C}" srcOrd="3" destOrd="0" presId="urn:microsoft.com/office/officeart/2011/layout/TabList"/>
    <dgm:cxn modelId="{ACBF699B-D8E5-E74B-9AF3-5C62E6A6DCC7}" type="presParOf" srcId="{AC76E5B6-E738-4A5D-A1EC-BEDCB44B35D4}" destId="{A72E2BF4-B883-421A-9F7C-E11EA8CC205B}" srcOrd="4" destOrd="0" presId="urn:microsoft.com/office/officeart/2011/layout/TabList"/>
    <dgm:cxn modelId="{FCF6BA0B-F2AB-8B4A-B57C-59D05A925C67}" type="presParOf" srcId="{A72E2BF4-B883-421A-9F7C-E11EA8CC205B}" destId="{BADE0B70-1971-496B-8AF3-0926A54CA925}" srcOrd="0" destOrd="0" presId="urn:microsoft.com/office/officeart/2011/layout/TabList"/>
    <dgm:cxn modelId="{2898EEB1-CA67-394E-B191-F98E05B057BE}" type="presParOf" srcId="{A72E2BF4-B883-421A-9F7C-E11EA8CC205B}" destId="{2F2FEB80-B09F-4E36-A0B3-585DF0E3557F}" srcOrd="1" destOrd="0" presId="urn:microsoft.com/office/officeart/2011/layout/TabList"/>
    <dgm:cxn modelId="{25BF03CC-9E84-734C-8C8C-9109D4FC7DD4}" type="presParOf" srcId="{A72E2BF4-B883-421A-9F7C-E11EA8CC205B}" destId="{8108A34A-8C33-4905-8D38-606E0CD6770C}" srcOrd="2" destOrd="0" presId="urn:microsoft.com/office/officeart/2011/layout/Tab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rPr>
            <a:t>市场营销过程</a:t>
          </a: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a:latin typeface="SimHei" charset="-122"/>
              <a:ea typeface="SimHei" charset="-122"/>
              <a:cs typeface="SimHei" charset="-122"/>
            </a:rPr>
            <a:t>市场营销的过程</a:t>
          </a: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a:latin typeface="SimHei" charset="-122"/>
              <a:ea typeface="SimHei" charset="-122"/>
              <a:cs typeface="SimHei" charset="-122"/>
            </a:rPr>
            <a:t>目标营销经历的三个阶段</a:t>
          </a: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a:latin typeface="SimHei" charset="-122"/>
              <a:ea typeface="SimHei" charset="-122"/>
              <a:cs typeface="SimHei" charset="-122"/>
            </a:rPr>
            <a:t>选择目标市场的三种战略</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市场营销组合策略</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pt>
    <dgm:pt modelId="{CBD704CC-8D6F-4C39-AFA6-3825EE74A965}" type="pres">
      <dgm:prSet presAssocID="{3FA44A42-E0AE-412C-8071-9A37D30DD567}" presName="rootConnector" presStyleLbl="node2" presStyleIdx="0" presStyleCnt="4"/>
      <dgm:spPr/>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pt>
    <dgm:pt modelId="{A4529214-DB2D-4B21-8831-F60F2A376559}" type="pres">
      <dgm:prSet presAssocID="{7638F483-EC40-4669-A117-0C6040B4A66B}" presName="rootConnector" presStyleLbl="node2" presStyleIdx="1" presStyleCnt="4"/>
      <dgm:spPr/>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pt>
    <dgm:pt modelId="{BCDD8BD9-F9D2-4C44-AB56-5005F5FB7B08}" type="pres">
      <dgm:prSet presAssocID="{87585F0D-6A81-F747-99EB-D14B33EBB618}" presName="rootConnector" presStyleLbl="node2" presStyleIdx="2" presStyleCnt="4"/>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pt>
    <dgm:pt modelId="{B13D6842-7E74-6E4A-B081-886229548982}" type="pres">
      <dgm:prSet presAssocID="{23F1803F-276C-8041-9B7B-082F2BD1E946}" presName="rootConnector" presStyleLbl="node2" presStyleIdx="3"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0DCF6301-8F42-AE4C-B864-13547633EF48}" type="presOf" srcId="{87585F0D-6A81-F747-99EB-D14B33EBB618}" destId="{BCDD8BD9-F9D2-4C44-AB56-5005F5FB7B08}"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D8D3290C-5F79-6D47-A974-F7E92127F8E5}" type="presOf" srcId="{7638F483-EC40-4669-A117-0C6040B4A66B}" destId="{A4529214-DB2D-4B21-8831-F60F2A376559}"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BB94431-06BF-B145-B9E4-949210D813D9}" type="presOf" srcId="{5E91D41B-332E-E54E-BBB2-1256B9CC48C7}" destId="{97BD78E0-6CC9-224B-9FDD-F11EE9BF8DF0}" srcOrd="0" destOrd="0" presId="urn:microsoft.com/office/officeart/2009/3/layout/HorizontalOrganizationChart"/>
    <dgm:cxn modelId="{BC6A264E-E7D1-7940-82AF-D1D26A4CCCFA}" type="presOf" srcId="{18A5DCF8-381A-9740-A1DC-D1A5033A3647}" destId="{B94BF64B-9716-424E-A851-42E8E7B2B9A7}" srcOrd="0" destOrd="0" presId="urn:microsoft.com/office/officeart/2009/3/layout/HorizontalOrganizationChart"/>
    <dgm:cxn modelId="{0537944E-AD20-454E-82C4-7325078C0ABB}" type="presOf" srcId="{87585F0D-6A81-F747-99EB-D14B33EBB618}" destId="{A73C4A40-2D47-BF42-9EF8-B3BEE9451F45}" srcOrd="0" destOrd="0" presId="urn:microsoft.com/office/officeart/2009/3/layout/HorizontalOrganizationChart"/>
    <dgm:cxn modelId="{2C4CD450-1D27-F74F-9FB7-CF27772A27ED}" type="presOf" srcId="{57E64457-75B6-40DF-86BF-80888D7FBBC5}" destId="{72A5A8A1-C34D-4CC9-B014-4EDC4C60B5CB}" srcOrd="0" destOrd="0" presId="urn:microsoft.com/office/officeart/2009/3/layout/HorizontalOrganizationChart"/>
    <dgm:cxn modelId="{D9396C57-581B-E140-8B4A-E599D87F56AA}" type="presOf" srcId="{F05BBA42-D7AF-4BA0-8C3F-85B1FE28E48F}" destId="{18DB143D-9E27-4E02-AFA5-F665953CBC10}" srcOrd="0" destOrd="0" presId="urn:microsoft.com/office/officeart/2009/3/layout/HorizontalOrganizationChart"/>
    <dgm:cxn modelId="{F8B1C57E-D2E5-AF4E-B843-0B2BFB8874C8}" type="presOf" srcId="{23F1803F-276C-8041-9B7B-082F2BD1E946}" destId="{19BA56B5-C34A-B64D-A239-C962FAC6DE3A}" srcOrd="0" destOrd="0" presId="urn:microsoft.com/office/officeart/2009/3/layout/HorizontalOrganizationChart"/>
    <dgm:cxn modelId="{89029F86-1206-4B43-8E1E-07613A298CC3}" type="presOf" srcId="{3FA44A42-E0AE-412C-8071-9A37D30DD567}" destId="{CBD704CC-8D6F-4C39-AFA6-3825EE74A965}" srcOrd="1" destOrd="0" presId="urn:microsoft.com/office/officeart/2009/3/layout/HorizontalOrganizationChart"/>
    <dgm:cxn modelId="{1C0FCD9D-23F8-7144-BF02-4BE16E5B3776}"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ABD59AA-4D6A-4321-B1A4-8D610095B134}" srcId="{9AC2E227-803C-4016-BF2C-9291B6CAA290}" destId="{3FA44A42-E0AE-412C-8071-9A37D30DD567}" srcOrd="0" destOrd="0" parTransId="{E2369F6E-DA59-4F6E-BD69-6CAA013A82BE}" sibTransId="{05B8FEA2-0054-4DA8-8F71-5C25E580ABD0}"/>
    <dgm:cxn modelId="{BBA453B9-E238-D248-B156-EEDDD531E2DB}" type="presOf" srcId="{E2369F6E-DA59-4F6E-BD69-6CAA013A82BE}" destId="{CD82D2C2-9EF5-4CA0-9CEE-9265A38A1F4A}"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2FBEB3E4-BEAC-B646-8951-DE242E39635E}" type="presOf" srcId="{7638F483-EC40-4669-A117-0C6040B4A66B}" destId="{86A07B8D-FF15-4EFF-8681-05A46BF1E797}" srcOrd="0" destOrd="0" presId="urn:microsoft.com/office/officeart/2009/3/layout/HorizontalOrganizationChart"/>
    <dgm:cxn modelId="{FFD024F0-9C56-A245-9B1A-FC625C2BD0C0}" type="presOf" srcId="{3FA44A42-E0AE-412C-8071-9A37D30DD567}" destId="{22C8BBC7-02FA-4EF0-899A-834C1FEE39E3}" srcOrd="0" destOrd="0" presId="urn:microsoft.com/office/officeart/2009/3/layout/HorizontalOrganizationChart"/>
    <dgm:cxn modelId="{D19E1EF9-DAB2-5C48-898C-21290D8C0453}" type="presOf" srcId="{9AC2E227-803C-4016-BF2C-9291B6CAA290}" destId="{2A2AFDF2-2568-44F8-842C-3BFD70D9F2B1}" srcOrd="0" destOrd="0" presId="urn:microsoft.com/office/officeart/2009/3/layout/HorizontalOrganizationChart"/>
    <dgm:cxn modelId="{9690E1FB-A25C-6544-82B3-F44208B69FAE}" type="presOf" srcId="{23F1803F-276C-8041-9B7B-082F2BD1E946}" destId="{B13D6842-7E74-6E4A-B081-886229548982}" srcOrd="1" destOrd="0" presId="urn:microsoft.com/office/officeart/2009/3/layout/HorizontalOrganizationChart"/>
    <dgm:cxn modelId="{01498F64-F8EE-1445-91B8-45F318BF981F}" type="presParOf" srcId="{18DB143D-9E27-4E02-AFA5-F665953CBC10}" destId="{07E01157-B979-4F6B-B892-75DB2A2B8B0F}" srcOrd="0" destOrd="0" presId="urn:microsoft.com/office/officeart/2009/3/layout/HorizontalOrganizationChart"/>
    <dgm:cxn modelId="{5E950CD8-D964-7B40-8983-C0FA3026A987}" type="presParOf" srcId="{07E01157-B979-4F6B-B892-75DB2A2B8B0F}" destId="{F686C23F-604E-4653-B2CB-27DBB6BED631}" srcOrd="0" destOrd="0" presId="urn:microsoft.com/office/officeart/2009/3/layout/HorizontalOrganizationChart"/>
    <dgm:cxn modelId="{4775DEB9-D4FA-1D40-B7B8-DE448A765305}" type="presParOf" srcId="{F686C23F-604E-4653-B2CB-27DBB6BED631}" destId="{2A2AFDF2-2568-44F8-842C-3BFD70D9F2B1}" srcOrd="0" destOrd="0" presId="urn:microsoft.com/office/officeart/2009/3/layout/HorizontalOrganizationChart"/>
    <dgm:cxn modelId="{289553FB-39B2-5246-A048-16A2EFE34A56}" type="presParOf" srcId="{F686C23F-604E-4653-B2CB-27DBB6BED631}" destId="{9CD41DA5-A8A9-4189-B933-DCF665F7DF2D}" srcOrd="1" destOrd="0" presId="urn:microsoft.com/office/officeart/2009/3/layout/HorizontalOrganizationChart"/>
    <dgm:cxn modelId="{77070FA7-47DD-4C46-8097-13490AF243EC}" type="presParOf" srcId="{07E01157-B979-4F6B-B892-75DB2A2B8B0F}" destId="{96876921-77F4-4E08-9148-E99125692808}" srcOrd="1" destOrd="0" presId="urn:microsoft.com/office/officeart/2009/3/layout/HorizontalOrganizationChart"/>
    <dgm:cxn modelId="{F9342DFB-2E57-644C-B29B-E79041768F0B}" type="presParOf" srcId="{96876921-77F4-4E08-9148-E99125692808}" destId="{CD82D2C2-9EF5-4CA0-9CEE-9265A38A1F4A}" srcOrd="0" destOrd="0" presId="urn:microsoft.com/office/officeart/2009/3/layout/HorizontalOrganizationChart"/>
    <dgm:cxn modelId="{671323FD-27B2-F344-8C1E-7F713172B60F}" type="presParOf" srcId="{96876921-77F4-4E08-9148-E99125692808}" destId="{9441C830-A66B-4AFB-9252-8069549D4F0A}" srcOrd="1" destOrd="0" presId="urn:microsoft.com/office/officeart/2009/3/layout/HorizontalOrganizationChart"/>
    <dgm:cxn modelId="{148B6D85-8383-AC4E-9402-3B8F0FFC0705}" type="presParOf" srcId="{9441C830-A66B-4AFB-9252-8069549D4F0A}" destId="{FEAC7974-4462-4948-9F19-4D53C38CC88A}" srcOrd="0" destOrd="0" presId="urn:microsoft.com/office/officeart/2009/3/layout/HorizontalOrganizationChart"/>
    <dgm:cxn modelId="{6B4FDB46-2AB6-7044-8F2B-0B7F94853E1A}" type="presParOf" srcId="{FEAC7974-4462-4948-9F19-4D53C38CC88A}" destId="{22C8BBC7-02FA-4EF0-899A-834C1FEE39E3}" srcOrd="0" destOrd="0" presId="urn:microsoft.com/office/officeart/2009/3/layout/HorizontalOrganizationChart"/>
    <dgm:cxn modelId="{BA6CF4B5-0D98-BB42-BE51-48028D31C47E}" type="presParOf" srcId="{FEAC7974-4462-4948-9F19-4D53C38CC88A}" destId="{CBD704CC-8D6F-4C39-AFA6-3825EE74A965}" srcOrd="1" destOrd="0" presId="urn:microsoft.com/office/officeart/2009/3/layout/HorizontalOrganizationChart"/>
    <dgm:cxn modelId="{5D029C17-2B41-5548-82E3-4C113CFF9721}" type="presParOf" srcId="{9441C830-A66B-4AFB-9252-8069549D4F0A}" destId="{C4FE27A9-6818-468D-8F72-5DEAE64958BC}" srcOrd="1" destOrd="0" presId="urn:microsoft.com/office/officeart/2009/3/layout/HorizontalOrganizationChart"/>
    <dgm:cxn modelId="{0F24AA4D-8205-084C-9B31-79FD8EDE1237}" type="presParOf" srcId="{9441C830-A66B-4AFB-9252-8069549D4F0A}" destId="{B9E24DCA-DEF6-41DD-8228-40542DF88903}" srcOrd="2" destOrd="0" presId="urn:microsoft.com/office/officeart/2009/3/layout/HorizontalOrganizationChart"/>
    <dgm:cxn modelId="{CA768C10-F745-204B-84B0-8331DE327FD2}" type="presParOf" srcId="{96876921-77F4-4E08-9148-E99125692808}" destId="{72A5A8A1-C34D-4CC9-B014-4EDC4C60B5CB}" srcOrd="2" destOrd="0" presId="urn:microsoft.com/office/officeart/2009/3/layout/HorizontalOrganizationChart"/>
    <dgm:cxn modelId="{9EF8CFD2-B096-8746-9EB6-43FA1331E7FC}" type="presParOf" srcId="{96876921-77F4-4E08-9148-E99125692808}" destId="{99464D45-2B22-432F-8F6C-3394CEC310A7}" srcOrd="3" destOrd="0" presId="urn:microsoft.com/office/officeart/2009/3/layout/HorizontalOrganizationChart"/>
    <dgm:cxn modelId="{FE905A7B-0DA0-174D-B9F4-8A7C34E24D56}" type="presParOf" srcId="{99464D45-2B22-432F-8F6C-3394CEC310A7}" destId="{7EEFA05D-0146-474D-BB41-35A44BBAC0EB}" srcOrd="0" destOrd="0" presId="urn:microsoft.com/office/officeart/2009/3/layout/HorizontalOrganizationChart"/>
    <dgm:cxn modelId="{BDDAAB38-E6D5-9642-9150-304EF61C7A6A}" type="presParOf" srcId="{7EEFA05D-0146-474D-BB41-35A44BBAC0EB}" destId="{86A07B8D-FF15-4EFF-8681-05A46BF1E797}" srcOrd="0" destOrd="0" presId="urn:microsoft.com/office/officeart/2009/3/layout/HorizontalOrganizationChart"/>
    <dgm:cxn modelId="{3C69FB43-DF3F-9644-B904-FBA275263661}" type="presParOf" srcId="{7EEFA05D-0146-474D-BB41-35A44BBAC0EB}" destId="{A4529214-DB2D-4B21-8831-F60F2A376559}" srcOrd="1" destOrd="0" presId="urn:microsoft.com/office/officeart/2009/3/layout/HorizontalOrganizationChart"/>
    <dgm:cxn modelId="{45E95A5D-2FFF-8E45-81D5-F7F57E3C360E}" type="presParOf" srcId="{99464D45-2B22-432F-8F6C-3394CEC310A7}" destId="{4C9D6515-EA4F-4DBF-A8FE-0711C70136B1}" srcOrd="1" destOrd="0" presId="urn:microsoft.com/office/officeart/2009/3/layout/HorizontalOrganizationChart"/>
    <dgm:cxn modelId="{DF2DB6C0-B5A0-AF43-9FA3-49781295375E}" type="presParOf" srcId="{99464D45-2B22-432F-8F6C-3394CEC310A7}" destId="{686779DB-34D3-4F60-84B6-A35826FF3C2A}" srcOrd="2" destOrd="0" presId="urn:microsoft.com/office/officeart/2009/3/layout/HorizontalOrganizationChart"/>
    <dgm:cxn modelId="{135F2EAF-3A01-4443-BDAD-F7DA785C515B}" type="presParOf" srcId="{96876921-77F4-4E08-9148-E99125692808}" destId="{B94BF64B-9716-424E-A851-42E8E7B2B9A7}" srcOrd="4" destOrd="0" presId="urn:microsoft.com/office/officeart/2009/3/layout/HorizontalOrganizationChart"/>
    <dgm:cxn modelId="{90E7A85A-B21C-884E-A3FA-2CFBCC37FFD9}" type="presParOf" srcId="{96876921-77F4-4E08-9148-E99125692808}" destId="{31E814C1-FFDD-BA48-BF9D-F3C8FF892503}" srcOrd="5" destOrd="0" presId="urn:microsoft.com/office/officeart/2009/3/layout/HorizontalOrganizationChart"/>
    <dgm:cxn modelId="{6D8FC5E4-56C5-DD4A-97FF-96EB11004049}" type="presParOf" srcId="{31E814C1-FFDD-BA48-BF9D-F3C8FF892503}" destId="{1780440E-D92A-B040-A710-F8D875101E05}" srcOrd="0" destOrd="0" presId="urn:microsoft.com/office/officeart/2009/3/layout/HorizontalOrganizationChart"/>
    <dgm:cxn modelId="{F7F31553-D72D-2942-BABE-E77B8852B5D9}" type="presParOf" srcId="{1780440E-D92A-B040-A710-F8D875101E05}" destId="{A73C4A40-2D47-BF42-9EF8-B3BEE9451F45}" srcOrd="0" destOrd="0" presId="urn:microsoft.com/office/officeart/2009/3/layout/HorizontalOrganizationChart"/>
    <dgm:cxn modelId="{6DB8D9D6-E5CA-3C4A-9984-77C27B8B4601}" type="presParOf" srcId="{1780440E-D92A-B040-A710-F8D875101E05}" destId="{BCDD8BD9-F9D2-4C44-AB56-5005F5FB7B08}" srcOrd="1" destOrd="0" presId="urn:microsoft.com/office/officeart/2009/3/layout/HorizontalOrganizationChart"/>
    <dgm:cxn modelId="{94BA6ED1-FEEE-3044-96C5-C240251B9C01}" type="presParOf" srcId="{31E814C1-FFDD-BA48-BF9D-F3C8FF892503}" destId="{B22D4294-1D49-E046-9CF9-7B480D0762E6}" srcOrd="1" destOrd="0" presId="urn:microsoft.com/office/officeart/2009/3/layout/HorizontalOrganizationChart"/>
    <dgm:cxn modelId="{06CF70BF-95A8-D241-B481-709FDA5160BC}" type="presParOf" srcId="{31E814C1-FFDD-BA48-BF9D-F3C8FF892503}" destId="{E1D0C206-488D-6348-BEA7-1FE8B1679EF7}" srcOrd="2" destOrd="0" presId="urn:microsoft.com/office/officeart/2009/3/layout/HorizontalOrganizationChart"/>
    <dgm:cxn modelId="{921A5E6E-6F67-3448-93F8-B6599AF09718}" type="presParOf" srcId="{96876921-77F4-4E08-9148-E99125692808}" destId="{97BD78E0-6CC9-224B-9FDD-F11EE9BF8DF0}" srcOrd="6" destOrd="0" presId="urn:microsoft.com/office/officeart/2009/3/layout/HorizontalOrganizationChart"/>
    <dgm:cxn modelId="{E0C5AFF2-17C6-A746-AE4B-D1E0061410EB}" type="presParOf" srcId="{96876921-77F4-4E08-9148-E99125692808}" destId="{F5564F5E-C23C-6041-B185-3508736BC161}" srcOrd="7" destOrd="0" presId="urn:microsoft.com/office/officeart/2009/3/layout/HorizontalOrganizationChart"/>
    <dgm:cxn modelId="{3F6774E0-E64F-DD40-BC3C-6793F6F0BD7A}" type="presParOf" srcId="{F5564F5E-C23C-6041-B185-3508736BC161}" destId="{730C15AF-A2E3-334E-9C4F-2DA8AC61AB90}" srcOrd="0" destOrd="0" presId="urn:microsoft.com/office/officeart/2009/3/layout/HorizontalOrganizationChart"/>
    <dgm:cxn modelId="{879103EC-8213-984C-92EC-2177520F6DF7}" type="presParOf" srcId="{730C15AF-A2E3-334E-9C4F-2DA8AC61AB90}" destId="{19BA56B5-C34A-B64D-A239-C962FAC6DE3A}" srcOrd="0" destOrd="0" presId="urn:microsoft.com/office/officeart/2009/3/layout/HorizontalOrganizationChart"/>
    <dgm:cxn modelId="{C192DBDE-CB13-8C4D-AC5E-5CF7BA8D3790}" type="presParOf" srcId="{730C15AF-A2E3-334E-9C4F-2DA8AC61AB90}" destId="{B13D6842-7E74-6E4A-B081-886229548982}" srcOrd="1" destOrd="0" presId="urn:microsoft.com/office/officeart/2009/3/layout/HorizontalOrganizationChart"/>
    <dgm:cxn modelId="{48A727AB-5432-2144-A820-DBBE4F99227F}" type="presParOf" srcId="{F5564F5E-C23C-6041-B185-3508736BC161}" destId="{DA228DBB-51B5-1545-814C-2E0469298B4C}" srcOrd="1" destOrd="0" presId="urn:microsoft.com/office/officeart/2009/3/layout/HorizontalOrganizationChart"/>
    <dgm:cxn modelId="{A79D9E01-672B-BD4C-BE62-EAA9BC5476FD}" type="presParOf" srcId="{F5564F5E-C23C-6041-B185-3508736BC161}" destId="{D334E96E-D664-3443-8496-4E437BC45B67}" srcOrd="2" destOrd="0" presId="urn:microsoft.com/office/officeart/2009/3/layout/HorizontalOrganizationChart"/>
    <dgm:cxn modelId="{3D4D34FA-18DC-C748-B205-424CEC51B4C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50AEB1-50E2-4078-8C65-6AF7F2D6A58A}" type="doc">
      <dgm:prSet loTypeId="urn:microsoft.com/office/officeart/2005/8/layout/vList2#2" loCatId="list" qsTypeId="urn:microsoft.com/office/officeart/2005/8/quickstyle/simple1#28" qsCatId="simple" csTypeId="urn:microsoft.com/office/officeart/2005/8/colors/accent2_2#20" csCatId="accent2" phldr="1"/>
      <dgm:spPr/>
      <dgm:t>
        <a:bodyPr/>
        <a:lstStyle/>
        <a:p>
          <a:endParaRPr lang="zh-CN" altLang="en-US"/>
        </a:p>
      </dgm:t>
    </dgm:pt>
    <dgm:pt modelId="{9405FD33-4547-49EC-B22D-C73568EC004F}">
      <dgm:prSet phldrT="[文本]" custT="1"/>
      <dgm:spPr/>
      <dgm:t>
        <a:bodyPr/>
        <a:lstStyle/>
        <a:p>
          <a:r>
            <a:rPr lang="zh-CN" altLang="en-US" sz="1600" b="0" i="0" dirty="0">
              <a:latin typeface="SimHei" charset="-122"/>
              <a:ea typeface="SimHei" charset="-122"/>
              <a:cs typeface="SimHei" charset="-122"/>
            </a:rPr>
            <a:t>企业再造是什么？</a:t>
          </a:r>
          <a:endParaRPr lang="zh-CN" altLang="en-US" sz="1600" dirty="0">
            <a:latin typeface="SimHei" charset="-122"/>
            <a:ea typeface="SimHei" charset="-122"/>
            <a:cs typeface="SimHei" charset="-122"/>
          </a:endParaRPr>
        </a:p>
      </dgm:t>
    </dgm:pt>
    <dgm:pt modelId="{62E40102-2D60-463C-A580-AA644E680D3C}" type="parTrans" cxnId="{57E8987D-7A0B-4A9B-93BA-213B00E93993}">
      <dgm:prSet/>
      <dgm:spPr/>
      <dgm:t>
        <a:bodyPr/>
        <a:lstStyle/>
        <a:p>
          <a:endParaRPr lang="zh-CN" altLang="en-US" sz="1400">
            <a:latin typeface="SimHei" charset="-122"/>
            <a:ea typeface="SimHei" charset="-122"/>
            <a:cs typeface="SimHei" charset="-122"/>
          </a:endParaRPr>
        </a:p>
      </dgm:t>
    </dgm:pt>
    <dgm:pt modelId="{DA37948E-121F-4E40-BDD2-E97A14BE3031}" type="sibTrans" cxnId="{57E8987D-7A0B-4A9B-93BA-213B00E93993}">
      <dgm:prSet/>
      <dgm:spPr/>
      <dgm:t>
        <a:bodyPr/>
        <a:lstStyle/>
        <a:p>
          <a:endParaRPr lang="zh-CN" altLang="en-US" sz="1400">
            <a:latin typeface="SimHei" charset="-122"/>
            <a:ea typeface="SimHei" charset="-122"/>
            <a:cs typeface="SimHei" charset="-122"/>
          </a:endParaRPr>
        </a:p>
      </dgm:t>
    </dgm:pt>
    <dgm:pt modelId="{CEEADFCE-02BB-40E5-BAFF-82398F457D38}">
      <dgm:prSet phldrT="[文本]" custT="1"/>
      <dgm:spPr/>
      <dgm:t>
        <a:bodyPr/>
        <a:lstStyle/>
        <a:p>
          <a:pPr>
            <a:lnSpc>
              <a:spcPts val="1800"/>
            </a:lnSpc>
            <a:spcAft>
              <a:spcPts val="0"/>
            </a:spcAft>
          </a:pPr>
          <a:endParaRPr lang="zh-CN" altLang="en-US" sz="1600" dirty="0">
            <a:latin typeface="SimHei" charset="-122"/>
            <a:ea typeface="SimHei" charset="-122"/>
            <a:cs typeface="SimHei" charset="-122"/>
          </a:endParaRPr>
        </a:p>
      </dgm:t>
    </dgm:pt>
    <dgm:pt modelId="{2FC36B75-00C1-4943-87EC-8402486C729C}" type="parTrans" cxnId="{5B29D056-D012-4087-AA9E-706D5E45273E}">
      <dgm:prSet/>
      <dgm:spPr/>
      <dgm:t>
        <a:bodyPr/>
        <a:lstStyle/>
        <a:p>
          <a:endParaRPr lang="zh-CN" altLang="en-US" sz="1400">
            <a:latin typeface="SimHei" charset="-122"/>
            <a:ea typeface="SimHei" charset="-122"/>
            <a:cs typeface="SimHei" charset="-122"/>
          </a:endParaRPr>
        </a:p>
      </dgm:t>
    </dgm:pt>
    <dgm:pt modelId="{5257FF4E-AF6C-44DC-97A5-A404C429427C}" type="sibTrans" cxnId="{5B29D056-D012-4087-AA9E-706D5E45273E}">
      <dgm:prSet/>
      <dgm:spPr/>
      <dgm:t>
        <a:bodyPr/>
        <a:lstStyle/>
        <a:p>
          <a:endParaRPr lang="zh-CN" altLang="en-US" sz="1400">
            <a:latin typeface="SimHei" charset="-122"/>
            <a:ea typeface="SimHei" charset="-122"/>
            <a:cs typeface="SimHei" charset="-122"/>
          </a:endParaRPr>
        </a:p>
      </dgm:t>
    </dgm:pt>
    <dgm:pt modelId="{19319CAA-3AF2-46F1-B91B-14D3B0D8C88B}">
      <dgm:prSet phldrT="[文本]" custT="1"/>
      <dgm:spPr/>
      <dgm:t>
        <a:bodyPr/>
        <a:lstStyle/>
        <a:p>
          <a:r>
            <a:rPr lang="zh-CN" altLang="en-US" sz="1600" dirty="0">
              <a:latin typeface="SimHei" charset="-122"/>
              <a:ea typeface="SimHei" charset="-122"/>
              <a:cs typeface="SimHei" charset="-122"/>
            </a:rPr>
            <a:t>从何处入手企业再造？</a:t>
          </a:r>
        </a:p>
      </dgm:t>
    </dgm:pt>
    <dgm:pt modelId="{5CFA4559-68B3-4B45-86E1-63BDE4630A99}" type="parTrans" cxnId="{CF5908C4-5406-42DF-BC10-8250A88CFC6C}">
      <dgm:prSet/>
      <dgm:spPr/>
      <dgm:t>
        <a:bodyPr/>
        <a:lstStyle/>
        <a:p>
          <a:endParaRPr lang="zh-CN" altLang="en-US" sz="1400">
            <a:latin typeface="SimHei" charset="-122"/>
            <a:ea typeface="SimHei" charset="-122"/>
            <a:cs typeface="SimHei" charset="-122"/>
          </a:endParaRPr>
        </a:p>
      </dgm:t>
    </dgm:pt>
    <dgm:pt modelId="{78900AA9-78B5-4406-8F1B-EA6F0F9D4939}" type="sibTrans" cxnId="{CF5908C4-5406-42DF-BC10-8250A88CFC6C}">
      <dgm:prSet/>
      <dgm:spPr/>
      <dgm:t>
        <a:bodyPr/>
        <a:lstStyle/>
        <a:p>
          <a:endParaRPr lang="zh-CN" altLang="en-US" sz="1400">
            <a:latin typeface="SimHei" charset="-122"/>
            <a:ea typeface="SimHei" charset="-122"/>
            <a:cs typeface="SimHei" charset="-122"/>
          </a:endParaRPr>
        </a:p>
      </dgm:t>
    </dgm:pt>
    <dgm:pt modelId="{48FB1B46-49B6-4978-AF95-6B5A58752258}">
      <dgm:prSet phldrT="[文本]" custT="1"/>
      <dgm:spPr/>
      <dgm:t>
        <a:bodyPr/>
        <a:lstStyle/>
        <a:p>
          <a:pPr>
            <a:lnSpc>
              <a:spcPts val="1800"/>
            </a:lnSpc>
            <a:spcAft>
              <a:spcPts val="0"/>
            </a:spcAft>
          </a:pPr>
          <a:endParaRPr lang="zh-CN" altLang="en-US" sz="1600" dirty="0">
            <a:latin typeface="SimHei" charset="-122"/>
            <a:ea typeface="SimHei" charset="-122"/>
            <a:cs typeface="SimHei" charset="-122"/>
          </a:endParaRPr>
        </a:p>
      </dgm:t>
    </dgm:pt>
    <dgm:pt modelId="{1BF8BABA-9B4A-4CE9-9D7D-508A42D801F6}" type="parTrans" cxnId="{64EAD0D6-4CB6-4AAD-8314-233694E1EC6F}">
      <dgm:prSet/>
      <dgm:spPr/>
      <dgm:t>
        <a:bodyPr/>
        <a:lstStyle/>
        <a:p>
          <a:endParaRPr lang="zh-CN" altLang="en-US" sz="1400">
            <a:latin typeface="SimHei" charset="-122"/>
            <a:ea typeface="SimHei" charset="-122"/>
            <a:cs typeface="SimHei" charset="-122"/>
          </a:endParaRPr>
        </a:p>
      </dgm:t>
    </dgm:pt>
    <dgm:pt modelId="{BDFDAB90-FBF2-4244-B82B-F41984D97FDE}" type="sibTrans" cxnId="{64EAD0D6-4CB6-4AAD-8314-233694E1EC6F}">
      <dgm:prSet/>
      <dgm:spPr/>
      <dgm:t>
        <a:bodyPr/>
        <a:lstStyle/>
        <a:p>
          <a:endParaRPr lang="zh-CN" altLang="en-US" sz="1400">
            <a:latin typeface="SimHei" charset="-122"/>
            <a:ea typeface="SimHei" charset="-122"/>
            <a:cs typeface="SimHei" charset="-122"/>
          </a:endParaRPr>
        </a:p>
      </dgm:t>
    </dgm:pt>
    <dgm:pt modelId="{4D9C753E-CDEE-44AC-9555-634599DBF84D}">
      <dgm:prSet phldrT="[文本]" custT="1"/>
      <dgm:spPr/>
      <dgm:t>
        <a:bodyPr/>
        <a:lstStyle/>
        <a:p>
          <a:pPr>
            <a:lnSpc>
              <a:spcPts val="1800"/>
            </a:lnSpc>
            <a:spcAft>
              <a:spcPts val="0"/>
            </a:spcAft>
          </a:pPr>
          <a:endParaRPr lang="zh-CN" altLang="en-US" sz="1600" dirty="0">
            <a:latin typeface="SimHei" charset="-122"/>
            <a:ea typeface="SimHei" charset="-122"/>
            <a:cs typeface="SimHei" charset="-122"/>
          </a:endParaRPr>
        </a:p>
      </dgm:t>
    </dgm:pt>
    <dgm:pt modelId="{62AFE263-784B-40B2-AE02-30D395412CBA}" type="parTrans" cxnId="{7F8E1C22-B06F-4F23-AA09-E04D8BA5F220}">
      <dgm:prSet/>
      <dgm:spPr/>
      <dgm:t>
        <a:bodyPr/>
        <a:lstStyle/>
        <a:p>
          <a:endParaRPr lang="zh-CN" altLang="en-US" sz="1400">
            <a:latin typeface="SimHei" charset="-122"/>
            <a:ea typeface="SimHei" charset="-122"/>
            <a:cs typeface="SimHei" charset="-122"/>
          </a:endParaRPr>
        </a:p>
      </dgm:t>
    </dgm:pt>
    <dgm:pt modelId="{361ADF5F-9E75-4E43-95B9-2A9DA33CC7EC}" type="sibTrans" cxnId="{7F8E1C22-B06F-4F23-AA09-E04D8BA5F220}">
      <dgm:prSet/>
      <dgm:spPr/>
      <dgm:t>
        <a:bodyPr/>
        <a:lstStyle/>
        <a:p>
          <a:endParaRPr lang="zh-CN" altLang="en-US" sz="1400">
            <a:latin typeface="SimHei" charset="-122"/>
            <a:ea typeface="SimHei" charset="-122"/>
            <a:cs typeface="SimHei" charset="-122"/>
          </a:endParaRPr>
        </a:p>
      </dgm:t>
    </dgm:pt>
    <dgm:pt modelId="{532B1123-907E-42EB-BF3A-85DEA0AE55C6}">
      <dgm:prSet phldrT="[文本]" custT="1"/>
      <dgm:spPr/>
      <dgm:t>
        <a:bodyPr/>
        <a:lstStyle/>
        <a:p>
          <a:pPr>
            <a:lnSpc>
              <a:spcPts val="1800"/>
            </a:lnSpc>
            <a:spcAft>
              <a:spcPts val="0"/>
            </a:spcAft>
          </a:pPr>
          <a:endParaRPr lang="zh-CN" altLang="en-US" sz="1600" dirty="0">
            <a:latin typeface="SimHei" charset="-122"/>
            <a:ea typeface="SimHei" charset="-122"/>
            <a:cs typeface="SimHei" charset="-122"/>
          </a:endParaRPr>
        </a:p>
      </dgm:t>
    </dgm:pt>
    <dgm:pt modelId="{40BF72C8-499A-4DB7-B8B0-1CA23623CB61}" type="parTrans" cxnId="{039D289D-2159-4283-91C0-BDA3A6C29832}">
      <dgm:prSet/>
      <dgm:spPr/>
      <dgm:t>
        <a:bodyPr/>
        <a:lstStyle/>
        <a:p>
          <a:endParaRPr lang="zh-CN" altLang="en-US" sz="1400">
            <a:latin typeface="SimHei" charset="-122"/>
            <a:ea typeface="SimHei" charset="-122"/>
            <a:cs typeface="SimHei" charset="-122"/>
          </a:endParaRPr>
        </a:p>
      </dgm:t>
    </dgm:pt>
    <dgm:pt modelId="{6FB5BB19-8B65-4E40-BEE3-0EC0417B9F36}" type="sibTrans" cxnId="{039D289D-2159-4283-91C0-BDA3A6C29832}">
      <dgm:prSet/>
      <dgm:spPr/>
      <dgm:t>
        <a:bodyPr/>
        <a:lstStyle/>
        <a:p>
          <a:endParaRPr lang="zh-CN" altLang="en-US" sz="1400">
            <a:latin typeface="SimHei" charset="-122"/>
            <a:ea typeface="SimHei" charset="-122"/>
            <a:cs typeface="SimHei" charset="-122"/>
          </a:endParaRPr>
        </a:p>
      </dgm:t>
    </dgm:pt>
    <dgm:pt modelId="{0E8BC4E6-1B02-47DA-BC20-45EF48186E6B}">
      <dgm:prSet phldrT="[文本]" custT="1"/>
      <dgm:spPr/>
      <dgm:t>
        <a:bodyPr/>
        <a:lstStyle/>
        <a:p>
          <a:r>
            <a:rPr lang="zh-CN" altLang="en-US" sz="1600" dirty="0">
              <a:latin typeface="SimHei" charset="-122"/>
              <a:ea typeface="SimHei" charset="-122"/>
              <a:cs typeface="SimHei" charset="-122"/>
            </a:rPr>
            <a:t>如何进行企业再造？</a:t>
          </a:r>
        </a:p>
      </dgm:t>
    </dgm:pt>
    <dgm:pt modelId="{6D8FE0C5-0A25-4E21-803F-0899C2B8B8F0}" type="parTrans" cxnId="{3A676408-124A-43F6-84B0-9F4A74BAD060}">
      <dgm:prSet/>
      <dgm:spPr/>
      <dgm:t>
        <a:bodyPr/>
        <a:lstStyle/>
        <a:p>
          <a:endParaRPr lang="zh-CN" altLang="en-US" sz="1400">
            <a:latin typeface="SimHei" charset="-122"/>
            <a:ea typeface="SimHei" charset="-122"/>
            <a:cs typeface="SimHei" charset="-122"/>
          </a:endParaRPr>
        </a:p>
      </dgm:t>
    </dgm:pt>
    <dgm:pt modelId="{DB9E6AF7-A4B6-43AE-87E5-FAE2E13FD1BF}" type="sibTrans" cxnId="{3A676408-124A-43F6-84B0-9F4A74BAD060}">
      <dgm:prSet/>
      <dgm:spPr/>
      <dgm:t>
        <a:bodyPr/>
        <a:lstStyle/>
        <a:p>
          <a:endParaRPr lang="zh-CN" altLang="en-US" sz="1400">
            <a:latin typeface="SimHei" charset="-122"/>
            <a:ea typeface="SimHei" charset="-122"/>
            <a:cs typeface="SimHei" charset="-122"/>
          </a:endParaRPr>
        </a:p>
      </dgm:t>
    </dgm:pt>
    <dgm:pt modelId="{3347F655-0E36-43B7-B787-B252912EEA37}">
      <dgm:prSet phldrT="[文本]" custT="1"/>
      <dgm:spPr/>
      <dgm:t>
        <a:bodyPr/>
        <a:lstStyle/>
        <a:p>
          <a:pPr>
            <a:lnSpc>
              <a:spcPts val="1800"/>
            </a:lnSpc>
            <a:spcAft>
              <a:spcPts val="0"/>
            </a:spcAft>
          </a:pPr>
          <a:endParaRPr lang="zh-CN" altLang="en-US" sz="1600" dirty="0">
            <a:latin typeface="SimHei" charset="-122"/>
            <a:ea typeface="SimHei" charset="-122"/>
            <a:cs typeface="SimHei" charset="-122"/>
          </a:endParaRPr>
        </a:p>
      </dgm:t>
    </dgm:pt>
    <dgm:pt modelId="{F66FA5B0-7827-48E0-ACE9-A00C5C876362}" type="parTrans" cxnId="{57F054A8-87BA-41DE-BA62-13DAB54BCE35}">
      <dgm:prSet/>
      <dgm:spPr/>
      <dgm:t>
        <a:bodyPr/>
        <a:lstStyle/>
        <a:p>
          <a:endParaRPr lang="zh-CN" altLang="en-US" sz="1400">
            <a:latin typeface="SimHei" charset="-122"/>
            <a:ea typeface="SimHei" charset="-122"/>
            <a:cs typeface="SimHei" charset="-122"/>
          </a:endParaRPr>
        </a:p>
      </dgm:t>
    </dgm:pt>
    <dgm:pt modelId="{F52EC720-6650-4944-844F-FC77D006ABA0}" type="sibTrans" cxnId="{57F054A8-87BA-41DE-BA62-13DAB54BCE35}">
      <dgm:prSet/>
      <dgm:spPr/>
      <dgm:t>
        <a:bodyPr/>
        <a:lstStyle/>
        <a:p>
          <a:endParaRPr lang="zh-CN" altLang="en-US" sz="1400">
            <a:latin typeface="SimHei" charset="-122"/>
            <a:ea typeface="SimHei" charset="-122"/>
            <a:cs typeface="SimHei" charset="-122"/>
          </a:endParaRPr>
        </a:p>
      </dgm:t>
    </dgm:pt>
    <dgm:pt modelId="{02305001-E5D2-4ACD-8E51-DE44E8920966}">
      <dgm:prSet phldrT="[文本]" custT="1"/>
      <dgm:spPr/>
      <dgm:t>
        <a:bodyPr/>
        <a:lstStyle/>
        <a:p>
          <a:pPr>
            <a:lnSpc>
              <a:spcPts val="1800"/>
            </a:lnSpc>
            <a:spcAft>
              <a:spcPts val="0"/>
            </a:spcAft>
          </a:pPr>
          <a:endParaRPr lang="zh-CN" altLang="en-US" sz="1600" dirty="0">
            <a:latin typeface="SimHei" charset="-122"/>
            <a:ea typeface="SimHei" charset="-122"/>
            <a:cs typeface="SimHei" charset="-122"/>
          </a:endParaRPr>
        </a:p>
      </dgm:t>
    </dgm:pt>
    <dgm:pt modelId="{F95C6DDD-7B7F-4960-AD69-27BFAB239403}" type="parTrans" cxnId="{9D7B1162-A99B-45C4-8E6A-A770F50482D3}">
      <dgm:prSet/>
      <dgm:spPr/>
      <dgm:t>
        <a:bodyPr/>
        <a:lstStyle/>
        <a:p>
          <a:endParaRPr lang="zh-CN" altLang="en-US" sz="1400">
            <a:latin typeface="SimHei" charset="-122"/>
            <a:ea typeface="SimHei" charset="-122"/>
            <a:cs typeface="SimHei" charset="-122"/>
          </a:endParaRPr>
        </a:p>
      </dgm:t>
    </dgm:pt>
    <dgm:pt modelId="{A4464063-F42E-4810-82F2-37FC8F35C246}" type="sibTrans" cxnId="{9D7B1162-A99B-45C4-8E6A-A770F50482D3}">
      <dgm:prSet/>
      <dgm:spPr/>
      <dgm:t>
        <a:bodyPr/>
        <a:lstStyle/>
        <a:p>
          <a:endParaRPr lang="zh-CN" altLang="en-US" sz="1400">
            <a:latin typeface="SimHei" charset="-122"/>
            <a:ea typeface="SimHei" charset="-122"/>
            <a:cs typeface="SimHei" charset="-122"/>
          </a:endParaRPr>
        </a:p>
      </dgm:t>
    </dgm:pt>
    <dgm:pt modelId="{962AEFC6-82C4-40EF-A0A1-7E752366D7C2}">
      <dgm:prSet phldrT="[文本]" custT="1"/>
      <dgm:spPr/>
      <dgm:t>
        <a:bodyPr/>
        <a:lstStyle/>
        <a:p>
          <a:pPr>
            <a:lnSpc>
              <a:spcPts val="1800"/>
            </a:lnSpc>
            <a:spcAft>
              <a:spcPts val="0"/>
            </a:spcAft>
          </a:pPr>
          <a:endParaRPr lang="zh-CN" altLang="en-US" sz="1600" dirty="0">
            <a:latin typeface="SimHei" charset="-122"/>
            <a:ea typeface="SimHei" charset="-122"/>
            <a:cs typeface="SimHei" charset="-122"/>
          </a:endParaRPr>
        </a:p>
      </dgm:t>
    </dgm:pt>
    <dgm:pt modelId="{E07928CE-0005-491E-9B33-9453B8E9C6CD}" type="parTrans" cxnId="{034AF2A1-3F57-4A3A-9F1D-DC2AD8EA5ED9}">
      <dgm:prSet/>
      <dgm:spPr/>
      <dgm:t>
        <a:bodyPr/>
        <a:lstStyle/>
        <a:p>
          <a:endParaRPr lang="zh-CN" altLang="en-US" sz="1400">
            <a:latin typeface="SimHei" charset="-122"/>
            <a:ea typeface="SimHei" charset="-122"/>
            <a:cs typeface="SimHei" charset="-122"/>
          </a:endParaRPr>
        </a:p>
      </dgm:t>
    </dgm:pt>
    <dgm:pt modelId="{EEB5D2D6-B6AC-4C96-A3EB-E50CC87351BB}" type="sibTrans" cxnId="{034AF2A1-3F57-4A3A-9F1D-DC2AD8EA5ED9}">
      <dgm:prSet/>
      <dgm:spPr/>
      <dgm:t>
        <a:bodyPr/>
        <a:lstStyle/>
        <a:p>
          <a:endParaRPr lang="zh-CN" altLang="en-US" sz="1400">
            <a:latin typeface="SimHei" charset="-122"/>
            <a:ea typeface="SimHei" charset="-122"/>
            <a:cs typeface="SimHei" charset="-122"/>
          </a:endParaRPr>
        </a:p>
      </dgm:t>
    </dgm:pt>
    <dgm:pt modelId="{B04680BB-2EB5-4E46-949C-AF1C0786AC74}">
      <dgm:prSet phldrT="[文本]" custT="1"/>
      <dgm:spPr/>
      <dgm:t>
        <a:bodyPr/>
        <a:lstStyle/>
        <a:p>
          <a:r>
            <a:rPr lang="zh-CN" altLang="en-US" sz="1600" dirty="0">
              <a:latin typeface="SimHei" charset="-122"/>
              <a:ea typeface="SimHei" charset="-122"/>
              <a:cs typeface="SimHei" charset="-122"/>
            </a:rPr>
            <a:t>企业再造的好处是什么？</a:t>
          </a:r>
        </a:p>
      </dgm:t>
    </dgm:pt>
    <dgm:pt modelId="{275180D8-C5E0-46FB-9C60-8A1A946C3FEF}" type="parTrans" cxnId="{515339B9-3E8B-44FB-BD0A-865EB1CC3A36}">
      <dgm:prSet/>
      <dgm:spPr/>
      <dgm:t>
        <a:bodyPr/>
        <a:lstStyle/>
        <a:p>
          <a:endParaRPr lang="zh-CN" altLang="en-US" sz="1400">
            <a:latin typeface="SimHei" charset="-122"/>
            <a:ea typeface="SimHei" charset="-122"/>
            <a:cs typeface="SimHei" charset="-122"/>
          </a:endParaRPr>
        </a:p>
      </dgm:t>
    </dgm:pt>
    <dgm:pt modelId="{FA710889-FB98-4D2C-B9EA-76326DB9B303}" type="sibTrans" cxnId="{515339B9-3E8B-44FB-BD0A-865EB1CC3A36}">
      <dgm:prSet/>
      <dgm:spPr/>
      <dgm:t>
        <a:bodyPr/>
        <a:lstStyle/>
        <a:p>
          <a:endParaRPr lang="zh-CN" altLang="en-US" sz="1400">
            <a:latin typeface="SimHei" charset="-122"/>
            <a:ea typeface="SimHei" charset="-122"/>
            <a:cs typeface="SimHei" charset="-122"/>
          </a:endParaRPr>
        </a:p>
      </dgm:t>
    </dgm:pt>
    <dgm:pt modelId="{24BE6EAF-A13D-4A66-BE71-8D91AB74DA8A}">
      <dgm:prSet phldrT="[文本]" custT="1"/>
      <dgm:spPr/>
      <dgm:t>
        <a:bodyPr anchor="ctr"/>
        <a:lstStyle/>
        <a:p>
          <a:pPr>
            <a:lnSpc>
              <a:spcPts val="1800"/>
            </a:lnSpc>
            <a:spcAft>
              <a:spcPts val="0"/>
            </a:spcAft>
          </a:pPr>
          <a:endParaRPr lang="en-US" altLang="zh-CN" sz="1600" dirty="0">
            <a:latin typeface="SimHei" charset="-122"/>
            <a:ea typeface="SimHei" charset="-122"/>
            <a:cs typeface="SimHei" charset="-122"/>
          </a:endParaRPr>
        </a:p>
      </dgm:t>
    </dgm:pt>
    <dgm:pt modelId="{690BDEFF-5A6D-481F-B4E2-D6DC75FF10C2}" type="parTrans" cxnId="{A62F8B56-2455-4F29-93F6-AEC316A35DE3}">
      <dgm:prSet/>
      <dgm:spPr/>
      <dgm:t>
        <a:bodyPr/>
        <a:lstStyle/>
        <a:p>
          <a:endParaRPr lang="zh-CN" altLang="en-US" sz="1400">
            <a:latin typeface="SimHei" charset="-122"/>
            <a:ea typeface="SimHei" charset="-122"/>
            <a:cs typeface="SimHei" charset="-122"/>
          </a:endParaRPr>
        </a:p>
      </dgm:t>
    </dgm:pt>
    <dgm:pt modelId="{7475CAE0-75EB-42F8-8EC8-41F9D45DE44A}" type="sibTrans" cxnId="{A62F8B56-2455-4F29-93F6-AEC316A35DE3}">
      <dgm:prSet/>
      <dgm:spPr/>
      <dgm:t>
        <a:bodyPr/>
        <a:lstStyle/>
        <a:p>
          <a:endParaRPr lang="zh-CN" altLang="en-US" sz="1400">
            <a:latin typeface="SimHei" charset="-122"/>
            <a:ea typeface="SimHei" charset="-122"/>
            <a:cs typeface="SimHei" charset="-122"/>
          </a:endParaRPr>
        </a:p>
      </dgm:t>
    </dgm:pt>
    <dgm:pt modelId="{34DFE647-B0D3-42AA-AC39-1ADE97A6FA52}" type="pres">
      <dgm:prSet presAssocID="{1B50AEB1-50E2-4078-8C65-6AF7F2D6A58A}" presName="linear" presStyleCnt="0">
        <dgm:presLayoutVars>
          <dgm:animLvl val="lvl"/>
          <dgm:resizeHandles val="exact"/>
        </dgm:presLayoutVars>
      </dgm:prSet>
      <dgm:spPr/>
    </dgm:pt>
    <dgm:pt modelId="{61F23567-FF5F-4A8F-8994-71C6294F3C42}" type="pres">
      <dgm:prSet presAssocID="{9405FD33-4547-49EC-B22D-C73568EC004F}" presName="parentText" presStyleLbl="node1" presStyleIdx="0" presStyleCnt="4">
        <dgm:presLayoutVars>
          <dgm:chMax val="0"/>
          <dgm:bulletEnabled val="1"/>
        </dgm:presLayoutVars>
      </dgm:prSet>
      <dgm:spPr/>
    </dgm:pt>
    <dgm:pt modelId="{9265FD84-8591-40CA-9C61-A123039D48C1}" type="pres">
      <dgm:prSet presAssocID="{9405FD33-4547-49EC-B22D-C73568EC004F}" presName="childText" presStyleLbl="revTx" presStyleIdx="0" presStyleCnt="4" custLinFactNeighborY="10326">
        <dgm:presLayoutVars>
          <dgm:bulletEnabled val="1"/>
        </dgm:presLayoutVars>
      </dgm:prSet>
      <dgm:spPr/>
    </dgm:pt>
    <dgm:pt modelId="{3B54C4C7-CB2D-46B4-BA5B-C74462309015}" type="pres">
      <dgm:prSet presAssocID="{19319CAA-3AF2-46F1-B91B-14D3B0D8C88B}" presName="parentText" presStyleLbl="node1" presStyleIdx="1" presStyleCnt="4">
        <dgm:presLayoutVars>
          <dgm:chMax val="0"/>
          <dgm:bulletEnabled val="1"/>
        </dgm:presLayoutVars>
      </dgm:prSet>
      <dgm:spPr/>
    </dgm:pt>
    <dgm:pt modelId="{7F3F962B-043C-4BD3-B402-132A8E4EFF46}" type="pres">
      <dgm:prSet presAssocID="{19319CAA-3AF2-46F1-B91B-14D3B0D8C88B}" presName="childText" presStyleLbl="revTx" presStyleIdx="1" presStyleCnt="4" custLinFactNeighborY="10326">
        <dgm:presLayoutVars>
          <dgm:bulletEnabled val="1"/>
        </dgm:presLayoutVars>
      </dgm:prSet>
      <dgm:spPr/>
    </dgm:pt>
    <dgm:pt modelId="{C5F3F4ED-B333-4847-B2BD-6BEF7A25D1B3}" type="pres">
      <dgm:prSet presAssocID="{0E8BC4E6-1B02-47DA-BC20-45EF48186E6B}" presName="parentText" presStyleLbl="node1" presStyleIdx="2" presStyleCnt="4">
        <dgm:presLayoutVars>
          <dgm:chMax val="0"/>
          <dgm:bulletEnabled val="1"/>
        </dgm:presLayoutVars>
      </dgm:prSet>
      <dgm:spPr/>
    </dgm:pt>
    <dgm:pt modelId="{513650DE-0502-44CE-82BD-200F5F3D4813}" type="pres">
      <dgm:prSet presAssocID="{0E8BC4E6-1B02-47DA-BC20-45EF48186E6B}" presName="childText" presStyleLbl="revTx" presStyleIdx="2" presStyleCnt="4" custLinFactNeighborY="10326">
        <dgm:presLayoutVars>
          <dgm:bulletEnabled val="1"/>
        </dgm:presLayoutVars>
      </dgm:prSet>
      <dgm:spPr/>
    </dgm:pt>
    <dgm:pt modelId="{B005631A-0109-4C22-B487-E33C2181A14D}" type="pres">
      <dgm:prSet presAssocID="{B04680BB-2EB5-4E46-949C-AF1C0786AC74}" presName="parentText" presStyleLbl="node1" presStyleIdx="3" presStyleCnt="4">
        <dgm:presLayoutVars>
          <dgm:chMax val="0"/>
          <dgm:bulletEnabled val="1"/>
        </dgm:presLayoutVars>
      </dgm:prSet>
      <dgm:spPr/>
    </dgm:pt>
    <dgm:pt modelId="{7D938BC5-800F-4A99-9081-33391C5ED12E}" type="pres">
      <dgm:prSet presAssocID="{B04680BB-2EB5-4E46-949C-AF1C0786AC74}" presName="childText" presStyleLbl="revTx" presStyleIdx="3" presStyleCnt="4" custLinFactNeighborY="2345">
        <dgm:presLayoutVars>
          <dgm:bulletEnabled val="1"/>
        </dgm:presLayoutVars>
      </dgm:prSet>
      <dgm:spPr/>
    </dgm:pt>
  </dgm:ptLst>
  <dgm:cxnLst>
    <dgm:cxn modelId="{3A676408-124A-43F6-84B0-9F4A74BAD060}" srcId="{1B50AEB1-50E2-4078-8C65-6AF7F2D6A58A}" destId="{0E8BC4E6-1B02-47DA-BC20-45EF48186E6B}" srcOrd="2" destOrd="0" parTransId="{6D8FE0C5-0A25-4E21-803F-0899C2B8B8F0}" sibTransId="{DB9E6AF7-A4B6-43AE-87E5-FAE2E13FD1BF}"/>
    <dgm:cxn modelId="{2FD5C117-73A6-3243-AD6F-7E11FE0F751E}" type="presOf" srcId="{9405FD33-4547-49EC-B22D-C73568EC004F}" destId="{61F23567-FF5F-4A8F-8994-71C6294F3C42}" srcOrd="0" destOrd="0" presId="urn:microsoft.com/office/officeart/2005/8/layout/vList2#2"/>
    <dgm:cxn modelId="{7F8E1C22-B06F-4F23-AA09-E04D8BA5F220}" srcId="{19319CAA-3AF2-46F1-B91B-14D3B0D8C88B}" destId="{4D9C753E-CDEE-44AC-9555-634599DBF84D}" srcOrd="0" destOrd="0" parTransId="{62AFE263-784B-40B2-AE02-30D395412CBA}" sibTransId="{361ADF5F-9E75-4E43-95B9-2A9DA33CC7EC}"/>
    <dgm:cxn modelId="{87A8EB27-216B-0B4E-AAAD-B994D4985D8C}" type="presOf" srcId="{962AEFC6-82C4-40EF-A0A1-7E752366D7C2}" destId="{513650DE-0502-44CE-82BD-200F5F3D4813}" srcOrd="0" destOrd="2" presId="urn:microsoft.com/office/officeart/2005/8/layout/vList2#2"/>
    <dgm:cxn modelId="{05657031-821D-2D43-9975-01D832C53958}" type="presOf" srcId="{3347F655-0E36-43B7-B787-B252912EEA37}" destId="{513650DE-0502-44CE-82BD-200F5F3D4813}" srcOrd="0" destOrd="0" presId="urn:microsoft.com/office/officeart/2005/8/layout/vList2#2"/>
    <dgm:cxn modelId="{A62F8B56-2455-4F29-93F6-AEC316A35DE3}" srcId="{B04680BB-2EB5-4E46-949C-AF1C0786AC74}" destId="{24BE6EAF-A13D-4A66-BE71-8D91AB74DA8A}" srcOrd="0" destOrd="0" parTransId="{690BDEFF-5A6D-481F-B4E2-D6DC75FF10C2}" sibTransId="{7475CAE0-75EB-42F8-8EC8-41F9D45DE44A}"/>
    <dgm:cxn modelId="{5B29D056-D012-4087-AA9E-706D5E45273E}" srcId="{9405FD33-4547-49EC-B22D-C73568EC004F}" destId="{CEEADFCE-02BB-40E5-BAFF-82398F457D38}" srcOrd="0" destOrd="0" parTransId="{2FC36B75-00C1-4943-87EC-8402486C729C}" sibTransId="{5257FF4E-AF6C-44DC-97A5-A404C429427C}"/>
    <dgm:cxn modelId="{9D7B1162-A99B-45C4-8E6A-A770F50482D3}" srcId="{0E8BC4E6-1B02-47DA-BC20-45EF48186E6B}" destId="{02305001-E5D2-4ACD-8E51-DE44E8920966}" srcOrd="1" destOrd="0" parTransId="{F95C6DDD-7B7F-4960-AD69-27BFAB239403}" sibTransId="{A4464063-F42E-4810-82F2-37FC8F35C246}"/>
    <dgm:cxn modelId="{EA576E7B-F71E-404D-A835-4FE0C5AB811D}" type="presOf" srcId="{1B50AEB1-50E2-4078-8C65-6AF7F2D6A58A}" destId="{34DFE647-B0D3-42AA-AC39-1ADE97A6FA52}" srcOrd="0" destOrd="0" presId="urn:microsoft.com/office/officeart/2005/8/layout/vList2#2"/>
    <dgm:cxn modelId="{B974987C-0ACF-3A4A-BE9F-D2853B23158B}" type="presOf" srcId="{4D9C753E-CDEE-44AC-9555-634599DBF84D}" destId="{7F3F962B-043C-4BD3-B402-132A8E4EFF46}" srcOrd="0" destOrd="0" presId="urn:microsoft.com/office/officeart/2005/8/layout/vList2#2"/>
    <dgm:cxn modelId="{57E8987D-7A0B-4A9B-93BA-213B00E93993}" srcId="{1B50AEB1-50E2-4078-8C65-6AF7F2D6A58A}" destId="{9405FD33-4547-49EC-B22D-C73568EC004F}" srcOrd="0" destOrd="0" parTransId="{62E40102-2D60-463C-A580-AA644E680D3C}" sibTransId="{DA37948E-121F-4E40-BDD2-E97A14BE3031}"/>
    <dgm:cxn modelId="{B089497E-58AD-D145-A78B-52270F67DBB0}" type="presOf" srcId="{24BE6EAF-A13D-4A66-BE71-8D91AB74DA8A}" destId="{7D938BC5-800F-4A99-9081-33391C5ED12E}" srcOrd="0" destOrd="0" presId="urn:microsoft.com/office/officeart/2005/8/layout/vList2#2"/>
    <dgm:cxn modelId="{039D289D-2159-4283-91C0-BDA3A6C29832}" srcId="{19319CAA-3AF2-46F1-B91B-14D3B0D8C88B}" destId="{532B1123-907E-42EB-BF3A-85DEA0AE55C6}" srcOrd="1" destOrd="0" parTransId="{40BF72C8-499A-4DB7-B8B0-1CA23623CB61}" sibTransId="{6FB5BB19-8B65-4E40-BEE3-0EC0417B9F36}"/>
    <dgm:cxn modelId="{74044CA0-2D6D-634B-B0AA-C4D13D4EF2EA}" type="presOf" srcId="{48FB1B46-49B6-4978-AF95-6B5A58752258}" destId="{9265FD84-8591-40CA-9C61-A123039D48C1}" srcOrd="0" destOrd="1" presId="urn:microsoft.com/office/officeart/2005/8/layout/vList2#2"/>
    <dgm:cxn modelId="{034AF2A1-3F57-4A3A-9F1D-DC2AD8EA5ED9}" srcId="{0E8BC4E6-1B02-47DA-BC20-45EF48186E6B}" destId="{962AEFC6-82C4-40EF-A0A1-7E752366D7C2}" srcOrd="2" destOrd="0" parTransId="{E07928CE-0005-491E-9B33-9453B8E9C6CD}" sibTransId="{EEB5D2D6-B6AC-4C96-A3EB-E50CC87351BB}"/>
    <dgm:cxn modelId="{57F054A8-87BA-41DE-BA62-13DAB54BCE35}" srcId="{0E8BC4E6-1B02-47DA-BC20-45EF48186E6B}" destId="{3347F655-0E36-43B7-B787-B252912EEA37}" srcOrd="0" destOrd="0" parTransId="{F66FA5B0-7827-48E0-ACE9-A00C5C876362}" sibTransId="{F52EC720-6650-4944-844F-FC77D006ABA0}"/>
    <dgm:cxn modelId="{9AB330B2-2E9F-AC4A-A21F-0AF7C755DA04}" type="presOf" srcId="{02305001-E5D2-4ACD-8E51-DE44E8920966}" destId="{513650DE-0502-44CE-82BD-200F5F3D4813}" srcOrd="0" destOrd="1" presId="urn:microsoft.com/office/officeart/2005/8/layout/vList2#2"/>
    <dgm:cxn modelId="{515339B9-3E8B-44FB-BD0A-865EB1CC3A36}" srcId="{1B50AEB1-50E2-4078-8C65-6AF7F2D6A58A}" destId="{B04680BB-2EB5-4E46-949C-AF1C0786AC74}" srcOrd="3" destOrd="0" parTransId="{275180D8-C5E0-46FB-9C60-8A1A946C3FEF}" sibTransId="{FA710889-FB98-4D2C-B9EA-76326DB9B303}"/>
    <dgm:cxn modelId="{3056E0BD-A115-AF47-A23C-411B8F0F4AE7}" type="presOf" srcId="{CEEADFCE-02BB-40E5-BAFF-82398F457D38}" destId="{9265FD84-8591-40CA-9C61-A123039D48C1}" srcOrd="0" destOrd="0" presId="urn:microsoft.com/office/officeart/2005/8/layout/vList2#2"/>
    <dgm:cxn modelId="{CF5908C4-5406-42DF-BC10-8250A88CFC6C}" srcId="{1B50AEB1-50E2-4078-8C65-6AF7F2D6A58A}" destId="{19319CAA-3AF2-46F1-B91B-14D3B0D8C88B}" srcOrd="1" destOrd="0" parTransId="{5CFA4559-68B3-4B45-86E1-63BDE4630A99}" sibTransId="{78900AA9-78B5-4406-8F1B-EA6F0F9D4939}"/>
    <dgm:cxn modelId="{5E3085C8-5758-3146-B6A9-1056173ABF26}" type="presOf" srcId="{B04680BB-2EB5-4E46-949C-AF1C0786AC74}" destId="{B005631A-0109-4C22-B487-E33C2181A14D}" srcOrd="0" destOrd="0" presId="urn:microsoft.com/office/officeart/2005/8/layout/vList2#2"/>
    <dgm:cxn modelId="{64EAD0D6-4CB6-4AAD-8314-233694E1EC6F}" srcId="{9405FD33-4547-49EC-B22D-C73568EC004F}" destId="{48FB1B46-49B6-4978-AF95-6B5A58752258}" srcOrd="1" destOrd="0" parTransId="{1BF8BABA-9B4A-4CE9-9D7D-508A42D801F6}" sibTransId="{BDFDAB90-FBF2-4244-B82B-F41984D97FDE}"/>
    <dgm:cxn modelId="{361C09D7-F821-7C4D-9299-3FB771617C68}" type="presOf" srcId="{532B1123-907E-42EB-BF3A-85DEA0AE55C6}" destId="{7F3F962B-043C-4BD3-B402-132A8E4EFF46}" srcOrd="0" destOrd="1" presId="urn:microsoft.com/office/officeart/2005/8/layout/vList2#2"/>
    <dgm:cxn modelId="{7D4499E2-C047-B343-AE16-AF5A34DE46E6}" type="presOf" srcId="{0E8BC4E6-1B02-47DA-BC20-45EF48186E6B}" destId="{C5F3F4ED-B333-4847-B2BD-6BEF7A25D1B3}" srcOrd="0" destOrd="0" presId="urn:microsoft.com/office/officeart/2005/8/layout/vList2#2"/>
    <dgm:cxn modelId="{603274F0-6857-8C4D-8BCC-5526DC8BA225}" type="presOf" srcId="{19319CAA-3AF2-46F1-B91B-14D3B0D8C88B}" destId="{3B54C4C7-CB2D-46B4-BA5B-C74462309015}" srcOrd="0" destOrd="0" presId="urn:microsoft.com/office/officeart/2005/8/layout/vList2#2"/>
    <dgm:cxn modelId="{469E7FE3-9E43-034B-8337-3F0E406F4FAC}" type="presParOf" srcId="{34DFE647-B0D3-42AA-AC39-1ADE97A6FA52}" destId="{61F23567-FF5F-4A8F-8994-71C6294F3C42}" srcOrd="0" destOrd="0" presId="urn:microsoft.com/office/officeart/2005/8/layout/vList2#2"/>
    <dgm:cxn modelId="{651B88D8-9EE3-9D4B-A83D-DD9F3A29248E}" type="presParOf" srcId="{34DFE647-B0D3-42AA-AC39-1ADE97A6FA52}" destId="{9265FD84-8591-40CA-9C61-A123039D48C1}" srcOrd="1" destOrd="0" presId="urn:microsoft.com/office/officeart/2005/8/layout/vList2#2"/>
    <dgm:cxn modelId="{9B692BDB-4B8D-6243-B871-7B308675C8DF}" type="presParOf" srcId="{34DFE647-B0D3-42AA-AC39-1ADE97A6FA52}" destId="{3B54C4C7-CB2D-46B4-BA5B-C74462309015}" srcOrd="2" destOrd="0" presId="urn:microsoft.com/office/officeart/2005/8/layout/vList2#2"/>
    <dgm:cxn modelId="{F3138D2D-F8E0-C749-968C-6038CF6957F2}" type="presParOf" srcId="{34DFE647-B0D3-42AA-AC39-1ADE97A6FA52}" destId="{7F3F962B-043C-4BD3-B402-132A8E4EFF46}" srcOrd="3" destOrd="0" presId="urn:microsoft.com/office/officeart/2005/8/layout/vList2#2"/>
    <dgm:cxn modelId="{1FD8662A-F9D2-3E4C-BA65-90C419B53267}" type="presParOf" srcId="{34DFE647-B0D3-42AA-AC39-1ADE97A6FA52}" destId="{C5F3F4ED-B333-4847-B2BD-6BEF7A25D1B3}" srcOrd="4" destOrd="0" presId="urn:microsoft.com/office/officeart/2005/8/layout/vList2#2"/>
    <dgm:cxn modelId="{4E00C6BC-DFE4-9149-8F16-11458DD27A0E}" type="presParOf" srcId="{34DFE647-B0D3-42AA-AC39-1ADE97A6FA52}" destId="{513650DE-0502-44CE-82BD-200F5F3D4813}" srcOrd="5" destOrd="0" presId="urn:microsoft.com/office/officeart/2005/8/layout/vList2#2"/>
    <dgm:cxn modelId="{E44CE07A-405B-4A46-9CD2-0BD500F12E04}" type="presParOf" srcId="{34DFE647-B0D3-42AA-AC39-1ADE97A6FA52}" destId="{B005631A-0109-4C22-B487-E33C2181A14D}" srcOrd="6" destOrd="0" presId="urn:microsoft.com/office/officeart/2005/8/layout/vList2#2"/>
    <dgm:cxn modelId="{DD859C57-001A-BD4B-A5F0-005E4A62A533}" type="presParOf" srcId="{34DFE647-B0D3-42AA-AC39-1ADE97A6FA52}" destId="{7D938BC5-800F-4A99-9081-33391C5ED12E}" srcOrd="7" destOrd="0" presId="urn:microsoft.com/office/officeart/2005/8/layout/vList2#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094A020F-7B74-4611-8FCA-CD3F12D0CAEF}" type="doc">
      <dgm:prSet loTypeId="urn:microsoft.com/office/officeart/2011/layout/TabList" loCatId="list" qsTypeId="urn:microsoft.com/office/officeart/2005/8/quickstyle/simple1#6" qsCatId="simple" csTypeId="urn:microsoft.com/office/officeart/2005/8/colors/accent2_2#7" csCatId="accent2" phldr="1"/>
      <dgm:spPr/>
      <dgm:t>
        <a:bodyPr/>
        <a:lstStyle/>
        <a:p>
          <a:endParaRPr lang="zh-CN" altLang="en-US"/>
        </a:p>
      </dgm:t>
    </dgm:pt>
    <dgm:pt modelId="{1A80863A-8ACF-4138-8E56-04A4AB50BA1D}">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成本导向定价</a:t>
          </a:r>
        </a:p>
      </dgm:t>
    </dgm:pt>
    <dgm:pt modelId="{809AEE5C-3EF6-4D0C-AEE1-EA759405C4A6}" type="parTrans" cxnId="{B80F3826-FBF7-4ABE-9350-09D3FDDBBD26}">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F5937676-C178-4047-85FD-5879D98C8C94}" type="sibTrans" cxnId="{B80F3826-FBF7-4ABE-9350-09D3FDDBBD26}">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F642B30A-9C62-43B7-9956-183635D18D15}">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以</a:t>
          </a:r>
          <a:r>
            <a:rPr lang="zh-CN" altLang="en-US" sz="2400" dirty="0">
              <a:solidFill>
                <a:srgbClr val="FF0000"/>
              </a:solidFill>
              <a:latin typeface="手札体-简粗体" panose="03000700000000000000" pitchFamily="66" charset="-122"/>
              <a:ea typeface="手札体-简粗体" panose="03000700000000000000" pitchFamily="66" charset="-122"/>
            </a:rPr>
            <a:t>成本</a:t>
          </a:r>
          <a:r>
            <a:rPr lang="zh-CN" altLang="en-US" sz="2400" dirty="0">
              <a:latin typeface="手札体-简粗体" panose="03000700000000000000" pitchFamily="66" charset="-122"/>
              <a:ea typeface="手札体-简粗体" panose="03000700000000000000" pitchFamily="66" charset="-122"/>
            </a:rPr>
            <a:t>作为主要定价依据</a:t>
          </a:r>
        </a:p>
      </dgm:t>
    </dgm:pt>
    <dgm:pt modelId="{79157AE5-6482-4C8E-95A4-B59C65DF0258}" type="parTrans" cxnId="{39B326C7-D609-497C-BAB7-DA1329FC68DE}">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413D4389-DA9B-4BDA-B472-18DD94E5CC59}" type="sibTrans" cxnId="{39B326C7-D609-497C-BAB7-DA1329FC68DE}">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BBD43552-69EA-4B34-AB68-C4C52526346A}">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需求导向定价</a:t>
          </a:r>
        </a:p>
      </dgm:t>
    </dgm:pt>
    <dgm:pt modelId="{01E023CA-9E40-4DF9-8B24-A9B9C3CDE4D1}" type="parTrans" cxnId="{19BC389F-C1F3-4C1F-B2F7-ADEFF17A3BF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90A8D43B-6CE0-42EA-8927-8BA800B63EE0}" type="sibTrans" cxnId="{19BC389F-C1F3-4C1F-B2F7-ADEFF17A3BF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CBD8ABD-8485-4A9E-9885-302902DC1FBF}">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按照</a:t>
          </a:r>
          <a:r>
            <a:rPr lang="zh-CN" altLang="en-US" sz="2400" dirty="0">
              <a:solidFill>
                <a:srgbClr val="FF0000"/>
              </a:solidFill>
              <a:latin typeface="手札体-简粗体" panose="03000700000000000000" pitchFamily="66" charset="-122"/>
              <a:ea typeface="手札体-简粗体" panose="03000700000000000000" pitchFamily="66" charset="-122"/>
            </a:rPr>
            <a:t>消费者的认识和需求</a:t>
          </a:r>
          <a:r>
            <a:rPr lang="zh-CN" altLang="en-US" sz="2400" dirty="0">
              <a:latin typeface="手札体-简粗体" panose="03000700000000000000" pitchFamily="66" charset="-122"/>
              <a:ea typeface="手札体-简粗体" panose="03000700000000000000" pitchFamily="66" charset="-122"/>
            </a:rPr>
            <a:t>程度制定价格</a:t>
          </a:r>
        </a:p>
      </dgm:t>
    </dgm:pt>
    <dgm:pt modelId="{A1929982-515A-468E-8226-2AF2E0B5BDAB}" type="parTrans" cxnId="{CBC3B1E9-9C03-4BA3-8B76-2E487A7D4062}">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B11E381-E473-46FC-95FB-359CD2191D72}" type="sibTrans" cxnId="{CBC3B1E9-9C03-4BA3-8B76-2E487A7D4062}">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5210A5E-B568-429A-8B85-660DAEDF760D}">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竞争导向定价</a:t>
          </a:r>
        </a:p>
      </dgm:t>
    </dgm:pt>
    <dgm:pt modelId="{D6DB3989-0982-4999-9511-FFD977DBD04D}" type="parTrans" cxnId="{B702215B-21B5-47E3-9BE2-F3E1A78CC243}">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F235E567-9017-4417-9252-EAD490E92C31}" type="sibTrans" cxnId="{B702215B-21B5-47E3-9BE2-F3E1A78CC243}">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09FD101B-C854-4E1C-B506-2619E6C409BF}">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以市场上</a:t>
          </a:r>
          <a:r>
            <a:rPr lang="zh-CN" altLang="en-US" sz="2400" dirty="0">
              <a:solidFill>
                <a:srgbClr val="FF0000"/>
              </a:solidFill>
              <a:latin typeface="手札体-简粗体" panose="03000700000000000000" pitchFamily="66" charset="-122"/>
              <a:ea typeface="手札体-简粗体" panose="03000700000000000000" pitchFamily="66" charset="-122"/>
            </a:rPr>
            <a:t>竞争对手的同类产品</a:t>
          </a:r>
          <a:r>
            <a:rPr lang="zh-CN" altLang="en-US" sz="2400" dirty="0">
              <a:latin typeface="手札体-简粗体" panose="03000700000000000000" pitchFamily="66" charset="-122"/>
              <a:ea typeface="手札体-简粗体" panose="03000700000000000000" pitchFamily="66" charset="-122"/>
            </a:rPr>
            <a:t>价格为主要定价依据</a:t>
          </a:r>
        </a:p>
      </dgm:t>
    </dgm:pt>
    <dgm:pt modelId="{011ECD7C-C693-43D6-A80B-73D801D0BDD8}" type="parTrans" cxnId="{0193CB50-6E63-4B2D-95C6-798D28A7881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0EB25722-AC4E-427B-846E-E3401D511D39}" type="sibTrans" cxnId="{0193CB50-6E63-4B2D-95C6-798D28A7881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C76E5B6-E738-4A5D-A1EC-BEDCB44B35D4}" type="pres">
      <dgm:prSet presAssocID="{094A020F-7B74-4611-8FCA-CD3F12D0CAEF}" presName="Name0" presStyleCnt="0">
        <dgm:presLayoutVars>
          <dgm:chMax/>
          <dgm:chPref val="3"/>
          <dgm:dir/>
          <dgm:animOne val="branch"/>
          <dgm:animLvl val="lvl"/>
        </dgm:presLayoutVars>
      </dgm:prSet>
      <dgm:spPr/>
    </dgm:pt>
    <dgm:pt modelId="{9F72BB5E-37E9-4525-9E96-2C07DB767D59}" type="pres">
      <dgm:prSet presAssocID="{1A80863A-8ACF-4138-8E56-04A4AB50BA1D}" presName="composite" presStyleCnt="0"/>
      <dgm:spPr/>
    </dgm:pt>
    <dgm:pt modelId="{C45C8F27-8546-4C88-807B-40ED8E06D4E9}" type="pres">
      <dgm:prSet presAssocID="{1A80863A-8ACF-4138-8E56-04A4AB50BA1D}" presName="FirstChild" presStyleLbl="revTx" presStyleIdx="0" presStyleCnt="3">
        <dgm:presLayoutVars>
          <dgm:chMax val="0"/>
          <dgm:chPref val="0"/>
          <dgm:bulletEnabled val="1"/>
        </dgm:presLayoutVars>
      </dgm:prSet>
      <dgm:spPr/>
    </dgm:pt>
    <dgm:pt modelId="{F116FC9F-A18F-4628-ADE2-6DE6873797FF}" type="pres">
      <dgm:prSet presAssocID="{1A80863A-8ACF-4138-8E56-04A4AB50BA1D}" presName="Parent" presStyleLbl="alignNode1" presStyleIdx="0" presStyleCnt="3">
        <dgm:presLayoutVars>
          <dgm:chMax val="3"/>
          <dgm:chPref val="3"/>
          <dgm:bulletEnabled val="1"/>
        </dgm:presLayoutVars>
      </dgm:prSet>
      <dgm:spPr/>
    </dgm:pt>
    <dgm:pt modelId="{ED1649F0-455F-4D63-9A4F-9DA2A8BF1DF2}" type="pres">
      <dgm:prSet presAssocID="{1A80863A-8ACF-4138-8E56-04A4AB50BA1D}" presName="Accent" presStyleLbl="parChTrans1D1" presStyleIdx="0" presStyleCnt="3"/>
      <dgm:spPr/>
    </dgm:pt>
    <dgm:pt modelId="{CC1A6759-2570-47A1-82DC-4F6F7DB4D7E6}" type="pres">
      <dgm:prSet presAssocID="{F5937676-C178-4047-85FD-5879D98C8C94}" presName="sibTrans" presStyleCnt="0"/>
      <dgm:spPr/>
    </dgm:pt>
    <dgm:pt modelId="{F4B538BD-AEFE-4BC2-9A0B-468F28EE0BFD}" type="pres">
      <dgm:prSet presAssocID="{BBD43552-69EA-4B34-AB68-C4C52526346A}" presName="composite" presStyleCnt="0"/>
      <dgm:spPr/>
    </dgm:pt>
    <dgm:pt modelId="{A60AE69C-1C26-4112-9539-E9E08E18E123}" type="pres">
      <dgm:prSet presAssocID="{BBD43552-69EA-4B34-AB68-C4C52526346A}" presName="FirstChild" presStyleLbl="revTx" presStyleIdx="1" presStyleCnt="3">
        <dgm:presLayoutVars>
          <dgm:chMax val="0"/>
          <dgm:chPref val="0"/>
          <dgm:bulletEnabled val="1"/>
        </dgm:presLayoutVars>
      </dgm:prSet>
      <dgm:spPr/>
    </dgm:pt>
    <dgm:pt modelId="{F25D362E-B0A4-42DD-9AA9-344B0C366C49}" type="pres">
      <dgm:prSet presAssocID="{BBD43552-69EA-4B34-AB68-C4C52526346A}" presName="Parent" presStyleLbl="alignNode1" presStyleIdx="1" presStyleCnt="3">
        <dgm:presLayoutVars>
          <dgm:chMax val="3"/>
          <dgm:chPref val="3"/>
          <dgm:bulletEnabled val="1"/>
        </dgm:presLayoutVars>
      </dgm:prSet>
      <dgm:spPr/>
    </dgm:pt>
    <dgm:pt modelId="{AFCCFA55-B9F3-4344-ADC8-B3142DF14C75}" type="pres">
      <dgm:prSet presAssocID="{BBD43552-69EA-4B34-AB68-C4C52526346A}" presName="Accent" presStyleLbl="parChTrans1D1" presStyleIdx="1" presStyleCnt="3"/>
      <dgm:spPr/>
    </dgm:pt>
    <dgm:pt modelId="{D64F1857-BAFA-40E2-B97E-01725C72782C}" type="pres">
      <dgm:prSet presAssocID="{90A8D43B-6CE0-42EA-8927-8BA800B63EE0}" presName="sibTrans" presStyleCnt="0"/>
      <dgm:spPr/>
    </dgm:pt>
    <dgm:pt modelId="{A72E2BF4-B883-421A-9F7C-E11EA8CC205B}" type="pres">
      <dgm:prSet presAssocID="{A5210A5E-B568-429A-8B85-660DAEDF760D}" presName="composite" presStyleCnt="0"/>
      <dgm:spPr/>
    </dgm:pt>
    <dgm:pt modelId="{BADE0B70-1971-496B-8AF3-0926A54CA925}" type="pres">
      <dgm:prSet presAssocID="{A5210A5E-B568-429A-8B85-660DAEDF760D}" presName="FirstChild" presStyleLbl="revTx" presStyleIdx="2" presStyleCnt="3">
        <dgm:presLayoutVars>
          <dgm:chMax val="0"/>
          <dgm:chPref val="0"/>
          <dgm:bulletEnabled val="1"/>
        </dgm:presLayoutVars>
      </dgm:prSet>
      <dgm:spPr/>
    </dgm:pt>
    <dgm:pt modelId="{2F2FEB80-B09F-4E36-A0B3-585DF0E3557F}" type="pres">
      <dgm:prSet presAssocID="{A5210A5E-B568-429A-8B85-660DAEDF760D}" presName="Parent" presStyleLbl="alignNode1" presStyleIdx="2" presStyleCnt="3">
        <dgm:presLayoutVars>
          <dgm:chMax val="3"/>
          <dgm:chPref val="3"/>
          <dgm:bulletEnabled val="1"/>
        </dgm:presLayoutVars>
      </dgm:prSet>
      <dgm:spPr/>
    </dgm:pt>
    <dgm:pt modelId="{8108A34A-8C33-4905-8D38-606E0CD6770C}" type="pres">
      <dgm:prSet presAssocID="{A5210A5E-B568-429A-8B85-660DAEDF760D}" presName="Accent" presStyleLbl="parChTrans1D1" presStyleIdx="2" presStyleCnt="3"/>
      <dgm:spPr/>
    </dgm:pt>
  </dgm:ptLst>
  <dgm:cxnLst>
    <dgm:cxn modelId="{55AEE514-ACE4-4B45-ABB0-07DC9D881DF6}" type="presOf" srcId="{A5210A5E-B568-429A-8B85-660DAEDF760D}" destId="{2F2FEB80-B09F-4E36-A0B3-585DF0E3557F}" srcOrd="0" destOrd="0" presId="urn:microsoft.com/office/officeart/2011/layout/TabList"/>
    <dgm:cxn modelId="{B80F3826-FBF7-4ABE-9350-09D3FDDBBD26}" srcId="{094A020F-7B74-4611-8FCA-CD3F12D0CAEF}" destId="{1A80863A-8ACF-4138-8E56-04A4AB50BA1D}" srcOrd="0" destOrd="0" parTransId="{809AEE5C-3EF6-4D0C-AEE1-EA759405C4A6}" sibTransId="{F5937676-C178-4047-85FD-5879D98C8C94}"/>
    <dgm:cxn modelId="{0193CB50-6E63-4B2D-95C6-798D28A78818}" srcId="{A5210A5E-B568-429A-8B85-660DAEDF760D}" destId="{09FD101B-C854-4E1C-B506-2619E6C409BF}" srcOrd="0" destOrd="0" parTransId="{011ECD7C-C693-43D6-A80B-73D801D0BDD8}" sibTransId="{0EB25722-AC4E-427B-846E-E3401D511D39}"/>
    <dgm:cxn modelId="{B702215B-21B5-47E3-9BE2-F3E1A78CC243}" srcId="{094A020F-7B74-4611-8FCA-CD3F12D0CAEF}" destId="{A5210A5E-B568-429A-8B85-660DAEDF760D}" srcOrd="2" destOrd="0" parTransId="{D6DB3989-0982-4999-9511-FFD977DBD04D}" sibTransId="{F235E567-9017-4417-9252-EAD490E92C31}"/>
    <dgm:cxn modelId="{C4DE986F-2E4D-CC48-8C27-7461E238342D}" type="presOf" srcId="{BBD43552-69EA-4B34-AB68-C4C52526346A}" destId="{F25D362E-B0A4-42DD-9AA9-344B0C366C49}" srcOrd="0" destOrd="0" presId="urn:microsoft.com/office/officeart/2011/layout/TabList"/>
    <dgm:cxn modelId="{D440629B-770C-D84D-A291-0E88A3695BF1}" type="presOf" srcId="{1A80863A-8ACF-4138-8E56-04A4AB50BA1D}" destId="{F116FC9F-A18F-4628-ADE2-6DE6873797FF}" srcOrd="0" destOrd="0" presId="urn:microsoft.com/office/officeart/2011/layout/TabList"/>
    <dgm:cxn modelId="{19BC389F-C1F3-4C1F-B2F7-ADEFF17A3BF8}" srcId="{094A020F-7B74-4611-8FCA-CD3F12D0CAEF}" destId="{BBD43552-69EA-4B34-AB68-C4C52526346A}" srcOrd="1" destOrd="0" parTransId="{01E023CA-9E40-4DF9-8B24-A9B9C3CDE4D1}" sibTransId="{90A8D43B-6CE0-42EA-8927-8BA800B63EE0}"/>
    <dgm:cxn modelId="{05E9D0A8-92B3-754F-8485-172BDD8B66E8}" type="presOf" srcId="{09FD101B-C854-4E1C-B506-2619E6C409BF}" destId="{BADE0B70-1971-496B-8AF3-0926A54CA925}" srcOrd="0" destOrd="0" presId="urn:microsoft.com/office/officeart/2011/layout/TabList"/>
    <dgm:cxn modelId="{39B326C7-D609-497C-BAB7-DA1329FC68DE}" srcId="{1A80863A-8ACF-4138-8E56-04A4AB50BA1D}" destId="{F642B30A-9C62-43B7-9956-183635D18D15}" srcOrd="0" destOrd="0" parTransId="{79157AE5-6482-4C8E-95A4-B59C65DF0258}" sibTransId="{413D4389-DA9B-4BDA-B472-18DD94E5CC59}"/>
    <dgm:cxn modelId="{CBC3B1E9-9C03-4BA3-8B76-2E487A7D4062}" srcId="{BBD43552-69EA-4B34-AB68-C4C52526346A}" destId="{ACBD8ABD-8485-4A9E-9885-302902DC1FBF}" srcOrd="0" destOrd="0" parTransId="{A1929982-515A-468E-8226-2AF2E0B5BDAB}" sibTransId="{DB11E381-E473-46FC-95FB-359CD2191D72}"/>
    <dgm:cxn modelId="{61B816F0-60B1-DF48-A676-38AAFACFAB77}" type="presOf" srcId="{ACBD8ABD-8485-4A9E-9885-302902DC1FBF}" destId="{A60AE69C-1C26-4112-9539-E9E08E18E123}" srcOrd="0" destOrd="0" presId="urn:microsoft.com/office/officeart/2011/layout/TabList"/>
    <dgm:cxn modelId="{2C35C3F7-13F4-934F-9AD7-A76202B044CE}" type="presOf" srcId="{094A020F-7B74-4611-8FCA-CD3F12D0CAEF}" destId="{AC76E5B6-E738-4A5D-A1EC-BEDCB44B35D4}" srcOrd="0" destOrd="0" presId="urn:microsoft.com/office/officeart/2011/layout/TabList"/>
    <dgm:cxn modelId="{259744FA-4EF5-DA4D-B000-B10CE077C5AA}" type="presOf" srcId="{F642B30A-9C62-43B7-9956-183635D18D15}" destId="{C45C8F27-8546-4C88-807B-40ED8E06D4E9}" srcOrd="0" destOrd="0" presId="urn:microsoft.com/office/officeart/2011/layout/TabList"/>
    <dgm:cxn modelId="{DAB1B384-A62B-894F-BE67-0B0A65FA0587}" type="presParOf" srcId="{AC76E5B6-E738-4A5D-A1EC-BEDCB44B35D4}" destId="{9F72BB5E-37E9-4525-9E96-2C07DB767D59}" srcOrd="0" destOrd="0" presId="urn:microsoft.com/office/officeart/2011/layout/TabList"/>
    <dgm:cxn modelId="{C8A97AEB-D554-AD4C-80A7-4D9597810D4D}" type="presParOf" srcId="{9F72BB5E-37E9-4525-9E96-2C07DB767D59}" destId="{C45C8F27-8546-4C88-807B-40ED8E06D4E9}" srcOrd="0" destOrd="0" presId="urn:microsoft.com/office/officeart/2011/layout/TabList"/>
    <dgm:cxn modelId="{C45DF532-8796-0C43-B07D-9ACE41059D1E}" type="presParOf" srcId="{9F72BB5E-37E9-4525-9E96-2C07DB767D59}" destId="{F116FC9F-A18F-4628-ADE2-6DE6873797FF}" srcOrd="1" destOrd="0" presId="urn:microsoft.com/office/officeart/2011/layout/TabList"/>
    <dgm:cxn modelId="{49D632E9-A5FA-2A45-A5FB-1CD7F1BFCA24}" type="presParOf" srcId="{9F72BB5E-37E9-4525-9E96-2C07DB767D59}" destId="{ED1649F0-455F-4D63-9A4F-9DA2A8BF1DF2}" srcOrd="2" destOrd="0" presId="urn:microsoft.com/office/officeart/2011/layout/TabList"/>
    <dgm:cxn modelId="{5CCFD601-85E0-6E45-A68D-EC73A639D11D}" type="presParOf" srcId="{AC76E5B6-E738-4A5D-A1EC-BEDCB44B35D4}" destId="{CC1A6759-2570-47A1-82DC-4F6F7DB4D7E6}" srcOrd="1" destOrd="0" presId="urn:microsoft.com/office/officeart/2011/layout/TabList"/>
    <dgm:cxn modelId="{89EDB10C-0F54-7142-B833-8BFF718CEC71}" type="presParOf" srcId="{AC76E5B6-E738-4A5D-A1EC-BEDCB44B35D4}" destId="{F4B538BD-AEFE-4BC2-9A0B-468F28EE0BFD}" srcOrd="2" destOrd="0" presId="urn:microsoft.com/office/officeart/2011/layout/TabList"/>
    <dgm:cxn modelId="{1AACA558-94E9-2E49-ADED-3367E031BC1F}" type="presParOf" srcId="{F4B538BD-AEFE-4BC2-9A0B-468F28EE0BFD}" destId="{A60AE69C-1C26-4112-9539-E9E08E18E123}" srcOrd="0" destOrd="0" presId="urn:microsoft.com/office/officeart/2011/layout/TabList"/>
    <dgm:cxn modelId="{03CB8AFA-7369-2C49-A6FF-713877923B1B}" type="presParOf" srcId="{F4B538BD-AEFE-4BC2-9A0B-468F28EE0BFD}" destId="{F25D362E-B0A4-42DD-9AA9-344B0C366C49}" srcOrd="1" destOrd="0" presId="urn:microsoft.com/office/officeart/2011/layout/TabList"/>
    <dgm:cxn modelId="{58B9DD6F-CC7A-D346-B5A9-6522D4C4AC73}" type="presParOf" srcId="{F4B538BD-AEFE-4BC2-9A0B-468F28EE0BFD}" destId="{AFCCFA55-B9F3-4344-ADC8-B3142DF14C75}" srcOrd="2" destOrd="0" presId="urn:microsoft.com/office/officeart/2011/layout/TabList"/>
    <dgm:cxn modelId="{ABA842FF-51DD-EB4C-9088-95E5BF068225}" type="presParOf" srcId="{AC76E5B6-E738-4A5D-A1EC-BEDCB44B35D4}" destId="{D64F1857-BAFA-40E2-B97E-01725C72782C}" srcOrd="3" destOrd="0" presId="urn:microsoft.com/office/officeart/2011/layout/TabList"/>
    <dgm:cxn modelId="{ABF8D93D-64F8-7D41-9917-10DEF00A5A9C}" type="presParOf" srcId="{AC76E5B6-E738-4A5D-A1EC-BEDCB44B35D4}" destId="{A72E2BF4-B883-421A-9F7C-E11EA8CC205B}" srcOrd="4" destOrd="0" presId="urn:microsoft.com/office/officeart/2011/layout/TabList"/>
    <dgm:cxn modelId="{AFB078EB-59C1-DF40-818D-322D75237EDB}" type="presParOf" srcId="{A72E2BF4-B883-421A-9F7C-E11EA8CC205B}" destId="{BADE0B70-1971-496B-8AF3-0926A54CA925}" srcOrd="0" destOrd="0" presId="urn:microsoft.com/office/officeart/2011/layout/TabList"/>
    <dgm:cxn modelId="{7A9A6B50-BEC7-234A-91BD-1A1E9405F6E1}" type="presParOf" srcId="{A72E2BF4-B883-421A-9F7C-E11EA8CC205B}" destId="{2F2FEB80-B09F-4E36-A0B3-585DF0E3557F}" srcOrd="1" destOrd="0" presId="urn:microsoft.com/office/officeart/2011/layout/TabList"/>
    <dgm:cxn modelId="{5BC8BF8E-8984-6C48-BBEE-02D56057AF3A}" type="presParOf" srcId="{A72E2BF4-B883-421A-9F7C-E11EA8CC205B}" destId="{8108A34A-8C33-4905-8D38-606E0CD6770C}" srcOrd="2" destOrd="0" presId="urn:microsoft.com/office/officeart/2011/layout/Tab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rPr>
            <a:t>市场营销过程</a:t>
          </a: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a:latin typeface="SimHei" charset="-122"/>
              <a:ea typeface="SimHei" charset="-122"/>
              <a:cs typeface="SimHei" charset="-122"/>
            </a:rPr>
            <a:t>市场营销的过程</a:t>
          </a: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a:latin typeface="SimHei" charset="-122"/>
              <a:ea typeface="SimHei" charset="-122"/>
              <a:cs typeface="SimHei" charset="-122"/>
            </a:rPr>
            <a:t>目标营销经历的三个阶段</a:t>
          </a: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a:latin typeface="SimHei" charset="-122"/>
              <a:ea typeface="SimHei" charset="-122"/>
              <a:cs typeface="SimHei" charset="-122"/>
            </a:rPr>
            <a:t>选择目标市场的三种战略</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市场营销组合策略</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pt>
    <dgm:pt modelId="{CBD704CC-8D6F-4C39-AFA6-3825EE74A965}" type="pres">
      <dgm:prSet presAssocID="{3FA44A42-E0AE-412C-8071-9A37D30DD567}" presName="rootConnector" presStyleLbl="node2" presStyleIdx="0" presStyleCnt="4"/>
      <dgm:spPr/>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pt>
    <dgm:pt modelId="{A4529214-DB2D-4B21-8831-F60F2A376559}" type="pres">
      <dgm:prSet presAssocID="{7638F483-EC40-4669-A117-0C6040B4A66B}" presName="rootConnector" presStyleLbl="node2" presStyleIdx="1" presStyleCnt="4"/>
      <dgm:spPr/>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pt>
    <dgm:pt modelId="{BCDD8BD9-F9D2-4C44-AB56-5005F5FB7B08}" type="pres">
      <dgm:prSet presAssocID="{87585F0D-6A81-F747-99EB-D14B33EBB618}" presName="rootConnector" presStyleLbl="node2" presStyleIdx="2" presStyleCnt="4"/>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pt>
    <dgm:pt modelId="{B13D6842-7E74-6E4A-B081-886229548982}" type="pres">
      <dgm:prSet presAssocID="{23F1803F-276C-8041-9B7B-082F2BD1E946}" presName="rootConnector" presStyleLbl="node2" presStyleIdx="3"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8CD9A206-C459-5C4B-8036-6C2C60797308}" type="presOf" srcId="{87585F0D-6A81-F747-99EB-D14B33EBB618}" destId="{A73C4A40-2D47-BF42-9EF8-B3BEE9451F45}"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E953E50A-A81D-C94B-BFCE-4B30665F381B}" type="presOf" srcId="{3FA44A42-E0AE-412C-8071-9A37D30DD567}" destId="{22C8BBC7-02FA-4EF0-899A-834C1FEE39E3}" srcOrd="0" destOrd="0" presId="urn:microsoft.com/office/officeart/2009/3/layout/HorizontalOrganizationChart"/>
    <dgm:cxn modelId="{077A3C0D-ED79-C743-AFF1-DD60F6EF6073}"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D0B63319-671A-D847-824E-0C548597C629}" type="presOf" srcId="{F05BBA42-D7AF-4BA0-8C3F-85B1FE28E48F}" destId="{18DB143D-9E27-4E02-AFA5-F665953CBC10}" srcOrd="0" destOrd="0" presId="urn:microsoft.com/office/officeart/2009/3/layout/HorizontalOrganizationChart"/>
    <dgm:cxn modelId="{1C97EE1D-B512-3843-9ADC-817CD76649A8}" type="presOf" srcId="{18A5DCF8-381A-9740-A1DC-D1A5033A3647}" destId="{B94BF64B-9716-424E-A851-42E8E7B2B9A7}" srcOrd="0" destOrd="0" presId="urn:microsoft.com/office/officeart/2009/3/layout/HorizontalOrganizationChart"/>
    <dgm:cxn modelId="{7CBB3734-E6B8-4B4B-9693-396F3F0724F9}" type="presOf" srcId="{7638F483-EC40-4669-A117-0C6040B4A66B}" destId="{A4529214-DB2D-4B21-8831-F60F2A376559}" srcOrd="1" destOrd="0" presId="urn:microsoft.com/office/officeart/2009/3/layout/HorizontalOrganizationChart"/>
    <dgm:cxn modelId="{78C5DF58-98EE-A44C-9DA2-0C54BCBAE736}" type="presOf" srcId="{23F1803F-276C-8041-9B7B-082F2BD1E946}" destId="{19BA56B5-C34A-B64D-A239-C962FAC6DE3A}" srcOrd="0" destOrd="0" presId="urn:microsoft.com/office/officeart/2009/3/layout/HorizontalOrganizationChart"/>
    <dgm:cxn modelId="{C3D7CC70-55E0-1546-95A6-BB42523941B5}" type="presOf" srcId="{57E64457-75B6-40DF-86BF-80888D7FBBC5}" destId="{72A5A8A1-C34D-4CC9-B014-4EDC4C60B5CB}" srcOrd="0" destOrd="0" presId="urn:microsoft.com/office/officeart/2009/3/layout/HorizontalOrganizationChart"/>
    <dgm:cxn modelId="{88D89F80-9BEA-5B42-947D-CB80D6EAF881}" type="presOf" srcId="{5E91D41B-332E-E54E-BBB2-1256B9CC48C7}" destId="{97BD78E0-6CC9-224B-9FDD-F11EE9BF8DF0}" srcOrd="0" destOrd="0" presId="urn:microsoft.com/office/officeart/2009/3/layout/HorizontalOrganizationChart"/>
    <dgm:cxn modelId="{AC035E8A-A169-0B47-95BA-B9A522E2E6DF}" type="presOf" srcId="{23F1803F-276C-8041-9B7B-082F2BD1E946}" destId="{B13D6842-7E74-6E4A-B081-886229548982}"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ABD59AA-4D6A-4321-B1A4-8D610095B134}" srcId="{9AC2E227-803C-4016-BF2C-9291B6CAA290}" destId="{3FA44A42-E0AE-412C-8071-9A37D30DD567}" srcOrd="0" destOrd="0" parTransId="{E2369F6E-DA59-4F6E-BD69-6CAA013A82BE}" sibTransId="{05B8FEA2-0054-4DA8-8F71-5C25E580ABD0}"/>
    <dgm:cxn modelId="{099AA1C5-C3ED-7E4E-BCFA-C458DAA89116}" type="presOf" srcId="{3FA44A42-E0AE-412C-8071-9A37D30DD567}" destId="{CBD704CC-8D6F-4C39-AFA6-3825EE74A965}" srcOrd="1" destOrd="0" presId="urn:microsoft.com/office/officeart/2009/3/layout/HorizontalOrganizationChart"/>
    <dgm:cxn modelId="{5FFA13CB-8166-ED4C-89E1-D23348998D82}" type="presOf" srcId="{7638F483-EC40-4669-A117-0C6040B4A66B}" destId="{86A07B8D-FF15-4EFF-8681-05A46BF1E797}"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5A8C7AD7-E11A-AE47-9A88-137013AB82C7}" type="presOf" srcId="{87585F0D-6A81-F747-99EB-D14B33EBB618}" destId="{BCDD8BD9-F9D2-4C44-AB56-5005F5FB7B08}" srcOrd="1" destOrd="0" presId="urn:microsoft.com/office/officeart/2009/3/layout/HorizontalOrganizationChart"/>
    <dgm:cxn modelId="{CDC3DCF2-68C0-1843-ADE2-C0565DBE879A}" type="presOf" srcId="{9AC2E227-803C-4016-BF2C-9291B6CAA290}" destId="{2A2AFDF2-2568-44F8-842C-3BFD70D9F2B1}" srcOrd="0" destOrd="0" presId="urn:microsoft.com/office/officeart/2009/3/layout/HorizontalOrganizationChart"/>
    <dgm:cxn modelId="{3FC0A6FA-36AA-794F-853F-2116271599A9}" type="presOf" srcId="{E2369F6E-DA59-4F6E-BD69-6CAA013A82BE}" destId="{CD82D2C2-9EF5-4CA0-9CEE-9265A38A1F4A}" srcOrd="0" destOrd="0" presId="urn:microsoft.com/office/officeart/2009/3/layout/HorizontalOrganizationChart"/>
    <dgm:cxn modelId="{4146DAC5-5C45-E343-8A92-123E1D8103A5}" type="presParOf" srcId="{18DB143D-9E27-4E02-AFA5-F665953CBC10}" destId="{07E01157-B979-4F6B-B892-75DB2A2B8B0F}" srcOrd="0" destOrd="0" presId="urn:microsoft.com/office/officeart/2009/3/layout/HorizontalOrganizationChart"/>
    <dgm:cxn modelId="{8F1BCD9A-0BF8-1443-86FC-34718FABC7F0}" type="presParOf" srcId="{07E01157-B979-4F6B-B892-75DB2A2B8B0F}" destId="{F686C23F-604E-4653-B2CB-27DBB6BED631}" srcOrd="0" destOrd="0" presId="urn:microsoft.com/office/officeart/2009/3/layout/HorizontalOrganizationChart"/>
    <dgm:cxn modelId="{3883611B-76A7-6042-8217-08F05F51E727}" type="presParOf" srcId="{F686C23F-604E-4653-B2CB-27DBB6BED631}" destId="{2A2AFDF2-2568-44F8-842C-3BFD70D9F2B1}" srcOrd="0" destOrd="0" presId="urn:microsoft.com/office/officeart/2009/3/layout/HorizontalOrganizationChart"/>
    <dgm:cxn modelId="{5DC4B2A6-CDC3-0947-87E4-F01A6E294ECB}" type="presParOf" srcId="{F686C23F-604E-4653-B2CB-27DBB6BED631}" destId="{9CD41DA5-A8A9-4189-B933-DCF665F7DF2D}" srcOrd="1" destOrd="0" presId="urn:microsoft.com/office/officeart/2009/3/layout/HorizontalOrganizationChart"/>
    <dgm:cxn modelId="{EB27C56D-1F95-2140-903A-4D2EB4D1FFFE}" type="presParOf" srcId="{07E01157-B979-4F6B-B892-75DB2A2B8B0F}" destId="{96876921-77F4-4E08-9148-E99125692808}" srcOrd="1" destOrd="0" presId="urn:microsoft.com/office/officeart/2009/3/layout/HorizontalOrganizationChart"/>
    <dgm:cxn modelId="{3569F81B-DD32-7546-A4FE-CAE794EB8EBB}" type="presParOf" srcId="{96876921-77F4-4E08-9148-E99125692808}" destId="{CD82D2C2-9EF5-4CA0-9CEE-9265A38A1F4A}" srcOrd="0" destOrd="0" presId="urn:microsoft.com/office/officeart/2009/3/layout/HorizontalOrganizationChart"/>
    <dgm:cxn modelId="{80D6A1B6-605D-1149-A949-0024387C8E7C}" type="presParOf" srcId="{96876921-77F4-4E08-9148-E99125692808}" destId="{9441C830-A66B-4AFB-9252-8069549D4F0A}" srcOrd="1" destOrd="0" presId="urn:microsoft.com/office/officeart/2009/3/layout/HorizontalOrganizationChart"/>
    <dgm:cxn modelId="{D9F5E4D2-0716-E046-9774-594CEB680D8D}" type="presParOf" srcId="{9441C830-A66B-4AFB-9252-8069549D4F0A}" destId="{FEAC7974-4462-4948-9F19-4D53C38CC88A}" srcOrd="0" destOrd="0" presId="urn:microsoft.com/office/officeart/2009/3/layout/HorizontalOrganizationChart"/>
    <dgm:cxn modelId="{E866CFEE-8074-DE48-865A-99F13EDA8C8D}" type="presParOf" srcId="{FEAC7974-4462-4948-9F19-4D53C38CC88A}" destId="{22C8BBC7-02FA-4EF0-899A-834C1FEE39E3}" srcOrd="0" destOrd="0" presId="urn:microsoft.com/office/officeart/2009/3/layout/HorizontalOrganizationChart"/>
    <dgm:cxn modelId="{265BDD67-FB1A-0E43-A9A8-3CF077E6B21E}" type="presParOf" srcId="{FEAC7974-4462-4948-9F19-4D53C38CC88A}" destId="{CBD704CC-8D6F-4C39-AFA6-3825EE74A965}" srcOrd="1" destOrd="0" presId="urn:microsoft.com/office/officeart/2009/3/layout/HorizontalOrganizationChart"/>
    <dgm:cxn modelId="{4C22C1C2-06A1-1347-B50A-FE663425BE6A}" type="presParOf" srcId="{9441C830-A66B-4AFB-9252-8069549D4F0A}" destId="{C4FE27A9-6818-468D-8F72-5DEAE64958BC}" srcOrd="1" destOrd="0" presId="urn:microsoft.com/office/officeart/2009/3/layout/HorizontalOrganizationChart"/>
    <dgm:cxn modelId="{2E03609D-A544-864D-99EC-3CC8219368AB}" type="presParOf" srcId="{9441C830-A66B-4AFB-9252-8069549D4F0A}" destId="{B9E24DCA-DEF6-41DD-8228-40542DF88903}" srcOrd="2" destOrd="0" presId="urn:microsoft.com/office/officeart/2009/3/layout/HorizontalOrganizationChart"/>
    <dgm:cxn modelId="{7312ED5F-6766-6540-A837-7E1F14E10CCF}" type="presParOf" srcId="{96876921-77F4-4E08-9148-E99125692808}" destId="{72A5A8A1-C34D-4CC9-B014-4EDC4C60B5CB}" srcOrd="2" destOrd="0" presId="urn:microsoft.com/office/officeart/2009/3/layout/HorizontalOrganizationChart"/>
    <dgm:cxn modelId="{51221B67-5ADF-9C49-A4B6-304106B09E5C}" type="presParOf" srcId="{96876921-77F4-4E08-9148-E99125692808}" destId="{99464D45-2B22-432F-8F6C-3394CEC310A7}" srcOrd="3" destOrd="0" presId="urn:microsoft.com/office/officeart/2009/3/layout/HorizontalOrganizationChart"/>
    <dgm:cxn modelId="{D65250F3-F37D-FB43-AA4D-62F1CD7EB284}" type="presParOf" srcId="{99464D45-2B22-432F-8F6C-3394CEC310A7}" destId="{7EEFA05D-0146-474D-BB41-35A44BBAC0EB}" srcOrd="0" destOrd="0" presId="urn:microsoft.com/office/officeart/2009/3/layout/HorizontalOrganizationChart"/>
    <dgm:cxn modelId="{0DE41398-2A67-3946-B839-0F02254107CF}" type="presParOf" srcId="{7EEFA05D-0146-474D-BB41-35A44BBAC0EB}" destId="{86A07B8D-FF15-4EFF-8681-05A46BF1E797}" srcOrd="0" destOrd="0" presId="urn:microsoft.com/office/officeart/2009/3/layout/HorizontalOrganizationChart"/>
    <dgm:cxn modelId="{2C63D9A4-EE8C-9D41-8955-26D53ADD154B}" type="presParOf" srcId="{7EEFA05D-0146-474D-BB41-35A44BBAC0EB}" destId="{A4529214-DB2D-4B21-8831-F60F2A376559}" srcOrd="1" destOrd="0" presId="urn:microsoft.com/office/officeart/2009/3/layout/HorizontalOrganizationChart"/>
    <dgm:cxn modelId="{6185734D-DB2B-0E4F-AA05-8C5FBA09F759}" type="presParOf" srcId="{99464D45-2B22-432F-8F6C-3394CEC310A7}" destId="{4C9D6515-EA4F-4DBF-A8FE-0711C70136B1}" srcOrd="1" destOrd="0" presId="urn:microsoft.com/office/officeart/2009/3/layout/HorizontalOrganizationChart"/>
    <dgm:cxn modelId="{DEE52DD9-0DEE-A94E-8294-618D2AACD6A1}" type="presParOf" srcId="{99464D45-2B22-432F-8F6C-3394CEC310A7}" destId="{686779DB-34D3-4F60-84B6-A35826FF3C2A}" srcOrd="2" destOrd="0" presId="urn:microsoft.com/office/officeart/2009/3/layout/HorizontalOrganizationChart"/>
    <dgm:cxn modelId="{933852E8-CF52-B341-A946-0926287568F6}" type="presParOf" srcId="{96876921-77F4-4E08-9148-E99125692808}" destId="{B94BF64B-9716-424E-A851-42E8E7B2B9A7}" srcOrd="4" destOrd="0" presId="urn:microsoft.com/office/officeart/2009/3/layout/HorizontalOrganizationChart"/>
    <dgm:cxn modelId="{F667C380-C923-4F4A-8562-0C6600A82D0E}" type="presParOf" srcId="{96876921-77F4-4E08-9148-E99125692808}" destId="{31E814C1-FFDD-BA48-BF9D-F3C8FF892503}" srcOrd="5" destOrd="0" presId="urn:microsoft.com/office/officeart/2009/3/layout/HorizontalOrganizationChart"/>
    <dgm:cxn modelId="{E5762344-5CF4-A74C-B766-A4E907BC91FB}" type="presParOf" srcId="{31E814C1-FFDD-BA48-BF9D-F3C8FF892503}" destId="{1780440E-D92A-B040-A710-F8D875101E05}" srcOrd="0" destOrd="0" presId="urn:microsoft.com/office/officeart/2009/3/layout/HorizontalOrganizationChart"/>
    <dgm:cxn modelId="{5ED93467-1445-1E49-B5C4-1A36CC2665ED}" type="presParOf" srcId="{1780440E-D92A-B040-A710-F8D875101E05}" destId="{A73C4A40-2D47-BF42-9EF8-B3BEE9451F45}" srcOrd="0" destOrd="0" presId="urn:microsoft.com/office/officeart/2009/3/layout/HorizontalOrganizationChart"/>
    <dgm:cxn modelId="{C2FDECDC-D18B-284B-A54A-64C767614412}" type="presParOf" srcId="{1780440E-D92A-B040-A710-F8D875101E05}" destId="{BCDD8BD9-F9D2-4C44-AB56-5005F5FB7B08}" srcOrd="1" destOrd="0" presId="urn:microsoft.com/office/officeart/2009/3/layout/HorizontalOrganizationChart"/>
    <dgm:cxn modelId="{6D06FFE2-3E9F-4640-9138-FD572F0CF088}" type="presParOf" srcId="{31E814C1-FFDD-BA48-BF9D-F3C8FF892503}" destId="{B22D4294-1D49-E046-9CF9-7B480D0762E6}" srcOrd="1" destOrd="0" presId="urn:microsoft.com/office/officeart/2009/3/layout/HorizontalOrganizationChart"/>
    <dgm:cxn modelId="{3A351188-0A3E-4848-8710-338CDAECE727}" type="presParOf" srcId="{31E814C1-FFDD-BA48-BF9D-F3C8FF892503}" destId="{E1D0C206-488D-6348-BEA7-1FE8B1679EF7}" srcOrd="2" destOrd="0" presId="urn:microsoft.com/office/officeart/2009/3/layout/HorizontalOrganizationChart"/>
    <dgm:cxn modelId="{3B8B1267-4826-2C42-B89C-11B5D55AC9E4}" type="presParOf" srcId="{96876921-77F4-4E08-9148-E99125692808}" destId="{97BD78E0-6CC9-224B-9FDD-F11EE9BF8DF0}" srcOrd="6" destOrd="0" presId="urn:microsoft.com/office/officeart/2009/3/layout/HorizontalOrganizationChart"/>
    <dgm:cxn modelId="{8BF81B27-E178-C84B-8745-0F1D39D36AFC}" type="presParOf" srcId="{96876921-77F4-4E08-9148-E99125692808}" destId="{F5564F5E-C23C-6041-B185-3508736BC161}" srcOrd="7" destOrd="0" presId="urn:microsoft.com/office/officeart/2009/3/layout/HorizontalOrganizationChart"/>
    <dgm:cxn modelId="{2E2F5C12-2D62-F447-8D1F-AC7E90AABCE3}" type="presParOf" srcId="{F5564F5E-C23C-6041-B185-3508736BC161}" destId="{730C15AF-A2E3-334E-9C4F-2DA8AC61AB90}" srcOrd="0" destOrd="0" presId="urn:microsoft.com/office/officeart/2009/3/layout/HorizontalOrganizationChart"/>
    <dgm:cxn modelId="{F9B2ACB1-A349-EA45-B87F-04A5000E85BD}" type="presParOf" srcId="{730C15AF-A2E3-334E-9C4F-2DA8AC61AB90}" destId="{19BA56B5-C34A-B64D-A239-C962FAC6DE3A}" srcOrd="0" destOrd="0" presId="urn:microsoft.com/office/officeart/2009/3/layout/HorizontalOrganizationChart"/>
    <dgm:cxn modelId="{46196FA3-A1A6-494F-A838-F66066E2B589}" type="presParOf" srcId="{730C15AF-A2E3-334E-9C4F-2DA8AC61AB90}" destId="{B13D6842-7E74-6E4A-B081-886229548982}" srcOrd="1" destOrd="0" presId="urn:microsoft.com/office/officeart/2009/3/layout/HorizontalOrganizationChart"/>
    <dgm:cxn modelId="{919225FD-1F41-0C49-9009-5FE3609DDB4B}" type="presParOf" srcId="{F5564F5E-C23C-6041-B185-3508736BC161}" destId="{DA228DBB-51B5-1545-814C-2E0469298B4C}" srcOrd="1" destOrd="0" presId="urn:microsoft.com/office/officeart/2009/3/layout/HorizontalOrganizationChart"/>
    <dgm:cxn modelId="{3AC926CA-5405-9346-8CBB-48FF32A5F81E}" type="presParOf" srcId="{F5564F5E-C23C-6041-B185-3508736BC161}" destId="{D334E96E-D664-3443-8496-4E437BC45B67}" srcOrd="2" destOrd="0" presId="urn:microsoft.com/office/officeart/2009/3/layout/HorizontalOrganizationChart"/>
    <dgm:cxn modelId="{1D3E0E6D-8D91-7440-AF20-20710DCA5F0C}"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rPr>
            <a:t>市场营销过程</a:t>
          </a: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a:latin typeface="SimHei" charset="-122"/>
              <a:ea typeface="SimHei" charset="-122"/>
              <a:cs typeface="SimHei" charset="-122"/>
            </a:rPr>
            <a:t>市场营销的过程</a:t>
          </a: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a:latin typeface="SimHei" charset="-122"/>
              <a:ea typeface="SimHei" charset="-122"/>
              <a:cs typeface="SimHei" charset="-122"/>
            </a:rPr>
            <a:t>目标营销经历的三个阶段</a:t>
          </a: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a:latin typeface="SimHei" charset="-122"/>
              <a:ea typeface="SimHei" charset="-122"/>
              <a:cs typeface="SimHei" charset="-122"/>
            </a:rPr>
            <a:t>选择目标市场的三种战略</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市场营销组合策略</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pt>
    <dgm:pt modelId="{CBD704CC-8D6F-4C39-AFA6-3825EE74A965}" type="pres">
      <dgm:prSet presAssocID="{3FA44A42-E0AE-412C-8071-9A37D30DD567}" presName="rootConnector" presStyleLbl="node2" presStyleIdx="0" presStyleCnt="4"/>
      <dgm:spPr/>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pt>
    <dgm:pt modelId="{A4529214-DB2D-4B21-8831-F60F2A376559}" type="pres">
      <dgm:prSet presAssocID="{7638F483-EC40-4669-A117-0C6040B4A66B}" presName="rootConnector" presStyleLbl="node2" presStyleIdx="1" presStyleCnt="4"/>
      <dgm:spPr/>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pt>
    <dgm:pt modelId="{BCDD8BD9-F9D2-4C44-AB56-5005F5FB7B08}" type="pres">
      <dgm:prSet presAssocID="{87585F0D-6A81-F747-99EB-D14B33EBB618}" presName="rootConnector" presStyleLbl="node2" presStyleIdx="2" presStyleCnt="4"/>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pt>
    <dgm:pt modelId="{B13D6842-7E74-6E4A-B081-886229548982}" type="pres">
      <dgm:prSet presAssocID="{23F1803F-276C-8041-9B7B-082F2BD1E946}" presName="rootConnector" presStyleLbl="node2" presStyleIdx="3"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63596405-D727-9F4F-A34A-EAAC190A4BFD}" type="presOf" srcId="{57E64457-75B6-40DF-86BF-80888D7FBBC5}" destId="{72A5A8A1-C34D-4CC9-B014-4EDC4C60B5CB}"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5DC1C015-335F-490F-A06A-BA9652DB0EA7}" srcId="{9AC2E227-803C-4016-BF2C-9291B6CAA290}" destId="{7638F483-EC40-4669-A117-0C6040B4A66B}" srcOrd="1" destOrd="0" parTransId="{57E64457-75B6-40DF-86BF-80888D7FBBC5}" sibTransId="{7B10E917-A0D7-4AB2-8FFF-F08198C7EE50}"/>
    <dgm:cxn modelId="{26F52F17-2489-664F-94D0-F2963369C94B}" type="presOf" srcId="{87585F0D-6A81-F747-99EB-D14B33EBB618}" destId="{A73C4A40-2D47-BF42-9EF8-B3BEE9451F45}" srcOrd="0" destOrd="0" presId="urn:microsoft.com/office/officeart/2009/3/layout/HorizontalOrganizationChart"/>
    <dgm:cxn modelId="{2DD6B31E-754E-7B44-BFAA-ABA69689FC57}" type="presOf" srcId="{23F1803F-276C-8041-9B7B-082F2BD1E946}" destId="{B13D6842-7E74-6E4A-B081-886229548982}" srcOrd="1" destOrd="0" presId="urn:microsoft.com/office/officeart/2009/3/layout/HorizontalOrganizationChart"/>
    <dgm:cxn modelId="{AD749625-8BDC-D343-987C-95FAEF501379}" type="presOf" srcId="{18A5DCF8-381A-9740-A1DC-D1A5033A3647}" destId="{B94BF64B-9716-424E-A851-42E8E7B2B9A7}" srcOrd="0" destOrd="0" presId="urn:microsoft.com/office/officeart/2009/3/layout/HorizontalOrganizationChart"/>
    <dgm:cxn modelId="{387AE127-D319-0644-AD04-E9B849257F6D}" type="presOf" srcId="{7638F483-EC40-4669-A117-0C6040B4A66B}" destId="{86A07B8D-FF15-4EFF-8681-05A46BF1E797}" srcOrd="0" destOrd="0" presId="urn:microsoft.com/office/officeart/2009/3/layout/HorizontalOrganizationChart"/>
    <dgm:cxn modelId="{C05A3C3B-60DC-5145-9F10-AE06E462E17E}" type="presOf" srcId="{3FA44A42-E0AE-412C-8071-9A37D30DD567}" destId="{22C8BBC7-02FA-4EF0-899A-834C1FEE39E3}" srcOrd="0" destOrd="0" presId="urn:microsoft.com/office/officeart/2009/3/layout/HorizontalOrganizationChart"/>
    <dgm:cxn modelId="{929BC942-F205-7145-A323-3B4E4ECED408}" type="presOf" srcId="{87585F0D-6A81-F747-99EB-D14B33EBB618}" destId="{BCDD8BD9-F9D2-4C44-AB56-5005F5FB7B08}" srcOrd="1" destOrd="0" presId="urn:microsoft.com/office/officeart/2009/3/layout/HorizontalOrganizationChart"/>
    <dgm:cxn modelId="{5F89E066-19ED-484E-BABE-8F6BB7F549F6}" type="presOf" srcId="{9AC2E227-803C-4016-BF2C-9291B6CAA290}" destId="{2A2AFDF2-2568-44F8-842C-3BFD70D9F2B1}" srcOrd="0" destOrd="0" presId="urn:microsoft.com/office/officeart/2009/3/layout/HorizontalOrganizationChart"/>
    <dgm:cxn modelId="{C3EB0074-D781-114F-8374-39DBECFB0A0D}" type="presOf" srcId="{3FA44A42-E0AE-412C-8071-9A37D30DD567}" destId="{CBD704CC-8D6F-4C39-AFA6-3825EE74A965}" srcOrd="1" destOrd="0" presId="urn:microsoft.com/office/officeart/2009/3/layout/HorizontalOrganizationChart"/>
    <dgm:cxn modelId="{DBD92993-9174-BB41-A8C3-A8FC1EDC54FA}" type="presOf" srcId="{7638F483-EC40-4669-A117-0C6040B4A66B}" destId="{A4529214-DB2D-4B21-8831-F60F2A376559}" srcOrd="1" destOrd="0" presId="urn:microsoft.com/office/officeart/2009/3/layout/HorizontalOrganizationChart"/>
    <dgm:cxn modelId="{648F729B-A9EA-6144-9E3D-2C53BAA601EE}" type="presOf" srcId="{5E91D41B-332E-E54E-BBB2-1256B9CC48C7}" destId="{97BD78E0-6CC9-224B-9FDD-F11EE9BF8DF0}" srcOrd="0" destOrd="0" presId="urn:microsoft.com/office/officeart/2009/3/layout/HorizontalOrganizationChart"/>
    <dgm:cxn modelId="{36A3D09E-548F-7E49-A373-C405B4F4DC5C}"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ABD59AA-4D6A-4321-B1A4-8D610095B134}" srcId="{9AC2E227-803C-4016-BF2C-9291B6CAA290}" destId="{3FA44A42-E0AE-412C-8071-9A37D30DD567}" srcOrd="0" destOrd="0" parTransId="{E2369F6E-DA59-4F6E-BD69-6CAA013A82BE}" sibTransId="{05B8FEA2-0054-4DA8-8F71-5C25E580ABD0}"/>
    <dgm:cxn modelId="{B2EDBDBB-5094-7647-8742-0469A89778C7}" type="presOf" srcId="{F05BBA42-D7AF-4BA0-8C3F-85B1FE28E48F}" destId="{18DB143D-9E27-4E02-AFA5-F665953CBC10}"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3408D7E9-7D75-4E4C-9606-6C7628042D93}" type="presOf" srcId="{23F1803F-276C-8041-9B7B-082F2BD1E946}" destId="{19BA56B5-C34A-B64D-A239-C962FAC6DE3A}" srcOrd="0" destOrd="0" presId="urn:microsoft.com/office/officeart/2009/3/layout/HorizontalOrganizationChart"/>
    <dgm:cxn modelId="{C0B0C7FC-9007-CE4E-A129-32614235E35F}" type="presOf" srcId="{E2369F6E-DA59-4F6E-BD69-6CAA013A82BE}" destId="{CD82D2C2-9EF5-4CA0-9CEE-9265A38A1F4A}" srcOrd="0" destOrd="0" presId="urn:microsoft.com/office/officeart/2009/3/layout/HorizontalOrganizationChart"/>
    <dgm:cxn modelId="{E140865A-E34B-CC4B-8CF6-67BC7EAA94A4}" type="presParOf" srcId="{18DB143D-9E27-4E02-AFA5-F665953CBC10}" destId="{07E01157-B979-4F6B-B892-75DB2A2B8B0F}" srcOrd="0" destOrd="0" presId="urn:microsoft.com/office/officeart/2009/3/layout/HorizontalOrganizationChart"/>
    <dgm:cxn modelId="{E88C1828-219B-F74C-B4EC-93CBCF72CCD1}" type="presParOf" srcId="{07E01157-B979-4F6B-B892-75DB2A2B8B0F}" destId="{F686C23F-604E-4653-B2CB-27DBB6BED631}" srcOrd="0" destOrd="0" presId="urn:microsoft.com/office/officeart/2009/3/layout/HorizontalOrganizationChart"/>
    <dgm:cxn modelId="{61C02DE8-D3B8-1249-9F6D-D4C95A771C4A}" type="presParOf" srcId="{F686C23F-604E-4653-B2CB-27DBB6BED631}" destId="{2A2AFDF2-2568-44F8-842C-3BFD70D9F2B1}" srcOrd="0" destOrd="0" presId="urn:microsoft.com/office/officeart/2009/3/layout/HorizontalOrganizationChart"/>
    <dgm:cxn modelId="{0AB96C34-235C-7447-9980-4070F05C5504}" type="presParOf" srcId="{F686C23F-604E-4653-B2CB-27DBB6BED631}" destId="{9CD41DA5-A8A9-4189-B933-DCF665F7DF2D}" srcOrd="1" destOrd="0" presId="urn:microsoft.com/office/officeart/2009/3/layout/HorizontalOrganizationChart"/>
    <dgm:cxn modelId="{6B885E20-A820-6E48-A82F-5274774AC134}" type="presParOf" srcId="{07E01157-B979-4F6B-B892-75DB2A2B8B0F}" destId="{96876921-77F4-4E08-9148-E99125692808}" srcOrd="1" destOrd="0" presId="urn:microsoft.com/office/officeart/2009/3/layout/HorizontalOrganizationChart"/>
    <dgm:cxn modelId="{A7DAE36F-EE7C-0440-826A-06EBB17EAFBA}" type="presParOf" srcId="{96876921-77F4-4E08-9148-E99125692808}" destId="{CD82D2C2-9EF5-4CA0-9CEE-9265A38A1F4A}" srcOrd="0" destOrd="0" presId="urn:microsoft.com/office/officeart/2009/3/layout/HorizontalOrganizationChart"/>
    <dgm:cxn modelId="{E620D316-729D-F846-AC3F-21DE42789BA1}" type="presParOf" srcId="{96876921-77F4-4E08-9148-E99125692808}" destId="{9441C830-A66B-4AFB-9252-8069549D4F0A}" srcOrd="1" destOrd="0" presId="urn:microsoft.com/office/officeart/2009/3/layout/HorizontalOrganizationChart"/>
    <dgm:cxn modelId="{C1A65F09-7DB2-9D43-89E9-7B0FE1A3C87A}" type="presParOf" srcId="{9441C830-A66B-4AFB-9252-8069549D4F0A}" destId="{FEAC7974-4462-4948-9F19-4D53C38CC88A}" srcOrd="0" destOrd="0" presId="urn:microsoft.com/office/officeart/2009/3/layout/HorizontalOrganizationChart"/>
    <dgm:cxn modelId="{86EAD023-8CD0-9D47-BB48-59EC9B881F25}" type="presParOf" srcId="{FEAC7974-4462-4948-9F19-4D53C38CC88A}" destId="{22C8BBC7-02FA-4EF0-899A-834C1FEE39E3}" srcOrd="0" destOrd="0" presId="urn:microsoft.com/office/officeart/2009/3/layout/HorizontalOrganizationChart"/>
    <dgm:cxn modelId="{6A377E04-DA77-D244-B62B-D5C6BF69CF10}" type="presParOf" srcId="{FEAC7974-4462-4948-9F19-4D53C38CC88A}" destId="{CBD704CC-8D6F-4C39-AFA6-3825EE74A965}" srcOrd="1" destOrd="0" presId="urn:microsoft.com/office/officeart/2009/3/layout/HorizontalOrganizationChart"/>
    <dgm:cxn modelId="{7C9035D9-F713-194F-867F-7DFC5D865FE1}" type="presParOf" srcId="{9441C830-A66B-4AFB-9252-8069549D4F0A}" destId="{C4FE27A9-6818-468D-8F72-5DEAE64958BC}" srcOrd="1" destOrd="0" presId="urn:microsoft.com/office/officeart/2009/3/layout/HorizontalOrganizationChart"/>
    <dgm:cxn modelId="{4A997789-703B-DD4C-945F-E96962C72D4D}" type="presParOf" srcId="{9441C830-A66B-4AFB-9252-8069549D4F0A}" destId="{B9E24DCA-DEF6-41DD-8228-40542DF88903}" srcOrd="2" destOrd="0" presId="urn:microsoft.com/office/officeart/2009/3/layout/HorizontalOrganizationChart"/>
    <dgm:cxn modelId="{BA5B04D5-88BD-064D-B6B0-70C9231E0950}" type="presParOf" srcId="{96876921-77F4-4E08-9148-E99125692808}" destId="{72A5A8A1-C34D-4CC9-B014-4EDC4C60B5CB}" srcOrd="2" destOrd="0" presId="urn:microsoft.com/office/officeart/2009/3/layout/HorizontalOrganizationChart"/>
    <dgm:cxn modelId="{A562436B-4DB4-2048-90ED-DE066E0BF800}" type="presParOf" srcId="{96876921-77F4-4E08-9148-E99125692808}" destId="{99464D45-2B22-432F-8F6C-3394CEC310A7}" srcOrd="3" destOrd="0" presId="urn:microsoft.com/office/officeart/2009/3/layout/HorizontalOrganizationChart"/>
    <dgm:cxn modelId="{86FC6730-A0A2-F148-A820-52643EAAF819}" type="presParOf" srcId="{99464D45-2B22-432F-8F6C-3394CEC310A7}" destId="{7EEFA05D-0146-474D-BB41-35A44BBAC0EB}" srcOrd="0" destOrd="0" presId="urn:microsoft.com/office/officeart/2009/3/layout/HorizontalOrganizationChart"/>
    <dgm:cxn modelId="{0FE52AC3-D60D-F247-8701-9A179756A7F8}" type="presParOf" srcId="{7EEFA05D-0146-474D-BB41-35A44BBAC0EB}" destId="{86A07B8D-FF15-4EFF-8681-05A46BF1E797}" srcOrd="0" destOrd="0" presId="urn:microsoft.com/office/officeart/2009/3/layout/HorizontalOrganizationChart"/>
    <dgm:cxn modelId="{87A38698-437A-E246-977B-9178437253B5}" type="presParOf" srcId="{7EEFA05D-0146-474D-BB41-35A44BBAC0EB}" destId="{A4529214-DB2D-4B21-8831-F60F2A376559}" srcOrd="1" destOrd="0" presId="urn:microsoft.com/office/officeart/2009/3/layout/HorizontalOrganizationChart"/>
    <dgm:cxn modelId="{D9306023-4AAF-CF49-9CD3-0892C38B2FF9}" type="presParOf" srcId="{99464D45-2B22-432F-8F6C-3394CEC310A7}" destId="{4C9D6515-EA4F-4DBF-A8FE-0711C70136B1}" srcOrd="1" destOrd="0" presId="urn:microsoft.com/office/officeart/2009/3/layout/HorizontalOrganizationChart"/>
    <dgm:cxn modelId="{A20EE286-0972-FD43-949F-533A3D96097E}" type="presParOf" srcId="{99464D45-2B22-432F-8F6C-3394CEC310A7}" destId="{686779DB-34D3-4F60-84B6-A35826FF3C2A}" srcOrd="2" destOrd="0" presId="urn:microsoft.com/office/officeart/2009/3/layout/HorizontalOrganizationChart"/>
    <dgm:cxn modelId="{3CB6503C-EA1A-7744-A0CC-C26D9D498270}" type="presParOf" srcId="{96876921-77F4-4E08-9148-E99125692808}" destId="{B94BF64B-9716-424E-A851-42E8E7B2B9A7}" srcOrd="4" destOrd="0" presId="urn:microsoft.com/office/officeart/2009/3/layout/HorizontalOrganizationChart"/>
    <dgm:cxn modelId="{FEFDB094-2FF1-1D41-B54B-B57ECA481208}" type="presParOf" srcId="{96876921-77F4-4E08-9148-E99125692808}" destId="{31E814C1-FFDD-BA48-BF9D-F3C8FF892503}" srcOrd="5" destOrd="0" presId="urn:microsoft.com/office/officeart/2009/3/layout/HorizontalOrganizationChart"/>
    <dgm:cxn modelId="{CDBE7A4C-0EEB-0041-B28D-15FE1E166451}" type="presParOf" srcId="{31E814C1-FFDD-BA48-BF9D-F3C8FF892503}" destId="{1780440E-D92A-B040-A710-F8D875101E05}" srcOrd="0" destOrd="0" presId="urn:microsoft.com/office/officeart/2009/3/layout/HorizontalOrganizationChart"/>
    <dgm:cxn modelId="{C6B36D41-5CFC-A54C-9EA9-7D2C48B807FA}" type="presParOf" srcId="{1780440E-D92A-B040-A710-F8D875101E05}" destId="{A73C4A40-2D47-BF42-9EF8-B3BEE9451F45}" srcOrd="0" destOrd="0" presId="urn:microsoft.com/office/officeart/2009/3/layout/HorizontalOrganizationChart"/>
    <dgm:cxn modelId="{8592341B-9E8B-C847-9268-510A913F05DA}" type="presParOf" srcId="{1780440E-D92A-B040-A710-F8D875101E05}" destId="{BCDD8BD9-F9D2-4C44-AB56-5005F5FB7B08}" srcOrd="1" destOrd="0" presId="urn:microsoft.com/office/officeart/2009/3/layout/HorizontalOrganizationChart"/>
    <dgm:cxn modelId="{0EC87BE2-8BEE-5C41-83C7-3396399640C1}" type="presParOf" srcId="{31E814C1-FFDD-BA48-BF9D-F3C8FF892503}" destId="{B22D4294-1D49-E046-9CF9-7B480D0762E6}" srcOrd="1" destOrd="0" presId="urn:microsoft.com/office/officeart/2009/3/layout/HorizontalOrganizationChart"/>
    <dgm:cxn modelId="{1EEBDBF9-8DAD-254C-BB60-03DB03BBCE8E}" type="presParOf" srcId="{31E814C1-FFDD-BA48-BF9D-F3C8FF892503}" destId="{E1D0C206-488D-6348-BEA7-1FE8B1679EF7}" srcOrd="2" destOrd="0" presId="urn:microsoft.com/office/officeart/2009/3/layout/HorizontalOrganizationChart"/>
    <dgm:cxn modelId="{49F630E6-86B7-6847-8A45-E2DF5B7E72D7}" type="presParOf" srcId="{96876921-77F4-4E08-9148-E99125692808}" destId="{97BD78E0-6CC9-224B-9FDD-F11EE9BF8DF0}" srcOrd="6" destOrd="0" presId="urn:microsoft.com/office/officeart/2009/3/layout/HorizontalOrganizationChart"/>
    <dgm:cxn modelId="{4DB76CE4-3E0A-0E48-A22A-1DDFAD9FD53A}" type="presParOf" srcId="{96876921-77F4-4E08-9148-E99125692808}" destId="{F5564F5E-C23C-6041-B185-3508736BC161}" srcOrd="7" destOrd="0" presId="urn:microsoft.com/office/officeart/2009/3/layout/HorizontalOrganizationChart"/>
    <dgm:cxn modelId="{C34EC276-A249-B84D-A71F-EB8454E5C2B2}" type="presParOf" srcId="{F5564F5E-C23C-6041-B185-3508736BC161}" destId="{730C15AF-A2E3-334E-9C4F-2DA8AC61AB90}" srcOrd="0" destOrd="0" presId="urn:microsoft.com/office/officeart/2009/3/layout/HorizontalOrganizationChart"/>
    <dgm:cxn modelId="{B80AD278-F6F6-884C-ADF0-409B898581DD}" type="presParOf" srcId="{730C15AF-A2E3-334E-9C4F-2DA8AC61AB90}" destId="{19BA56B5-C34A-B64D-A239-C962FAC6DE3A}" srcOrd="0" destOrd="0" presId="urn:microsoft.com/office/officeart/2009/3/layout/HorizontalOrganizationChart"/>
    <dgm:cxn modelId="{C3A1D96B-5B61-6844-B702-CDC8E2E15801}" type="presParOf" srcId="{730C15AF-A2E3-334E-9C4F-2DA8AC61AB90}" destId="{B13D6842-7E74-6E4A-B081-886229548982}" srcOrd="1" destOrd="0" presId="urn:microsoft.com/office/officeart/2009/3/layout/HorizontalOrganizationChart"/>
    <dgm:cxn modelId="{033FC03B-33BB-5345-B47A-A3AEDF06C8EA}" type="presParOf" srcId="{F5564F5E-C23C-6041-B185-3508736BC161}" destId="{DA228DBB-51B5-1545-814C-2E0469298B4C}" srcOrd="1" destOrd="0" presId="urn:microsoft.com/office/officeart/2009/3/layout/HorizontalOrganizationChart"/>
    <dgm:cxn modelId="{D6C3AD24-8560-9C45-B5E7-F1138BEEA6C3}" type="presParOf" srcId="{F5564F5E-C23C-6041-B185-3508736BC161}" destId="{D334E96E-D664-3443-8496-4E437BC45B67}" srcOrd="2" destOrd="0" presId="urn:microsoft.com/office/officeart/2009/3/layout/HorizontalOrganizationChart"/>
    <dgm:cxn modelId="{46C9F102-E1B0-BD48-99B4-55D060A5D3D0}"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EFCD5A0C-0787-4F31-92D3-A0DB6671F7B7}" type="doc">
      <dgm:prSet loTypeId="urn:microsoft.com/office/officeart/2005/8/layout/vList2#4" loCatId="list" qsTypeId="urn:microsoft.com/office/officeart/2005/8/quickstyle/simple1#7" qsCatId="simple" csTypeId="urn:microsoft.com/office/officeart/2005/8/colors/accent2_2#8" csCatId="accent2" phldr="1"/>
      <dgm:spPr/>
      <dgm:t>
        <a:bodyPr/>
        <a:lstStyle/>
        <a:p>
          <a:endParaRPr lang="zh-CN" altLang="en-US"/>
        </a:p>
      </dgm:t>
    </dgm:pt>
    <dgm:pt modelId="{4580C323-EAB7-4C11-9EBF-01EF82486BC4}">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？分销</a:t>
          </a:r>
        </a:p>
      </dgm:t>
    </dgm:pt>
    <dgm:pt modelId="{2A1D8D54-489E-4C4E-8D9F-E945073EF9BD}" type="parTrans" cxnId="{36A6B750-D58E-4C2E-8802-88B42C1D7F7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466F8A1-327C-4675-8F9E-103E30174442}" type="sibTrans" cxnId="{36A6B750-D58E-4C2E-8802-88B42C1D7F7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FA62A3C-F72F-4C82-9E9F-9192BED6CE81}">
      <dgm:prSet phldrT="[文本]" custT="1"/>
      <dgm:spPr/>
      <dgm:t>
        <a:bodyPr/>
        <a:lstStyle/>
        <a:p>
          <a:pPr>
            <a:lnSpc>
              <a:spcPts val="2500"/>
            </a:lnSpc>
            <a:spcAft>
              <a:spcPts val="0"/>
            </a:spcAft>
          </a:pPr>
          <a:r>
            <a:rPr lang="zh-CN" altLang="en-US" sz="2000" b="0" i="0" dirty="0">
              <a:solidFill>
                <a:schemeClr val="tx1"/>
              </a:solidFill>
              <a:latin typeface="手札体-简粗体" panose="03000700000000000000" pitchFamily="66" charset="-122"/>
              <a:ea typeface="手札体-简粗体" panose="03000700000000000000" pitchFamily="66" charset="-122"/>
            </a:rPr>
            <a:t>制造商尽可能地</a:t>
          </a:r>
          <a:r>
            <a:rPr lang="zh-CN" altLang="en-US" sz="2000" b="0" i="0" dirty="0">
              <a:solidFill>
                <a:srgbClr val="FF0000"/>
              </a:solidFill>
              <a:latin typeface="手札体-简粗体" panose="03000700000000000000" pitchFamily="66" charset="-122"/>
              <a:ea typeface="手札体-简粗体" panose="03000700000000000000" pitchFamily="66" charset="-122"/>
            </a:rPr>
            <a:t>通过许多</a:t>
          </a:r>
          <a:r>
            <a:rPr lang="zh-CN" altLang="en-US" sz="2000" b="0" i="0" dirty="0">
              <a:solidFill>
                <a:schemeClr val="tx1"/>
              </a:solidFill>
              <a:latin typeface="手札体-简粗体" panose="03000700000000000000" pitchFamily="66" charset="-122"/>
              <a:ea typeface="手札体-简粗体" panose="03000700000000000000" pitchFamily="66" charset="-122"/>
            </a:rPr>
            <a:t>负责任的、适当的批发商和零售商推销其产品</a:t>
          </a:r>
          <a:endParaRPr lang="zh-CN" altLang="en-US" sz="2000" dirty="0">
            <a:solidFill>
              <a:schemeClr val="tx1"/>
            </a:solidFill>
            <a:latin typeface="手札体-简粗体" panose="03000700000000000000" pitchFamily="66" charset="-122"/>
            <a:ea typeface="手札体-简粗体" panose="03000700000000000000" pitchFamily="66" charset="-122"/>
          </a:endParaRPr>
        </a:p>
      </dgm:t>
    </dgm:pt>
    <dgm:pt modelId="{165721DA-39B1-432E-9571-25EA36BFD0BC}" type="parTrans" cxnId="{0CB5264C-18AB-4D9F-9B6D-01D7A2E13EC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34E3609-235C-46CB-8579-FE7AD0D4FD12}" type="sibTrans" cxnId="{0CB5264C-18AB-4D9F-9B6D-01D7A2E13EC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AF86356-64D2-4F2E-9896-E76908687761}">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？分销</a:t>
          </a:r>
        </a:p>
      </dgm:t>
    </dgm:pt>
    <dgm:pt modelId="{7D3A0018-5A76-478D-8823-6E447A7F1D71}" type="parTrans" cxnId="{A790C1D6-59BF-493B-84B4-AE701378AC2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7BCFCC67-05CB-4C37-AB5B-F3900C6FE417}" type="sibTrans" cxnId="{A790C1D6-59BF-493B-84B4-AE701378AC2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352FC07B-D668-4EC9-9F28-340A38C421F7}">
      <dgm:prSet phldrT="[文本]" custT="1"/>
      <dgm:spPr/>
      <dgm:t>
        <a:bodyPr/>
        <a:lstStyle/>
        <a:p>
          <a:pPr>
            <a:lnSpc>
              <a:spcPts val="2500"/>
            </a:lnSpc>
            <a:spcAft>
              <a:spcPts val="0"/>
            </a:spcAft>
          </a:pPr>
          <a:r>
            <a:rPr lang="zh-CN" altLang="en-US" sz="2000" b="0" i="0" dirty="0">
              <a:latin typeface="手札体-简粗体" panose="03000700000000000000" pitchFamily="66" charset="-122"/>
              <a:ea typeface="手札体-简粗体" panose="03000700000000000000" pitchFamily="66" charset="-122"/>
            </a:rPr>
            <a:t>制造商在某一地区</a:t>
          </a:r>
          <a:r>
            <a:rPr lang="zh-CN" altLang="en-US" sz="2000" b="0" i="0" dirty="0">
              <a:solidFill>
                <a:srgbClr val="FF0000"/>
              </a:solidFill>
              <a:latin typeface="手札体-简粗体" panose="03000700000000000000" pitchFamily="66" charset="-122"/>
              <a:ea typeface="手札体-简粗体" panose="03000700000000000000" pitchFamily="66" charset="-122"/>
            </a:rPr>
            <a:t>仅以少数</a:t>
          </a:r>
          <a:r>
            <a:rPr lang="zh-CN" altLang="en-US" sz="2000" b="0" i="0" dirty="0">
              <a:latin typeface="手札体-简粗体" panose="03000700000000000000" pitchFamily="66" charset="-122"/>
              <a:ea typeface="手札体-简粗体" panose="03000700000000000000" pitchFamily="66" charset="-122"/>
            </a:rPr>
            <a:t>精选的、最合适的中间商推销其产品</a:t>
          </a:r>
          <a:endParaRPr lang="zh-CN" altLang="en-US" sz="2000" dirty="0">
            <a:latin typeface="手札体-简粗体" panose="03000700000000000000" pitchFamily="66" charset="-122"/>
            <a:ea typeface="手札体-简粗体" panose="03000700000000000000" pitchFamily="66" charset="-122"/>
          </a:endParaRPr>
        </a:p>
      </dgm:t>
    </dgm:pt>
    <dgm:pt modelId="{562A59C3-6698-495C-BDAD-7D1E2496DA6B}" type="parTrans" cxnId="{D6C6F10C-C3ED-42AB-99F7-86FAAD41B1C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25386FD-7968-4E94-9DAC-BC2D336E3D41}" type="sibTrans" cxnId="{D6C6F10C-C3ED-42AB-99F7-86FAAD41B1C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ACFD1D8-1F1E-4BE3-8F1C-BE07767DB96D}">
      <dgm:prSet phldrT="[文本]" custT="1"/>
      <dgm:spPr/>
      <dgm:t>
        <a:bodyPr/>
        <a:lstStyle/>
        <a:p>
          <a:pPr>
            <a:lnSpc>
              <a:spcPts val="2500"/>
            </a:lnSpc>
            <a:spcAft>
              <a:spcPts val="0"/>
            </a:spcAft>
          </a:pPr>
          <a:r>
            <a:rPr lang="zh-CN" altLang="en-US" sz="2000" dirty="0">
              <a:latin typeface="手札体-简粗体" panose="03000700000000000000" pitchFamily="66" charset="-122"/>
              <a:ea typeface="手札体-简粗体" panose="03000700000000000000" pitchFamily="66" charset="-122"/>
            </a:rPr>
            <a:t>适合于消费品中的选购品和特殊品</a:t>
          </a:r>
        </a:p>
      </dgm:t>
    </dgm:pt>
    <dgm:pt modelId="{0802DD72-0722-4DCB-9F03-8EE21D492D9C}" type="parTrans" cxnId="{272FD1A3-D685-4573-A812-C9D8737A4A1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475AE98-D7CE-401E-A838-1F89A60F1DC7}" type="sibTrans" cxnId="{272FD1A3-D685-4573-A812-C9D8737A4A1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14D6325-4C5A-4D1D-AB96-A0BA4D88842C}">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？分销</a:t>
          </a:r>
        </a:p>
      </dgm:t>
    </dgm:pt>
    <dgm:pt modelId="{92201831-949C-4F87-9FB0-4F2E2860D7E0}" type="parTrans" cxnId="{381120A3-0197-495B-BAD6-3E4FDD47E4FA}">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FC91565-1256-44AD-B8A9-AFE0E926AFB9}" type="sibTrans" cxnId="{381120A3-0197-495B-BAD6-3E4FDD47E4FA}">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C8415DA-7920-49F9-B714-CDACDD8768FA}">
      <dgm:prSet phldrT="[文本]" custT="1"/>
      <dgm:spPr/>
      <dgm:t>
        <a:bodyPr/>
        <a:lstStyle/>
        <a:p>
          <a:pPr>
            <a:lnSpc>
              <a:spcPts val="2200"/>
            </a:lnSpc>
            <a:spcAft>
              <a:spcPts val="0"/>
            </a:spcAft>
          </a:pPr>
          <a:r>
            <a:rPr lang="zh-CN" altLang="en-US" sz="2000" b="0" i="0" dirty="0">
              <a:latin typeface="手札体-简粗体" panose="03000700000000000000" pitchFamily="66" charset="-122"/>
              <a:ea typeface="手札体-简粗体" panose="03000700000000000000" pitchFamily="66" charset="-122"/>
            </a:rPr>
            <a:t>制造商在某一地区</a:t>
          </a:r>
          <a:r>
            <a:rPr lang="zh-CN" altLang="en-US" sz="2000" b="0" i="0" dirty="0">
              <a:solidFill>
                <a:srgbClr val="FF0000"/>
              </a:solidFill>
              <a:latin typeface="手札体-简粗体" panose="03000700000000000000" pitchFamily="66" charset="-122"/>
              <a:ea typeface="手札体-简粗体" panose="03000700000000000000" pitchFamily="66" charset="-122"/>
            </a:rPr>
            <a:t>仅选择一家</a:t>
          </a:r>
          <a:r>
            <a:rPr lang="zh-CN" altLang="en-US" sz="2000" b="0" i="0" dirty="0">
              <a:latin typeface="手札体-简粗体" panose="03000700000000000000" pitchFamily="66" charset="-122"/>
              <a:ea typeface="手札体-简粗体" panose="03000700000000000000" pitchFamily="66" charset="-122"/>
            </a:rPr>
            <a:t>中间商推销其产品</a:t>
          </a:r>
          <a:endParaRPr lang="zh-CN" altLang="en-US" sz="2000" dirty="0">
            <a:latin typeface="手札体-简粗体" panose="03000700000000000000" pitchFamily="66" charset="-122"/>
            <a:ea typeface="手札体-简粗体" panose="03000700000000000000" pitchFamily="66" charset="-122"/>
          </a:endParaRPr>
        </a:p>
      </dgm:t>
    </dgm:pt>
    <dgm:pt modelId="{13041798-4DAB-4EFC-879B-0CC4DBF63747}" type="parTrans" cxnId="{D8FCF3A9-5492-4B14-BE09-BE6918BE160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E1AC22E-1CB3-4D49-812B-EBD1A2E67C3E}" type="sibTrans" cxnId="{D8FCF3A9-5492-4B14-BE09-BE6918BE160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30B62A0E-9294-467F-8424-64D119234B25}">
      <dgm:prSet phldrT="[文本]" custT="1"/>
      <dgm:spPr/>
      <dgm:t>
        <a:bodyPr/>
        <a:lstStyle/>
        <a:p>
          <a:pPr>
            <a:lnSpc>
              <a:spcPts val="2500"/>
            </a:lnSpc>
            <a:spcAft>
              <a:spcPts val="0"/>
            </a:spcAft>
          </a:pPr>
          <a:r>
            <a:rPr lang="zh-CN" altLang="en-US" sz="2000" dirty="0">
              <a:solidFill>
                <a:schemeClr val="tx1"/>
              </a:solidFill>
              <a:latin typeface="手札体-简粗体" panose="03000700000000000000" pitchFamily="66" charset="-122"/>
              <a:ea typeface="手札体-简粗体" panose="03000700000000000000" pitchFamily="66" charset="-122"/>
            </a:rPr>
            <a:t>适合对消费品中的便利品和产品用品中的供应品的分销</a:t>
          </a:r>
        </a:p>
      </dgm:t>
    </dgm:pt>
    <dgm:pt modelId="{ADC78F46-2A90-441B-83BC-CD23AF43A84E}" type="parTrans" cxnId="{D6A1B779-AFE8-4551-B80A-B0C7773DBD2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FCAB1A2-10F2-425D-93C0-571D362AA41C}" type="sibTrans" cxnId="{D6A1B779-AFE8-4551-B80A-B0C7773DBD2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572C2A2-3234-45AD-8556-29BF2B64665F}" type="pres">
      <dgm:prSet presAssocID="{EFCD5A0C-0787-4F31-92D3-A0DB6671F7B7}" presName="linear" presStyleCnt="0">
        <dgm:presLayoutVars>
          <dgm:animLvl val="lvl"/>
          <dgm:resizeHandles val="exact"/>
        </dgm:presLayoutVars>
      </dgm:prSet>
      <dgm:spPr/>
    </dgm:pt>
    <dgm:pt modelId="{B022F28F-FB5E-4C9D-AFDA-3D1BAA332C74}" type="pres">
      <dgm:prSet presAssocID="{4580C323-EAB7-4C11-9EBF-01EF82486BC4}" presName="parentText" presStyleLbl="node1" presStyleIdx="0" presStyleCnt="3" custScaleX="34433" custScaleY="51707" custLinFactNeighborX="-32783" custLinFactNeighborY="-7455">
        <dgm:presLayoutVars>
          <dgm:chMax val="0"/>
          <dgm:bulletEnabled val="1"/>
        </dgm:presLayoutVars>
      </dgm:prSet>
      <dgm:spPr/>
    </dgm:pt>
    <dgm:pt modelId="{C5E137CA-2D5D-41A5-B818-8E33EFC53AC7}" type="pres">
      <dgm:prSet presAssocID="{4580C323-EAB7-4C11-9EBF-01EF82486BC4}" presName="childText" presStyleLbl="revTx" presStyleIdx="0" presStyleCnt="3" custScaleY="71580" custLinFactNeighborY="4815">
        <dgm:presLayoutVars>
          <dgm:bulletEnabled val="1"/>
        </dgm:presLayoutVars>
      </dgm:prSet>
      <dgm:spPr/>
    </dgm:pt>
    <dgm:pt modelId="{BC301445-B749-4C93-810D-899AD033C75F}" type="pres">
      <dgm:prSet presAssocID="{6AF86356-64D2-4F2E-9896-E76908687761}" presName="parentText" presStyleLbl="node1" presStyleIdx="1" presStyleCnt="3" custScaleX="34433" custScaleY="51707" custLinFactNeighborX="-34920" custLinFactNeighborY="-10305">
        <dgm:presLayoutVars>
          <dgm:chMax val="0"/>
          <dgm:bulletEnabled val="1"/>
        </dgm:presLayoutVars>
      </dgm:prSet>
      <dgm:spPr/>
    </dgm:pt>
    <dgm:pt modelId="{A2EB811B-FF40-42DC-A65A-EC9475FD1C10}" type="pres">
      <dgm:prSet presAssocID="{6AF86356-64D2-4F2E-9896-E76908687761}" presName="childText" presStyleLbl="revTx" presStyleIdx="1" presStyleCnt="3" custScaleY="71580" custLinFactNeighborY="2664">
        <dgm:presLayoutVars>
          <dgm:bulletEnabled val="1"/>
        </dgm:presLayoutVars>
      </dgm:prSet>
      <dgm:spPr/>
    </dgm:pt>
    <dgm:pt modelId="{1D4BBA72-934A-4CEB-88D8-082207ADECE3}" type="pres">
      <dgm:prSet presAssocID="{C14D6325-4C5A-4D1D-AB96-A0BA4D88842C}" presName="parentText" presStyleLbl="node1" presStyleIdx="2" presStyleCnt="3" custScaleX="34433" custScaleY="51707" custLinFactNeighborX="-32783" custLinFactNeighborY="-4446">
        <dgm:presLayoutVars>
          <dgm:chMax val="0"/>
          <dgm:bulletEnabled val="1"/>
        </dgm:presLayoutVars>
      </dgm:prSet>
      <dgm:spPr/>
    </dgm:pt>
    <dgm:pt modelId="{0C61C2CF-DDE1-4F19-A920-4B8D151E5D95}" type="pres">
      <dgm:prSet presAssocID="{C14D6325-4C5A-4D1D-AB96-A0BA4D88842C}" presName="childText" presStyleLbl="revTx" presStyleIdx="2" presStyleCnt="3" custScaleY="46288" custLinFactNeighborY="4440">
        <dgm:presLayoutVars>
          <dgm:bulletEnabled val="1"/>
        </dgm:presLayoutVars>
      </dgm:prSet>
      <dgm:spPr/>
    </dgm:pt>
  </dgm:ptLst>
  <dgm:cxnLst>
    <dgm:cxn modelId="{D6C6F10C-C3ED-42AB-99F7-86FAAD41B1C3}" srcId="{6AF86356-64D2-4F2E-9896-E76908687761}" destId="{352FC07B-D668-4EC9-9F28-340A38C421F7}" srcOrd="0" destOrd="0" parTransId="{562A59C3-6698-495C-BDAD-7D1E2496DA6B}" sibTransId="{B25386FD-7968-4E94-9DAC-BC2D336E3D41}"/>
    <dgm:cxn modelId="{1177641A-5A98-B446-B728-7A080451F1C3}" type="presOf" srcId="{30B62A0E-9294-467F-8424-64D119234B25}" destId="{C5E137CA-2D5D-41A5-B818-8E33EFC53AC7}" srcOrd="0" destOrd="1" presId="urn:microsoft.com/office/officeart/2005/8/layout/vList2#4"/>
    <dgm:cxn modelId="{0CB5264C-18AB-4D9F-9B6D-01D7A2E13ECF}" srcId="{4580C323-EAB7-4C11-9EBF-01EF82486BC4}" destId="{5FA62A3C-F72F-4C82-9E9F-9192BED6CE81}" srcOrd="0" destOrd="0" parTransId="{165721DA-39B1-432E-9571-25EA36BFD0BC}" sibTransId="{C34E3609-235C-46CB-8579-FE7AD0D4FD12}"/>
    <dgm:cxn modelId="{36A6B750-D58E-4C2E-8802-88B42C1D7F74}" srcId="{EFCD5A0C-0787-4F31-92D3-A0DB6671F7B7}" destId="{4580C323-EAB7-4C11-9EBF-01EF82486BC4}" srcOrd="0" destOrd="0" parTransId="{2A1D8D54-489E-4C4E-8D9F-E945073EF9BD}" sibTransId="{5466F8A1-327C-4675-8F9E-103E30174442}"/>
    <dgm:cxn modelId="{B1D8F359-9247-4043-9DF5-80BD4A5BCD63}" type="presOf" srcId="{4C8415DA-7920-49F9-B714-CDACDD8768FA}" destId="{0C61C2CF-DDE1-4F19-A920-4B8D151E5D95}" srcOrd="0" destOrd="0" presId="urn:microsoft.com/office/officeart/2005/8/layout/vList2#4"/>
    <dgm:cxn modelId="{507B2466-CF3B-AD43-9D07-E542C80B6834}" type="presOf" srcId="{EFCD5A0C-0787-4F31-92D3-A0DB6671F7B7}" destId="{6572C2A2-3234-45AD-8556-29BF2B64665F}" srcOrd="0" destOrd="0" presId="urn:microsoft.com/office/officeart/2005/8/layout/vList2#4"/>
    <dgm:cxn modelId="{6F2FB567-8CB6-C94B-946F-FC708017F71E}" type="presOf" srcId="{4580C323-EAB7-4C11-9EBF-01EF82486BC4}" destId="{B022F28F-FB5E-4C9D-AFDA-3D1BAA332C74}" srcOrd="0" destOrd="0" presId="urn:microsoft.com/office/officeart/2005/8/layout/vList2#4"/>
    <dgm:cxn modelId="{BC1D4A70-EFAA-0B4C-90D3-8500640C4ACC}" type="presOf" srcId="{6AF86356-64D2-4F2E-9896-E76908687761}" destId="{BC301445-B749-4C93-810D-899AD033C75F}" srcOrd="0" destOrd="0" presId="urn:microsoft.com/office/officeart/2005/8/layout/vList2#4"/>
    <dgm:cxn modelId="{D6A1B779-AFE8-4551-B80A-B0C7773DBD26}" srcId="{4580C323-EAB7-4C11-9EBF-01EF82486BC4}" destId="{30B62A0E-9294-467F-8424-64D119234B25}" srcOrd="1" destOrd="0" parTransId="{ADC78F46-2A90-441B-83BC-CD23AF43A84E}" sibTransId="{DFCAB1A2-10F2-425D-93C0-571D362AA41C}"/>
    <dgm:cxn modelId="{381120A3-0197-495B-BAD6-3E4FDD47E4FA}" srcId="{EFCD5A0C-0787-4F31-92D3-A0DB6671F7B7}" destId="{C14D6325-4C5A-4D1D-AB96-A0BA4D88842C}" srcOrd="2" destOrd="0" parTransId="{92201831-949C-4F87-9FB0-4F2E2860D7E0}" sibTransId="{4FC91565-1256-44AD-B8A9-AFE0E926AFB9}"/>
    <dgm:cxn modelId="{272FD1A3-D685-4573-A812-C9D8737A4A1E}" srcId="{6AF86356-64D2-4F2E-9896-E76908687761}" destId="{8ACFD1D8-1F1E-4BE3-8F1C-BE07767DB96D}" srcOrd="1" destOrd="0" parTransId="{0802DD72-0722-4DCB-9F03-8EE21D492D9C}" sibTransId="{8475AE98-D7CE-401E-A838-1F89A60F1DC7}"/>
    <dgm:cxn modelId="{D4A019A6-9663-7B4F-8530-5DB4ED9BA377}" type="presOf" srcId="{C14D6325-4C5A-4D1D-AB96-A0BA4D88842C}" destId="{1D4BBA72-934A-4CEB-88D8-082207ADECE3}" srcOrd="0" destOrd="0" presId="urn:microsoft.com/office/officeart/2005/8/layout/vList2#4"/>
    <dgm:cxn modelId="{D8FCF3A9-5492-4B14-BE09-BE6918BE160C}" srcId="{C14D6325-4C5A-4D1D-AB96-A0BA4D88842C}" destId="{4C8415DA-7920-49F9-B714-CDACDD8768FA}" srcOrd="0" destOrd="0" parTransId="{13041798-4DAB-4EFC-879B-0CC4DBF63747}" sibTransId="{2E1AC22E-1CB3-4D49-812B-EBD1A2E67C3E}"/>
    <dgm:cxn modelId="{515A04D3-565C-604C-A826-F1E29CEC1D47}" type="presOf" srcId="{352FC07B-D668-4EC9-9F28-340A38C421F7}" destId="{A2EB811B-FF40-42DC-A65A-EC9475FD1C10}" srcOrd="0" destOrd="0" presId="urn:microsoft.com/office/officeart/2005/8/layout/vList2#4"/>
    <dgm:cxn modelId="{A790C1D6-59BF-493B-84B4-AE701378AC20}" srcId="{EFCD5A0C-0787-4F31-92D3-A0DB6671F7B7}" destId="{6AF86356-64D2-4F2E-9896-E76908687761}" srcOrd="1" destOrd="0" parTransId="{7D3A0018-5A76-478D-8823-6E447A7F1D71}" sibTransId="{7BCFCC67-05CB-4C37-AB5B-F3900C6FE417}"/>
    <dgm:cxn modelId="{DAF3D5D8-8A32-A243-8DF0-D678C2E0607A}" type="presOf" srcId="{5FA62A3C-F72F-4C82-9E9F-9192BED6CE81}" destId="{C5E137CA-2D5D-41A5-B818-8E33EFC53AC7}" srcOrd="0" destOrd="0" presId="urn:microsoft.com/office/officeart/2005/8/layout/vList2#4"/>
    <dgm:cxn modelId="{19D491E8-378A-7F4B-AB9A-FAF4CE4AAD5F}" type="presOf" srcId="{8ACFD1D8-1F1E-4BE3-8F1C-BE07767DB96D}" destId="{A2EB811B-FF40-42DC-A65A-EC9475FD1C10}" srcOrd="0" destOrd="1" presId="urn:microsoft.com/office/officeart/2005/8/layout/vList2#4"/>
    <dgm:cxn modelId="{6AB36481-A45F-2B41-91DE-6129B78FE0A0}" type="presParOf" srcId="{6572C2A2-3234-45AD-8556-29BF2B64665F}" destId="{B022F28F-FB5E-4C9D-AFDA-3D1BAA332C74}" srcOrd="0" destOrd="0" presId="urn:microsoft.com/office/officeart/2005/8/layout/vList2#4"/>
    <dgm:cxn modelId="{B9DA8920-3C2F-AD41-89F0-92074C586AD0}" type="presParOf" srcId="{6572C2A2-3234-45AD-8556-29BF2B64665F}" destId="{C5E137CA-2D5D-41A5-B818-8E33EFC53AC7}" srcOrd="1" destOrd="0" presId="urn:microsoft.com/office/officeart/2005/8/layout/vList2#4"/>
    <dgm:cxn modelId="{8DE40C57-6DA2-B946-9E15-56E7DA386236}" type="presParOf" srcId="{6572C2A2-3234-45AD-8556-29BF2B64665F}" destId="{BC301445-B749-4C93-810D-899AD033C75F}" srcOrd="2" destOrd="0" presId="urn:microsoft.com/office/officeart/2005/8/layout/vList2#4"/>
    <dgm:cxn modelId="{ECB91F04-A2D3-B64E-8CFA-F2D7E0A281B3}" type="presParOf" srcId="{6572C2A2-3234-45AD-8556-29BF2B64665F}" destId="{A2EB811B-FF40-42DC-A65A-EC9475FD1C10}" srcOrd="3" destOrd="0" presId="urn:microsoft.com/office/officeart/2005/8/layout/vList2#4"/>
    <dgm:cxn modelId="{B13D5F5C-5375-7941-9732-85560832D053}" type="presParOf" srcId="{6572C2A2-3234-45AD-8556-29BF2B64665F}" destId="{1D4BBA72-934A-4CEB-88D8-082207ADECE3}" srcOrd="4" destOrd="0" presId="urn:microsoft.com/office/officeart/2005/8/layout/vList2#4"/>
    <dgm:cxn modelId="{956FBE83-D1E3-0848-BA13-ED90306E272D}" type="presParOf" srcId="{6572C2A2-3234-45AD-8556-29BF2B64665F}" destId="{0C61C2CF-DDE1-4F19-A920-4B8D151E5D95}" srcOrd="5" destOrd="0" presId="urn:microsoft.com/office/officeart/2005/8/layout/vList2#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rPr>
            <a:t>市场营销过程</a:t>
          </a: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a:latin typeface="SimHei" charset="-122"/>
              <a:ea typeface="SimHei" charset="-122"/>
              <a:cs typeface="SimHei" charset="-122"/>
            </a:rPr>
            <a:t>市场营销的过程</a:t>
          </a: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a:latin typeface="SimHei" charset="-122"/>
              <a:ea typeface="SimHei" charset="-122"/>
              <a:cs typeface="SimHei" charset="-122"/>
            </a:rPr>
            <a:t>目标营销经历的三个阶段</a:t>
          </a: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a:latin typeface="SimHei" charset="-122"/>
              <a:ea typeface="SimHei" charset="-122"/>
              <a:cs typeface="SimHei" charset="-122"/>
            </a:rPr>
            <a:t>选择目标市场的三种战略</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市场营销组合策略</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pt>
    <dgm:pt modelId="{CBD704CC-8D6F-4C39-AFA6-3825EE74A965}" type="pres">
      <dgm:prSet presAssocID="{3FA44A42-E0AE-412C-8071-9A37D30DD567}" presName="rootConnector" presStyleLbl="node2" presStyleIdx="0" presStyleCnt="4"/>
      <dgm:spPr/>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pt>
    <dgm:pt modelId="{A4529214-DB2D-4B21-8831-F60F2A376559}" type="pres">
      <dgm:prSet presAssocID="{7638F483-EC40-4669-A117-0C6040B4A66B}" presName="rootConnector" presStyleLbl="node2" presStyleIdx="1" presStyleCnt="4"/>
      <dgm:spPr/>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pt>
    <dgm:pt modelId="{BCDD8BD9-F9D2-4C44-AB56-5005F5FB7B08}" type="pres">
      <dgm:prSet presAssocID="{87585F0D-6A81-F747-99EB-D14B33EBB618}" presName="rootConnector" presStyleLbl="node2" presStyleIdx="2" presStyleCnt="4"/>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pt>
    <dgm:pt modelId="{B13D6842-7E74-6E4A-B081-886229548982}" type="pres">
      <dgm:prSet presAssocID="{23F1803F-276C-8041-9B7B-082F2BD1E946}" presName="rootConnector" presStyleLbl="node2" presStyleIdx="3"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3" destOrd="0" parTransId="{5E91D41B-332E-E54E-BBB2-1256B9CC48C7}" sibTransId="{A4A747C8-04CB-3145-88B3-093091584144}"/>
    <dgm:cxn modelId="{5DC1C015-335F-490F-A06A-BA9652DB0EA7}" srcId="{9AC2E227-803C-4016-BF2C-9291B6CAA290}" destId="{7638F483-EC40-4669-A117-0C6040B4A66B}" srcOrd="1" destOrd="0" parTransId="{57E64457-75B6-40DF-86BF-80888D7FBBC5}" sibTransId="{7B10E917-A0D7-4AB2-8FFF-F08198C7EE50}"/>
    <dgm:cxn modelId="{CAADBA2F-5808-FF4D-8DEA-A9B8DD6EE663}" type="presOf" srcId="{5E91D41B-332E-E54E-BBB2-1256B9CC48C7}" destId="{97BD78E0-6CC9-224B-9FDD-F11EE9BF8DF0}" srcOrd="0" destOrd="0" presId="urn:microsoft.com/office/officeart/2009/3/layout/HorizontalOrganizationChart"/>
    <dgm:cxn modelId="{AD7D123F-6F09-3647-9EDA-ABCFEB47BAF8}" type="presOf" srcId="{E2369F6E-DA59-4F6E-BD69-6CAA013A82BE}" destId="{CD82D2C2-9EF5-4CA0-9CEE-9265A38A1F4A}" srcOrd="0" destOrd="0" presId="urn:microsoft.com/office/officeart/2009/3/layout/HorizontalOrganizationChart"/>
    <dgm:cxn modelId="{DC2C7148-4F99-164D-ACDC-6017FB300B92}" type="presOf" srcId="{23F1803F-276C-8041-9B7B-082F2BD1E946}" destId="{B13D6842-7E74-6E4A-B081-886229548982}" srcOrd="1" destOrd="0" presId="urn:microsoft.com/office/officeart/2009/3/layout/HorizontalOrganizationChart"/>
    <dgm:cxn modelId="{B0EFD566-011B-0749-8F31-6749E782A478}" type="presOf" srcId="{23F1803F-276C-8041-9B7B-082F2BD1E946}" destId="{19BA56B5-C34A-B64D-A239-C962FAC6DE3A}" srcOrd="0" destOrd="0" presId="urn:microsoft.com/office/officeart/2009/3/layout/HorizontalOrganizationChart"/>
    <dgm:cxn modelId="{25372F92-1E77-984B-A5AB-B91970B01F75}" type="presOf" srcId="{3FA44A42-E0AE-412C-8071-9A37D30DD567}" destId="{CBD704CC-8D6F-4C39-AFA6-3825EE74A965}"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ABD59AA-4D6A-4321-B1A4-8D610095B134}" srcId="{9AC2E227-803C-4016-BF2C-9291B6CAA290}" destId="{3FA44A42-E0AE-412C-8071-9A37D30DD567}" srcOrd="0" destOrd="0" parTransId="{E2369F6E-DA59-4F6E-BD69-6CAA013A82BE}" sibTransId="{05B8FEA2-0054-4DA8-8F71-5C25E580ABD0}"/>
    <dgm:cxn modelId="{FE6493B8-3C64-E643-9412-1750BEA47B71}" type="presOf" srcId="{F05BBA42-D7AF-4BA0-8C3F-85B1FE28E48F}" destId="{18DB143D-9E27-4E02-AFA5-F665953CBC10}" srcOrd="0" destOrd="0" presId="urn:microsoft.com/office/officeart/2009/3/layout/HorizontalOrganizationChart"/>
    <dgm:cxn modelId="{59BD9EBB-8BC2-BC48-A923-805DB4721820}" type="presOf" srcId="{57E64457-75B6-40DF-86BF-80888D7FBBC5}" destId="{72A5A8A1-C34D-4CC9-B014-4EDC4C60B5CB}" srcOrd="0" destOrd="0" presId="urn:microsoft.com/office/officeart/2009/3/layout/HorizontalOrganizationChart"/>
    <dgm:cxn modelId="{CAE25ACB-4FBE-D845-A454-750D8A6DF4B9}" type="presOf" srcId="{9AC2E227-803C-4016-BF2C-9291B6CAA290}" destId="{2A2AFDF2-2568-44F8-842C-3BFD70D9F2B1}"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227919D0-1B12-EA44-A0DB-12C31D6C7B25}" type="presOf" srcId="{87585F0D-6A81-F747-99EB-D14B33EBB618}" destId="{BCDD8BD9-F9D2-4C44-AB56-5005F5FB7B08}" srcOrd="1" destOrd="0" presId="urn:microsoft.com/office/officeart/2009/3/layout/HorizontalOrganizationChart"/>
    <dgm:cxn modelId="{F64D08D3-BAE9-3449-B349-B317182F1EB8}" type="presOf" srcId="{9AC2E227-803C-4016-BF2C-9291B6CAA290}" destId="{9CD41DA5-A8A9-4189-B933-DCF665F7DF2D}" srcOrd="1" destOrd="0" presId="urn:microsoft.com/office/officeart/2009/3/layout/HorizontalOrganizationChart"/>
    <dgm:cxn modelId="{B52AC4D9-F57E-FB46-9DF8-DE48AD5172AE}" type="presOf" srcId="{18A5DCF8-381A-9740-A1DC-D1A5033A3647}" destId="{B94BF64B-9716-424E-A851-42E8E7B2B9A7}" srcOrd="0" destOrd="0" presId="urn:microsoft.com/office/officeart/2009/3/layout/HorizontalOrganizationChart"/>
    <dgm:cxn modelId="{EF178BDE-9B0E-C842-A35B-1B3B361FD480}" type="presOf" srcId="{87585F0D-6A81-F747-99EB-D14B33EBB618}" destId="{A73C4A40-2D47-BF42-9EF8-B3BEE9451F45}" srcOrd="0" destOrd="0" presId="urn:microsoft.com/office/officeart/2009/3/layout/HorizontalOrganizationChart"/>
    <dgm:cxn modelId="{66352CE2-5BDA-B748-8A19-D8A9C204793F}" type="presOf" srcId="{7638F483-EC40-4669-A117-0C6040B4A66B}" destId="{A4529214-DB2D-4B21-8831-F60F2A376559}" srcOrd="1" destOrd="0" presId="urn:microsoft.com/office/officeart/2009/3/layout/HorizontalOrganizationChart"/>
    <dgm:cxn modelId="{5CFD13F2-3A68-A942-918C-DA8E1D3AC2C6}" type="presOf" srcId="{7638F483-EC40-4669-A117-0C6040B4A66B}" destId="{86A07B8D-FF15-4EFF-8681-05A46BF1E797}" srcOrd="0" destOrd="0" presId="urn:microsoft.com/office/officeart/2009/3/layout/HorizontalOrganizationChart"/>
    <dgm:cxn modelId="{8E3771FA-4E1A-A640-A667-06695CC5672D}" type="presOf" srcId="{3FA44A42-E0AE-412C-8071-9A37D30DD567}" destId="{22C8BBC7-02FA-4EF0-899A-834C1FEE39E3}" srcOrd="0" destOrd="0" presId="urn:microsoft.com/office/officeart/2009/3/layout/HorizontalOrganizationChart"/>
    <dgm:cxn modelId="{1E2B02D3-F178-464C-9DB3-C4508DA5E113}" type="presParOf" srcId="{18DB143D-9E27-4E02-AFA5-F665953CBC10}" destId="{07E01157-B979-4F6B-B892-75DB2A2B8B0F}" srcOrd="0" destOrd="0" presId="urn:microsoft.com/office/officeart/2009/3/layout/HorizontalOrganizationChart"/>
    <dgm:cxn modelId="{C8013E13-99AF-3E49-A386-F19E8940AA12}" type="presParOf" srcId="{07E01157-B979-4F6B-B892-75DB2A2B8B0F}" destId="{F686C23F-604E-4653-B2CB-27DBB6BED631}" srcOrd="0" destOrd="0" presId="urn:microsoft.com/office/officeart/2009/3/layout/HorizontalOrganizationChart"/>
    <dgm:cxn modelId="{D01DDD07-BFA7-1747-B3DD-2DD2788AD4E4}" type="presParOf" srcId="{F686C23F-604E-4653-B2CB-27DBB6BED631}" destId="{2A2AFDF2-2568-44F8-842C-3BFD70D9F2B1}" srcOrd="0" destOrd="0" presId="urn:microsoft.com/office/officeart/2009/3/layout/HorizontalOrganizationChart"/>
    <dgm:cxn modelId="{048F877A-232B-D545-B010-58D1D1BB2D66}" type="presParOf" srcId="{F686C23F-604E-4653-B2CB-27DBB6BED631}" destId="{9CD41DA5-A8A9-4189-B933-DCF665F7DF2D}" srcOrd="1" destOrd="0" presId="urn:microsoft.com/office/officeart/2009/3/layout/HorizontalOrganizationChart"/>
    <dgm:cxn modelId="{51AE8EF5-1150-FB40-ABCE-677358A91CEB}" type="presParOf" srcId="{07E01157-B979-4F6B-B892-75DB2A2B8B0F}" destId="{96876921-77F4-4E08-9148-E99125692808}" srcOrd="1" destOrd="0" presId="urn:microsoft.com/office/officeart/2009/3/layout/HorizontalOrganizationChart"/>
    <dgm:cxn modelId="{E363CBCE-C8DE-C84B-9F76-EA3D10A732AE}" type="presParOf" srcId="{96876921-77F4-4E08-9148-E99125692808}" destId="{CD82D2C2-9EF5-4CA0-9CEE-9265A38A1F4A}" srcOrd="0" destOrd="0" presId="urn:microsoft.com/office/officeart/2009/3/layout/HorizontalOrganizationChart"/>
    <dgm:cxn modelId="{842E3494-7D37-DB4C-8033-26920056FA5C}" type="presParOf" srcId="{96876921-77F4-4E08-9148-E99125692808}" destId="{9441C830-A66B-4AFB-9252-8069549D4F0A}" srcOrd="1" destOrd="0" presId="urn:microsoft.com/office/officeart/2009/3/layout/HorizontalOrganizationChart"/>
    <dgm:cxn modelId="{3498858A-0BB2-3F40-8185-C43E4B28A06B}" type="presParOf" srcId="{9441C830-A66B-4AFB-9252-8069549D4F0A}" destId="{FEAC7974-4462-4948-9F19-4D53C38CC88A}" srcOrd="0" destOrd="0" presId="urn:microsoft.com/office/officeart/2009/3/layout/HorizontalOrganizationChart"/>
    <dgm:cxn modelId="{686BBFC1-764D-1B4C-9D67-6FDDBDC019D3}" type="presParOf" srcId="{FEAC7974-4462-4948-9F19-4D53C38CC88A}" destId="{22C8BBC7-02FA-4EF0-899A-834C1FEE39E3}" srcOrd="0" destOrd="0" presId="urn:microsoft.com/office/officeart/2009/3/layout/HorizontalOrganizationChart"/>
    <dgm:cxn modelId="{0FA6605D-91ED-AD4A-979D-4D659AA2C3C9}" type="presParOf" srcId="{FEAC7974-4462-4948-9F19-4D53C38CC88A}" destId="{CBD704CC-8D6F-4C39-AFA6-3825EE74A965}" srcOrd="1" destOrd="0" presId="urn:microsoft.com/office/officeart/2009/3/layout/HorizontalOrganizationChart"/>
    <dgm:cxn modelId="{C5871AA7-CB27-8F4B-AD9A-B96E8AACF288}" type="presParOf" srcId="{9441C830-A66B-4AFB-9252-8069549D4F0A}" destId="{C4FE27A9-6818-468D-8F72-5DEAE64958BC}" srcOrd="1" destOrd="0" presId="urn:microsoft.com/office/officeart/2009/3/layout/HorizontalOrganizationChart"/>
    <dgm:cxn modelId="{375088A5-4016-424F-BBA2-070AC36798CA}" type="presParOf" srcId="{9441C830-A66B-4AFB-9252-8069549D4F0A}" destId="{B9E24DCA-DEF6-41DD-8228-40542DF88903}" srcOrd="2" destOrd="0" presId="urn:microsoft.com/office/officeart/2009/3/layout/HorizontalOrganizationChart"/>
    <dgm:cxn modelId="{D32D760B-6929-FF4D-AC4E-A5606AAB2B8B}" type="presParOf" srcId="{96876921-77F4-4E08-9148-E99125692808}" destId="{72A5A8A1-C34D-4CC9-B014-4EDC4C60B5CB}" srcOrd="2" destOrd="0" presId="urn:microsoft.com/office/officeart/2009/3/layout/HorizontalOrganizationChart"/>
    <dgm:cxn modelId="{5A5122FF-73F8-464C-8800-0B0885891314}" type="presParOf" srcId="{96876921-77F4-4E08-9148-E99125692808}" destId="{99464D45-2B22-432F-8F6C-3394CEC310A7}" srcOrd="3" destOrd="0" presId="urn:microsoft.com/office/officeart/2009/3/layout/HorizontalOrganizationChart"/>
    <dgm:cxn modelId="{500CE951-6284-934C-8415-408EE2E545A7}" type="presParOf" srcId="{99464D45-2B22-432F-8F6C-3394CEC310A7}" destId="{7EEFA05D-0146-474D-BB41-35A44BBAC0EB}" srcOrd="0" destOrd="0" presId="urn:microsoft.com/office/officeart/2009/3/layout/HorizontalOrganizationChart"/>
    <dgm:cxn modelId="{E19E379F-31E4-2149-817D-53C4D0D18C81}" type="presParOf" srcId="{7EEFA05D-0146-474D-BB41-35A44BBAC0EB}" destId="{86A07B8D-FF15-4EFF-8681-05A46BF1E797}" srcOrd="0" destOrd="0" presId="urn:microsoft.com/office/officeart/2009/3/layout/HorizontalOrganizationChart"/>
    <dgm:cxn modelId="{BD955B69-0C16-AA49-B4A5-F0CFE4370084}" type="presParOf" srcId="{7EEFA05D-0146-474D-BB41-35A44BBAC0EB}" destId="{A4529214-DB2D-4B21-8831-F60F2A376559}" srcOrd="1" destOrd="0" presId="urn:microsoft.com/office/officeart/2009/3/layout/HorizontalOrganizationChart"/>
    <dgm:cxn modelId="{A78C3596-9048-3945-9EBB-08D4C33E1A91}" type="presParOf" srcId="{99464D45-2B22-432F-8F6C-3394CEC310A7}" destId="{4C9D6515-EA4F-4DBF-A8FE-0711C70136B1}" srcOrd="1" destOrd="0" presId="urn:microsoft.com/office/officeart/2009/3/layout/HorizontalOrganizationChart"/>
    <dgm:cxn modelId="{51810806-75F6-3143-93B2-3F84E3D01A0C}" type="presParOf" srcId="{99464D45-2B22-432F-8F6C-3394CEC310A7}" destId="{686779DB-34D3-4F60-84B6-A35826FF3C2A}" srcOrd="2" destOrd="0" presId="urn:microsoft.com/office/officeart/2009/3/layout/HorizontalOrganizationChart"/>
    <dgm:cxn modelId="{6B2836D5-C4A5-5C43-96DA-6DA554300919}" type="presParOf" srcId="{96876921-77F4-4E08-9148-E99125692808}" destId="{B94BF64B-9716-424E-A851-42E8E7B2B9A7}" srcOrd="4" destOrd="0" presId="urn:microsoft.com/office/officeart/2009/3/layout/HorizontalOrganizationChart"/>
    <dgm:cxn modelId="{2C602E6E-DF66-064B-A003-2FF557123DF4}" type="presParOf" srcId="{96876921-77F4-4E08-9148-E99125692808}" destId="{31E814C1-FFDD-BA48-BF9D-F3C8FF892503}" srcOrd="5" destOrd="0" presId="urn:microsoft.com/office/officeart/2009/3/layout/HorizontalOrganizationChart"/>
    <dgm:cxn modelId="{BC861689-1136-E344-97A1-8D1F0A184E3E}" type="presParOf" srcId="{31E814C1-FFDD-BA48-BF9D-F3C8FF892503}" destId="{1780440E-D92A-B040-A710-F8D875101E05}" srcOrd="0" destOrd="0" presId="urn:microsoft.com/office/officeart/2009/3/layout/HorizontalOrganizationChart"/>
    <dgm:cxn modelId="{20146201-D37D-1141-BFFB-057450CB0B13}" type="presParOf" srcId="{1780440E-D92A-B040-A710-F8D875101E05}" destId="{A73C4A40-2D47-BF42-9EF8-B3BEE9451F45}" srcOrd="0" destOrd="0" presId="urn:microsoft.com/office/officeart/2009/3/layout/HorizontalOrganizationChart"/>
    <dgm:cxn modelId="{912D2F4A-2E0F-6A49-B05A-FF4AA9581DE0}" type="presParOf" srcId="{1780440E-D92A-B040-A710-F8D875101E05}" destId="{BCDD8BD9-F9D2-4C44-AB56-5005F5FB7B08}" srcOrd="1" destOrd="0" presId="urn:microsoft.com/office/officeart/2009/3/layout/HorizontalOrganizationChart"/>
    <dgm:cxn modelId="{71D6C8EB-E7B4-5A4A-922B-4E5022AB62ED}" type="presParOf" srcId="{31E814C1-FFDD-BA48-BF9D-F3C8FF892503}" destId="{B22D4294-1D49-E046-9CF9-7B480D0762E6}" srcOrd="1" destOrd="0" presId="urn:microsoft.com/office/officeart/2009/3/layout/HorizontalOrganizationChart"/>
    <dgm:cxn modelId="{B27D21CF-6BD0-2A47-9BDE-3609158CEBCD}" type="presParOf" srcId="{31E814C1-FFDD-BA48-BF9D-F3C8FF892503}" destId="{E1D0C206-488D-6348-BEA7-1FE8B1679EF7}" srcOrd="2" destOrd="0" presId="urn:microsoft.com/office/officeart/2009/3/layout/HorizontalOrganizationChart"/>
    <dgm:cxn modelId="{BCB184BD-747C-9144-BDA9-5378E4057C0C}" type="presParOf" srcId="{96876921-77F4-4E08-9148-E99125692808}" destId="{97BD78E0-6CC9-224B-9FDD-F11EE9BF8DF0}" srcOrd="6" destOrd="0" presId="urn:microsoft.com/office/officeart/2009/3/layout/HorizontalOrganizationChart"/>
    <dgm:cxn modelId="{CF5AF8DC-84E4-9D4C-8F6C-5702B9410C50}" type="presParOf" srcId="{96876921-77F4-4E08-9148-E99125692808}" destId="{F5564F5E-C23C-6041-B185-3508736BC161}" srcOrd="7" destOrd="0" presId="urn:microsoft.com/office/officeart/2009/3/layout/HorizontalOrganizationChart"/>
    <dgm:cxn modelId="{5E0AB8D7-1183-E14A-8B81-1666147F65DD}" type="presParOf" srcId="{F5564F5E-C23C-6041-B185-3508736BC161}" destId="{730C15AF-A2E3-334E-9C4F-2DA8AC61AB90}" srcOrd="0" destOrd="0" presId="urn:microsoft.com/office/officeart/2009/3/layout/HorizontalOrganizationChart"/>
    <dgm:cxn modelId="{4581A9CA-3E5B-2647-84F5-343DDD173B6C}" type="presParOf" srcId="{730C15AF-A2E3-334E-9C4F-2DA8AC61AB90}" destId="{19BA56B5-C34A-B64D-A239-C962FAC6DE3A}" srcOrd="0" destOrd="0" presId="urn:microsoft.com/office/officeart/2009/3/layout/HorizontalOrganizationChart"/>
    <dgm:cxn modelId="{575AE2C5-08FB-584B-A48A-7CAC4DE9EE7E}" type="presParOf" srcId="{730C15AF-A2E3-334E-9C4F-2DA8AC61AB90}" destId="{B13D6842-7E74-6E4A-B081-886229548982}" srcOrd="1" destOrd="0" presId="urn:microsoft.com/office/officeart/2009/3/layout/HorizontalOrganizationChart"/>
    <dgm:cxn modelId="{90F3CDCE-4C70-3749-851F-3BEC3FD06CA5}" type="presParOf" srcId="{F5564F5E-C23C-6041-B185-3508736BC161}" destId="{DA228DBB-51B5-1545-814C-2E0469298B4C}" srcOrd="1" destOrd="0" presId="urn:microsoft.com/office/officeart/2009/3/layout/HorizontalOrganizationChart"/>
    <dgm:cxn modelId="{A81E3819-1814-D140-9E0E-F3A5BE44445E}" type="presParOf" srcId="{F5564F5E-C23C-6041-B185-3508736BC161}" destId="{D334E96E-D664-3443-8496-4E437BC45B67}" srcOrd="2" destOrd="0" presId="urn:microsoft.com/office/officeart/2009/3/layout/HorizontalOrganizationChart"/>
    <dgm:cxn modelId="{3A561CA4-94F0-E142-87D5-B0E2016DF2D4}"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EFCD5A0C-0787-4F31-92D3-A0DB6671F7B7}" type="doc">
      <dgm:prSet loTypeId="urn:microsoft.com/office/officeart/2005/8/layout/vList2#4" loCatId="list" qsTypeId="urn:microsoft.com/office/officeart/2005/8/quickstyle/simple1#7" qsCatId="simple" csTypeId="urn:microsoft.com/office/officeart/2005/8/colors/accent2_2#8" csCatId="accent2" phldr="1"/>
      <dgm:spPr/>
      <dgm:t>
        <a:bodyPr/>
        <a:lstStyle/>
        <a:p>
          <a:endParaRPr lang="zh-CN" altLang="en-US"/>
        </a:p>
      </dgm:t>
    </dgm:pt>
    <dgm:pt modelId="{4580C323-EAB7-4C11-9EBF-01EF82486BC4}">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密集分销（多）</a:t>
          </a:r>
        </a:p>
      </dgm:t>
    </dgm:pt>
    <dgm:pt modelId="{2A1D8D54-489E-4C4E-8D9F-E945073EF9BD}" type="parTrans" cxnId="{36A6B750-D58E-4C2E-8802-88B42C1D7F7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466F8A1-327C-4675-8F9E-103E30174442}" type="sibTrans" cxnId="{36A6B750-D58E-4C2E-8802-88B42C1D7F7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FA62A3C-F72F-4C82-9E9F-9192BED6CE81}">
      <dgm:prSet phldrT="[文本]" custT="1"/>
      <dgm:spPr/>
      <dgm:t>
        <a:bodyPr/>
        <a:lstStyle/>
        <a:p>
          <a:pPr>
            <a:lnSpc>
              <a:spcPts val="2500"/>
            </a:lnSpc>
            <a:spcAft>
              <a:spcPts val="0"/>
            </a:spcAft>
          </a:pPr>
          <a:r>
            <a:rPr lang="zh-CN" altLang="en-US" sz="2000" b="0" i="0" dirty="0">
              <a:solidFill>
                <a:schemeClr val="tx1"/>
              </a:solidFill>
              <a:latin typeface="手札体-简粗体" panose="03000700000000000000" pitchFamily="66" charset="-122"/>
              <a:ea typeface="手札体-简粗体" panose="03000700000000000000" pitchFamily="66" charset="-122"/>
            </a:rPr>
            <a:t>制造商尽可能地</a:t>
          </a:r>
          <a:r>
            <a:rPr lang="zh-CN" altLang="en-US" sz="2000" b="0" i="0" dirty="0">
              <a:solidFill>
                <a:srgbClr val="FF0000"/>
              </a:solidFill>
              <a:latin typeface="手札体-简粗体" panose="03000700000000000000" pitchFamily="66" charset="-122"/>
              <a:ea typeface="手札体-简粗体" panose="03000700000000000000" pitchFamily="66" charset="-122"/>
            </a:rPr>
            <a:t>通过许多</a:t>
          </a:r>
          <a:r>
            <a:rPr lang="zh-CN" altLang="en-US" sz="2000" b="0" i="0" dirty="0">
              <a:solidFill>
                <a:schemeClr val="tx1"/>
              </a:solidFill>
              <a:latin typeface="手札体-简粗体" panose="03000700000000000000" pitchFamily="66" charset="-122"/>
              <a:ea typeface="手札体-简粗体" panose="03000700000000000000" pitchFamily="66" charset="-122"/>
            </a:rPr>
            <a:t>负责任的、适当的批发商和零售商推销其产品</a:t>
          </a:r>
          <a:endParaRPr lang="zh-CN" altLang="en-US" sz="2000" dirty="0">
            <a:solidFill>
              <a:schemeClr val="tx1"/>
            </a:solidFill>
            <a:latin typeface="手札体-简粗体" panose="03000700000000000000" pitchFamily="66" charset="-122"/>
            <a:ea typeface="手札体-简粗体" panose="03000700000000000000" pitchFamily="66" charset="-122"/>
          </a:endParaRPr>
        </a:p>
      </dgm:t>
    </dgm:pt>
    <dgm:pt modelId="{165721DA-39B1-432E-9571-25EA36BFD0BC}" type="parTrans" cxnId="{0CB5264C-18AB-4D9F-9B6D-01D7A2E13EC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34E3609-235C-46CB-8579-FE7AD0D4FD12}" type="sibTrans" cxnId="{0CB5264C-18AB-4D9F-9B6D-01D7A2E13EC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AF86356-64D2-4F2E-9896-E76908687761}">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选择分销（少）</a:t>
          </a:r>
        </a:p>
      </dgm:t>
    </dgm:pt>
    <dgm:pt modelId="{7D3A0018-5A76-478D-8823-6E447A7F1D71}" type="parTrans" cxnId="{A790C1D6-59BF-493B-84B4-AE701378AC2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7BCFCC67-05CB-4C37-AB5B-F3900C6FE417}" type="sibTrans" cxnId="{A790C1D6-59BF-493B-84B4-AE701378AC2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352FC07B-D668-4EC9-9F28-340A38C421F7}">
      <dgm:prSet phldrT="[文本]" custT="1"/>
      <dgm:spPr/>
      <dgm:t>
        <a:bodyPr/>
        <a:lstStyle/>
        <a:p>
          <a:pPr>
            <a:lnSpc>
              <a:spcPts val="2500"/>
            </a:lnSpc>
            <a:spcAft>
              <a:spcPts val="0"/>
            </a:spcAft>
          </a:pPr>
          <a:r>
            <a:rPr lang="zh-CN" altLang="en-US" sz="2000" b="0" i="0" dirty="0">
              <a:latin typeface="手札体-简粗体" panose="03000700000000000000" pitchFamily="66" charset="-122"/>
              <a:ea typeface="手札体-简粗体" panose="03000700000000000000" pitchFamily="66" charset="-122"/>
            </a:rPr>
            <a:t>制造商在某一地区</a:t>
          </a:r>
          <a:r>
            <a:rPr lang="zh-CN" altLang="en-US" sz="2000" b="0" i="0" dirty="0">
              <a:solidFill>
                <a:srgbClr val="FF0000"/>
              </a:solidFill>
              <a:latin typeface="手札体-简粗体" panose="03000700000000000000" pitchFamily="66" charset="-122"/>
              <a:ea typeface="手札体-简粗体" panose="03000700000000000000" pitchFamily="66" charset="-122"/>
            </a:rPr>
            <a:t>仅以少数</a:t>
          </a:r>
          <a:r>
            <a:rPr lang="zh-CN" altLang="en-US" sz="2000" b="0" i="0" dirty="0">
              <a:latin typeface="手札体-简粗体" panose="03000700000000000000" pitchFamily="66" charset="-122"/>
              <a:ea typeface="手札体-简粗体" panose="03000700000000000000" pitchFamily="66" charset="-122"/>
            </a:rPr>
            <a:t>精选的、最合适的中间商推销其产品</a:t>
          </a:r>
          <a:endParaRPr lang="zh-CN" altLang="en-US" sz="2000" dirty="0">
            <a:latin typeface="手札体-简粗体" panose="03000700000000000000" pitchFamily="66" charset="-122"/>
            <a:ea typeface="手札体-简粗体" panose="03000700000000000000" pitchFamily="66" charset="-122"/>
          </a:endParaRPr>
        </a:p>
      </dgm:t>
    </dgm:pt>
    <dgm:pt modelId="{562A59C3-6698-495C-BDAD-7D1E2496DA6B}" type="parTrans" cxnId="{D6C6F10C-C3ED-42AB-99F7-86FAAD41B1C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25386FD-7968-4E94-9DAC-BC2D336E3D41}" type="sibTrans" cxnId="{D6C6F10C-C3ED-42AB-99F7-86FAAD41B1C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ACFD1D8-1F1E-4BE3-8F1C-BE07767DB96D}">
      <dgm:prSet phldrT="[文本]" custT="1"/>
      <dgm:spPr/>
      <dgm:t>
        <a:bodyPr/>
        <a:lstStyle/>
        <a:p>
          <a:pPr>
            <a:lnSpc>
              <a:spcPts val="2500"/>
            </a:lnSpc>
            <a:spcAft>
              <a:spcPts val="0"/>
            </a:spcAft>
          </a:pPr>
          <a:r>
            <a:rPr lang="zh-CN" altLang="en-US" sz="2000" dirty="0">
              <a:latin typeface="手札体-简粗体" panose="03000700000000000000" pitchFamily="66" charset="-122"/>
              <a:ea typeface="手札体-简粗体" panose="03000700000000000000" pitchFamily="66" charset="-122"/>
            </a:rPr>
            <a:t>适合于消费品中的选购品和特殊品</a:t>
          </a:r>
        </a:p>
      </dgm:t>
    </dgm:pt>
    <dgm:pt modelId="{0802DD72-0722-4DCB-9F03-8EE21D492D9C}" type="parTrans" cxnId="{272FD1A3-D685-4573-A812-C9D8737A4A1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475AE98-D7CE-401E-A838-1F89A60F1DC7}" type="sibTrans" cxnId="{272FD1A3-D685-4573-A812-C9D8737A4A1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14D6325-4C5A-4D1D-AB96-A0BA4D88842C}">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独家分销（一）</a:t>
          </a:r>
        </a:p>
      </dgm:t>
    </dgm:pt>
    <dgm:pt modelId="{92201831-949C-4F87-9FB0-4F2E2860D7E0}" type="parTrans" cxnId="{381120A3-0197-495B-BAD6-3E4FDD47E4FA}">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FC91565-1256-44AD-B8A9-AFE0E926AFB9}" type="sibTrans" cxnId="{381120A3-0197-495B-BAD6-3E4FDD47E4FA}">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C8415DA-7920-49F9-B714-CDACDD8768FA}">
      <dgm:prSet phldrT="[文本]" custT="1"/>
      <dgm:spPr/>
      <dgm:t>
        <a:bodyPr/>
        <a:lstStyle/>
        <a:p>
          <a:pPr>
            <a:lnSpc>
              <a:spcPts val="2200"/>
            </a:lnSpc>
            <a:spcAft>
              <a:spcPts val="0"/>
            </a:spcAft>
          </a:pPr>
          <a:r>
            <a:rPr lang="zh-CN" altLang="en-US" sz="2000" b="0" i="0" dirty="0">
              <a:latin typeface="手札体-简粗体" panose="03000700000000000000" pitchFamily="66" charset="-122"/>
              <a:ea typeface="手札体-简粗体" panose="03000700000000000000" pitchFamily="66" charset="-122"/>
            </a:rPr>
            <a:t>制造商在某一地区</a:t>
          </a:r>
          <a:r>
            <a:rPr lang="zh-CN" altLang="en-US" sz="2000" b="0" i="0" dirty="0">
              <a:solidFill>
                <a:srgbClr val="FF0000"/>
              </a:solidFill>
              <a:latin typeface="手札体-简粗体" panose="03000700000000000000" pitchFamily="66" charset="-122"/>
              <a:ea typeface="手札体-简粗体" panose="03000700000000000000" pitchFamily="66" charset="-122"/>
            </a:rPr>
            <a:t>仅选择一家</a:t>
          </a:r>
          <a:r>
            <a:rPr lang="zh-CN" altLang="en-US" sz="2000" b="0" i="0" dirty="0">
              <a:latin typeface="手札体-简粗体" panose="03000700000000000000" pitchFamily="66" charset="-122"/>
              <a:ea typeface="手札体-简粗体" panose="03000700000000000000" pitchFamily="66" charset="-122"/>
            </a:rPr>
            <a:t>中间商推销其产品</a:t>
          </a:r>
          <a:endParaRPr lang="zh-CN" altLang="en-US" sz="2000" dirty="0">
            <a:latin typeface="手札体-简粗体" panose="03000700000000000000" pitchFamily="66" charset="-122"/>
            <a:ea typeface="手札体-简粗体" panose="03000700000000000000" pitchFamily="66" charset="-122"/>
          </a:endParaRPr>
        </a:p>
      </dgm:t>
    </dgm:pt>
    <dgm:pt modelId="{13041798-4DAB-4EFC-879B-0CC4DBF63747}" type="parTrans" cxnId="{D8FCF3A9-5492-4B14-BE09-BE6918BE160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E1AC22E-1CB3-4D49-812B-EBD1A2E67C3E}" type="sibTrans" cxnId="{D8FCF3A9-5492-4B14-BE09-BE6918BE160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30B62A0E-9294-467F-8424-64D119234B25}">
      <dgm:prSet phldrT="[文本]" custT="1"/>
      <dgm:spPr/>
      <dgm:t>
        <a:bodyPr/>
        <a:lstStyle/>
        <a:p>
          <a:pPr>
            <a:lnSpc>
              <a:spcPts val="2500"/>
            </a:lnSpc>
            <a:spcAft>
              <a:spcPts val="0"/>
            </a:spcAft>
          </a:pPr>
          <a:r>
            <a:rPr lang="zh-CN" altLang="en-US" sz="2000" dirty="0">
              <a:solidFill>
                <a:schemeClr val="tx1"/>
              </a:solidFill>
              <a:latin typeface="手札体-简粗体" panose="03000700000000000000" pitchFamily="66" charset="-122"/>
              <a:ea typeface="手札体-简粗体" panose="03000700000000000000" pitchFamily="66" charset="-122"/>
            </a:rPr>
            <a:t>适合对消费品中的便利品和产品用品中的供应品的分销</a:t>
          </a:r>
        </a:p>
      </dgm:t>
    </dgm:pt>
    <dgm:pt modelId="{ADC78F46-2A90-441B-83BC-CD23AF43A84E}" type="parTrans" cxnId="{D6A1B779-AFE8-4551-B80A-B0C7773DBD2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FCAB1A2-10F2-425D-93C0-571D362AA41C}" type="sibTrans" cxnId="{D6A1B779-AFE8-4551-B80A-B0C7773DBD2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572C2A2-3234-45AD-8556-29BF2B64665F}" type="pres">
      <dgm:prSet presAssocID="{EFCD5A0C-0787-4F31-92D3-A0DB6671F7B7}" presName="linear" presStyleCnt="0">
        <dgm:presLayoutVars>
          <dgm:animLvl val="lvl"/>
          <dgm:resizeHandles val="exact"/>
        </dgm:presLayoutVars>
      </dgm:prSet>
      <dgm:spPr/>
    </dgm:pt>
    <dgm:pt modelId="{B022F28F-FB5E-4C9D-AFDA-3D1BAA332C74}" type="pres">
      <dgm:prSet presAssocID="{4580C323-EAB7-4C11-9EBF-01EF82486BC4}" presName="parentText" presStyleLbl="node1" presStyleIdx="0" presStyleCnt="3" custScaleX="34433" custScaleY="51707" custLinFactNeighborX="-32783" custLinFactNeighborY="-7455">
        <dgm:presLayoutVars>
          <dgm:chMax val="0"/>
          <dgm:bulletEnabled val="1"/>
        </dgm:presLayoutVars>
      </dgm:prSet>
      <dgm:spPr/>
    </dgm:pt>
    <dgm:pt modelId="{C5E137CA-2D5D-41A5-B818-8E33EFC53AC7}" type="pres">
      <dgm:prSet presAssocID="{4580C323-EAB7-4C11-9EBF-01EF82486BC4}" presName="childText" presStyleLbl="revTx" presStyleIdx="0" presStyleCnt="3" custScaleY="71580" custLinFactNeighborY="4815">
        <dgm:presLayoutVars>
          <dgm:bulletEnabled val="1"/>
        </dgm:presLayoutVars>
      </dgm:prSet>
      <dgm:spPr/>
    </dgm:pt>
    <dgm:pt modelId="{BC301445-B749-4C93-810D-899AD033C75F}" type="pres">
      <dgm:prSet presAssocID="{6AF86356-64D2-4F2E-9896-E76908687761}" presName="parentText" presStyleLbl="node1" presStyleIdx="1" presStyleCnt="3" custScaleX="34433" custScaleY="51707" custLinFactNeighborX="-34920" custLinFactNeighborY="-10305">
        <dgm:presLayoutVars>
          <dgm:chMax val="0"/>
          <dgm:bulletEnabled val="1"/>
        </dgm:presLayoutVars>
      </dgm:prSet>
      <dgm:spPr/>
    </dgm:pt>
    <dgm:pt modelId="{A2EB811B-FF40-42DC-A65A-EC9475FD1C10}" type="pres">
      <dgm:prSet presAssocID="{6AF86356-64D2-4F2E-9896-E76908687761}" presName="childText" presStyleLbl="revTx" presStyleIdx="1" presStyleCnt="3" custScaleY="71580" custLinFactNeighborY="2664">
        <dgm:presLayoutVars>
          <dgm:bulletEnabled val="1"/>
        </dgm:presLayoutVars>
      </dgm:prSet>
      <dgm:spPr/>
    </dgm:pt>
    <dgm:pt modelId="{1D4BBA72-934A-4CEB-88D8-082207ADECE3}" type="pres">
      <dgm:prSet presAssocID="{C14D6325-4C5A-4D1D-AB96-A0BA4D88842C}" presName="parentText" presStyleLbl="node1" presStyleIdx="2" presStyleCnt="3" custScaleX="34433" custScaleY="51707" custLinFactNeighborX="-32783" custLinFactNeighborY="-4446">
        <dgm:presLayoutVars>
          <dgm:chMax val="0"/>
          <dgm:bulletEnabled val="1"/>
        </dgm:presLayoutVars>
      </dgm:prSet>
      <dgm:spPr/>
    </dgm:pt>
    <dgm:pt modelId="{0C61C2CF-DDE1-4F19-A920-4B8D151E5D95}" type="pres">
      <dgm:prSet presAssocID="{C14D6325-4C5A-4D1D-AB96-A0BA4D88842C}" presName="childText" presStyleLbl="revTx" presStyleIdx="2" presStyleCnt="3" custScaleY="46288" custLinFactNeighborY="4440">
        <dgm:presLayoutVars>
          <dgm:bulletEnabled val="1"/>
        </dgm:presLayoutVars>
      </dgm:prSet>
      <dgm:spPr/>
    </dgm:pt>
  </dgm:ptLst>
  <dgm:cxnLst>
    <dgm:cxn modelId="{D6C6F10C-C3ED-42AB-99F7-86FAAD41B1C3}" srcId="{6AF86356-64D2-4F2E-9896-E76908687761}" destId="{352FC07B-D668-4EC9-9F28-340A38C421F7}" srcOrd="0" destOrd="0" parTransId="{562A59C3-6698-495C-BDAD-7D1E2496DA6B}" sibTransId="{B25386FD-7968-4E94-9DAC-BC2D336E3D41}"/>
    <dgm:cxn modelId="{75BC0729-AD50-7F4A-8561-DD6D298A8B46}" type="presOf" srcId="{6AF86356-64D2-4F2E-9896-E76908687761}" destId="{BC301445-B749-4C93-810D-899AD033C75F}" srcOrd="0" destOrd="0" presId="urn:microsoft.com/office/officeart/2005/8/layout/vList2#4"/>
    <dgm:cxn modelId="{4857EE3D-59EF-3343-BDCE-6712B0540148}" type="presOf" srcId="{30B62A0E-9294-467F-8424-64D119234B25}" destId="{C5E137CA-2D5D-41A5-B818-8E33EFC53AC7}" srcOrd="0" destOrd="1" presId="urn:microsoft.com/office/officeart/2005/8/layout/vList2#4"/>
    <dgm:cxn modelId="{0CB5264C-18AB-4D9F-9B6D-01D7A2E13ECF}" srcId="{4580C323-EAB7-4C11-9EBF-01EF82486BC4}" destId="{5FA62A3C-F72F-4C82-9E9F-9192BED6CE81}" srcOrd="0" destOrd="0" parTransId="{165721DA-39B1-432E-9571-25EA36BFD0BC}" sibTransId="{C34E3609-235C-46CB-8579-FE7AD0D4FD12}"/>
    <dgm:cxn modelId="{36A6B750-D58E-4C2E-8802-88B42C1D7F74}" srcId="{EFCD5A0C-0787-4F31-92D3-A0DB6671F7B7}" destId="{4580C323-EAB7-4C11-9EBF-01EF82486BC4}" srcOrd="0" destOrd="0" parTransId="{2A1D8D54-489E-4C4E-8D9F-E945073EF9BD}" sibTransId="{5466F8A1-327C-4675-8F9E-103E30174442}"/>
    <dgm:cxn modelId="{7150D267-F233-8842-B10D-B6DB6063B5D1}" type="presOf" srcId="{8ACFD1D8-1F1E-4BE3-8F1C-BE07767DB96D}" destId="{A2EB811B-FF40-42DC-A65A-EC9475FD1C10}" srcOrd="0" destOrd="1" presId="urn:microsoft.com/office/officeart/2005/8/layout/vList2#4"/>
    <dgm:cxn modelId="{4AD4276B-BBB8-0E4F-859D-594E142E381E}" type="presOf" srcId="{352FC07B-D668-4EC9-9F28-340A38C421F7}" destId="{A2EB811B-FF40-42DC-A65A-EC9475FD1C10}" srcOrd="0" destOrd="0" presId="urn:microsoft.com/office/officeart/2005/8/layout/vList2#4"/>
    <dgm:cxn modelId="{41BA306B-87D9-334F-A49A-3544F7BEC256}" type="presOf" srcId="{4580C323-EAB7-4C11-9EBF-01EF82486BC4}" destId="{B022F28F-FB5E-4C9D-AFDA-3D1BAA332C74}" srcOrd="0" destOrd="0" presId="urn:microsoft.com/office/officeart/2005/8/layout/vList2#4"/>
    <dgm:cxn modelId="{D6A1B779-AFE8-4551-B80A-B0C7773DBD26}" srcId="{4580C323-EAB7-4C11-9EBF-01EF82486BC4}" destId="{30B62A0E-9294-467F-8424-64D119234B25}" srcOrd="1" destOrd="0" parTransId="{ADC78F46-2A90-441B-83BC-CD23AF43A84E}" sibTransId="{DFCAB1A2-10F2-425D-93C0-571D362AA41C}"/>
    <dgm:cxn modelId="{21016290-B04F-2F4D-A10B-69F3D88B445E}" type="presOf" srcId="{EFCD5A0C-0787-4F31-92D3-A0DB6671F7B7}" destId="{6572C2A2-3234-45AD-8556-29BF2B64665F}" srcOrd="0" destOrd="0" presId="urn:microsoft.com/office/officeart/2005/8/layout/vList2#4"/>
    <dgm:cxn modelId="{0D953D9E-14B2-9D4F-87C4-DDEB7B1C39D2}" type="presOf" srcId="{C14D6325-4C5A-4D1D-AB96-A0BA4D88842C}" destId="{1D4BBA72-934A-4CEB-88D8-082207ADECE3}" srcOrd="0" destOrd="0" presId="urn:microsoft.com/office/officeart/2005/8/layout/vList2#4"/>
    <dgm:cxn modelId="{381120A3-0197-495B-BAD6-3E4FDD47E4FA}" srcId="{EFCD5A0C-0787-4F31-92D3-A0DB6671F7B7}" destId="{C14D6325-4C5A-4D1D-AB96-A0BA4D88842C}" srcOrd="2" destOrd="0" parTransId="{92201831-949C-4F87-9FB0-4F2E2860D7E0}" sibTransId="{4FC91565-1256-44AD-B8A9-AFE0E926AFB9}"/>
    <dgm:cxn modelId="{F3459FA3-7341-5642-B4AA-BD696CACCF43}" type="presOf" srcId="{4C8415DA-7920-49F9-B714-CDACDD8768FA}" destId="{0C61C2CF-DDE1-4F19-A920-4B8D151E5D95}" srcOrd="0" destOrd="0" presId="urn:microsoft.com/office/officeart/2005/8/layout/vList2#4"/>
    <dgm:cxn modelId="{272FD1A3-D685-4573-A812-C9D8737A4A1E}" srcId="{6AF86356-64D2-4F2E-9896-E76908687761}" destId="{8ACFD1D8-1F1E-4BE3-8F1C-BE07767DB96D}" srcOrd="1" destOrd="0" parTransId="{0802DD72-0722-4DCB-9F03-8EE21D492D9C}" sibTransId="{8475AE98-D7CE-401E-A838-1F89A60F1DC7}"/>
    <dgm:cxn modelId="{D8FCF3A9-5492-4B14-BE09-BE6918BE160C}" srcId="{C14D6325-4C5A-4D1D-AB96-A0BA4D88842C}" destId="{4C8415DA-7920-49F9-B714-CDACDD8768FA}" srcOrd="0" destOrd="0" parTransId="{13041798-4DAB-4EFC-879B-0CC4DBF63747}" sibTransId="{2E1AC22E-1CB3-4D49-812B-EBD1A2E67C3E}"/>
    <dgm:cxn modelId="{C9EF5EB9-552B-8341-9BED-E5A42DE8A1AD}" type="presOf" srcId="{5FA62A3C-F72F-4C82-9E9F-9192BED6CE81}" destId="{C5E137CA-2D5D-41A5-B818-8E33EFC53AC7}" srcOrd="0" destOrd="0" presId="urn:microsoft.com/office/officeart/2005/8/layout/vList2#4"/>
    <dgm:cxn modelId="{A790C1D6-59BF-493B-84B4-AE701378AC20}" srcId="{EFCD5A0C-0787-4F31-92D3-A0DB6671F7B7}" destId="{6AF86356-64D2-4F2E-9896-E76908687761}" srcOrd="1" destOrd="0" parTransId="{7D3A0018-5A76-478D-8823-6E447A7F1D71}" sibTransId="{7BCFCC67-05CB-4C37-AB5B-F3900C6FE417}"/>
    <dgm:cxn modelId="{EAB77B0E-CEC9-394F-AF6C-4DF01F5C52C0}" type="presParOf" srcId="{6572C2A2-3234-45AD-8556-29BF2B64665F}" destId="{B022F28F-FB5E-4C9D-AFDA-3D1BAA332C74}" srcOrd="0" destOrd="0" presId="urn:microsoft.com/office/officeart/2005/8/layout/vList2#4"/>
    <dgm:cxn modelId="{DEE0A693-7A90-434F-8456-46EBE0A74BF0}" type="presParOf" srcId="{6572C2A2-3234-45AD-8556-29BF2B64665F}" destId="{C5E137CA-2D5D-41A5-B818-8E33EFC53AC7}" srcOrd="1" destOrd="0" presId="urn:microsoft.com/office/officeart/2005/8/layout/vList2#4"/>
    <dgm:cxn modelId="{924E3A0D-CA29-CC40-8DB4-ABDE8AED34D2}" type="presParOf" srcId="{6572C2A2-3234-45AD-8556-29BF2B64665F}" destId="{BC301445-B749-4C93-810D-899AD033C75F}" srcOrd="2" destOrd="0" presId="urn:microsoft.com/office/officeart/2005/8/layout/vList2#4"/>
    <dgm:cxn modelId="{35D6EE75-89AF-964F-BA0C-D9CA563337C4}" type="presParOf" srcId="{6572C2A2-3234-45AD-8556-29BF2B64665F}" destId="{A2EB811B-FF40-42DC-A65A-EC9475FD1C10}" srcOrd="3" destOrd="0" presId="urn:microsoft.com/office/officeart/2005/8/layout/vList2#4"/>
    <dgm:cxn modelId="{3C88ACD1-6AD7-B647-9A23-66B3667176A0}" type="presParOf" srcId="{6572C2A2-3234-45AD-8556-29BF2B64665F}" destId="{1D4BBA72-934A-4CEB-88D8-082207ADECE3}" srcOrd="4" destOrd="0" presId="urn:microsoft.com/office/officeart/2005/8/layout/vList2#4"/>
    <dgm:cxn modelId="{FAA60D36-B17F-E943-BD1C-E2B18653E116}" type="presParOf" srcId="{6572C2A2-3234-45AD-8556-29BF2B64665F}" destId="{0C61C2CF-DDE1-4F19-A920-4B8D151E5D95}" srcOrd="5" destOrd="0" presId="urn:microsoft.com/office/officeart/2005/8/layout/vList2#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rPr>
            <a:t>市场营销过程</a:t>
          </a: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a:latin typeface="SimHei" charset="-122"/>
              <a:ea typeface="SimHei" charset="-122"/>
              <a:cs typeface="SimHei" charset="-122"/>
            </a:rPr>
            <a:t>市场营销的过程</a:t>
          </a: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a:latin typeface="SimHei" charset="-122"/>
              <a:ea typeface="SimHei" charset="-122"/>
              <a:cs typeface="SimHei" charset="-122"/>
            </a:rPr>
            <a:t>目标营销经历的三个阶段</a:t>
          </a: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a:latin typeface="SimHei" charset="-122"/>
              <a:ea typeface="SimHei" charset="-122"/>
              <a:cs typeface="SimHei" charset="-122"/>
            </a:rPr>
            <a:t>选择目标市场的三种战略</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市场营销组合策略</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pt>
    <dgm:pt modelId="{CBD704CC-8D6F-4C39-AFA6-3825EE74A965}" type="pres">
      <dgm:prSet presAssocID="{3FA44A42-E0AE-412C-8071-9A37D30DD567}" presName="rootConnector" presStyleLbl="node2" presStyleIdx="0" presStyleCnt="4"/>
      <dgm:spPr/>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pt>
    <dgm:pt modelId="{A4529214-DB2D-4B21-8831-F60F2A376559}" type="pres">
      <dgm:prSet presAssocID="{7638F483-EC40-4669-A117-0C6040B4A66B}" presName="rootConnector" presStyleLbl="node2" presStyleIdx="1" presStyleCnt="4"/>
      <dgm:spPr/>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pt>
    <dgm:pt modelId="{BCDD8BD9-F9D2-4C44-AB56-5005F5FB7B08}" type="pres">
      <dgm:prSet presAssocID="{87585F0D-6A81-F747-99EB-D14B33EBB618}" presName="rootConnector" presStyleLbl="node2" presStyleIdx="2" presStyleCnt="4"/>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pt>
    <dgm:pt modelId="{B13D6842-7E74-6E4A-B081-886229548982}" type="pres">
      <dgm:prSet presAssocID="{23F1803F-276C-8041-9B7B-082F2BD1E946}" presName="rootConnector" presStyleLbl="node2" presStyleIdx="3"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3" destOrd="0" parTransId="{5E91D41B-332E-E54E-BBB2-1256B9CC48C7}" sibTransId="{A4A747C8-04CB-3145-88B3-093091584144}"/>
    <dgm:cxn modelId="{52E4B309-18DF-BC4B-AF6B-46B9015539D2}" type="presOf" srcId="{E2369F6E-DA59-4F6E-BD69-6CAA013A82BE}" destId="{CD82D2C2-9EF5-4CA0-9CEE-9265A38A1F4A}" srcOrd="0" destOrd="0" presId="urn:microsoft.com/office/officeart/2009/3/layout/HorizontalOrganizationChart"/>
    <dgm:cxn modelId="{7C2BB00A-4697-1C46-8D43-62CD1D0B2FB0}"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FEB7BD1F-2ED8-4E4C-AC29-59D1A57EEC46}" type="presOf" srcId="{7638F483-EC40-4669-A117-0C6040B4A66B}" destId="{86A07B8D-FF15-4EFF-8681-05A46BF1E797}" srcOrd="0" destOrd="0" presId="urn:microsoft.com/office/officeart/2009/3/layout/HorizontalOrganizationChart"/>
    <dgm:cxn modelId="{C4A36654-FBB7-FF4D-8D5D-E1C98762CF3A}" type="presOf" srcId="{87585F0D-6A81-F747-99EB-D14B33EBB618}" destId="{A73C4A40-2D47-BF42-9EF8-B3BEE9451F45}" srcOrd="0" destOrd="0" presId="urn:microsoft.com/office/officeart/2009/3/layout/HorizontalOrganizationChart"/>
    <dgm:cxn modelId="{9B4BC65B-F03F-F840-857D-B107AD3DF621}" type="presOf" srcId="{57E64457-75B6-40DF-86BF-80888D7FBBC5}" destId="{72A5A8A1-C34D-4CC9-B014-4EDC4C60B5CB}" srcOrd="0" destOrd="0" presId="urn:microsoft.com/office/officeart/2009/3/layout/HorizontalOrganizationChart"/>
    <dgm:cxn modelId="{0BFBDE63-578B-214C-8C9B-1F34D1676193}" type="presOf" srcId="{7638F483-EC40-4669-A117-0C6040B4A66B}" destId="{A4529214-DB2D-4B21-8831-F60F2A376559}" srcOrd="1" destOrd="0" presId="urn:microsoft.com/office/officeart/2009/3/layout/HorizontalOrganizationChart"/>
    <dgm:cxn modelId="{43A6D464-7358-5941-B952-1534B22333E5}" type="presOf" srcId="{23F1803F-276C-8041-9B7B-082F2BD1E946}" destId="{B13D6842-7E74-6E4A-B081-886229548982}" srcOrd="1" destOrd="0" presId="urn:microsoft.com/office/officeart/2009/3/layout/HorizontalOrganizationChart"/>
    <dgm:cxn modelId="{E2146B72-319A-8844-BC33-3EA697236F00}" type="presOf" srcId="{9AC2E227-803C-4016-BF2C-9291B6CAA290}" destId="{2A2AFDF2-2568-44F8-842C-3BFD70D9F2B1}" srcOrd="0" destOrd="0" presId="urn:microsoft.com/office/officeart/2009/3/layout/HorizontalOrganizationChart"/>
    <dgm:cxn modelId="{49833178-6AF5-F541-9BDC-FECDE7FB7F4B}" type="presOf" srcId="{3FA44A42-E0AE-412C-8071-9A37D30DD567}" destId="{CBD704CC-8D6F-4C39-AFA6-3825EE74A965}" srcOrd="1" destOrd="0" presId="urn:microsoft.com/office/officeart/2009/3/layout/HorizontalOrganizationChart"/>
    <dgm:cxn modelId="{8AB6F18C-E9F3-7041-9F8D-B199A87BBC51}" type="presOf" srcId="{F05BBA42-D7AF-4BA0-8C3F-85B1FE28E48F}" destId="{18DB143D-9E27-4E02-AFA5-F665953CBC10}" srcOrd="0" destOrd="0" presId="urn:microsoft.com/office/officeart/2009/3/layout/HorizontalOrganizationChart"/>
    <dgm:cxn modelId="{ECA8308E-0FFA-C54B-AECC-0712D77E9119}" type="presOf" srcId="{18A5DCF8-381A-9740-A1DC-D1A5033A3647}" destId="{B94BF64B-9716-424E-A851-42E8E7B2B9A7}" srcOrd="0" destOrd="0" presId="urn:microsoft.com/office/officeart/2009/3/layout/HorizontalOrganizationChart"/>
    <dgm:cxn modelId="{94B38A90-62C2-A543-A90B-082C6B90F30E}" type="presOf" srcId="{3FA44A42-E0AE-412C-8071-9A37D30DD567}" destId="{22C8BBC7-02FA-4EF0-899A-834C1FEE39E3}"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ABD59AA-4D6A-4321-B1A4-8D610095B134}" srcId="{9AC2E227-803C-4016-BF2C-9291B6CAA290}" destId="{3FA44A42-E0AE-412C-8071-9A37D30DD567}" srcOrd="0" destOrd="0" parTransId="{E2369F6E-DA59-4F6E-BD69-6CAA013A82BE}" sibTransId="{05B8FEA2-0054-4DA8-8F71-5C25E580ABD0}"/>
    <dgm:cxn modelId="{EF0241AB-11B1-3746-BA03-20E7CDBE49FA}" type="presOf" srcId="{87585F0D-6A81-F747-99EB-D14B33EBB618}" destId="{BCDD8BD9-F9D2-4C44-AB56-5005F5FB7B08}" srcOrd="1" destOrd="0" presId="urn:microsoft.com/office/officeart/2009/3/layout/HorizontalOrganizationChart"/>
    <dgm:cxn modelId="{B11053BA-054A-F44F-BA32-181FADFEB3FE}" type="presOf" srcId="{5E91D41B-332E-E54E-BBB2-1256B9CC48C7}" destId="{97BD78E0-6CC9-224B-9FDD-F11EE9BF8DF0}"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F51E21F5-640E-FC43-90A1-2E0303B9FB01}" type="presOf" srcId="{23F1803F-276C-8041-9B7B-082F2BD1E946}" destId="{19BA56B5-C34A-B64D-A239-C962FAC6DE3A}" srcOrd="0" destOrd="0" presId="urn:microsoft.com/office/officeart/2009/3/layout/HorizontalOrganizationChart"/>
    <dgm:cxn modelId="{0304F946-9994-F64C-91BC-652D5B46684A}" type="presParOf" srcId="{18DB143D-9E27-4E02-AFA5-F665953CBC10}" destId="{07E01157-B979-4F6B-B892-75DB2A2B8B0F}" srcOrd="0" destOrd="0" presId="urn:microsoft.com/office/officeart/2009/3/layout/HorizontalOrganizationChart"/>
    <dgm:cxn modelId="{55D6161E-E315-BC4F-8E22-0B75260437E4}" type="presParOf" srcId="{07E01157-B979-4F6B-B892-75DB2A2B8B0F}" destId="{F686C23F-604E-4653-B2CB-27DBB6BED631}" srcOrd="0" destOrd="0" presId="urn:microsoft.com/office/officeart/2009/3/layout/HorizontalOrganizationChart"/>
    <dgm:cxn modelId="{828876B5-00D8-1E46-BC76-0FE969D96C4E}" type="presParOf" srcId="{F686C23F-604E-4653-B2CB-27DBB6BED631}" destId="{2A2AFDF2-2568-44F8-842C-3BFD70D9F2B1}" srcOrd="0" destOrd="0" presId="urn:microsoft.com/office/officeart/2009/3/layout/HorizontalOrganizationChart"/>
    <dgm:cxn modelId="{CA1BFA81-9308-B74C-A0FE-709207CA686B}" type="presParOf" srcId="{F686C23F-604E-4653-B2CB-27DBB6BED631}" destId="{9CD41DA5-A8A9-4189-B933-DCF665F7DF2D}" srcOrd="1" destOrd="0" presId="urn:microsoft.com/office/officeart/2009/3/layout/HorizontalOrganizationChart"/>
    <dgm:cxn modelId="{F66B05DD-3D00-3D46-A692-EA5C10BC076C}" type="presParOf" srcId="{07E01157-B979-4F6B-B892-75DB2A2B8B0F}" destId="{96876921-77F4-4E08-9148-E99125692808}" srcOrd="1" destOrd="0" presId="urn:microsoft.com/office/officeart/2009/3/layout/HorizontalOrganizationChart"/>
    <dgm:cxn modelId="{AE47C11D-B0A3-0346-BCDE-51FB96B959DF}" type="presParOf" srcId="{96876921-77F4-4E08-9148-E99125692808}" destId="{CD82D2C2-9EF5-4CA0-9CEE-9265A38A1F4A}" srcOrd="0" destOrd="0" presId="urn:microsoft.com/office/officeart/2009/3/layout/HorizontalOrganizationChart"/>
    <dgm:cxn modelId="{B252097E-51FD-C842-BC3D-CDC2F2A95C25}" type="presParOf" srcId="{96876921-77F4-4E08-9148-E99125692808}" destId="{9441C830-A66B-4AFB-9252-8069549D4F0A}" srcOrd="1" destOrd="0" presId="urn:microsoft.com/office/officeart/2009/3/layout/HorizontalOrganizationChart"/>
    <dgm:cxn modelId="{D3A4C344-4784-384D-82A5-E378FA76A196}" type="presParOf" srcId="{9441C830-A66B-4AFB-9252-8069549D4F0A}" destId="{FEAC7974-4462-4948-9F19-4D53C38CC88A}" srcOrd="0" destOrd="0" presId="urn:microsoft.com/office/officeart/2009/3/layout/HorizontalOrganizationChart"/>
    <dgm:cxn modelId="{676C14D0-D059-5344-AC8E-8466251913FC}" type="presParOf" srcId="{FEAC7974-4462-4948-9F19-4D53C38CC88A}" destId="{22C8BBC7-02FA-4EF0-899A-834C1FEE39E3}" srcOrd="0" destOrd="0" presId="urn:microsoft.com/office/officeart/2009/3/layout/HorizontalOrganizationChart"/>
    <dgm:cxn modelId="{44CE02DC-C49F-864D-9C2F-4000202A14AB}" type="presParOf" srcId="{FEAC7974-4462-4948-9F19-4D53C38CC88A}" destId="{CBD704CC-8D6F-4C39-AFA6-3825EE74A965}" srcOrd="1" destOrd="0" presId="urn:microsoft.com/office/officeart/2009/3/layout/HorizontalOrganizationChart"/>
    <dgm:cxn modelId="{5DE0BC65-265F-E044-81B7-1EE010E8953C}" type="presParOf" srcId="{9441C830-A66B-4AFB-9252-8069549D4F0A}" destId="{C4FE27A9-6818-468D-8F72-5DEAE64958BC}" srcOrd="1" destOrd="0" presId="urn:microsoft.com/office/officeart/2009/3/layout/HorizontalOrganizationChart"/>
    <dgm:cxn modelId="{CE28FE0E-8030-F94F-A156-BDF094EC235B}" type="presParOf" srcId="{9441C830-A66B-4AFB-9252-8069549D4F0A}" destId="{B9E24DCA-DEF6-41DD-8228-40542DF88903}" srcOrd="2" destOrd="0" presId="urn:microsoft.com/office/officeart/2009/3/layout/HorizontalOrganizationChart"/>
    <dgm:cxn modelId="{E4C78435-9CB3-9D4D-8573-FD5AD5A66DE7}" type="presParOf" srcId="{96876921-77F4-4E08-9148-E99125692808}" destId="{72A5A8A1-C34D-4CC9-B014-4EDC4C60B5CB}" srcOrd="2" destOrd="0" presId="urn:microsoft.com/office/officeart/2009/3/layout/HorizontalOrganizationChart"/>
    <dgm:cxn modelId="{09625B97-03B0-7344-B4FF-269D3F6332BD}" type="presParOf" srcId="{96876921-77F4-4E08-9148-E99125692808}" destId="{99464D45-2B22-432F-8F6C-3394CEC310A7}" srcOrd="3" destOrd="0" presId="urn:microsoft.com/office/officeart/2009/3/layout/HorizontalOrganizationChart"/>
    <dgm:cxn modelId="{D865BE07-1A64-6B45-ACF5-E12EE66406F2}" type="presParOf" srcId="{99464D45-2B22-432F-8F6C-3394CEC310A7}" destId="{7EEFA05D-0146-474D-BB41-35A44BBAC0EB}" srcOrd="0" destOrd="0" presId="urn:microsoft.com/office/officeart/2009/3/layout/HorizontalOrganizationChart"/>
    <dgm:cxn modelId="{81A93869-EC46-0049-9C9B-91D575424150}" type="presParOf" srcId="{7EEFA05D-0146-474D-BB41-35A44BBAC0EB}" destId="{86A07B8D-FF15-4EFF-8681-05A46BF1E797}" srcOrd="0" destOrd="0" presId="urn:microsoft.com/office/officeart/2009/3/layout/HorizontalOrganizationChart"/>
    <dgm:cxn modelId="{3153212A-6E1D-024B-A029-F225AA6861BE}" type="presParOf" srcId="{7EEFA05D-0146-474D-BB41-35A44BBAC0EB}" destId="{A4529214-DB2D-4B21-8831-F60F2A376559}" srcOrd="1" destOrd="0" presId="urn:microsoft.com/office/officeart/2009/3/layout/HorizontalOrganizationChart"/>
    <dgm:cxn modelId="{27E29C5A-797D-B949-B52F-17F02BC84CEE}" type="presParOf" srcId="{99464D45-2B22-432F-8F6C-3394CEC310A7}" destId="{4C9D6515-EA4F-4DBF-A8FE-0711C70136B1}" srcOrd="1" destOrd="0" presId="urn:microsoft.com/office/officeart/2009/3/layout/HorizontalOrganizationChart"/>
    <dgm:cxn modelId="{6303B3CB-3238-BC4A-9551-8FF9266FD130}" type="presParOf" srcId="{99464D45-2B22-432F-8F6C-3394CEC310A7}" destId="{686779DB-34D3-4F60-84B6-A35826FF3C2A}" srcOrd="2" destOrd="0" presId="urn:microsoft.com/office/officeart/2009/3/layout/HorizontalOrganizationChart"/>
    <dgm:cxn modelId="{FC708761-1DC3-634A-8E75-77783A0D69F7}" type="presParOf" srcId="{96876921-77F4-4E08-9148-E99125692808}" destId="{B94BF64B-9716-424E-A851-42E8E7B2B9A7}" srcOrd="4" destOrd="0" presId="urn:microsoft.com/office/officeart/2009/3/layout/HorizontalOrganizationChart"/>
    <dgm:cxn modelId="{7B5C0BBA-9B06-1C41-B3E5-EBEE07482782}" type="presParOf" srcId="{96876921-77F4-4E08-9148-E99125692808}" destId="{31E814C1-FFDD-BA48-BF9D-F3C8FF892503}" srcOrd="5" destOrd="0" presId="urn:microsoft.com/office/officeart/2009/3/layout/HorizontalOrganizationChart"/>
    <dgm:cxn modelId="{EDB4F123-9483-B340-A5B1-0BB7725B1305}" type="presParOf" srcId="{31E814C1-FFDD-BA48-BF9D-F3C8FF892503}" destId="{1780440E-D92A-B040-A710-F8D875101E05}" srcOrd="0" destOrd="0" presId="urn:microsoft.com/office/officeart/2009/3/layout/HorizontalOrganizationChart"/>
    <dgm:cxn modelId="{C854158F-7860-E94F-B1FA-9F7C8FF341DF}" type="presParOf" srcId="{1780440E-D92A-B040-A710-F8D875101E05}" destId="{A73C4A40-2D47-BF42-9EF8-B3BEE9451F45}" srcOrd="0" destOrd="0" presId="urn:microsoft.com/office/officeart/2009/3/layout/HorizontalOrganizationChart"/>
    <dgm:cxn modelId="{D6C85C89-D148-9D48-B32F-FB54D3184E4D}" type="presParOf" srcId="{1780440E-D92A-B040-A710-F8D875101E05}" destId="{BCDD8BD9-F9D2-4C44-AB56-5005F5FB7B08}" srcOrd="1" destOrd="0" presId="urn:microsoft.com/office/officeart/2009/3/layout/HorizontalOrganizationChart"/>
    <dgm:cxn modelId="{B438E215-F518-DA4B-B9B9-86919E5A53B8}" type="presParOf" srcId="{31E814C1-FFDD-BA48-BF9D-F3C8FF892503}" destId="{B22D4294-1D49-E046-9CF9-7B480D0762E6}" srcOrd="1" destOrd="0" presId="urn:microsoft.com/office/officeart/2009/3/layout/HorizontalOrganizationChart"/>
    <dgm:cxn modelId="{C37AB7F3-1CF7-6A4C-873B-D8D9474A5AF0}" type="presParOf" srcId="{31E814C1-FFDD-BA48-BF9D-F3C8FF892503}" destId="{E1D0C206-488D-6348-BEA7-1FE8B1679EF7}" srcOrd="2" destOrd="0" presId="urn:microsoft.com/office/officeart/2009/3/layout/HorizontalOrganizationChart"/>
    <dgm:cxn modelId="{7B0C6D16-027A-234D-BF5E-765785EAAE44}" type="presParOf" srcId="{96876921-77F4-4E08-9148-E99125692808}" destId="{97BD78E0-6CC9-224B-9FDD-F11EE9BF8DF0}" srcOrd="6" destOrd="0" presId="urn:microsoft.com/office/officeart/2009/3/layout/HorizontalOrganizationChart"/>
    <dgm:cxn modelId="{02B35A3B-2B98-5D48-B496-93C2E78DD671}" type="presParOf" srcId="{96876921-77F4-4E08-9148-E99125692808}" destId="{F5564F5E-C23C-6041-B185-3508736BC161}" srcOrd="7" destOrd="0" presId="urn:microsoft.com/office/officeart/2009/3/layout/HorizontalOrganizationChart"/>
    <dgm:cxn modelId="{71A76382-4A21-0F4C-9D84-1D30B0B7669F}" type="presParOf" srcId="{F5564F5E-C23C-6041-B185-3508736BC161}" destId="{730C15AF-A2E3-334E-9C4F-2DA8AC61AB90}" srcOrd="0" destOrd="0" presId="urn:microsoft.com/office/officeart/2009/3/layout/HorizontalOrganizationChart"/>
    <dgm:cxn modelId="{CAAAE4C6-9014-8B43-84F5-0EAA59A1DFC5}" type="presParOf" srcId="{730C15AF-A2E3-334E-9C4F-2DA8AC61AB90}" destId="{19BA56B5-C34A-B64D-A239-C962FAC6DE3A}" srcOrd="0" destOrd="0" presId="urn:microsoft.com/office/officeart/2009/3/layout/HorizontalOrganizationChart"/>
    <dgm:cxn modelId="{4F62C006-DA71-3E4D-A9E6-D8A33649BB06}" type="presParOf" srcId="{730C15AF-A2E3-334E-9C4F-2DA8AC61AB90}" destId="{B13D6842-7E74-6E4A-B081-886229548982}" srcOrd="1" destOrd="0" presId="urn:microsoft.com/office/officeart/2009/3/layout/HorizontalOrganizationChart"/>
    <dgm:cxn modelId="{77785214-B433-8840-8EA8-B1307CA7F32E}" type="presParOf" srcId="{F5564F5E-C23C-6041-B185-3508736BC161}" destId="{DA228DBB-51B5-1545-814C-2E0469298B4C}" srcOrd="1" destOrd="0" presId="urn:microsoft.com/office/officeart/2009/3/layout/HorizontalOrganizationChart"/>
    <dgm:cxn modelId="{D378EB71-A4E9-0B4B-9D3C-33484D39D163}" type="presParOf" srcId="{F5564F5E-C23C-6041-B185-3508736BC161}" destId="{D334E96E-D664-3443-8496-4E437BC45B67}" srcOrd="2" destOrd="0" presId="urn:microsoft.com/office/officeart/2009/3/layout/HorizontalOrganizationChart"/>
    <dgm:cxn modelId="{B25DDBF4-97BB-5D48-80C0-2EA7459493D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3D40B7B2-F8B5-41A7-AE88-FA8D2212433B}" type="doc">
      <dgm:prSet loTypeId="urn:microsoft.com/office/officeart/2005/8/layout/cycle4#1" loCatId="relationship" qsTypeId="urn:microsoft.com/office/officeart/2005/8/quickstyle/simple1#8" qsCatId="simple" csTypeId="urn:microsoft.com/office/officeart/2005/8/colors/accent2_2#9" csCatId="accent2" phldr="1"/>
      <dgm:spPr/>
      <dgm:t>
        <a:bodyPr/>
        <a:lstStyle/>
        <a:p>
          <a:endParaRPr lang="zh-CN" altLang="en-US"/>
        </a:p>
      </dgm:t>
    </dgm:pt>
    <dgm:pt modelId="{3153D7E5-6D63-4A3D-8CF6-B55873D64612}">
      <dgm:prSet phldrT="[文本]" custT="1"/>
      <dgm:spPr/>
      <dgm:t>
        <a:bodyPr/>
        <a:lstStyle/>
        <a:p>
          <a:pPr>
            <a:lnSpc>
              <a:spcPts val="2880"/>
            </a:lnSpc>
          </a:pPr>
          <a:r>
            <a:rPr lang="zh-CN" altLang="en-US" sz="2400" dirty="0">
              <a:latin typeface="手札体-简粗体" panose="03000700000000000000" pitchFamily="66" charset="-122"/>
              <a:ea typeface="手札体-简粗体" panose="03000700000000000000" pitchFamily="66" charset="-122"/>
            </a:rPr>
            <a:t>广告</a:t>
          </a:r>
        </a:p>
      </dgm:t>
    </dgm:pt>
    <dgm:pt modelId="{FA66DF92-6BC4-4FFE-B726-78317A76E877}" type="parTrans" cxnId="{2A4DC264-6AEF-4080-89BA-82F12926ECE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C0B565D5-BF9C-457E-9F8B-9FE69384289C}" type="sibTrans" cxnId="{2A4DC264-6AEF-4080-89BA-82F12926ECE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CAE1B68B-88E0-4312-83EE-BDA2597A111B}">
      <dgm:prSet phldrT="[文本]" custT="1"/>
      <dgm:spPr/>
      <dgm:t>
        <a:bodyPr/>
        <a:lstStyle/>
        <a:p>
          <a:pPr>
            <a:lnSpc>
              <a:spcPts val="2400"/>
            </a:lnSpc>
          </a:pPr>
          <a:r>
            <a:rPr lang="zh-CN" altLang="en-US" sz="2000" dirty="0">
              <a:latin typeface="手札体-简粗体" panose="03000700000000000000" pitchFamily="66" charset="-122"/>
              <a:ea typeface="手札体-简粗体" panose="03000700000000000000" pitchFamily="66" charset="-122"/>
            </a:rPr>
            <a:t>付费</a:t>
          </a:r>
        </a:p>
      </dgm:t>
    </dgm:pt>
    <dgm:pt modelId="{29C35DC1-94C3-471E-97AC-D5F248DE91B7}" type="parTrans" cxnId="{2E7EF29B-7DB1-4844-9E1C-9D481426308A}">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EB58E6F-CD7B-4609-B324-249C14868E97}" type="sibTrans" cxnId="{2E7EF29B-7DB1-4844-9E1C-9D481426308A}">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919CD94C-F1BF-493F-8775-1DCAA3A38A14}">
      <dgm:prSet phldrT="[文本]" custT="1"/>
      <dgm:spPr/>
      <dgm:t>
        <a:bodyPr/>
        <a:lstStyle/>
        <a:p>
          <a:pPr>
            <a:lnSpc>
              <a:spcPts val="2880"/>
            </a:lnSpc>
          </a:pPr>
          <a:r>
            <a:rPr lang="zh-CN" altLang="en-US" sz="2400" dirty="0">
              <a:latin typeface="手札体-简粗体" panose="03000700000000000000" pitchFamily="66" charset="-122"/>
              <a:ea typeface="手札体-简粗体" panose="03000700000000000000" pitchFamily="66" charset="-122"/>
            </a:rPr>
            <a:t>人员推销</a:t>
          </a:r>
        </a:p>
      </dgm:t>
    </dgm:pt>
    <dgm:pt modelId="{82813A31-BD41-48CE-82CF-697FC0204175}" type="parTrans" cxnId="{150B37BD-6295-4DA1-965E-785D296B6811}">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D3A7657-6279-4BB5-A3D5-F7D2BB68FFE5}" type="sibTrans" cxnId="{150B37BD-6295-4DA1-965E-785D296B6811}">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29B36FF5-2298-4D42-B506-97343CBE9109}">
      <dgm:prSet phldrT="[文本]" custT="1"/>
      <dgm:spPr/>
      <dgm:t>
        <a:bodyPr/>
        <a:lstStyle/>
        <a:p>
          <a:pPr>
            <a:lnSpc>
              <a:spcPts val="2400"/>
            </a:lnSpc>
          </a:pPr>
          <a:r>
            <a:rPr lang="zh-CN" altLang="en-US" sz="2000" dirty="0">
              <a:latin typeface="手札体-简粗体" panose="03000700000000000000" pitchFamily="66" charset="-122"/>
              <a:ea typeface="手札体-简粗体" panose="03000700000000000000" pitchFamily="66" charset="-122"/>
            </a:rPr>
            <a:t>直接与顾客接触</a:t>
          </a:r>
        </a:p>
      </dgm:t>
    </dgm:pt>
    <dgm:pt modelId="{50EDF6F5-409D-4830-9B29-8668E5240D53}" type="parTrans" cxnId="{6A47E532-E6E8-422A-AACE-A561FCF6913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637E10F-87FB-4B10-8C74-5EE0940DD865}" type="sibTrans" cxnId="{6A47E532-E6E8-422A-AACE-A561FCF6913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283143BA-1035-43A4-98D2-A1084F225A88}">
      <dgm:prSet phldrT="[文本]" custT="1"/>
      <dgm:spPr/>
      <dgm:t>
        <a:bodyPr/>
        <a:lstStyle/>
        <a:p>
          <a:pPr>
            <a:lnSpc>
              <a:spcPts val="2880"/>
            </a:lnSpc>
          </a:pPr>
          <a:r>
            <a:rPr lang="zh-CN" altLang="en-US" sz="2400" dirty="0">
              <a:latin typeface="手札体-简粗体" panose="03000700000000000000" pitchFamily="66" charset="-122"/>
              <a:ea typeface="手札体-简粗体" panose="03000700000000000000" pitchFamily="66" charset="-122"/>
            </a:rPr>
            <a:t>销售促进</a:t>
          </a:r>
        </a:p>
      </dgm:t>
    </dgm:pt>
    <dgm:pt modelId="{C218A29E-5308-4188-9342-FA30398F4614}" type="parTrans" cxnId="{1A12CD57-9F62-424E-BEEB-9D1B6F87FA12}">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CE78F71-0C6C-43A4-88B1-3A53D7E13001}" type="sibTrans" cxnId="{1A12CD57-9F62-424E-BEEB-9D1B6F87FA12}">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8A907E1C-3081-48FE-B609-BBDC3361EBF0}">
      <dgm:prSet phldrT="[文本]" custT="1"/>
      <dgm:spPr/>
      <dgm:t>
        <a:bodyPr/>
        <a:lstStyle/>
        <a:p>
          <a:pPr>
            <a:lnSpc>
              <a:spcPts val="2400"/>
            </a:lnSpc>
          </a:pPr>
          <a:r>
            <a:rPr lang="zh-CN" altLang="en-US" sz="2000" dirty="0">
              <a:latin typeface="手札体-简粗体" panose="03000700000000000000" pitchFamily="66" charset="-122"/>
              <a:ea typeface="手札体-简粗体" panose="03000700000000000000" pitchFamily="66" charset="-122"/>
            </a:rPr>
            <a:t>运用各种短期诱因</a:t>
          </a:r>
        </a:p>
      </dgm:t>
    </dgm:pt>
    <dgm:pt modelId="{AD129C9B-3E54-411D-A382-65048E899BE8}" type="parTrans" cxnId="{68AE3B98-E6CF-431E-B45B-AF242FCF0C6F}">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738CA16-0421-46AE-8E62-9E2B3698EC3F}" type="sibTrans" cxnId="{68AE3B98-E6CF-431E-B45B-AF242FCF0C6F}">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4ACD28D8-1A7A-48A9-BD8C-6CADB6262B1E}">
      <dgm:prSet phldrT="[文本]" custT="1"/>
      <dgm:spPr/>
      <dgm:t>
        <a:bodyPr/>
        <a:lstStyle/>
        <a:p>
          <a:pPr>
            <a:lnSpc>
              <a:spcPts val="2880"/>
            </a:lnSpc>
          </a:pPr>
          <a:r>
            <a:rPr lang="zh-CN" altLang="en-US" sz="2400" dirty="0">
              <a:latin typeface="手札体-简粗体" panose="03000700000000000000" pitchFamily="66" charset="-122"/>
              <a:ea typeface="手札体-简粗体" panose="03000700000000000000" pitchFamily="66" charset="-122"/>
            </a:rPr>
            <a:t>公关宣传</a:t>
          </a:r>
        </a:p>
      </dgm:t>
    </dgm:pt>
    <dgm:pt modelId="{3643007D-1B0F-4736-B9CC-625C77DC71E2}" type="parTrans" cxnId="{383324A3-9AC7-4D12-8409-A23432F3A872}">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232D7843-E8EC-4E65-AC3B-3FF7F217885D}" type="sibTrans" cxnId="{383324A3-9AC7-4D12-8409-A23432F3A872}">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57FBA123-B779-4224-A298-FDB84C04194D}">
      <dgm:prSet phldrT="[文本]" custT="1"/>
      <dgm:spPr/>
      <dgm:t>
        <a:bodyPr/>
        <a:lstStyle/>
        <a:p>
          <a:pPr>
            <a:lnSpc>
              <a:spcPts val="2400"/>
            </a:lnSpc>
          </a:pPr>
          <a:r>
            <a:rPr lang="zh-CN" altLang="en-US" sz="2000" dirty="0">
              <a:latin typeface="手札体-简粗体" panose="03000700000000000000" pitchFamily="66" charset="-122"/>
              <a:ea typeface="手札体-简粗体" panose="03000700000000000000" pitchFamily="66" charset="-122"/>
            </a:rPr>
            <a:t>不付费</a:t>
          </a:r>
        </a:p>
      </dgm:t>
    </dgm:pt>
    <dgm:pt modelId="{846AA03F-0EBB-4903-801C-31326434ADC4}" type="parTrans" cxnId="{1A899779-FC4D-4985-9A5F-91726069DA47}">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8777D4DD-D155-4377-8BDA-B853BA0F66A5}" type="sibTrans" cxnId="{1A899779-FC4D-4985-9A5F-91726069DA47}">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CC332D4-8D73-44AD-ABE4-BDBC2FD85BFA}">
      <dgm:prSet phldrT="[文本]" custT="1"/>
      <dgm:spPr/>
      <dgm:t>
        <a:bodyPr/>
        <a:lstStyle/>
        <a:p>
          <a:pPr>
            <a:lnSpc>
              <a:spcPts val="2400"/>
            </a:lnSpc>
          </a:pPr>
          <a:r>
            <a:rPr lang="zh-CN" altLang="en-US" sz="2000" dirty="0">
              <a:solidFill>
                <a:srgbClr val="FF0000"/>
              </a:solidFill>
              <a:latin typeface="手札体-简粗体" panose="03000700000000000000" pitchFamily="66" charset="-122"/>
              <a:ea typeface="手札体-简粗体" panose="03000700000000000000" pitchFamily="66" charset="-122"/>
            </a:rPr>
            <a:t>消费品市场上最重要的促销方式</a:t>
          </a:r>
        </a:p>
      </dgm:t>
    </dgm:pt>
    <dgm:pt modelId="{43FCCD8F-07CD-4673-9CE7-FDFA513A6FD1}" type="parTrans" cxnId="{6D874C14-3A02-4457-B98A-3C07F4E7B9EA}">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1684211-8B05-4773-BEC1-41BF61E4B9AE}" type="sibTrans" cxnId="{6D874C14-3A02-4457-B98A-3C07F4E7B9EA}">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F94543BA-7D48-4FAB-B8A2-44C1A19C4E7C}">
      <dgm:prSet phldrT="[文本]" custT="1"/>
      <dgm:spPr/>
      <dgm:t>
        <a:bodyPr/>
        <a:lstStyle/>
        <a:p>
          <a:pPr>
            <a:lnSpc>
              <a:spcPts val="2400"/>
            </a:lnSpc>
          </a:pPr>
          <a:r>
            <a:rPr lang="zh-CN" altLang="en-US" sz="2000" dirty="0">
              <a:solidFill>
                <a:srgbClr val="FF0000"/>
              </a:solidFill>
              <a:latin typeface="手札体-简粗体" panose="03000700000000000000" pitchFamily="66" charset="-122"/>
              <a:ea typeface="手札体-简粗体" panose="03000700000000000000" pitchFamily="66" charset="-122"/>
            </a:rPr>
            <a:t>间接的促销方式</a:t>
          </a:r>
        </a:p>
      </dgm:t>
    </dgm:pt>
    <dgm:pt modelId="{2622B603-EA34-4AF3-917A-396926819E18}" type="parTrans" cxnId="{074B10FC-4984-400E-A457-0B0E12734B7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BA78A46B-27B7-402E-94F8-FFA2512E1BD8}" type="sibTrans" cxnId="{074B10FC-4984-400E-A457-0B0E12734B7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4E9D5C5C-68EF-470F-8AEF-B9F4E3D42586}">
      <dgm:prSet phldrT="[文本]" custT="1"/>
      <dgm:spPr/>
      <dgm:t>
        <a:bodyPr/>
        <a:lstStyle/>
        <a:p>
          <a:pPr>
            <a:lnSpc>
              <a:spcPts val="2400"/>
            </a:lnSpc>
          </a:pPr>
          <a:r>
            <a:rPr lang="zh-CN" altLang="en-US" sz="2000" dirty="0">
              <a:solidFill>
                <a:srgbClr val="FF0000"/>
              </a:solidFill>
              <a:latin typeface="手札体-简粗体" panose="03000700000000000000" pitchFamily="66" charset="-122"/>
              <a:ea typeface="手札体-简粗体" panose="03000700000000000000" pitchFamily="66" charset="-122"/>
            </a:rPr>
            <a:t>产业市场最重要的促销方式</a:t>
          </a:r>
        </a:p>
      </dgm:t>
    </dgm:pt>
    <dgm:pt modelId="{C310BD29-9F24-4522-AE47-80EC840D249F}" type="parTrans" cxnId="{47645856-3D7E-4448-9C4E-80B984496074}">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328335C-B2CC-404A-B320-4B5778727DD0}" type="sibTrans" cxnId="{47645856-3D7E-4448-9C4E-80B984496074}">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3EEEF8CB-759B-4BA3-8DA8-5ADA73770F17}" type="pres">
      <dgm:prSet presAssocID="{3D40B7B2-F8B5-41A7-AE88-FA8D2212433B}" presName="cycleMatrixDiagram" presStyleCnt="0">
        <dgm:presLayoutVars>
          <dgm:chMax val="1"/>
          <dgm:dir/>
          <dgm:animLvl val="lvl"/>
          <dgm:resizeHandles val="exact"/>
        </dgm:presLayoutVars>
      </dgm:prSet>
      <dgm:spPr/>
    </dgm:pt>
    <dgm:pt modelId="{739E4BD5-BE0D-4761-B66F-3B1DB8C5FDC7}" type="pres">
      <dgm:prSet presAssocID="{3D40B7B2-F8B5-41A7-AE88-FA8D2212433B}" presName="children" presStyleCnt="0"/>
      <dgm:spPr/>
    </dgm:pt>
    <dgm:pt modelId="{92131CB4-4564-46AF-BFC0-37F07253CBD0}" type="pres">
      <dgm:prSet presAssocID="{3D40B7B2-F8B5-41A7-AE88-FA8D2212433B}" presName="child1group" presStyleCnt="0"/>
      <dgm:spPr/>
    </dgm:pt>
    <dgm:pt modelId="{64DEA1AC-4933-44CE-A164-43AB9166918B}" type="pres">
      <dgm:prSet presAssocID="{3D40B7B2-F8B5-41A7-AE88-FA8D2212433B}" presName="child1" presStyleLbl="bgAcc1" presStyleIdx="0" presStyleCnt="4" custScaleX="264801" custLinFactNeighborX="-41883"/>
      <dgm:spPr/>
    </dgm:pt>
    <dgm:pt modelId="{9EE56919-2168-45F2-833F-B127B7C12F5F}" type="pres">
      <dgm:prSet presAssocID="{3D40B7B2-F8B5-41A7-AE88-FA8D2212433B}" presName="child1Text" presStyleLbl="bgAcc1" presStyleIdx="0" presStyleCnt="4">
        <dgm:presLayoutVars>
          <dgm:bulletEnabled val="1"/>
        </dgm:presLayoutVars>
      </dgm:prSet>
      <dgm:spPr/>
    </dgm:pt>
    <dgm:pt modelId="{EFD81384-2D76-4825-9927-391D52671A61}" type="pres">
      <dgm:prSet presAssocID="{3D40B7B2-F8B5-41A7-AE88-FA8D2212433B}" presName="child2group" presStyleCnt="0"/>
      <dgm:spPr/>
    </dgm:pt>
    <dgm:pt modelId="{4DD0F21E-D8F3-4005-8A88-518AAA9FD1BB}" type="pres">
      <dgm:prSet presAssocID="{3D40B7B2-F8B5-41A7-AE88-FA8D2212433B}" presName="child2" presStyleLbl="bgAcc1" presStyleIdx="1" presStyleCnt="4" custScaleX="303829" custLinFactNeighborX="46132"/>
      <dgm:spPr/>
    </dgm:pt>
    <dgm:pt modelId="{91FF60AB-4708-4320-95DA-34E16E05F101}" type="pres">
      <dgm:prSet presAssocID="{3D40B7B2-F8B5-41A7-AE88-FA8D2212433B}" presName="child2Text" presStyleLbl="bgAcc1" presStyleIdx="1" presStyleCnt="4">
        <dgm:presLayoutVars>
          <dgm:bulletEnabled val="1"/>
        </dgm:presLayoutVars>
      </dgm:prSet>
      <dgm:spPr/>
    </dgm:pt>
    <dgm:pt modelId="{45140591-5E10-4B70-AA8D-47BB8603C431}" type="pres">
      <dgm:prSet presAssocID="{3D40B7B2-F8B5-41A7-AE88-FA8D2212433B}" presName="child3group" presStyleCnt="0"/>
      <dgm:spPr/>
    </dgm:pt>
    <dgm:pt modelId="{1B9EA3A9-6A4A-4BBD-A23B-A4F4D2691798}" type="pres">
      <dgm:prSet presAssocID="{3D40B7B2-F8B5-41A7-AE88-FA8D2212433B}" presName="child3" presStyleLbl="bgAcc1" presStyleIdx="2" presStyleCnt="4" custScaleX="303829" custLinFactNeighborX="46132"/>
      <dgm:spPr/>
    </dgm:pt>
    <dgm:pt modelId="{F1B83B29-3D5C-425D-9FF4-1DD38988903B}" type="pres">
      <dgm:prSet presAssocID="{3D40B7B2-F8B5-41A7-AE88-FA8D2212433B}" presName="child3Text" presStyleLbl="bgAcc1" presStyleIdx="2" presStyleCnt="4">
        <dgm:presLayoutVars>
          <dgm:bulletEnabled val="1"/>
        </dgm:presLayoutVars>
      </dgm:prSet>
      <dgm:spPr/>
    </dgm:pt>
    <dgm:pt modelId="{47D9A6CE-8D72-45E3-B129-BC023DA084A8}" type="pres">
      <dgm:prSet presAssocID="{3D40B7B2-F8B5-41A7-AE88-FA8D2212433B}" presName="child4group" presStyleCnt="0"/>
      <dgm:spPr/>
    </dgm:pt>
    <dgm:pt modelId="{ED8B1A17-31CD-4FDF-8AD3-B3A607D4DFE1}" type="pres">
      <dgm:prSet presAssocID="{3D40B7B2-F8B5-41A7-AE88-FA8D2212433B}" presName="child4" presStyleLbl="bgAcc1" presStyleIdx="3" presStyleCnt="4" custScaleX="264801" custLinFactNeighborX="-41883"/>
      <dgm:spPr/>
    </dgm:pt>
    <dgm:pt modelId="{80097CC4-A194-454D-92C0-57254A673759}" type="pres">
      <dgm:prSet presAssocID="{3D40B7B2-F8B5-41A7-AE88-FA8D2212433B}" presName="child4Text" presStyleLbl="bgAcc1" presStyleIdx="3" presStyleCnt="4">
        <dgm:presLayoutVars>
          <dgm:bulletEnabled val="1"/>
        </dgm:presLayoutVars>
      </dgm:prSet>
      <dgm:spPr/>
    </dgm:pt>
    <dgm:pt modelId="{8E4B226C-6CFB-4131-95FA-2E431E3F969E}" type="pres">
      <dgm:prSet presAssocID="{3D40B7B2-F8B5-41A7-AE88-FA8D2212433B}" presName="childPlaceholder" presStyleCnt="0"/>
      <dgm:spPr/>
    </dgm:pt>
    <dgm:pt modelId="{36504467-0A06-4917-B035-553BE489F9CA}" type="pres">
      <dgm:prSet presAssocID="{3D40B7B2-F8B5-41A7-AE88-FA8D2212433B}" presName="circle" presStyleCnt="0"/>
      <dgm:spPr/>
    </dgm:pt>
    <dgm:pt modelId="{73C754B3-1E26-470D-A2CE-17439AAB4522}" type="pres">
      <dgm:prSet presAssocID="{3D40B7B2-F8B5-41A7-AE88-FA8D2212433B}" presName="quadrant1" presStyleLbl="node1" presStyleIdx="0" presStyleCnt="4">
        <dgm:presLayoutVars>
          <dgm:chMax val="1"/>
          <dgm:bulletEnabled val="1"/>
        </dgm:presLayoutVars>
      </dgm:prSet>
      <dgm:spPr/>
    </dgm:pt>
    <dgm:pt modelId="{D63B1F62-0559-4C37-BDDD-D719B12596F0}" type="pres">
      <dgm:prSet presAssocID="{3D40B7B2-F8B5-41A7-AE88-FA8D2212433B}" presName="quadrant2" presStyleLbl="node1" presStyleIdx="1" presStyleCnt="4">
        <dgm:presLayoutVars>
          <dgm:chMax val="1"/>
          <dgm:bulletEnabled val="1"/>
        </dgm:presLayoutVars>
      </dgm:prSet>
      <dgm:spPr/>
    </dgm:pt>
    <dgm:pt modelId="{88A5B48C-C457-4592-80E0-FF8220A09629}" type="pres">
      <dgm:prSet presAssocID="{3D40B7B2-F8B5-41A7-AE88-FA8D2212433B}" presName="quadrant3" presStyleLbl="node1" presStyleIdx="2" presStyleCnt="4">
        <dgm:presLayoutVars>
          <dgm:chMax val="1"/>
          <dgm:bulletEnabled val="1"/>
        </dgm:presLayoutVars>
      </dgm:prSet>
      <dgm:spPr/>
    </dgm:pt>
    <dgm:pt modelId="{7DA9599E-64B7-4FDA-B01B-7C5CCB20D5B6}" type="pres">
      <dgm:prSet presAssocID="{3D40B7B2-F8B5-41A7-AE88-FA8D2212433B}" presName="quadrant4" presStyleLbl="node1" presStyleIdx="3" presStyleCnt="4">
        <dgm:presLayoutVars>
          <dgm:chMax val="1"/>
          <dgm:bulletEnabled val="1"/>
        </dgm:presLayoutVars>
      </dgm:prSet>
      <dgm:spPr/>
    </dgm:pt>
    <dgm:pt modelId="{AF265E8B-3368-421F-A598-E989691EB232}" type="pres">
      <dgm:prSet presAssocID="{3D40B7B2-F8B5-41A7-AE88-FA8D2212433B}" presName="quadrantPlaceholder" presStyleCnt="0"/>
      <dgm:spPr/>
    </dgm:pt>
    <dgm:pt modelId="{1B54CA71-1BBD-42EA-B57F-DB3EC30B2B34}" type="pres">
      <dgm:prSet presAssocID="{3D40B7B2-F8B5-41A7-AE88-FA8D2212433B}" presName="center1" presStyleLbl="fgShp" presStyleIdx="0" presStyleCnt="2"/>
      <dgm:spPr/>
    </dgm:pt>
    <dgm:pt modelId="{2DD38767-A8AB-4836-8FA3-59AC9728A340}" type="pres">
      <dgm:prSet presAssocID="{3D40B7B2-F8B5-41A7-AE88-FA8D2212433B}" presName="center2" presStyleLbl="fgShp" presStyleIdx="1" presStyleCnt="2"/>
      <dgm:spPr/>
    </dgm:pt>
  </dgm:ptLst>
  <dgm:cxnLst>
    <dgm:cxn modelId="{57095805-ACA4-EA40-AAA0-3A2B17742FE7}" type="presOf" srcId="{29B36FF5-2298-4D42-B506-97343CBE9109}" destId="{91FF60AB-4708-4320-95DA-34E16E05F101}" srcOrd="1" destOrd="0" presId="urn:microsoft.com/office/officeart/2005/8/layout/cycle4#1"/>
    <dgm:cxn modelId="{6D874C14-3A02-4457-B98A-3C07F4E7B9EA}" srcId="{3153D7E5-6D63-4A3D-8CF6-B55873D64612}" destId="{DCC332D4-8D73-44AD-ABE4-BDBC2FD85BFA}" srcOrd="1" destOrd="0" parTransId="{43FCCD8F-07CD-4673-9CE7-FDFA513A6FD1}" sibTransId="{61684211-8B05-4773-BEC1-41BF61E4B9AE}"/>
    <dgm:cxn modelId="{6A47E532-E6E8-422A-AACE-A561FCF6913C}" srcId="{919CD94C-F1BF-493F-8775-1DCAA3A38A14}" destId="{29B36FF5-2298-4D42-B506-97343CBE9109}" srcOrd="0" destOrd="0" parTransId="{50EDF6F5-409D-4830-9B29-8668E5240D53}" sibTransId="{E637E10F-87FB-4B10-8C74-5EE0940DD865}"/>
    <dgm:cxn modelId="{0E37C145-BD7A-644A-B087-0143882E1E70}" type="presOf" srcId="{3153D7E5-6D63-4A3D-8CF6-B55873D64612}" destId="{73C754B3-1E26-470D-A2CE-17439AAB4522}" srcOrd="0" destOrd="0" presId="urn:microsoft.com/office/officeart/2005/8/layout/cycle4#1"/>
    <dgm:cxn modelId="{47645856-3D7E-4448-9C4E-80B984496074}" srcId="{919CD94C-F1BF-493F-8775-1DCAA3A38A14}" destId="{4E9D5C5C-68EF-470F-8AEF-B9F4E3D42586}" srcOrd="1" destOrd="0" parTransId="{C310BD29-9F24-4522-AE47-80EC840D249F}" sibTransId="{1328335C-B2CC-404A-B320-4B5778727DD0}"/>
    <dgm:cxn modelId="{1A12CD57-9F62-424E-BEEB-9D1B6F87FA12}" srcId="{3D40B7B2-F8B5-41A7-AE88-FA8D2212433B}" destId="{283143BA-1035-43A4-98D2-A1084F225A88}" srcOrd="2" destOrd="0" parTransId="{C218A29E-5308-4188-9342-FA30398F4614}" sibTransId="{1CE78F71-0C6C-43A4-88B1-3A53D7E13001}"/>
    <dgm:cxn modelId="{65BCDA59-464B-554F-9AC3-C93530C59EE7}" type="presOf" srcId="{283143BA-1035-43A4-98D2-A1084F225A88}" destId="{88A5B48C-C457-4592-80E0-FF8220A09629}" srcOrd="0" destOrd="0" presId="urn:microsoft.com/office/officeart/2005/8/layout/cycle4#1"/>
    <dgm:cxn modelId="{2A4DC264-6AEF-4080-89BA-82F12926ECEC}" srcId="{3D40B7B2-F8B5-41A7-AE88-FA8D2212433B}" destId="{3153D7E5-6D63-4A3D-8CF6-B55873D64612}" srcOrd="0" destOrd="0" parTransId="{FA66DF92-6BC4-4FFE-B726-78317A76E877}" sibTransId="{C0B565D5-BF9C-457E-9F8B-9FE69384289C}"/>
    <dgm:cxn modelId="{3B2B4065-4FAA-504E-8ECD-B4AD3C6BF37A}" type="presOf" srcId="{DCC332D4-8D73-44AD-ABE4-BDBC2FD85BFA}" destId="{64DEA1AC-4933-44CE-A164-43AB9166918B}" srcOrd="0" destOrd="1" presId="urn:microsoft.com/office/officeart/2005/8/layout/cycle4#1"/>
    <dgm:cxn modelId="{1AF08C6E-3458-FA44-96E7-3B389DA798A5}" type="presOf" srcId="{4E9D5C5C-68EF-470F-8AEF-B9F4E3D42586}" destId="{4DD0F21E-D8F3-4005-8A88-518AAA9FD1BB}" srcOrd="0" destOrd="1" presId="urn:microsoft.com/office/officeart/2005/8/layout/cycle4#1"/>
    <dgm:cxn modelId="{ADE4E772-526B-DE46-A495-5EF234BF5C59}" type="presOf" srcId="{3D40B7B2-F8B5-41A7-AE88-FA8D2212433B}" destId="{3EEEF8CB-759B-4BA3-8DA8-5ADA73770F17}" srcOrd="0" destOrd="0" presId="urn:microsoft.com/office/officeart/2005/8/layout/cycle4#1"/>
    <dgm:cxn modelId="{1A899779-FC4D-4985-9A5F-91726069DA47}" srcId="{4ACD28D8-1A7A-48A9-BD8C-6CADB6262B1E}" destId="{57FBA123-B779-4224-A298-FDB84C04194D}" srcOrd="0" destOrd="0" parTransId="{846AA03F-0EBB-4903-801C-31326434ADC4}" sibTransId="{8777D4DD-D155-4377-8BDA-B853BA0F66A5}"/>
    <dgm:cxn modelId="{84E1EA83-F3FE-1945-8E5E-743CB4E01577}" type="presOf" srcId="{4ACD28D8-1A7A-48A9-BD8C-6CADB6262B1E}" destId="{7DA9599E-64B7-4FDA-B01B-7C5CCB20D5B6}" srcOrd="0" destOrd="0" presId="urn:microsoft.com/office/officeart/2005/8/layout/cycle4#1"/>
    <dgm:cxn modelId="{AE6A318B-7610-D345-95FC-2D0051645CBE}" type="presOf" srcId="{4E9D5C5C-68EF-470F-8AEF-B9F4E3D42586}" destId="{91FF60AB-4708-4320-95DA-34E16E05F101}" srcOrd="1" destOrd="1" presId="urn:microsoft.com/office/officeart/2005/8/layout/cycle4#1"/>
    <dgm:cxn modelId="{B0265091-AE9B-944D-8382-AE335F65E6A2}" type="presOf" srcId="{CAE1B68B-88E0-4312-83EE-BDA2597A111B}" destId="{9EE56919-2168-45F2-833F-B127B7C12F5F}" srcOrd="1" destOrd="0" presId="urn:microsoft.com/office/officeart/2005/8/layout/cycle4#1"/>
    <dgm:cxn modelId="{E63AB493-A8C5-C446-9786-0F1FED56BEA3}" type="presOf" srcId="{57FBA123-B779-4224-A298-FDB84C04194D}" destId="{ED8B1A17-31CD-4FDF-8AD3-B3A607D4DFE1}" srcOrd="0" destOrd="0" presId="urn:microsoft.com/office/officeart/2005/8/layout/cycle4#1"/>
    <dgm:cxn modelId="{68AE3B98-E6CF-431E-B45B-AF242FCF0C6F}" srcId="{283143BA-1035-43A4-98D2-A1084F225A88}" destId="{8A907E1C-3081-48FE-B609-BBDC3361EBF0}" srcOrd="0" destOrd="0" parTransId="{AD129C9B-3E54-411D-A382-65048E899BE8}" sibTransId="{E738CA16-0421-46AE-8E62-9E2B3698EC3F}"/>
    <dgm:cxn modelId="{535B5B98-22A6-D24D-B123-ED481EB486FC}" type="presOf" srcId="{CAE1B68B-88E0-4312-83EE-BDA2597A111B}" destId="{64DEA1AC-4933-44CE-A164-43AB9166918B}" srcOrd="0" destOrd="0" presId="urn:microsoft.com/office/officeart/2005/8/layout/cycle4#1"/>
    <dgm:cxn modelId="{2E7EF29B-7DB1-4844-9E1C-9D481426308A}" srcId="{3153D7E5-6D63-4A3D-8CF6-B55873D64612}" destId="{CAE1B68B-88E0-4312-83EE-BDA2597A111B}" srcOrd="0" destOrd="0" parTransId="{29C35DC1-94C3-471E-97AC-D5F248DE91B7}" sibTransId="{1EB58E6F-CD7B-4609-B324-249C14868E97}"/>
    <dgm:cxn modelId="{6257709C-83DC-CD44-BDF0-F68B2BD23B73}" type="presOf" srcId="{29B36FF5-2298-4D42-B506-97343CBE9109}" destId="{4DD0F21E-D8F3-4005-8A88-518AAA9FD1BB}" srcOrd="0" destOrd="0" presId="urn:microsoft.com/office/officeart/2005/8/layout/cycle4#1"/>
    <dgm:cxn modelId="{383324A3-9AC7-4D12-8409-A23432F3A872}" srcId="{3D40B7B2-F8B5-41A7-AE88-FA8D2212433B}" destId="{4ACD28D8-1A7A-48A9-BD8C-6CADB6262B1E}" srcOrd="3" destOrd="0" parTransId="{3643007D-1B0F-4736-B9CC-625C77DC71E2}" sibTransId="{232D7843-E8EC-4E65-AC3B-3FF7F217885D}"/>
    <dgm:cxn modelId="{601FA3A4-61B3-664A-A530-54C10863A335}" type="presOf" srcId="{919CD94C-F1BF-493F-8775-1DCAA3A38A14}" destId="{D63B1F62-0559-4C37-BDDD-D719B12596F0}" srcOrd="0" destOrd="0" presId="urn:microsoft.com/office/officeart/2005/8/layout/cycle4#1"/>
    <dgm:cxn modelId="{A20ED1AA-858D-564D-AD38-FB8ABA1105F3}" type="presOf" srcId="{8A907E1C-3081-48FE-B609-BBDC3361EBF0}" destId="{F1B83B29-3D5C-425D-9FF4-1DD38988903B}" srcOrd="1" destOrd="0" presId="urn:microsoft.com/office/officeart/2005/8/layout/cycle4#1"/>
    <dgm:cxn modelId="{ABE2A9AE-1F2E-E741-8E29-25DC40BFD64C}" type="presOf" srcId="{8A907E1C-3081-48FE-B609-BBDC3361EBF0}" destId="{1B9EA3A9-6A4A-4BBD-A23B-A4F4D2691798}" srcOrd="0" destOrd="0" presId="urn:microsoft.com/office/officeart/2005/8/layout/cycle4#1"/>
    <dgm:cxn modelId="{150B37BD-6295-4DA1-965E-785D296B6811}" srcId="{3D40B7B2-F8B5-41A7-AE88-FA8D2212433B}" destId="{919CD94C-F1BF-493F-8775-1DCAA3A38A14}" srcOrd="1" destOrd="0" parTransId="{82813A31-BD41-48CE-82CF-697FC0204175}" sibTransId="{1D3A7657-6279-4BB5-A3D5-F7D2BB68FFE5}"/>
    <dgm:cxn modelId="{4A1887BF-5D52-294F-B1F7-1F2AF3320640}" type="presOf" srcId="{F94543BA-7D48-4FAB-B8A2-44C1A19C4E7C}" destId="{ED8B1A17-31CD-4FDF-8AD3-B3A607D4DFE1}" srcOrd="0" destOrd="1" presId="urn:microsoft.com/office/officeart/2005/8/layout/cycle4#1"/>
    <dgm:cxn modelId="{E5D041C2-34C1-F148-A4EC-B6DA256380D6}" type="presOf" srcId="{F94543BA-7D48-4FAB-B8A2-44C1A19C4E7C}" destId="{80097CC4-A194-454D-92C0-57254A673759}" srcOrd="1" destOrd="1" presId="urn:microsoft.com/office/officeart/2005/8/layout/cycle4#1"/>
    <dgm:cxn modelId="{D94F78D8-040D-AA47-9458-15080D10E081}" type="presOf" srcId="{DCC332D4-8D73-44AD-ABE4-BDBC2FD85BFA}" destId="{9EE56919-2168-45F2-833F-B127B7C12F5F}" srcOrd="1" destOrd="1" presId="urn:microsoft.com/office/officeart/2005/8/layout/cycle4#1"/>
    <dgm:cxn modelId="{8C10A9E1-FAB7-534D-8A46-8C27C9717DB3}" type="presOf" srcId="{57FBA123-B779-4224-A298-FDB84C04194D}" destId="{80097CC4-A194-454D-92C0-57254A673759}" srcOrd="1" destOrd="0" presId="urn:microsoft.com/office/officeart/2005/8/layout/cycle4#1"/>
    <dgm:cxn modelId="{074B10FC-4984-400E-A457-0B0E12734B7D}" srcId="{4ACD28D8-1A7A-48A9-BD8C-6CADB6262B1E}" destId="{F94543BA-7D48-4FAB-B8A2-44C1A19C4E7C}" srcOrd="1" destOrd="0" parTransId="{2622B603-EA34-4AF3-917A-396926819E18}" sibTransId="{BA78A46B-27B7-402E-94F8-FFA2512E1BD8}"/>
    <dgm:cxn modelId="{C172A672-5F88-7D45-A505-067BC21D2C35}" type="presParOf" srcId="{3EEEF8CB-759B-4BA3-8DA8-5ADA73770F17}" destId="{739E4BD5-BE0D-4761-B66F-3B1DB8C5FDC7}" srcOrd="0" destOrd="0" presId="urn:microsoft.com/office/officeart/2005/8/layout/cycle4#1"/>
    <dgm:cxn modelId="{DBA528BA-C109-A944-8315-1E9063B30FDA}" type="presParOf" srcId="{739E4BD5-BE0D-4761-B66F-3B1DB8C5FDC7}" destId="{92131CB4-4564-46AF-BFC0-37F07253CBD0}" srcOrd="0" destOrd="0" presId="urn:microsoft.com/office/officeart/2005/8/layout/cycle4#1"/>
    <dgm:cxn modelId="{28128045-0BF1-7D4B-A906-D82966952D31}" type="presParOf" srcId="{92131CB4-4564-46AF-BFC0-37F07253CBD0}" destId="{64DEA1AC-4933-44CE-A164-43AB9166918B}" srcOrd="0" destOrd="0" presId="urn:microsoft.com/office/officeart/2005/8/layout/cycle4#1"/>
    <dgm:cxn modelId="{1FC66B43-EE2A-E149-95DB-F37C49B812C0}" type="presParOf" srcId="{92131CB4-4564-46AF-BFC0-37F07253CBD0}" destId="{9EE56919-2168-45F2-833F-B127B7C12F5F}" srcOrd="1" destOrd="0" presId="urn:microsoft.com/office/officeart/2005/8/layout/cycle4#1"/>
    <dgm:cxn modelId="{0FA7714E-39A0-0B41-A0AE-29E10FB367B5}" type="presParOf" srcId="{739E4BD5-BE0D-4761-B66F-3B1DB8C5FDC7}" destId="{EFD81384-2D76-4825-9927-391D52671A61}" srcOrd="1" destOrd="0" presId="urn:microsoft.com/office/officeart/2005/8/layout/cycle4#1"/>
    <dgm:cxn modelId="{18CEA549-F1E7-3245-86BB-2E1D25B1CE04}" type="presParOf" srcId="{EFD81384-2D76-4825-9927-391D52671A61}" destId="{4DD0F21E-D8F3-4005-8A88-518AAA9FD1BB}" srcOrd="0" destOrd="0" presId="urn:microsoft.com/office/officeart/2005/8/layout/cycle4#1"/>
    <dgm:cxn modelId="{38C96BF4-23A3-3B42-9AFD-7658944E0596}" type="presParOf" srcId="{EFD81384-2D76-4825-9927-391D52671A61}" destId="{91FF60AB-4708-4320-95DA-34E16E05F101}" srcOrd="1" destOrd="0" presId="urn:microsoft.com/office/officeart/2005/8/layout/cycle4#1"/>
    <dgm:cxn modelId="{4ABCCE1E-9E2F-ED45-BE5D-44DDA1FF1D38}" type="presParOf" srcId="{739E4BD5-BE0D-4761-B66F-3B1DB8C5FDC7}" destId="{45140591-5E10-4B70-AA8D-47BB8603C431}" srcOrd="2" destOrd="0" presId="urn:microsoft.com/office/officeart/2005/8/layout/cycle4#1"/>
    <dgm:cxn modelId="{4EF25240-0A3B-6844-AD36-07A6E2BEF69E}" type="presParOf" srcId="{45140591-5E10-4B70-AA8D-47BB8603C431}" destId="{1B9EA3A9-6A4A-4BBD-A23B-A4F4D2691798}" srcOrd="0" destOrd="0" presId="urn:microsoft.com/office/officeart/2005/8/layout/cycle4#1"/>
    <dgm:cxn modelId="{71003E87-A754-DA46-97E2-3BEFECE50CA2}" type="presParOf" srcId="{45140591-5E10-4B70-AA8D-47BB8603C431}" destId="{F1B83B29-3D5C-425D-9FF4-1DD38988903B}" srcOrd="1" destOrd="0" presId="urn:microsoft.com/office/officeart/2005/8/layout/cycle4#1"/>
    <dgm:cxn modelId="{ECE2E36D-D8D7-A24E-B941-89DD84545F5D}" type="presParOf" srcId="{739E4BD5-BE0D-4761-B66F-3B1DB8C5FDC7}" destId="{47D9A6CE-8D72-45E3-B129-BC023DA084A8}" srcOrd="3" destOrd="0" presId="urn:microsoft.com/office/officeart/2005/8/layout/cycle4#1"/>
    <dgm:cxn modelId="{EC067A60-FA2C-354F-9A03-7EFE3B1D659D}" type="presParOf" srcId="{47D9A6CE-8D72-45E3-B129-BC023DA084A8}" destId="{ED8B1A17-31CD-4FDF-8AD3-B3A607D4DFE1}" srcOrd="0" destOrd="0" presId="urn:microsoft.com/office/officeart/2005/8/layout/cycle4#1"/>
    <dgm:cxn modelId="{643DF8DE-558E-8444-9910-9D0BED3B6755}" type="presParOf" srcId="{47D9A6CE-8D72-45E3-B129-BC023DA084A8}" destId="{80097CC4-A194-454D-92C0-57254A673759}" srcOrd="1" destOrd="0" presId="urn:microsoft.com/office/officeart/2005/8/layout/cycle4#1"/>
    <dgm:cxn modelId="{5CFFD295-D952-934C-B65E-1F2ACE73F575}" type="presParOf" srcId="{739E4BD5-BE0D-4761-B66F-3B1DB8C5FDC7}" destId="{8E4B226C-6CFB-4131-95FA-2E431E3F969E}" srcOrd="4" destOrd="0" presId="urn:microsoft.com/office/officeart/2005/8/layout/cycle4#1"/>
    <dgm:cxn modelId="{4EC821B5-D055-064F-91C1-7AD96ADB9575}" type="presParOf" srcId="{3EEEF8CB-759B-4BA3-8DA8-5ADA73770F17}" destId="{36504467-0A06-4917-B035-553BE489F9CA}" srcOrd="1" destOrd="0" presId="urn:microsoft.com/office/officeart/2005/8/layout/cycle4#1"/>
    <dgm:cxn modelId="{E3699627-B327-8F49-A605-FA396A81DDD9}" type="presParOf" srcId="{36504467-0A06-4917-B035-553BE489F9CA}" destId="{73C754B3-1E26-470D-A2CE-17439AAB4522}" srcOrd="0" destOrd="0" presId="urn:microsoft.com/office/officeart/2005/8/layout/cycle4#1"/>
    <dgm:cxn modelId="{68D70122-FAC3-BF45-BF6C-95B5B50B7E55}" type="presParOf" srcId="{36504467-0A06-4917-B035-553BE489F9CA}" destId="{D63B1F62-0559-4C37-BDDD-D719B12596F0}" srcOrd="1" destOrd="0" presId="urn:microsoft.com/office/officeart/2005/8/layout/cycle4#1"/>
    <dgm:cxn modelId="{91DB9F7F-E01F-154E-9A98-C058A10DC1AB}" type="presParOf" srcId="{36504467-0A06-4917-B035-553BE489F9CA}" destId="{88A5B48C-C457-4592-80E0-FF8220A09629}" srcOrd="2" destOrd="0" presId="urn:microsoft.com/office/officeart/2005/8/layout/cycle4#1"/>
    <dgm:cxn modelId="{FBC517BA-4903-AD42-8E70-EB2B5378BC42}" type="presParOf" srcId="{36504467-0A06-4917-B035-553BE489F9CA}" destId="{7DA9599E-64B7-4FDA-B01B-7C5CCB20D5B6}" srcOrd="3" destOrd="0" presId="urn:microsoft.com/office/officeart/2005/8/layout/cycle4#1"/>
    <dgm:cxn modelId="{927F9AB2-CA99-244E-8334-B3DFFC1D12A3}" type="presParOf" srcId="{36504467-0A06-4917-B035-553BE489F9CA}" destId="{AF265E8B-3368-421F-A598-E989691EB232}" srcOrd="4" destOrd="0" presId="urn:microsoft.com/office/officeart/2005/8/layout/cycle4#1"/>
    <dgm:cxn modelId="{71AAE704-5A1B-A049-9167-C87EC4766A26}" type="presParOf" srcId="{3EEEF8CB-759B-4BA3-8DA8-5ADA73770F17}" destId="{1B54CA71-1BBD-42EA-B57F-DB3EC30B2B34}" srcOrd="2" destOrd="0" presId="urn:microsoft.com/office/officeart/2005/8/layout/cycle4#1"/>
    <dgm:cxn modelId="{8880475C-A385-A54A-91F7-C07CB67E30EA}" type="presParOf" srcId="{3EEEF8CB-759B-4BA3-8DA8-5ADA73770F17}" destId="{2DD38767-A8AB-4836-8FA3-59AC9728A340}" srcOrd="3" destOrd="0" presId="urn:microsoft.com/office/officeart/2005/8/layout/cycle4#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rPr>
            <a:t>市场营销过程</a:t>
          </a: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a:latin typeface="SimHei" charset="-122"/>
              <a:ea typeface="SimHei" charset="-122"/>
              <a:cs typeface="SimHei" charset="-122"/>
            </a:rPr>
            <a:t>市场营销的过程</a:t>
          </a: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a:latin typeface="SimHei" charset="-122"/>
              <a:ea typeface="SimHei" charset="-122"/>
              <a:cs typeface="SimHei" charset="-122"/>
            </a:rPr>
            <a:t>目标营销经历的三个阶段</a:t>
          </a: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a:latin typeface="SimHei" charset="-122"/>
              <a:ea typeface="SimHei" charset="-122"/>
              <a:cs typeface="SimHei" charset="-122"/>
            </a:rPr>
            <a:t>选择目标市场的三种战略</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市场营销组合策略</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pt>
    <dgm:pt modelId="{CBD704CC-8D6F-4C39-AFA6-3825EE74A965}" type="pres">
      <dgm:prSet presAssocID="{3FA44A42-E0AE-412C-8071-9A37D30DD567}" presName="rootConnector" presStyleLbl="node2" presStyleIdx="0" presStyleCnt="4"/>
      <dgm:spPr/>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pt>
    <dgm:pt modelId="{A4529214-DB2D-4B21-8831-F60F2A376559}" type="pres">
      <dgm:prSet presAssocID="{7638F483-EC40-4669-A117-0C6040B4A66B}" presName="rootConnector" presStyleLbl="node2" presStyleIdx="1" presStyleCnt="4"/>
      <dgm:spPr/>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pt>
    <dgm:pt modelId="{BCDD8BD9-F9D2-4C44-AB56-5005F5FB7B08}" type="pres">
      <dgm:prSet presAssocID="{87585F0D-6A81-F747-99EB-D14B33EBB618}" presName="rootConnector" presStyleLbl="node2" presStyleIdx="2" presStyleCnt="4"/>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pt>
    <dgm:pt modelId="{B13D6842-7E74-6E4A-B081-886229548982}" type="pres">
      <dgm:prSet presAssocID="{23F1803F-276C-8041-9B7B-082F2BD1E946}" presName="rootConnector" presStyleLbl="node2" presStyleIdx="3"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677ECD00-1461-5F44-BCD0-4C07BD12AAEE}" type="presOf" srcId="{5E91D41B-332E-E54E-BBB2-1256B9CC48C7}" destId="{97BD78E0-6CC9-224B-9FDD-F11EE9BF8DF0}"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5DC1C015-335F-490F-A06A-BA9652DB0EA7}" srcId="{9AC2E227-803C-4016-BF2C-9291B6CAA290}" destId="{7638F483-EC40-4669-A117-0C6040B4A66B}" srcOrd="1" destOrd="0" parTransId="{57E64457-75B6-40DF-86BF-80888D7FBBC5}" sibTransId="{7B10E917-A0D7-4AB2-8FFF-F08198C7EE50}"/>
    <dgm:cxn modelId="{23AA8C1D-27FB-DD45-AF84-CED69F3B0D06}" type="presOf" srcId="{87585F0D-6A81-F747-99EB-D14B33EBB618}" destId="{A73C4A40-2D47-BF42-9EF8-B3BEE9451F45}" srcOrd="0" destOrd="0" presId="urn:microsoft.com/office/officeart/2009/3/layout/HorizontalOrganizationChart"/>
    <dgm:cxn modelId="{8CE82D2B-6D36-EB4B-89C4-661FEBBC8917}" type="presOf" srcId="{87585F0D-6A81-F747-99EB-D14B33EBB618}" destId="{BCDD8BD9-F9D2-4C44-AB56-5005F5FB7B08}" srcOrd="1" destOrd="0" presId="urn:microsoft.com/office/officeart/2009/3/layout/HorizontalOrganizationChart"/>
    <dgm:cxn modelId="{56DB9566-D9B6-BC4C-9BB2-6F8271312DE6}" type="presOf" srcId="{23F1803F-276C-8041-9B7B-082F2BD1E946}" destId="{B13D6842-7E74-6E4A-B081-886229548982}" srcOrd="1" destOrd="0" presId="urn:microsoft.com/office/officeart/2009/3/layout/HorizontalOrganizationChart"/>
    <dgm:cxn modelId="{4AB40F7E-60DF-9F43-A7CA-DD277256DE87}" type="presOf" srcId="{9AC2E227-803C-4016-BF2C-9291B6CAA290}" destId="{9CD41DA5-A8A9-4189-B933-DCF665F7DF2D}" srcOrd="1" destOrd="0" presId="urn:microsoft.com/office/officeart/2009/3/layout/HorizontalOrganizationChart"/>
    <dgm:cxn modelId="{46744486-2194-2A4D-9E3D-19CA53C8F915}" type="presOf" srcId="{9AC2E227-803C-4016-BF2C-9291B6CAA290}" destId="{2A2AFDF2-2568-44F8-842C-3BFD70D9F2B1}" srcOrd="0" destOrd="0" presId="urn:microsoft.com/office/officeart/2009/3/layout/HorizontalOrganizationChart"/>
    <dgm:cxn modelId="{A183268A-1649-B447-B2DE-1BD76402F8E4}" type="presOf" srcId="{23F1803F-276C-8041-9B7B-082F2BD1E946}" destId="{19BA56B5-C34A-B64D-A239-C962FAC6DE3A}" srcOrd="0" destOrd="0" presId="urn:microsoft.com/office/officeart/2009/3/layout/HorizontalOrganizationChart"/>
    <dgm:cxn modelId="{EFE29691-5418-964C-825C-C4B095A10C44}" type="presOf" srcId="{3FA44A42-E0AE-412C-8071-9A37D30DD567}" destId="{CBD704CC-8D6F-4C39-AFA6-3825EE74A965}" srcOrd="1" destOrd="0" presId="urn:microsoft.com/office/officeart/2009/3/layout/HorizontalOrganizationChart"/>
    <dgm:cxn modelId="{EE20A19A-0719-2543-A804-0B7442057DFC}"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873C93A6-063D-B14A-B20F-A7D300DEC1C6}" type="presOf" srcId="{7638F483-EC40-4669-A117-0C6040B4A66B}" destId="{86A07B8D-FF15-4EFF-8681-05A46BF1E79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CCC16FBC-B658-7346-9CC4-8A48B8769439}" type="presOf" srcId="{18A5DCF8-381A-9740-A1DC-D1A5033A3647}" destId="{B94BF64B-9716-424E-A851-42E8E7B2B9A7}"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52BD83D3-9E5D-7147-84DA-87911FD79882}" type="presOf" srcId="{7638F483-EC40-4669-A117-0C6040B4A66B}" destId="{A4529214-DB2D-4B21-8831-F60F2A376559}" srcOrd="1" destOrd="0" presId="urn:microsoft.com/office/officeart/2009/3/layout/HorizontalOrganizationChart"/>
    <dgm:cxn modelId="{2AA64FE4-8C2B-1946-8E02-5BD00D96D3DD}" type="presOf" srcId="{57E64457-75B6-40DF-86BF-80888D7FBBC5}" destId="{72A5A8A1-C34D-4CC9-B014-4EDC4C60B5CB}" srcOrd="0" destOrd="0" presId="urn:microsoft.com/office/officeart/2009/3/layout/HorizontalOrganizationChart"/>
    <dgm:cxn modelId="{0C609BE5-3D4E-DF41-8ADD-63576878521C}" type="presOf" srcId="{E2369F6E-DA59-4F6E-BD69-6CAA013A82BE}" destId="{CD82D2C2-9EF5-4CA0-9CEE-9265A38A1F4A}" srcOrd="0" destOrd="0" presId="urn:microsoft.com/office/officeart/2009/3/layout/HorizontalOrganizationChart"/>
    <dgm:cxn modelId="{4B5028EA-823E-4743-AFE4-7ED9D067C920}" type="presOf" srcId="{3FA44A42-E0AE-412C-8071-9A37D30DD567}" destId="{22C8BBC7-02FA-4EF0-899A-834C1FEE39E3}" srcOrd="0" destOrd="0" presId="urn:microsoft.com/office/officeart/2009/3/layout/HorizontalOrganizationChart"/>
    <dgm:cxn modelId="{ABDE2CAC-7C70-8A40-85B9-647ADCB3137A}" type="presParOf" srcId="{18DB143D-9E27-4E02-AFA5-F665953CBC10}" destId="{07E01157-B979-4F6B-B892-75DB2A2B8B0F}" srcOrd="0" destOrd="0" presId="urn:microsoft.com/office/officeart/2009/3/layout/HorizontalOrganizationChart"/>
    <dgm:cxn modelId="{19088A66-A744-0D4C-AEFB-4A56D689728D}" type="presParOf" srcId="{07E01157-B979-4F6B-B892-75DB2A2B8B0F}" destId="{F686C23F-604E-4653-B2CB-27DBB6BED631}" srcOrd="0" destOrd="0" presId="urn:microsoft.com/office/officeart/2009/3/layout/HorizontalOrganizationChart"/>
    <dgm:cxn modelId="{09A3C5E5-460B-F94B-8B3F-A60F093B70E1}" type="presParOf" srcId="{F686C23F-604E-4653-B2CB-27DBB6BED631}" destId="{2A2AFDF2-2568-44F8-842C-3BFD70D9F2B1}" srcOrd="0" destOrd="0" presId="urn:microsoft.com/office/officeart/2009/3/layout/HorizontalOrganizationChart"/>
    <dgm:cxn modelId="{4B913E7A-6C7C-EC44-B1DA-28C062460D77}" type="presParOf" srcId="{F686C23F-604E-4653-B2CB-27DBB6BED631}" destId="{9CD41DA5-A8A9-4189-B933-DCF665F7DF2D}" srcOrd="1" destOrd="0" presId="urn:microsoft.com/office/officeart/2009/3/layout/HorizontalOrganizationChart"/>
    <dgm:cxn modelId="{07B7D250-B16F-C84C-9BED-28724C7BB9A8}" type="presParOf" srcId="{07E01157-B979-4F6B-B892-75DB2A2B8B0F}" destId="{96876921-77F4-4E08-9148-E99125692808}" srcOrd="1" destOrd="0" presId="urn:microsoft.com/office/officeart/2009/3/layout/HorizontalOrganizationChart"/>
    <dgm:cxn modelId="{06D28D72-620C-AA40-869D-5267FABE0E8B}" type="presParOf" srcId="{96876921-77F4-4E08-9148-E99125692808}" destId="{CD82D2C2-9EF5-4CA0-9CEE-9265A38A1F4A}" srcOrd="0" destOrd="0" presId="urn:microsoft.com/office/officeart/2009/3/layout/HorizontalOrganizationChart"/>
    <dgm:cxn modelId="{7039E6E8-328A-3740-BB27-A1D22649671A}" type="presParOf" srcId="{96876921-77F4-4E08-9148-E99125692808}" destId="{9441C830-A66B-4AFB-9252-8069549D4F0A}" srcOrd="1" destOrd="0" presId="urn:microsoft.com/office/officeart/2009/3/layout/HorizontalOrganizationChart"/>
    <dgm:cxn modelId="{602F1A90-C380-6B43-9BD2-2A713561555B}" type="presParOf" srcId="{9441C830-A66B-4AFB-9252-8069549D4F0A}" destId="{FEAC7974-4462-4948-9F19-4D53C38CC88A}" srcOrd="0" destOrd="0" presId="urn:microsoft.com/office/officeart/2009/3/layout/HorizontalOrganizationChart"/>
    <dgm:cxn modelId="{597EF569-5807-ED49-9CD3-031F4219F747}" type="presParOf" srcId="{FEAC7974-4462-4948-9F19-4D53C38CC88A}" destId="{22C8BBC7-02FA-4EF0-899A-834C1FEE39E3}" srcOrd="0" destOrd="0" presId="urn:microsoft.com/office/officeart/2009/3/layout/HorizontalOrganizationChart"/>
    <dgm:cxn modelId="{4B0970C1-33BC-834A-BD94-5B493B932C32}" type="presParOf" srcId="{FEAC7974-4462-4948-9F19-4D53C38CC88A}" destId="{CBD704CC-8D6F-4C39-AFA6-3825EE74A965}" srcOrd="1" destOrd="0" presId="urn:microsoft.com/office/officeart/2009/3/layout/HorizontalOrganizationChart"/>
    <dgm:cxn modelId="{B61D054F-53F3-4346-B316-619C4F0D29AB}" type="presParOf" srcId="{9441C830-A66B-4AFB-9252-8069549D4F0A}" destId="{C4FE27A9-6818-468D-8F72-5DEAE64958BC}" srcOrd="1" destOrd="0" presId="urn:microsoft.com/office/officeart/2009/3/layout/HorizontalOrganizationChart"/>
    <dgm:cxn modelId="{DBA6D1FC-C8E8-994C-8390-5158A78A791E}" type="presParOf" srcId="{9441C830-A66B-4AFB-9252-8069549D4F0A}" destId="{B9E24DCA-DEF6-41DD-8228-40542DF88903}" srcOrd="2" destOrd="0" presId="urn:microsoft.com/office/officeart/2009/3/layout/HorizontalOrganizationChart"/>
    <dgm:cxn modelId="{05EC9B01-1428-7547-971C-368E02DEDD77}" type="presParOf" srcId="{96876921-77F4-4E08-9148-E99125692808}" destId="{72A5A8A1-C34D-4CC9-B014-4EDC4C60B5CB}" srcOrd="2" destOrd="0" presId="urn:microsoft.com/office/officeart/2009/3/layout/HorizontalOrganizationChart"/>
    <dgm:cxn modelId="{F8BF277D-FAA3-E54E-BB20-2AA3E05C777F}" type="presParOf" srcId="{96876921-77F4-4E08-9148-E99125692808}" destId="{99464D45-2B22-432F-8F6C-3394CEC310A7}" srcOrd="3" destOrd="0" presId="urn:microsoft.com/office/officeart/2009/3/layout/HorizontalOrganizationChart"/>
    <dgm:cxn modelId="{6BD23F6F-3F98-0B46-A172-6E545B0BFB99}" type="presParOf" srcId="{99464D45-2B22-432F-8F6C-3394CEC310A7}" destId="{7EEFA05D-0146-474D-BB41-35A44BBAC0EB}" srcOrd="0" destOrd="0" presId="urn:microsoft.com/office/officeart/2009/3/layout/HorizontalOrganizationChart"/>
    <dgm:cxn modelId="{BBCC7803-BA8C-0545-B2B8-9C8F9475C0EC}" type="presParOf" srcId="{7EEFA05D-0146-474D-BB41-35A44BBAC0EB}" destId="{86A07B8D-FF15-4EFF-8681-05A46BF1E797}" srcOrd="0" destOrd="0" presId="urn:microsoft.com/office/officeart/2009/3/layout/HorizontalOrganizationChart"/>
    <dgm:cxn modelId="{F2AA61F9-6F8C-3048-8297-3E298B30098B}" type="presParOf" srcId="{7EEFA05D-0146-474D-BB41-35A44BBAC0EB}" destId="{A4529214-DB2D-4B21-8831-F60F2A376559}" srcOrd="1" destOrd="0" presId="urn:microsoft.com/office/officeart/2009/3/layout/HorizontalOrganizationChart"/>
    <dgm:cxn modelId="{2D3F6198-61B9-FC41-BECF-93197C8516C5}" type="presParOf" srcId="{99464D45-2B22-432F-8F6C-3394CEC310A7}" destId="{4C9D6515-EA4F-4DBF-A8FE-0711C70136B1}" srcOrd="1" destOrd="0" presId="urn:microsoft.com/office/officeart/2009/3/layout/HorizontalOrganizationChart"/>
    <dgm:cxn modelId="{B4293A4C-DA16-0043-8918-E6CB719B53F7}" type="presParOf" srcId="{99464D45-2B22-432F-8F6C-3394CEC310A7}" destId="{686779DB-34D3-4F60-84B6-A35826FF3C2A}" srcOrd="2" destOrd="0" presId="urn:microsoft.com/office/officeart/2009/3/layout/HorizontalOrganizationChart"/>
    <dgm:cxn modelId="{0696CA86-00C2-E04E-A3CF-C53C668B9DDC}" type="presParOf" srcId="{96876921-77F4-4E08-9148-E99125692808}" destId="{B94BF64B-9716-424E-A851-42E8E7B2B9A7}" srcOrd="4" destOrd="0" presId="urn:microsoft.com/office/officeart/2009/3/layout/HorizontalOrganizationChart"/>
    <dgm:cxn modelId="{83C6ACAD-CD4D-CE48-A8F4-D41BB9DA65BC}" type="presParOf" srcId="{96876921-77F4-4E08-9148-E99125692808}" destId="{31E814C1-FFDD-BA48-BF9D-F3C8FF892503}" srcOrd="5" destOrd="0" presId="urn:microsoft.com/office/officeart/2009/3/layout/HorizontalOrganizationChart"/>
    <dgm:cxn modelId="{A744BF64-D432-AC4F-9861-5B67CF22FB5C}" type="presParOf" srcId="{31E814C1-FFDD-BA48-BF9D-F3C8FF892503}" destId="{1780440E-D92A-B040-A710-F8D875101E05}" srcOrd="0" destOrd="0" presId="urn:microsoft.com/office/officeart/2009/3/layout/HorizontalOrganizationChart"/>
    <dgm:cxn modelId="{B9E07CDE-20BF-FF45-8C6D-33F7D9A9728F}" type="presParOf" srcId="{1780440E-D92A-B040-A710-F8D875101E05}" destId="{A73C4A40-2D47-BF42-9EF8-B3BEE9451F45}" srcOrd="0" destOrd="0" presId="urn:microsoft.com/office/officeart/2009/3/layout/HorizontalOrganizationChart"/>
    <dgm:cxn modelId="{718F3915-D11D-DE4F-8A66-6CA410392E0B}" type="presParOf" srcId="{1780440E-D92A-B040-A710-F8D875101E05}" destId="{BCDD8BD9-F9D2-4C44-AB56-5005F5FB7B08}" srcOrd="1" destOrd="0" presId="urn:microsoft.com/office/officeart/2009/3/layout/HorizontalOrganizationChart"/>
    <dgm:cxn modelId="{8FA71BE1-DFEF-C84F-9805-FE9F62CEE0F1}" type="presParOf" srcId="{31E814C1-FFDD-BA48-BF9D-F3C8FF892503}" destId="{B22D4294-1D49-E046-9CF9-7B480D0762E6}" srcOrd="1" destOrd="0" presId="urn:microsoft.com/office/officeart/2009/3/layout/HorizontalOrganizationChart"/>
    <dgm:cxn modelId="{F54184AC-6B44-B94F-B577-BF5ED6DA8FBF}" type="presParOf" srcId="{31E814C1-FFDD-BA48-BF9D-F3C8FF892503}" destId="{E1D0C206-488D-6348-BEA7-1FE8B1679EF7}" srcOrd="2" destOrd="0" presId="urn:microsoft.com/office/officeart/2009/3/layout/HorizontalOrganizationChart"/>
    <dgm:cxn modelId="{4DD23933-3DF9-1545-ACB1-734E8C6444E8}" type="presParOf" srcId="{96876921-77F4-4E08-9148-E99125692808}" destId="{97BD78E0-6CC9-224B-9FDD-F11EE9BF8DF0}" srcOrd="6" destOrd="0" presId="urn:microsoft.com/office/officeart/2009/3/layout/HorizontalOrganizationChart"/>
    <dgm:cxn modelId="{F5699FFC-F886-F646-A6C2-4ED0748A81C6}" type="presParOf" srcId="{96876921-77F4-4E08-9148-E99125692808}" destId="{F5564F5E-C23C-6041-B185-3508736BC161}" srcOrd="7" destOrd="0" presId="urn:microsoft.com/office/officeart/2009/3/layout/HorizontalOrganizationChart"/>
    <dgm:cxn modelId="{8FFD685C-B8F4-3946-B3CF-05982930C84E}" type="presParOf" srcId="{F5564F5E-C23C-6041-B185-3508736BC161}" destId="{730C15AF-A2E3-334E-9C4F-2DA8AC61AB90}" srcOrd="0" destOrd="0" presId="urn:microsoft.com/office/officeart/2009/3/layout/HorizontalOrganizationChart"/>
    <dgm:cxn modelId="{B420BA3F-7248-224E-9EF8-88871D6135AD}" type="presParOf" srcId="{730C15AF-A2E3-334E-9C4F-2DA8AC61AB90}" destId="{19BA56B5-C34A-B64D-A239-C962FAC6DE3A}" srcOrd="0" destOrd="0" presId="urn:microsoft.com/office/officeart/2009/3/layout/HorizontalOrganizationChart"/>
    <dgm:cxn modelId="{C807C6B4-51C7-F144-87C7-CCB1460C0076}" type="presParOf" srcId="{730C15AF-A2E3-334E-9C4F-2DA8AC61AB90}" destId="{B13D6842-7E74-6E4A-B081-886229548982}" srcOrd="1" destOrd="0" presId="urn:microsoft.com/office/officeart/2009/3/layout/HorizontalOrganizationChart"/>
    <dgm:cxn modelId="{FAC2AC03-86F6-9F40-80ED-33073D91E803}" type="presParOf" srcId="{F5564F5E-C23C-6041-B185-3508736BC161}" destId="{DA228DBB-51B5-1545-814C-2E0469298B4C}" srcOrd="1" destOrd="0" presId="urn:microsoft.com/office/officeart/2009/3/layout/HorizontalOrganizationChart"/>
    <dgm:cxn modelId="{6D40D05A-2DF0-A74F-ACA2-AED4A207CF0C}" type="presParOf" srcId="{F5564F5E-C23C-6041-B185-3508736BC161}" destId="{D334E96E-D664-3443-8496-4E437BC45B67}" srcOrd="2" destOrd="0" presId="urn:microsoft.com/office/officeart/2009/3/layout/HorizontalOrganizationChart"/>
    <dgm:cxn modelId="{439F61F0-CE5C-EB43-A93E-6F2C39305EE8}"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40867232-29C9-4CA2-A450-90413EB834B5}" type="doc">
      <dgm:prSet loTypeId="urn:microsoft.com/office/officeart/2005/8/layout/radial6#2" loCatId="relationship" qsTypeId="urn:microsoft.com/office/officeart/2005/8/quickstyle/simple2#3" qsCatId="simple" csTypeId="urn:microsoft.com/office/officeart/2005/8/colors/accent2_1#3" csCatId="accent2" phldr="1"/>
      <dgm:spPr/>
      <dgm:t>
        <a:bodyPr/>
        <a:lstStyle/>
        <a:p>
          <a:endParaRPr lang="zh-CN" altLang="en-US"/>
        </a:p>
      </dgm:t>
    </dgm:pt>
    <dgm:pt modelId="{A7787FFC-E42E-40A9-A36E-E7364D78C30F}">
      <dgm:prSet phldrT="[文本]" custT="1"/>
      <dgm:spPr/>
      <dgm:t>
        <a:bodyPr/>
        <a:lstStyle/>
        <a:p>
          <a:r>
            <a:rPr lang="en-US" altLang="zh-CN" sz="2400" dirty="0">
              <a:latin typeface="手札体-简粗体" panose="03000700000000000000" pitchFamily="66" charset="-122"/>
              <a:ea typeface="手札体-简粗体" panose="03000700000000000000" pitchFamily="66" charset="-122"/>
            </a:rPr>
            <a:t>4ps</a:t>
          </a:r>
          <a:endParaRPr lang="zh-CN" altLang="en-US" sz="2400" dirty="0">
            <a:latin typeface="手札体-简粗体" panose="03000700000000000000" pitchFamily="66" charset="-122"/>
            <a:ea typeface="手札体-简粗体" panose="03000700000000000000" pitchFamily="66" charset="-122"/>
          </a:endParaRPr>
        </a:p>
      </dgm:t>
    </dgm:pt>
    <dgm:pt modelId="{1AABE4B7-A8BB-4887-B5E8-E6AE711AE457}" type="parTrans" cxnId="{D154F241-AD79-49F1-9139-CB9F4F3A73AA}">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5D2B845-877C-4CBA-958C-164AA4F24DDB}" type="sibTrans" cxnId="{D154F241-AD79-49F1-9139-CB9F4F3A73AA}">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2B1B2D3-2FB7-4988-BE82-4010F8E6140A}">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产品</a:t>
          </a:r>
        </a:p>
      </dgm:t>
    </dgm:pt>
    <dgm:pt modelId="{D81EFEA8-926F-4699-820B-109D2C6548BC}" type="parTrans" cxnId="{9307006F-BC3F-4308-B481-C348ACD3DBF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ABB68AA-1765-4FCA-A29E-0D3258300EDC}" type="sibTrans" cxnId="{9307006F-BC3F-4308-B481-C348ACD3DBF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3DD60141-39E3-4A16-BDD4-D69D94515AFE}">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价格</a:t>
          </a:r>
        </a:p>
      </dgm:t>
    </dgm:pt>
    <dgm:pt modelId="{996F3050-81F3-44B2-9DC0-E9E304BA915D}" type="parTrans" cxnId="{0AF7A19C-6A79-4180-B61E-1A5963B9500B}">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63AE880-3E1E-4420-A929-FFEDB9E3F358}" type="sibTrans" cxnId="{0AF7A19C-6A79-4180-B61E-1A5963B9500B}">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18EA958-8758-40C6-9101-A31258A0A670}">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地点（分销）</a:t>
          </a:r>
        </a:p>
      </dgm:t>
    </dgm:pt>
    <dgm:pt modelId="{923FC7C9-35A5-4D2D-A00C-83F346B4044E}" type="parTrans" cxnId="{D6A6874E-B08D-4A78-BC2B-85243102843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859CF21-BE5C-4E58-BA91-4248E13598B0}" type="sibTrans" cxnId="{D6A6874E-B08D-4A78-BC2B-85243102843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16D50A9-C34C-4673-9DED-6430B38776A9}">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促销</a:t>
          </a:r>
        </a:p>
      </dgm:t>
    </dgm:pt>
    <dgm:pt modelId="{83133FAE-1957-4208-9EE7-E612DFAA2DA4}" type="parTrans" cxnId="{A4F01A1F-FA2D-410E-A211-E6CDECDE356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245E4D3-F833-4DF8-8BB6-3249F9992E73}" type="sibTrans" cxnId="{A4F01A1F-FA2D-410E-A211-E6CDECDE356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1621FF4-02F9-4D88-B722-69DCCB5F1C01}" type="pres">
      <dgm:prSet presAssocID="{40867232-29C9-4CA2-A450-90413EB834B5}" presName="Name0" presStyleCnt="0">
        <dgm:presLayoutVars>
          <dgm:chMax val="1"/>
          <dgm:dir/>
          <dgm:animLvl val="ctr"/>
          <dgm:resizeHandles val="exact"/>
        </dgm:presLayoutVars>
      </dgm:prSet>
      <dgm:spPr/>
    </dgm:pt>
    <dgm:pt modelId="{803633C8-E341-403D-BCDB-9D7E257CDEF7}" type="pres">
      <dgm:prSet presAssocID="{A7787FFC-E42E-40A9-A36E-E7364D78C30F}" presName="centerShape" presStyleLbl="node0" presStyleIdx="0" presStyleCnt="1"/>
      <dgm:spPr/>
    </dgm:pt>
    <dgm:pt modelId="{17DAD360-DFE8-40C9-B1EC-1F4EAB178379}" type="pres">
      <dgm:prSet presAssocID="{02B1B2D3-2FB7-4988-BE82-4010F8E6140A}" presName="node" presStyleLbl="node1" presStyleIdx="0" presStyleCnt="4" custScaleX="121195" custScaleY="114471">
        <dgm:presLayoutVars>
          <dgm:bulletEnabled val="1"/>
        </dgm:presLayoutVars>
      </dgm:prSet>
      <dgm:spPr/>
    </dgm:pt>
    <dgm:pt modelId="{0BD9B39E-CC1E-48EF-9A45-68D21D48387C}" type="pres">
      <dgm:prSet presAssocID="{02B1B2D3-2FB7-4988-BE82-4010F8E6140A}" presName="dummy" presStyleCnt="0"/>
      <dgm:spPr/>
    </dgm:pt>
    <dgm:pt modelId="{88BD68B1-F665-48AA-8325-405CEF60022B}" type="pres">
      <dgm:prSet presAssocID="{5ABB68AA-1765-4FCA-A29E-0D3258300EDC}" presName="sibTrans" presStyleLbl="sibTrans2D1" presStyleIdx="0" presStyleCnt="4"/>
      <dgm:spPr/>
    </dgm:pt>
    <dgm:pt modelId="{13C1AC68-A1A7-4970-8198-41E64F5FFD8E}" type="pres">
      <dgm:prSet presAssocID="{3DD60141-39E3-4A16-BDD4-D69D94515AFE}" presName="node" presStyleLbl="node1" presStyleIdx="1" presStyleCnt="4" custScaleX="121195" custScaleY="114471">
        <dgm:presLayoutVars>
          <dgm:bulletEnabled val="1"/>
        </dgm:presLayoutVars>
      </dgm:prSet>
      <dgm:spPr/>
    </dgm:pt>
    <dgm:pt modelId="{990C0B76-0286-4C1E-906C-0E4893E006B5}" type="pres">
      <dgm:prSet presAssocID="{3DD60141-39E3-4A16-BDD4-D69D94515AFE}" presName="dummy" presStyleCnt="0"/>
      <dgm:spPr/>
    </dgm:pt>
    <dgm:pt modelId="{E2B52919-7744-4B80-A32B-F3B7561A6BCA}" type="pres">
      <dgm:prSet presAssocID="{663AE880-3E1E-4420-A929-FFEDB9E3F358}" presName="sibTrans" presStyleLbl="sibTrans2D1" presStyleIdx="1" presStyleCnt="4"/>
      <dgm:spPr/>
    </dgm:pt>
    <dgm:pt modelId="{2F7C9924-6DDA-4C75-8492-D2C35CF18224}" type="pres">
      <dgm:prSet presAssocID="{818EA958-8758-40C6-9101-A31258A0A670}" presName="node" presStyleLbl="node1" presStyleIdx="2" presStyleCnt="4" custScaleX="121195" custScaleY="114471">
        <dgm:presLayoutVars>
          <dgm:bulletEnabled val="1"/>
        </dgm:presLayoutVars>
      </dgm:prSet>
      <dgm:spPr/>
    </dgm:pt>
    <dgm:pt modelId="{0ADF1AAD-A35C-4D0E-A8A4-D027A7F5163A}" type="pres">
      <dgm:prSet presAssocID="{818EA958-8758-40C6-9101-A31258A0A670}" presName="dummy" presStyleCnt="0"/>
      <dgm:spPr/>
    </dgm:pt>
    <dgm:pt modelId="{1435A8A1-FF40-42F0-86A6-133F6580CDCC}" type="pres">
      <dgm:prSet presAssocID="{2859CF21-BE5C-4E58-BA91-4248E13598B0}" presName="sibTrans" presStyleLbl="sibTrans2D1" presStyleIdx="2" presStyleCnt="4"/>
      <dgm:spPr/>
    </dgm:pt>
    <dgm:pt modelId="{A0590EE6-1EFF-44AF-A7FC-86C8D6DADE67}" type="pres">
      <dgm:prSet presAssocID="{216D50A9-C34C-4673-9DED-6430B38776A9}" presName="node" presStyleLbl="node1" presStyleIdx="3" presStyleCnt="4" custScaleX="121195" custScaleY="114471">
        <dgm:presLayoutVars>
          <dgm:bulletEnabled val="1"/>
        </dgm:presLayoutVars>
      </dgm:prSet>
      <dgm:spPr/>
    </dgm:pt>
    <dgm:pt modelId="{670C2B2A-88EE-44E8-B734-847039E84F87}" type="pres">
      <dgm:prSet presAssocID="{216D50A9-C34C-4673-9DED-6430B38776A9}" presName="dummy" presStyleCnt="0"/>
      <dgm:spPr/>
    </dgm:pt>
    <dgm:pt modelId="{92E4F53C-40D4-467B-8290-A5B3DE695A29}" type="pres">
      <dgm:prSet presAssocID="{E245E4D3-F833-4DF8-8BB6-3249F9992E73}" presName="sibTrans" presStyleLbl="sibTrans2D1" presStyleIdx="3" presStyleCnt="4"/>
      <dgm:spPr/>
    </dgm:pt>
  </dgm:ptLst>
  <dgm:cxnLst>
    <dgm:cxn modelId="{A4F01A1F-FA2D-410E-A211-E6CDECDE3561}" srcId="{A7787FFC-E42E-40A9-A36E-E7364D78C30F}" destId="{216D50A9-C34C-4673-9DED-6430B38776A9}" srcOrd="3" destOrd="0" parTransId="{83133FAE-1957-4208-9EE7-E612DFAA2DA4}" sibTransId="{E245E4D3-F833-4DF8-8BB6-3249F9992E73}"/>
    <dgm:cxn modelId="{4C19B722-1299-425F-B1F6-C8E3E9814CE6}" type="presOf" srcId="{E245E4D3-F833-4DF8-8BB6-3249F9992E73}" destId="{92E4F53C-40D4-467B-8290-A5B3DE695A29}" srcOrd="0" destOrd="0" presId="urn:microsoft.com/office/officeart/2005/8/layout/radial6#2"/>
    <dgm:cxn modelId="{BA757026-C22C-4207-A5C8-F19AF7D08826}" type="presOf" srcId="{818EA958-8758-40C6-9101-A31258A0A670}" destId="{2F7C9924-6DDA-4C75-8492-D2C35CF18224}" srcOrd="0" destOrd="0" presId="urn:microsoft.com/office/officeart/2005/8/layout/radial6#2"/>
    <dgm:cxn modelId="{1958DF2D-4CAD-458C-84DD-C6CFA67CE618}" type="presOf" srcId="{40867232-29C9-4CA2-A450-90413EB834B5}" destId="{01621FF4-02F9-4D88-B722-69DCCB5F1C01}" srcOrd="0" destOrd="0" presId="urn:microsoft.com/office/officeart/2005/8/layout/radial6#2"/>
    <dgm:cxn modelId="{046EC739-5077-44F3-B842-59839656F39C}" type="presOf" srcId="{02B1B2D3-2FB7-4988-BE82-4010F8E6140A}" destId="{17DAD360-DFE8-40C9-B1EC-1F4EAB178379}" srcOrd="0" destOrd="0" presId="urn:microsoft.com/office/officeart/2005/8/layout/radial6#2"/>
    <dgm:cxn modelId="{D154F241-AD79-49F1-9139-CB9F4F3A73AA}" srcId="{40867232-29C9-4CA2-A450-90413EB834B5}" destId="{A7787FFC-E42E-40A9-A36E-E7364D78C30F}" srcOrd="0" destOrd="0" parTransId="{1AABE4B7-A8BB-4887-B5E8-E6AE711AE457}" sibTransId="{B5D2B845-877C-4CBA-958C-164AA4F24DDB}"/>
    <dgm:cxn modelId="{D6A6874E-B08D-4A78-BC2B-85243102843E}" srcId="{A7787FFC-E42E-40A9-A36E-E7364D78C30F}" destId="{818EA958-8758-40C6-9101-A31258A0A670}" srcOrd="2" destOrd="0" parTransId="{923FC7C9-35A5-4D2D-A00C-83F346B4044E}" sibTransId="{2859CF21-BE5C-4E58-BA91-4248E13598B0}"/>
    <dgm:cxn modelId="{69F7E752-FFEF-450D-B067-D815AE5D90C0}" type="presOf" srcId="{663AE880-3E1E-4420-A929-FFEDB9E3F358}" destId="{E2B52919-7744-4B80-A32B-F3B7561A6BCA}" srcOrd="0" destOrd="0" presId="urn:microsoft.com/office/officeart/2005/8/layout/radial6#2"/>
    <dgm:cxn modelId="{9307006F-BC3F-4308-B481-C348ACD3DBF0}" srcId="{A7787FFC-E42E-40A9-A36E-E7364D78C30F}" destId="{02B1B2D3-2FB7-4988-BE82-4010F8E6140A}" srcOrd="0" destOrd="0" parTransId="{D81EFEA8-926F-4699-820B-109D2C6548BC}" sibTransId="{5ABB68AA-1765-4FCA-A29E-0D3258300EDC}"/>
    <dgm:cxn modelId="{18285071-4E06-4F2D-8216-80CE4DF13863}" type="presOf" srcId="{2859CF21-BE5C-4E58-BA91-4248E13598B0}" destId="{1435A8A1-FF40-42F0-86A6-133F6580CDCC}" srcOrd="0" destOrd="0" presId="urn:microsoft.com/office/officeart/2005/8/layout/radial6#2"/>
    <dgm:cxn modelId="{B5761091-21C4-4CBA-847C-690F4E2A78BD}" type="presOf" srcId="{216D50A9-C34C-4673-9DED-6430B38776A9}" destId="{A0590EE6-1EFF-44AF-A7FC-86C8D6DADE67}" srcOrd="0" destOrd="0" presId="urn:microsoft.com/office/officeart/2005/8/layout/radial6#2"/>
    <dgm:cxn modelId="{0AF7A19C-6A79-4180-B61E-1A5963B9500B}" srcId="{A7787FFC-E42E-40A9-A36E-E7364D78C30F}" destId="{3DD60141-39E3-4A16-BDD4-D69D94515AFE}" srcOrd="1" destOrd="0" parTransId="{996F3050-81F3-44B2-9DC0-E9E304BA915D}" sibTransId="{663AE880-3E1E-4420-A929-FFEDB9E3F358}"/>
    <dgm:cxn modelId="{906E9DA1-D1BC-4C35-BA79-157A9B43B0B1}" type="presOf" srcId="{5ABB68AA-1765-4FCA-A29E-0D3258300EDC}" destId="{88BD68B1-F665-48AA-8325-405CEF60022B}" srcOrd="0" destOrd="0" presId="urn:microsoft.com/office/officeart/2005/8/layout/radial6#2"/>
    <dgm:cxn modelId="{58DBF5E6-9CC0-4688-975E-AE5B7746C8D3}" type="presOf" srcId="{A7787FFC-E42E-40A9-A36E-E7364D78C30F}" destId="{803633C8-E341-403D-BCDB-9D7E257CDEF7}" srcOrd="0" destOrd="0" presId="urn:microsoft.com/office/officeart/2005/8/layout/radial6#2"/>
    <dgm:cxn modelId="{8A1FF9EB-51A1-430E-8940-76C496944597}" type="presOf" srcId="{3DD60141-39E3-4A16-BDD4-D69D94515AFE}" destId="{13C1AC68-A1A7-4970-8198-41E64F5FFD8E}" srcOrd="0" destOrd="0" presId="urn:microsoft.com/office/officeart/2005/8/layout/radial6#2"/>
    <dgm:cxn modelId="{2B6113C2-5019-4C45-9922-D3C1B96BFBB0}" type="presParOf" srcId="{01621FF4-02F9-4D88-B722-69DCCB5F1C01}" destId="{803633C8-E341-403D-BCDB-9D7E257CDEF7}" srcOrd="0" destOrd="0" presId="urn:microsoft.com/office/officeart/2005/8/layout/radial6#2"/>
    <dgm:cxn modelId="{2C3BAEF6-5151-48CC-8BD5-70F5DFCF3180}" type="presParOf" srcId="{01621FF4-02F9-4D88-B722-69DCCB5F1C01}" destId="{17DAD360-DFE8-40C9-B1EC-1F4EAB178379}" srcOrd="1" destOrd="0" presId="urn:microsoft.com/office/officeart/2005/8/layout/radial6#2"/>
    <dgm:cxn modelId="{E0821F13-00E4-447E-A27A-6694932BA219}" type="presParOf" srcId="{01621FF4-02F9-4D88-B722-69DCCB5F1C01}" destId="{0BD9B39E-CC1E-48EF-9A45-68D21D48387C}" srcOrd="2" destOrd="0" presId="urn:microsoft.com/office/officeart/2005/8/layout/radial6#2"/>
    <dgm:cxn modelId="{A1BB73C1-BEBC-4D55-ACFF-63B1B27B5992}" type="presParOf" srcId="{01621FF4-02F9-4D88-B722-69DCCB5F1C01}" destId="{88BD68B1-F665-48AA-8325-405CEF60022B}" srcOrd="3" destOrd="0" presId="urn:microsoft.com/office/officeart/2005/8/layout/radial6#2"/>
    <dgm:cxn modelId="{B6FDE44B-8FFE-4169-9E59-EC41B14F7F8C}" type="presParOf" srcId="{01621FF4-02F9-4D88-B722-69DCCB5F1C01}" destId="{13C1AC68-A1A7-4970-8198-41E64F5FFD8E}" srcOrd="4" destOrd="0" presId="urn:microsoft.com/office/officeart/2005/8/layout/radial6#2"/>
    <dgm:cxn modelId="{4D1EE8B8-8064-4097-95C0-FE25B14F3B65}" type="presParOf" srcId="{01621FF4-02F9-4D88-B722-69DCCB5F1C01}" destId="{990C0B76-0286-4C1E-906C-0E4893E006B5}" srcOrd="5" destOrd="0" presId="urn:microsoft.com/office/officeart/2005/8/layout/radial6#2"/>
    <dgm:cxn modelId="{E2DBBF7D-E894-4DCC-A147-0E9D11EE2ED6}" type="presParOf" srcId="{01621FF4-02F9-4D88-B722-69DCCB5F1C01}" destId="{E2B52919-7744-4B80-A32B-F3B7561A6BCA}" srcOrd="6" destOrd="0" presId="urn:microsoft.com/office/officeart/2005/8/layout/radial6#2"/>
    <dgm:cxn modelId="{BC49C4FB-3659-4230-A658-62A3C407CEEF}" type="presParOf" srcId="{01621FF4-02F9-4D88-B722-69DCCB5F1C01}" destId="{2F7C9924-6DDA-4C75-8492-D2C35CF18224}" srcOrd="7" destOrd="0" presId="urn:microsoft.com/office/officeart/2005/8/layout/radial6#2"/>
    <dgm:cxn modelId="{6CC902C6-172A-436F-A31E-B35DC9C01D6A}" type="presParOf" srcId="{01621FF4-02F9-4D88-B722-69DCCB5F1C01}" destId="{0ADF1AAD-A35C-4D0E-A8A4-D027A7F5163A}" srcOrd="8" destOrd="0" presId="urn:microsoft.com/office/officeart/2005/8/layout/radial6#2"/>
    <dgm:cxn modelId="{AC915CD5-5435-4750-807F-9D4B8F63E527}" type="presParOf" srcId="{01621FF4-02F9-4D88-B722-69DCCB5F1C01}" destId="{1435A8A1-FF40-42F0-86A6-133F6580CDCC}" srcOrd="9" destOrd="0" presId="urn:microsoft.com/office/officeart/2005/8/layout/radial6#2"/>
    <dgm:cxn modelId="{17941018-4D22-4F71-BE14-566ED4C35071}" type="presParOf" srcId="{01621FF4-02F9-4D88-B722-69DCCB5F1C01}" destId="{A0590EE6-1EFF-44AF-A7FC-86C8D6DADE67}" srcOrd="10" destOrd="0" presId="urn:microsoft.com/office/officeart/2005/8/layout/radial6#2"/>
    <dgm:cxn modelId="{D94FFA00-2669-4B6B-AD36-7D90C7638EEB}" type="presParOf" srcId="{01621FF4-02F9-4D88-B722-69DCCB5F1C01}" destId="{670C2B2A-88EE-44E8-B734-847039E84F87}" srcOrd="11" destOrd="0" presId="urn:microsoft.com/office/officeart/2005/8/layout/radial6#2"/>
    <dgm:cxn modelId="{C1B01547-E609-49E4-AB98-A94A50825C04}" type="presParOf" srcId="{01621FF4-02F9-4D88-B722-69DCCB5F1C01}" destId="{92E4F53C-40D4-467B-8290-A5B3DE695A29}" srcOrd="12" destOrd="0" presId="urn:microsoft.com/office/officeart/2005/8/layout/radial6#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企业组织再造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en-US" altLang="zh-CN" sz="1100" b="1" dirty="0">
              <a:latin typeface="SimHei" charset="-122"/>
              <a:ea typeface="SimHei" charset="-122"/>
              <a:cs typeface="SimHei" charset="-122"/>
            </a:rPr>
            <a:t>3c</a:t>
          </a:r>
          <a:r>
            <a:rPr lang="zh-CN" altLang="en-US" sz="1100" b="1" dirty="0">
              <a:latin typeface="SimHei" charset="-122"/>
              <a:ea typeface="SimHei" charset="-122"/>
              <a:cs typeface="SimHei" charset="-122"/>
            </a:rPr>
            <a:t>理论</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企业再造</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B94BF64B-9716-424E-A851-42E8E7B2B9A7}" type="pres">
      <dgm:prSet presAssocID="{18A5DCF8-381A-9740-A1DC-D1A5033A3647}" presName="Name64" presStyleLbl="parChTrans1D2" presStyleIdx="0" presStyleCnt="2"/>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0" presStyleCnt="2">
        <dgm:presLayoutVars>
          <dgm:chPref val="3"/>
        </dgm:presLayoutVars>
      </dgm:prSet>
      <dgm:spPr/>
    </dgm:pt>
    <dgm:pt modelId="{BCDD8BD9-F9D2-4C44-AB56-5005F5FB7B08}" type="pres">
      <dgm:prSet presAssocID="{87585F0D-6A81-F747-99EB-D14B33EBB618}" presName="rootConnector" presStyleLbl="node2" presStyleIdx="0" presStyleCnt="2"/>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1"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1" presStyleCnt="2">
        <dgm:presLayoutVars>
          <dgm:chPref val="3"/>
        </dgm:presLayoutVars>
      </dgm:prSet>
      <dgm:spPr/>
    </dgm:pt>
    <dgm:pt modelId="{B13D6842-7E74-6E4A-B081-886229548982}" type="pres">
      <dgm:prSet presAssocID="{23F1803F-276C-8041-9B7B-082F2BD1E946}" presName="rootConnector" presStyleLbl="node2" presStyleIdx="1"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1" destOrd="0" parTransId="{5E91D41B-332E-E54E-BBB2-1256B9CC48C7}" sibTransId="{A4A747C8-04CB-3145-88B3-093091584144}"/>
    <dgm:cxn modelId="{53C36112-D46F-2441-9D53-352C42F27489}" type="presOf" srcId="{87585F0D-6A81-F747-99EB-D14B33EBB618}" destId="{BCDD8BD9-F9D2-4C44-AB56-5005F5FB7B08}" srcOrd="1" destOrd="0" presId="urn:microsoft.com/office/officeart/2009/3/layout/HorizontalOrganizationChart"/>
    <dgm:cxn modelId="{63556114-99A3-1948-B3B2-DC2B00D8F6CA}" type="presOf" srcId="{9AC2E227-803C-4016-BF2C-9291B6CAA290}" destId="{2A2AFDF2-2568-44F8-842C-3BFD70D9F2B1}" srcOrd="0" destOrd="0" presId="urn:microsoft.com/office/officeart/2009/3/layout/HorizontalOrganizationChart"/>
    <dgm:cxn modelId="{8E532F46-4F4D-EF49-AB31-81BA9C5EEE74}" type="presOf" srcId="{5E91D41B-332E-E54E-BBB2-1256B9CC48C7}" destId="{97BD78E0-6CC9-224B-9FDD-F11EE9BF8DF0}" srcOrd="0" destOrd="0" presId="urn:microsoft.com/office/officeart/2009/3/layout/HorizontalOrganizationChart"/>
    <dgm:cxn modelId="{FC4D914F-5E1B-0944-AE9F-F0CC89342174}" type="presOf" srcId="{F05BBA42-D7AF-4BA0-8C3F-85B1FE28E48F}" destId="{18DB143D-9E27-4E02-AFA5-F665953CBC10}" srcOrd="0" destOrd="0" presId="urn:microsoft.com/office/officeart/2009/3/layout/HorizontalOrganizationChart"/>
    <dgm:cxn modelId="{7679307C-12D3-7249-BC09-4E8F31B310C6}" type="presOf" srcId="{87585F0D-6A81-F747-99EB-D14B33EBB618}" destId="{A73C4A40-2D47-BF42-9EF8-B3BEE9451F45}"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2BE94EC8-D97C-9C47-AF1C-9C18C804F00E}" type="presOf" srcId="{23F1803F-276C-8041-9B7B-082F2BD1E946}" destId="{19BA56B5-C34A-B64D-A239-C962FAC6DE3A}" srcOrd="0" destOrd="0" presId="urn:microsoft.com/office/officeart/2009/3/layout/HorizontalOrganizationChart"/>
    <dgm:cxn modelId="{9AAB41CC-B9AA-9142-BE5E-0B1EE6E34DAA}" srcId="{9AC2E227-803C-4016-BF2C-9291B6CAA290}" destId="{87585F0D-6A81-F747-99EB-D14B33EBB618}" srcOrd="0" destOrd="0" parTransId="{18A5DCF8-381A-9740-A1DC-D1A5033A3647}" sibTransId="{8D2E3331-C9C0-6F41-9B03-2AE4E999EDF7}"/>
    <dgm:cxn modelId="{1A0310D5-B965-DF4B-8359-46FFF519404A}" type="presOf" srcId="{23F1803F-276C-8041-9B7B-082F2BD1E946}" destId="{B13D6842-7E74-6E4A-B081-886229548982}" srcOrd="1" destOrd="0" presId="urn:microsoft.com/office/officeart/2009/3/layout/HorizontalOrganizationChart"/>
    <dgm:cxn modelId="{9368C3F6-951D-5947-A8FF-C7193854A5F4}" type="presOf" srcId="{9AC2E227-803C-4016-BF2C-9291B6CAA290}" destId="{9CD41DA5-A8A9-4189-B933-DCF665F7DF2D}" srcOrd="1" destOrd="0" presId="urn:microsoft.com/office/officeart/2009/3/layout/HorizontalOrganizationChart"/>
    <dgm:cxn modelId="{5128B1FB-B240-1144-914E-E70327C9C509}" type="presOf" srcId="{18A5DCF8-381A-9740-A1DC-D1A5033A3647}" destId="{B94BF64B-9716-424E-A851-42E8E7B2B9A7}" srcOrd="0" destOrd="0" presId="urn:microsoft.com/office/officeart/2009/3/layout/HorizontalOrganizationChart"/>
    <dgm:cxn modelId="{C0A1CF0F-84A0-324E-8A35-BD6ED42A6507}" type="presParOf" srcId="{18DB143D-9E27-4E02-AFA5-F665953CBC10}" destId="{07E01157-B979-4F6B-B892-75DB2A2B8B0F}" srcOrd="0" destOrd="0" presId="urn:microsoft.com/office/officeart/2009/3/layout/HorizontalOrganizationChart"/>
    <dgm:cxn modelId="{3889E7D5-B677-D049-8C8A-9B0D37732C08}" type="presParOf" srcId="{07E01157-B979-4F6B-B892-75DB2A2B8B0F}" destId="{F686C23F-604E-4653-B2CB-27DBB6BED631}" srcOrd="0" destOrd="0" presId="urn:microsoft.com/office/officeart/2009/3/layout/HorizontalOrganizationChart"/>
    <dgm:cxn modelId="{D33D1F0E-6AC6-EB4C-A87E-D35A1FA6A6CB}" type="presParOf" srcId="{F686C23F-604E-4653-B2CB-27DBB6BED631}" destId="{2A2AFDF2-2568-44F8-842C-3BFD70D9F2B1}" srcOrd="0" destOrd="0" presId="urn:microsoft.com/office/officeart/2009/3/layout/HorizontalOrganizationChart"/>
    <dgm:cxn modelId="{486B9CD4-6349-AA42-AA3E-F29EEC30D607}" type="presParOf" srcId="{F686C23F-604E-4653-B2CB-27DBB6BED631}" destId="{9CD41DA5-A8A9-4189-B933-DCF665F7DF2D}" srcOrd="1" destOrd="0" presId="urn:microsoft.com/office/officeart/2009/3/layout/HorizontalOrganizationChart"/>
    <dgm:cxn modelId="{A45AFA8A-7616-FE42-8E4E-D42148146DE0}" type="presParOf" srcId="{07E01157-B979-4F6B-B892-75DB2A2B8B0F}" destId="{96876921-77F4-4E08-9148-E99125692808}" srcOrd="1" destOrd="0" presId="urn:microsoft.com/office/officeart/2009/3/layout/HorizontalOrganizationChart"/>
    <dgm:cxn modelId="{CDB64C28-5C32-CD42-BFDF-C6BDFDBF5EB0}" type="presParOf" srcId="{96876921-77F4-4E08-9148-E99125692808}" destId="{B94BF64B-9716-424E-A851-42E8E7B2B9A7}" srcOrd="0" destOrd="0" presId="urn:microsoft.com/office/officeart/2009/3/layout/HorizontalOrganizationChart"/>
    <dgm:cxn modelId="{7EBCD174-7B32-6140-A70D-F3365979F805}" type="presParOf" srcId="{96876921-77F4-4E08-9148-E99125692808}" destId="{31E814C1-FFDD-BA48-BF9D-F3C8FF892503}" srcOrd="1" destOrd="0" presId="urn:microsoft.com/office/officeart/2009/3/layout/HorizontalOrganizationChart"/>
    <dgm:cxn modelId="{87D9235B-ED9B-9A4E-8C2A-D43419BEC163}" type="presParOf" srcId="{31E814C1-FFDD-BA48-BF9D-F3C8FF892503}" destId="{1780440E-D92A-B040-A710-F8D875101E05}" srcOrd="0" destOrd="0" presId="urn:microsoft.com/office/officeart/2009/3/layout/HorizontalOrganizationChart"/>
    <dgm:cxn modelId="{470D31BF-ACE7-0C4A-A9AC-422C87419381}" type="presParOf" srcId="{1780440E-D92A-B040-A710-F8D875101E05}" destId="{A73C4A40-2D47-BF42-9EF8-B3BEE9451F45}" srcOrd="0" destOrd="0" presId="urn:microsoft.com/office/officeart/2009/3/layout/HorizontalOrganizationChart"/>
    <dgm:cxn modelId="{00C398EB-E8EA-CD4F-A93E-8A7D5429DE61}" type="presParOf" srcId="{1780440E-D92A-B040-A710-F8D875101E05}" destId="{BCDD8BD9-F9D2-4C44-AB56-5005F5FB7B08}" srcOrd="1" destOrd="0" presId="urn:microsoft.com/office/officeart/2009/3/layout/HorizontalOrganizationChart"/>
    <dgm:cxn modelId="{1DD13EB2-D03D-F044-B9C5-9040DFCFAF8B}" type="presParOf" srcId="{31E814C1-FFDD-BA48-BF9D-F3C8FF892503}" destId="{B22D4294-1D49-E046-9CF9-7B480D0762E6}" srcOrd="1" destOrd="0" presId="urn:microsoft.com/office/officeart/2009/3/layout/HorizontalOrganizationChart"/>
    <dgm:cxn modelId="{F23F4C83-94CC-074C-B2A8-4CA499FAFBE1}" type="presParOf" srcId="{31E814C1-FFDD-BA48-BF9D-F3C8FF892503}" destId="{E1D0C206-488D-6348-BEA7-1FE8B1679EF7}" srcOrd="2" destOrd="0" presId="urn:microsoft.com/office/officeart/2009/3/layout/HorizontalOrganizationChart"/>
    <dgm:cxn modelId="{44834885-A0D2-F745-AB8E-AB156E2F27CF}" type="presParOf" srcId="{96876921-77F4-4E08-9148-E99125692808}" destId="{97BD78E0-6CC9-224B-9FDD-F11EE9BF8DF0}" srcOrd="2" destOrd="0" presId="urn:microsoft.com/office/officeart/2009/3/layout/HorizontalOrganizationChart"/>
    <dgm:cxn modelId="{ECE8181E-4B70-C544-8777-AAF9B8D60FB1}" type="presParOf" srcId="{96876921-77F4-4E08-9148-E99125692808}" destId="{F5564F5E-C23C-6041-B185-3508736BC161}" srcOrd="3" destOrd="0" presId="urn:microsoft.com/office/officeart/2009/3/layout/HorizontalOrganizationChart"/>
    <dgm:cxn modelId="{FE9AADAB-0F39-AA49-BF80-6A768EF47131}" type="presParOf" srcId="{F5564F5E-C23C-6041-B185-3508736BC161}" destId="{730C15AF-A2E3-334E-9C4F-2DA8AC61AB90}" srcOrd="0" destOrd="0" presId="urn:microsoft.com/office/officeart/2009/3/layout/HorizontalOrganizationChart"/>
    <dgm:cxn modelId="{56D3F722-04AA-8B4D-9FFC-FDEDCEBF37B4}" type="presParOf" srcId="{730C15AF-A2E3-334E-9C4F-2DA8AC61AB90}" destId="{19BA56B5-C34A-B64D-A239-C962FAC6DE3A}" srcOrd="0" destOrd="0" presId="urn:microsoft.com/office/officeart/2009/3/layout/HorizontalOrganizationChart"/>
    <dgm:cxn modelId="{C1E08C48-28CB-ED4A-97AA-CAC509DB3DBE}" type="presParOf" srcId="{730C15AF-A2E3-334E-9C4F-2DA8AC61AB90}" destId="{B13D6842-7E74-6E4A-B081-886229548982}" srcOrd="1" destOrd="0" presId="urn:microsoft.com/office/officeart/2009/3/layout/HorizontalOrganizationChart"/>
    <dgm:cxn modelId="{9E18A22E-B1FA-454C-A5B4-928B1F2FA905}" type="presParOf" srcId="{F5564F5E-C23C-6041-B185-3508736BC161}" destId="{DA228DBB-51B5-1545-814C-2E0469298B4C}" srcOrd="1" destOrd="0" presId="urn:microsoft.com/office/officeart/2009/3/layout/HorizontalOrganizationChart"/>
    <dgm:cxn modelId="{87ACB636-FFD1-4F4E-A1E6-BE6CAD749866}" type="presParOf" srcId="{F5564F5E-C23C-6041-B185-3508736BC161}" destId="{D334E96E-D664-3443-8496-4E437BC45B67}" srcOrd="2" destOrd="0" presId="urn:microsoft.com/office/officeart/2009/3/layout/HorizontalOrganizationChart"/>
    <dgm:cxn modelId="{978D5499-5C26-0A42-A6D6-03311B8B36C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50AEB1-50E2-4078-8C65-6AF7F2D6A58A}" type="doc">
      <dgm:prSet loTypeId="urn:microsoft.com/office/officeart/2005/8/layout/vList2#2" loCatId="list" qsTypeId="urn:microsoft.com/office/officeart/2005/8/quickstyle/simple1#28" qsCatId="simple" csTypeId="urn:microsoft.com/office/officeart/2005/8/colors/accent2_2#20" csCatId="accent2" phldr="1"/>
      <dgm:spPr/>
      <dgm:t>
        <a:bodyPr/>
        <a:lstStyle/>
        <a:p>
          <a:endParaRPr lang="zh-CN" altLang="en-US"/>
        </a:p>
      </dgm:t>
    </dgm:pt>
    <dgm:pt modelId="{9405FD33-4547-49EC-B22D-C73568EC004F}">
      <dgm:prSet phldrT="[文本]" custT="1"/>
      <dgm:spPr/>
      <dgm:t>
        <a:bodyPr/>
        <a:lstStyle/>
        <a:p>
          <a:r>
            <a:rPr lang="zh-CN" altLang="en-US" sz="1600" b="0" i="0" dirty="0">
              <a:latin typeface="SimHei" charset="-122"/>
              <a:ea typeface="SimHei" charset="-122"/>
              <a:cs typeface="SimHei" charset="-122"/>
            </a:rPr>
            <a:t>企业再造是什么？</a:t>
          </a:r>
          <a:endParaRPr lang="zh-CN" altLang="en-US" sz="1600" dirty="0">
            <a:latin typeface="SimHei" charset="-122"/>
            <a:ea typeface="SimHei" charset="-122"/>
            <a:cs typeface="SimHei" charset="-122"/>
          </a:endParaRPr>
        </a:p>
      </dgm:t>
    </dgm:pt>
    <dgm:pt modelId="{62E40102-2D60-463C-A580-AA644E680D3C}" type="parTrans" cxnId="{57E8987D-7A0B-4A9B-93BA-213B00E93993}">
      <dgm:prSet/>
      <dgm:spPr/>
      <dgm:t>
        <a:bodyPr/>
        <a:lstStyle/>
        <a:p>
          <a:endParaRPr lang="zh-CN" altLang="en-US" sz="1400">
            <a:latin typeface="SimHei" charset="-122"/>
            <a:ea typeface="SimHei" charset="-122"/>
            <a:cs typeface="SimHei" charset="-122"/>
          </a:endParaRPr>
        </a:p>
      </dgm:t>
    </dgm:pt>
    <dgm:pt modelId="{DA37948E-121F-4E40-BDD2-E97A14BE3031}" type="sibTrans" cxnId="{57E8987D-7A0B-4A9B-93BA-213B00E93993}">
      <dgm:prSet/>
      <dgm:spPr/>
      <dgm:t>
        <a:bodyPr/>
        <a:lstStyle/>
        <a:p>
          <a:endParaRPr lang="zh-CN" altLang="en-US" sz="1400">
            <a:latin typeface="SimHei" charset="-122"/>
            <a:ea typeface="SimHei" charset="-122"/>
            <a:cs typeface="SimHei" charset="-122"/>
          </a:endParaRPr>
        </a:p>
      </dgm:t>
    </dgm:pt>
    <dgm:pt modelId="{CEEADFCE-02BB-40E5-BAFF-82398F457D38}">
      <dgm:prSet phldrT="[文本]" custT="1"/>
      <dgm:spPr/>
      <dgm:t>
        <a:bodyPr/>
        <a:lstStyle/>
        <a:p>
          <a:pPr>
            <a:lnSpc>
              <a:spcPts val="1800"/>
            </a:lnSpc>
            <a:spcAft>
              <a:spcPts val="0"/>
            </a:spcAft>
          </a:pPr>
          <a:r>
            <a:rPr lang="zh-CN" altLang="en-US" sz="1600" b="0" i="0" dirty="0">
              <a:latin typeface="SimHei" charset="-122"/>
              <a:ea typeface="SimHei" charset="-122"/>
              <a:cs typeface="SimHei" charset="-122"/>
            </a:rPr>
            <a:t>企业再造是一次彻底的变革</a:t>
          </a:r>
          <a:endParaRPr lang="zh-CN" altLang="en-US" sz="1600" dirty="0">
            <a:latin typeface="SimHei" charset="-122"/>
            <a:ea typeface="SimHei" charset="-122"/>
            <a:cs typeface="SimHei" charset="-122"/>
          </a:endParaRPr>
        </a:p>
      </dgm:t>
    </dgm:pt>
    <dgm:pt modelId="{2FC36B75-00C1-4943-87EC-8402486C729C}" type="parTrans" cxnId="{5B29D056-D012-4087-AA9E-706D5E45273E}">
      <dgm:prSet/>
      <dgm:spPr/>
      <dgm:t>
        <a:bodyPr/>
        <a:lstStyle/>
        <a:p>
          <a:endParaRPr lang="zh-CN" altLang="en-US" sz="1400">
            <a:latin typeface="SimHei" charset="-122"/>
            <a:ea typeface="SimHei" charset="-122"/>
            <a:cs typeface="SimHei" charset="-122"/>
          </a:endParaRPr>
        </a:p>
      </dgm:t>
    </dgm:pt>
    <dgm:pt modelId="{5257FF4E-AF6C-44DC-97A5-A404C429427C}" type="sibTrans" cxnId="{5B29D056-D012-4087-AA9E-706D5E45273E}">
      <dgm:prSet/>
      <dgm:spPr/>
      <dgm:t>
        <a:bodyPr/>
        <a:lstStyle/>
        <a:p>
          <a:endParaRPr lang="zh-CN" altLang="en-US" sz="1400">
            <a:latin typeface="SimHei" charset="-122"/>
            <a:ea typeface="SimHei" charset="-122"/>
            <a:cs typeface="SimHei" charset="-122"/>
          </a:endParaRPr>
        </a:p>
      </dgm:t>
    </dgm:pt>
    <dgm:pt modelId="{19319CAA-3AF2-46F1-B91B-14D3B0D8C88B}">
      <dgm:prSet phldrT="[文本]" custT="1"/>
      <dgm:spPr/>
      <dgm:t>
        <a:bodyPr/>
        <a:lstStyle/>
        <a:p>
          <a:r>
            <a:rPr lang="zh-CN" altLang="en-US" sz="1600" dirty="0">
              <a:latin typeface="SimHei" charset="-122"/>
              <a:ea typeface="SimHei" charset="-122"/>
              <a:cs typeface="SimHei" charset="-122"/>
            </a:rPr>
            <a:t>从何处入手企业再造？</a:t>
          </a:r>
        </a:p>
      </dgm:t>
    </dgm:pt>
    <dgm:pt modelId="{5CFA4559-68B3-4B45-86E1-63BDE4630A99}" type="parTrans" cxnId="{CF5908C4-5406-42DF-BC10-8250A88CFC6C}">
      <dgm:prSet/>
      <dgm:spPr/>
      <dgm:t>
        <a:bodyPr/>
        <a:lstStyle/>
        <a:p>
          <a:endParaRPr lang="zh-CN" altLang="en-US" sz="1400">
            <a:latin typeface="SimHei" charset="-122"/>
            <a:ea typeface="SimHei" charset="-122"/>
            <a:cs typeface="SimHei" charset="-122"/>
          </a:endParaRPr>
        </a:p>
      </dgm:t>
    </dgm:pt>
    <dgm:pt modelId="{78900AA9-78B5-4406-8F1B-EA6F0F9D4939}" type="sibTrans" cxnId="{CF5908C4-5406-42DF-BC10-8250A88CFC6C}">
      <dgm:prSet/>
      <dgm:spPr/>
      <dgm:t>
        <a:bodyPr/>
        <a:lstStyle/>
        <a:p>
          <a:endParaRPr lang="zh-CN" altLang="en-US" sz="1400">
            <a:latin typeface="SimHei" charset="-122"/>
            <a:ea typeface="SimHei" charset="-122"/>
            <a:cs typeface="SimHei" charset="-122"/>
          </a:endParaRPr>
        </a:p>
      </dgm:t>
    </dgm:pt>
    <dgm:pt modelId="{48FB1B46-49B6-4978-AF95-6B5A58752258}">
      <dgm:prSet phldrT="[文本]" custT="1"/>
      <dgm:spPr/>
      <dgm:t>
        <a:bodyPr/>
        <a:lstStyle/>
        <a:p>
          <a:pPr>
            <a:lnSpc>
              <a:spcPts val="1800"/>
            </a:lnSpc>
            <a:spcAft>
              <a:spcPts val="0"/>
            </a:spcAft>
          </a:pPr>
          <a:r>
            <a:rPr lang="zh-CN" altLang="en-US" sz="1600" b="0" i="0" dirty="0">
              <a:latin typeface="SimHei" charset="-122"/>
              <a:ea typeface="SimHei" charset="-122"/>
              <a:cs typeface="SimHei" charset="-122"/>
            </a:rPr>
            <a:t>企业再造实质上是管理和组织的创新</a:t>
          </a:r>
          <a:endParaRPr lang="zh-CN" altLang="en-US" sz="1600" dirty="0">
            <a:latin typeface="SimHei" charset="-122"/>
            <a:ea typeface="SimHei" charset="-122"/>
            <a:cs typeface="SimHei" charset="-122"/>
          </a:endParaRPr>
        </a:p>
      </dgm:t>
    </dgm:pt>
    <dgm:pt modelId="{1BF8BABA-9B4A-4CE9-9D7D-508A42D801F6}" type="parTrans" cxnId="{64EAD0D6-4CB6-4AAD-8314-233694E1EC6F}">
      <dgm:prSet/>
      <dgm:spPr/>
      <dgm:t>
        <a:bodyPr/>
        <a:lstStyle/>
        <a:p>
          <a:endParaRPr lang="zh-CN" altLang="en-US" sz="1400">
            <a:latin typeface="SimHei" charset="-122"/>
            <a:ea typeface="SimHei" charset="-122"/>
            <a:cs typeface="SimHei" charset="-122"/>
          </a:endParaRPr>
        </a:p>
      </dgm:t>
    </dgm:pt>
    <dgm:pt modelId="{BDFDAB90-FBF2-4244-B82B-F41984D97FDE}" type="sibTrans" cxnId="{64EAD0D6-4CB6-4AAD-8314-233694E1EC6F}">
      <dgm:prSet/>
      <dgm:spPr/>
      <dgm:t>
        <a:bodyPr/>
        <a:lstStyle/>
        <a:p>
          <a:endParaRPr lang="zh-CN" altLang="en-US" sz="1400">
            <a:latin typeface="SimHei" charset="-122"/>
            <a:ea typeface="SimHei" charset="-122"/>
            <a:cs typeface="SimHei" charset="-122"/>
          </a:endParaRPr>
        </a:p>
      </dgm:t>
    </dgm:pt>
    <dgm:pt modelId="{4D9C753E-CDEE-44AC-9555-634599DBF84D}">
      <dgm:prSet phldrT="[文本]" custT="1"/>
      <dgm:spPr/>
      <dgm:t>
        <a:bodyPr/>
        <a:lstStyle/>
        <a:p>
          <a:pPr>
            <a:lnSpc>
              <a:spcPts val="1800"/>
            </a:lnSpc>
            <a:spcAft>
              <a:spcPts val="0"/>
            </a:spcAft>
          </a:pPr>
          <a:r>
            <a:rPr lang="zh-CN" altLang="en-US" sz="1600" b="0" i="0" dirty="0">
              <a:latin typeface="SimHei" charset="-122"/>
              <a:ea typeface="SimHei" charset="-122"/>
              <a:cs typeface="SimHei" charset="-122"/>
            </a:rPr>
            <a:t>以顾客为中心是企业再造的出发点</a:t>
          </a:r>
          <a:endParaRPr lang="zh-CN" altLang="en-US" sz="1600" dirty="0">
            <a:latin typeface="SimHei" charset="-122"/>
            <a:ea typeface="SimHei" charset="-122"/>
            <a:cs typeface="SimHei" charset="-122"/>
          </a:endParaRPr>
        </a:p>
      </dgm:t>
    </dgm:pt>
    <dgm:pt modelId="{62AFE263-784B-40B2-AE02-30D395412CBA}" type="parTrans" cxnId="{7F8E1C22-B06F-4F23-AA09-E04D8BA5F220}">
      <dgm:prSet/>
      <dgm:spPr/>
      <dgm:t>
        <a:bodyPr/>
        <a:lstStyle/>
        <a:p>
          <a:endParaRPr lang="zh-CN" altLang="en-US" sz="1400">
            <a:latin typeface="SimHei" charset="-122"/>
            <a:ea typeface="SimHei" charset="-122"/>
            <a:cs typeface="SimHei" charset="-122"/>
          </a:endParaRPr>
        </a:p>
      </dgm:t>
    </dgm:pt>
    <dgm:pt modelId="{361ADF5F-9E75-4E43-95B9-2A9DA33CC7EC}" type="sibTrans" cxnId="{7F8E1C22-B06F-4F23-AA09-E04D8BA5F220}">
      <dgm:prSet/>
      <dgm:spPr/>
      <dgm:t>
        <a:bodyPr/>
        <a:lstStyle/>
        <a:p>
          <a:endParaRPr lang="zh-CN" altLang="en-US" sz="1400">
            <a:latin typeface="SimHei" charset="-122"/>
            <a:ea typeface="SimHei" charset="-122"/>
            <a:cs typeface="SimHei" charset="-122"/>
          </a:endParaRPr>
        </a:p>
      </dgm:t>
    </dgm:pt>
    <dgm:pt modelId="{532B1123-907E-42EB-BF3A-85DEA0AE55C6}">
      <dgm:prSet phldrT="[文本]" custT="1"/>
      <dgm:spPr/>
      <dgm:t>
        <a:bodyPr/>
        <a:lstStyle/>
        <a:p>
          <a:pPr>
            <a:lnSpc>
              <a:spcPts val="1800"/>
            </a:lnSpc>
            <a:spcAft>
              <a:spcPts val="0"/>
            </a:spcAft>
          </a:pPr>
          <a:r>
            <a:rPr lang="zh-CN" altLang="en-US" sz="1600" b="0" i="0" dirty="0">
              <a:latin typeface="SimHei" charset="-122"/>
              <a:ea typeface="SimHei" charset="-122"/>
              <a:cs typeface="SimHei" charset="-122"/>
            </a:rPr>
            <a:t>企业再造从重新设计业务流程着手</a:t>
          </a:r>
          <a:endParaRPr lang="zh-CN" altLang="en-US" sz="1600" dirty="0">
            <a:latin typeface="SimHei" charset="-122"/>
            <a:ea typeface="SimHei" charset="-122"/>
            <a:cs typeface="SimHei" charset="-122"/>
          </a:endParaRPr>
        </a:p>
      </dgm:t>
    </dgm:pt>
    <dgm:pt modelId="{40BF72C8-499A-4DB7-B8B0-1CA23623CB61}" type="parTrans" cxnId="{039D289D-2159-4283-91C0-BDA3A6C29832}">
      <dgm:prSet/>
      <dgm:spPr/>
      <dgm:t>
        <a:bodyPr/>
        <a:lstStyle/>
        <a:p>
          <a:endParaRPr lang="zh-CN" altLang="en-US" sz="1400">
            <a:latin typeface="SimHei" charset="-122"/>
            <a:ea typeface="SimHei" charset="-122"/>
            <a:cs typeface="SimHei" charset="-122"/>
          </a:endParaRPr>
        </a:p>
      </dgm:t>
    </dgm:pt>
    <dgm:pt modelId="{6FB5BB19-8B65-4E40-BEE3-0EC0417B9F36}" type="sibTrans" cxnId="{039D289D-2159-4283-91C0-BDA3A6C29832}">
      <dgm:prSet/>
      <dgm:spPr/>
      <dgm:t>
        <a:bodyPr/>
        <a:lstStyle/>
        <a:p>
          <a:endParaRPr lang="zh-CN" altLang="en-US" sz="1400">
            <a:latin typeface="SimHei" charset="-122"/>
            <a:ea typeface="SimHei" charset="-122"/>
            <a:cs typeface="SimHei" charset="-122"/>
          </a:endParaRPr>
        </a:p>
      </dgm:t>
    </dgm:pt>
    <dgm:pt modelId="{0E8BC4E6-1B02-47DA-BC20-45EF48186E6B}">
      <dgm:prSet phldrT="[文本]" custT="1"/>
      <dgm:spPr/>
      <dgm:t>
        <a:bodyPr/>
        <a:lstStyle/>
        <a:p>
          <a:r>
            <a:rPr lang="zh-CN" altLang="en-US" sz="1600" dirty="0">
              <a:latin typeface="SimHei" charset="-122"/>
              <a:ea typeface="SimHei" charset="-122"/>
              <a:cs typeface="SimHei" charset="-122"/>
            </a:rPr>
            <a:t>如何进行企业再造？</a:t>
          </a:r>
        </a:p>
      </dgm:t>
    </dgm:pt>
    <dgm:pt modelId="{6D8FE0C5-0A25-4E21-803F-0899C2B8B8F0}" type="parTrans" cxnId="{3A676408-124A-43F6-84B0-9F4A74BAD060}">
      <dgm:prSet/>
      <dgm:spPr/>
      <dgm:t>
        <a:bodyPr/>
        <a:lstStyle/>
        <a:p>
          <a:endParaRPr lang="zh-CN" altLang="en-US" sz="1400">
            <a:latin typeface="SimHei" charset="-122"/>
            <a:ea typeface="SimHei" charset="-122"/>
            <a:cs typeface="SimHei" charset="-122"/>
          </a:endParaRPr>
        </a:p>
      </dgm:t>
    </dgm:pt>
    <dgm:pt modelId="{DB9E6AF7-A4B6-43AE-87E5-FAE2E13FD1BF}" type="sibTrans" cxnId="{3A676408-124A-43F6-84B0-9F4A74BAD060}">
      <dgm:prSet/>
      <dgm:spPr/>
      <dgm:t>
        <a:bodyPr/>
        <a:lstStyle/>
        <a:p>
          <a:endParaRPr lang="zh-CN" altLang="en-US" sz="1400">
            <a:latin typeface="SimHei" charset="-122"/>
            <a:ea typeface="SimHei" charset="-122"/>
            <a:cs typeface="SimHei" charset="-122"/>
          </a:endParaRPr>
        </a:p>
      </dgm:t>
    </dgm:pt>
    <dgm:pt modelId="{3347F655-0E36-43B7-B787-B252912EEA37}">
      <dgm:prSet phldrT="[文本]" custT="1"/>
      <dgm:spPr/>
      <dgm:t>
        <a:bodyPr/>
        <a:lstStyle/>
        <a:p>
          <a:pPr>
            <a:lnSpc>
              <a:spcPts val="1800"/>
            </a:lnSpc>
            <a:spcAft>
              <a:spcPts val="0"/>
            </a:spcAft>
          </a:pPr>
          <a:r>
            <a:rPr lang="zh-CN" altLang="en-US" sz="1600" b="0" i="0" dirty="0">
              <a:latin typeface="SimHei" charset="-122"/>
              <a:ea typeface="SimHei" charset="-122"/>
              <a:cs typeface="SimHei" charset="-122"/>
            </a:rPr>
            <a:t>企业再造需要从根本上重新思考业已形成的基本信念</a:t>
          </a:r>
          <a:endParaRPr lang="zh-CN" altLang="en-US" sz="1600" dirty="0">
            <a:latin typeface="SimHei" charset="-122"/>
            <a:ea typeface="SimHei" charset="-122"/>
            <a:cs typeface="SimHei" charset="-122"/>
          </a:endParaRPr>
        </a:p>
      </dgm:t>
    </dgm:pt>
    <dgm:pt modelId="{F66FA5B0-7827-48E0-ACE9-A00C5C876362}" type="parTrans" cxnId="{57F054A8-87BA-41DE-BA62-13DAB54BCE35}">
      <dgm:prSet/>
      <dgm:spPr/>
      <dgm:t>
        <a:bodyPr/>
        <a:lstStyle/>
        <a:p>
          <a:endParaRPr lang="zh-CN" altLang="en-US" sz="1400">
            <a:latin typeface="SimHei" charset="-122"/>
            <a:ea typeface="SimHei" charset="-122"/>
            <a:cs typeface="SimHei" charset="-122"/>
          </a:endParaRPr>
        </a:p>
      </dgm:t>
    </dgm:pt>
    <dgm:pt modelId="{F52EC720-6650-4944-844F-FC77D006ABA0}" type="sibTrans" cxnId="{57F054A8-87BA-41DE-BA62-13DAB54BCE35}">
      <dgm:prSet/>
      <dgm:spPr/>
      <dgm:t>
        <a:bodyPr/>
        <a:lstStyle/>
        <a:p>
          <a:endParaRPr lang="zh-CN" altLang="en-US" sz="1400">
            <a:latin typeface="SimHei" charset="-122"/>
            <a:ea typeface="SimHei" charset="-122"/>
            <a:cs typeface="SimHei" charset="-122"/>
          </a:endParaRPr>
        </a:p>
      </dgm:t>
    </dgm:pt>
    <dgm:pt modelId="{02305001-E5D2-4ACD-8E51-DE44E8920966}">
      <dgm:prSet phldrT="[文本]" custT="1"/>
      <dgm:spPr/>
      <dgm:t>
        <a:bodyPr/>
        <a:lstStyle/>
        <a:p>
          <a:pPr>
            <a:lnSpc>
              <a:spcPts val="1800"/>
            </a:lnSpc>
            <a:spcAft>
              <a:spcPts val="0"/>
            </a:spcAft>
          </a:pPr>
          <a:r>
            <a:rPr lang="zh-CN" altLang="en-US" sz="1600" b="0" i="0" dirty="0">
              <a:latin typeface="SimHei" charset="-122"/>
              <a:ea typeface="SimHei" charset="-122"/>
              <a:cs typeface="SimHei" charset="-122"/>
            </a:rPr>
            <a:t>企业再造实施人本管理</a:t>
          </a:r>
          <a:endParaRPr lang="zh-CN" altLang="en-US" sz="1600" dirty="0">
            <a:latin typeface="SimHei" charset="-122"/>
            <a:ea typeface="SimHei" charset="-122"/>
            <a:cs typeface="SimHei" charset="-122"/>
          </a:endParaRPr>
        </a:p>
      </dgm:t>
    </dgm:pt>
    <dgm:pt modelId="{F95C6DDD-7B7F-4960-AD69-27BFAB239403}" type="parTrans" cxnId="{9D7B1162-A99B-45C4-8E6A-A770F50482D3}">
      <dgm:prSet/>
      <dgm:spPr/>
      <dgm:t>
        <a:bodyPr/>
        <a:lstStyle/>
        <a:p>
          <a:endParaRPr lang="zh-CN" altLang="en-US" sz="1400">
            <a:latin typeface="SimHei" charset="-122"/>
            <a:ea typeface="SimHei" charset="-122"/>
            <a:cs typeface="SimHei" charset="-122"/>
          </a:endParaRPr>
        </a:p>
      </dgm:t>
    </dgm:pt>
    <dgm:pt modelId="{A4464063-F42E-4810-82F2-37FC8F35C246}" type="sibTrans" cxnId="{9D7B1162-A99B-45C4-8E6A-A770F50482D3}">
      <dgm:prSet/>
      <dgm:spPr/>
      <dgm:t>
        <a:bodyPr/>
        <a:lstStyle/>
        <a:p>
          <a:endParaRPr lang="zh-CN" altLang="en-US" sz="1400">
            <a:latin typeface="SimHei" charset="-122"/>
            <a:ea typeface="SimHei" charset="-122"/>
            <a:cs typeface="SimHei" charset="-122"/>
          </a:endParaRPr>
        </a:p>
      </dgm:t>
    </dgm:pt>
    <dgm:pt modelId="{962AEFC6-82C4-40EF-A0A1-7E752366D7C2}">
      <dgm:prSet phldrT="[文本]" custT="1"/>
      <dgm:spPr/>
      <dgm:t>
        <a:bodyPr/>
        <a:lstStyle/>
        <a:p>
          <a:pPr>
            <a:lnSpc>
              <a:spcPts val="1800"/>
            </a:lnSpc>
            <a:spcAft>
              <a:spcPts val="0"/>
            </a:spcAft>
          </a:pPr>
          <a:r>
            <a:rPr lang="zh-CN" altLang="en-US" sz="1600" b="0" i="0" dirty="0">
              <a:latin typeface="SimHei" charset="-122"/>
              <a:ea typeface="SimHei" charset="-122"/>
              <a:cs typeface="SimHei" charset="-122"/>
            </a:rPr>
            <a:t>企业再造重视信息技术的应用</a:t>
          </a:r>
          <a:endParaRPr lang="zh-CN" altLang="en-US" sz="1600" dirty="0">
            <a:latin typeface="SimHei" charset="-122"/>
            <a:ea typeface="SimHei" charset="-122"/>
            <a:cs typeface="SimHei" charset="-122"/>
          </a:endParaRPr>
        </a:p>
      </dgm:t>
    </dgm:pt>
    <dgm:pt modelId="{E07928CE-0005-491E-9B33-9453B8E9C6CD}" type="parTrans" cxnId="{034AF2A1-3F57-4A3A-9F1D-DC2AD8EA5ED9}">
      <dgm:prSet/>
      <dgm:spPr/>
      <dgm:t>
        <a:bodyPr/>
        <a:lstStyle/>
        <a:p>
          <a:endParaRPr lang="zh-CN" altLang="en-US" sz="1400">
            <a:latin typeface="SimHei" charset="-122"/>
            <a:ea typeface="SimHei" charset="-122"/>
            <a:cs typeface="SimHei" charset="-122"/>
          </a:endParaRPr>
        </a:p>
      </dgm:t>
    </dgm:pt>
    <dgm:pt modelId="{EEB5D2D6-B6AC-4C96-A3EB-E50CC87351BB}" type="sibTrans" cxnId="{034AF2A1-3F57-4A3A-9F1D-DC2AD8EA5ED9}">
      <dgm:prSet/>
      <dgm:spPr/>
      <dgm:t>
        <a:bodyPr/>
        <a:lstStyle/>
        <a:p>
          <a:endParaRPr lang="zh-CN" altLang="en-US" sz="1400">
            <a:latin typeface="SimHei" charset="-122"/>
            <a:ea typeface="SimHei" charset="-122"/>
            <a:cs typeface="SimHei" charset="-122"/>
          </a:endParaRPr>
        </a:p>
      </dgm:t>
    </dgm:pt>
    <dgm:pt modelId="{B04680BB-2EB5-4E46-949C-AF1C0786AC74}">
      <dgm:prSet phldrT="[文本]" custT="1"/>
      <dgm:spPr/>
      <dgm:t>
        <a:bodyPr/>
        <a:lstStyle/>
        <a:p>
          <a:r>
            <a:rPr lang="zh-CN" altLang="en-US" sz="1600" dirty="0">
              <a:latin typeface="SimHei" charset="-122"/>
              <a:ea typeface="SimHei" charset="-122"/>
              <a:cs typeface="SimHei" charset="-122"/>
            </a:rPr>
            <a:t>企业再造的好处是什么？</a:t>
          </a:r>
        </a:p>
      </dgm:t>
    </dgm:pt>
    <dgm:pt modelId="{275180D8-C5E0-46FB-9C60-8A1A946C3FEF}" type="parTrans" cxnId="{515339B9-3E8B-44FB-BD0A-865EB1CC3A36}">
      <dgm:prSet/>
      <dgm:spPr/>
      <dgm:t>
        <a:bodyPr/>
        <a:lstStyle/>
        <a:p>
          <a:endParaRPr lang="zh-CN" altLang="en-US" sz="1400">
            <a:latin typeface="SimHei" charset="-122"/>
            <a:ea typeface="SimHei" charset="-122"/>
            <a:cs typeface="SimHei" charset="-122"/>
          </a:endParaRPr>
        </a:p>
      </dgm:t>
    </dgm:pt>
    <dgm:pt modelId="{FA710889-FB98-4D2C-B9EA-76326DB9B303}" type="sibTrans" cxnId="{515339B9-3E8B-44FB-BD0A-865EB1CC3A36}">
      <dgm:prSet/>
      <dgm:spPr/>
      <dgm:t>
        <a:bodyPr/>
        <a:lstStyle/>
        <a:p>
          <a:endParaRPr lang="zh-CN" altLang="en-US" sz="1400">
            <a:latin typeface="SimHei" charset="-122"/>
            <a:ea typeface="SimHei" charset="-122"/>
            <a:cs typeface="SimHei" charset="-122"/>
          </a:endParaRPr>
        </a:p>
      </dgm:t>
    </dgm:pt>
    <dgm:pt modelId="{24BE6EAF-A13D-4A66-BE71-8D91AB74DA8A}">
      <dgm:prSet phldrT="[文本]" custT="1"/>
      <dgm:spPr/>
      <dgm:t>
        <a:bodyPr anchor="ctr"/>
        <a:lstStyle/>
        <a:p>
          <a:pPr>
            <a:lnSpc>
              <a:spcPts val="1800"/>
            </a:lnSpc>
            <a:spcAft>
              <a:spcPts val="0"/>
            </a:spcAft>
          </a:pPr>
          <a:r>
            <a:rPr lang="zh-CN" altLang="en-US" sz="1600" b="0" i="0" dirty="0">
              <a:latin typeface="SimHei" charset="-122"/>
              <a:ea typeface="SimHei" charset="-122"/>
              <a:cs typeface="SimHei" charset="-122"/>
            </a:rPr>
            <a:t>企业通过业务流程再造可望取得显著的进步</a:t>
          </a:r>
          <a:endParaRPr lang="en-US" altLang="zh-CN" sz="1600" dirty="0">
            <a:latin typeface="SimHei" charset="-122"/>
            <a:ea typeface="SimHei" charset="-122"/>
            <a:cs typeface="SimHei" charset="-122"/>
          </a:endParaRPr>
        </a:p>
      </dgm:t>
    </dgm:pt>
    <dgm:pt modelId="{690BDEFF-5A6D-481F-B4E2-D6DC75FF10C2}" type="parTrans" cxnId="{A62F8B56-2455-4F29-93F6-AEC316A35DE3}">
      <dgm:prSet/>
      <dgm:spPr/>
      <dgm:t>
        <a:bodyPr/>
        <a:lstStyle/>
        <a:p>
          <a:endParaRPr lang="zh-CN" altLang="en-US" sz="1400">
            <a:latin typeface="SimHei" charset="-122"/>
            <a:ea typeface="SimHei" charset="-122"/>
            <a:cs typeface="SimHei" charset="-122"/>
          </a:endParaRPr>
        </a:p>
      </dgm:t>
    </dgm:pt>
    <dgm:pt modelId="{7475CAE0-75EB-42F8-8EC8-41F9D45DE44A}" type="sibTrans" cxnId="{A62F8B56-2455-4F29-93F6-AEC316A35DE3}">
      <dgm:prSet/>
      <dgm:spPr/>
      <dgm:t>
        <a:bodyPr/>
        <a:lstStyle/>
        <a:p>
          <a:endParaRPr lang="zh-CN" altLang="en-US" sz="1400">
            <a:latin typeface="SimHei" charset="-122"/>
            <a:ea typeface="SimHei" charset="-122"/>
            <a:cs typeface="SimHei" charset="-122"/>
          </a:endParaRPr>
        </a:p>
      </dgm:t>
    </dgm:pt>
    <dgm:pt modelId="{34DFE647-B0D3-42AA-AC39-1ADE97A6FA52}" type="pres">
      <dgm:prSet presAssocID="{1B50AEB1-50E2-4078-8C65-6AF7F2D6A58A}" presName="linear" presStyleCnt="0">
        <dgm:presLayoutVars>
          <dgm:animLvl val="lvl"/>
          <dgm:resizeHandles val="exact"/>
        </dgm:presLayoutVars>
      </dgm:prSet>
      <dgm:spPr/>
    </dgm:pt>
    <dgm:pt modelId="{61F23567-FF5F-4A8F-8994-71C6294F3C42}" type="pres">
      <dgm:prSet presAssocID="{9405FD33-4547-49EC-B22D-C73568EC004F}" presName="parentText" presStyleLbl="node1" presStyleIdx="0" presStyleCnt="4">
        <dgm:presLayoutVars>
          <dgm:chMax val="0"/>
          <dgm:bulletEnabled val="1"/>
        </dgm:presLayoutVars>
      </dgm:prSet>
      <dgm:spPr/>
    </dgm:pt>
    <dgm:pt modelId="{9265FD84-8591-40CA-9C61-A123039D48C1}" type="pres">
      <dgm:prSet presAssocID="{9405FD33-4547-49EC-B22D-C73568EC004F}" presName="childText" presStyleLbl="revTx" presStyleIdx="0" presStyleCnt="4" custLinFactNeighborY="10326">
        <dgm:presLayoutVars>
          <dgm:bulletEnabled val="1"/>
        </dgm:presLayoutVars>
      </dgm:prSet>
      <dgm:spPr/>
    </dgm:pt>
    <dgm:pt modelId="{3B54C4C7-CB2D-46B4-BA5B-C74462309015}" type="pres">
      <dgm:prSet presAssocID="{19319CAA-3AF2-46F1-B91B-14D3B0D8C88B}" presName="parentText" presStyleLbl="node1" presStyleIdx="1" presStyleCnt="4">
        <dgm:presLayoutVars>
          <dgm:chMax val="0"/>
          <dgm:bulletEnabled val="1"/>
        </dgm:presLayoutVars>
      </dgm:prSet>
      <dgm:spPr/>
    </dgm:pt>
    <dgm:pt modelId="{7F3F962B-043C-4BD3-B402-132A8E4EFF46}" type="pres">
      <dgm:prSet presAssocID="{19319CAA-3AF2-46F1-B91B-14D3B0D8C88B}" presName="childText" presStyleLbl="revTx" presStyleIdx="1" presStyleCnt="4" custLinFactNeighborY="10326">
        <dgm:presLayoutVars>
          <dgm:bulletEnabled val="1"/>
        </dgm:presLayoutVars>
      </dgm:prSet>
      <dgm:spPr/>
    </dgm:pt>
    <dgm:pt modelId="{C5F3F4ED-B333-4847-B2BD-6BEF7A25D1B3}" type="pres">
      <dgm:prSet presAssocID="{0E8BC4E6-1B02-47DA-BC20-45EF48186E6B}" presName="parentText" presStyleLbl="node1" presStyleIdx="2" presStyleCnt="4">
        <dgm:presLayoutVars>
          <dgm:chMax val="0"/>
          <dgm:bulletEnabled val="1"/>
        </dgm:presLayoutVars>
      </dgm:prSet>
      <dgm:spPr/>
    </dgm:pt>
    <dgm:pt modelId="{513650DE-0502-44CE-82BD-200F5F3D4813}" type="pres">
      <dgm:prSet presAssocID="{0E8BC4E6-1B02-47DA-BC20-45EF48186E6B}" presName="childText" presStyleLbl="revTx" presStyleIdx="2" presStyleCnt="4" custLinFactNeighborY="10326">
        <dgm:presLayoutVars>
          <dgm:bulletEnabled val="1"/>
        </dgm:presLayoutVars>
      </dgm:prSet>
      <dgm:spPr/>
    </dgm:pt>
    <dgm:pt modelId="{B005631A-0109-4C22-B487-E33C2181A14D}" type="pres">
      <dgm:prSet presAssocID="{B04680BB-2EB5-4E46-949C-AF1C0786AC74}" presName="parentText" presStyleLbl="node1" presStyleIdx="3" presStyleCnt="4">
        <dgm:presLayoutVars>
          <dgm:chMax val="0"/>
          <dgm:bulletEnabled val="1"/>
        </dgm:presLayoutVars>
      </dgm:prSet>
      <dgm:spPr/>
    </dgm:pt>
    <dgm:pt modelId="{7D938BC5-800F-4A99-9081-33391C5ED12E}" type="pres">
      <dgm:prSet presAssocID="{B04680BB-2EB5-4E46-949C-AF1C0786AC74}" presName="childText" presStyleLbl="revTx" presStyleIdx="3" presStyleCnt="4" custLinFactNeighborY="2345">
        <dgm:presLayoutVars>
          <dgm:bulletEnabled val="1"/>
        </dgm:presLayoutVars>
      </dgm:prSet>
      <dgm:spPr/>
    </dgm:pt>
  </dgm:ptLst>
  <dgm:cxnLst>
    <dgm:cxn modelId="{3A676408-124A-43F6-84B0-9F4A74BAD060}" srcId="{1B50AEB1-50E2-4078-8C65-6AF7F2D6A58A}" destId="{0E8BC4E6-1B02-47DA-BC20-45EF48186E6B}" srcOrd="2" destOrd="0" parTransId="{6D8FE0C5-0A25-4E21-803F-0899C2B8B8F0}" sibTransId="{DB9E6AF7-A4B6-43AE-87E5-FAE2E13FD1BF}"/>
    <dgm:cxn modelId="{6D4BA30F-1B00-754A-8C03-555FF6DE7FB9}" type="presOf" srcId="{3347F655-0E36-43B7-B787-B252912EEA37}" destId="{513650DE-0502-44CE-82BD-200F5F3D4813}" srcOrd="0" destOrd="0" presId="urn:microsoft.com/office/officeart/2005/8/layout/vList2#2"/>
    <dgm:cxn modelId="{88458413-BA39-DD43-86A5-13A0E9AC0820}" type="presOf" srcId="{1B50AEB1-50E2-4078-8C65-6AF7F2D6A58A}" destId="{34DFE647-B0D3-42AA-AC39-1ADE97A6FA52}" srcOrd="0" destOrd="0" presId="urn:microsoft.com/office/officeart/2005/8/layout/vList2#2"/>
    <dgm:cxn modelId="{34FA9D1E-C448-1040-998D-5C462E4C0A63}" type="presOf" srcId="{48FB1B46-49B6-4978-AF95-6B5A58752258}" destId="{9265FD84-8591-40CA-9C61-A123039D48C1}" srcOrd="0" destOrd="1" presId="urn:microsoft.com/office/officeart/2005/8/layout/vList2#2"/>
    <dgm:cxn modelId="{5EB34B20-DB8B-2D4E-9B39-1F5B7BDA57BA}" type="presOf" srcId="{4D9C753E-CDEE-44AC-9555-634599DBF84D}" destId="{7F3F962B-043C-4BD3-B402-132A8E4EFF46}" srcOrd="0" destOrd="0" presId="urn:microsoft.com/office/officeart/2005/8/layout/vList2#2"/>
    <dgm:cxn modelId="{7F8E1C22-B06F-4F23-AA09-E04D8BA5F220}" srcId="{19319CAA-3AF2-46F1-B91B-14D3B0D8C88B}" destId="{4D9C753E-CDEE-44AC-9555-634599DBF84D}" srcOrd="0" destOrd="0" parTransId="{62AFE263-784B-40B2-AE02-30D395412CBA}" sibTransId="{361ADF5F-9E75-4E43-95B9-2A9DA33CC7EC}"/>
    <dgm:cxn modelId="{1AD12A3A-5A8D-834E-8024-C4ACD6F6C12A}" type="presOf" srcId="{962AEFC6-82C4-40EF-A0A1-7E752366D7C2}" destId="{513650DE-0502-44CE-82BD-200F5F3D4813}" srcOrd="0" destOrd="2" presId="urn:microsoft.com/office/officeart/2005/8/layout/vList2#2"/>
    <dgm:cxn modelId="{8CEB094E-35AA-3041-B195-AA48BC21D98C}" type="presOf" srcId="{0E8BC4E6-1B02-47DA-BC20-45EF48186E6B}" destId="{C5F3F4ED-B333-4847-B2BD-6BEF7A25D1B3}" srcOrd="0" destOrd="0" presId="urn:microsoft.com/office/officeart/2005/8/layout/vList2#2"/>
    <dgm:cxn modelId="{A62F8B56-2455-4F29-93F6-AEC316A35DE3}" srcId="{B04680BB-2EB5-4E46-949C-AF1C0786AC74}" destId="{24BE6EAF-A13D-4A66-BE71-8D91AB74DA8A}" srcOrd="0" destOrd="0" parTransId="{690BDEFF-5A6D-481F-B4E2-D6DC75FF10C2}" sibTransId="{7475CAE0-75EB-42F8-8EC8-41F9D45DE44A}"/>
    <dgm:cxn modelId="{5B29D056-D012-4087-AA9E-706D5E45273E}" srcId="{9405FD33-4547-49EC-B22D-C73568EC004F}" destId="{CEEADFCE-02BB-40E5-BAFF-82398F457D38}" srcOrd="0" destOrd="0" parTransId="{2FC36B75-00C1-4943-87EC-8402486C729C}" sibTransId="{5257FF4E-AF6C-44DC-97A5-A404C429427C}"/>
    <dgm:cxn modelId="{4F06C85B-10FF-0544-A1E2-0C0C17DA15C0}" type="presOf" srcId="{19319CAA-3AF2-46F1-B91B-14D3B0D8C88B}" destId="{3B54C4C7-CB2D-46B4-BA5B-C74462309015}" srcOrd="0" destOrd="0" presId="urn:microsoft.com/office/officeart/2005/8/layout/vList2#2"/>
    <dgm:cxn modelId="{9D7B1162-A99B-45C4-8E6A-A770F50482D3}" srcId="{0E8BC4E6-1B02-47DA-BC20-45EF48186E6B}" destId="{02305001-E5D2-4ACD-8E51-DE44E8920966}" srcOrd="1" destOrd="0" parTransId="{F95C6DDD-7B7F-4960-AD69-27BFAB239403}" sibTransId="{A4464063-F42E-4810-82F2-37FC8F35C246}"/>
    <dgm:cxn modelId="{1E897972-87E9-CF44-8C06-A2DCFDCD3C46}" type="presOf" srcId="{532B1123-907E-42EB-BF3A-85DEA0AE55C6}" destId="{7F3F962B-043C-4BD3-B402-132A8E4EFF46}" srcOrd="0" destOrd="1" presId="urn:microsoft.com/office/officeart/2005/8/layout/vList2#2"/>
    <dgm:cxn modelId="{CE29E778-B36C-9443-ABB2-574750BF6B5A}" type="presOf" srcId="{B04680BB-2EB5-4E46-949C-AF1C0786AC74}" destId="{B005631A-0109-4C22-B487-E33C2181A14D}" srcOrd="0" destOrd="0" presId="urn:microsoft.com/office/officeart/2005/8/layout/vList2#2"/>
    <dgm:cxn modelId="{57E8987D-7A0B-4A9B-93BA-213B00E93993}" srcId="{1B50AEB1-50E2-4078-8C65-6AF7F2D6A58A}" destId="{9405FD33-4547-49EC-B22D-C73568EC004F}" srcOrd="0" destOrd="0" parTransId="{62E40102-2D60-463C-A580-AA644E680D3C}" sibTransId="{DA37948E-121F-4E40-BDD2-E97A14BE3031}"/>
    <dgm:cxn modelId="{F59B3A8C-54DF-DE43-9A23-B67CCEB54FA6}" type="presOf" srcId="{CEEADFCE-02BB-40E5-BAFF-82398F457D38}" destId="{9265FD84-8591-40CA-9C61-A123039D48C1}" srcOrd="0" destOrd="0" presId="urn:microsoft.com/office/officeart/2005/8/layout/vList2#2"/>
    <dgm:cxn modelId="{D360109D-1B44-5A4E-AE87-EE21E30510CF}" type="presOf" srcId="{24BE6EAF-A13D-4A66-BE71-8D91AB74DA8A}" destId="{7D938BC5-800F-4A99-9081-33391C5ED12E}" srcOrd="0" destOrd="0" presId="urn:microsoft.com/office/officeart/2005/8/layout/vList2#2"/>
    <dgm:cxn modelId="{039D289D-2159-4283-91C0-BDA3A6C29832}" srcId="{19319CAA-3AF2-46F1-B91B-14D3B0D8C88B}" destId="{532B1123-907E-42EB-BF3A-85DEA0AE55C6}" srcOrd="1" destOrd="0" parTransId="{40BF72C8-499A-4DB7-B8B0-1CA23623CB61}" sibTransId="{6FB5BB19-8B65-4E40-BEE3-0EC0417B9F36}"/>
    <dgm:cxn modelId="{034AF2A1-3F57-4A3A-9F1D-DC2AD8EA5ED9}" srcId="{0E8BC4E6-1B02-47DA-BC20-45EF48186E6B}" destId="{962AEFC6-82C4-40EF-A0A1-7E752366D7C2}" srcOrd="2" destOrd="0" parTransId="{E07928CE-0005-491E-9B33-9453B8E9C6CD}" sibTransId="{EEB5D2D6-B6AC-4C96-A3EB-E50CC87351BB}"/>
    <dgm:cxn modelId="{57F054A8-87BA-41DE-BA62-13DAB54BCE35}" srcId="{0E8BC4E6-1B02-47DA-BC20-45EF48186E6B}" destId="{3347F655-0E36-43B7-B787-B252912EEA37}" srcOrd="0" destOrd="0" parTransId="{F66FA5B0-7827-48E0-ACE9-A00C5C876362}" sibTransId="{F52EC720-6650-4944-844F-FC77D006ABA0}"/>
    <dgm:cxn modelId="{515339B9-3E8B-44FB-BD0A-865EB1CC3A36}" srcId="{1B50AEB1-50E2-4078-8C65-6AF7F2D6A58A}" destId="{B04680BB-2EB5-4E46-949C-AF1C0786AC74}" srcOrd="3" destOrd="0" parTransId="{275180D8-C5E0-46FB-9C60-8A1A946C3FEF}" sibTransId="{FA710889-FB98-4D2C-B9EA-76326DB9B303}"/>
    <dgm:cxn modelId="{CF5908C4-5406-42DF-BC10-8250A88CFC6C}" srcId="{1B50AEB1-50E2-4078-8C65-6AF7F2D6A58A}" destId="{19319CAA-3AF2-46F1-B91B-14D3B0D8C88B}" srcOrd="1" destOrd="0" parTransId="{5CFA4559-68B3-4B45-86E1-63BDE4630A99}" sibTransId="{78900AA9-78B5-4406-8F1B-EA6F0F9D4939}"/>
    <dgm:cxn modelId="{64EAD0D6-4CB6-4AAD-8314-233694E1EC6F}" srcId="{9405FD33-4547-49EC-B22D-C73568EC004F}" destId="{48FB1B46-49B6-4978-AF95-6B5A58752258}" srcOrd="1" destOrd="0" parTransId="{1BF8BABA-9B4A-4CE9-9D7D-508A42D801F6}" sibTransId="{BDFDAB90-FBF2-4244-B82B-F41984D97FDE}"/>
    <dgm:cxn modelId="{82526BD9-DE0D-C548-B757-F7EE6C3A0624}" type="presOf" srcId="{02305001-E5D2-4ACD-8E51-DE44E8920966}" destId="{513650DE-0502-44CE-82BD-200F5F3D4813}" srcOrd="0" destOrd="1" presId="urn:microsoft.com/office/officeart/2005/8/layout/vList2#2"/>
    <dgm:cxn modelId="{666805F8-FEC8-254F-9DE0-B885FB39E6E1}" type="presOf" srcId="{9405FD33-4547-49EC-B22D-C73568EC004F}" destId="{61F23567-FF5F-4A8F-8994-71C6294F3C42}" srcOrd="0" destOrd="0" presId="urn:microsoft.com/office/officeart/2005/8/layout/vList2#2"/>
    <dgm:cxn modelId="{A43A63FD-4C2A-404E-8CF3-3A0EC6DD8C7B}" type="presParOf" srcId="{34DFE647-B0D3-42AA-AC39-1ADE97A6FA52}" destId="{61F23567-FF5F-4A8F-8994-71C6294F3C42}" srcOrd="0" destOrd="0" presId="urn:microsoft.com/office/officeart/2005/8/layout/vList2#2"/>
    <dgm:cxn modelId="{307B2B85-4E45-7D4A-B277-919B3FF90A0D}" type="presParOf" srcId="{34DFE647-B0D3-42AA-AC39-1ADE97A6FA52}" destId="{9265FD84-8591-40CA-9C61-A123039D48C1}" srcOrd="1" destOrd="0" presId="urn:microsoft.com/office/officeart/2005/8/layout/vList2#2"/>
    <dgm:cxn modelId="{BC0859C3-00AD-B04B-A1AA-84F48A9FFD67}" type="presParOf" srcId="{34DFE647-B0D3-42AA-AC39-1ADE97A6FA52}" destId="{3B54C4C7-CB2D-46B4-BA5B-C74462309015}" srcOrd="2" destOrd="0" presId="urn:microsoft.com/office/officeart/2005/8/layout/vList2#2"/>
    <dgm:cxn modelId="{09D7C218-2DAF-8E40-B068-96A6474EFB60}" type="presParOf" srcId="{34DFE647-B0D3-42AA-AC39-1ADE97A6FA52}" destId="{7F3F962B-043C-4BD3-B402-132A8E4EFF46}" srcOrd="3" destOrd="0" presId="urn:microsoft.com/office/officeart/2005/8/layout/vList2#2"/>
    <dgm:cxn modelId="{89081798-29D3-C046-A809-3F6020C77240}" type="presParOf" srcId="{34DFE647-B0D3-42AA-AC39-1ADE97A6FA52}" destId="{C5F3F4ED-B333-4847-B2BD-6BEF7A25D1B3}" srcOrd="4" destOrd="0" presId="urn:microsoft.com/office/officeart/2005/8/layout/vList2#2"/>
    <dgm:cxn modelId="{C721A0AF-F1AE-DD4D-A1CE-37E241FF3644}" type="presParOf" srcId="{34DFE647-B0D3-42AA-AC39-1ADE97A6FA52}" destId="{513650DE-0502-44CE-82BD-200F5F3D4813}" srcOrd="5" destOrd="0" presId="urn:microsoft.com/office/officeart/2005/8/layout/vList2#2"/>
    <dgm:cxn modelId="{15C0B702-9DFC-A140-B673-EC70C71AF4DB}" type="presParOf" srcId="{34DFE647-B0D3-42AA-AC39-1ADE97A6FA52}" destId="{B005631A-0109-4C22-B487-E33C2181A14D}" srcOrd="6" destOrd="0" presId="urn:microsoft.com/office/officeart/2005/8/layout/vList2#2"/>
    <dgm:cxn modelId="{F50F99F6-BBAC-9F45-8706-88E26B087557}" type="presParOf" srcId="{34DFE647-B0D3-42AA-AC39-1ADE97A6FA52}" destId="{7D938BC5-800F-4A99-9081-33391C5ED12E}" srcOrd="7" destOrd="0" presId="urn:microsoft.com/office/officeart/2005/8/layout/vList2#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企业组织再造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en-US" altLang="zh-CN" sz="1100" b="1" dirty="0">
              <a:latin typeface="SimHei" charset="-122"/>
              <a:ea typeface="SimHei" charset="-122"/>
              <a:cs typeface="SimHei" charset="-122"/>
            </a:rPr>
            <a:t>3c</a:t>
          </a:r>
          <a:r>
            <a:rPr lang="zh-CN" altLang="en-US" sz="1100" b="1" dirty="0">
              <a:latin typeface="SimHei" charset="-122"/>
              <a:ea typeface="SimHei" charset="-122"/>
              <a:cs typeface="SimHei" charset="-122"/>
            </a:rPr>
            <a:t>理论</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企业再造</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B94BF64B-9716-424E-A851-42E8E7B2B9A7}" type="pres">
      <dgm:prSet presAssocID="{18A5DCF8-381A-9740-A1DC-D1A5033A3647}" presName="Name64" presStyleLbl="parChTrans1D2" presStyleIdx="0" presStyleCnt="2"/>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0" presStyleCnt="2">
        <dgm:presLayoutVars>
          <dgm:chPref val="3"/>
        </dgm:presLayoutVars>
      </dgm:prSet>
      <dgm:spPr/>
    </dgm:pt>
    <dgm:pt modelId="{BCDD8BD9-F9D2-4C44-AB56-5005F5FB7B08}" type="pres">
      <dgm:prSet presAssocID="{87585F0D-6A81-F747-99EB-D14B33EBB618}" presName="rootConnector" presStyleLbl="node2" presStyleIdx="0" presStyleCnt="2"/>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1"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1" presStyleCnt="2">
        <dgm:presLayoutVars>
          <dgm:chPref val="3"/>
        </dgm:presLayoutVars>
      </dgm:prSet>
      <dgm:spPr/>
    </dgm:pt>
    <dgm:pt modelId="{B13D6842-7E74-6E4A-B081-886229548982}" type="pres">
      <dgm:prSet presAssocID="{23F1803F-276C-8041-9B7B-082F2BD1E946}" presName="rootConnector" presStyleLbl="node2" presStyleIdx="1"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AC2DDA00-6C02-2B45-97FF-2F9B66783983}" type="presOf" srcId="{5E91D41B-332E-E54E-BBB2-1256B9CC48C7}" destId="{97BD78E0-6CC9-224B-9FDD-F11EE9BF8DF0}" srcOrd="0" destOrd="0" presId="urn:microsoft.com/office/officeart/2009/3/layout/HorizontalOrganizationChart"/>
    <dgm:cxn modelId="{51A0D708-C959-D74C-AB5D-714B7FABEAEE}" srcId="{9AC2E227-803C-4016-BF2C-9291B6CAA290}" destId="{23F1803F-276C-8041-9B7B-082F2BD1E946}" srcOrd="1" destOrd="0" parTransId="{5E91D41B-332E-E54E-BBB2-1256B9CC48C7}" sibTransId="{A4A747C8-04CB-3145-88B3-093091584144}"/>
    <dgm:cxn modelId="{C7378040-CB3A-5543-A8BE-D71E2DFADB2A}" type="presOf" srcId="{18A5DCF8-381A-9740-A1DC-D1A5033A3647}" destId="{B94BF64B-9716-424E-A851-42E8E7B2B9A7}" srcOrd="0" destOrd="0" presId="urn:microsoft.com/office/officeart/2009/3/layout/HorizontalOrganizationChart"/>
    <dgm:cxn modelId="{BB8FB746-C8DE-7643-811E-2FD16DA3B512}" type="presOf" srcId="{87585F0D-6A81-F747-99EB-D14B33EBB618}" destId="{BCDD8BD9-F9D2-4C44-AB56-5005F5FB7B08}" srcOrd="1" destOrd="0" presId="urn:microsoft.com/office/officeart/2009/3/layout/HorizontalOrganizationChart"/>
    <dgm:cxn modelId="{D9F1FC48-6443-C946-8215-E49B572B350D}" type="presOf" srcId="{9AC2E227-803C-4016-BF2C-9291B6CAA290}" destId="{2A2AFDF2-2568-44F8-842C-3BFD70D9F2B1}" srcOrd="0" destOrd="0" presId="urn:microsoft.com/office/officeart/2009/3/layout/HorizontalOrganizationChart"/>
    <dgm:cxn modelId="{648F9C90-29C8-7842-893C-591A1ABC2037}" type="presOf" srcId="{23F1803F-276C-8041-9B7B-082F2BD1E946}" destId="{19BA56B5-C34A-B64D-A239-C962FAC6DE3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112C5BA7-38D8-5549-9D76-F44E2236E51D}" type="presOf" srcId="{23F1803F-276C-8041-9B7B-082F2BD1E946}" destId="{B13D6842-7E74-6E4A-B081-886229548982}" srcOrd="1" destOrd="0" presId="urn:microsoft.com/office/officeart/2009/3/layout/HorizontalOrganizationChart"/>
    <dgm:cxn modelId="{4D935FA9-F629-5C4D-B799-D32BE06E6293}" type="presOf" srcId="{F05BBA42-D7AF-4BA0-8C3F-85B1FE28E48F}" destId="{18DB143D-9E27-4E02-AFA5-F665953CBC10}" srcOrd="0" destOrd="0" presId="urn:microsoft.com/office/officeart/2009/3/layout/HorizontalOrganizationChart"/>
    <dgm:cxn modelId="{9AAB41CC-B9AA-9142-BE5E-0B1EE6E34DAA}" srcId="{9AC2E227-803C-4016-BF2C-9291B6CAA290}" destId="{87585F0D-6A81-F747-99EB-D14B33EBB618}" srcOrd="0" destOrd="0" parTransId="{18A5DCF8-381A-9740-A1DC-D1A5033A3647}" sibTransId="{8D2E3331-C9C0-6F41-9B03-2AE4E999EDF7}"/>
    <dgm:cxn modelId="{8B6692E8-8E5F-9F42-B7A2-8B8C3678C3FA}" type="presOf" srcId="{87585F0D-6A81-F747-99EB-D14B33EBB618}" destId="{A73C4A40-2D47-BF42-9EF8-B3BEE9451F45}" srcOrd="0" destOrd="0" presId="urn:microsoft.com/office/officeart/2009/3/layout/HorizontalOrganizationChart"/>
    <dgm:cxn modelId="{26A414F0-305C-BC4F-AE36-069E74EE2769}" type="presOf" srcId="{9AC2E227-803C-4016-BF2C-9291B6CAA290}" destId="{9CD41DA5-A8A9-4189-B933-DCF665F7DF2D}" srcOrd="1" destOrd="0" presId="urn:microsoft.com/office/officeart/2009/3/layout/HorizontalOrganizationChart"/>
    <dgm:cxn modelId="{B8D6E28B-6D47-D541-8C18-7FF93F310DB7}" type="presParOf" srcId="{18DB143D-9E27-4E02-AFA5-F665953CBC10}" destId="{07E01157-B979-4F6B-B892-75DB2A2B8B0F}" srcOrd="0" destOrd="0" presId="urn:microsoft.com/office/officeart/2009/3/layout/HorizontalOrganizationChart"/>
    <dgm:cxn modelId="{11285C60-55C2-4846-B1F9-0EABBD58E36C}" type="presParOf" srcId="{07E01157-B979-4F6B-B892-75DB2A2B8B0F}" destId="{F686C23F-604E-4653-B2CB-27DBB6BED631}" srcOrd="0" destOrd="0" presId="urn:microsoft.com/office/officeart/2009/3/layout/HorizontalOrganizationChart"/>
    <dgm:cxn modelId="{4070440F-FAE3-FC48-8FF0-BE7110886067}" type="presParOf" srcId="{F686C23F-604E-4653-B2CB-27DBB6BED631}" destId="{2A2AFDF2-2568-44F8-842C-3BFD70D9F2B1}" srcOrd="0" destOrd="0" presId="urn:microsoft.com/office/officeart/2009/3/layout/HorizontalOrganizationChart"/>
    <dgm:cxn modelId="{BE8FF9CB-A32E-4D46-B815-C6B373B73416}" type="presParOf" srcId="{F686C23F-604E-4653-B2CB-27DBB6BED631}" destId="{9CD41DA5-A8A9-4189-B933-DCF665F7DF2D}" srcOrd="1" destOrd="0" presId="urn:microsoft.com/office/officeart/2009/3/layout/HorizontalOrganizationChart"/>
    <dgm:cxn modelId="{42515E63-2792-A649-BD76-112CBC37F9B2}" type="presParOf" srcId="{07E01157-B979-4F6B-B892-75DB2A2B8B0F}" destId="{96876921-77F4-4E08-9148-E99125692808}" srcOrd="1" destOrd="0" presId="urn:microsoft.com/office/officeart/2009/3/layout/HorizontalOrganizationChart"/>
    <dgm:cxn modelId="{084ED2BA-03F3-2547-99B7-95562B9A6477}" type="presParOf" srcId="{96876921-77F4-4E08-9148-E99125692808}" destId="{B94BF64B-9716-424E-A851-42E8E7B2B9A7}" srcOrd="0" destOrd="0" presId="urn:microsoft.com/office/officeart/2009/3/layout/HorizontalOrganizationChart"/>
    <dgm:cxn modelId="{3D516ED8-C2CB-BC45-93E4-2826C5402691}" type="presParOf" srcId="{96876921-77F4-4E08-9148-E99125692808}" destId="{31E814C1-FFDD-BA48-BF9D-F3C8FF892503}" srcOrd="1" destOrd="0" presId="urn:microsoft.com/office/officeart/2009/3/layout/HorizontalOrganizationChart"/>
    <dgm:cxn modelId="{5DFCD2D8-E4DF-3844-909A-9D76E411F2D2}" type="presParOf" srcId="{31E814C1-FFDD-BA48-BF9D-F3C8FF892503}" destId="{1780440E-D92A-B040-A710-F8D875101E05}" srcOrd="0" destOrd="0" presId="urn:microsoft.com/office/officeart/2009/3/layout/HorizontalOrganizationChart"/>
    <dgm:cxn modelId="{8F15310F-4408-2D41-A60B-0B6138066BE7}" type="presParOf" srcId="{1780440E-D92A-B040-A710-F8D875101E05}" destId="{A73C4A40-2D47-BF42-9EF8-B3BEE9451F45}" srcOrd="0" destOrd="0" presId="urn:microsoft.com/office/officeart/2009/3/layout/HorizontalOrganizationChart"/>
    <dgm:cxn modelId="{234E7742-A916-A943-9359-76390FE8607F}" type="presParOf" srcId="{1780440E-D92A-B040-A710-F8D875101E05}" destId="{BCDD8BD9-F9D2-4C44-AB56-5005F5FB7B08}" srcOrd="1" destOrd="0" presId="urn:microsoft.com/office/officeart/2009/3/layout/HorizontalOrganizationChart"/>
    <dgm:cxn modelId="{B179D684-22E4-004B-A5F3-F3E71D706328}" type="presParOf" srcId="{31E814C1-FFDD-BA48-BF9D-F3C8FF892503}" destId="{B22D4294-1D49-E046-9CF9-7B480D0762E6}" srcOrd="1" destOrd="0" presId="urn:microsoft.com/office/officeart/2009/3/layout/HorizontalOrganizationChart"/>
    <dgm:cxn modelId="{080A1E76-D21B-2049-9D19-0272F56ACF1D}" type="presParOf" srcId="{31E814C1-FFDD-BA48-BF9D-F3C8FF892503}" destId="{E1D0C206-488D-6348-BEA7-1FE8B1679EF7}" srcOrd="2" destOrd="0" presId="urn:microsoft.com/office/officeart/2009/3/layout/HorizontalOrganizationChart"/>
    <dgm:cxn modelId="{C11BC3AA-C265-414C-BB1B-DF99231F0C26}" type="presParOf" srcId="{96876921-77F4-4E08-9148-E99125692808}" destId="{97BD78E0-6CC9-224B-9FDD-F11EE9BF8DF0}" srcOrd="2" destOrd="0" presId="urn:microsoft.com/office/officeart/2009/3/layout/HorizontalOrganizationChart"/>
    <dgm:cxn modelId="{7CDA419F-DAD8-3B40-BA8C-FE3094E923FC}" type="presParOf" srcId="{96876921-77F4-4E08-9148-E99125692808}" destId="{F5564F5E-C23C-6041-B185-3508736BC161}" srcOrd="3" destOrd="0" presId="urn:microsoft.com/office/officeart/2009/3/layout/HorizontalOrganizationChart"/>
    <dgm:cxn modelId="{EB19C829-B289-8249-BB5E-842137957D7B}" type="presParOf" srcId="{F5564F5E-C23C-6041-B185-3508736BC161}" destId="{730C15AF-A2E3-334E-9C4F-2DA8AC61AB90}" srcOrd="0" destOrd="0" presId="urn:microsoft.com/office/officeart/2009/3/layout/HorizontalOrganizationChart"/>
    <dgm:cxn modelId="{E2BEC6B2-E5B8-844B-AD86-2C8F62F556AE}" type="presParOf" srcId="{730C15AF-A2E3-334E-9C4F-2DA8AC61AB90}" destId="{19BA56B5-C34A-B64D-A239-C962FAC6DE3A}" srcOrd="0" destOrd="0" presId="urn:microsoft.com/office/officeart/2009/3/layout/HorizontalOrganizationChart"/>
    <dgm:cxn modelId="{1EE8F22F-E31C-1B41-A3AC-CE57870975EA}" type="presParOf" srcId="{730C15AF-A2E3-334E-9C4F-2DA8AC61AB90}" destId="{B13D6842-7E74-6E4A-B081-886229548982}" srcOrd="1" destOrd="0" presId="urn:microsoft.com/office/officeart/2009/3/layout/HorizontalOrganizationChart"/>
    <dgm:cxn modelId="{64671A7D-E4F0-5641-B6D8-258777C17442}" type="presParOf" srcId="{F5564F5E-C23C-6041-B185-3508736BC161}" destId="{DA228DBB-51B5-1545-814C-2E0469298B4C}" srcOrd="1" destOrd="0" presId="urn:microsoft.com/office/officeart/2009/3/layout/HorizontalOrganizationChart"/>
    <dgm:cxn modelId="{36DEFAE0-6423-C94F-A3EE-6332BC031318}" type="presParOf" srcId="{F5564F5E-C23C-6041-B185-3508736BC161}" destId="{D334E96E-D664-3443-8496-4E437BC45B67}" srcOrd="2" destOrd="0" presId="urn:microsoft.com/office/officeart/2009/3/layout/HorizontalOrganizationChart"/>
    <dgm:cxn modelId="{32F2E445-A81B-D443-AFBD-4A2E1758590C}"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企业组织再造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en-US" altLang="zh-CN" sz="1100" b="1" dirty="0">
              <a:latin typeface="SimHei" charset="-122"/>
              <a:ea typeface="SimHei" charset="-122"/>
              <a:cs typeface="SimHei" charset="-122"/>
            </a:rPr>
            <a:t>3c</a:t>
          </a:r>
          <a:r>
            <a:rPr lang="zh-CN" altLang="en-US" sz="1100" b="1" dirty="0">
              <a:latin typeface="SimHei" charset="-122"/>
              <a:ea typeface="SimHei" charset="-122"/>
              <a:cs typeface="SimHei" charset="-122"/>
            </a:rPr>
            <a:t>理论</a:t>
          </a: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企业再造</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B94BF64B-9716-424E-A851-42E8E7B2B9A7}" type="pres">
      <dgm:prSet presAssocID="{18A5DCF8-381A-9740-A1DC-D1A5033A3647}" presName="Name64" presStyleLbl="parChTrans1D2" presStyleIdx="0" presStyleCnt="2"/>
      <dgm:spPr/>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0" presStyleCnt="2">
        <dgm:presLayoutVars>
          <dgm:chPref val="3"/>
        </dgm:presLayoutVars>
      </dgm:prSet>
      <dgm:spPr/>
    </dgm:pt>
    <dgm:pt modelId="{BCDD8BD9-F9D2-4C44-AB56-5005F5FB7B08}" type="pres">
      <dgm:prSet presAssocID="{87585F0D-6A81-F747-99EB-D14B33EBB618}" presName="rootConnector" presStyleLbl="node2" presStyleIdx="0" presStyleCnt="2"/>
      <dgm:spPr/>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1"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1" presStyleCnt="2">
        <dgm:presLayoutVars>
          <dgm:chPref val="3"/>
        </dgm:presLayoutVars>
      </dgm:prSet>
      <dgm:spPr/>
    </dgm:pt>
    <dgm:pt modelId="{B13D6842-7E74-6E4A-B081-886229548982}" type="pres">
      <dgm:prSet presAssocID="{23F1803F-276C-8041-9B7B-082F2BD1E946}" presName="rootConnector" presStyleLbl="node2" presStyleIdx="1"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1" destOrd="0" parTransId="{5E91D41B-332E-E54E-BBB2-1256B9CC48C7}" sibTransId="{A4A747C8-04CB-3145-88B3-093091584144}"/>
    <dgm:cxn modelId="{51A1CE16-1BC5-5C43-9A83-790CAAB26372}" type="presOf" srcId="{23F1803F-276C-8041-9B7B-082F2BD1E946}" destId="{B13D6842-7E74-6E4A-B081-886229548982}" srcOrd="1" destOrd="0" presId="urn:microsoft.com/office/officeart/2009/3/layout/HorizontalOrganizationChart"/>
    <dgm:cxn modelId="{134D392B-8DC4-654D-9047-E1BEC944BDCB}" type="presOf" srcId="{5E91D41B-332E-E54E-BBB2-1256B9CC48C7}" destId="{97BD78E0-6CC9-224B-9FDD-F11EE9BF8DF0}" srcOrd="0" destOrd="0" presId="urn:microsoft.com/office/officeart/2009/3/layout/HorizontalOrganizationChart"/>
    <dgm:cxn modelId="{C495285C-6A12-A345-86C1-47C4742E3AD6}" type="presOf" srcId="{87585F0D-6A81-F747-99EB-D14B33EBB618}" destId="{A73C4A40-2D47-BF42-9EF8-B3BEE9451F45}" srcOrd="0" destOrd="0" presId="urn:microsoft.com/office/officeart/2009/3/layout/HorizontalOrganizationChart"/>
    <dgm:cxn modelId="{ADA8707E-D564-E449-8C62-7F12A7163DB0}" type="presOf" srcId="{87585F0D-6A81-F747-99EB-D14B33EBB618}" destId="{BCDD8BD9-F9D2-4C44-AB56-5005F5FB7B08}" srcOrd="1" destOrd="0" presId="urn:microsoft.com/office/officeart/2009/3/layout/HorizontalOrganizationChart"/>
    <dgm:cxn modelId="{7754C387-8B54-B74A-8919-99459115A3C6}" type="presOf" srcId="{23F1803F-276C-8041-9B7B-082F2BD1E946}" destId="{19BA56B5-C34A-B64D-A239-C962FAC6DE3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091D4EB8-FEB8-2547-9D6F-E7D520856EDC}" type="presOf" srcId="{9AC2E227-803C-4016-BF2C-9291B6CAA290}" destId="{2A2AFDF2-2568-44F8-842C-3BFD70D9F2B1}" srcOrd="0" destOrd="0" presId="urn:microsoft.com/office/officeart/2009/3/layout/HorizontalOrganizationChart"/>
    <dgm:cxn modelId="{F30281C1-DCCD-1D40-ABFE-AF8D4D1E3140}" type="presOf" srcId="{F05BBA42-D7AF-4BA0-8C3F-85B1FE28E48F}" destId="{18DB143D-9E27-4E02-AFA5-F665953CBC10}" srcOrd="0" destOrd="0" presId="urn:microsoft.com/office/officeart/2009/3/layout/HorizontalOrganizationChart"/>
    <dgm:cxn modelId="{0E6A2FCB-B1A3-1E47-A869-1E6E9308643C}" type="presOf" srcId="{18A5DCF8-381A-9740-A1DC-D1A5033A3647}" destId="{B94BF64B-9716-424E-A851-42E8E7B2B9A7}" srcOrd="0" destOrd="0" presId="urn:microsoft.com/office/officeart/2009/3/layout/HorizontalOrganizationChart"/>
    <dgm:cxn modelId="{9AAB41CC-B9AA-9142-BE5E-0B1EE6E34DAA}" srcId="{9AC2E227-803C-4016-BF2C-9291B6CAA290}" destId="{87585F0D-6A81-F747-99EB-D14B33EBB618}" srcOrd="0" destOrd="0" parTransId="{18A5DCF8-381A-9740-A1DC-D1A5033A3647}" sibTransId="{8D2E3331-C9C0-6F41-9B03-2AE4E999EDF7}"/>
    <dgm:cxn modelId="{838AFEE2-9EF4-494E-981B-6BD6D48BD7BF}" type="presOf" srcId="{9AC2E227-803C-4016-BF2C-9291B6CAA290}" destId="{9CD41DA5-A8A9-4189-B933-DCF665F7DF2D}" srcOrd="1" destOrd="0" presId="urn:microsoft.com/office/officeart/2009/3/layout/HorizontalOrganizationChart"/>
    <dgm:cxn modelId="{E55E2EE2-9E52-5446-8075-DD9F3956082B}" type="presParOf" srcId="{18DB143D-9E27-4E02-AFA5-F665953CBC10}" destId="{07E01157-B979-4F6B-B892-75DB2A2B8B0F}" srcOrd="0" destOrd="0" presId="urn:microsoft.com/office/officeart/2009/3/layout/HorizontalOrganizationChart"/>
    <dgm:cxn modelId="{3541D3CD-D484-7941-82DB-7322563081CA}" type="presParOf" srcId="{07E01157-B979-4F6B-B892-75DB2A2B8B0F}" destId="{F686C23F-604E-4653-B2CB-27DBB6BED631}" srcOrd="0" destOrd="0" presId="urn:microsoft.com/office/officeart/2009/3/layout/HorizontalOrganizationChart"/>
    <dgm:cxn modelId="{E07A37EB-8F11-E646-9BC1-81AE726BE895}" type="presParOf" srcId="{F686C23F-604E-4653-B2CB-27DBB6BED631}" destId="{2A2AFDF2-2568-44F8-842C-3BFD70D9F2B1}" srcOrd="0" destOrd="0" presId="urn:microsoft.com/office/officeart/2009/3/layout/HorizontalOrganizationChart"/>
    <dgm:cxn modelId="{FF262621-16FE-204C-A95E-71D9E67CD2C7}" type="presParOf" srcId="{F686C23F-604E-4653-B2CB-27DBB6BED631}" destId="{9CD41DA5-A8A9-4189-B933-DCF665F7DF2D}" srcOrd="1" destOrd="0" presId="urn:microsoft.com/office/officeart/2009/3/layout/HorizontalOrganizationChart"/>
    <dgm:cxn modelId="{D64A4E01-0FC0-314D-92E1-003FA9DCB90A}" type="presParOf" srcId="{07E01157-B979-4F6B-B892-75DB2A2B8B0F}" destId="{96876921-77F4-4E08-9148-E99125692808}" srcOrd="1" destOrd="0" presId="urn:microsoft.com/office/officeart/2009/3/layout/HorizontalOrganizationChart"/>
    <dgm:cxn modelId="{885BCEF6-7EAC-E748-AF80-A85CC9B9B0BF}" type="presParOf" srcId="{96876921-77F4-4E08-9148-E99125692808}" destId="{B94BF64B-9716-424E-A851-42E8E7B2B9A7}" srcOrd="0" destOrd="0" presId="urn:microsoft.com/office/officeart/2009/3/layout/HorizontalOrganizationChart"/>
    <dgm:cxn modelId="{BE82BDDF-507B-7F4C-A944-706EA06ED289}" type="presParOf" srcId="{96876921-77F4-4E08-9148-E99125692808}" destId="{31E814C1-FFDD-BA48-BF9D-F3C8FF892503}" srcOrd="1" destOrd="0" presId="urn:microsoft.com/office/officeart/2009/3/layout/HorizontalOrganizationChart"/>
    <dgm:cxn modelId="{745F7DF8-F751-B74C-8B1F-B2A5F993493A}" type="presParOf" srcId="{31E814C1-FFDD-BA48-BF9D-F3C8FF892503}" destId="{1780440E-D92A-B040-A710-F8D875101E05}" srcOrd="0" destOrd="0" presId="urn:microsoft.com/office/officeart/2009/3/layout/HorizontalOrganizationChart"/>
    <dgm:cxn modelId="{1EC664C0-0059-564B-BD14-47A6507F4F3C}" type="presParOf" srcId="{1780440E-D92A-B040-A710-F8D875101E05}" destId="{A73C4A40-2D47-BF42-9EF8-B3BEE9451F45}" srcOrd="0" destOrd="0" presId="urn:microsoft.com/office/officeart/2009/3/layout/HorizontalOrganizationChart"/>
    <dgm:cxn modelId="{8AAD5780-733F-8D44-A49B-75627C897A25}" type="presParOf" srcId="{1780440E-D92A-B040-A710-F8D875101E05}" destId="{BCDD8BD9-F9D2-4C44-AB56-5005F5FB7B08}" srcOrd="1" destOrd="0" presId="urn:microsoft.com/office/officeart/2009/3/layout/HorizontalOrganizationChart"/>
    <dgm:cxn modelId="{44B90AF6-A697-5448-B952-B03B756F5F85}" type="presParOf" srcId="{31E814C1-FFDD-BA48-BF9D-F3C8FF892503}" destId="{B22D4294-1D49-E046-9CF9-7B480D0762E6}" srcOrd="1" destOrd="0" presId="urn:microsoft.com/office/officeart/2009/3/layout/HorizontalOrganizationChart"/>
    <dgm:cxn modelId="{33701613-1C67-BA43-A2A0-2F73CF0DF8E1}" type="presParOf" srcId="{31E814C1-FFDD-BA48-BF9D-F3C8FF892503}" destId="{E1D0C206-488D-6348-BEA7-1FE8B1679EF7}" srcOrd="2" destOrd="0" presId="urn:microsoft.com/office/officeart/2009/3/layout/HorizontalOrganizationChart"/>
    <dgm:cxn modelId="{14F2176E-89D9-E64F-B799-C40293D3B2D6}" type="presParOf" srcId="{96876921-77F4-4E08-9148-E99125692808}" destId="{97BD78E0-6CC9-224B-9FDD-F11EE9BF8DF0}" srcOrd="2" destOrd="0" presId="urn:microsoft.com/office/officeart/2009/3/layout/HorizontalOrganizationChart"/>
    <dgm:cxn modelId="{387A7176-98B6-1B46-9520-F8000F29C1B4}" type="presParOf" srcId="{96876921-77F4-4E08-9148-E99125692808}" destId="{F5564F5E-C23C-6041-B185-3508736BC161}" srcOrd="3" destOrd="0" presId="urn:microsoft.com/office/officeart/2009/3/layout/HorizontalOrganizationChart"/>
    <dgm:cxn modelId="{751C48F8-5CC6-BE48-B1D6-888DB1E25160}" type="presParOf" srcId="{F5564F5E-C23C-6041-B185-3508736BC161}" destId="{730C15AF-A2E3-334E-9C4F-2DA8AC61AB90}" srcOrd="0" destOrd="0" presId="urn:microsoft.com/office/officeart/2009/3/layout/HorizontalOrganizationChart"/>
    <dgm:cxn modelId="{238B9EF6-E3D8-8E4B-8214-9EF4CEA33AF3}" type="presParOf" srcId="{730C15AF-A2E3-334E-9C4F-2DA8AC61AB90}" destId="{19BA56B5-C34A-B64D-A239-C962FAC6DE3A}" srcOrd="0" destOrd="0" presId="urn:microsoft.com/office/officeart/2009/3/layout/HorizontalOrganizationChart"/>
    <dgm:cxn modelId="{9C143060-A6BF-C940-A377-973BFAEA81D3}" type="presParOf" srcId="{730C15AF-A2E3-334E-9C4F-2DA8AC61AB90}" destId="{B13D6842-7E74-6E4A-B081-886229548982}" srcOrd="1" destOrd="0" presId="urn:microsoft.com/office/officeart/2009/3/layout/HorizontalOrganizationChart"/>
    <dgm:cxn modelId="{644E2702-7B4B-4A46-9B1A-7BA4DA4F2D06}" type="presParOf" srcId="{F5564F5E-C23C-6041-B185-3508736BC161}" destId="{DA228DBB-51B5-1545-814C-2E0469298B4C}" srcOrd="1" destOrd="0" presId="urn:microsoft.com/office/officeart/2009/3/layout/HorizontalOrganizationChart"/>
    <dgm:cxn modelId="{77D86EE0-EAD6-5E4F-B5FE-DD0B856788A2}" type="presParOf" srcId="{F5564F5E-C23C-6041-B185-3508736BC161}" destId="{D334E96E-D664-3443-8496-4E437BC45B67}" srcOrd="2" destOrd="0" presId="urn:microsoft.com/office/officeart/2009/3/layout/HorizontalOrganizationChart"/>
    <dgm:cxn modelId="{105D21FB-E75A-FF43-BDD6-4E6681F56575}"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4483180" y="2712176"/>
          <a:ext cx="895673" cy="962848"/>
        </a:xfrm>
        <a:custGeom>
          <a:avLst/>
          <a:gdLst/>
          <a:ahLst/>
          <a:cxnLst/>
          <a:rect l="0" t="0" r="0" b="0"/>
          <a:pathLst>
            <a:path>
              <a:moveTo>
                <a:pt x="0" y="0"/>
              </a:moveTo>
              <a:lnTo>
                <a:pt x="447836" y="0"/>
              </a:lnTo>
              <a:lnTo>
                <a:pt x="447836" y="962848"/>
              </a:lnTo>
              <a:lnTo>
                <a:pt x="895673" y="96284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4483180" y="1749328"/>
          <a:ext cx="895673" cy="962848"/>
        </a:xfrm>
        <a:custGeom>
          <a:avLst/>
          <a:gdLst/>
          <a:ahLst/>
          <a:cxnLst/>
          <a:rect l="0" t="0" r="0" b="0"/>
          <a:pathLst>
            <a:path>
              <a:moveTo>
                <a:pt x="0" y="962848"/>
              </a:moveTo>
              <a:lnTo>
                <a:pt x="447836" y="962848"/>
              </a:lnTo>
              <a:lnTo>
                <a:pt x="447836" y="0"/>
              </a:lnTo>
              <a:lnTo>
                <a:pt x="89567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4815" y="2029225"/>
          <a:ext cx="4478365" cy="136590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sym typeface="+mn-ea"/>
            </a:rPr>
            <a:t>企业组织再造</a:t>
          </a:r>
          <a:endParaRPr lang="zh-CN" altLang="en-US" sz="2000" b="1" kern="1200" dirty="0">
            <a:latin typeface="SimHei" charset="-122"/>
            <a:ea typeface="SimHei" charset="-122"/>
            <a:cs typeface="SimHei" charset="-122"/>
          </a:endParaRPr>
        </a:p>
      </dsp:txBody>
      <dsp:txXfrm>
        <a:off x="4815" y="2029225"/>
        <a:ext cx="4478365" cy="1365901"/>
      </dsp:txXfrm>
    </dsp:sp>
    <dsp:sp modelId="{A73C4A40-2D47-BF42-9EF8-B3BEE9451F45}">
      <dsp:nvSpPr>
        <dsp:cNvPr id="0" name=""/>
        <dsp:cNvSpPr/>
      </dsp:nvSpPr>
      <dsp:spPr>
        <a:xfrm>
          <a:off x="5378853" y="1066377"/>
          <a:ext cx="4478365" cy="136590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SimHei" charset="-122"/>
              <a:ea typeface="SimHei" charset="-122"/>
              <a:cs typeface="SimHei" charset="-122"/>
            </a:rPr>
            <a:t>3c</a:t>
          </a:r>
          <a:r>
            <a:rPr lang="zh-CN" altLang="en-US" sz="2000" b="1" kern="1200" dirty="0">
              <a:latin typeface="SimHei" charset="-122"/>
              <a:ea typeface="SimHei" charset="-122"/>
              <a:cs typeface="SimHei" charset="-122"/>
            </a:rPr>
            <a:t>理论</a:t>
          </a:r>
        </a:p>
      </dsp:txBody>
      <dsp:txXfrm>
        <a:off x="5378853" y="1066377"/>
        <a:ext cx="4478365" cy="1365901"/>
      </dsp:txXfrm>
    </dsp:sp>
    <dsp:sp modelId="{19BA56B5-C34A-B64D-A239-C962FAC6DE3A}">
      <dsp:nvSpPr>
        <dsp:cNvPr id="0" name=""/>
        <dsp:cNvSpPr/>
      </dsp:nvSpPr>
      <dsp:spPr>
        <a:xfrm>
          <a:off x="5378853" y="2992074"/>
          <a:ext cx="4478365" cy="136590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企业再造</a:t>
          </a:r>
        </a:p>
      </dsp:txBody>
      <dsp:txXfrm>
        <a:off x="5378853" y="2992074"/>
        <a:ext cx="4478365" cy="13659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953793" y="440242"/>
          <a:ext cx="239446" cy="257405"/>
        </a:xfrm>
        <a:custGeom>
          <a:avLst/>
          <a:gdLst/>
          <a:ahLst/>
          <a:cxnLst/>
          <a:rect l="0" t="0" r="0" b="0"/>
          <a:pathLst>
            <a:path>
              <a:moveTo>
                <a:pt x="0" y="0"/>
              </a:moveTo>
              <a:lnTo>
                <a:pt x="119723" y="0"/>
              </a:lnTo>
              <a:lnTo>
                <a:pt x="119723" y="257405"/>
              </a:lnTo>
              <a:lnTo>
                <a:pt x="239446" y="25740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53793" y="182836"/>
          <a:ext cx="239446" cy="257405"/>
        </a:xfrm>
        <a:custGeom>
          <a:avLst/>
          <a:gdLst/>
          <a:ahLst/>
          <a:cxnLst/>
          <a:rect l="0" t="0" r="0" b="0"/>
          <a:pathLst>
            <a:path>
              <a:moveTo>
                <a:pt x="0" y="257405"/>
              </a:moveTo>
              <a:lnTo>
                <a:pt x="119723" y="257405"/>
              </a:lnTo>
              <a:lnTo>
                <a:pt x="119723" y="0"/>
              </a:lnTo>
              <a:lnTo>
                <a:pt x="2394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56560" y="257663"/>
          <a:ext cx="1197233" cy="36515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企业组织再造</a:t>
          </a:r>
          <a:endParaRPr lang="zh-CN" altLang="en-US" sz="1100" b="1" kern="1200" dirty="0">
            <a:latin typeface="SimHei" charset="-122"/>
            <a:ea typeface="SimHei" charset="-122"/>
            <a:cs typeface="SimHei" charset="-122"/>
          </a:endParaRPr>
        </a:p>
      </dsp:txBody>
      <dsp:txXfrm>
        <a:off x="756560" y="257663"/>
        <a:ext cx="1197233" cy="365156"/>
      </dsp:txXfrm>
    </dsp:sp>
    <dsp:sp modelId="{A73C4A40-2D47-BF42-9EF8-B3BEE9451F45}">
      <dsp:nvSpPr>
        <dsp:cNvPr id="0" name=""/>
        <dsp:cNvSpPr/>
      </dsp:nvSpPr>
      <dsp:spPr>
        <a:xfrm>
          <a:off x="2193239" y="258"/>
          <a:ext cx="1197233" cy="36515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b="1" kern="1200" dirty="0">
              <a:latin typeface="SimHei" charset="-122"/>
              <a:ea typeface="SimHei" charset="-122"/>
              <a:cs typeface="SimHei" charset="-122"/>
            </a:rPr>
            <a:t>3c</a:t>
          </a:r>
          <a:r>
            <a:rPr lang="zh-CN" altLang="en-US" sz="1100" b="1" kern="1200" dirty="0">
              <a:latin typeface="SimHei" charset="-122"/>
              <a:ea typeface="SimHei" charset="-122"/>
              <a:cs typeface="SimHei" charset="-122"/>
            </a:rPr>
            <a:t>理论</a:t>
          </a:r>
        </a:p>
      </dsp:txBody>
      <dsp:txXfrm>
        <a:off x="2193239" y="258"/>
        <a:ext cx="1197233" cy="365156"/>
      </dsp:txXfrm>
    </dsp:sp>
    <dsp:sp modelId="{19BA56B5-C34A-B64D-A239-C962FAC6DE3A}">
      <dsp:nvSpPr>
        <dsp:cNvPr id="0" name=""/>
        <dsp:cNvSpPr/>
      </dsp:nvSpPr>
      <dsp:spPr>
        <a:xfrm>
          <a:off x="2193239" y="515069"/>
          <a:ext cx="1197233" cy="36515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企业再造</a:t>
          </a:r>
        </a:p>
      </dsp:txBody>
      <dsp:txXfrm>
        <a:off x="2193239" y="515069"/>
        <a:ext cx="1197233" cy="3651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953793" y="440242"/>
          <a:ext cx="239446" cy="257405"/>
        </a:xfrm>
        <a:custGeom>
          <a:avLst/>
          <a:gdLst/>
          <a:ahLst/>
          <a:cxnLst/>
          <a:rect l="0" t="0" r="0" b="0"/>
          <a:pathLst>
            <a:path>
              <a:moveTo>
                <a:pt x="0" y="0"/>
              </a:moveTo>
              <a:lnTo>
                <a:pt x="119723" y="0"/>
              </a:lnTo>
              <a:lnTo>
                <a:pt x="119723" y="257405"/>
              </a:lnTo>
              <a:lnTo>
                <a:pt x="239446" y="25740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53793" y="182836"/>
          <a:ext cx="239446" cy="257405"/>
        </a:xfrm>
        <a:custGeom>
          <a:avLst/>
          <a:gdLst/>
          <a:ahLst/>
          <a:cxnLst/>
          <a:rect l="0" t="0" r="0" b="0"/>
          <a:pathLst>
            <a:path>
              <a:moveTo>
                <a:pt x="0" y="257405"/>
              </a:moveTo>
              <a:lnTo>
                <a:pt x="119723" y="257405"/>
              </a:lnTo>
              <a:lnTo>
                <a:pt x="119723" y="0"/>
              </a:lnTo>
              <a:lnTo>
                <a:pt x="2394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56560" y="257663"/>
          <a:ext cx="1197233" cy="36515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企业组织再造</a:t>
          </a:r>
          <a:endParaRPr lang="zh-CN" altLang="en-US" sz="1100" b="1" kern="1200" dirty="0">
            <a:latin typeface="SimHei" charset="-122"/>
            <a:ea typeface="SimHei" charset="-122"/>
            <a:cs typeface="SimHei" charset="-122"/>
          </a:endParaRPr>
        </a:p>
      </dsp:txBody>
      <dsp:txXfrm>
        <a:off x="756560" y="257663"/>
        <a:ext cx="1197233" cy="365156"/>
      </dsp:txXfrm>
    </dsp:sp>
    <dsp:sp modelId="{A73C4A40-2D47-BF42-9EF8-B3BEE9451F45}">
      <dsp:nvSpPr>
        <dsp:cNvPr id="0" name=""/>
        <dsp:cNvSpPr/>
      </dsp:nvSpPr>
      <dsp:spPr>
        <a:xfrm>
          <a:off x="2193239" y="258"/>
          <a:ext cx="1197233" cy="36515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b="1" kern="1200" dirty="0">
              <a:latin typeface="SimHei" charset="-122"/>
              <a:ea typeface="SimHei" charset="-122"/>
              <a:cs typeface="SimHei" charset="-122"/>
            </a:rPr>
            <a:t>3c</a:t>
          </a:r>
          <a:r>
            <a:rPr lang="zh-CN" altLang="en-US" sz="1100" b="1" kern="1200" dirty="0">
              <a:latin typeface="SimHei" charset="-122"/>
              <a:ea typeface="SimHei" charset="-122"/>
              <a:cs typeface="SimHei" charset="-122"/>
            </a:rPr>
            <a:t>理论</a:t>
          </a:r>
        </a:p>
      </dsp:txBody>
      <dsp:txXfrm>
        <a:off x="2193239" y="258"/>
        <a:ext cx="1197233" cy="365156"/>
      </dsp:txXfrm>
    </dsp:sp>
    <dsp:sp modelId="{19BA56B5-C34A-B64D-A239-C962FAC6DE3A}">
      <dsp:nvSpPr>
        <dsp:cNvPr id="0" name=""/>
        <dsp:cNvSpPr/>
      </dsp:nvSpPr>
      <dsp:spPr>
        <a:xfrm>
          <a:off x="2193239" y="515069"/>
          <a:ext cx="1197233" cy="36515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企业再造</a:t>
          </a:r>
        </a:p>
      </dsp:txBody>
      <dsp:txXfrm>
        <a:off x="2193239" y="515069"/>
        <a:ext cx="1197233" cy="36515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953793" y="440242"/>
          <a:ext cx="239446" cy="257405"/>
        </a:xfrm>
        <a:custGeom>
          <a:avLst/>
          <a:gdLst/>
          <a:ahLst/>
          <a:cxnLst/>
          <a:rect l="0" t="0" r="0" b="0"/>
          <a:pathLst>
            <a:path>
              <a:moveTo>
                <a:pt x="0" y="0"/>
              </a:moveTo>
              <a:lnTo>
                <a:pt x="119723" y="0"/>
              </a:lnTo>
              <a:lnTo>
                <a:pt x="119723" y="257405"/>
              </a:lnTo>
              <a:lnTo>
                <a:pt x="239446" y="25740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53793" y="182836"/>
          <a:ext cx="239446" cy="257405"/>
        </a:xfrm>
        <a:custGeom>
          <a:avLst/>
          <a:gdLst/>
          <a:ahLst/>
          <a:cxnLst/>
          <a:rect l="0" t="0" r="0" b="0"/>
          <a:pathLst>
            <a:path>
              <a:moveTo>
                <a:pt x="0" y="257405"/>
              </a:moveTo>
              <a:lnTo>
                <a:pt x="119723" y="257405"/>
              </a:lnTo>
              <a:lnTo>
                <a:pt x="119723" y="0"/>
              </a:lnTo>
              <a:lnTo>
                <a:pt x="2394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56560" y="257663"/>
          <a:ext cx="1197233" cy="36515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企业组织再造</a:t>
          </a:r>
          <a:endParaRPr lang="zh-CN" altLang="en-US" sz="1100" b="1" kern="1200" dirty="0">
            <a:latin typeface="SimHei" charset="-122"/>
            <a:ea typeface="SimHei" charset="-122"/>
            <a:cs typeface="SimHei" charset="-122"/>
          </a:endParaRPr>
        </a:p>
      </dsp:txBody>
      <dsp:txXfrm>
        <a:off x="756560" y="257663"/>
        <a:ext cx="1197233" cy="365156"/>
      </dsp:txXfrm>
    </dsp:sp>
    <dsp:sp modelId="{A73C4A40-2D47-BF42-9EF8-B3BEE9451F45}">
      <dsp:nvSpPr>
        <dsp:cNvPr id="0" name=""/>
        <dsp:cNvSpPr/>
      </dsp:nvSpPr>
      <dsp:spPr>
        <a:xfrm>
          <a:off x="2193239" y="258"/>
          <a:ext cx="1197233" cy="36515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b="1" kern="1200" dirty="0">
              <a:latin typeface="SimHei" charset="-122"/>
              <a:ea typeface="SimHei" charset="-122"/>
              <a:cs typeface="SimHei" charset="-122"/>
            </a:rPr>
            <a:t>3c</a:t>
          </a:r>
          <a:r>
            <a:rPr lang="zh-CN" altLang="en-US" sz="1100" b="1" kern="1200" dirty="0">
              <a:latin typeface="SimHei" charset="-122"/>
              <a:ea typeface="SimHei" charset="-122"/>
              <a:cs typeface="SimHei" charset="-122"/>
            </a:rPr>
            <a:t>理论</a:t>
          </a:r>
        </a:p>
      </dsp:txBody>
      <dsp:txXfrm>
        <a:off x="2193239" y="258"/>
        <a:ext cx="1197233" cy="365156"/>
      </dsp:txXfrm>
    </dsp:sp>
    <dsp:sp modelId="{19BA56B5-C34A-B64D-A239-C962FAC6DE3A}">
      <dsp:nvSpPr>
        <dsp:cNvPr id="0" name=""/>
        <dsp:cNvSpPr/>
      </dsp:nvSpPr>
      <dsp:spPr>
        <a:xfrm>
          <a:off x="2193239" y="515069"/>
          <a:ext cx="1197233" cy="36515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企业再造</a:t>
          </a:r>
        </a:p>
      </dsp:txBody>
      <dsp:txXfrm>
        <a:off x="2193239" y="515069"/>
        <a:ext cx="1197233" cy="36515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1F1AE-70A9-478C-A9A4-313F7E863078}">
      <dsp:nvSpPr>
        <dsp:cNvPr id="0" name=""/>
        <dsp:cNvSpPr/>
      </dsp:nvSpPr>
      <dsp:spPr>
        <a:xfrm>
          <a:off x="0" y="0"/>
          <a:ext cx="6497674" cy="868725"/>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b="0" i="0" kern="1200" dirty="0">
              <a:latin typeface="SimHei" charset="-122"/>
              <a:ea typeface="SimHei" charset="-122"/>
              <a:cs typeface="SimHei" charset="-122"/>
            </a:rPr>
            <a:t>构建企业再造的团队</a:t>
          </a:r>
          <a:endParaRPr lang="zh-CN" altLang="en-US" sz="2400" kern="1200" dirty="0">
            <a:latin typeface="SimHei" charset="-122"/>
            <a:ea typeface="SimHei" charset="-122"/>
            <a:cs typeface="SimHei" charset="-122"/>
          </a:endParaRPr>
        </a:p>
      </dsp:txBody>
      <dsp:txXfrm>
        <a:off x="25444" y="25444"/>
        <a:ext cx="5486844" cy="817837"/>
      </dsp:txXfrm>
    </dsp:sp>
    <dsp:sp modelId="{076FCC24-02B7-44D3-8218-889DA0F4098C}">
      <dsp:nvSpPr>
        <dsp:cNvPr id="0" name=""/>
        <dsp:cNvSpPr/>
      </dsp:nvSpPr>
      <dsp:spPr>
        <a:xfrm>
          <a:off x="544180" y="1026676"/>
          <a:ext cx="6497674" cy="868725"/>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b="0" i="0" kern="1200" dirty="0">
              <a:latin typeface="SimHei" charset="-122"/>
              <a:ea typeface="SimHei" charset="-122"/>
              <a:cs typeface="SimHei" charset="-122"/>
            </a:rPr>
            <a:t>对现有流程进行全面的分析</a:t>
          </a:r>
          <a:endParaRPr lang="zh-CN" altLang="en-US" sz="2400" kern="1200" dirty="0">
            <a:latin typeface="SimHei" charset="-122"/>
            <a:ea typeface="SimHei" charset="-122"/>
            <a:cs typeface="SimHei" charset="-122"/>
          </a:endParaRPr>
        </a:p>
      </dsp:txBody>
      <dsp:txXfrm>
        <a:off x="569624" y="1052120"/>
        <a:ext cx="5337934" cy="817837"/>
      </dsp:txXfrm>
    </dsp:sp>
    <dsp:sp modelId="{0F5C84B7-6D44-45B8-960C-34D4E18FB6E7}">
      <dsp:nvSpPr>
        <dsp:cNvPr id="0" name=""/>
        <dsp:cNvSpPr/>
      </dsp:nvSpPr>
      <dsp:spPr>
        <a:xfrm>
          <a:off x="1080238" y="2053352"/>
          <a:ext cx="6497674" cy="868725"/>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b="0" i="0" kern="1200" dirty="0">
              <a:latin typeface="SimHei" charset="-122"/>
              <a:ea typeface="SimHei" charset="-122"/>
              <a:cs typeface="SimHei" charset="-122"/>
            </a:rPr>
            <a:t>业务流程再造</a:t>
          </a:r>
          <a:endParaRPr lang="en-US" altLang="zh-CN" sz="2400" b="0" i="0" kern="1200" dirty="0">
            <a:latin typeface="SimHei" charset="-122"/>
            <a:ea typeface="SimHei" charset="-122"/>
            <a:cs typeface="SimHei" charset="-122"/>
          </a:endParaRPr>
        </a:p>
      </dsp:txBody>
      <dsp:txXfrm>
        <a:off x="1105682" y="2078796"/>
        <a:ext cx="5346056" cy="817837"/>
      </dsp:txXfrm>
    </dsp:sp>
    <dsp:sp modelId="{0C33F5BC-B557-4352-B439-CC1509A9CD33}">
      <dsp:nvSpPr>
        <dsp:cNvPr id="0" name=""/>
        <dsp:cNvSpPr/>
      </dsp:nvSpPr>
      <dsp:spPr>
        <a:xfrm>
          <a:off x="1624418" y="3080028"/>
          <a:ext cx="6497674" cy="868725"/>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b="0" i="0" kern="1200">
              <a:latin typeface="SimHei" charset="-122"/>
              <a:ea typeface="SimHei" charset="-122"/>
              <a:cs typeface="SimHei" charset="-122"/>
            </a:rPr>
            <a:t>组织实施与持续改善</a:t>
          </a:r>
          <a:endParaRPr lang="en-US" altLang="zh-CN" sz="2400" b="0" i="0" kern="1200" dirty="0">
            <a:latin typeface="SimHei" charset="-122"/>
            <a:ea typeface="SimHei" charset="-122"/>
            <a:cs typeface="SimHei" charset="-122"/>
          </a:endParaRPr>
        </a:p>
      </dsp:txBody>
      <dsp:txXfrm>
        <a:off x="1649862" y="3105472"/>
        <a:ext cx="5337934" cy="817837"/>
      </dsp:txXfrm>
    </dsp:sp>
    <dsp:sp modelId="{B23513CC-E7FF-4156-BB71-7A5A1BC098C3}">
      <dsp:nvSpPr>
        <dsp:cNvPr id="0" name=""/>
        <dsp:cNvSpPr/>
      </dsp:nvSpPr>
      <dsp:spPr>
        <a:xfrm>
          <a:off x="5933002" y="665365"/>
          <a:ext cx="564671" cy="564671"/>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SimHei" charset="-122"/>
            <a:ea typeface="SimHei" charset="-122"/>
            <a:cs typeface="SimHei" charset="-122"/>
          </a:endParaRPr>
        </a:p>
      </dsp:txBody>
      <dsp:txXfrm>
        <a:off x="6060053" y="665365"/>
        <a:ext cx="310569" cy="424915"/>
      </dsp:txXfrm>
    </dsp:sp>
    <dsp:sp modelId="{84B3C80B-1F29-4CB1-B6C5-E952CE11951E}">
      <dsp:nvSpPr>
        <dsp:cNvPr id="0" name=""/>
        <dsp:cNvSpPr/>
      </dsp:nvSpPr>
      <dsp:spPr>
        <a:xfrm>
          <a:off x="6477182" y="1692041"/>
          <a:ext cx="564671" cy="564671"/>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SimHei" charset="-122"/>
            <a:ea typeface="SimHei" charset="-122"/>
            <a:cs typeface="SimHei" charset="-122"/>
          </a:endParaRPr>
        </a:p>
      </dsp:txBody>
      <dsp:txXfrm>
        <a:off x="6604233" y="1692041"/>
        <a:ext cx="310569" cy="424915"/>
      </dsp:txXfrm>
    </dsp:sp>
    <dsp:sp modelId="{A46C4F60-7FC5-4219-AC47-A0DE9718B162}">
      <dsp:nvSpPr>
        <dsp:cNvPr id="0" name=""/>
        <dsp:cNvSpPr/>
      </dsp:nvSpPr>
      <dsp:spPr>
        <a:xfrm>
          <a:off x="7013240" y="2718717"/>
          <a:ext cx="564671" cy="564671"/>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SimHei" charset="-122"/>
            <a:ea typeface="SimHei" charset="-122"/>
            <a:cs typeface="SimHei" charset="-122"/>
          </a:endParaRPr>
        </a:p>
      </dsp:txBody>
      <dsp:txXfrm>
        <a:off x="7140291" y="2718717"/>
        <a:ext cx="310569" cy="42491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953793" y="440242"/>
          <a:ext cx="239446" cy="257405"/>
        </a:xfrm>
        <a:custGeom>
          <a:avLst/>
          <a:gdLst/>
          <a:ahLst/>
          <a:cxnLst/>
          <a:rect l="0" t="0" r="0" b="0"/>
          <a:pathLst>
            <a:path>
              <a:moveTo>
                <a:pt x="0" y="0"/>
              </a:moveTo>
              <a:lnTo>
                <a:pt x="119723" y="0"/>
              </a:lnTo>
              <a:lnTo>
                <a:pt x="119723" y="257405"/>
              </a:lnTo>
              <a:lnTo>
                <a:pt x="239446" y="25740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53793" y="182836"/>
          <a:ext cx="239446" cy="257405"/>
        </a:xfrm>
        <a:custGeom>
          <a:avLst/>
          <a:gdLst/>
          <a:ahLst/>
          <a:cxnLst/>
          <a:rect l="0" t="0" r="0" b="0"/>
          <a:pathLst>
            <a:path>
              <a:moveTo>
                <a:pt x="0" y="257405"/>
              </a:moveTo>
              <a:lnTo>
                <a:pt x="119723" y="257405"/>
              </a:lnTo>
              <a:lnTo>
                <a:pt x="119723" y="0"/>
              </a:lnTo>
              <a:lnTo>
                <a:pt x="2394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56560" y="257663"/>
          <a:ext cx="1197233" cy="36515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企业组织再造</a:t>
          </a:r>
          <a:endParaRPr lang="zh-CN" altLang="en-US" sz="1100" b="1" kern="1200" dirty="0">
            <a:latin typeface="SimHei" charset="-122"/>
            <a:ea typeface="SimHei" charset="-122"/>
            <a:cs typeface="SimHei" charset="-122"/>
          </a:endParaRPr>
        </a:p>
      </dsp:txBody>
      <dsp:txXfrm>
        <a:off x="756560" y="257663"/>
        <a:ext cx="1197233" cy="365156"/>
      </dsp:txXfrm>
    </dsp:sp>
    <dsp:sp modelId="{A73C4A40-2D47-BF42-9EF8-B3BEE9451F45}">
      <dsp:nvSpPr>
        <dsp:cNvPr id="0" name=""/>
        <dsp:cNvSpPr/>
      </dsp:nvSpPr>
      <dsp:spPr>
        <a:xfrm>
          <a:off x="2193239" y="258"/>
          <a:ext cx="1197233" cy="36515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b="1" kern="1200" dirty="0">
              <a:latin typeface="SimHei" charset="-122"/>
              <a:ea typeface="SimHei" charset="-122"/>
              <a:cs typeface="SimHei" charset="-122"/>
            </a:rPr>
            <a:t>3c</a:t>
          </a:r>
          <a:r>
            <a:rPr lang="zh-CN" altLang="en-US" sz="1100" b="1" kern="1200" dirty="0">
              <a:latin typeface="SimHei" charset="-122"/>
              <a:ea typeface="SimHei" charset="-122"/>
              <a:cs typeface="SimHei" charset="-122"/>
            </a:rPr>
            <a:t>理论</a:t>
          </a:r>
        </a:p>
      </dsp:txBody>
      <dsp:txXfrm>
        <a:off x="2193239" y="258"/>
        <a:ext cx="1197233" cy="365156"/>
      </dsp:txXfrm>
    </dsp:sp>
    <dsp:sp modelId="{19BA56B5-C34A-B64D-A239-C962FAC6DE3A}">
      <dsp:nvSpPr>
        <dsp:cNvPr id="0" name=""/>
        <dsp:cNvSpPr/>
      </dsp:nvSpPr>
      <dsp:spPr>
        <a:xfrm>
          <a:off x="2193239" y="515069"/>
          <a:ext cx="1197233" cy="36515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企业再造</a:t>
          </a:r>
        </a:p>
      </dsp:txBody>
      <dsp:txXfrm>
        <a:off x="2193239" y="515069"/>
        <a:ext cx="1197233" cy="36515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953793" y="440242"/>
          <a:ext cx="239446" cy="257405"/>
        </a:xfrm>
        <a:custGeom>
          <a:avLst/>
          <a:gdLst/>
          <a:ahLst/>
          <a:cxnLst/>
          <a:rect l="0" t="0" r="0" b="0"/>
          <a:pathLst>
            <a:path>
              <a:moveTo>
                <a:pt x="0" y="0"/>
              </a:moveTo>
              <a:lnTo>
                <a:pt x="119723" y="0"/>
              </a:lnTo>
              <a:lnTo>
                <a:pt x="119723" y="257405"/>
              </a:lnTo>
              <a:lnTo>
                <a:pt x="239446" y="25740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53793" y="182836"/>
          <a:ext cx="239446" cy="257405"/>
        </a:xfrm>
        <a:custGeom>
          <a:avLst/>
          <a:gdLst/>
          <a:ahLst/>
          <a:cxnLst/>
          <a:rect l="0" t="0" r="0" b="0"/>
          <a:pathLst>
            <a:path>
              <a:moveTo>
                <a:pt x="0" y="257405"/>
              </a:moveTo>
              <a:lnTo>
                <a:pt x="119723" y="257405"/>
              </a:lnTo>
              <a:lnTo>
                <a:pt x="119723" y="0"/>
              </a:lnTo>
              <a:lnTo>
                <a:pt x="2394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56560" y="257663"/>
          <a:ext cx="1197233" cy="36515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企业组织再造</a:t>
          </a:r>
          <a:endParaRPr lang="zh-CN" altLang="en-US" sz="1100" b="1" kern="1200" dirty="0">
            <a:latin typeface="SimHei" charset="-122"/>
            <a:ea typeface="SimHei" charset="-122"/>
            <a:cs typeface="SimHei" charset="-122"/>
          </a:endParaRPr>
        </a:p>
      </dsp:txBody>
      <dsp:txXfrm>
        <a:off x="756560" y="257663"/>
        <a:ext cx="1197233" cy="365156"/>
      </dsp:txXfrm>
    </dsp:sp>
    <dsp:sp modelId="{A73C4A40-2D47-BF42-9EF8-B3BEE9451F45}">
      <dsp:nvSpPr>
        <dsp:cNvPr id="0" name=""/>
        <dsp:cNvSpPr/>
      </dsp:nvSpPr>
      <dsp:spPr>
        <a:xfrm>
          <a:off x="2193239" y="258"/>
          <a:ext cx="1197233" cy="36515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b="1" kern="1200" dirty="0">
              <a:latin typeface="SimHei" charset="-122"/>
              <a:ea typeface="SimHei" charset="-122"/>
              <a:cs typeface="SimHei" charset="-122"/>
            </a:rPr>
            <a:t>3c</a:t>
          </a:r>
          <a:r>
            <a:rPr lang="zh-CN" altLang="en-US" sz="1100" b="1" kern="1200" dirty="0">
              <a:latin typeface="SimHei" charset="-122"/>
              <a:ea typeface="SimHei" charset="-122"/>
              <a:cs typeface="SimHei" charset="-122"/>
            </a:rPr>
            <a:t>理论</a:t>
          </a:r>
        </a:p>
      </dsp:txBody>
      <dsp:txXfrm>
        <a:off x="2193239" y="258"/>
        <a:ext cx="1197233" cy="365156"/>
      </dsp:txXfrm>
    </dsp:sp>
    <dsp:sp modelId="{19BA56B5-C34A-B64D-A239-C962FAC6DE3A}">
      <dsp:nvSpPr>
        <dsp:cNvPr id="0" name=""/>
        <dsp:cNvSpPr/>
      </dsp:nvSpPr>
      <dsp:spPr>
        <a:xfrm>
          <a:off x="2193239" y="515069"/>
          <a:ext cx="1197233" cy="36515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企业再造</a:t>
          </a:r>
        </a:p>
      </dsp:txBody>
      <dsp:txXfrm>
        <a:off x="2193239" y="515069"/>
        <a:ext cx="1197233" cy="36515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4483180" y="2712176"/>
          <a:ext cx="895673" cy="962848"/>
        </a:xfrm>
        <a:custGeom>
          <a:avLst/>
          <a:gdLst/>
          <a:ahLst/>
          <a:cxnLst/>
          <a:rect l="0" t="0" r="0" b="0"/>
          <a:pathLst>
            <a:path>
              <a:moveTo>
                <a:pt x="0" y="0"/>
              </a:moveTo>
              <a:lnTo>
                <a:pt x="447836" y="0"/>
              </a:lnTo>
              <a:lnTo>
                <a:pt x="447836" y="962848"/>
              </a:lnTo>
              <a:lnTo>
                <a:pt x="895673" y="96284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4483180" y="1733005"/>
          <a:ext cx="900488" cy="979171"/>
        </a:xfrm>
        <a:custGeom>
          <a:avLst/>
          <a:gdLst/>
          <a:ahLst/>
          <a:cxnLst/>
          <a:rect l="0" t="0" r="0" b="0"/>
          <a:pathLst>
            <a:path>
              <a:moveTo>
                <a:pt x="0" y="979171"/>
              </a:moveTo>
              <a:lnTo>
                <a:pt x="452651" y="979171"/>
              </a:lnTo>
              <a:lnTo>
                <a:pt x="452651" y="0"/>
              </a:lnTo>
              <a:lnTo>
                <a:pt x="90048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4815" y="2029225"/>
          <a:ext cx="4478365" cy="136590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sym typeface="+mn-ea"/>
            </a:rPr>
            <a:t>学习型组织</a:t>
          </a:r>
          <a:endParaRPr lang="zh-CN" altLang="en-US" sz="2000" b="1" kern="1200" dirty="0">
            <a:latin typeface="SimHei" charset="-122"/>
            <a:ea typeface="SimHei" charset="-122"/>
            <a:cs typeface="SimHei" charset="-122"/>
          </a:endParaRPr>
        </a:p>
      </dsp:txBody>
      <dsp:txXfrm>
        <a:off x="4815" y="2029225"/>
        <a:ext cx="4478365" cy="1365901"/>
      </dsp:txXfrm>
    </dsp:sp>
    <dsp:sp modelId="{A73C4A40-2D47-BF42-9EF8-B3BEE9451F45}">
      <dsp:nvSpPr>
        <dsp:cNvPr id="0" name=""/>
        <dsp:cNvSpPr/>
      </dsp:nvSpPr>
      <dsp:spPr>
        <a:xfrm>
          <a:off x="5383668" y="1050054"/>
          <a:ext cx="4478365" cy="136590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sym typeface="+mn-ea"/>
            </a:rPr>
            <a:t>学习型组织的特点</a:t>
          </a:r>
          <a:endParaRPr lang="zh-CN" altLang="en-US" sz="2000" b="1" kern="1200" dirty="0">
            <a:latin typeface="SimHei" charset="-122"/>
            <a:ea typeface="SimHei" charset="-122"/>
            <a:cs typeface="SimHei" charset="-122"/>
          </a:endParaRPr>
        </a:p>
      </dsp:txBody>
      <dsp:txXfrm>
        <a:off x="5383668" y="1050054"/>
        <a:ext cx="4478365" cy="1365901"/>
      </dsp:txXfrm>
    </dsp:sp>
    <dsp:sp modelId="{19BA56B5-C34A-B64D-A239-C962FAC6DE3A}">
      <dsp:nvSpPr>
        <dsp:cNvPr id="0" name=""/>
        <dsp:cNvSpPr/>
      </dsp:nvSpPr>
      <dsp:spPr>
        <a:xfrm>
          <a:off x="5378853" y="2992074"/>
          <a:ext cx="4478365" cy="136590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sym typeface="+mn-ea"/>
            </a:rPr>
            <a:t>学习型组织的构建</a:t>
          </a:r>
          <a:endParaRPr lang="zh-CN" altLang="en-US" sz="2000" b="1" kern="1200" dirty="0">
            <a:latin typeface="SimHei" charset="-122"/>
            <a:ea typeface="SimHei" charset="-122"/>
            <a:cs typeface="SimHei" charset="-122"/>
          </a:endParaRPr>
        </a:p>
      </dsp:txBody>
      <dsp:txXfrm>
        <a:off x="5378853" y="2992074"/>
        <a:ext cx="4478365" cy="136590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476240" y="613016"/>
          <a:ext cx="294931" cy="317050"/>
        </a:xfrm>
        <a:custGeom>
          <a:avLst/>
          <a:gdLst/>
          <a:ahLst/>
          <a:cxnLst/>
          <a:rect l="0" t="0" r="0" b="0"/>
          <a:pathLst>
            <a:path>
              <a:moveTo>
                <a:pt x="0" y="0"/>
              </a:moveTo>
              <a:lnTo>
                <a:pt x="147465" y="0"/>
              </a:lnTo>
              <a:lnTo>
                <a:pt x="147465" y="317050"/>
              </a:lnTo>
              <a:lnTo>
                <a:pt x="294931" y="31705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476240" y="290590"/>
          <a:ext cx="296516" cy="322425"/>
        </a:xfrm>
        <a:custGeom>
          <a:avLst/>
          <a:gdLst/>
          <a:ahLst/>
          <a:cxnLst/>
          <a:rect l="0" t="0" r="0" b="0"/>
          <a:pathLst>
            <a:path>
              <a:moveTo>
                <a:pt x="0" y="322425"/>
              </a:moveTo>
              <a:lnTo>
                <a:pt x="149051" y="322425"/>
              </a:lnTo>
              <a:lnTo>
                <a:pt x="149051" y="0"/>
              </a:lnTo>
              <a:lnTo>
                <a:pt x="2965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585" y="388131"/>
          <a:ext cx="1474655" cy="4497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学习型组织</a:t>
          </a:r>
          <a:endParaRPr lang="zh-CN" altLang="en-US" sz="1100" b="1" kern="1200" dirty="0">
            <a:latin typeface="SimHei" charset="-122"/>
            <a:ea typeface="SimHei" charset="-122"/>
            <a:cs typeface="SimHei" charset="-122"/>
          </a:endParaRPr>
        </a:p>
      </dsp:txBody>
      <dsp:txXfrm>
        <a:off x="1585" y="388131"/>
        <a:ext cx="1474655" cy="449769"/>
      </dsp:txXfrm>
    </dsp:sp>
    <dsp:sp modelId="{A73C4A40-2D47-BF42-9EF8-B3BEE9451F45}">
      <dsp:nvSpPr>
        <dsp:cNvPr id="0" name=""/>
        <dsp:cNvSpPr/>
      </dsp:nvSpPr>
      <dsp:spPr>
        <a:xfrm>
          <a:off x="1772757" y="65705"/>
          <a:ext cx="1474655" cy="44976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学习型组织的特点</a:t>
          </a:r>
          <a:endParaRPr lang="zh-CN" altLang="en-US" sz="1100" b="1" kern="1200" dirty="0">
            <a:latin typeface="SimHei" charset="-122"/>
            <a:ea typeface="SimHei" charset="-122"/>
            <a:cs typeface="SimHei" charset="-122"/>
          </a:endParaRPr>
        </a:p>
      </dsp:txBody>
      <dsp:txXfrm>
        <a:off x="1772757" y="65705"/>
        <a:ext cx="1474655" cy="449769"/>
      </dsp:txXfrm>
    </dsp:sp>
    <dsp:sp modelId="{19BA56B5-C34A-B64D-A239-C962FAC6DE3A}">
      <dsp:nvSpPr>
        <dsp:cNvPr id="0" name=""/>
        <dsp:cNvSpPr/>
      </dsp:nvSpPr>
      <dsp:spPr>
        <a:xfrm>
          <a:off x="1771172" y="705182"/>
          <a:ext cx="1474655" cy="4497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学习型</a:t>
          </a:r>
          <a:r>
            <a:rPr lang="zh-CN" altLang="en-US" sz="1100" b="1" kern="1200">
              <a:latin typeface="黑体" panose="02010609060101010101" pitchFamily="49" charset="-122"/>
              <a:ea typeface="黑体" panose="02010609060101010101" pitchFamily="49" charset="-122"/>
              <a:sym typeface="+mn-ea"/>
            </a:rPr>
            <a:t>组织的构建</a:t>
          </a:r>
          <a:endParaRPr lang="zh-CN" altLang="en-US" sz="1100" b="1" kern="1200" dirty="0">
            <a:latin typeface="SimHei" charset="-122"/>
            <a:ea typeface="SimHei" charset="-122"/>
            <a:cs typeface="SimHei" charset="-122"/>
          </a:endParaRPr>
        </a:p>
      </dsp:txBody>
      <dsp:txXfrm>
        <a:off x="1771172" y="705182"/>
        <a:ext cx="1474655" cy="44976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476240" y="613016"/>
          <a:ext cx="294931" cy="317050"/>
        </a:xfrm>
        <a:custGeom>
          <a:avLst/>
          <a:gdLst/>
          <a:ahLst/>
          <a:cxnLst/>
          <a:rect l="0" t="0" r="0" b="0"/>
          <a:pathLst>
            <a:path>
              <a:moveTo>
                <a:pt x="0" y="0"/>
              </a:moveTo>
              <a:lnTo>
                <a:pt x="147465" y="0"/>
              </a:lnTo>
              <a:lnTo>
                <a:pt x="147465" y="317050"/>
              </a:lnTo>
              <a:lnTo>
                <a:pt x="294931" y="31705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476240" y="290590"/>
          <a:ext cx="296516" cy="322425"/>
        </a:xfrm>
        <a:custGeom>
          <a:avLst/>
          <a:gdLst/>
          <a:ahLst/>
          <a:cxnLst/>
          <a:rect l="0" t="0" r="0" b="0"/>
          <a:pathLst>
            <a:path>
              <a:moveTo>
                <a:pt x="0" y="322425"/>
              </a:moveTo>
              <a:lnTo>
                <a:pt x="149051" y="322425"/>
              </a:lnTo>
              <a:lnTo>
                <a:pt x="149051" y="0"/>
              </a:lnTo>
              <a:lnTo>
                <a:pt x="2965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585" y="388131"/>
          <a:ext cx="1474655" cy="4497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学习型组织</a:t>
          </a:r>
          <a:endParaRPr lang="zh-CN" altLang="en-US" sz="1100" b="1" kern="1200" dirty="0">
            <a:latin typeface="SimHei" charset="-122"/>
            <a:ea typeface="SimHei" charset="-122"/>
            <a:cs typeface="SimHei" charset="-122"/>
          </a:endParaRPr>
        </a:p>
      </dsp:txBody>
      <dsp:txXfrm>
        <a:off x="1585" y="388131"/>
        <a:ext cx="1474655" cy="449769"/>
      </dsp:txXfrm>
    </dsp:sp>
    <dsp:sp modelId="{A73C4A40-2D47-BF42-9EF8-B3BEE9451F45}">
      <dsp:nvSpPr>
        <dsp:cNvPr id="0" name=""/>
        <dsp:cNvSpPr/>
      </dsp:nvSpPr>
      <dsp:spPr>
        <a:xfrm>
          <a:off x="1772757" y="65705"/>
          <a:ext cx="1474655" cy="44976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学习型组织的特点</a:t>
          </a:r>
          <a:endParaRPr lang="zh-CN" altLang="en-US" sz="1100" b="1" kern="1200" dirty="0">
            <a:latin typeface="SimHei" charset="-122"/>
            <a:ea typeface="SimHei" charset="-122"/>
            <a:cs typeface="SimHei" charset="-122"/>
          </a:endParaRPr>
        </a:p>
      </dsp:txBody>
      <dsp:txXfrm>
        <a:off x="1772757" y="65705"/>
        <a:ext cx="1474655" cy="449769"/>
      </dsp:txXfrm>
    </dsp:sp>
    <dsp:sp modelId="{19BA56B5-C34A-B64D-A239-C962FAC6DE3A}">
      <dsp:nvSpPr>
        <dsp:cNvPr id="0" name=""/>
        <dsp:cNvSpPr/>
      </dsp:nvSpPr>
      <dsp:spPr>
        <a:xfrm>
          <a:off x="1771172" y="705182"/>
          <a:ext cx="1474655" cy="4497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学习型</a:t>
          </a:r>
          <a:r>
            <a:rPr lang="zh-CN" altLang="en-US" sz="1100" b="1" kern="1200">
              <a:latin typeface="黑体" panose="02010609060101010101" pitchFamily="49" charset="-122"/>
              <a:ea typeface="黑体" panose="02010609060101010101" pitchFamily="49" charset="-122"/>
              <a:sym typeface="+mn-ea"/>
            </a:rPr>
            <a:t>组织的构建</a:t>
          </a:r>
          <a:endParaRPr lang="zh-CN" altLang="en-US" sz="1100" b="1" kern="1200" dirty="0">
            <a:latin typeface="SimHei" charset="-122"/>
            <a:ea typeface="SimHei" charset="-122"/>
            <a:cs typeface="SimHei" charset="-122"/>
          </a:endParaRPr>
        </a:p>
      </dsp:txBody>
      <dsp:txXfrm>
        <a:off x="1771172" y="705182"/>
        <a:ext cx="1474655" cy="44976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39F0D9-1EC3-456E-AC13-DD697BBCD12B}">
      <dsp:nvSpPr>
        <dsp:cNvPr id="0" name=""/>
        <dsp:cNvSpPr/>
      </dsp:nvSpPr>
      <dsp:spPr>
        <a:xfrm>
          <a:off x="2206266" y="2052724"/>
          <a:ext cx="1783704" cy="891852"/>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rPr>
            <a:t>五项修炼</a:t>
          </a:r>
        </a:p>
      </dsp:txBody>
      <dsp:txXfrm>
        <a:off x="2232387" y="2078845"/>
        <a:ext cx="1731462" cy="839610"/>
      </dsp:txXfrm>
    </dsp:sp>
    <dsp:sp modelId="{0F1581EB-C6C5-408A-849E-906AEC2CA4BC}">
      <dsp:nvSpPr>
        <dsp:cNvPr id="0" name=""/>
        <dsp:cNvSpPr/>
      </dsp:nvSpPr>
      <dsp:spPr>
        <a:xfrm rot="17350740">
          <a:off x="3260811" y="1456958"/>
          <a:ext cx="2171802" cy="32124"/>
        </a:xfrm>
        <a:custGeom>
          <a:avLst/>
          <a:gdLst/>
          <a:ahLst/>
          <a:cxnLst/>
          <a:rect l="0" t="0" r="0" b="0"/>
          <a:pathLst>
            <a:path>
              <a:moveTo>
                <a:pt x="0" y="16062"/>
              </a:moveTo>
              <a:lnTo>
                <a:pt x="2171802" y="1606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SimHei" charset="-122"/>
            <a:ea typeface="SimHei" charset="-122"/>
            <a:cs typeface="SimHei" charset="-122"/>
          </a:endParaRPr>
        </a:p>
      </dsp:txBody>
      <dsp:txXfrm>
        <a:off x="4292417" y="1418725"/>
        <a:ext cx="108590" cy="108590"/>
      </dsp:txXfrm>
    </dsp:sp>
    <dsp:sp modelId="{BB02DB85-7F81-4A85-B7E3-D0A0EED7D389}">
      <dsp:nvSpPr>
        <dsp:cNvPr id="0" name=""/>
        <dsp:cNvSpPr/>
      </dsp:nvSpPr>
      <dsp:spPr>
        <a:xfrm>
          <a:off x="4703453" y="1464"/>
          <a:ext cx="2617051" cy="891852"/>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rPr>
            <a:t>自我超越</a:t>
          </a:r>
        </a:p>
      </dsp:txBody>
      <dsp:txXfrm>
        <a:off x="4729574" y="27585"/>
        <a:ext cx="2564809" cy="839610"/>
      </dsp:txXfrm>
    </dsp:sp>
    <dsp:sp modelId="{CB9614B3-647B-4AC7-BF1B-5A3E2D01A6B8}">
      <dsp:nvSpPr>
        <dsp:cNvPr id="0" name=""/>
        <dsp:cNvSpPr/>
      </dsp:nvSpPr>
      <dsp:spPr>
        <a:xfrm rot="18289469">
          <a:off x="3722017" y="1969773"/>
          <a:ext cx="1249389" cy="32124"/>
        </a:xfrm>
        <a:custGeom>
          <a:avLst/>
          <a:gdLst/>
          <a:ahLst/>
          <a:cxnLst/>
          <a:rect l="0" t="0" r="0" b="0"/>
          <a:pathLst>
            <a:path>
              <a:moveTo>
                <a:pt x="0" y="16062"/>
              </a:moveTo>
              <a:lnTo>
                <a:pt x="1249389" y="1606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SimHei" charset="-122"/>
            <a:ea typeface="SimHei" charset="-122"/>
            <a:cs typeface="SimHei" charset="-122"/>
          </a:endParaRPr>
        </a:p>
      </dsp:txBody>
      <dsp:txXfrm>
        <a:off x="4315477" y="1954601"/>
        <a:ext cx="62469" cy="62469"/>
      </dsp:txXfrm>
    </dsp:sp>
    <dsp:sp modelId="{FB3774E4-97F2-4C27-B144-B4AA4ABEB03A}">
      <dsp:nvSpPr>
        <dsp:cNvPr id="0" name=""/>
        <dsp:cNvSpPr/>
      </dsp:nvSpPr>
      <dsp:spPr>
        <a:xfrm>
          <a:off x="4703453" y="1027094"/>
          <a:ext cx="2617051" cy="891852"/>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rPr>
            <a:t>改善心智模式</a:t>
          </a:r>
        </a:p>
      </dsp:txBody>
      <dsp:txXfrm>
        <a:off x="4729574" y="1053215"/>
        <a:ext cx="2564809" cy="839610"/>
      </dsp:txXfrm>
    </dsp:sp>
    <dsp:sp modelId="{F10D8452-4FCC-4505-B57A-482401365B18}">
      <dsp:nvSpPr>
        <dsp:cNvPr id="0" name=""/>
        <dsp:cNvSpPr/>
      </dsp:nvSpPr>
      <dsp:spPr>
        <a:xfrm>
          <a:off x="3989971" y="2482588"/>
          <a:ext cx="713481" cy="32124"/>
        </a:xfrm>
        <a:custGeom>
          <a:avLst/>
          <a:gdLst/>
          <a:ahLst/>
          <a:cxnLst/>
          <a:rect l="0" t="0" r="0" b="0"/>
          <a:pathLst>
            <a:path>
              <a:moveTo>
                <a:pt x="0" y="16062"/>
              </a:moveTo>
              <a:lnTo>
                <a:pt x="713481" y="1606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SimHei" charset="-122"/>
            <a:ea typeface="SimHei" charset="-122"/>
            <a:cs typeface="SimHei" charset="-122"/>
          </a:endParaRPr>
        </a:p>
      </dsp:txBody>
      <dsp:txXfrm>
        <a:off x="4328875" y="2480813"/>
        <a:ext cx="35674" cy="35674"/>
      </dsp:txXfrm>
    </dsp:sp>
    <dsp:sp modelId="{BD5C774B-F763-4B46-AFB3-28E98F55710A}">
      <dsp:nvSpPr>
        <dsp:cNvPr id="0" name=""/>
        <dsp:cNvSpPr/>
      </dsp:nvSpPr>
      <dsp:spPr>
        <a:xfrm>
          <a:off x="4703453" y="2052724"/>
          <a:ext cx="2617051" cy="891852"/>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rPr>
            <a:t>建立共同愿景</a:t>
          </a:r>
        </a:p>
      </dsp:txBody>
      <dsp:txXfrm>
        <a:off x="4729574" y="2078845"/>
        <a:ext cx="2564809" cy="839610"/>
      </dsp:txXfrm>
    </dsp:sp>
    <dsp:sp modelId="{511BADAB-C49D-4D27-95E7-102A34829901}">
      <dsp:nvSpPr>
        <dsp:cNvPr id="0" name=""/>
        <dsp:cNvSpPr/>
      </dsp:nvSpPr>
      <dsp:spPr>
        <a:xfrm rot="3310531">
          <a:off x="3722017" y="2995404"/>
          <a:ext cx="1249389" cy="32124"/>
        </a:xfrm>
        <a:custGeom>
          <a:avLst/>
          <a:gdLst/>
          <a:ahLst/>
          <a:cxnLst/>
          <a:rect l="0" t="0" r="0" b="0"/>
          <a:pathLst>
            <a:path>
              <a:moveTo>
                <a:pt x="0" y="16062"/>
              </a:moveTo>
              <a:lnTo>
                <a:pt x="1249389" y="1606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SimHei" charset="-122"/>
            <a:ea typeface="SimHei" charset="-122"/>
            <a:cs typeface="SimHei" charset="-122"/>
          </a:endParaRPr>
        </a:p>
      </dsp:txBody>
      <dsp:txXfrm>
        <a:off x="4315477" y="2980231"/>
        <a:ext cx="62469" cy="62469"/>
      </dsp:txXfrm>
    </dsp:sp>
    <dsp:sp modelId="{DDD6A7FE-9A51-498A-80AE-2365946534AA}">
      <dsp:nvSpPr>
        <dsp:cNvPr id="0" name=""/>
        <dsp:cNvSpPr/>
      </dsp:nvSpPr>
      <dsp:spPr>
        <a:xfrm>
          <a:off x="4703453" y="3078355"/>
          <a:ext cx="2617051" cy="891852"/>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rPr>
            <a:t>团队学习</a:t>
          </a:r>
        </a:p>
      </dsp:txBody>
      <dsp:txXfrm>
        <a:off x="4729574" y="3104476"/>
        <a:ext cx="2564809" cy="839610"/>
      </dsp:txXfrm>
    </dsp:sp>
    <dsp:sp modelId="{AEDF43A1-8942-44B5-BFF5-7BE9DEC5BA6E}">
      <dsp:nvSpPr>
        <dsp:cNvPr id="0" name=""/>
        <dsp:cNvSpPr/>
      </dsp:nvSpPr>
      <dsp:spPr>
        <a:xfrm rot="4249260">
          <a:off x="3260811" y="3508219"/>
          <a:ext cx="2171802" cy="32124"/>
        </a:xfrm>
        <a:custGeom>
          <a:avLst/>
          <a:gdLst/>
          <a:ahLst/>
          <a:cxnLst/>
          <a:rect l="0" t="0" r="0" b="0"/>
          <a:pathLst>
            <a:path>
              <a:moveTo>
                <a:pt x="0" y="16062"/>
              </a:moveTo>
              <a:lnTo>
                <a:pt x="2171802" y="1606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SimHei" charset="-122"/>
            <a:ea typeface="SimHei" charset="-122"/>
            <a:cs typeface="SimHei" charset="-122"/>
          </a:endParaRPr>
        </a:p>
      </dsp:txBody>
      <dsp:txXfrm>
        <a:off x="4292417" y="3469986"/>
        <a:ext cx="108590" cy="108590"/>
      </dsp:txXfrm>
    </dsp:sp>
    <dsp:sp modelId="{CA9F98F8-3894-4794-BBCA-7DB2576E9EF8}">
      <dsp:nvSpPr>
        <dsp:cNvPr id="0" name=""/>
        <dsp:cNvSpPr/>
      </dsp:nvSpPr>
      <dsp:spPr>
        <a:xfrm>
          <a:off x="4703453" y="4103985"/>
          <a:ext cx="2617051" cy="891852"/>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rPr>
            <a:t>系统思考</a:t>
          </a:r>
        </a:p>
      </dsp:txBody>
      <dsp:txXfrm>
        <a:off x="4729574" y="4130106"/>
        <a:ext cx="2564809" cy="839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953793" y="440242"/>
          <a:ext cx="239446" cy="257405"/>
        </a:xfrm>
        <a:custGeom>
          <a:avLst/>
          <a:gdLst/>
          <a:ahLst/>
          <a:cxnLst/>
          <a:rect l="0" t="0" r="0" b="0"/>
          <a:pathLst>
            <a:path>
              <a:moveTo>
                <a:pt x="0" y="0"/>
              </a:moveTo>
              <a:lnTo>
                <a:pt x="119723" y="0"/>
              </a:lnTo>
              <a:lnTo>
                <a:pt x="119723" y="257405"/>
              </a:lnTo>
              <a:lnTo>
                <a:pt x="239446" y="25740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53793" y="182836"/>
          <a:ext cx="239446" cy="257405"/>
        </a:xfrm>
        <a:custGeom>
          <a:avLst/>
          <a:gdLst/>
          <a:ahLst/>
          <a:cxnLst/>
          <a:rect l="0" t="0" r="0" b="0"/>
          <a:pathLst>
            <a:path>
              <a:moveTo>
                <a:pt x="0" y="257405"/>
              </a:moveTo>
              <a:lnTo>
                <a:pt x="119723" y="257405"/>
              </a:lnTo>
              <a:lnTo>
                <a:pt x="119723" y="0"/>
              </a:lnTo>
              <a:lnTo>
                <a:pt x="2394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56560" y="257663"/>
          <a:ext cx="1197233" cy="36515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企业组织再造</a:t>
          </a:r>
          <a:endParaRPr lang="zh-CN" altLang="en-US" sz="1100" b="1" kern="1200" dirty="0">
            <a:latin typeface="SimHei" charset="-122"/>
            <a:ea typeface="SimHei" charset="-122"/>
            <a:cs typeface="SimHei" charset="-122"/>
          </a:endParaRPr>
        </a:p>
      </dsp:txBody>
      <dsp:txXfrm>
        <a:off x="756560" y="257663"/>
        <a:ext cx="1197233" cy="365156"/>
      </dsp:txXfrm>
    </dsp:sp>
    <dsp:sp modelId="{A73C4A40-2D47-BF42-9EF8-B3BEE9451F45}">
      <dsp:nvSpPr>
        <dsp:cNvPr id="0" name=""/>
        <dsp:cNvSpPr/>
      </dsp:nvSpPr>
      <dsp:spPr>
        <a:xfrm>
          <a:off x="2193239" y="258"/>
          <a:ext cx="1197233" cy="36515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b="1" kern="1200" dirty="0">
              <a:latin typeface="SimHei" charset="-122"/>
              <a:ea typeface="SimHei" charset="-122"/>
              <a:cs typeface="SimHei" charset="-122"/>
            </a:rPr>
            <a:t>3c</a:t>
          </a:r>
          <a:r>
            <a:rPr lang="zh-CN" altLang="en-US" sz="1100" b="1" kern="1200" dirty="0">
              <a:latin typeface="SimHei" charset="-122"/>
              <a:ea typeface="SimHei" charset="-122"/>
              <a:cs typeface="SimHei" charset="-122"/>
            </a:rPr>
            <a:t>理论</a:t>
          </a:r>
        </a:p>
      </dsp:txBody>
      <dsp:txXfrm>
        <a:off x="2193239" y="258"/>
        <a:ext cx="1197233" cy="365156"/>
      </dsp:txXfrm>
    </dsp:sp>
    <dsp:sp modelId="{19BA56B5-C34A-B64D-A239-C962FAC6DE3A}">
      <dsp:nvSpPr>
        <dsp:cNvPr id="0" name=""/>
        <dsp:cNvSpPr/>
      </dsp:nvSpPr>
      <dsp:spPr>
        <a:xfrm>
          <a:off x="2193239" y="515069"/>
          <a:ext cx="1197233" cy="36515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企业再造</a:t>
          </a:r>
        </a:p>
      </dsp:txBody>
      <dsp:txXfrm>
        <a:off x="2193239" y="515069"/>
        <a:ext cx="1197233" cy="36515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476240" y="613016"/>
          <a:ext cx="294931" cy="317050"/>
        </a:xfrm>
        <a:custGeom>
          <a:avLst/>
          <a:gdLst/>
          <a:ahLst/>
          <a:cxnLst/>
          <a:rect l="0" t="0" r="0" b="0"/>
          <a:pathLst>
            <a:path>
              <a:moveTo>
                <a:pt x="0" y="0"/>
              </a:moveTo>
              <a:lnTo>
                <a:pt x="147465" y="0"/>
              </a:lnTo>
              <a:lnTo>
                <a:pt x="147465" y="317050"/>
              </a:lnTo>
              <a:lnTo>
                <a:pt x="294931" y="31705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476240" y="290590"/>
          <a:ext cx="296516" cy="322425"/>
        </a:xfrm>
        <a:custGeom>
          <a:avLst/>
          <a:gdLst/>
          <a:ahLst/>
          <a:cxnLst/>
          <a:rect l="0" t="0" r="0" b="0"/>
          <a:pathLst>
            <a:path>
              <a:moveTo>
                <a:pt x="0" y="322425"/>
              </a:moveTo>
              <a:lnTo>
                <a:pt x="149051" y="322425"/>
              </a:lnTo>
              <a:lnTo>
                <a:pt x="149051" y="0"/>
              </a:lnTo>
              <a:lnTo>
                <a:pt x="2965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585" y="388131"/>
          <a:ext cx="1474655" cy="4497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学习型组织</a:t>
          </a:r>
          <a:endParaRPr lang="zh-CN" altLang="en-US" sz="1100" b="1" kern="1200" dirty="0">
            <a:latin typeface="SimHei" charset="-122"/>
            <a:ea typeface="SimHei" charset="-122"/>
            <a:cs typeface="SimHei" charset="-122"/>
          </a:endParaRPr>
        </a:p>
      </dsp:txBody>
      <dsp:txXfrm>
        <a:off x="1585" y="388131"/>
        <a:ext cx="1474655" cy="449769"/>
      </dsp:txXfrm>
    </dsp:sp>
    <dsp:sp modelId="{A73C4A40-2D47-BF42-9EF8-B3BEE9451F45}">
      <dsp:nvSpPr>
        <dsp:cNvPr id="0" name=""/>
        <dsp:cNvSpPr/>
      </dsp:nvSpPr>
      <dsp:spPr>
        <a:xfrm>
          <a:off x="1772757" y="65705"/>
          <a:ext cx="1474655" cy="4497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学习型组织的特点</a:t>
          </a:r>
          <a:endParaRPr lang="zh-CN" altLang="en-US" sz="1100" b="1" kern="1200" dirty="0">
            <a:latin typeface="SimHei" charset="-122"/>
            <a:ea typeface="SimHei" charset="-122"/>
            <a:cs typeface="SimHei" charset="-122"/>
          </a:endParaRPr>
        </a:p>
      </dsp:txBody>
      <dsp:txXfrm>
        <a:off x="1772757" y="65705"/>
        <a:ext cx="1474655" cy="449769"/>
      </dsp:txXfrm>
    </dsp:sp>
    <dsp:sp modelId="{19BA56B5-C34A-B64D-A239-C962FAC6DE3A}">
      <dsp:nvSpPr>
        <dsp:cNvPr id="0" name=""/>
        <dsp:cNvSpPr/>
      </dsp:nvSpPr>
      <dsp:spPr>
        <a:xfrm>
          <a:off x="1771172" y="705182"/>
          <a:ext cx="1474655" cy="44976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学习型</a:t>
          </a:r>
          <a:r>
            <a:rPr lang="zh-CN" altLang="en-US" sz="1100" b="1" kern="1200">
              <a:latin typeface="黑体" panose="02010609060101010101" pitchFamily="49" charset="-122"/>
              <a:ea typeface="黑体" panose="02010609060101010101" pitchFamily="49" charset="-122"/>
              <a:sym typeface="+mn-ea"/>
            </a:rPr>
            <a:t>组织的构建</a:t>
          </a:r>
          <a:endParaRPr lang="zh-CN" altLang="en-US" sz="1100" b="1" kern="1200" dirty="0">
            <a:latin typeface="SimHei" charset="-122"/>
            <a:ea typeface="SimHei" charset="-122"/>
            <a:cs typeface="SimHei" charset="-122"/>
          </a:endParaRPr>
        </a:p>
      </dsp:txBody>
      <dsp:txXfrm>
        <a:off x="1771172" y="705182"/>
        <a:ext cx="1474655" cy="44976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39F0D9-1EC3-456E-AC13-DD697BBCD12B}">
      <dsp:nvSpPr>
        <dsp:cNvPr id="0" name=""/>
        <dsp:cNvSpPr/>
      </dsp:nvSpPr>
      <dsp:spPr>
        <a:xfrm>
          <a:off x="5678" y="2142136"/>
          <a:ext cx="1426057" cy="713028"/>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rPr>
            <a:t>五项修炼</a:t>
          </a:r>
        </a:p>
      </dsp:txBody>
      <dsp:txXfrm>
        <a:off x="26562" y="2163020"/>
        <a:ext cx="1384289" cy="671260"/>
      </dsp:txXfrm>
    </dsp:sp>
    <dsp:sp modelId="{0F1581EB-C6C5-408A-849E-906AEC2CA4BC}">
      <dsp:nvSpPr>
        <dsp:cNvPr id="0" name=""/>
        <dsp:cNvSpPr/>
      </dsp:nvSpPr>
      <dsp:spPr>
        <a:xfrm rot="17350740">
          <a:off x="848778" y="1665826"/>
          <a:ext cx="1736339" cy="25682"/>
        </a:xfrm>
        <a:custGeom>
          <a:avLst/>
          <a:gdLst/>
          <a:ahLst/>
          <a:cxnLst/>
          <a:rect l="0" t="0" r="0" b="0"/>
          <a:pathLst>
            <a:path>
              <a:moveTo>
                <a:pt x="0" y="12841"/>
              </a:moveTo>
              <a:lnTo>
                <a:pt x="1736339" y="1284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SimHei" charset="-122"/>
            <a:ea typeface="SimHei" charset="-122"/>
            <a:cs typeface="SimHei" charset="-122"/>
          </a:endParaRPr>
        </a:p>
      </dsp:txBody>
      <dsp:txXfrm>
        <a:off x="1673539" y="1635259"/>
        <a:ext cx="86816" cy="86816"/>
      </dsp:txXfrm>
    </dsp:sp>
    <dsp:sp modelId="{BB02DB85-7F81-4A85-B7E3-D0A0EED7D389}">
      <dsp:nvSpPr>
        <dsp:cNvPr id="0" name=""/>
        <dsp:cNvSpPr/>
      </dsp:nvSpPr>
      <dsp:spPr>
        <a:xfrm>
          <a:off x="2002159" y="502169"/>
          <a:ext cx="2092312" cy="713028"/>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rPr>
            <a:t>自我超越</a:t>
          </a:r>
        </a:p>
      </dsp:txBody>
      <dsp:txXfrm>
        <a:off x="2023043" y="523053"/>
        <a:ext cx="2050544" cy="671260"/>
      </dsp:txXfrm>
    </dsp:sp>
    <dsp:sp modelId="{2B9CFB72-05EE-4822-AE5C-34DE5257251F}">
      <dsp:nvSpPr>
        <dsp:cNvPr id="0" name=""/>
        <dsp:cNvSpPr/>
      </dsp:nvSpPr>
      <dsp:spPr>
        <a:xfrm>
          <a:off x="4094472" y="845842"/>
          <a:ext cx="570423" cy="25682"/>
        </a:xfrm>
        <a:custGeom>
          <a:avLst/>
          <a:gdLst/>
          <a:ahLst/>
          <a:cxnLst/>
          <a:rect l="0" t="0" r="0" b="0"/>
          <a:pathLst>
            <a:path>
              <a:moveTo>
                <a:pt x="0" y="12841"/>
              </a:moveTo>
              <a:lnTo>
                <a:pt x="570423" y="1284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SimHei" charset="-122"/>
            <a:ea typeface="SimHei" charset="-122"/>
            <a:cs typeface="SimHei" charset="-122"/>
          </a:endParaRPr>
        </a:p>
      </dsp:txBody>
      <dsp:txXfrm>
        <a:off x="4365423" y="844423"/>
        <a:ext cx="28521" cy="28521"/>
      </dsp:txXfrm>
    </dsp:sp>
    <dsp:sp modelId="{790CEEB6-E266-4D94-A067-C4BC80A66371}">
      <dsp:nvSpPr>
        <dsp:cNvPr id="0" name=""/>
        <dsp:cNvSpPr/>
      </dsp:nvSpPr>
      <dsp:spPr>
        <a:xfrm>
          <a:off x="4664895" y="502169"/>
          <a:ext cx="4856198" cy="713028"/>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l" defTabSz="800100">
            <a:lnSpc>
              <a:spcPts val="2400"/>
            </a:lnSpc>
            <a:spcBef>
              <a:spcPct val="0"/>
            </a:spcBef>
            <a:spcAft>
              <a:spcPts val="0"/>
            </a:spcAft>
            <a:buNone/>
          </a:pPr>
          <a:r>
            <a:rPr lang="zh-CN" altLang="en-US" sz="1800" kern="1200" dirty="0">
              <a:latin typeface="SimHei" charset="-122"/>
              <a:ea typeface="SimHei" charset="-122"/>
              <a:cs typeface="SimHei" charset="-122"/>
            </a:rPr>
            <a:t>是学习型组织的</a:t>
          </a:r>
          <a:r>
            <a:rPr lang="zh-CN" altLang="en-US" sz="1800" b="1" kern="1200" dirty="0">
              <a:solidFill>
                <a:srgbClr val="FF0000"/>
              </a:solidFill>
              <a:latin typeface="SimHei" charset="-122"/>
              <a:ea typeface="SimHei" charset="-122"/>
              <a:cs typeface="SimHei" charset="-122"/>
            </a:rPr>
            <a:t>精神基础</a:t>
          </a:r>
        </a:p>
      </dsp:txBody>
      <dsp:txXfrm>
        <a:off x="4685779" y="523053"/>
        <a:ext cx="4814430" cy="671260"/>
      </dsp:txXfrm>
    </dsp:sp>
    <dsp:sp modelId="{CB9614B3-647B-4AC7-BF1B-5A3E2D01A6B8}">
      <dsp:nvSpPr>
        <dsp:cNvPr id="0" name=""/>
        <dsp:cNvSpPr/>
      </dsp:nvSpPr>
      <dsp:spPr>
        <a:xfrm rot="18289469">
          <a:off x="1217509" y="2075817"/>
          <a:ext cx="998877" cy="25682"/>
        </a:xfrm>
        <a:custGeom>
          <a:avLst/>
          <a:gdLst/>
          <a:ahLst/>
          <a:cxnLst/>
          <a:rect l="0" t="0" r="0" b="0"/>
          <a:pathLst>
            <a:path>
              <a:moveTo>
                <a:pt x="0" y="12841"/>
              </a:moveTo>
              <a:lnTo>
                <a:pt x="998877" y="1284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SimHei" charset="-122"/>
            <a:ea typeface="SimHei" charset="-122"/>
            <a:cs typeface="SimHei" charset="-122"/>
          </a:endParaRPr>
        </a:p>
      </dsp:txBody>
      <dsp:txXfrm>
        <a:off x="1691976" y="2063687"/>
        <a:ext cx="49943" cy="49943"/>
      </dsp:txXfrm>
    </dsp:sp>
    <dsp:sp modelId="{FB3774E4-97F2-4C27-B144-B4AA4ABEB03A}">
      <dsp:nvSpPr>
        <dsp:cNvPr id="0" name=""/>
        <dsp:cNvSpPr/>
      </dsp:nvSpPr>
      <dsp:spPr>
        <a:xfrm>
          <a:off x="2002159" y="1322153"/>
          <a:ext cx="2092312" cy="713028"/>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rPr>
            <a:t>改善心智模式</a:t>
          </a:r>
        </a:p>
      </dsp:txBody>
      <dsp:txXfrm>
        <a:off x="2023043" y="1343037"/>
        <a:ext cx="2050544" cy="671260"/>
      </dsp:txXfrm>
    </dsp:sp>
    <dsp:sp modelId="{C159EB87-6033-4621-9998-84293545979F}">
      <dsp:nvSpPr>
        <dsp:cNvPr id="0" name=""/>
        <dsp:cNvSpPr/>
      </dsp:nvSpPr>
      <dsp:spPr>
        <a:xfrm>
          <a:off x="4094472" y="1665826"/>
          <a:ext cx="570423" cy="25682"/>
        </a:xfrm>
        <a:custGeom>
          <a:avLst/>
          <a:gdLst/>
          <a:ahLst/>
          <a:cxnLst/>
          <a:rect l="0" t="0" r="0" b="0"/>
          <a:pathLst>
            <a:path>
              <a:moveTo>
                <a:pt x="0" y="12841"/>
              </a:moveTo>
              <a:lnTo>
                <a:pt x="570423" y="1284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SimHei" charset="-122"/>
            <a:ea typeface="SimHei" charset="-122"/>
            <a:cs typeface="SimHei" charset="-122"/>
          </a:endParaRPr>
        </a:p>
      </dsp:txBody>
      <dsp:txXfrm>
        <a:off x="4365423" y="1664407"/>
        <a:ext cx="28521" cy="28521"/>
      </dsp:txXfrm>
    </dsp:sp>
    <dsp:sp modelId="{8E6ED27B-5E12-499B-9DF9-5F764D81767B}">
      <dsp:nvSpPr>
        <dsp:cNvPr id="0" name=""/>
        <dsp:cNvSpPr/>
      </dsp:nvSpPr>
      <dsp:spPr>
        <a:xfrm>
          <a:off x="4664895" y="1322153"/>
          <a:ext cx="4856198" cy="713028"/>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l" defTabSz="800100">
            <a:lnSpc>
              <a:spcPts val="2400"/>
            </a:lnSpc>
            <a:spcBef>
              <a:spcPct val="0"/>
            </a:spcBef>
            <a:spcAft>
              <a:spcPts val="0"/>
            </a:spcAft>
            <a:buNone/>
          </a:pPr>
          <a:r>
            <a:rPr lang="zh-CN" altLang="en-US" sz="1800" kern="1200" dirty="0">
              <a:latin typeface="SimHei" charset="-122"/>
              <a:ea typeface="SimHei" charset="-122"/>
              <a:cs typeface="SimHei" charset="-122"/>
            </a:rPr>
            <a:t>要求企业不断随着外部环境的变化适时</a:t>
          </a:r>
          <a:r>
            <a:rPr lang="zh-CN" altLang="en-US" sz="1800" b="1" kern="1200" dirty="0">
              <a:solidFill>
                <a:srgbClr val="FF0000"/>
              </a:solidFill>
              <a:latin typeface="SimHei" charset="-122"/>
              <a:ea typeface="SimHei" charset="-122"/>
              <a:cs typeface="SimHei" charset="-122"/>
            </a:rPr>
            <a:t>调整、革新</a:t>
          </a:r>
          <a:r>
            <a:rPr lang="zh-CN" altLang="en-US" sz="1800" kern="1200" dirty="0">
              <a:latin typeface="SimHei" charset="-122"/>
              <a:ea typeface="SimHei" charset="-122"/>
              <a:cs typeface="SimHei" charset="-122"/>
            </a:rPr>
            <a:t>习惯做法</a:t>
          </a:r>
        </a:p>
      </dsp:txBody>
      <dsp:txXfrm>
        <a:off x="4685779" y="1343037"/>
        <a:ext cx="4814430" cy="671260"/>
      </dsp:txXfrm>
    </dsp:sp>
    <dsp:sp modelId="{F10D8452-4FCC-4505-B57A-482401365B18}">
      <dsp:nvSpPr>
        <dsp:cNvPr id="0" name=""/>
        <dsp:cNvSpPr/>
      </dsp:nvSpPr>
      <dsp:spPr>
        <a:xfrm>
          <a:off x="1431736" y="2485809"/>
          <a:ext cx="570423" cy="25682"/>
        </a:xfrm>
        <a:custGeom>
          <a:avLst/>
          <a:gdLst/>
          <a:ahLst/>
          <a:cxnLst/>
          <a:rect l="0" t="0" r="0" b="0"/>
          <a:pathLst>
            <a:path>
              <a:moveTo>
                <a:pt x="0" y="12841"/>
              </a:moveTo>
              <a:lnTo>
                <a:pt x="570423" y="1284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SimHei" charset="-122"/>
            <a:ea typeface="SimHei" charset="-122"/>
            <a:cs typeface="SimHei" charset="-122"/>
          </a:endParaRPr>
        </a:p>
      </dsp:txBody>
      <dsp:txXfrm>
        <a:off x="1702687" y="2484390"/>
        <a:ext cx="28521" cy="28521"/>
      </dsp:txXfrm>
    </dsp:sp>
    <dsp:sp modelId="{BD5C774B-F763-4B46-AFB3-28E98F55710A}">
      <dsp:nvSpPr>
        <dsp:cNvPr id="0" name=""/>
        <dsp:cNvSpPr/>
      </dsp:nvSpPr>
      <dsp:spPr>
        <a:xfrm>
          <a:off x="2002159" y="2142136"/>
          <a:ext cx="2092312" cy="713028"/>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rPr>
            <a:t>建立共同愿景</a:t>
          </a:r>
        </a:p>
      </dsp:txBody>
      <dsp:txXfrm>
        <a:off x="2023043" y="2163020"/>
        <a:ext cx="2050544" cy="671260"/>
      </dsp:txXfrm>
    </dsp:sp>
    <dsp:sp modelId="{EA2457EA-3FC9-4A5E-93A4-C50953D5545D}">
      <dsp:nvSpPr>
        <dsp:cNvPr id="0" name=""/>
        <dsp:cNvSpPr/>
      </dsp:nvSpPr>
      <dsp:spPr>
        <a:xfrm>
          <a:off x="4094472" y="2485809"/>
          <a:ext cx="570423" cy="25682"/>
        </a:xfrm>
        <a:custGeom>
          <a:avLst/>
          <a:gdLst/>
          <a:ahLst/>
          <a:cxnLst/>
          <a:rect l="0" t="0" r="0" b="0"/>
          <a:pathLst>
            <a:path>
              <a:moveTo>
                <a:pt x="0" y="12841"/>
              </a:moveTo>
              <a:lnTo>
                <a:pt x="570423" y="1284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SimHei" charset="-122"/>
            <a:ea typeface="SimHei" charset="-122"/>
            <a:cs typeface="SimHei" charset="-122"/>
          </a:endParaRPr>
        </a:p>
      </dsp:txBody>
      <dsp:txXfrm>
        <a:off x="4365423" y="2484390"/>
        <a:ext cx="28521" cy="28521"/>
      </dsp:txXfrm>
    </dsp:sp>
    <dsp:sp modelId="{5C065B88-174A-4DD9-8280-9D452330AFC7}">
      <dsp:nvSpPr>
        <dsp:cNvPr id="0" name=""/>
        <dsp:cNvSpPr/>
      </dsp:nvSpPr>
      <dsp:spPr>
        <a:xfrm>
          <a:off x="4664895" y="2142136"/>
          <a:ext cx="4839285" cy="713028"/>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l" defTabSz="800100">
            <a:lnSpc>
              <a:spcPts val="2400"/>
            </a:lnSpc>
            <a:spcBef>
              <a:spcPct val="0"/>
            </a:spcBef>
            <a:spcAft>
              <a:spcPts val="0"/>
            </a:spcAft>
            <a:buNone/>
          </a:pPr>
          <a:r>
            <a:rPr lang="zh-CN" altLang="en-US" sz="1800" kern="1200" dirty="0">
              <a:latin typeface="SimHei" charset="-122"/>
              <a:ea typeface="SimHei" charset="-122"/>
              <a:cs typeface="SimHei" charset="-122"/>
            </a:rPr>
            <a:t>是组织成员的</a:t>
          </a:r>
          <a:r>
            <a:rPr lang="zh-CN" altLang="en-US" sz="1800" b="1" kern="1200" dirty="0">
              <a:solidFill>
                <a:srgbClr val="FF0000"/>
              </a:solidFill>
              <a:latin typeface="SimHei" charset="-122"/>
              <a:ea typeface="SimHei" charset="-122"/>
              <a:cs typeface="SimHei" charset="-122"/>
            </a:rPr>
            <a:t>共同理想</a:t>
          </a:r>
        </a:p>
      </dsp:txBody>
      <dsp:txXfrm>
        <a:off x="4685779" y="2163020"/>
        <a:ext cx="4797517" cy="671260"/>
      </dsp:txXfrm>
    </dsp:sp>
    <dsp:sp modelId="{511BADAB-C49D-4D27-95E7-102A34829901}">
      <dsp:nvSpPr>
        <dsp:cNvPr id="0" name=""/>
        <dsp:cNvSpPr/>
      </dsp:nvSpPr>
      <dsp:spPr>
        <a:xfrm rot="3310531">
          <a:off x="1217509" y="2895801"/>
          <a:ext cx="998877" cy="25682"/>
        </a:xfrm>
        <a:custGeom>
          <a:avLst/>
          <a:gdLst/>
          <a:ahLst/>
          <a:cxnLst/>
          <a:rect l="0" t="0" r="0" b="0"/>
          <a:pathLst>
            <a:path>
              <a:moveTo>
                <a:pt x="0" y="12841"/>
              </a:moveTo>
              <a:lnTo>
                <a:pt x="998877" y="1284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SimHei" charset="-122"/>
            <a:ea typeface="SimHei" charset="-122"/>
            <a:cs typeface="SimHei" charset="-122"/>
          </a:endParaRPr>
        </a:p>
      </dsp:txBody>
      <dsp:txXfrm>
        <a:off x="1691976" y="2883670"/>
        <a:ext cx="49943" cy="49943"/>
      </dsp:txXfrm>
    </dsp:sp>
    <dsp:sp modelId="{DDD6A7FE-9A51-498A-80AE-2365946534AA}">
      <dsp:nvSpPr>
        <dsp:cNvPr id="0" name=""/>
        <dsp:cNvSpPr/>
      </dsp:nvSpPr>
      <dsp:spPr>
        <a:xfrm>
          <a:off x="2002159" y="2962119"/>
          <a:ext cx="2092312" cy="713028"/>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rPr>
            <a:t>团队学习</a:t>
          </a:r>
        </a:p>
      </dsp:txBody>
      <dsp:txXfrm>
        <a:off x="2023043" y="2983003"/>
        <a:ext cx="2050544" cy="671260"/>
      </dsp:txXfrm>
    </dsp:sp>
    <dsp:sp modelId="{A54AA8AF-0B4E-4E76-BB86-658AB6FF6448}">
      <dsp:nvSpPr>
        <dsp:cNvPr id="0" name=""/>
        <dsp:cNvSpPr/>
      </dsp:nvSpPr>
      <dsp:spPr>
        <a:xfrm>
          <a:off x="4094472" y="3305792"/>
          <a:ext cx="570423" cy="25682"/>
        </a:xfrm>
        <a:custGeom>
          <a:avLst/>
          <a:gdLst/>
          <a:ahLst/>
          <a:cxnLst/>
          <a:rect l="0" t="0" r="0" b="0"/>
          <a:pathLst>
            <a:path>
              <a:moveTo>
                <a:pt x="0" y="12841"/>
              </a:moveTo>
              <a:lnTo>
                <a:pt x="570423" y="1284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SimHei" charset="-122"/>
            <a:ea typeface="SimHei" charset="-122"/>
            <a:cs typeface="SimHei" charset="-122"/>
          </a:endParaRPr>
        </a:p>
      </dsp:txBody>
      <dsp:txXfrm>
        <a:off x="4365423" y="3304373"/>
        <a:ext cx="28521" cy="28521"/>
      </dsp:txXfrm>
    </dsp:sp>
    <dsp:sp modelId="{F195ADDE-22FE-4F6D-861E-6B632A11E804}">
      <dsp:nvSpPr>
        <dsp:cNvPr id="0" name=""/>
        <dsp:cNvSpPr/>
      </dsp:nvSpPr>
      <dsp:spPr>
        <a:xfrm>
          <a:off x="4664895" y="2962119"/>
          <a:ext cx="4839285" cy="713028"/>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l" defTabSz="800100">
            <a:lnSpc>
              <a:spcPts val="2400"/>
            </a:lnSpc>
            <a:spcBef>
              <a:spcPct val="0"/>
            </a:spcBef>
            <a:spcAft>
              <a:spcPts val="0"/>
            </a:spcAft>
            <a:buNone/>
          </a:pPr>
          <a:r>
            <a:rPr lang="zh-CN" altLang="en-US" sz="1800" b="0" i="0" kern="1200" dirty="0">
              <a:latin typeface="SimHei" charset="-122"/>
              <a:ea typeface="SimHei" charset="-122"/>
              <a:cs typeface="SimHei" charset="-122"/>
            </a:rPr>
            <a:t>是学习型组织最基本的</a:t>
          </a:r>
          <a:r>
            <a:rPr lang="zh-CN" altLang="en-US" sz="1800" b="1" i="0" kern="1200" dirty="0">
              <a:solidFill>
                <a:srgbClr val="FF0000"/>
              </a:solidFill>
              <a:latin typeface="SimHei" charset="-122"/>
              <a:ea typeface="SimHei" charset="-122"/>
              <a:cs typeface="SimHei" charset="-122"/>
            </a:rPr>
            <a:t>学习形式</a:t>
          </a:r>
          <a:r>
            <a:rPr lang="zh-CN" altLang="en-US" sz="1800" b="0" i="0" kern="1200" dirty="0">
              <a:latin typeface="SimHei" charset="-122"/>
              <a:ea typeface="SimHei" charset="-122"/>
              <a:cs typeface="SimHei" charset="-122"/>
            </a:rPr>
            <a:t>，是构建学习型组织的基本过程</a:t>
          </a:r>
          <a:endParaRPr lang="zh-CN" altLang="en-US" sz="1800" kern="1200" dirty="0">
            <a:latin typeface="SimHei" charset="-122"/>
            <a:ea typeface="SimHei" charset="-122"/>
            <a:cs typeface="SimHei" charset="-122"/>
          </a:endParaRPr>
        </a:p>
      </dsp:txBody>
      <dsp:txXfrm>
        <a:off x="4685779" y="2983003"/>
        <a:ext cx="4797517" cy="671260"/>
      </dsp:txXfrm>
    </dsp:sp>
    <dsp:sp modelId="{AEDF43A1-8942-44B5-BFF5-7BE9DEC5BA6E}">
      <dsp:nvSpPr>
        <dsp:cNvPr id="0" name=""/>
        <dsp:cNvSpPr/>
      </dsp:nvSpPr>
      <dsp:spPr>
        <a:xfrm rot="4249260">
          <a:off x="848778" y="3305792"/>
          <a:ext cx="1736339" cy="25682"/>
        </a:xfrm>
        <a:custGeom>
          <a:avLst/>
          <a:gdLst/>
          <a:ahLst/>
          <a:cxnLst/>
          <a:rect l="0" t="0" r="0" b="0"/>
          <a:pathLst>
            <a:path>
              <a:moveTo>
                <a:pt x="0" y="12841"/>
              </a:moveTo>
              <a:lnTo>
                <a:pt x="1736339" y="1284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SimHei" charset="-122"/>
            <a:ea typeface="SimHei" charset="-122"/>
            <a:cs typeface="SimHei" charset="-122"/>
          </a:endParaRPr>
        </a:p>
      </dsp:txBody>
      <dsp:txXfrm>
        <a:off x="1673539" y="3275225"/>
        <a:ext cx="86816" cy="86816"/>
      </dsp:txXfrm>
    </dsp:sp>
    <dsp:sp modelId="{CA9F98F8-3894-4794-BBCA-7DB2576E9EF8}">
      <dsp:nvSpPr>
        <dsp:cNvPr id="0" name=""/>
        <dsp:cNvSpPr/>
      </dsp:nvSpPr>
      <dsp:spPr>
        <a:xfrm>
          <a:off x="2002159" y="3782103"/>
          <a:ext cx="2092312" cy="713028"/>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rPr>
            <a:t>系统思考</a:t>
          </a:r>
        </a:p>
      </dsp:txBody>
      <dsp:txXfrm>
        <a:off x="2023043" y="3802987"/>
        <a:ext cx="2050544" cy="671260"/>
      </dsp:txXfrm>
    </dsp:sp>
    <dsp:sp modelId="{E62833B2-3B8E-409C-8CBE-6C1412CE3E88}">
      <dsp:nvSpPr>
        <dsp:cNvPr id="0" name=""/>
        <dsp:cNvSpPr/>
      </dsp:nvSpPr>
      <dsp:spPr>
        <a:xfrm>
          <a:off x="4094472" y="4125776"/>
          <a:ext cx="570423" cy="25682"/>
        </a:xfrm>
        <a:custGeom>
          <a:avLst/>
          <a:gdLst/>
          <a:ahLst/>
          <a:cxnLst/>
          <a:rect l="0" t="0" r="0" b="0"/>
          <a:pathLst>
            <a:path>
              <a:moveTo>
                <a:pt x="0" y="12841"/>
              </a:moveTo>
              <a:lnTo>
                <a:pt x="570423" y="1284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SimHei" charset="-122"/>
            <a:ea typeface="SimHei" charset="-122"/>
            <a:cs typeface="SimHei" charset="-122"/>
          </a:endParaRPr>
        </a:p>
      </dsp:txBody>
      <dsp:txXfrm>
        <a:off x="4365423" y="4124357"/>
        <a:ext cx="28521" cy="28521"/>
      </dsp:txXfrm>
    </dsp:sp>
    <dsp:sp modelId="{5D3F45E4-6597-476A-B998-F007A4EF140D}">
      <dsp:nvSpPr>
        <dsp:cNvPr id="0" name=""/>
        <dsp:cNvSpPr/>
      </dsp:nvSpPr>
      <dsp:spPr>
        <a:xfrm>
          <a:off x="4664895" y="3782103"/>
          <a:ext cx="4825994" cy="713028"/>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l" defTabSz="800100">
            <a:lnSpc>
              <a:spcPts val="2400"/>
            </a:lnSpc>
            <a:spcBef>
              <a:spcPct val="0"/>
            </a:spcBef>
            <a:spcAft>
              <a:spcPts val="0"/>
            </a:spcAft>
            <a:buNone/>
          </a:pPr>
          <a:r>
            <a:rPr lang="zh-CN" altLang="en-US" sz="1800" b="0" i="0" kern="1200" dirty="0">
              <a:latin typeface="SimHei" charset="-122"/>
              <a:ea typeface="SimHei" charset="-122"/>
              <a:cs typeface="SimHei" charset="-122"/>
            </a:rPr>
            <a:t>是建立学习型组织最重要的修炼，是</a:t>
          </a:r>
          <a:r>
            <a:rPr lang="en-US" altLang="zh-CN" sz="1800" b="0" i="0" kern="1200" dirty="0">
              <a:latin typeface="SimHei" charset="-122"/>
              <a:ea typeface="SimHei" charset="-122"/>
              <a:cs typeface="SimHei" charset="-122"/>
            </a:rPr>
            <a:t>5</a:t>
          </a:r>
          <a:r>
            <a:rPr lang="zh-CN" altLang="en-US" sz="1800" b="0" i="0" kern="1200" dirty="0">
              <a:latin typeface="SimHei" charset="-122"/>
              <a:ea typeface="SimHei" charset="-122"/>
              <a:cs typeface="SimHei" charset="-122"/>
            </a:rPr>
            <a:t>项修炼的</a:t>
          </a:r>
          <a:r>
            <a:rPr lang="zh-CN" altLang="en-US" sz="1800" b="1" i="0" kern="1200" dirty="0">
              <a:solidFill>
                <a:srgbClr val="FF0000"/>
              </a:solidFill>
              <a:latin typeface="SimHei" charset="-122"/>
              <a:ea typeface="SimHei" charset="-122"/>
              <a:cs typeface="SimHei" charset="-122"/>
            </a:rPr>
            <a:t>核心</a:t>
          </a:r>
          <a:endParaRPr lang="zh-CN" altLang="en-US" sz="1800" b="1" kern="1200" dirty="0">
            <a:solidFill>
              <a:srgbClr val="FF0000"/>
            </a:solidFill>
            <a:latin typeface="SimHei" charset="-122"/>
            <a:ea typeface="SimHei" charset="-122"/>
            <a:cs typeface="SimHei" charset="-122"/>
          </a:endParaRPr>
        </a:p>
      </dsp:txBody>
      <dsp:txXfrm>
        <a:off x="4685779" y="3802987"/>
        <a:ext cx="4784226" cy="67126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476240" y="613016"/>
          <a:ext cx="294931" cy="317050"/>
        </a:xfrm>
        <a:custGeom>
          <a:avLst/>
          <a:gdLst/>
          <a:ahLst/>
          <a:cxnLst/>
          <a:rect l="0" t="0" r="0" b="0"/>
          <a:pathLst>
            <a:path>
              <a:moveTo>
                <a:pt x="0" y="0"/>
              </a:moveTo>
              <a:lnTo>
                <a:pt x="147465" y="0"/>
              </a:lnTo>
              <a:lnTo>
                <a:pt x="147465" y="317050"/>
              </a:lnTo>
              <a:lnTo>
                <a:pt x="294931" y="31705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476240" y="290590"/>
          <a:ext cx="296516" cy="322425"/>
        </a:xfrm>
        <a:custGeom>
          <a:avLst/>
          <a:gdLst/>
          <a:ahLst/>
          <a:cxnLst/>
          <a:rect l="0" t="0" r="0" b="0"/>
          <a:pathLst>
            <a:path>
              <a:moveTo>
                <a:pt x="0" y="322425"/>
              </a:moveTo>
              <a:lnTo>
                <a:pt x="149051" y="322425"/>
              </a:lnTo>
              <a:lnTo>
                <a:pt x="149051" y="0"/>
              </a:lnTo>
              <a:lnTo>
                <a:pt x="2965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585" y="388131"/>
          <a:ext cx="1474655" cy="4497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学习型组织</a:t>
          </a:r>
          <a:endParaRPr lang="zh-CN" altLang="en-US" sz="1100" b="1" kern="1200" dirty="0">
            <a:latin typeface="SimHei" charset="-122"/>
            <a:ea typeface="SimHei" charset="-122"/>
            <a:cs typeface="SimHei" charset="-122"/>
          </a:endParaRPr>
        </a:p>
      </dsp:txBody>
      <dsp:txXfrm>
        <a:off x="1585" y="388131"/>
        <a:ext cx="1474655" cy="449769"/>
      </dsp:txXfrm>
    </dsp:sp>
    <dsp:sp modelId="{A73C4A40-2D47-BF42-9EF8-B3BEE9451F45}">
      <dsp:nvSpPr>
        <dsp:cNvPr id="0" name=""/>
        <dsp:cNvSpPr/>
      </dsp:nvSpPr>
      <dsp:spPr>
        <a:xfrm>
          <a:off x="1772757" y="65705"/>
          <a:ext cx="1474655" cy="4497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学习型组织的特点</a:t>
          </a:r>
          <a:endParaRPr lang="zh-CN" altLang="en-US" sz="1100" b="1" kern="1200" dirty="0">
            <a:latin typeface="SimHei" charset="-122"/>
            <a:ea typeface="SimHei" charset="-122"/>
            <a:cs typeface="SimHei" charset="-122"/>
          </a:endParaRPr>
        </a:p>
      </dsp:txBody>
      <dsp:txXfrm>
        <a:off x="1772757" y="65705"/>
        <a:ext cx="1474655" cy="449769"/>
      </dsp:txXfrm>
    </dsp:sp>
    <dsp:sp modelId="{19BA56B5-C34A-B64D-A239-C962FAC6DE3A}">
      <dsp:nvSpPr>
        <dsp:cNvPr id="0" name=""/>
        <dsp:cNvSpPr/>
      </dsp:nvSpPr>
      <dsp:spPr>
        <a:xfrm>
          <a:off x="1771172" y="705182"/>
          <a:ext cx="1474655" cy="44976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学习型</a:t>
          </a:r>
          <a:r>
            <a:rPr lang="zh-CN" altLang="en-US" sz="1100" b="1" kern="1200">
              <a:latin typeface="黑体" panose="02010609060101010101" pitchFamily="49" charset="-122"/>
              <a:ea typeface="黑体" panose="02010609060101010101" pitchFamily="49" charset="-122"/>
              <a:sym typeface="+mn-ea"/>
            </a:rPr>
            <a:t>组织的构建</a:t>
          </a:r>
          <a:endParaRPr lang="zh-CN" altLang="en-US" sz="1100" b="1" kern="1200" dirty="0">
            <a:latin typeface="SimHei" charset="-122"/>
            <a:ea typeface="SimHei" charset="-122"/>
            <a:cs typeface="SimHei" charset="-122"/>
          </a:endParaRPr>
        </a:p>
      </dsp:txBody>
      <dsp:txXfrm>
        <a:off x="1771172" y="705182"/>
        <a:ext cx="1474655" cy="44976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476240" y="613016"/>
          <a:ext cx="294931" cy="317050"/>
        </a:xfrm>
        <a:custGeom>
          <a:avLst/>
          <a:gdLst/>
          <a:ahLst/>
          <a:cxnLst/>
          <a:rect l="0" t="0" r="0" b="0"/>
          <a:pathLst>
            <a:path>
              <a:moveTo>
                <a:pt x="0" y="0"/>
              </a:moveTo>
              <a:lnTo>
                <a:pt x="147465" y="0"/>
              </a:lnTo>
              <a:lnTo>
                <a:pt x="147465" y="317050"/>
              </a:lnTo>
              <a:lnTo>
                <a:pt x="294931" y="31705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476240" y="290590"/>
          <a:ext cx="296516" cy="322425"/>
        </a:xfrm>
        <a:custGeom>
          <a:avLst/>
          <a:gdLst/>
          <a:ahLst/>
          <a:cxnLst/>
          <a:rect l="0" t="0" r="0" b="0"/>
          <a:pathLst>
            <a:path>
              <a:moveTo>
                <a:pt x="0" y="322425"/>
              </a:moveTo>
              <a:lnTo>
                <a:pt x="149051" y="322425"/>
              </a:lnTo>
              <a:lnTo>
                <a:pt x="149051" y="0"/>
              </a:lnTo>
              <a:lnTo>
                <a:pt x="2965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585" y="388131"/>
          <a:ext cx="1474655" cy="4497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学习型组织</a:t>
          </a:r>
          <a:endParaRPr lang="zh-CN" altLang="en-US" sz="1100" b="1" kern="1200" dirty="0">
            <a:latin typeface="SimHei" charset="-122"/>
            <a:ea typeface="SimHei" charset="-122"/>
            <a:cs typeface="SimHei" charset="-122"/>
          </a:endParaRPr>
        </a:p>
      </dsp:txBody>
      <dsp:txXfrm>
        <a:off x="1585" y="388131"/>
        <a:ext cx="1474655" cy="449769"/>
      </dsp:txXfrm>
    </dsp:sp>
    <dsp:sp modelId="{A73C4A40-2D47-BF42-9EF8-B3BEE9451F45}">
      <dsp:nvSpPr>
        <dsp:cNvPr id="0" name=""/>
        <dsp:cNvSpPr/>
      </dsp:nvSpPr>
      <dsp:spPr>
        <a:xfrm>
          <a:off x="1772757" y="65705"/>
          <a:ext cx="1474655" cy="4497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学习型组织的特点</a:t>
          </a:r>
          <a:endParaRPr lang="zh-CN" altLang="en-US" sz="1100" b="1" kern="1200" dirty="0">
            <a:latin typeface="SimHei" charset="-122"/>
            <a:ea typeface="SimHei" charset="-122"/>
            <a:cs typeface="SimHei" charset="-122"/>
          </a:endParaRPr>
        </a:p>
      </dsp:txBody>
      <dsp:txXfrm>
        <a:off x="1772757" y="65705"/>
        <a:ext cx="1474655" cy="449769"/>
      </dsp:txXfrm>
    </dsp:sp>
    <dsp:sp modelId="{19BA56B5-C34A-B64D-A239-C962FAC6DE3A}">
      <dsp:nvSpPr>
        <dsp:cNvPr id="0" name=""/>
        <dsp:cNvSpPr/>
      </dsp:nvSpPr>
      <dsp:spPr>
        <a:xfrm>
          <a:off x="1771172" y="705182"/>
          <a:ext cx="1474655" cy="44976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学习型</a:t>
          </a:r>
          <a:r>
            <a:rPr lang="zh-CN" altLang="en-US" sz="1100" b="1" kern="1200">
              <a:latin typeface="黑体" panose="02010609060101010101" pitchFamily="49" charset="-122"/>
              <a:ea typeface="黑体" panose="02010609060101010101" pitchFamily="49" charset="-122"/>
              <a:sym typeface="+mn-ea"/>
            </a:rPr>
            <a:t>组织的构建</a:t>
          </a:r>
          <a:endParaRPr lang="zh-CN" altLang="en-US" sz="1100" b="1" kern="1200" dirty="0">
            <a:latin typeface="SimHei" charset="-122"/>
            <a:ea typeface="SimHei" charset="-122"/>
            <a:cs typeface="SimHei" charset="-122"/>
          </a:endParaRPr>
        </a:p>
      </dsp:txBody>
      <dsp:txXfrm>
        <a:off x="1771172" y="705182"/>
        <a:ext cx="1474655" cy="44976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476240" y="613016"/>
          <a:ext cx="294931" cy="317050"/>
        </a:xfrm>
        <a:custGeom>
          <a:avLst/>
          <a:gdLst/>
          <a:ahLst/>
          <a:cxnLst/>
          <a:rect l="0" t="0" r="0" b="0"/>
          <a:pathLst>
            <a:path>
              <a:moveTo>
                <a:pt x="0" y="0"/>
              </a:moveTo>
              <a:lnTo>
                <a:pt x="147465" y="0"/>
              </a:lnTo>
              <a:lnTo>
                <a:pt x="147465" y="317050"/>
              </a:lnTo>
              <a:lnTo>
                <a:pt x="294931" y="31705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476240" y="290590"/>
          <a:ext cx="296516" cy="322425"/>
        </a:xfrm>
        <a:custGeom>
          <a:avLst/>
          <a:gdLst/>
          <a:ahLst/>
          <a:cxnLst/>
          <a:rect l="0" t="0" r="0" b="0"/>
          <a:pathLst>
            <a:path>
              <a:moveTo>
                <a:pt x="0" y="322425"/>
              </a:moveTo>
              <a:lnTo>
                <a:pt x="149051" y="322425"/>
              </a:lnTo>
              <a:lnTo>
                <a:pt x="149051" y="0"/>
              </a:lnTo>
              <a:lnTo>
                <a:pt x="2965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585" y="388131"/>
          <a:ext cx="1474655" cy="4497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学习型组织</a:t>
          </a:r>
          <a:endParaRPr lang="zh-CN" altLang="en-US" sz="1100" b="1" kern="1200" dirty="0">
            <a:latin typeface="SimHei" charset="-122"/>
            <a:ea typeface="SimHei" charset="-122"/>
            <a:cs typeface="SimHei" charset="-122"/>
          </a:endParaRPr>
        </a:p>
      </dsp:txBody>
      <dsp:txXfrm>
        <a:off x="1585" y="388131"/>
        <a:ext cx="1474655" cy="449769"/>
      </dsp:txXfrm>
    </dsp:sp>
    <dsp:sp modelId="{A73C4A40-2D47-BF42-9EF8-B3BEE9451F45}">
      <dsp:nvSpPr>
        <dsp:cNvPr id="0" name=""/>
        <dsp:cNvSpPr/>
      </dsp:nvSpPr>
      <dsp:spPr>
        <a:xfrm>
          <a:off x="1772757" y="65705"/>
          <a:ext cx="1474655" cy="4497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学习型组织的特点</a:t>
          </a:r>
          <a:endParaRPr lang="zh-CN" altLang="en-US" sz="1100" b="1" kern="1200" dirty="0">
            <a:latin typeface="SimHei" charset="-122"/>
            <a:ea typeface="SimHei" charset="-122"/>
            <a:cs typeface="SimHei" charset="-122"/>
          </a:endParaRPr>
        </a:p>
      </dsp:txBody>
      <dsp:txXfrm>
        <a:off x="1772757" y="65705"/>
        <a:ext cx="1474655" cy="449769"/>
      </dsp:txXfrm>
    </dsp:sp>
    <dsp:sp modelId="{19BA56B5-C34A-B64D-A239-C962FAC6DE3A}">
      <dsp:nvSpPr>
        <dsp:cNvPr id="0" name=""/>
        <dsp:cNvSpPr/>
      </dsp:nvSpPr>
      <dsp:spPr>
        <a:xfrm>
          <a:off x="1771172" y="705182"/>
          <a:ext cx="1474655" cy="44976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学习型</a:t>
          </a:r>
          <a:r>
            <a:rPr lang="zh-CN" altLang="en-US" sz="1100" b="1" kern="1200">
              <a:latin typeface="黑体" panose="02010609060101010101" pitchFamily="49" charset="-122"/>
              <a:ea typeface="黑体" panose="02010609060101010101" pitchFamily="49" charset="-122"/>
              <a:sym typeface="+mn-ea"/>
            </a:rPr>
            <a:t>组织的构建</a:t>
          </a:r>
          <a:endParaRPr lang="zh-CN" altLang="en-US" sz="1100" b="1" kern="1200" dirty="0">
            <a:latin typeface="SimHei" charset="-122"/>
            <a:ea typeface="SimHei" charset="-122"/>
            <a:cs typeface="SimHei" charset="-122"/>
          </a:endParaRPr>
        </a:p>
      </dsp:txBody>
      <dsp:txXfrm>
        <a:off x="1771172" y="705182"/>
        <a:ext cx="1474655" cy="449769"/>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3596088" y="3155500"/>
          <a:ext cx="718445" cy="2316985"/>
        </a:xfrm>
        <a:custGeom>
          <a:avLst/>
          <a:gdLst/>
          <a:ahLst/>
          <a:cxnLst/>
          <a:rect l="0" t="0" r="0" b="0"/>
          <a:pathLst>
            <a:path>
              <a:moveTo>
                <a:pt x="0" y="0"/>
              </a:moveTo>
              <a:lnTo>
                <a:pt x="359222" y="0"/>
              </a:lnTo>
              <a:lnTo>
                <a:pt x="359222" y="2316985"/>
              </a:lnTo>
              <a:lnTo>
                <a:pt x="718445" y="23169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3596088" y="3155500"/>
          <a:ext cx="718445" cy="772328"/>
        </a:xfrm>
        <a:custGeom>
          <a:avLst/>
          <a:gdLst/>
          <a:ahLst/>
          <a:cxnLst/>
          <a:rect l="0" t="0" r="0" b="0"/>
          <a:pathLst>
            <a:path>
              <a:moveTo>
                <a:pt x="0" y="0"/>
              </a:moveTo>
              <a:lnTo>
                <a:pt x="359222" y="0"/>
              </a:lnTo>
              <a:lnTo>
                <a:pt x="359222" y="772328"/>
              </a:lnTo>
              <a:lnTo>
                <a:pt x="718445" y="7723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3596088" y="2383171"/>
          <a:ext cx="718445" cy="772328"/>
        </a:xfrm>
        <a:custGeom>
          <a:avLst/>
          <a:gdLst/>
          <a:ahLst/>
          <a:cxnLst/>
          <a:rect l="0" t="0" r="0" b="0"/>
          <a:pathLst>
            <a:path>
              <a:moveTo>
                <a:pt x="0" y="772328"/>
              </a:moveTo>
              <a:lnTo>
                <a:pt x="359222" y="772328"/>
              </a:lnTo>
              <a:lnTo>
                <a:pt x="359222" y="0"/>
              </a:lnTo>
              <a:lnTo>
                <a:pt x="71844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3596088" y="838514"/>
          <a:ext cx="718445" cy="2316985"/>
        </a:xfrm>
        <a:custGeom>
          <a:avLst/>
          <a:gdLst/>
          <a:ahLst/>
          <a:cxnLst/>
          <a:rect l="0" t="0" r="0" b="0"/>
          <a:pathLst>
            <a:path>
              <a:moveTo>
                <a:pt x="0" y="2316985"/>
              </a:moveTo>
              <a:lnTo>
                <a:pt x="359222" y="2316985"/>
              </a:lnTo>
              <a:lnTo>
                <a:pt x="359222" y="0"/>
              </a:lnTo>
              <a:lnTo>
                <a:pt x="71844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862" y="2607685"/>
          <a:ext cx="3592226" cy="109562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市场营销过程</a:t>
          </a:r>
        </a:p>
      </dsp:txBody>
      <dsp:txXfrm>
        <a:off x="3862" y="2607685"/>
        <a:ext cx="3592226" cy="1095629"/>
      </dsp:txXfrm>
    </dsp:sp>
    <dsp:sp modelId="{22C8BBC7-02FA-4EF0-899A-834C1FEE39E3}">
      <dsp:nvSpPr>
        <dsp:cNvPr id="0" name=""/>
        <dsp:cNvSpPr/>
      </dsp:nvSpPr>
      <dsp:spPr>
        <a:xfrm>
          <a:off x="4314534" y="290700"/>
          <a:ext cx="3592226" cy="109562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市场营销的过程</a:t>
          </a:r>
        </a:p>
      </dsp:txBody>
      <dsp:txXfrm>
        <a:off x="4314534" y="290700"/>
        <a:ext cx="3592226" cy="1095629"/>
      </dsp:txXfrm>
    </dsp:sp>
    <dsp:sp modelId="{86A07B8D-FF15-4EFF-8681-05A46BF1E797}">
      <dsp:nvSpPr>
        <dsp:cNvPr id="0" name=""/>
        <dsp:cNvSpPr/>
      </dsp:nvSpPr>
      <dsp:spPr>
        <a:xfrm>
          <a:off x="4314534" y="1835357"/>
          <a:ext cx="3592226" cy="109562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目标营销经历的三个阶段</a:t>
          </a:r>
        </a:p>
      </dsp:txBody>
      <dsp:txXfrm>
        <a:off x="4314534" y="1835357"/>
        <a:ext cx="3592226" cy="1095629"/>
      </dsp:txXfrm>
    </dsp:sp>
    <dsp:sp modelId="{A73C4A40-2D47-BF42-9EF8-B3BEE9451F45}">
      <dsp:nvSpPr>
        <dsp:cNvPr id="0" name=""/>
        <dsp:cNvSpPr/>
      </dsp:nvSpPr>
      <dsp:spPr>
        <a:xfrm>
          <a:off x="4314534" y="3380014"/>
          <a:ext cx="3592226" cy="109562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选择目标市场的三种战略</a:t>
          </a:r>
        </a:p>
      </dsp:txBody>
      <dsp:txXfrm>
        <a:off x="4314534" y="3380014"/>
        <a:ext cx="3592226" cy="1095629"/>
      </dsp:txXfrm>
    </dsp:sp>
    <dsp:sp modelId="{19BA56B5-C34A-B64D-A239-C962FAC6DE3A}">
      <dsp:nvSpPr>
        <dsp:cNvPr id="0" name=""/>
        <dsp:cNvSpPr/>
      </dsp:nvSpPr>
      <dsp:spPr>
        <a:xfrm>
          <a:off x="4314534" y="4924671"/>
          <a:ext cx="3592226" cy="109562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市场营销组合策略</a:t>
          </a:r>
        </a:p>
      </dsp:txBody>
      <dsp:txXfrm>
        <a:off x="4314534" y="4924671"/>
        <a:ext cx="3592226" cy="109562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CB8BC-E660-4EF3-AED8-A916152E5535}">
      <dsp:nvSpPr>
        <dsp:cNvPr id="0" name=""/>
        <dsp:cNvSpPr/>
      </dsp:nvSpPr>
      <dsp:spPr>
        <a:xfrm>
          <a:off x="4190" y="368066"/>
          <a:ext cx="1832277" cy="337210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ts val="2300"/>
            </a:lnSpc>
            <a:spcBef>
              <a:spcPct val="0"/>
            </a:spcBef>
            <a:spcAft>
              <a:spcPct val="35000"/>
            </a:spcAft>
            <a:buNone/>
          </a:pPr>
          <a:endParaRPr lang="en-US" altLang="zh-CN" sz="1800" kern="1200" dirty="0">
            <a:solidFill>
              <a:srgbClr val="FF0000"/>
            </a:solidFill>
            <a:latin typeface="手札体-简粗体" panose="03000700000000000000" pitchFamily="66" charset="-122"/>
            <a:ea typeface="手札体-简粗体" panose="03000700000000000000" pitchFamily="66" charset="-122"/>
          </a:endParaRPr>
        </a:p>
        <a:p>
          <a:pPr marL="0" lvl="0" indent="0" algn="ctr" defTabSz="800100">
            <a:lnSpc>
              <a:spcPts val="2300"/>
            </a:lnSpc>
            <a:spcBef>
              <a:spcPct val="0"/>
            </a:spcBef>
            <a:spcAft>
              <a:spcPct val="35000"/>
            </a:spcAft>
            <a:buNone/>
          </a:pPr>
          <a:endParaRPr lang="en-US" altLang="zh-CN" sz="1800" kern="1200" dirty="0">
            <a:solidFill>
              <a:srgbClr val="FF0000"/>
            </a:solidFill>
            <a:latin typeface="手札体-简粗体" panose="03000700000000000000" pitchFamily="66" charset="-122"/>
            <a:ea typeface="手札体-简粗体" panose="03000700000000000000" pitchFamily="66" charset="-122"/>
          </a:endParaRPr>
        </a:p>
        <a:p>
          <a:pPr marL="0" lvl="0" indent="0" algn="ctr" defTabSz="800100">
            <a:lnSpc>
              <a:spcPts val="2300"/>
            </a:lnSpc>
            <a:spcBef>
              <a:spcPct val="0"/>
            </a:spcBef>
            <a:spcAft>
              <a:spcPct val="35000"/>
            </a:spcAft>
            <a:buNone/>
          </a:pPr>
          <a:r>
            <a:rPr lang="zh-CN" altLang="en-US" sz="1800" kern="1200" dirty="0">
              <a:solidFill>
                <a:srgbClr val="FF0000"/>
              </a:solidFill>
              <a:latin typeface="手札体-简粗体" panose="03000700000000000000" pitchFamily="66" charset="-122"/>
              <a:ea typeface="手札体-简粗体" panose="03000700000000000000" pitchFamily="66" charset="-122"/>
            </a:rPr>
            <a:t>市场分析</a:t>
          </a:r>
        </a:p>
        <a:p>
          <a:pPr marL="171450" lvl="1" indent="-171450" algn="l" defTabSz="711200">
            <a:lnSpc>
              <a:spcPts val="2300"/>
            </a:lnSpc>
            <a:spcBef>
              <a:spcPct val="0"/>
            </a:spcBef>
            <a:spcAft>
              <a:spcPct val="15000"/>
            </a:spcAft>
            <a:buChar char="•"/>
          </a:pPr>
          <a:endParaRPr lang="zh-CN" altLang="en-US" sz="1600" kern="1200" dirty="0">
            <a:latin typeface="手札体-简粗体" panose="03000700000000000000" pitchFamily="66" charset="-122"/>
            <a:ea typeface="手札体-简粗体" panose="03000700000000000000" pitchFamily="66" charset="-122"/>
          </a:endParaRPr>
        </a:p>
        <a:p>
          <a:pPr marL="171450" lvl="1" indent="-171450" algn="l" defTabSz="711200">
            <a:lnSpc>
              <a:spcPts val="2300"/>
            </a:lnSpc>
            <a:spcBef>
              <a:spcPct val="0"/>
            </a:spcBef>
            <a:spcAft>
              <a:spcPct val="15000"/>
            </a:spcAft>
            <a:buChar char="•"/>
          </a:pPr>
          <a:endParaRPr lang="zh-CN" altLang="en-US" sz="1600" kern="1200" dirty="0">
            <a:latin typeface="手札体-简粗体" panose="03000700000000000000" pitchFamily="66" charset="-122"/>
            <a:ea typeface="手札体-简粗体" panose="03000700000000000000" pitchFamily="66" charset="-122"/>
          </a:endParaRPr>
        </a:p>
      </dsp:txBody>
      <dsp:txXfrm>
        <a:off x="57856" y="421732"/>
        <a:ext cx="1724945" cy="3264777"/>
      </dsp:txXfrm>
    </dsp:sp>
    <dsp:sp modelId="{BC8CA8A3-600B-414D-AD84-D9C266DCE325}">
      <dsp:nvSpPr>
        <dsp:cNvPr id="0" name=""/>
        <dsp:cNvSpPr/>
      </dsp:nvSpPr>
      <dsp:spPr>
        <a:xfrm>
          <a:off x="2019695" y="1826918"/>
          <a:ext cx="388442" cy="45440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latin typeface="手札体-简粗体" panose="03000700000000000000" pitchFamily="66" charset="-122"/>
            <a:ea typeface="手札体-简粗体" panose="03000700000000000000" pitchFamily="66" charset="-122"/>
          </a:endParaRPr>
        </a:p>
      </dsp:txBody>
      <dsp:txXfrm>
        <a:off x="2019695" y="1917799"/>
        <a:ext cx="271909" cy="272642"/>
      </dsp:txXfrm>
    </dsp:sp>
    <dsp:sp modelId="{DB231993-F837-4FC8-ACB2-F6BD3FC5E1F8}">
      <dsp:nvSpPr>
        <dsp:cNvPr id="0" name=""/>
        <dsp:cNvSpPr/>
      </dsp:nvSpPr>
      <dsp:spPr>
        <a:xfrm>
          <a:off x="2569378" y="368066"/>
          <a:ext cx="1832277" cy="337210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ts val="2300"/>
            </a:lnSpc>
            <a:spcBef>
              <a:spcPct val="0"/>
            </a:spcBef>
            <a:spcAft>
              <a:spcPct val="35000"/>
            </a:spcAft>
            <a:buNone/>
          </a:pPr>
          <a:endParaRPr lang="en-US" altLang="zh-CN" sz="1800" kern="1200" dirty="0">
            <a:solidFill>
              <a:srgbClr val="FF0000"/>
            </a:solidFill>
            <a:latin typeface="手札体-简粗体" panose="03000700000000000000" pitchFamily="66" charset="-122"/>
            <a:ea typeface="手札体-简粗体" panose="03000700000000000000" pitchFamily="66" charset="-122"/>
          </a:endParaRPr>
        </a:p>
        <a:p>
          <a:pPr marL="0" lvl="0" indent="0" algn="l" defTabSz="800100">
            <a:lnSpc>
              <a:spcPts val="2300"/>
            </a:lnSpc>
            <a:spcBef>
              <a:spcPct val="0"/>
            </a:spcBef>
            <a:spcAft>
              <a:spcPct val="35000"/>
            </a:spcAft>
            <a:buNone/>
          </a:pPr>
          <a:endParaRPr lang="en-US" altLang="zh-CN" sz="1800" kern="1200" dirty="0">
            <a:solidFill>
              <a:srgbClr val="FF0000"/>
            </a:solidFill>
            <a:latin typeface="手札体-简粗体" panose="03000700000000000000" pitchFamily="66" charset="-122"/>
            <a:ea typeface="手札体-简粗体" panose="03000700000000000000" pitchFamily="66" charset="-122"/>
          </a:endParaRPr>
        </a:p>
        <a:p>
          <a:pPr marL="0" lvl="0" indent="0" algn="ctr" defTabSz="800100">
            <a:lnSpc>
              <a:spcPts val="2300"/>
            </a:lnSpc>
            <a:spcBef>
              <a:spcPct val="0"/>
            </a:spcBef>
            <a:spcAft>
              <a:spcPct val="35000"/>
            </a:spcAft>
            <a:buNone/>
          </a:pPr>
          <a:r>
            <a:rPr lang="zh-CN" altLang="en-US" sz="1800" kern="1200" dirty="0">
              <a:solidFill>
                <a:srgbClr val="FF0000"/>
              </a:solidFill>
              <a:latin typeface="手札体-简粗体" panose="03000700000000000000" pitchFamily="66" charset="-122"/>
              <a:ea typeface="手札体-简粗体" panose="03000700000000000000" pitchFamily="66" charset="-122"/>
            </a:rPr>
            <a:t>市场细分和目标市场选择</a:t>
          </a:r>
        </a:p>
        <a:p>
          <a:pPr marL="171450" lvl="1" indent="-171450" algn="l" defTabSz="711200">
            <a:lnSpc>
              <a:spcPts val="2300"/>
            </a:lnSpc>
            <a:spcBef>
              <a:spcPct val="0"/>
            </a:spcBef>
            <a:spcAft>
              <a:spcPct val="15000"/>
            </a:spcAft>
            <a:buChar char="•"/>
          </a:pPr>
          <a:endParaRPr lang="zh-CN" altLang="en-US" sz="1600" kern="1200" dirty="0">
            <a:latin typeface="手札体-简粗体" panose="03000700000000000000" pitchFamily="66" charset="-122"/>
            <a:ea typeface="手札体-简粗体" panose="03000700000000000000" pitchFamily="66" charset="-122"/>
          </a:endParaRPr>
        </a:p>
        <a:p>
          <a:pPr marL="171450" lvl="1" indent="-171450" algn="l" defTabSz="711200">
            <a:lnSpc>
              <a:spcPts val="2300"/>
            </a:lnSpc>
            <a:spcBef>
              <a:spcPct val="0"/>
            </a:spcBef>
            <a:spcAft>
              <a:spcPct val="15000"/>
            </a:spcAft>
            <a:buChar char="•"/>
          </a:pPr>
          <a:endParaRPr lang="zh-CN" altLang="en-US" sz="1600" kern="1200" dirty="0">
            <a:latin typeface="手札体-简粗体" panose="03000700000000000000" pitchFamily="66" charset="-122"/>
            <a:ea typeface="手札体-简粗体" panose="03000700000000000000" pitchFamily="66" charset="-122"/>
          </a:endParaRPr>
        </a:p>
      </dsp:txBody>
      <dsp:txXfrm>
        <a:off x="2623044" y="421732"/>
        <a:ext cx="1724945" cy="3264777"/>
      </dsp:txXfrm>
    </dsp:sp>
    <dsp:sp modelId="{F6DC00D1-5A8B-45C0-898A-226172CC6EAC}">
      <dsp:nvSpPr>
        <dsp:cNvPr id="0" name=""/>
        <dsp:cNvSpPr/>
      </dsp:nvSpPr>
      <dsp:spPr>
        <a:xfrm>
          <a:off x="4584883" y="1826918"/>
          <a:ext cx="388442" cy="45440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latin typeface="手札体-简粗体" panose="03000700000000000000" pitchFamily="66" charset="-122"/>
            <a:ea typeface="手札体-简粗体" panose="03000700000000000000" pitchFamily="66" charset="-122"/>
          </a:endParaRPr>
        </a:p>
      </dsp:txBody>
      <dsp:txXfrm>
        <a:off x="4584883" y="1917799"/>
        <a:ext cx="271909" cy="272642"/>
      </dsp:txXfrm>
    </dsp:sp>
    <dsp:sp modelId="{4B7C69F7-C138-4901-9216-3537915308A4}">
      <dsp:nvSpPr>
        <dsp:cNvPr id="0" name=""/>
        <dsp:cNvSpPr/>
      </dsp:nvSpPr>
      <dsp:spPr>
        <a:xfrm>
          <a:off x="5134566" y="368066"/>
          <a:ext cx="1832277" cy="337210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ts val="2300"/>
            </a:lnSpc>
            <a:spcBef>
              <a:spcPct val="0"/>
            </a:spcBef>
            <a:spcAft>
              <a:spcPct val="35000"/>
            </a:spcAft>
            <a:buNone/>
          </a:pPr>
          <a:endParaRPr lang="en-US" altLang="zh-CN" sz="1800" kern="1200" dirty="0">
            <a:solidFill>
              <a:srgbClr val="FF0000"/>
            </a:solidFill>
            <a:latin typeface="手札体-简粗体" panose="03000700000000000000" pitchFamily="66" charset="-122"/>
            <a:ea typeface="手札体-简粗体" panose="03000700000000000000" pitchFamily="66" charset="-122"/>
          </a:endParaRPr>
        </a:p>
        <a:p>
          <a:pPr marL="0" lvl="0" indent="0" algn="l" defTabSz="800100">
            <a:lnSpc>
              <a:spcPts val="2300"/>
            </a:lnSpc>
            <a:spcBef>
              <a:spcPct val="0"/>
            </a:spcBef>
            <a:spcAft>
              <a:spcPct val="35000"/>
            </a:spcAft>
            <a:buNone/>
          </a:pPr>
          <a:endParaRPr lang="en-US" altLang="zh-CN" sz="1800" kern="1200" dirty="0">
            <a:solidFill>
              <a:srgbClr val="FF0000"/>
            </a:solidFill>
            <a:latin typeface="手札体-简粗体" panose="03000700000000000000" pitchFamily="66" charset="-122"/>
            <a:ea typeface="手札体-简粗体" panose="03000700000000000000" pitchFamily="66" charset="-122"/>
          </a:endParaRPr>
        </a:p>
        <a:p>
          <a:pPr marL="0" lvl="0" indent="0" algn="ctr" defTabSz="800100">
            <a:lnSpc>
              <a:spcPts val="2300"/>
            </a:lnSpc>
            <a:spcBef>
              <a:spcPct val="0"/>
            </a:spcBef>
            <a:spcAft>
              <a:spcPct val="35000"/>
            </a:spcAft>
            <a:buNone/>
          </a:pPr>
          <a:r>
            <a:rPr lang="zh-CN" altLang="en-US" sz="1800" kern="1200" dirty="0">
              <a:solidFill>
                <a:srgbClr val="FF0000"/>
              </a:solidFill>
              <a:latin typeface="手札体-简粗体" panose="03000700000000000000" pitchFamily="66" charset="-122"/>
              <a:ea typeface="手札体-简粗体" panose="03000700000000000000" pitchFamily="66" charset="-122"/>
            </a:rPr>
            <a:t>市场营销调研</a:t>
          </a:r>
        </a:p>
        <a:p>
          <a:pPr marL="171450" lvl="1" indent="-171450" algn="l" defTabSz="711200">
            <a:lnSpc>
              <a:spcPts val="2300"/>
            </a:lnSpc>
            <a:spcBef>
              <a:spcPct val="0"/>
            </a:spcBef>
            <a:spcAft>
              <a:spcPct val="15000"/>
            </a:spcAft>
            <a:buChar char="•"/>
          </a:pPr>
          <a:endParaRPr lang="zh-CN" altLang="en-US" sz="1600" kern="1200" dirty="0">
            <a:latin typeface="手札体-简粗体" panose="03000700000000000000" pitchFamily="66" charset="-122"/>
            <a:ea typeface="手札体-简粗体" panose="03000700000000000000" pitchFamily="66" charset="-122"/>
          </a:endParaRPr>
        </a:p>
        <a:p>
          <a:pPr marL="171450" lvl="1" indent="-171450" algn="l" defTabSz="711200">
            <a:lnSpc>
              <a:spcPts val="2300"/>
            </a:lnSpc>
            <a:spcBef>
              <a:spcPct val="0"/>
            </a:spcBef>
            <a:spcAft>
              <a:spcPct val="15000"/>
            </a:spcAft>
            <a:buChar char="•"/>
          </a:pPr>
          <a:endParaRPr lang="zh-CN" altLang="en-US" sz="1600" kern="1200" dirty="0">
            <a:latin typeface="手札体-简粗体" panose="03000700000000000000" pitchFamily="66" charset="-122"/>
            <a:ea typeface="手札体-简粗体" panose="03000700000000000000" pitchFamily="66" charset="-122"/>
          </a:endParaRPr>
        </a:p>
      </dsp:txBody>
      <dsp:txXfrm>
        <a:off x="5188232" y="421732"/>
        <a:ext cx="1724945" cy="3264777"/>
      </dsp:txXfrm>
    </dsp:sp>
    <dsp:sp modelId="{0BC7C15A-C855-4AEE-862E-679C667FF8BA}">
      <dsp:nvSpPr>
        <dsp:cNvPr id="0" name=""/>
        <dsp:cNvSpPr/>
      </dsp:nvSpPr>
      <dsp:spPr>
        <a:xfrm>
          <a:off x="7150071" y="1826918"/>
          <a:ext cx="388442" cy="45440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latin typeface="手札体-简粗体" panose="03000700000000000000" pitchFamily="66" charset="-122"/>
            <a:ea typeface="手札体-简粗体" panose="03000700000000000000" pitchFamily="66" charset="-122"/>
          </a:endParaRPr>
        </a:p>
      </dsp:txBody>
      <dsp:txXfrm>
        <a:off x="7150071" y="1917799"/>
        <a:ext cx="271909" cy="272642"/>
      </dsp:txXfrm>
    </dsp:sp>
    <dsp:sp modelId="{6E94BFD9-E0EF-44D8-8CF4-22590AE78C20}">
      <dsp:nvSpPr>
        <dsp:cNvPr id="0" name=""/>
        <dsp:cNvSpPr/>
      </dsp:nvSpPr>
      <dsp:spPr>
        <a:xfrm>
          <a:off x="7699755" y="368066"/>
          <a:ext cx="1832277" cy="337210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ts val="2300"/>
            </a:lnSpc>
            <a:spcBef>
              <a:spcPct val="0"/>
            </a:spcBef>
            <a:spcAft>
              <a:spcPct val="35000"/>
            </a:spcAft>
            <a:buNone/>
          </a:pPr>
          <a:endParaRPr lang="en-US" altLang="zh-CN" sz="1800" kern="1200" dirty="0">
            <a:solidFill>
              <a:srgbClr val="FF0000"/>
            </a:solidFill>
            <a:latin typeface="手札体-简粗体" panose="03000700000000000000" pitchFamily="66" charset="-122"/>
            <a:ea typeface="手札体-简粗体" panose="03000700000000000000" pitchFamily="66" charset="-122"/>
          </a:endParaRPr>
        </a:p>
        <a:p>
          <a:pPr marL="0" lvl="0" indent="0" algn="l" defTabSz="800100">
            <a:lnSpc>
              <a:spcPts val="2300"/>
            </a:lnSpc>
            <a:spcBef>
              <a:spcPct val="0"/>
            </a:spcBef>
            <a:spcAft>
              <a:spcPct val="35000"/>
            </a:spcAft>
            <a:buNone/>
          </a:pPr>
          <a:endParaRPr lang="en-US" altLang="zh-CN" sz="1800" kern="1200" dirty="0">
            <a:solidFill>
              <a:srgbClr val="FF0000"/>
            </a:solidFill>
            <a:latin typeface="手札体-简粗体" panose="03000700000000000000" pitchFamily="66" charset="-122"/>
            <a:ea typeface="手札体-简粗体" panose="03000700000000000000" pitchFamily="66" charset="-122"/>
          </a:endParaRPr>
        </a:p>
        <a:p>
          <a:pPr marL="0" lvl="0" indent="0" algn="ctr" defTabSz="800100">
            <a:lnSpc>
              <a:spcPts val="2300"/>
            </a:lnSpc>
            <a:spcBef>
              <a:spcPct val="0"/>
            </a:spcBef>
            <a:spcAft>
              <a:spcPct val="35000"/>
            </a:spcAft>
            <a:buNone/>
          </a:pPr>
          <a:r>
            <a:rPr lang="zh-CN" altLang="en-US" sz="1800" kern="1200" dirty="0">
              <a:solidFill>
                <a:srgbClr val="FF0000"/>
              </a:solidFill>
              <a:latin typeface="手札体-简粗体" panose="03000700000000000000" pitchFamily="66" charset="-122"/>
              <a:ea typeface="手札体-简粗体" panose="03000700000000000000" pitchFamily="66" charset="-122"/>
            </a:rPr>
            <a:t>市场营销组合决策</a:t>
          </a:r>
        </a:p>
        <a:p>
          <a:pPr marL="171450" lvl="1" indent="-171450" algn="l" defTabSz="711200">
            <a:lnSpc>
              <a:spcPts val="2300"/>
            </a:lnSpc>
            <a:spcBef>
              <a:spcPct val="0"/>
            </a:spcBef>
            <a:spcAft>
              <a:spcPct val="15000"/>
            </a:spcAft>
            <a:buChar char="•"/>
          </a:pPr>
          <a:endParaRPr lang="zh-CN" altLang="en-US" sz="1600" kern="1200" dirty="0">
            <a:latin typeface="手札体-简粗体" panose="03000700000000000000" pitchFamily="66" charset="-122"/>
            <a:ea typeface="手札体-简粗体" panose="03000700000000000000" pitchFamily="66" charset="-122"/>
          </a:endParaRPr>
        </a:p>
        <a:p>
          <a:pPr marL="171450" lvl="1" indent="-171450" algn="l" defTabSz="711200">
            <a:lnSpc>
              <a:spcPts val="2300"/>
            </a:lnSpc>
            <a:spcBef>
              <a:spcPct val="0"/>
            </a:spcBef>
            <a:spcAft>
              <a:spcPct val="15000"/>
            </a:spcAft>
            <a:buChar char="•"/>
          </a:pPr>
          <a:endParaRPr lang="zh-CN" altLang="en-US" sz="1600" kern="1200" dirty="0">
            <a:latin typeface="手札体-简粗体" panose="03000700000000000000" pitchFamily="66" charset="-122"/>
            <a:ea typeface="手札体-简粗体" panose="03000700000000000000" pitchFamily="66" charset="-122"/>
          </a:endParaRPr>
        </a:p>
        <a:p>
          <a:pPr marL="171450" lvl="1" indent="-171450" algn="l" defTabSz="711200">
            <a:lnSpc>
              <a:spcPts val="2300"/>
            </a:lnSpc>
            <a:spcBef>
              <a:spcPct val="0"/>
            </a:spcBef>
            <a:spcAft>
              <a:spcPct val="15000"/>
            </a:spcAft>
            <a:buChar char="•"/>
          </a:pPr>
          <a:endParaRPr lang="zh-CN" altLang="en-US" sz="1600" kern="1200" dirty="0">
            <a:latin typeface="手札体-简粗体" panose="03000700000000000000" pitchFamily="66" charset="-122"/>
            <a:ea typeface="手札体-简粗体" panose="03000700000000000000" pitchFamily="66" charset="-122"/>
          </a:endParaRPr>
        </a:p>
        <a:p>
          <a:pPr marL="171450" lvl="1" indent="-171450" algn="l" defTabSz="711200">
            <a:lnSpc>
              <a:spcPts val="2300"/>
            </a:lnSpc>
            <a:spcBef>
              <a:spcPct val="0"/>
            </a:spcBef>
            <a:spcAft>
              <a:spcPct val="15000"/>
            </a:spcAft>
            <a:buChar char="•"/>
          </a:pPr>
          <a:endParaRPr lang="zh-CN" altLang="en-US" sz="1600" kern="1200" dirty="0">
            <a:latin typeface="手札体-简粗体" panose="03000700000000000000" pitchFamily="66" charset="-122"/>
            <a:ea typeface="手札体-简粗体" panose="03000700000000000000" pitchFamily="66" charset="-122"/>
          </a:endParaRPr>
        </a:p>
      </dsp:txBody>
      <dsp:txXfrm>
        <a:off x="7753421" y="421732"/>
        <a:ext cx="1724945" cy="3264777"/>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801334" y="860323"/>
          <a:ext cx="215568" cy="695207"/>
        </a:xfrm>
        <a:custGeom>
          <a:avLst/>
          <a:gdLst/>
          <a:ahLst/>
          <a:cxnLst/>
          <a:rect l="0" t="0" r="0" b="0"/>
          <a:pathLst>
            <a:path>
              <a:moveTo>
                <a:pt x="0" y="0"/>
              </a:moveTo>
              <a:lnTo>
                <a:pt x="107784" y="0"/>
              </a:lnTo>
              <a:lnTo>
                <a:pt x="107784" y="695207"/>
              </a:lnTo>
              <a:lnTo>
                <a:pt x="215568" y="6952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801334" y="860323"/>
          <a:ext cx="215568" cy="231735"/>
        </a:xfrm>
        <a:custGeom>
          <a:avLst/>
          <a:gdLst/>
          <a:ahLst/>
          <a:cxnLst/>
          <a:rect l="0" t="0" r="0" b="0"/>
          <a:pathLst>
            <a:path>
              <a:moveTo>
                <a:pt x="0" y="0"/>
              </a:moveTo>
              <a:lnTo>
                <a:pt x="107784" y="0"/>
              </a:lnTo>
              <a:lnTo>
                <a:pt x="107784" y="231735"/>
              </a:lnTo>
              <a:lnTo>
                <a:pt x="215568" y="2317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01334" y="628587"/>
          <a:ext cx="215568" cy="231735"/>
        </a:xfrm>
        <a:custGeom>
          <a:avLst/>
          <a:gdLst/>
          <a:ahLst/>
          <a:cxnLst/>
          <a:rect l="0" t="0" r="0" b="0"/>
          <a:pathLst>
            <a:path>
              <a:moveTo>
                <a:pt x="0" y="231735"/>
              </a:moveTo>
              <a:lnTo>
                <a:pt x="107784" y="231735"/>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01334" y="165115"/>
          <a:ext cx="215568" cy="695207"/>
        </a:xfrm>
        <a:custGeom>
          <a:avLst/>
          <a:gdLst/>
          <a:ahLst/>
          <a:cxnLst/>
          <a:rect l="0" t="0" r="0" b="0"/>
          <a:pathLst>
            <a:path>
              <a:moveTo>
                <a:pt x="0" y="695207"/>
              </a:moveTo>
              <a:lnTo>
                <a:pt x="107784" y="695207"/>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23493" y="695952"/>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市场营销过程</a:t>
          </a:r>
        </a:p>
      </dsp:txBody>
      <dsp:txXfrm>
        <a:off x="723493" y="695952"/>
        <a:ext cx="1077841" cy="328741"/>
      </dsp:txXfrm>
    </dsp:sp>
    <dsp:sp modelId="{22C8BBC7-02FA-4EF0-899A-834C1FEE39E3}">
      <dsp:nvSpPr>
        <dsp:cNvPr id="0" name=""/>
        <dsp:cNvSpPr/>
      </dsp:nvSpPr>
      <dsp:spPr>
        <a:xfrm>
          <a:off x="2016903" y="745"/>
          <a:ext cx="1077841" cy="3287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市场营销的过程</a:t>
          </a:r>
        </a:p>
      </dsp:txBody>
      <dsp:txXfrm>
        <a:off x="2016903" y="745"/>
        <a:ext cx="1077841" cy="328741"/>
      </dsp:txXfrm>
    </dsp:sp>
    <dsp:sp modelId="{86A07B8D-FF15-4EFF-8681-05A46BF1E797}">
      <dsp:nvSpPr>
        <dsp:cNvPr id="0" name=""/>
        <dsp:cNvSpPr/>
      </dsp:nvSpPr>
      <dsp:spPr>
        <a:xfrm>
          <a:off x="2016903" y="464216"/>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目标营销经历的三个阶段</a:t>
          </a:r>
        </a:p>
      </dsp:txBody>
      <dsp:txXfrm>
        <a:off x="2016903" y="464216"/>
        <a:ext cx="1077841" cy="328741"/>
      </dsp:txXfrm>
    </dsp:sp>
    <dsp:sp modelId="{A73C4A40-2D47-BF42-9EF8-B3BEE9451F45}">
      <dsp:nvSpPr>
        <dsp:cNvPr id="0" name=""/>
        <dsp:cNvSpPr/>
      </dsp:nvSpPr>
      <dsp:spPr>
        <a:xfrm>
          <a:off x="2016903" y="927688"/>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选择目标市场的三种战略</a:t>
          </a:r>
        </a:p>
      </dsp:txBody>
      <dsp:txXfrm>
        <a:off x="2016903" y="927688"/>
        <a:ext cx="1077841" cy="328741"/>
      </dsp:txXfrm>
    </dsp:sp>
    <dsp:sp modelId="{19BA56B5-C34A-B64D-A239-C962FAC6DE3A}">
      <dsp:nvSpPr>
        <dsp:cNvPr id="0" name=""/>
        <dsp:cNvSpPr/>
      </dsp:nvSpPr>
      <dsp:spPr>
        <a:xfrm>
          <a:off x="2016903" y="1391160"/>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市场营销组合策略</a:t>
          </a:r>
        </a:p>
      </dsp:txBody>
      <dsp:txXfrm>
        <a:off x="2016903" y="1391160"/>
        <a:ext cx="1077841" cy="32874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CB8BC-E660-4EF3-AED8-A916152E5535}">
      <dsp:nvSpPr>
        <dsp:cNvPr id="0" name=""/>
        <dsp:cNvSpPr/>
      </dsp:nvSpPr>
      <dsp:spPr>
        <a:xfrm>
          <a:off x="4190" y="255176"/>
          <a:ext cx="1832277" cy="359788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ts val="2300"/>
            </a:lnSpc>
            <a:spcBef>
              <a:spcPct val="0"/>
            </a:spcBef>
            <a:spcAft>
              <a:spcPct val="35000"/>
            </a:spcAft>
            <a:buNone/>
          </a:pPr>
          <a:r>
            <a:rPr lang="zh-CN" altLang="en-US" sz="1800" kern="1200" dirty="0">
              <a:solidFill>
                <a:srgbClr val="FF0000"/>
              </a:solidFill>
              <a:latin typeface="手札体-简粗体" panose="03000700000000000000" pitchFamily="66" charset="-122"/>
              <a:ea typeface="手札体-简粗体" panose="03000700000000000000" pitchFamily="66" charset="-122"/>
            </a:rPr>
            <a:t>市场分析</a:t>
          </a:r>
        </a:p>
        <a:p>
          <a:pPr marL="171450" lvl="1" indent="-171450" algn="l" defTabSz="711200">
            <a:lnSpc>
              <a:spcPts val="2300"/>
            </a:lnSpc>
            <a:spcBef>
              <a:spcPct val="0"/>
            </a:spcBef>
            <a:spcAft>
              <a:spcPct val="15000"/>
            </a:spcAft>
            <a:buChar char="•"/>
          </a:pPr>
          <a:r>
            <a:rPr lang="zh-CN" altLang="en-US" sz="1600" kern="1200" dirty="0">
              <a:latin typeface="手札体-简粗体" panose="03000700000000000000" pitchFamily="66" charset="-122"/>
              <a:ea typeface="手札体-简粗体" panose="03000700000000000000" pitchFamily="66" charset="-122"/>
            </a:rPr>
            <a:t>市场营销环境分析</a:t>
          </a:r>
        </a:p>
        <a:p>
          <a:pPr marL="171450" lvl="1" indent="-171450" algn="l" defTabSz="711200">
            <a:lnSpc>
              <a:spcPts val="2300"/>
            </a:lnSpc>
            <a:spcBef>
              <a:spcPct val="0"/>
            </a:spcBef>
            <a:spcAft>
              <a:spcPct val="15000"/>
            </a:spcAft>
            <a:buChar char="•"/>
          </a:pPr>
          <a:r>
            <a:rPr lang="zh-CN" altLang="en-US" sz="1600" kern="1200" dirty="0">
              <a:latin typeface="手札体-简粗体" panose="03000700000000000000" pitchFamily="66" charset="-122"/>
              <a:ea typeface="手札体-简粗体" panose="03000700000000000000" pitchFamily="66" charset="-122"/>
            </a:rPr>
            <a:t>市场购买行为分析</a:t>
          </a:r>
        </a:p>
      </dsp:txBody>
      <dsp:txXfrm>
        <a:off x="57856" y="308842"/>
        <a:ext cx="1724945" cy="3490557"/>
      </dsp:txXfrm>
    </dsp:sp>
    <dsp:sp modelId="{BC8CA8A3-600B-414D-AD84-D9C266DCE325}">
      <dsp:nvSpPr>
        <dsp:cNvPr id="0" name=""/>
        <dsp:cNvSpPr/>
      </dsp:nvSpPr>
      <dsp:spPr>
        <a:xfrm>
          <a:off x="2019695" y="1826918"/>
          <a:ext cx="388442" cy="45440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latin typeface="手札体-简粗体" panose="03000700000000000000" pitchFamily="66" charset="-122"/>
            <a:ea typeface="手札体-简粗体" panose="03000700000000000000" pitchFamily="66" charset="-122"/>
          </a:endParaRPr>
        </a:p>
      </dsp:txBody>
      <dsp:txXfrm>
        <a:off x="2019695" y="1917799"/>
        <a:ext cx="271909" cy="272642"/>
      </dsp:txXfrm>
    </dsp:sp>
    <dsp:sp modelId="{DB231993-F837-4FC8-ACB2-F6BD3FC5E1F8}">
      <dsp:nvSpPr>
        <dsp:cNvPr id="0" name=""/>
        <dsp:cNvSpPr/>
      </dsp:nvSpPr>
      <dsp:spPr>
        <a:xfrm>
          <a:off x="2569378" y="255176"/>
          <a:ext cx="1832277" cy="359788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ts val="2300"/>
            </a:lnSpc>
            <a:spcBef>
              <a:spcPct val="0"/>
            </a:spcBef>
            <a:spcAft>
              <a:spcPct val="35000"/>
            </a:spcAft>
            <a:buNone/>
          </a:pPr>
          <a:r>
            <a:rPr lang="zh-CN" altLang="en-US" sz="1800" kern="1200" dirty="0">
              <a:solidFill>
                <a:srgbClr val="FF0000"/>
              </a:solidFill>
              <a:latin typeface="手札体-简粗体" panose="03000700000000000000" pitchFamily="66" charset="-122"/>
              <a:ea typeface="手札体-简粗体" panose="03000700000000000000" pitchFamily="66" charset="-122"/>
            </a:rPr>
            <a:t>市场细分和目标市场选择</a:t>
          </a:r>
        </a:p>
        <a:p>
          <a:pPr marL="171450" lvl="1" indent="-171450" algn="l" defTabSz="711200">
            <a:lnSpc>
              <a:spcPts val="2300"/>
            </a:lnSpc>
            <a:spcBef>
              <a:spcPct val="0"/>
            </a:spcBef>
            <a:spcAft>
              <a:spcPct val="15000"/>
            </a:spcAft>
            <a:buChar char="•"/>
          </a:pPr>
          <a:r>
            <a:rPr lang="zh-CN" altLang="en-US" sz="1600" kern="1200" dirty="0">
              <a:latin typeface="手札体-简粗体" panose="03000700000000000000" pitchFamily="66" charset="-122"/>
              <a:ea typeface="手札体-简粗体" panose="03000700000000000000" pitchFamily="66" charset="-122"/>
            </a:rPr>
            <a:t>市场细分就是通过市场调查，把市场划分为若干 个分市场的过程。</a:t>
          </a:r>
        </a:p>
        <a:p>
          <a:pPr marL="171450" lvl="1" indent="-171450" algn="l" defTabSz="711200">
            <a:lnSpc>
              <a:spcPts val="2300"/>
            </a:lnSpc>
            <a:spcBef>
              <a:spcPct val="0"/>
            </a:spcBef>
            <a:spcAft>
              <a:spcPct val="15000"/>
            </a:spcAft>
            <a:buChar char="•"/>
          </a:pPr>
          <a:r>
            <a:rPr lang="zh-CN" altLang="en-US" sz="1600" kern="1200" dirty="0">
              <a:latin typeface="手札体-简粗体" panose="03000700000000000000" pitchFamily="66" charset="-122"/>
              <a:ea typeface="手札体-简粗体" panose="03000700000000000000" pitchFamily="66" charset="-122"/>
            </a:rPr>
            <a:t>目标市场是企业决定要进入的那个市场。</a:t>
          </a:r>
        </a:p>
      </dsp:txBody>
      <dsp:txXfrm>
        <a:off x="2623044" y="308842"/>
        <a:ext cx="1724945" cy="3490557"/>
      </dsp:txXfrm>
    </dsp:sp>
    <dsp:sp modelId="{F6DC00D1-5A8B-45C0-898A-226172CC6EAC}">
      <dsp:nvSpPr>
        <dsp:cNvPr id="0" name=""/>
        <dsp:cNvSpPr/>
      </dsp:nvSpPr>
      <dsp:spPr>
        <a:xfrm>
          <a:off x="4584883" y="1826918"/>
          <a:ext cx="388442" cy="45440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latin typeface="手札体-简粗体" panose="03000700000000000000" pitchFamily="66" charset="-122"/>
            <a:ea typeface="手札体-简粗体" panose="03000700000000000000" pitchFamily="66" charset="-122"/>
          </a:endParaRPr>
        </a:p>
      </dsp:txBody>
      <dsp:txXfrm>
        <a:off x="4584883" y="1917799"/>
        <a:ext cx="271909" cy="272642"/>
      </dsp:txXfrm>
    </dsp:sp>
    <dsp:sp modelId="{4B7C69F7-C138-4901-9216-3537915308A4}">
      <dsp:nvSpPr>
        <dsp:cNvPr id="0" name=""/>
        <dsp:cNvSpPr/>
      </dsp:nvSpPr>
      <dsp:spPr>
        <a:xfrm>
          <a:off x="5134566" y="255176"/>
          <a:ext cx="1832277" cy="359788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ts val="2300"/>
            </a:lnSpc>
            <a:spcBef>
              <a:spcPct val="0"/>
            </a:spcBef>
            <a:spcAft>
              <a:spcPct val="35000"/>
            </a:spcAft>
            <a:buNone/>
          </a:pPr>
          <a:r>
            <a:rPr lang="zh-CN" altLang="en-US" sz="1800" kern="1200" dirty="0">
              <a:solidFill>
                <a:srgbClr val="FF0000"/>
              </a:solidFill>
              <a:latin typeface="手札体-简粗体" panose="03000700000000000000" pitchFamily="66" charset="-122"/>
              <a:ea typeface="手札体-简粗体" panose="03000700000000000000" pitchFamily="66" charset="-122"/>
            </a:rPr>
            <a:t>市场营销调研</a:t>
          </a:r>
        </a:p>
        <a:p>
          <a:pPr marL="171450" lvl="1" indent="-171450" algn="l" defTabSz="711200">
            <a:lnSpc>
              <a:spcPts val="2300"/>
            </a:lnSpc>
            <a:spcBef>
              <a:spcPct val="0"/>
            </a:spcBef>
            <a:spcAft>
              <a:spcPct val="15000"/>
            </a:spcAft>
            <a:buChar char="•"/>
          </a:pPr>
          <a:r>
            <a:rPr lang="zh-CN" altLang="en-US" sz="1600" kern="1200" dirty="0">
              <a:latin typeface="手札体-简粗体" panose="03000700000000000000" pitchFamily="66" charset="-122"/>
              <a:ea typeface="手札体-简粗体" panose="03000700000000000000" pitchFamily="66" charset="-122"/>
            </a:rPr>
            <a:t>案头调研（二手）</a:t>
          </a:r>
        </a:p>
        <a:p>
          <a:pPr marL="171450" lvl="1" indent="-171450" algn="l" defTabSz="711200">
            <a:lnSpc>
              <a:spcPts val="2300"/>
            </a:lnSpc>
            <a:spcBef>
              <a:spcPct val="0"/>
            </a:spcBef>
            <a:spcAft>
              <a:spcPct val="15000"/>
            </a:spcAft>
            <a:buChar char="•"/>
          </a:pPr>
          <a:r>
            <a:rPr lang="zh-CN" altLang="en-US" sz="1600" kern="1200" dirty="0">
              <a:latin typeface="手札体-简粗体" panose="03000700000000000000" pitchFamily="66" charset="-122"/>
              <a:ea typeface="手札体-简粗体" panose="03000700000000000000" pitchFamily="66" charset="-122"/>
            </a:rPr>
            <a:t>实地调研（一手）</a:t>
          </a:r>
        </a:p>
      </dsp:txBody>
      <dsp:txXfrm>
        <a:off x="5188232" y="308842"/>
        <a:ext cx="1724945" cy="3490557"/>
      </dsp:txXfrm>
    </dsp:sp>
    <dsp:sp modelId="{0BC7C15A-C855-4AEE-862E-679C667FF8BA}">
      <dsp:nvSpPr>
        <dsp:cNvPr id="0" name=""/>
        <dsp:cNvSpPr/>
      </dsp:nvSpPr>
      <dsp:spPr>
        <a:xfrm>
          <a:off x="7150071" y="1826918"/>
          <a:ext cx="388442" cy="45440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latin typeface="手札体-简粗体" panose="03000700000000000000" pitchFamily="66" charset="-122"/>
            <a:ea typeface="手札体-简粗体" panose="03000700000000000000" pitchFamily="66" charset="-122"/>
          </a:endParaRPr>
        </a:p>
      </dsp:txBody>
      <dsp:txXfrm>
        <a:off x="7150071" y="1917799"/>
        <a:ext cx="271909" cy="272642"/>
      </dsp:txXfrm>
    </dsp:sp>
    <dsp:sp modelId="{6E94BFD9-E0EF-44D8-8CF4-22590AE78C20}">
      <dsp:nvSpPr>
        <dsp:cNvPr id="0" name=""/>
        <dsp:cNvSpPr/>
      </dsp:nvSpPr>
      <dsp:spPr>
        <a:xfrm>
          <a:off x="7699755" y="255176"/>
          <a:ext cx="1832277" cy="359788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ts val="2300"/>
            </a:lnSpc>
            <a:spcBef>
              <a:spcPct val="0"/>
            </a:spcBef>
            <a:spcAft>
              <a:spcPct val="35000"/>
            </a:spcAft>
            <a:buNone/>
          </a:pPr>
          <a:r>
            <a:rPr lang="zh-CN" altLang="en-US" sz="1800" kern="1200" dirty="0">
              <a:solidFill>
                <a:srgbClr val="FF0000"/>
              </a:solidFill>
              <a:latin typeface="手札体-简粗体" panose="03000700000000000000" pitchFamily="66" charset="-122"/>
              <a:ea typeface="手札体-简粗体" panose="03000700000000000000" pitchFamily="66" charset="-122"/>
            </a:rPr>
            <a:t>市场营销组合决策</a:t>
          </a:r>
        </a:p>
        <a:p>
          <a:pPr marL="171450" lvl="1" indent="-171450" algn="l" defTabSz="711200">
            <a:lnSpc>
              <a:spcPts val="2300"/>
            </a:lnSpc>
            <a:spcBef>
              <a:spcPct val="0"/>
            </a:spcBef>
            <a:spcAft>
              <a:spcPct val="15000"/>
            </a:spcAft>
            <a:buChar char="•"/>
          </a:pPr>
          <a:r>
            <a:rPr lang="zh-CN" altLang="en-US" sz="1600" kern="1200" dirty="0">
              <a:latin typeface="手札体-简粗体" panose="03000700000000000000" pitchFamily="66" charset="-122"/>
              <a:ea typeface="手札体-简粗体" panose="03000700000000000000" pitchFamily="66" charset="-122"/>
            </a:rPr>
            <a:t>产品决策</a:t>
          </a:r>
        </a:p>
        <a:p>
          <a:pPr marL="171450" lvl="1" indent="-171450" algn="l" defTabSz="711200">
            <a:lnSpc>
              <a:spcPts val="2300"/>
            </a:lnSpc>
            <a:spcBef>
              <a:spcPct val="0"/>
            </a:spcBef>
            <a:spcAft>
              <a:spcPct val="15000"/>
            </a:spcAft>
            <a:buChar char="•"/>
          </a:pPr>
          <a:r>
            <a:rPr lang="zh-CN" altLang="en-US" sz="1600" kern="1200" dirty="0">
              <a:latin typeface="手札体-简粗体" panose="03000700000000000000" pitchFamily="66" charset="-122"/>
              <a:ea typeface="手札体-简粗体" panose="03000700000000000000" pitchFamily="66" charset="-122"/>
            </a:rPr>
            <a:t>价格决策</a:t>
          </a:r>
        </a:p>
        <a:p>
          <a:pPr marL="171450" lvl="1" indent="-171450" algn="l" defTabSz="711200">
            <a:lnSpc>
              <a:spcPts val="2300"/>
            </a:lnSpc>
            <a:spcBef>
              <a:spcPct val="0"/>
            </a:spcBef>
            <a:spcAft>
              <a:spcPct val="15000"/>
            </a:spcAft>
            <a:buChar char="•"/>
          </a:pPr>
          <a:r>
            <a:rPr lang="zh-CN" altLang="en-US" sz="1600" kern="1200" dirty="0">
              <a:latin typeface="手札体-简粗体" panose="03000700000000000000" pitchFamily="66" charset="-122"/>
              <a:ea typeface="手札体-简粗体" panose="03000700000000000000" pitchFamily="66" charset="-122"/>
            </a:rPr>
            <a:t>渠道决策</a:t>
          </a:r>
        </a:p>
        <a:p>
          <a:pPr marL="171450" lvl="1" indent="-171450" algn="l" defTabSz="711200">
            <a:lnSpc>
              <a:spcPts val="2300"/>
            </a:lnSpc>
            <a:spcBef>
              <a:spcPct val="0"/>
            </a:spcBef>
            <a:spcAft>
              <a:spcPct val="15000"/>
            </a:spcAft>
            <a:buChar char="•"/>
          </a:pPr>
          <a:r>
            <a:rPr lang="zh-CN" altLang="en-US" sz="1600" kern="1200" dirty="0">
              <a:latin typeface="手札体-简粗体" panose="03000700000000000000" pitchFamily="66" charset="-122"/>
              <a:ea typeface="手札体-简粗体" panose="03000700000000000000" pitchFamily="66" charset="-122"/>
            </a:rPr>
            <a:t>促销决策</a:t>
          </a:r>
        </a:p>
      </dsp:txBody>
      <dsp:txXfrm>
        <a:off x="7753421" y="308842"/>
        <a:ext cx="1724945" cy="3490557"/>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801334" y="860323"/>
          <a:ext cx="215568" cy="695207"/>
        </a:xfrm>
        <a:custGeom>
          <a:avLst/>
          <a:gdLst/>
          <a:ahLst/>
          <a:cxnLst/>
          <a:rect l="0" t="0" r="0" b="0"/>
          <a:pathLst>
            <a:path>
              <a:moveTo>
                <a:pt x="0" y="0"/>
              </a:moveTo>
              <a:lnTo>
                <a:pt x="107784" y="0"/>
              </a:lnTo>
              <a:lnTo>
                <a:pt x="107784" y="695207"/>
              </a:lnTo>
              <a:lnTo>
                <a:pt x="215568" y="6952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801334" y="860323"/>
          <a:ext cx="215568" cy="231735"/>
        </a:xfrm>
        <a:custGeom>
          <a:avLst/>
          <a:gdLst/>
          <a:ahLst/>
          <a:cxnLst/>
          <a:rect l="0" t="0" r="0" b="0"/>
          <a:pathLst>
            <a:path>
              <a:moveTo>
                <a:pt x="0" y="0"/>
              </a:moveTo>
              <a:lnTo>
                <a:pt x="107784" y="0"/>
              </a:lnTo>
              <a:lnTo>
                <a:pt x="107784" y="231735"/>
              </a:lnTo>
              <a:lnTo>
                <a:pt x="215568" y="2317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01334" y="628587"/>
          <a:ext cx="215568" cy="231735"/>
        </a:xfrm>
        <a:custGeom>
          <a:avLst/>
          <a:gdLst/>
          <a:ahLst/>
          <a:cxnLst/>
          <a:rect l="0" t="0" r="0" b="0"/>
          <a:pathLst>
            <a:path>
              <a:moveTo>
                <a:pt x="0" y="231735"/>
              </a:moveTo>
              <a:lnTo>
                <a:pt x="107784" y="231735"/>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01334" y="165115"/>
          <a:ext cx="215568" cy="695207"/>
        </a:xfrm>
        <a:custGeom>
          <a:avLst/>
          <a:gdLst/>
          <a:ahLst/>
          <a:cxnLst/>
          <a:rect l="0" t="0" r="0" b="0"/>
          <a:pathLst>
            <a:path>
              <a:moveTo>
                <a:pt x="0" y="695207"/>
              </a:moveTo>
              <a:lnTo>
                <a:pt x="107784" y="695207"/>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23493" y="695952"/>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市场营销过程</a:t>
          </a:r>
        </a:p>
      </dsp:txBody>
      <dsp:txXfrm>
        <a:off x="723493" y="695952"/>
        <a:ext cx="1077841" cy="328741"/>
      </dsp:txXfrm>
    </dsp:sp>
    <dsp:sp modelId="{22C8BBC7-02FA-4EF0-899A-834C1FEE39E3}">
      <dsp:nvSpPr>
        <dsp:cNvPr id="0" name=""/>
        <dsp:cNvSpPr/>
      </dsp:nvSpPr>
      <dsp:spPr>
        <a:xfrm>
          <a:off x="2016903" y="745"/>
          <a:ext cx="1077841" cy="3287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市场营销的过程</a:t>
          </a:r>
        </a:p>
      </dsp:txBody>
      <dsp:txXfrm>
        <a:off x="2016903" y="745"/>
        <a:ext cx="1077841" cy="328741"/>
      </dsp:txXfrm>
    </dsp:sp>
    <dsp:sp modelId="{86A07B8D-FF15-4EFF-8681-05A46BF1E797}">
      <dsp:nvSpPr>
        <dsp:cNvPr id="0" name=""/>
        <dsp:cNvSpPr/>
      </dsp:nvSpPr>
      <dsp:spPr>
        <a:xfrm>
          <a:off x="2016903" y="464216"/>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目标营销经历的三个阶段</a:t>
          </a:r>
        </a:p>
      </dsp:txBody>
      <dsp:txXfrm>
        <a:off x="2016903" y="464216"/>
        <a:ext cx="1077841" cy="328741"/>
      </dsp:txXfrm>
    </dsp:sp>
    <dsp:sp modelId="{A73C4A40-2D47-BF42-9EF8-B3BEE9451F45}">
      <dsp:nvSpPr>
        <dsp:cNvPr id="0" name=""/>
        <dsp:cNvSpPr/>
      </dsp:nvSpPr>
      <dsp:spPr>
        <a:xfrm>
          <a:off x="2016903" y="927688"/>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选择目标市场的三种战略</a:t>
          </a:r>
        </a:p>
      </dsp:txBody>
      <dsp:txXfrm>
        <a:off x="2016903" y="927688"/>
        <a:ext cx="1077841" cy="328741"/>
      </dsp:txXfrm>
    </dsp:sp>
    <dsp:sp modelId="{19BA56B5-C34A-B64D-A239-C962FAC6DE3A}">
      <dsp:nvSpPr>
        <dsp:cNvPr id="0" name=""/>
        <dsp:cNvSpPr/>
      </dsp:nvSpPr>
      <dsp:spPr>
        <a:xfrm>
          <a:off x="2016903" y="1391160"/>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市场营销组合策略</a:t>
          </a:r>
        </a:p>
      </dsp:txBody>
      <dsp:txXfrm>
        <a:off x="2016903" y="1391160"/>
        <a:ext cx="1077841" cy="3287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953793" y="440242"/>
          <a:ext cx="239446" cy="257405"/>
        </a:xfrm>
        <a:custGeom>
          <a:avLst/>
          <a:gdLst/>
          <a:ahLst/>
          <a:cxnLst/>
          <a:rect l="0" t="0" r="0" b="0"/>
          <a:pathLst>
            <a:path>
              <a:moveTo>
                <a:pt x="0" y="0"/>
              </a:moveTo>
              <a:lnTo>
                <a:pt x="119723" y="0"/>
              </a:lnTo>
              <a:lnTo>
                <a:pt x="119723" y="257405"/>
              </a:lnTo>
              <a:lnTo>
                <a:pt x="239446" y="25740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53793" y="182836"/>
          <a:ext cx="239446" cy="257405"/>
        </a:xfrm>
        <a:custGeom>
          <a:avLst/>
          <a:gdLst/>
          <a:ahLst/>
          <a:cxnLst/>
          <a:rect l="0" t="0" r="0" b="0"/>
          <a:pathLst>
            <a:path>
              <a:moveTo>
                <a:pt x="0" y="257405"/>
              </a:moveTo>
              <a:lnTo>
                <a:pt x="119723" y="257405"/>
              </a:lnTo>
              <a:lnTo>
                <a:pt x="119723" y="0"/>
              </a:lnTo>
              <a:lnTo>
                <a:pt x="2394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56560" y="257663"/>
          <a:ext cx="1197233" cy="36515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企业组织再造</a:t>
          </a:r>
          <a:endParaRPr lang="zh-CN" altLang="en-US" sz="1100" b="1" kern="1200" dirty="0">
            <a:latin typeface="SimHei" charset="-122"/>
            <a:ea typeface="SimHei" charset="-122"/>
            <a:cs typeface="SimHei" charset="-122"/>
          </a:endParaRPr>
        </a:p>
      </dsp:txBody>
      <dsp:txXfrm>
        <a:off x="756560" y="257663"/>
        <a:ext cx="1197233" cy="365156"/>
      </dsp:txXfrm>
    </dsp:sp>
    <dsp:sp modelId="{A73C4A40-2D47-BF42-9EF8-B3BEE9451F45}">
      <dsp:nvSpPr>
        <dsp:cNvPr id="0" name=""/>
        <dsp:cNvSpPr/>
      </dsp:nvSpPr>
      <dsp:spPr>
        <a:xfrm>
          <a:off x="2193239" y="258"/>
          <a:ext cx="1197233" cy="36515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b="1" kern="1200" dirty="0">
              <a:latin typeface="SimHei" charset="-122"/>
              <a:ea typeface="SimHei" charset="-122"/>
              <a:cs typeface="SimHei" charset="-122"/>
            </a:rPr>
            <a:t>3c</a:t>
          </a:r>
          <a:r>
            <a:rPr lang="zh-CN" altLang="en-US" sz="1100" b="1" kern="1200" dirty="0">
              <a:latin typeface="SimHei" charset="-122"/>
              <a:ea typeface="SimHei" charset="-122"/>
              <a:cs typeface="SimHei" charset="-122"/>
            </a:rPr>
            <a:t>理论</a:t>
          </a:r>
        </a:p>
      </dsp:txBody>
      <dsp:txXfrm>
        <a:off x="2193239" y="258"/>
        <a:ext cx="1197233" cy="365156"/>
      </dsp:txXfrm>
    </dsp:sp>
    <dsp:sp modelId="{19BA56B5-C34A-B64D-A239-C962FAC6DE3A}">
      <dsp:nvSpPr>
        <dsp:cNvPr id="0" name=""/>
        <dsp:cNvSpPr/>
      </dsp:nvSpPr>
      <dsp:spPr>
        <a:xfrm>
          <a:off x="2193239" y="515069"/>
          <a:ext cx="1197233" cy="36515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企业再造</a:t>
          </a:r>
        </a:p>
      </dsp:txBody>
      <dsp:txXfrm>
        <a:off x="2193239" y="515069"/>
        <a:ext cx="1197233" cy="365156"/>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CB8BC-E660-4EF3-AED8-A916152E5535}">
      <dsp:nvSpPr>
        <dsp:cNvPr id="0" name=""/>
        <dsp:cNvSpPr/>
      </dsp:nvSpPr>
      <dsp:spPr>
        <a:xfrm>
          <a:off x="4190" y="255176"/>
          <a:ext cx="1832277" cy="359788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ts val="2300"/>
            </a:lnSpc>
            <a:spcBef>
              <a:spcPct val="0"/>
            </a:spcBef>
            <a:spcAft>
              <a:spcPct val="35000"/>
            </a:spcAft>
            <a:buNone/>
          </a:pPr>
          <a:r>
            <a:rPr lang="zh-CN" altLang="en-US" sz="1800" kern="1200" dirty="0">
              <a:solidFill>
                <a:srgbClr val="FF0000"/>
              </a:solidFill>
              <a:latin typeface="手札体-简粗体" panose="03000700000000000000" pitchFamily="66" charset="-122"/>
              <a:ea typeface="手札体-简粗体" panose="03000700000000000000" pitchFamily="66" charset="-122"/>
            </a:rPr>
            <a:t>市场分析</a:t>
          </a:r>
        </a:p>
        <a:p>
          <a:pPr marL="171450" lvl="1" indent="-171450" algn="l" defTabSz="711200">
            <a:lnSpc>
              <a:spcPts val="2300"/>
            </a:lnSpc>
            <a:spcBef>
              <a:spcPct val="0"/>
            </a:spcBef>
            <a:spcAft>
              <a:spcPct val="15000"/>
            </a:spcAft>
            <a:buChar char="•"/>
          </a:pPr>
          <a:r>
            <a:rPr lang="zh-CN" altLang="en-US" sz="1600" kern="1200" dirty="0">
              <a:latin typeface="手札体-简粗体" panose="03000700000000000000" pitchFamily="66" charset="-122"/>
              <a:ea typeface="手札体-简粗体" panose="03000700000000000000" pitchFamily="66" charset="-122"/>
            </a:rPr>
            <a:t>市场营销环境分析</a:t>
          </a:r>
        </a:p>
        <a:p>
          <a:pPr marL="171450" lvl="1" indent="-171450" algn="l" defTabSz="711200">
            <a:lnSpc>
              <a:spcPts val="2300"/>
            </a:lnSpc>
            <a:spcBef>
              <a:spcPct val="0"/>
            </a:spcBef>
            <a:spcAft>
              <a:spcPct val="15000"/>
            </a:spcAft>
            <a:buChar char="•"/>
          </a:pPr>
          <a:r>
            <a:rPr lang="zh-CN" altLang="en-US" sz="1600" kern="1200" dirty="0">
              <a:latin typeface="手札体-简粗体" panose="03000700000000000000" pitchFamily="66" charset="-122"/>
              <a:ea typeface="手札体-简粗体" panose="03000700000000000000" pitchFamily="66" charset="-122"/>
            </a:rPr>
            <a:t>市场购买行为分析</a:t>
          </a:r>
        </a:p>
      </dsp:txBody>
      <dsp:txXfrm>
        <a:off x="57856" y="308842"/>
        <a:ext cx="1724945" cy="3490557"/>
      </dsp:txXfrm>
    </dsp:sp>
    <dsp:sp modelId="{BC8CA8A3-600B-414D-AD84-D9C266DCE325}">
      <dsp:nvSpPr>
        <dsp:cNvPr id="0" name=""/>
        <dsp:cNvSpPr/>
      </dsp:nvSpPr>
      <dsp:spPr>
        <a:xfrm>
          <a:off x="2019695" y="1826918"/>
          <a:ext cx="388442" cy="45440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latin typeface="手札体-简粗体" panose="03000700000000000000" pitchFamily="66" charset="-122"/>
            <a:ea typeface="手札体-简粗体" panose="03000700000000000000" pitchFamily="66" charset="-122"/>
          </a:endParaRPr>
        </a:p>
      </dsp:txBody>
      <dsp:txXfrm>
        <a:off x="2019695" y="1917799"/>
        <a:ext cx="271909" cy="272642"/>
      </dsp:txXfrm>
    </dsp:sp>
    <dsp:sp modelId="{DB231993-F837-4FC8-ACB2-F6BD3FC5E1F8}">
      <dsp:nvSpPr>
        <dsp:cNvPr id="0" name=""/>
        <dsp:cNvSpPr/>
      </dsp:nvSpPr>
      <dsp:spPr>
        <a:xfrm>
          <a:off x="2569378" y="255176"/>
          <a:ext cx="1832277" cy="3597889"/>
        </a:xfrm>
        <a:prstGeom prst="roundRect">
          <a:avLst>
            <a:gd name="adj" fmla="val 10000"/>
          </a:avLst>
        </a:prstGeom>
        <a:solidFill>
          <a:schemeClr val="accent2"/>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ts val="2300"/>
            </a:lnSpc>
            <a:spcBef>
              <a:spcPct val="0"/>
            </a:spcBef>
            <a:spcAft>
              <a:spcPct val="35000"/>
            </a:spcAft>
            <a:buNone/>
          </a:pPr>
          <a:r>
            <a:rPr lang="zh-CN" altLang="en-US" sz="1800" kern="1200" dirty="0">
              <a:solidFill>
                <a:srgbClr val="FF0000"/>
              </a:solidFill>
              <a:latin typeface="手札体-简粗体" panose="03000700000000000000" pitchFamily="66" charset="-122"/>
              <a:ea typeface="手札体-简粗体" panose="03000700000000000000" pitchFamily="66" charset="-122"/>
            </a:rPr>
            <a:t>市场细分和目标市场选择</a:t>
          </a:r>
        </a:p>
        <a:p>
          <a:pPr marL="171450" lvl="1" indent="-171450" algn="l" defTabSz="711200">
            <a:lnSpc>
              <a:spcPts val="2300"/>
            </a:lnSpc>
            <a:spcBef>
              <a:spcPct val="0"/>
            </a:spcBef>
            <a:spcAft>
              <a:spcPct val="15000"/>
            </a:spcAft>
            <a:buChar char="•"/>
          </a:pPr>
          <a:r>
            <a:rPr lang="zh-CN" altLang="en-US" sz="1600" kern="1200" dirty="0">
              <a:latin typeface="手札体-简粗体" panose="03000700000000000000" pitchFamily="66" charset="-122"/>
              <a:ea typeface="手札体-简粗体" panose="03000700000000000000" pitchFamily="66" charset="-122"/>
            </a:rPr>
            <a:t>市场细分就是通过市场调查，把市场划分为若干 个分市场的过程。</a:t>
          </a:r>
        </a:p>
        <a:p>
          <a:pPr marL="171450" lvl="1" indent="-171450" algn="l" defTabSz="711200">
            <a:lnSpc>
              <a:spcPts val="2300"/>
            </a:lnSpc>
            <a:spcBef>
              <a:spcPct val="0"/>
            </a:spcBef>
            <a:spcAft>
              <a:spcPct val="15000"/>
            </a:spcAft>
            <a:buChar char="•"/>
          </a:pPr>
          <a:r>
            <a:rPr lang="zh-CN" altLang="en-US" sz="1600" kern="1200" dirty="0">
              <a:latin typeface="手札体-简粗体" panose="03000700000000000000" pitchFamily="66" charset="-122"/>
              <a:ea typeface="手札体-简粗体" panose="03000700000000000000" pitchFamily="66" charset="-122"/>
            </a:rPr>
            <a:t>目标市场是企业决定要进入的那个市场。</a:t>
          </a:r>
        </a:p>
      </dsp:txBody>
      <dsp:txXfrm>
        <a:off x="2623044" y="308842"/>
        <a:ext cx="1724945" cy="3490557"/>
      </dsp:txXfrm>
    </dsp:sp>
    <dsp:sp modelId="{F6DC00D1-5A8B-45C0-898A-226172CC6EAC}">
      <dsp:nvSpPr>
        <dsp:cNvPr id="0" name=""/>
        <dsp:cNvSpPr/>
      </dsp:nvSpPr>
      <dsp:spPr>
        <a:xfrm>
          <a:off x="4584883" y="1826918"/>
          <a:ext cx="388442" cy="45440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latin typeface="手札体-简粗体" panose="03000700000000000000" pitchFamily="66" charset="-122"/>
            <a:ea typeface="手札体-简粗体" panose="03000700000000000000" pitchFamily="66" charset="-122"/>
          </a:endParaRPr>
        </a:p>
      </dsp:txBody>
      <dsp:txXfrm>
        <a:off x="4584883" y="1917799"/>
        <a:ext cx="271909" cy="272642"/>
      </dsp:txXfrm>
    </dsp:sp>
    <dsp:sp modelId="{4B7C69F7-C138-4901-9216-3537915308A4}">
      <dsp:nvSpPr>
        <dsp:cNvPr id="0" name=""/>
        <dsp:cNvSpPr/>
      </dsp:nvSpPr>
      <dsp:spPr>
        <a:xfrm>
          <a:off x="5134566" y="255176"/>
          <a:ext cx="1832277" cy="359788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ts val="2300"/>
            </a:lnSpc>
            <a:spcBef>
              <a:spcPct val="0"/>
            </a:spcBef>
            <a:spcAft>
              <a:spcPct val="35000"/>
            </a:spcAft>
            <a:buNone/>
          </a:pPr>
          <a:r>
            <a:rPr lang="zh-CN" altLang="en-US" sz="1800" kern="1200" dirty="0">
              <a:solidFill>
                <a:srgbClr val="FF0000"/>
              </a:solidFill>
              <a:latin typeface="手札体-简粗体" panose="03000700000000000000" pitchFamily="66" charset="-122"/>
              <a:ea typeface="手札体-简粗体" panose="03000700000000000000" pitchFamily="66" charset="-122"/>
            </a:rPr>
            <a:t>市场营销调研</a:t>
          </a:r>
        </a:p>
        <a:p>
          <a:pPr marL="171450" lvl="1" indent="-171450" algn="l" defTabSz="711200">
            <a:lnSpc>
              <a:spcPts val="2300"/>
            </a:lnSpc>
            <a:spcBef>
              <a:spcPct val="0"/>
            </a:spcBef>
            <a:spcAft>
              <a:spcPct val="15000"/>
            </a:spcAft>
            <a:buChar char="•"/>
          </a:pPr>
          <a:r>
            <a:rPr lang="zh-CN" altLang="en-US" sz="1600" kern="1200" dirty="0">
              <a:latin typeface="手札体-简粗体" panose="03000700000000000000" pitchFamily="66" charset="-122"/>
              <a:ea typeface="手札体-简粗体" panose="03000700000000000000" pitchFamily="66" charset="-122"/>
            </a:rPr>
            <a:t>案头调研（二手）</a:t>
          </a:r>
        </a:p>
        <a:p>
          <a:pPr marL="171450" lvl="1" indent="-171450" algn="l" defTabSz="711200">
            <a:lnSpc>
              <a:spcPts val="2300"/>
            </a:lnSpc>
            <a:spcBef>
              <a:spcPct val="0"/>
            </a:spcBef>
            <a:spcAft>
              <a:spcPct val="15000"/>
            </a:spcAft>
            <a:buChar char="•"/>
          </a:pPr>
          <a:r>
            <a:rPr lang="zh-CN" altLang="en-US" sz="1600" kern="1200" dirty="0">
              <a:latin typeface="手札体-简粗体" panose="03000700000000000000" pitchFamily="66" charset="-122"/>
              <a:ea typeface="手札体-简粗体" panose="03000700000000000000" pitchFamily="66" charset="-122"/>
            </a:rPr>
            <a:t>实地调研（一手）</a:t>
          </a:r>
        </a:p>
      </dsp:txBody>
      <dsp:txXfrm>
        <a:off x="5188232" y="308842"/>
        <a:ext cx="1724945" cy="3490557"/>
      </dsp:txXfrm>
    </dsp:sp>
    <dsp:sp modelId="{0BC7C15A-C855-4AEE-862E-679C667FF8BA}">
      <dsp:nvSpPr>
        <dsp:cNvPr id="0" name=""/>
        <dsp:cNvSpPr/>
      </dsp:nvSpPr>
      <dsp:spPr>
        <a:xfrm>
          <a:off x="7150071" y="1826918"/>
          <a:ext cx="388442" cy="45440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latin typeface="手札体-简粗体" panose="03000700000000000000" pitchFamily="66" charset="-122"/>
            <a:ea typeface="手札体-简粗体" panose="03000700000000000000" pitchFamily="66" charset="-122"/>
          </a:endParaRPr>
        </a:p>
      </dsp:txBody>
      <dsp:txXfrm>
        <a:off x="7150071" y="1917799"/>
        <a:ext cx="271909" cy="272642"/>
      </dsp:txXfrm>
    </dsp:sp>
    <dsp:sp modelId="{6E94BFD9-E0EF-44D8-8CF4-22590AE78C20}">
      <dsp:nvSpPr>
        <dsp:cNvPr id="0" name=""/>
        <dsp:cNvSpPr/>
      </dsp:nvSpPr>
      <dsp:spPr>
        <a:xfrm>
          <a:off x="7699755" y="255176"/>
          <a:ext cx="1832277" cy="3597889"/>
        </a:xfrm>
        <a:prstGeom prst="roundRect">
          <a:avLst>
            <a:gd name="adj" fmla="val 10000"/>
          </a:avLst>
        </a:prstGeom>
        <a:solidFill>
          <a:schemeClr val="accent2"/>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ts val="2300"/>
            </a:lnSpc>
            <a:spcBef>
              <a:spcPct val="0"/>
            </a:spcBef>
            <a:spcAft>
              <a:spcPct val="35000"/>
            </a:spcAft>
            <a:buNone/>
          </a:pPr>
          <a:r>
            <a:rPr lang="zh-CN" altLang="en-US" sz="1800" kern="1200" dirty="0">
              <a:solidFill>
                <a:srgbClr val="FF0000"/>
              </a:solidFill>
              <a:latin typeface="手札体-简粗体" panose="03000700000000000000" pitchFamily="66" charset="-122"/>
              <a:ea typeface="手札体-简粗体" panose="03000700000000000000" pitchFamily="66" charset="-122"/>
            </a:rPr>
            <a:t>市场营销组合决策</a:t>
          </a:r>
        </a:p>
        <a:p>
          <a:pPr marL="171450" lvl="1" indent="-171450" algn="l" defTabSz="711200">
            <a:lnSpc>
              <a:spcPts val="2300"/>
            </a:lnSpc>
            <a:spcBef>
              <a:spcPct val="0"/>
            </a:spcBef>
            <a:spcAft>
              <a:spcPct val="15000"/>
            </a:spcAft>
            <a:buChar char="•"/>
          </a:pPr>
          <a:r>
            <a:rPr lang="zh-CN" altLang="en-US" sz="1600" kern="1200" dirty="0">
              <a:latin typeface="手札体-简粗体" panose="03000700000000000000" pitchFamily="66" charset="-122"/>
              <a:ea typeface="手札体-简粗体" panose="03000700000000000000" pitchFamily="66" charset="-122"/>
            </a:rPr>
            <a:t>产品决策</a:t>
          </a:r>
        </a:p>
        <a:p>
          <a:pPr marL="171450" lvl="1" indent="-171450" algn="l" defTabSz="711200">
            <a:lnSpc>
              <a:spcPts val="2300"/>
            </a:lnSpc>
            <a:spcBef>
              <a:spcPct val="0"/>
            </a:spcBef>
            <a:spcAft>
              <a:spcPct val="15000"/>
            </a:spcAft>
            <a:buChar char="•"/>
          </a:pPr>
          <a:r>
            <a:rPr lang="zh-CN" altLang="en-US" sz="1600" kern="1200" dirty="0">
              <a:latin typeface="手札体-简粗体" panose="03000700000000000000" pitchFamily="66" charset="-122"/>
              <a:ea typeface="手札体-简粗体" panose="03000700000000000000" pitchFamily="66" charset="-122"/>
            </a:rPr>
            <a:t>价格决策</a:t>
          </a:r>
        </a:p>
        <a:p>
          <a:pPr marL="171450" lvl="1" indent="-171450" algn="l" defTabSz="711200">
            <a:lnSpc>
              <a:spcPts val="2300"/>
            </a:lnSpc>
            <a:spcBef>
              <a:spcPct val="0"/>
            </a:spcBef>
            <a:spcAft>
              <a:spcPct val="15000"/>
            </a:spcAft>
            <a:buChar char="•"/>
          </a:pPr>
          <a:r>
            <a:rPr lang="zh-CN" altLang="en-US" sz="1600" kern="1200" dirty="0">
              <a:latin typeface="手札体-简粗体" panose="03000700000000000000" pitchFamily="66" charset="-122"/>
              <a:ea typeface="手札体-简粗体" panose="03000700000000000000" pitchFamily="66" charset="-122"/>
            </a:rPr>
            <a:t>渠道决策</a:t>
          </a:r>
        </a:p>
        <a:p>
          <a:pPr marL="171450" lvl="1" indent="-171450" algn="l" defTabSz="711200">
            <a:lnSpc>
              <a:spcPts val="2300"/>
            </a:lnSpc>
            <a:spcBef>
              <a:spcPct val="0"/>
            </a:spcBef>
            <a:spcAft>
              <a:spcPct val="15000"/>
            </a:spcAft>
            <a:buChar char="•"/>
          </a:pPr>
          <a:r>
            <a:rPr lang="zh-CN" altLang="en-US" sz="1600" kern="1200" dirty="0">
              <a:latin typeface="手札体-简粗体" panose="03000700000000000000" pitchFamily="66" charset="-122"/>
              <a:ea typeface="手札体-简粗体" panose="03000700000000000000" pitchFamily="66" charset="-122"/>
            </a:rPr>
            <a:t>促销决策</a:t>
          </a:r>
        </a:p>
      </dsp:txBody>
      <dsp:txXfrm>
        <a:off x="7753421" y="308842"/>
        <a:ext cx="1724945" cy="3490557"/>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801334" y="860323"/>
          <a:ext cx="215568" cy="695207"/>
        </a:xfrm>
        <a:custGeom>
          <a:avLst/>
          <a:gdLst/>
          <a:ahLst/>
          <a:cxnLst/>
          <a:rect l="0" t="0" r="0" b="0"/>
          <a:pathLst>
            <a:path>
              <a:moveTo>
                <a:pt x="0" y="0"/>
              </a:moveTo>
              <a:lnTo>
                <a:pt x="107784" y="0"/>
              </a:lnTo>
              <a:lnTo>
                <a:pt x="107784" y="695207"/>
              </a:lnTo>
              <a:lnTo>
                <a:pt x="215568" y="6952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801334" y="860323"/>
          <a:ext cx="215568" cy="231735"/>
        </a:xfrm>
        <a:custGeom>
          <a:avLst/>
          <a:gdLst/>
          <a:ahLst/>
          <a:cxnLst/>
          <a:rect l="0" t="0" r="0" b="0"/>
          <a:pathLst>
            <a:path>
              <a:moveTo>
                <a:pt x="0" y="0"/>
              </a:moveTo>
              <a:lnTo>
                <a:pt x="107784" y="0"/>
              </a:lnTo>
              <a:lnTo>
                <a:pt x="107784" y="231735"/>
              </a:lnTo>
              <a:lnTo>
                <a:pt x="215568" y="2317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01334" y="628587"/>
          <a:ext cx="215568" cy="231735"/>
        </a:xfrm>
        <a:custGeom>
          <a:avLst/>
          <a:gdLst/>
          <a:ahLst/>
          <a:cxnLst/>
          <a:rect l="0" t="0" r="0" b="0"/>
          <a:pathLst>
            <a:path>
              <a:moveTo>
                <a:pt x="0" y="231735"/>
              </a:moveTo>
              <a:lnTo>
                <a:pt x="107784" y="231735"/>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01334" y="165115"/>
          <a:ext cx="215568" cy="695207"/>
        </a:xfrm>
        <a:custGeom>
          <a:avLst/>
          <a:gdLst/>
          <a:ahLst/>
          <a:cxnLst/>
          <a:rect l="0" t="0" r="0" b="0"/>
          <a:pathLst>
            <a:path>
              <a:moveTo>
                <a:pt x="0" y="695207"/>
              </a:moveTo>
              <a:lnTo>
                <a:pt x="107784" y="695207"/>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23493" y="695952"/>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市场营销过程</a:t>
          </a:r>
        </a:p>
      </dsp:txBody>
      <dsp:txXfrm>
        <a:off x="723493" y="695952"/>
        <a:ext cx="1077841" cy="328741"/>
      </dsp:txXfrm>
    </dsp:sp>
    <dsp:sp modelId="{22C8BBC7-02FA-4EF0-899A-834C1FEE39E3}">
      <dsp:nvSpPr>
        <dsp:cNvPr id="0" name=""/>
        <dsp:cNvSpPr/>
      </dsp:nvSpPr>
      <dsp:spPr>
        <a:xfrm>
          <a:off x="2016903" y="745"/>
          <a:ext cx="1077841" cy="3287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市场营销的过程</a:t>
          </a:r>
        </a:p>
      </dsp:txBody>
      <dsp:txXfrm>
        <a:off x="2016903" y="745"/>
        <a:ext cx="1077841" cy="328741"/>
      </dsp:txXfrm>
    </dsp:sp>
    <dsp:sp modelId="{86A07B8D-FF15-4EFF-8681-05A46BF1E797}">
      <dsp:nvSpPr>
        <dsp:cNvPr id="0" name=""/>
        <dsp:cNvSpPr/>
      </dsp:nvSpPr>
      <dsp:spPr>
        <a:xfrm>
          <a:off x="2016903" y="464216"/>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目标营销经历的三个阶段</a:t>
          </a:r>
        </a:p>
      </dsp:txBody>
      <dsp:txXfrm>
        <a:off x="2016903" y="464216"/>
        <a:ext cx="1077841" cy="328741"/>
      </dsp:txXfrm>
    </dsp:sp>
    <dsp:sp modelId="{A73C4A40-2D47-BF42-9EF8-B3BEE9451F45}">
      <dsp:nvSpPr>
        <dsp:cNvPr id="0" name=""/>
        <dsp:cNvSpPr/>
      </dsp:nvSpPr>
      <dsp:spPr>
        <a:xfrm>
          <a:off x="2016903" y="927688"/>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选择目标市场的三种战略</a:t>
          </a:r>
        </a:p>
      </dsp:txBody>
      <dsp:txXfrm>
        <a:off x="2016903" y="927688"/>
        <a:ext cx="1077841" cy="328741"/>
      </dsp:txXfrm>
    </dsp:sp>
    <dsp:sp modelId="{19BA56B5-C34A-B64D-A239-C962FAC6DE3A}">
      <dsp:nvSpPr>
        <dsp:cNvPr id="0" name=""/>
        <dsp:cNvSpPr/>
      </dsp:nvSpPr>
      <dsp:spPr>
        <a:xfrm>
          <a:off x="2016903" y="1391160"/>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市场营销组合策略</a:t>
          </a:r>
        </a:p>
      </dsp:txBody>
      <dsp:txXfrm>
        <a:off x="2016903" y="1391160"/>
        <a:ext cx="1077841" cy="328741"/>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3E9DE-8408-4B22-9187-9DB23B030F79}">
      <dsp:nvSpPr>
        <dsp:cNvPr id="0" name=""/>
        <dsp:cNvSpPr/>
      </dsp:nvSpPr>
      <dsp:spPr>
        <a:xfrm rot="5400000">
          <a:off x="1240171" y="965244"/>
          <a:ext cx="870748" cy="991316"/>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0F1EC9-8F37-4812-ADAA-E9F09F0DE819}">
      <dsp:nvSpPr>
        <dsp:cNvPr id="0" name=""/>
        <dsp:cNvSpPr/>
      </dsp:nvSpPr>
      <dsp:spPr>
        <a:xfrm>
          <a:off x="742622" y="0"/>
          <a:ext cx="1999536" cy="1026032"/>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市场细分</a:t>
          </a:r>
        </a:p>
      </dsp:txBody>
      <dsp:txXfrm>
        <a:off x="792718" y="50096"/>
        <a:ext cx="1899344" cy="925840"/>
      </dsp:txXfrm>
    </dsp:sp>
    <dsp:sp modelId="{199116A6-F8E9-4937-BAC5-23F9B7DB28D2}">
      <dsp:nvSpPr>
        <dsp:cNvPr id="0" name=""/>
        <dsp:cNvSpPr/>
      </dsp:nvSpPr>
      <dsp:spPr>
        <a:xfrm>
          <a:off x="3453496" y="117162"/>
          <a:ext cx="1066104" cy="829284"/>
        </a:xfrm>
        <a:prstGeom prst="rect">
          <a:avLst/>
        </a:prstGeom>
        <a:noFill/>
        <a:ln>
          <a:noFill/>
        </a:ln>
        <a:effectLst/>
      </dsp:spPr>
      <dsp:style>
        <a:lnRef idx="0">
          <a:scrgbClr r="0" g="0" b="0"/>
        </a:lnRef>
        <a:fillRef idx="0">
          <a:scrgbClr r="0" g="0" b="0"/>
        </a:fillRef>
        <a:effectRef idx="0">
          <a:scrgbClr r="0" g="0" b="0"/>
        </a:effectRef>
        <a:fontRef idx="minor"/>
      </dsp:style>
    </dsp:sp>
    <dsp:sp modelId="{815EB2B3-6960-4204-A591-F8F73E2E59BB}">
      <dsp:nvSpPr>
        <dsp:cNvPr id="0" name=""/>
        <dsp:cNvSpPr/>
      </dsp:nvSpPr>
      <dsp:spPr>
        <a:xfrm rot="5400000">
          <a:off x="2583589" y="2117817"/>
          <a:ext cx="870748" cy="991316"/>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CAF168-E6A4-4EAE-A2B5-C72E1A432EEB}">
      <dsp:nvSpPr>
        <dsp:cNvPr id="0" name=""/>
        <dsp:cNvSpPr/>
      </dsp:nvSpPr>
      <dsp:spPr>
        <a:xfrm>
          <a:off x="2086040" y="1152569"/>
          <a:ext cx="1999536" cy="1026032"/>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选择目标市场</a:t>
          </a:r>
        </a:p>
      </dsp:txBody>
      <dsp:txXfrm>
        <a:off x="2136136" y="1202665"/>
        <a:ext cx="1899344" cy="925840"/>
      </dsp:txXfrm>
    </dsp:sp>
    <dsp:sp modelId="{AD355803-72BC-4075-8997-A74D8AD43643}">
      <dsp:nvSpPr>
        <dsp:cNvPr id="0" name=""/>
        <dsp:cNvSpPr/>
      </dsp:nvSpPr>
      <dsp:spPr>
        <a:xfrm>
          <a:off x="4796914" y="1269735"/>
          <a:ext cx="1066104" cy="829284"/>
        </a:xfrm>
        <a:prstGeom prst="rect">
          <a:avLst/>
        </a:prstGeom>
        <a:noFill/>
        <a:ln>
          <a:noFill/>
        </a:ln>
        <a:effectLst/>
      </dsp:spPr>
      <dsp:style>
        <a:lnRef idx="0">
          <a:scrgbClr r="0" g="0" b="0"/>
        </a:lnRef>
        <a:fillRef idx="0">
          <a:scrgbClr r="0" g="0" b="0"/>
        </a:fillRef>
        <a:effectRef idx="0">
          <a:scrgbClr r="0" g="0" b="0"/>
        </a:effectRef>
        <a:fontRef idx="minor"/>
      </dsp:style>
    </dsp:sp>
    <dsp:sp modelId="{7761D5F9-FBE3-421E-89E7-1B25CB75679C}">
      <dsp:nvSpPr>
        <dsp:cNvPr id="0" name=""/>
        <dsp:cNvSpPr/>
      </dsp:nvSpPr>
      <dsp:spPr>
        <a:xfrm>
          <a:off x="3429457" y="2305142"/>
          <a:ext cx="1999536" cy="1026032"/>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进行市场定位</a:t>
          </a:r>
        </a:p>
      </dsp:txBody>
      <dsp:txXfrm>
        <a:off x="3479553" y="2355238"/>
        <a:ext cx="1899344" cy="92584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801334" y="860323"/>
          <a:ext cx="215568" cy="695207"/>
        </a:xfrm>
        <a:custGeom>
          <a:avLst/>
          <a:gdLst/>
          <a:ahLst/>
          <a:cxnLst/>
          <a:rect l="0" t="0" r="0" b="0"/>
          <a:pathLst>
            <a:path>
              <a:moveTo>
                <a:pt x="0" y="0"/>
              </a:moveTo>
              <a:lnTo>
                <a:pt x="107784" y="0"/>
              </a:lnTo>
              <a:lnTo>
                <a:pt x="107784" y="695207"/>
              </a:lnTo>
              <a:lnTo>
                <a:pt x="215568" y="6952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801334" y="860323"/>
          <a:ext cx="215568" cy="231735"/>
        </a:xfrm>
        <a:custGeom>
          <a:avLst/>
          <a:gdLst/>
          <a:ahLst/>
          <a:cxnLst/>
          <a:rect l="0" t="0" r="0" b="0"/>
          <a:pathLst>
            <a:path>
              <a:moveTo>
                <a:pt x="0" y="0"/>
              </a:moveTo>
              <a:lnTo>
                <a:pt x="107784" y="0"/>
              </a:lnTo>
              <a:lnTo>
                <a:pt x="107784" y="231735"/>
              </a:lnTo>
              <a:lnTo>
                <a:pt x="215568" y="2317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01334" y="628587"/>
          <a:ext cx="215568" cy="231735"/>
        </a:xfrm>
        <a:custGeom>
          <a:avLst/>
          <a:gdLst/>
          <a:ahLst/>
          <a:cxnLst/>
          <a:rect l="0" t="0" r="0" b="0"/>
          <a:pathLst>
            <a:path>
              <a:moveTo>
                <a:pt x="0" y="231735"/>
              </a:moveTo>
              <a:lnTo>
                <a:pt x="107784" y="231735"/>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01334" y="165115"/>
          <a:ext cx="215568" cy="695207"/>
        </a:xfrm>
        <a:custGeom>
          <a:avLst/>
          <a:gdLst/>
          <a:ahLst/>
          <a:cxnLst/>
          <a:rect l="0" t="0" r="0" b="0"/>
          <a:pathLst>
            <a:path>
              <a:moveTo>
                <a:pt x="0" y="695207"/>
              </a:moveTo>
              <a:lnTo>
                <a:pt x="107784" y="695207"/>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23493" y="695952"/>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市场营销过程</a:t>
          </a:r>
        </a:p>
      </dsp:txBody>
      <dsp:txXfrm>
        <a:off x="723493" y="695952"/>
        <a:ext cx="1077841" cy="328741"/>
      </dsp:txXfrm>
    </dsp:sp>
    <dsp:sp modelId="{22C8BBC7-02FA-4EF0-899A-834C1FEE39E3}">
      <dsp:nvSpPr>
        <dsp:cNvPr id="0" name=""/>
        <dsp:cNvSpPr/>
      </dsp:nvSpPr>
      <dsp:spPr>
        <a:xfrm>
          <a:off x="2016903" y="745"/>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市场营销的过程</a:t>
          </a:r>
        </a:p>
      </dsp:txBody>
      <dsp:txXfrm>
        <a:off x="2016903" y="745"/>
        <a:ext cx="1077841" cy="328741"/>
      </dsp:txXfrm>
    </dsp:sp>
    <dsp:sp modelId="{86A07B8D-FF15-4EFF-8681-05A46BF1E797}">
      <dsp:nvSpPr>
        <dsp:cNvPr id="0" name=""/>
        <dsp:cNvSpPr/>
      </dsp:nvSpPr>
      <dsp:spPr>
        <a:xfrm>
          <a:off x="2016903" y="464216"/>
          <a:ext cx="1077841" cy="3287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目标营销经历的三个阶段</a:t>
          </a:r>
        </a:p>
      </dsp:txBody>
      <dsp:txXfrm>
        <a:off x="2016903" y="464216"/>
        <a:ext cx="1077841" cy="328741"/>
      </dsp:txXfrm>
    </dsp:sp>
    <dsp:sp modelId="{A73C4A40-2D47-BF42-9EF8-B3BEE9451F45}">
      <dsp:nvSpPr>
        <dsp:cNvPr id="0" name=""/>
        <dsp:cNvSpPr/>
      </dsp:nvSpPr>
      <dsp:spPr>
        <a:xfrm>
          <a:off x="2016903" y="927688"/>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选择目标市场的三种战略</a:t>
          </a:r>
        </a:p>
      </dsp:txBody>
      <dsp:txXfrm>
        <a:off x="2016903" y="927688"/>
        <a:ext cx="1077841" cy="328741"/>
      </dsp:txXfrm>
    </dsp:sp>
    <dsp:sp modelId="{19BA56B5-C34A-B64D-A239-C962FAC6DE3A}">
      <dsp:nvSpPr>
        <dsp:cNvPr id="0" name=""/>
        <dsp:cNvSpPr/>
      </dsp:nvSpPr>
      <dsp:spPr>
        <a:xfrm>
          <a:off x="2016903" y="1391160"/>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市场营销组合策略</a:t>
          </a:r>
        </a:p>
      </dsp:txBody>
      <dsp:txXfrm>
        <a:off x="2016903" y="1391160"/>
        <a:ext cx="1077841" cy="328741"/>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3E9DE-8408-4B22-9187-9DB23B030F79}">
      <dsp:nvSpPr>
        <dsp:cNvPr id="0" name=""/>
        <dsp:cNvSpPr/>
      </dsp:nvSpPr>
      <dsp:spPr>
        <a:xfrm rot="5400000">
          <a:off x="1240171" y="965244"/>
          <a:ext cx="870748" cy="991316"/>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0F1EC9-8F37-4812-ADAA-E9F09F0DE819}">
      <dsp:nvSpPr>
        <dsp:cNvPr id="0" name=""/>
        <dsp:cNvSpPr/>
      </dsp:nvSpPr>
      <dsp:spPr>
        <a:xfrm>
          <a:off x="742622" y="0"/>
          <a:ext cx="1999536" cy="1026032"/>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市场细分</a:t>
          </a:r>
        </a:p>
      </dsp:txBody>
      <dsp:txXfrm>
        <a:off x="792718" y="50096"/>
        <a:ext cx="1899344" cy="925840"/>
      </dsp:txXfrm>
    </dsp:sp>
    <dsp:sp modelId="{199116A6-F8E9-4937-BAC5-23F9B7DB28D2}">
      <dsp:nvSpPr>
        <dsp:cNvPr id="0" name=""/>
        <dsp:cNvSpPr/>
      </dsp:nvSpPr>
      <dsp:spPr>
        <a:xfrm>
          <a:off x="3453496" y="117162"/>
          <a:ext cx="1066104" cy="829284"/>
        </a:xfrm>
        <a:prstGeom prst="rect">
          <a:avLst/>
        </a:prstGeom>
        <a:noFill/>
        <a:ln>
          <a:noFill/>
        </a:ln>
        <a:effectLst/>
      </dsp:spPr>
      <dsp:style>
        <a:lnRef idx="0">
          <a:scrgbClr r="0" g="0" b="0"/>
        </a:lnRef>
        <a:fillRef idx="0">
          <a:scrgbClr r="0" g="0" b="0"/>
        </a:fillRef>
        <a:effectRef idx="0">
          <a:scrgbClr r="0" g="0" b="0"/>
        </a:effectRef>
        <a:fontRef idx="minor"/>
      </dsp:style>
    </dsp:sp>
    <dsp:sp modelId="{815EB2B3-6960-4204-A591-F8F73E2E59BB}">
      <dsp:nvSpPr>
        <dsp:cNvPr id="0" name=""/>
        <dsp:cNvSpPr/>
      </dsp:nvSpPr>
      <dsp:spPr>
        <a:xfrm rot="5400000">
          <a:off x="2583589" y="2117817"/>
          <a:ext cx="870748" cy="991316"/>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CAF168-E6A4-4EAE-A2B5-C72E1A432EEB}">
      <dsp:nvSpPr>
        <dsp:cNvPr id="0" name=""/>
        <dsp:cNvSpPr/>
      </dsp:nvSpPr>
      <dsp:spPr>
        <a:xfrm>
          <a:off x="2086040" y="1152569"/>
          <a:ext cx="1999536" cy="1026032"/>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选择目标市场</a:t>
          </a:r>
        </a:p>
      </dsp:txBody>
      <dsp:txXfrm>
        <a:off x="2136136" y="1202665"/>
        <a:ext cx="1899344" cy="925840"/>
      </dsp:txXfrm>
    </dsp:sp>
    <dsp:sp modelId="{AD355803-72BC-4075-8997-A74D8AD43643}">
      <dsp:nvSpPr>
        <dsp:cNvPr id="0" name=""/>
        <dsp:cNvSpPr/>
      </dsp:nvSpPr>
      <dsp:spPr>
        <a:xfrm>
          <a:off x="4796914" y="1269735"/>
          <a:ext cx="1066104" cy="829284"/>
        </a:xfrm>
        <a:prstGeom prst="rect">
          <a:avLst/>
        </a:prstGeom>
        <a:noFill/>
        <a:ln>
          <a:noFill/>
        </a:ln>
        <a:effectLst/>
      </dsp:spPr>
      <dsp:style>
        <a:lnRef idx="0">
          <a:scrgbClr r="0" g="0" b="0"/>
        </a:lnRef>
        <a:fillRef idx="0">
          <a:scrgbClr r="0" g="0" b="0"/>
        </a:fillRef>
        <a:effectRef idx="0">
          <a:scrgbClr r="0" g="0" b="0"/>
        </a:effectRef>
        <a:fontRef idx="minor"/>
      </dsp:style>
    </dsp:sp>
    <dsp:sp modelId="{7761D5F9-FBE3-421E-89E7-1B25CB75679C}">
      <dsp:nvSpPr>
        <dsp:cNvPr id="0" name=""/>
        <dsp:cNvSpPr/>
      </dsp:nvSpPr>
      <dsp:spPr>
        <a:xfrm>
          <a:off x="3429457" y="2305142"/>
          <a:ext cx="1999536" cy="1026032"/>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进行市场定位</a:t>
          </a:r>
        </a:p>
      </dsp:txBody>
      <dsp:txXfrm>
        <a:off x="3479553" y="2355238"/>
        <a:ext cx="1899344" cy="92584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801334" y="860323"/>
          <a:ext cx="215568" cy="695207"/>
        </a:xfrm>
        <a:custGeom>
          <a:avLst/>
          <a:gdLst/>
          <a:ahLst/>
          <a:cxnLst/>
          <a:rect l="0" t="0" r="0" b="0"/>
          <a:pathLst>
            <a:path>
              <a:moveTo>
                <a:pt x="0" y="0"/>
              </a:moveTo>
              <a:lnTo>
                <a:pt x="107784" y="0"/>
              </a:lnTo>
              <a:lnTo>
                <a:pt x="107784" y="695207"/>
              </a:lnTo>
              <a:lnTo>
                <a:pt x="215568" y="6952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801334" y="860323"/>
          <a:ext cx="215568" cy="231735"/>
        </a:xfrm>
        <a:custGeom>
          <a:avLst/>
          <a:gdLst/>
          <a:ahLst/>
          <a:cxnLst/>
          <a:rect l="0" t="0" r="0" b="0"/>
          <a:pathLst>
            <a:path>
              <a:moveTo>
                <a:pt x="0" y="0"/>
              </a:moveTo>
              <a:lnTo>
                <a:pt x="107784" y="0"/>
              </a:lnTo>
              <a:lnTo>
                <a:pt x="107784" y="231735"/>
              </a:lnTo>
              <a:lnTo>
                <a:pt x="215568" y="2317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01334" y="628587"/>
          <a:ext cx="215568" cy="231735"/>
        </a:xfrm>
        <a:custGeom>
          <a:avLst/>
          <a:gdLst/>
          <a:ahLst/>
          <a:cxnLst/>
          <a:rect l="0" t="0" r="0" b="0"/>
          <a:pathLst>
            <a:path>
              <a:moveTo>
                <a:pt x="0" y="231735"/>
              </a:moveTo>
              <a:lnTo>
                <a:pt x="107784" y="231735"/>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01334" y="165115"/>
          <a:ext cx="215568" cy="695207"/>
        </a:xfrm>
        <a:custGeom>
          <a:avLst/>
          <a:gdLst/>
          <a:ahLst/>
          <a:cxnLst/>
          <a:rect l="0" t="0" r="0" b="0"/>
          <a:pathLst>
            <a:path>
              <a:moveTo>
                <a:pt x="0" y="695207"/>
              </a:moveTo>
              <a:lnTo>
                <a:pt x="107784" y="695207"/>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23493" y="695952"/>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市场营销过程</a:t>
          </a:r>
        </a:p>
      </dsp:txBody>
      <dsp:txXfrm>
        <a:off x="723493" y="695952"/>
        <a:ext cx="1077841" cy="328741"/>
      </dsp:txXfrm>
    </dsp:sp>
    <dsp:sp modelId="{22C8BBC7-02FA-4EF0-899A-834C1FEE39E3}">
      <dsp:nvSpPr>
        <dsp:cNvPr id="0" name=""/>
        <dsp:cNvSpPr/>
      </dsp:nvSpPr>
      <dsp:spPr>
        <a:xfrm>
          <a:off x="2016903" y="745"/>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市场营销的过程</a:t>
          </a:r>
        </a:p>
      </dsp:txBody>
      <dsp:txXfrm>
        <a:off x="2016903" y="745"/>
        <a:ext cx="1077841" cy="328741"/>
      </dsp:txXfrm>
    </dsp:sp>
    <dsp:sp modelId="{86A07B8D-FF15-4EFF-8681-05A46BF1E797}">
      <dsp:nvSpPr>
        <dsp:cNvPr id="0" name=""/>
        <dsp:cNvSpPr/>
      </dsp:nvSpPr>
      <dsp:spPr>
        <a:xfrm>
          <a:off x="2016903" y="464216"/>
          <a:ext cx="1077841" cy="3287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目标营销经历的三个阶段</a:t>
          </a:r>
        </a:p>
      </dsp:txBody>
      <dsp:txXfrm>
        <a:off x="2016903" y="464216"/>
        <a:ext cx="1077841" cy="328741"/>
      </dsp:txXfrm>
    </dsp:sp>
    <dsp:sp modelId="{A73C4A40-2D47-BF42-9EF8-B3BEE9451F45}">
      <dsp:nvSpPr>
        <dsp:cNvPr id="0" name=""/>
        <dsp:cNvSpPr/>
      </dsp:nvSpPr>
      <dsp:spPr>
        <a:xfrm>
          <a:off x="2016903" y="927688"/>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选择目标市场的三种战略</a:t>
          </a:r>
        </a:p>
      </dsp:txBody>
      <dsp:txXfrm>
        <a:off x="2016903" y="927688"/>
        <a:ext cx="1077841" cy="328741"/>
      </dsp:txXfrm>
    </dsp:sp>
    <dsp:sp modelId="{19BA56B5-C34A-B64D-A239-C962FAC6DE3A}">
      <dsp:nvSpPr>
        <dsp:cNvPr id="0" name=""/>
        <dsp:cNvSpPr/>
      </dsp:nvSpPr>
      <dsp:spPr>
        <a:xfrm>
          <a:off x="2016903" y="1391160"/>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市场营销组合策略</a:t>
          </a:r>
        </a:p>
      </dsp:txBody>
      <dsp:txXfrm>
        <a:off x="2016903" y="1391160"/>
        <a:ext cx="1077841" cy="328741"/>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801334" y="860323"/>
          <a:ext cx="215568" cy="695207"/>
        </a:xfrm>
        <a:custGeom>
          <a:avLst/>
          <a:gdLst/>
          <a:ahLst/>
          <a:cxnLst/>
          <a:rect l="0" t="0" r="0" b="0"/>
          <a:pathLst>
            <a:path>
              <a:moveTo>
                <a:pt x="0" y="0"/>
              </a:moveTo>
              <a:lnTo>
                <a:pt x="107784" y="0"/>
              </a:lnTo>
              <a:lnTo>
                <a:pt x="107784" y="695207"/>
              </a:lnTo>
              <a:lnTo>
                <a:pt x="215568" y="6952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801334" y="860323"/>
          <a:ext cx="215568" cy="231735"/>
        </a:xfrm>
        <a:custGeom>
          <a:avLst/>
          <a:gdLst/>
          <a:ahLst/>
          <a:cxnLst/>
          <a:rect l="0" t="0" r="0" b="0"/>
          <a:pathLst>
            <a:path>
              <a:moveTo>
                <a:pt x="0" y="0"/>
              </a:moveTo>
              <a:lnTo>
                <a:pt x="107784" y="0"/>
              </a:lnTo>
              <a:lnTo>
                <a:pt x="107784" y="231735"/>
              </a:lnTo>
              <a:lnTo>
                <a:pt x="215568" y="2317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01334" y="628587"/>
          <a:ext cx="215568" cy="231735"/>
        </a:xfrm>
        <a:custGeom>
          <a:avLst/>
          <a:gdLst/>
          <a:ahLst/>
          <a:cxnLst/>
          <a:rect l="0" t="0" r="0" b="0"/>
          <a:pathLst>
            <a:path>
              <a:moveTo>
                <a:pt x="0" y="231735"/>
              </a:moveTo>
              <a:lnTo>
                <a:pt x="107784" y="231735"/>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01334" y="165115"/>
          <a:ext cx="215568" cy="695207"/>
        </a:xfrm>
        <a:custGeom>
          <a:avLst/>
          <a:gdLst/>
          <a:ahLst/>
          <a:cxnLst/>
          <a:rect l="0" t="0" r="0" b="0"/>
          <a:pathLst>
            <a:path>
              <a:moveTo>
                <a:pt x="0" y="695207"/>
              </a:moveTo>
              <a:lnTo>
                <a:pt x="107784" y="695207"/>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23493" y="695952"/>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市场营销过程</a:t>
          </a:r>
        </a:p>
      </dsp:txBody>
      <dsp:txXfrm>
        <a:off x="723493" y="695952"/>
        <a:ext cx="1077841" cy="328741"/>
      </dsp:txXfrm>
    </dsp:sp>
    <dsp:sp modelId="{22C8BBC7-02FA-4EF0-899A-834C1FEE39E3}">
      <dsp:nvSpPr>
        <dsp:cNvPr id="0" name=""/>
        <dsp:cNvSpPr/>
      </dsp:nvSpPr>
      <dsp:spPr>
        <a:xfrm>
          <a:off x="2016903" y="745"/>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市场营销的过程</a:t>
          </a:r>
        </a:p>
      </dsp:txBody>
      <dsp:txXfrm>
        <a:off x="2016903" y="745"/>
        <a:ext cx="1077841" cy="328741"/>
      </dsp:txXfrm>
    </dsp:sp>
    <dsp:sp modelId="{86A07B8D-FF15-4EFF-8681-05A46BF1E797}">
      <dsp:nvSpPr>
        <dsp:cNvPr id="0" name=""/>
        <dsp:cNvSpPr/>
      </dsp:nvSpPr>
      <dsp:spPr>
        <a:xfrm>
          <a:off x="2016903" y="464216"/>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目标营销经历的三个阶段</a:t>
          </a:r>
        </a:p>
      </dsp:txBody>
      <dsp:txXfrm>
        <a:off x="2016903" y="464216"/>
        <a:ext cx="1077841" cy="328741"/>
      </dsp:txXfrm>
    </dsp:sp>
    <dsp:sp modelId="{A73C4A40-2D47-BF42-9EF8-B3BEE9451F45}">
      <dsp:nvSpPr>
        <dsp:cNvPr id="0" name=""/>
        <dsp:cNvSpPr/>
      </dsp:nvSpPr>
      <dsp:spPr>
        <a:xfrm>
          <a:off x="2016903" y="927688"/>
          <a:ext cx="1077841" cy="3287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选择目标市场的三种战略</a:t>
          </a:r>
        </a:p>
      </dsp:txBody>
      <dsp:txXfrm>
        <a:off x="2016903" y="927688"/>
        <a:ext cx="1077841" cy="328741"/>
      </dsp:txXfrm>
    </dsp:sp>
    <dsp:sp modelId="{19BA56B5-C34A-B64D-A239-C962FAC6DE3A}">
      <dsp:nvSpPr>
        <dsp:cNvPr id="0" name=""/>
        <dsp:cNvSpPr/>
      </dsp:nvSpPr>
      <dsp:spPr>
        <a:xfrm>
          <a:off x="2016903" y="1391160"/>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市场营销组合策略</a:t>
          </a:r>
        </a:p>
      </dsp:txBody>
      <dsp:txXfrm>
        <a:off x="2016903" y="1391160"/>
        <a:ext cx="1077841" cy="328741"/>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801334" y="860323"/>
          <a:ext cx="215568" cy="695207"/>
        </a:xfrm>
        <a:custGeom>
          <a:avLst/>
          <a:gdLst/>
          <a:ahLst/>
          <a:cxnLst/>
          <a:rect l="0" t="0" r="0" b="0"/>
          <a:pathLst>
            <a:path>
              <a:moveTo>
                <a:pt x="0" y="0"/>
              </a:moveTo>
              <a:lnTo>
                <a:pt x="107784" y="0"/>
              </a:lnTo>
              <a:lnTo>
                <a:pt x="107784" y="695207"/>
              </a:lnTo>
              <a:lnTo>
                <a:pt x="215568" y="6952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801334" y="860323"/>
          <a:ext cx="215568" cy="231735"/>
        </a:xfrm>
        <a:custGeom>
          <a:avLst/>
          <a:gdLst/>
          <a:ahLst/>
          <a:cxnLst/>
          <a:rect l="0" t="0" r="0" b="0"/>
          <a:pathLst>
            <a:path>
              <a:moveTo>
                <a:pt x="0" y="0"/>
              </a:moveTo>
              <a:lnTo>
                <a:pt x="107784" y="0"/>
              </a:lnTo>
              <a:lnTo>
                <a:pt x="107784" y="231735"/>
              </a:lnTo>
              <a:lnTo>
                <a:pt x="215568" y="2317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01334" y="628587"/>
          <a:ext cx="215568" cy="231735"/>
        </a:xfrm>
        <a:custGeom>
          <a:avLst/>
          <a:gdLst/>
          <a:ahLst/>
          <a:cxnLst/>
          <a:rect l="0" t="0" r="0" b="0"/>
          <a:pathLst>
            <a:path>
              <a:moveTo>
                <a:pt x="0" y="231735"/>
              </a:moveTo>
              <a:lnTo>
                <a:pt x="107784" y="231735"/>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01334" y="165115"/>
          <a:ext cx="215568" cy="695207"/>
        </a:xfrm>
        <a:custGeom>
          <a:avLst/>
          <a:gdLst/>
          <a:ahLst/>
          <a:cxnLst/>
          <a:rect l="0" t="0" r="0" b="0"/>
          <a:pathLst>
            <a:path>
              <a:moveTo>
                <a:pt x="0" y="695207"/>
              </a:moveTo>
              <a:lnTo>
                <a:pt x="107784" y="695207"/>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23493" y="695952"/>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市场营销过程</a:t>
          </a:r>
        </a:p>
      </dsp:txBody>
      <dsp:txXfrm>
        <a:off x="723493" y="695952"/>
        <a:ext cx="1077841" cy="328741"/>
      </dsp:txXfrm>
    </dsp:sp>
    <dsp:sp modelId="{22C8BBC7-02FA-4EF0-899A-834C1FEE39E3}">
      <dsp:nvSpPr>
        <dsp:cNvPr id="0" name=""/>
        <dsp:cNvSpPr/>
      </dsp:nvSpPr>
      <dsp:spPr>
        <a:xfrm>
          <a:off x="2016903" y="745"/>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市场营销的过程</a:t>
          </a:r>
        </a:p>
      </dsp:txBody>
      <dsp:txXfrm>
        <a:off x="2016903" y="745"/>
        <a:ext cx="1077841" cy="328741"/>
      </dsp:txXfrm>
    </dsp:sp>
    <dsp:sp modelId="{86A07B8D-FF15-4EFF-8681-05A46BF1E797}">
      <dsp:nvSpPr>
        <dsp:cNvPr id="0" name=""/>
        <dsp:cNvSpPr/>
      </dsp:nvSpPr>
      <dsp:spPr>
        <a:xfrm>
          <a:off x="2016903" y="464216"/>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目标营销经历的三个阶段</a:t>
          </a:r>
        </a:p>
      </dsp:txBody>
      <dsp:txXfrm>
        <a:off x="2016903" y="464216"/>
        <a:ext cx="1077841" cy="328741"/>
      </dsp:txXfrm>
    </dsp:sp>
    <dsp:sp modelId="{A73C4A40-2D47-BF42-9EF8-B3BEE9451F45}">
      <dsp:nvSpPr>
        <dsp:cNvPr id="0" name=""/>
        <dsp:cNvSpPr/>
      </dsp:nvSpPr>
      <dsp:spPr>
        <a:xfrm>
          <a:off x="2016903" y="927688"/>
          <a:ext cx="1077841" cy="3287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选择目标市场的三种战略</a:t>
          </a:r>
        </a:p>
      </dsp:txBody>
      <dsp:txXfrm>
        <a:off x="2016903" y="927688"/>
        <a:ext cx="1077841" cy="328741"/>
      </dsp:txXfrm>
    </dsp:sp>
    <dsp:sp modelId="{19BA56B5-C34A-B64D-A239-C962FAC6DE3A}">
      <dsp:nvSpPr>
        <dsp:cNvPr id="0" name=""/>
        <dsp:cNvSpPr/>
      </dsp:nvSpPr>
      <dsp:spPr>
        <a:xfrm>
          <a:off x="2016903" y="1391160"/>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市场营销组合策略</a:t>
          </a:r>
        </a:p>
      </dsp:txBody>
      <dsp:txXfrm>
        <a:off x="2016903" y="1391160"/>
        <a:ext cx="1077841" cy="328741"/>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801334" y="860323"/>
          <a:ext cx="215568" cy="695207"/>
        </a:xfrm>
        <a:custGeom>
          <a:avLst/>
          <a:gdLst/>
          <a:ahLst/>
          <a:cxnLst/>
          <a:rect l="0" t="0" r="0" b="0"/>
          <a:pathLst>
            <a:path>
              <a:moveTo>
                <a:pt x="0" y="0"/>
              </a:moveTo>
              <a:lnTo>
                <a:pt x="107784" y="0"/>
              </a:lnTo>
              <a:lnTo>
                <a:pt x="107784" y="695207"/>
              </a:lnTo>
              <a:lnTo>
                <a:pt x="215568" y="6952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801334" y="860323"/>
          <a:ext cx="215568" cy="231735"/>
        </a:xfrm>
        <a:custGeom>
          <a:avLst/>
          <a:gdLst/>
          <a:ahLst/>
          <a:cxnLst/>
          <a:rect l="0" t="0" r="0" b="0"/>
          <a:pathLst>
            <a:path>
              <a:moveTo>
                <a:pt x="0" y="0"/>
              </a:moveTo>
              <a:lnTo>
                <a:pt x="107784" y="0"/>
              </a:lnTo>
              <a:lnTo>
                <a:pt x="107784" y="231735"/>
              </a:lnTo>
              <a:lnTo>
                <a:pt x="215568" y="2317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01334" y="628587"/>
          <a:ext cx="215568" cy="231735"/>
        </a:xfrm>
        <a:custGeom>
          <a:avLst/>
          <a:gdLst/>
          <a:ahLst/>
          <a:cxnLst/>
          <a:rect l="0" t="0" r="0" b="0"/>
          <a:pathLst>
            <a:path>
              <a:moveTo>
                <a:pt x="0" y="231735"/>
              </a:moveTo>
              <a:lnTo>
                <a:pt x="107784" y="231735"/>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01334" y="165115"/>
          <a:ext cx="215568" cy="695207"/>
        </a:xfrm>
        <a:custGeom>
          <a:avLst/>
          <a:gdLst/>
          <a:ahLst/>
          <a:cxnLst/>
          <a:rect l="0" t="0" r="0" b="0"/>
          <a:pathLst>
            <a:path>
              <a:moveTo>
                <a:pt x="0" y="695207"/>
              </a:moveTo>
              <a:lnTo>
                <a:pt x="107784" y="695207"/>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23493" y="695952"/>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市场营销过程</a:t>
          </a:r>
        </a:p>
      </dsp:txBody>
      <dsp:txXfrm>
        <a:off x="723493" y="695952"/>
        <a:ext cx="1077841" cy="328741"/>
      </dsp:txXfrm>
    </dsp:sp>
    <dsp:sp modelId="{22C8BBC7-02FA-4EF0-899A-834C1FEE39E3}">
      <dsp:nvSpPr>
        <dsp:cNvPr id="0" name=""/>
        <dsp:cNvSpPr/>
      </dsp:nvSpPr>
      <dsp:spPr>
        <a:xfrm>
          <a:off x="2016903" y="745"/>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市场营销的过程</a:t>
          </a:r>
        </a:p>
      </dsp:txBody>
      <dsp:txXfrm>
        <a:off x="2016903" y="745"/>
        <a:ext cx="1077841" cy="328741"/>
      </dsp:txXfrm>
    </dsp:sp>
    <dsp:sp modelId="{86A07B8D-FF15-4EFF-8681-05A46BF1E797}">
      <dsp:nvSpPr>
        <dsp:cNvPr id="0" name=""/>
        <dsp:cNvSpPr/>
      </dsp:nvSpPr>
      <dsp:spPr>
        <a:xfrm>
          <a:off x="2016903" y="464216"/>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目标营销经历的三个阶段</a:t>
          </a:r>
        </a:p>
      </dsp:txBody>
      <dsp:txXfrm>
        <a:off x="2016903" y="464216"/>
        <a:ext cx="1077841" cy="328741"/>
      </dsp:txXfrm>
    </dsp:sp>
    <dsp:sp modelId="{A73C4A40-2D47-BF42-9EF8-B3BEE9451F45}">
      <dsp:nvSpPr>
        <dsp:cNvPr id="0" name=""/>
        <dsp:cNvSpPr/>
      </dsp:nvSpPr>
      <dsp:spPr>
        <a:xfrm>
          <a:off x="2016903" y="927688"/>
          <a:ext cx="1077841" cy="3287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选择目标市场的三种战略</a:t>
          </a:r>
        </a:p>
      </dsp:txBody>
      <dsp:txXfrm>
        <a:off x="2016903" y="927688"/>
        <a:ext cx="1077841" cy="328741"/>
      </dsp:txXfrm>
    </dsp:sp>
    <dsp:sp modelId="{19BA56B5-C34A-B64D-A239-C962FAC6DE3A}">
      <dsp:nvSpPr>
        <dsp:cNvPr id="0" name=""/>
        <dsp:cNvSpPr/>
      </dsp:nvSpPr>
      <dsp:spPr>
        <a:xfrm>
          <a:off x="2016903" y="1391160"/>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市场营销组合策略</a:t>
          </a:r>
        </a:p>
      </dsp:txBody>
      <dsp:txXfrm>
        <a:off x="2016903" y="1391160"/>
        <a:ext cx="1077841" cy="328741"/>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801334" y="860323"/>
          <a:ext cx="215568" cy="695207"/>
        </a:xfrm>
        <a:custGeom>
          <a:avLst/>
          <a:gdLst/>
          <a:ahLst/>
          <a:cxnLst/>
          <a:rect l="0" t="0" r="0" b="0"/>
          <a:pathLst>
            <a:path>
              <a:moveTo>
                <a:pt x="0" y="0"/>
              </a:moveTo>
              <a:lnTo>
                <a:pt x="107784" y="0"/>
              </a:lnTo>
              <a:lnTo>
                <a:pt x="107784" y="695207"/>
              </a:lnTo>
              <a:lnTo>
                <a:pt x="215568" y="6952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801334" y="860323"/>
          <a:ext cx="215568" cy="231735"/>
        </a:xfrm>
        <a:custGeom>
          <a:avLst/>
          <a:gdLst/>
          <a:ahLst/>
          <a:cxnLst/>
          <a:rect l="0" t="0" r="0" b="0"/>
          <a:pathLst>
            <a:path>
              <a:moveTo>
                <a:pt x="0" y="0"/>
              </a:moveTo>
              <a:lnTo>
                <a:pt x="107784" y="0"/>
              </a:lnTo>
              <a:lnTo>
                <a:pt x="107784" y="231735"/>
              </a:lnTo>
              <a:lnTo>
                <a:pt x="215568" y="2317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01334" y="628587"/>
          <a:ext cx="215568" cy="231735"/>
        </a:xfrm>
        <a:custGeom>
          <a:avLst/>
          <a:gdLst/>
          <a:ahLst/>
          <a:cxnLst/>
          <a:rect l="0" t="0" r="0" b="0"/>
          <a:pathLst>
            <a:path>
              <a:moveTo>
                <a:pt x="0" y="231735"/>
              </a:moveTo>
              <a:lnTo>
                <a:pt x="107784" y="231735"/>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01334" y="165115"/>
          <a:ext cx="215568" cy="695207"/>
        </a:xfrm>
        <a:custGeom>
          <a:avLst/>
          <a:gdLst/>
          <a:ahLst/>
          <a:cxnLst/>
          <a:rect l="0" t="0" r="0" b="0"/>
          <a:pathLst>
            <a:path>
              <a:moveTo>
                <a:pt x="0" y="695207"/>
              </a:moveTo>
              <a:lnTo>
                <a:pt x="107784" y="695207"/>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23493" y="695952"/>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市场营销过程</a:t>
          </a:r>
        </a:p>
      </dsp:txBody>
      <dsp:txXfrm>
        <a:off x="723493" y="695952"/>
        <a:ext cx="1077841" cy="328741"/>
      </dsp:txXfrm>
    </dsp:sp>
    <dsp:sp modelId="{22C8BBC7-02FA-4EF0-899A-834C1FEE39E3}">
      <dsp:nvSpPr>
        <dsp:cNvPr id="0" name=""/>
        <dsp:cNvSpPr/>
      </dsp:nvSpPr>
      <dsp:spPr>
        <a:xfrm>
          <a:off x="2016903" y="745"/>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市场营销的过程</a:t>
          </a:r>
        </a:p>
      </dsp:txBody>
      <dsp:txXfrm>
        <a:off x="2016903" y="745"/>
        <a:ext cx="1077841" cy="328741"/>
      </dsp:txXfrm>
    </dsp:sp>
    <dsp:sp modelId="{86A07B8D-FF15-4EFF-8681-05A46BF1E797}">
      <dsp:nvSpPr>
        <dsp:cNvPr id="0" name=""/>
        <dsp:cNvSpPr/>
      </dsp:nvSpPr>
      <dsp:spPr>
        <a:xfrm>
          <a:off x="2016903" y="464216"/>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目标营销经历的三个阶段</a:t>
          </a:r>
        </a:p>
      </dsp:txBody>
      <dsp:txXfrm>
        <a:off x="2016903" y="464216"/>
        <a:ext cx="1077841" cy="328741"/>
      </dsp:txXfrm>
    </dsp:sp>
    <dsp:sp modelId="{A73C4A40-2D47-BF42-9EF8-B3BEE9451F45}">
      <dsp:nvSpPr>
        <dsp:cNvPr id="0" name=""/>
        <dsp:cNvSpPr/>
      </dsp:nvSpPr>
      <dsp:spPr>
        <a:xfrm>
          <a:off x="2016903" y="927688"/>
          <a:ext cx="1077841" cy="3287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选择目标市场的三种战略</a:t>
          </a:r>
        </a:p>
      </dsp:txBody>
      <dsp:txXfrm>
        <a:off x="2016903" y="927688"/>
        <a:ext cx="1077841" cy="328741"/>
      </dsp:txXfrm>
    </dsp:sp>
    <dsp:sp modelId="{19BA56B5-C34A-B64D-A239-C962FAC6DE3A}">
      <dsp:nvSpPr>
        <dsp:cNvPr id="0" name=""/>
        <dsp:cNvSpPr/>
      </dsp:nvSpPr>
      <dsp:spPr>
        <a:xfrm>
          <a:off x="2016903" y="1391160"/>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市场营销组合策略</a:t>
          </a:r>
        </a:p>
      </dsp:txBody>
      <dsp:txXfrm>
        <a:off x="2016903" y="1391160"/>
        <a:ext cx="1077841" cy="3287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953793" y="440242"/>
          <a:ext cx="239446" cy="257405"/>
        </a:xfrm>
        <a:custGeom>
          <a:avLst/>
          <a:gdLst/>
          <a:ahLst/>
          <a:cxnLst/>
          <a:rect l="0" t="0" r="0" b="0"/>
          <a:pathLst>
            <a:path>
              <a:moveTo>
                <a:pt x="0" y="0"/>
              </a:moveTo>
              <a:lnTo>
                <a:pt x="119723" y="0"/>
              </a:lnTo>
              <a:lnTo>
                <a:pt x="119723" y="257405"/>
              </a:lnTo>
              <a:lnTo>
                <a:pt x="239446" y="25740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53793" y="182836"/>
          <a:ext cx="239446" cy="257405"/>
        </a:xfrm>
        <a:custGeom>
          <a:avLst/>
          <a:gdLst/>
          <a:ahLst/>
          <a:cxnLst/>
          <a:rect l="0" t="0" r="0" b="0"/>
          <a:pathLst>
            <a:path>
              <a:moveTo>
                <a:pt x="0" y="257405"/>
              </a:moveTo>
              <a:lnTo>
                <a:pt x="119723" y="257405"/>
              </a:lnTo>
              <a:lnTo>
                <a:pt x="119723" y="0"/>
              </a:lnTo>
              <a:lnTo>
                <a:pt x="2394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56560" y="257663"/>
          <a:ext cx="1197233" cy="36515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企业组织再造</a:t>
          </a:r>
          <a:endParaRPr lang="zh-CN" altLang="en-US" sz="1100" b="1" kern="1200" dirty="0">
            <a:latin typeface="SimHei" charset="-122"/>
            <a:ea typeface="SimHei" charset="-122"/>
            <a:cs typeface="SimHei" charset="-122"/>
          </a:endParaRPr>
        </a:p>
      </dsp:txBody>
      <dsp:txXfrm>
        <a:off x="756560" y="257663"/>
        <a:ext cx="1197233" cy="365156"/>
      </dsp:txXfrm>
    </dsp:sp>
    <dsp:sp modelId="{A73C4A40-2D47-BF42-9EF8-B3BEE9451F45}">
      <dsp:nvSpPr>
        <dsp:cNvPr id="0" name=""/>
        <dsp:cNvSpPr/>
      </dsp:nvSpPr>
      <dsp:spPr>
        <a:xfrm>
          <a:off x="2193239" y="258"/>
          <a:ext cx="1197233" cy="36515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b="1" kern="1200" dirty="0">
              <a:latin typeface="SimHei" charset="-122"/>
              <a:ea typeface="SimHei" charset="-122"/>
              <a:cs typeface="SimHei" charset="-122"/>
            </a:rPr>
            <a:t>3c</a:t>
          </a:r>
          <a:r>
            <a:rPr lang="zh-CN" altLang="en-US" sz="1100" b="1" kern="1200" dirty="0">
              <a:latin typeface="SimHei" charset="-122"/>
              <a:ea typeface="SimHei" charset="-122"/>
              <a:cs typeface="SimHei" charset="-122"/>
            </a:rPr>
            <a:t>理论</a:t>
          </a:r>
        </a:p>
      </dsp:txBody>
      <dsp:txXfrm>
        <a:off x="2193239" y="258"/>
        <a:ext cx="1197233" cy="365156"/>
      </dsp:txXfrm>
    </dsp:sp>
    <dsp:sp modelId="{19BA56B5-C34A-B64D-A239-C962FAC6DE3A}">
      <dsp:nvSpPr>
        <dsp:cNvPr id="0" name=""/>
        <dsp:cNvSpPr/>
      </dsp:nvSpPr>
      <dsp:spPr>
        <a:xfrm>
          <a:off x="2193239" y="515069"/>
          <a:ext cx="1197233" cy="36515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企业再造</a:t>
          </a:r>
        </a:p>
      </dsp:txBody>
      <dsp:txXfrm>
        <a:off x="2193239" y="515069"/>
        <a:ext cx="1197233" cy="365156"/>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4F53C-40D4-467B-8290-A5B3DE695A29}">
      <dsp:nvSpPr>
        <dsp:cNvPr id="0" name=""/>
        <dsp:cNvSpPr/>
      </dsp:nvSpPr>
      <dsp:spPr>
        <a:xfrm>
          <a:off x="1769257" y="428352"/>
          <a:ext cx="2856076" cy="2856076"/>
        </a:xfrm>
        <a:prstGeom prst="blockArc">
          <a:avLst>
            <a:gd name="adj1" fmla="val 10800000"/>
            <a:gd name="adj2" fmla="val 1620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435A8A1-FF40-42F0-86A6-133F6580CDCC}">
      <dsp:nvSpPr>
        <dsp:cNvPr id="0" name=""/>
        <dsp:cNvSpPr/>
      </dsp:nvSpPr>
      <dsp:spPr>
        <a:xfrm>
          <a:off x="1769257" y="428352"/>
          <a:ext cx="2856076" cy="2856076"/>
        </a:xfrm>
        <a:prstGeom prst="blockArc">
          <a:avLst>
            <a:gd name="adj1" fmla="val 5400000"/>
            <a:gd name="adj2" fmla="val 1080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2B52919-7744-4B80-A32B-F3B7561A6BCA}">
      <dsp:nvSpPr>
        <dsp:cNvPr id="0" name=""/>
        <dsp:cNvSpPr/>
      </dsp:nvSpPr>
      <dsp:spPr>
        <a:xfrm>
          <a:off x="1769257" y="428352"/>
          <a:ext cx="2856076" cy="2856076"/>
        </a:xfrm>
        <a:prstGeom prst="blockArc">
          <a:avLst>
            <a:gd name="adj1" fmla="val 0"/>
            <a:gd name="adj2" fmla="val 540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88BD68B1-F665-48AA-8325-405CEF60022B}">
      <dsp:nvSpPr>
        <dsp:cNvPr id="0" name=""/>
        <dsp:cNvSpPr/>
      </dsp:nvSpPr>
      <dsp:spPr>
        <a:xfrm>
          <a:off x="1769257" y="428352"/>
          <a:ext cx="2856076" cy="2856076"/>
        </a:xfrm>
        <a:prstGeom prst="blockArc">
          <a:avLst>
            <a:gd name="adj1" fmla="val 16200000"/>
            <a:gd name="adj2" fmla="val 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803633C8-E341-403D-BCDB-9D7E257CDEF7}">
      <dsp:nvSpPr>
        <dsp:cNvPr id="0" name=""/>
        <dsp:cNvSpPr/>
      </dsp:nvSpPr>
      <dsp:spPr>
        <a:xfrm>
          <a:off x="2540039" y="1199134"/>
          <a:ext cx="1314513" cy="1314513"/>
        </a:xfrm>
        <a:prstGeom prst="ellips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latin typeface="手札体-简粗体" panose="03000700000000000000" pitchFamily="66" charset="-122"/>
              <a:ea typeface="手札体-简粗体" panose="03000700000000000000" pitchFamily="66" charset="-122"/>
            </a:rPr>
            <a:t>4ps</a:t>
          </a:r>
          <a:endParaRPr lang="zh-CN" altLang="en-US" sz="2000" kern="1200" dirty="0">
            <a:latin typeface="手札体-简粗体" panose="03000700000000000000" pitchFamily="66" charset="-122"/>
            <a:ea typeface="手札体-简粗体" panose="03000700000000000000" pitchFamily="66" charset="-122"/>
          </a:endParaRPr>
        </a:p>
      </dsp:txBody>
      <dsp:txXfrm>
        <a:off x="2732545" y="1391640"/>
        <a:ext cx="929501" cy="929501"/>
      </dsp:txXfrm>
    </dsp:sp>
    <dsp:sp modelId="{17DAD360-DFE8-40C9-B1EC-1F4EAB178379}">
      <dsp:nvSpPr>
        <dsp:cNvPr id="0" name=""/>
        <dsp:cNvSpPr/>
      </dsp:nvSpPr>
      <dsp:spPr>
        <a:xfrm>
          <a:off x="2639702" y="-65179"/>
          <a:ext cx="1115187" cy="1053315"/>
        </a:xfrm>
        <a:prstGeom prst="ellips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FF0000"/>
              </a:solidFill>
              <a:latin typeface="手札体-简粗体" panose="03000700000000000000" pitchFamily="66" charset="-122"/>
              <a:ea typeface="手札体-简粗体" panose="03000700000000000000" pitchFamily="66" charset="-122"/>
            </a:rPr>
            <a:t>产品</a:t>
          </a:r>
        </a:p>
      </dsp:txBody>
      <dsp:txXfrm>
        <a:off x="2803017" y="89075"/>
        <a:ext cx="788557" cy="744807"/>
      </dsp:txXfrm>
    </dsp:sp>
    <dsp:sp modelId="{13C1AC68-A1A7-4970-8198-41E64F5FFD8E}">
      <dsp:nvSpPr>
        <dsp:cNvPr id="0" name=""/>
        <dsp:cNvSpPr/>
      </dsp:nvSpPr>
      <dsp:spPr>
        <a:xfrm>
          <a:off x="4034614" y="1329733"/>
          <a:ext cx="1115187" cy="1053315"/>
        </a:xfrm>
        <a:prstGeom prst="ellips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FF0000"/>
              </a:solidFill>
              <a:latin typeface="手札体-简粗体" panose="03000700000000000000" pitchFamily="66" charset="-122"/>
              <a:ea typeface="手札体-简粗体" panose="03000700000000000000" pitchFamily="66" charset="-122"/>
            </a:rPr>
            <a:t>价格</a:t>
          </a:r>
        </a:p>
      </dsp:txBody>
      <dsp:txXfrm>
        <a:off x="4197929" y="1483987"/>
        <a:ext cx="788557" cy="744807"/>
      </dsp:txXfrm>
    </dsp:sp>
    <dsp:sp modelId="{2F7C9924-6DDA-4C75-8492-D2C35CF18224}">
      <dsp:nvSpPr>
        <dsp:cNvPr id="0" name=""/>
        <dsp:cNvSpPr/>
      </dsp:nvSpPr>
      <dsp:spPr>
        <a:xfrm>
          <a:off x="2639702" y="2724645"/>
          <a:ext cx="1115187" cy="1053315"/>
        </a:xfrm>
        <a:prstGeom prst="ellips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ts val="2160"/>
            </a:lnSpc>
            <a:spcBef>
              <a:spcPct val="0"/>
            </a:spcBef>
            <a:spcAft>
              <a:spcPts val="0"/>
            </a:spcAft>
            <a:buNone/>
          </a:pPr>
          <a:r>
            <a:rPr lang="zh-CN" altLang="en-US" sz="1800" kern="1200" dirty="0">
              <a:solidFill>
                <a:srgbClr val="FF0000"/>
              </a:solidFill>
              <a:latin typeface="手札体-简粗体" panose="03000700000000000000" pitchFamily="66" charset="-122"/>
              <a:ea typeface="手札体-简粗体" panose="03000700000000000000" pitchFamily="66" charset="-122"/>
            </a:rPr>
            <a:t>地点（分销）</a:t>
          </a:r>
        </a:p>
      </dsp:txBody>
      <dsp:txXfrm>
        <a:off x="2803017" y="2878899"/>
        <a:ext cx="788557" cy="744807"/>
      </dsp:txXfrm>
    </dsp:sp>
    <dsp:sp modelId="{A0590EE6-1EFF-44AF-A7FC-86C8D6DADE67}">
      <dsp:nvSpPr>
        <dsp:cNvPr id="0" name=""/>
        <dsp:cNvSpPr/>
      </dsp:nvSpPr>
      <dsp:spPr>
        <a:xfrm>
          <a:off x="1244790" y="1329733"/>
          <a:ext cx="1115187" cy="1053315"/>
        </a:xfrm>
        <a:prstGeom prst="ellips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FF0000"/>
              </a:solidFill>
              <a:latin typeface="手札体-简粗体" panose="03000700000000000000" pitchFamily="66" charset="-122"/>
              <a:ea typeface="手札体-简粗体" panose="03000700000000000000" pitchFamily="66" charset="-122"/>
            </a:rPr>
            <a:t>促销</a:t>
          </a:r>
        </a:p>
      </dsp:txBody>
      <dsp:txXfrm>
        <a:off x="1408105" y="1483987"/>
        <a:ext cx="788557" cy="744807"/>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801334" y="860323"/>
          <a:ext cx="215568" cy="695207"/>
        </a:xfrm>
        <a:custGeom>
          <a:avLst/>
          <a:gdLst/>
          <a:ahLst/>
          <a:cxnLst/>
          <a:rect l="0" t="0" r="0" b="0"/>
          <a:pathLst>
            <a:path>
              <a:moveTo>
                <a:pt x="0" y="0"/>
              </a:moveTo>
              <a:lnTo>
                <a:pt x="107784" y="0"/>
              </a:lnTo>
              <a:lnTo>
                <a:pt x="107784" y="695207"/>
              </a:lnTo>
              <a:lnTo>
                <a:pt x="215568" y="6952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801334" y="860323"/>
          <a:ext cx="215568" cy="231735"/>
        </a:xfrm>
        <a:custGeom>
          <a:avLst/>
          <a:gdLst/>
          <a:ahLst/>
          <a:cxnLst/>
          <a:rect l="0" t="0" r="0" b="0"/>
          <a:pathLst>
            <a:path>
              <a:moveTo>
                <a:pt x="0" y="0"/>
              </a:moveTo>
              <a:lnTo>
                <a:pt x="107784" y="0"/>
              </a:lnTo>
              <a:lnTo>
                <a:pt x="107784" y="231735"/>
              </a:lnTo>
              <a:lnTo>
                <a:pt x="215568" y="2317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01334" y="628587"/>
          <a:ext cx="215568" cy="231735"/>
        </a:xfrm>
        <a:custGeom>
          <a:avLst/>
          <a:gdLst/>
          <a:ahLst/>
          <a:cxnLst/>
          <a:rect l="0" t="0" r="0" b="0"/>
          <a:pathLst>
            <a:path>
              <a:moveTo>
                <a:pt x="0" y="231735"/>
              </a:moveTo>
              <a:lnTo>
                <a:pt x="107784" y="231735"/>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01334" y="165115"/>
          <a:ext cx="215568" cy="695207"/>
        </a:xfrm>
        <a:custGeom>
          <a:avLst/>
          <a:gdLst/>
          <a:ahLst/>
          <a:cxnLst/>
          <a:rect l="0" t="0" r="0" b="0"/>
          <a:pathLst>
            <a:path>
              <a:moveTo>
                <a:pt x="0" y="695207"/>
              </a:moveTo>
              <a:lnTo>
                <a:pt x="107784" y="695207"/>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23493" y="695952"/>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市场营销过程</a:t>
          </a:r>
        </a:p>
      </dsp:txBody>
      <dsp:txXfrm>
        <a:off x="723493" y="695952"/>
        <a:ext cx="1077841" cy="328741"/>
      </dsp:txXfrm>
    </dsp:sp>
    <dsp:sp modelId="{22C8BBC7-02FA-4EF0-899A-834C1FEE39E3}">
      <dsp:nvSpPr>
        <dsp:cNvPr id="0" name=""/>
        <dsp:cNvSpPr/>
      </dsp:nvSpPr>
      <dsp:spPr>
        <a:xfrm>
          <a:off x="2016903" y="745"/>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市场营销的过程</a:t>
          </a:r>
        </a:p>
      </dsp:txBody>
      <dsp:txXfrm>
        <a:off x="2016903" y="745"/>
        <a:ext cx="1077841" cy="328741"/>
      </dsp:txXfrm>
    </dsp:sp>
    <dsp:sp modelId="{86A07B8D-FF15-4EFF-8681-05A46BF1E797}">
      <dsp:nvSpPr>
        <dsp:cNvPr id="0" name=""/>
        <dsp:cNvSpPr/>
      </dsp:nvSpPr>
      <dsp:spPr>
        <a:xfrm>
          <a:off x="2016903" y="464216"/>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目标营销经历的三个阶段</a:t>
          </a:r>
        </a:p>
      </dsp:txBody>
      <dsp:txXfrm>
        <a:off x="2016903" y="464216"/>
        <a:ext cx="1077841" cy="328741"/>
      </dsp:txXfrm>
    </dsp:sp>
    <dsp:sp modelId="{A73C4A40-2D47-BF42-9EF8-B3BEE9451F45}">
      <dsp:nvSpPr>
        <dsp:cNvPr id="0" name=""/>
        <dsp:cNvSpPr/>
      </dsp:nvSpPr>
      <dsp:spPr>
        <a:xfrm>
          <a:off x="2016903" y="927688"/>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选择目标市场的三种战略</a:t>
          </a:r>
        </a:p>
      </dsp:txBody>
      <dsp:txXfrm>
        <a:off x="2016903" y="927688"/>
        <a:ext cx="1077841" cy="328741"/>
      </dsp:txXfrm>
    </dsp:sp>
    <dsp:sp modelId="{19BA56B5-C34A-B64D-A239-C962FAC6DE3A}">
      <dsp:nvSpPr>
        <dsp:cNvPr id="0" name=""/>
        <dsp:cNvSpPr/>
      </dsp:nvSpPr>
      <dsp:spPr>
        <a:xfrm>
          <a:off x="2016903" y="1391160"/>
          <a:ext cx="1077841" cy="3287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市场营销组合策略</a:t>
          </a:r>
        </a:p>
      </dsp:txBody>
      <dsp:txXfrm>
        <a:off x="2016903" y="1391160"/>
        <a:ext cx="1077841" cy="328741"/>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801334" y="860323"/>
          <a:ext cx="215568" cy="695207"/>
        </a:xfrm>
        <a:custGeom>
          <a:avLst/>
          <a:gdLst/>
          <a:ahLst/>
          <a:cxnLst/>
          <a:rect l="0" t="0" r="0" b="0"/>
          <a:pathLst>
            <a:path>
              <a:moveTo>
                <a:pt x="0" y="0"/>
              </a:moveTo>
              <a:lnTo>
                <a:pt x="107784" y="0"/>
              </a:lnTo>
              <a:lnTo>
                <a:pt x="107784" y="695207"/>
              </a:lnTo>
              <a:lnTo>
                <a:pt x="215568" y="6952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801334" y="860323"/>
          <a:ext cx="215568" cy="231735"/>
        </a:xfrm>
        <a:custGeom>
          <a:avLst/>
          <a:gdLst/>
          <a:ahLst/>
          <a:cxnLst/>
          <a:rect l="0" t="0" r="0" b="0"/>
          <a:pathLst>
            <a:path>
              <a:moveTo>
                <a:pt x="0" y="0"/>
              </a:moveTo>
              <a:lnTo>
                <a:pt x="107784" y="0"/>
              </a:lnTo>
              <a:lnTo>
                <a:pt x="107784" y="231735"/>
              </a:lnTo>
              <a:lnTo>
                <a:pt x="215568" y="2317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01334" y="628587"/>
          <a:ext cx="215568" cy="231735"/>
        </a:xfrm>
        <a:custGeom>
          <a:avLst/>
          <a:gdLst/>
          <a:ahLst/>
          <a:cxnLst/>
          <a:rect l="0" t="0" r="0" b="0"/>
          <a:pathLst>
            <a:path>
              <a:moveTo>
                <a:pt x="0" y="231735"/>
              </a:moveTo>
              <a:lnTo>
                <a:pt x="107784" y="231735"/>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01334" y="165115"/>
          <a:ext cx="215568" cy="695207"/>
        </a:xfrm>
        <a:custGeom>
          <a:avLst/>
          <a:gdLst/>
          <a:ahLst/>
          <a:cxnLst/>
          <a:rect l="0" t="0" r="0" b="0"/>
          <a:pathLst>
            <a:path>
              <a:moveTo>
                <a:pt x="0" y="695207"/>
              </a:moveTo>
              <a:lnTo>
                <a:pt x="107784" y="695207"/>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23493" y="695952"/>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市场营销过程</a:t>
          </a:r>
        </a:p>
      </dsp:txBody>
      <dsp:txXfrm>
        <a:off x="723493" y="695952"/>
        <a:ext cx="1077841" cy="328741"/>
      </dsp:txXfrm>
    </dsp:sp>
    <dsp:sp modelId="{22C8BBC7-02FA-4EF0-899A-834C1FEE39E3}">
      <dsp:nvSpPr>
        <dsp:cNvPr id="0" name=""/>
        <dsp:cNvSpPr/>
      </dsp:nvSpPr>
      <dsp:spPr>
        <a:xfrm>
          <a:off x="2016903" y="745"/>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市场营销的过程</a:t>
          </a:r>
        </a:p>
      </dsp:txBody>
      <dsp:txXfrm>
        <a:off x="2016903" y="745"/>
        <a:ext cx="1077841" cy="328741"/>
      </dsp:txXfrm>
    </dsp:sp>
    <dsp:sp modelId="{86A07B8D-FF15-4EFF-8681-05A46BF1E797}">
      <dsp:nvSpPr>
        <dsp:cNvPr id="0" name=""/>
        <dsp:cNvSpPr/>
      </dsp:nvSpPr>
      <dsp:spPr>
        <a:xfrm>
          <a:off x="2016903" y="464216"/>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目标营销经历的三个阶段</a:t>
          </a:r>
        </a:p>
      </dsp:txBody>
      <dsp:txXfrm>
        <a:off x="2016903" y="464216"/>
        <a:ext cx="1077841" cy="328741"/>
      </dsp:txXfrm>
    </dsp:sp>
    <dsp:sp modelId="{A73C4A40-2D47-BF42-9EF8-B3BEE9451F45}">
      <dsp:nvSpPr>
        <dsp:cNvPr id="0" name=""/>
        <dsp:cNvSpPr/>
      </dsp:nvSpPr>
      <dsp:spPr>
        <a:xfrm>
          <a:off x="2016903" y="927688"/>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选择目标市场的三种战略</a:t>
          </a:r>
        </a:p>
      </dsp:txBody>
      <dsp:txXfrm>
        <a:off x="2016903" y="927688"/>
        <a:ext cx="1077841" cy="328741"/>
      </dsp:txXfrm>
    </dsp:sp>
    <dsp:sp modelId="{19BA56B5-C34A-B64D-A239-C962FAC6DE3A}">
      <dsp:nvSpPr>
        <dsp:cNvPr id="0" name=""/>
        <dsp:cNvSpPr/>
      </dsp:nvSpPr>
      <dsp:spPr>
        <a:xfrm>
          <a:off x="2016903" y="1391160"/>
          <a:ext cx="1077841" cy="3287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市场营销组合策略</a:t>
          </a:r>
        </a:p>
      </dsp:txBody>
      <dsp:txXfrm>
        <a:off x="2016903" y="1391160"/>
        <a:ext cx="1077841" cy="328741"/>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801334" y="860323"/>
          <a:ext cx="215568" cy="695207"/>
        </a:xfrm>
        <a:custGeom>
          <a:avLst/>
          <a:gdLst/>
          <a:ahLst/>
          <a:cxnLst/>
          <a:rect l="0" t="0" r="0" b="0"/>
          <a:pathLst>
            <a:path>
              <a:moveTo>
                <a:pt x="0" y="0"/>
              </a:moveTo>
              <a:lnTo>
                <a:pt x="107784" y="0"/>
              </a:lnTo>
              <a:lnTo>
                <a:pt x="107784" y="695207"/>
              </a:lnTo>
              <a:lnTo>
                <a:pt x="215568" y="6952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801334" y="860323"/>
          <a:ext cx="215568" cy="231735"/>
        </a:xfrm>
        <a:custGeom>
          <a:avLst/>
          <a:gdLst/>
          <a:ahLst/>
          <a:cxnLst/>
          <a:rect l="0" t="0" r="0" b="0"/>
          <a:pathLst>
            <a:path>
              <a:moveTo>
                <a:pt x="0" y="0"/>
              </a:moveTo>
              <a:lnTo>
                <a:pt x="107784" y="0"/>
              </a:lnTo>
              <a:lnTo>
                <a:pt x="107784" y="231735"/>
              </a:lnTo>
              <a:lnTo>
                <a:pt x="215568" y="2317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01334" y="628587"/>
          <a:ext cx="215568" cy="231735"/>
        </a:xfrm>
        <a:custGeom>
          <a:avLst/>
          <a:gdLst/>
          <a:ahLst/>
          <a:cxnLst/>
          <a:rect l="0" t="0" r="0" b="0"/>
          <a:pathLst>
            <a:path>
              <a:moveTo>
                <a:pt x="0" y="231735"/>
              </a:moveTo>
              <a:lnTo>
                <a:pt x="107784" y="231735"/>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01334" y="165115"/>
          <a:ext cx="215568" cy="695207"/>
        </a:xfrm>
        <a:custGeom>
          <a:avLst/>
          <a:gdLst/>
          <a:ahLst/>
          <a:cxnLst/>
          <a:rect l="0" t="0" r="0" b="0"/>
          <a:pathLst>
            <a:path>
              <a:moveTo>
                <a:pt x="0" y="695207"/>
              </a:moveTo>
              <a:lnTo>
                <a:pt x="107784" y="695207"/>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23493" y="695952"/>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市场营销过程</a:t>
          </a:r>
        </a:p>
      </dsp:txBody>
      <dsp:txXfrm>
        <a:off x="723493" y="695952"/>
        <a:ext cx="1077841" cy="328741"/>
      </dsp:txXfrm>
    </dsp:sp>
    <dsp:sp modelId="{22C8BBC7-02FA-4EF0-899A-834C1FEE39E3}">
      <dsp:nvSpPr>
        <dsp:cNvPr id="0" name=""/>
        <dsp:cNvSpPr/>
      </dsp:nvSpPr>
      <dsp:spPr>
        <a:xfrm>
          <a:off x="2016903" y="745"/>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市场营销的过程</a:t>
          </a:r>
        </a:p>
      </dsp:txBody>
      <dsp:txXfrm>
        <a:off x="2016903" y="745"/>
        <a:ext cx="1077841" cy="328741"/>
      </dsp:txXfrm>
    </dsp:sp>
    <dsp:sp modelId="{86A07B8D-FF15-4EFF-8681-05A46BF1E797}">
      <dsp:nvSpPr>
        <dsp:cNvPr id="0" name=""/>
        <dsp:cNvSpPr/>
      </dsp:nvSpPr>
      <dsp:spPr>
        <a:xfrm>
          <a:off x="2016903" y="464216"/>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目标营销经历的三个阶段</a:t>
          </a:r>
        </a:p>
      </dsp:txBody>
      <dsp:txXfrm>
        <a:off x="2016903" y="464216"/>
        <a:ext cx="1077841" cy="328741"/>
      </dsp:txXfrm>
    </dsp:sp>
    <dsp:sp modelId="{A73C4A40-2D47-BF42-9EF8-B3BEE9451F45}">
      <dsp:nvSpPr>
        <dsp:cNvPr id="0" name=""/>
        <dsp:cNvSpPr/>
      </dsp:nvSpPr>
      <dsp:spPr>
        <a:xfrm>
          <a:off x="2016903" y="927688"/>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选择目标市场的三种战略</a:t>
          </a:r>
        </a:p>
      </dsp:txBody>
      <dsp:txXfrm>
        <a:off x="2016903" y="927688"/>
        <a:ext cx="1077841" cy="328741"/>
      </dsp:txXfrm>
    </dsp:sp>
    <dsp:sp modelId="{19BA56B5-C34A-B64D-A239-C962FAC6DE3A}">
      <dsp:nvSpPr>
        <dsp:cNvPr id="0" name=""/>
        <dsp:cNvSpPr/>
      </dsp:nvSpPr>
      <dsp:spPr>
        <a:xfrm>
          <a:off x="2016903" y="1391160"/>
          <a:ext cx="1077841" cy="3287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市场营销组合策略</a:t>
          </a:r>
        </a:p>
      </dsp:txBody>
      <dsp:txXfrm>
        <a:off x="2016903" y="1391160"/>
        <a:ext cx="1077841" cy="328741"/>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86D61A-D240-4A36-A7AA-AB8473045CFF}">
      <dsp:nvSpPr>
        <dsp:cNvPr id="0" name=""/>
        <dsp:cNvSpPr/>
      </dsp:nvSpPr>
      <dsp:spPr>
        <a:xfrm>
          <a:off x="705027" y="1265"/>
          <a:ext cx="1530023" cy="76501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？因素</a:t>
          </a:r>
        </a:p>
      </dsp:txBody>
      <dsp:txXfrm>
        <a:off x="727433" y="23671"/>
        <a:ext cx="1485211" cy="720199"/>
      </dsp:txXfrm>
    </dsp:sp>
    <dsp:sp modelId="{1FC4601F-3F49-4050-8B9A-55A528A57496}">
      <dsp:nvSpPr>
        <dsp:cNvPr id="0" name=""/>
        <dsp:cNvSpPr/>
      </dsp:nvSpPr>
      <dsp:spPr>
        <a:xfrm>
          <a:off x="858030" y="766276"/>
          <a:ext cx="153002" cy="573758"/>
        </a:xfrm>
        <a:custGeom>
          <a:avLst/>
          <a:gdLst/>
          <a:ahLst/>
          <a:cxnLst/>
          <a:rect l="0" t="0" r="0" b="0"/>
          <a:pathLst>
            <a:path>
              <a:moveTo>
                <a:pt x="0" y="0"/>
              </a:moveTo>
              <a:lnTo>
                <a:pt x="0" y="573758"/>
              </a:lnTo>
              <a:lnTo>
                <a:pt x="153002" y="57375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876A57-AE0A-4F77-BD7C-36D9FB76155C}">
      <dsp:nvSpPr>
        <dsp:cNvPr id="0" name=""/>
        <dsp:cNvSpPr/>
      </dsp:nvSpPr>
      <dsp:spPr>
        <a:xfrm>
          <a:off x="1011032" y="957529"/>
          <a:ext cx="2798950" cy="7650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定价目标</a:t>
          </a:r>
        </a:p>
      </dsp:txBody>
      <dsp:txXfrm>
        <a:off x="1033438" y="979935"/>
        <a:ext cx="2754138" cy="720199"/>
      </dsp:txXfrm>
    </dsp:sp>
    <dsp:sp modelId="{ADE6AA07-C1A3-430E-8A31-BAFD7F9C589E}">
      <dsp:nvSpPr>
        <dsp:cNvPr id="0" name=""/>
        <dsp:cNvSpPr/>
      </dsp:nvSpPr>
      <dsp:spPr>
        <a:xfrm>
          <a:off x="858030" y="766276"/>
          <a:ext cx="153002" cy="1530023"/>
        </a:xfrm>
        <a:custGeom>
          <a:avLst/>
          <a:gdLst/>
          <a:ahLst/>
          <a:cxnLst/>
          <a:rect l="0" t="0" r="0" b="0"/>
          <a:pathLst>
            <a:path>
              <a:moveTo>
                <a:pt x="0" y="0"/>
              </a:moveTo>
              <a:lnTo>
                <a:pt x="0" y="1530023"/>
              </a:lnTo>
              <a:lnTo>
                <a:pt x="153002" y="1530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E4E617-2E2F-46E1-9A44-06D45DCA6FE7}">
      <dsp:nvSpPr>
        <dsp:cNvPr id="0" name=""/>
        <dsp:cNvSpPr/>
      </dsp:nvSpPr>
      <dsp:spPr>
        <a:xfrm>
          <a:off x="1011032" y="1913793"/>
          <a:ext cx="2798950" cy="7650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产品成本</a:t>
          </a:r>
        </a:p>
      </dsp:txBody>
      <dsp:txXfrm>
        <a:off x="1033438" y="1936199"/>
        <a:ext cx="2754138" cy="720199"/>
      </dsp:txXfrm>
    </dsp:sp>
    <dsp:sp modelId="{F0D032BA-DB58-4CCD-9B04-9B71B3781174}">
      <dsp:nvSpPr>
        <dsp:cNvPr id="0" name=""/>
        <dsp:cNvSpPr/>
      </dsp:nvSpPr>
      <dsp:spPr>
        <a:xfrm>
          <a:off x="858030" y="766276"/>
          <a:ext cx="153002" cy="2486287"/>
        </a:xfrm>
        <a:custGeom>
          <a:avLst/>
          <a:gdLst/>
          <a:ahLst/>
          <a:cxnLst/>
          <a:rect l="0" t="0" r="0" b="0"/>
          <a:pathLst>
            <a:path>
              <a:moveTo>
                <a:pt x="0" y="0"/>
              </a:moveTo>
              <a:lnTo>
                <a:pt x="0" y="2486287"/>
              </a:lnTo>
              <a:lnTo>
                <a:pt x="153002" y="248628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B73678-8D11-4ABB-85E0-51DE49B2F088}">
      <dsp:nvSpPr>
        <dsp:cNvPr id="0" name=""/>
        <dsp:cNvSpPr/>
      </dsp:nvSpPr>
      <dsp:spPr>
        <a:xfrm>
          <a:off x="1011032" y="2870058"/>
          <a:ext cx="2798950" cy="7650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企业的营销组合</a:t>
          </a:r>
        </a:p>
      </dsp:txBody>
      <dsp:txXfrm>
        <a:off x="1033438" y="2892464"/>
        <a:ext cx="2754138" cy="720199"/>
      </dsp:txXfrm>
    </dsp:sp>
    <dsp:sp modelId="{8AFC33B2-4E11-4F06-B6DC-C7658D88D58F}">
      <dsp:nvSpPr>
        <dsp:cNvPr id="0" name=""/>
        <dsp:cNvSpPr/>
      </dsp:nvSpPr>
      <dsp:spPr>
        <a:xfrm>
          <a:off x="3886484" y="1265"/>
          <a:ext cx="1530023" cy="76501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？因素</a:t>
          </a:r>
        </a:p>
      </dsp:txBody>
      <dsp:txXfrm>
        <a:off x="3908890" y="23671"/>
        <a:ext cx="1485211" cy="720199"/>
      </dsp:txXfrm>
    </dsp:sp>
    <dsp:sp modelId="{F6466799-27BA-4130-A297-4706148D1A6D}">
      <dsp:nvSpPr>
        <dsp:cNvPr id="0" name=""/>
        <dsp:cNvSpPr/>
      </dsp:nvSpPr>
      <dsp:spPr>
        <a:xfrm>
          <a:off x="4039486" y="766276"/>
          <a:ext cx="153002" cy="573758"/>
        </a:xfrm>
        <a:custGeom>
          <a:avLst/>
          <a:gdLst/>
          <a:ahLst/>
          <a:cxnLst/>
          <a:rect l="0" t="0" r="0" b="0"/>
          <a:pathLst>
            <a:path>
              <a:moveTo>
                <a:pt x="0" y="0"/>
              </a:moveTo>
              <a:lnTo>
                <a:pt x="0" y="573758"/>
              </a:lnTo>
              <a:lnTo>
                <a:pt x="153002" y="57375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81824B-B8D2-4792-A8B6-CFA0E5E2A358}">
      <dsp:nvSpPr>
        <dsp:cNvPr id="0" name=""/>
        <dsp:cNvSpPr/>
      </dsp:nvSpPr>
      <dsp:spPr>
        <a:xfrm>
          <a:off x="4192488" y="957529"/>
          <a:ext cx="3425158" cy="7650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市场需求</a:t>
          </a:r>
        </a:p>
      </dsp:txBody>
      <dsp:txXfrm>
        <a:off x="4214894" y="979935"/>
        <a:ext cx="3380346" cy="720199"/>
      </dsp:txXfrm>
    </dsp:sp>
    <dsp:sp modelId="{4F9AAE38-5EC3-4908-9FC0-1D10E9EAC0A6}">
      <dsp:nvSpPr>
        <dsp:cNvPr id="0" name=""/>
        <dsp:cNvSpPr/>
      </dsp:nvSpPr>
      <dsp:spPr>
        <a:xfrm>
          <a:off x="4039486" y="766276"/>
          <a:ext cx="153002" cy="1530023"/>
        </a:xfrm>
        <a:custGeom>
          <a:avLst/>
          <a:gdLst/>
          <a:ahLst/>
          <a:cxnLst/>
          <a:rect l="0" t="0" r="0" b="0"/>
          <a:pathLst>
            <a:path>
              <a:moveTo>
                <a:pt x="0" y="0"/>
              </a:moveTo>
              <a:lnTo>
                <a:pt x="0" y="1530023"/>
              </a:lnTo>
              <a:lnTo>
                <a:pt x="153002" y="1530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7E1AE2-24A0-4914-BDB9-46FBDF333FF7}">
      <dsp:nvSpPr>
        <dsp:cNvPr id="0" name=""/>
        <dsp:cNvSpPr/>
      </dsp:nvSpPr>
      <dsp:spPr>
        <a:xfrm>
          <a:off x="4192488" y="1913793"/>
          <a:ext cx="3425158" cy="7650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市场结构</a:t>
          </a:r>
        </a:p>
      </dsp:txBody>
      <dsp:txXfrm>
        <a:off x="4214894" y="1936199"/>
        <a:ext cx="3380346" cy="720199"/>
      </dsp:txXfrm>
    </dsp:sp>
    <dsp:sp modelId="{F19AEBEE-680B-48FB-8781-A21235696EFD}">
      <dsp:nvSpPr>
        <dsp:cNvPr id="0" name=""/>
        <dsp:cNvSpPr/>
      </dsp:nvSpPr>
      <dsp:spPr>
        <a:xfrm>
          <a:off x="4039486" y="766276"/>
          <a:ext cx="153002" cy="2486287"/>
        </a:xfrm>
        <a:custGeom>
          <a:avLst/>
          <a:gdLst/>
          <a:ahLst/>
          <a:cxnLst/>
          <a:rect l="0" t="0" r="0" b="0"/>
          <a:pathLst>
            <a:path>
              <a:moveTo>
                <a:pt x="0" y="0"/>
              </a:moveTo>
              <a:lnTo>
                <a:pt x="0" y="2486287"/>
              </a:lnTo>
              <a:lnTo>
                <a:pt x="153002" y="248628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C69899-78C3-487D-BA65-7A292D8EDC1A}">
      <dsp:nvSpPr>
        <dsp:cNvPr id="0" name=""/>
        <dsp:cNvSpPr/>
      </dsp:nvSpPr>
      <dsp:spPr>
        <a:xfrm>
          <a:off x="4192488" y="2870058"/>
          <a:ext cx="3425158" cy="7650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国家政策及其他外部因素</a:t>
          </a:r>
        </a:p>
      </dsp:txBody>
      <dsp:txXfrm>
        <a:off x="4214894" y="2892464"/>
        <a:ext cx="3380346" cy="720199"/>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801334" y="860323"/>
          <a:ext cx="215568" cy="695207"/>
        </a:xfrm>
        <a:custGeom>
          <a:avLst/>
          <a:gdLst/>
          <a:ahLst/>
          <a:cxnLst/>
          <a:rect l="0" t="0" r="0" b="0"/>
          <a:pathLst>
            <a:path>
              <a:moveTo>
                <a:pt x="0" y="0"/>
              </a:moveTo>
              <a:lnTo>
                <a:pt x="107784" y="0"/>
              </a:lnTo>
              <a:lnTo>
                <a:pt x="107784" y="695207"/>
              </a:lnTo>
              <a:lnTo>
                <a:pt x="215568" y="6952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801334" y="860323"/>
          <a:ext cx="215568" cy="231735"/>
        </a:xfrm>
        <a:custGeom>
          <a:avLst/>
          <a:gdLst/>
          <a:ahLst/>
          <a:cxnLst/>
          <a:rect l="0" t="0" r="0" b="0"/>
          <a:pathLst>
            <a:path>
              <a:moveTo>
                <a:pt x="0" y="0"/>
              </a:moveTo>
              <a:lnTo>
                <a:pt x="107784" y="0"/>
              </a:lnTo>
              <a:lnTo>
                <a:pt x="107784" y="231735"/>
              </a:lnTo>
              <a:lnTo>
                <a:pt x="215568" y="2317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01334" y="628587"/>
          <a:ext cx="215568" cy="231735"/>
        </a:xfrm>
        <a:custGeom>
          <a:avLst/>
          <a:gdLst/>
          <a:ahLst/>
          <a:cxnLst/>
          <a:rect l="0" t="0" r="0" b="0"/>
          <a:pathLst>
            <a:path>
              <a:moveTo>
                <a:pt x="0" y="231735"/>
              </a:moveTo>
              <a:lnTo>
                <a:pt x="107784" y="231735"/>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01334" y="165115"/>
          <a:ext cx="215568" cy="695207"/>
        </a:xfrm>
        <a:custGeom>
          <a:avLst/>
          <a:gdLst/>
          <a:ahLst/>
          <a:cxnLst/>
          <a:rect l="0" t="0" r="0" b="0"/>
          <a:pathLst>
            <a:path>
              <a:moveTo>
                <a:pt x="0" y="695207"/>
              </a:moveTo>
              <a:lnTo>
                <a:pt x="107784" y="695207"/>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23493" y="695952"/>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市场营销过程</a:t>
          </a:r>
        </a:p>
      </dsp:txBody>
      <dsp:txXfrm>
        <a:off x="723493" y="695952"/>
        <a:ext cx="1077841" cy="328741"/>
      </dsp:txXfrm>
    </dsp:sp>
    <dsp:sp modelId="{22C8BBC7-02FA-4EF0-899A-834C1FEE39E3}">
      <dsp:nvSpPr>
        <dsp:cNvPr id="0" name=""/>
        <dsp:cNvSpPr/>
      </dsp:nvSpPr>
      <dsp:spPr>
        <a:xfrm>
          <a:off x="2016903" y="745"/>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市场营销的过程</a:t>
          </a:r>
        </a:p>
      </dsp:txBody>
      <dsp:txXfrm>
        <a:off x="2016903" y="745"/>
        <a:ext cx="1077841" cy="328741"/>
      </dsp:txXfrm>
    </dsp:sp>
    <dsp:sp modelId="{86A07B8D-FF15-4EFF-8681-05A46BF1E797}">
      <dsp:nvSpPr>
        <dsp:cNvPr id="0" name=""/>
        <dsp:cNvSpPr/>
      </dsp:nvSpPr>
      <dsp:spPr>
        <a:xfrm>
          <a:off x="2016903" y="464216"/>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目标营销经历的三个阶段</a:t>
          </a:r>
        </a:p>
      </dsp:txBody>
      <dsp:txXfrm>
        <a:off x="2016903" y="464216"/>
        <a:ext cx="1077841" cy="328741"/>
      </dsp:txXfrm>
    </dsp:sp>
    <dsp:sp modelId="{A73C4A40-2D47-BF42-9EF8-B3BEE9451F45}">
      <dsp:nvSpPr>
        <dsp:cNvPr id="0" name=""/>
        <dsp:cNvSpPr/>
      </dsp:nvSpPr>
      <dsp:spPr>
        <a:xfrm>
          <a:off x="2016903" y="927688"/>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选择目标市场的三种战略</a:t>
          </a:r>
        </a:p>
      </dsp:txBody>
      <dsp:txXfrm>
        <a:off x="2016903" y="927688"/>
        <a:ext cx="1077841" cy="328741"/>
      </dsp:txXfrm>
    </dsp:sp>
    <dsp:sp modelId="{19BA56B5-C34A-B64D-A239-C962FAC6DE3A}">
      <dsp:nvSpPr>
        <dsp:cNvPr id="0" name=""/>
        <dsp:cNvSpPr/>
      </dsp:nvSpPr>
      <dsp:spPr>
        <a:xfrm>
          <a:off x="2016903" y="1391160"/>
          <a:ext cx="1077841" cy="3287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市场营销组合策略</a:t>
          </a:r>
        </a:p>
      </dsp:txBody>
      <dsp:txXfrm>
        <a:off x="2016903" y="1391160"/>
        <a:ext cx="1077841" cy="328741"/>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86D61A-D240-4A36-A7AA-AB8473045CFF}">
      <dsp:nvSpPr>
        <dsp:cNvPr id="0" name=""/>
        <dsp:cNvSpPr/>
      </dsp:nvSpPr>
      <dsp:spPr>
        <a:xfrm>
          <a:off x="705027" y="1265"/>
          <a:ext cx="1530023" cy="76501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内部因素</a:t>
          </a:r>
        </a:p>
      </dsp:txBody>
      <dsp:txXfrm>
        <a:off x="727433" y="23671"/>
        <a:ext cx="1485211" cy="720199"/>
      </dsp:txXfrm>
    </dsp:sp>
    <dsp:sp modelId="{1FC4601F-3F49-4050-8B9A-55A528A57496}">
      <dsp:nvSpPr>
        <dsp:cNvPr id="0" name=""/>
        <dsp:cNvSpPr/>
      </dsp:nvSpPr>
      <dsp:spPr>
        <a:xfrm>
          <a:off x="858030" y="766276"/>
          <a:ext cx="153002" cy="573758"/>
        </a:xfrm>
        <a:custGeom>
          <a:avLst/>
          <a:gdLst/>
          <a:ahLst/>
          <a:cxnLst/>
          <a:rect l="0" t="0" r="0" b="0"/>
          <a:pathLst>
            <a:path>
              <a:moveTo>
                <a:pt x="0" y="0"/>
              </a:moveTo>
              <a:lnTo>
                <a:pt x="0" y="573758"/>
              </a:lnTo>
              <a:lnTo>
                <a:pt x="153002" y="57375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876A57-AE0A-4F77-BD7C-36D9FB76155C}">
      <dsp:nvSpPr>
        <dsp:cNvPr id="0" name=""/>
        <dsp:cNvSpPr/>
      </dsp:nvSpPr>
      <dsp:spPr>
        <a:xfrm>
          <a:off x="1011032" y="957529"/>
          <a:ext cx="2798950" cy="7650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定价目标</a:t>
          </a:r>
        </a:p>
      </dsp:txBody>
      <dsp:txXfrm>
        <a:off x="1033438" y="979935"/>
        <a:ext cx="2754138" cy="720199"/>
      </dsp:txXfrm>
    </dsp:sp>
    <dsp:sp modelId="{ADE6AA07-C1A3-430E-8A31-BAFD7F9C589E}">
      <dsp:nvSpPr>
        <dsp:cNvPr id="0" name=""/>
        <dsp:cNvSpPr/>
      </dsp:nvSpPr>
      <dsp:spPr>
        <a:xfrm>
          <a:off x="858030" y="766276"/>
          <a:ext cx="153002" cy="1530023"/>
        </a:xfrm>
        <a:custGeom>
          <a:avLst/>
          <a:gdLst/>
          <a:ahLst/>
          <a:cxnLst/>
          <a:rect l="0" t="0" r="0" b="0"/>
          <a:pathLst>
            <a:path>
              <a:moveTo>
                <a:pt x="0" y="0"/>
              </a:moveTo>
              <a:lnTo>
                <a:pt x="0" y="1530023"/>
              </a:lnTo>
              <a:lnTo>
                <a:pt x="153002" y="1530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E4E617-2E2F-46E1-9A44-06D45DCA6FE7}">
      <dsp:nvSpPr>
        <dsp:cNvPr id="0" name=""/>
        <dsp:cNvSpPr/>
      </dsp:nvSpPr>
      <dsp:spPr>
        <a:xfrm>
          <a:off x="1011032" y="1913793"/>
          <a:ext cx="2798950" cy="7650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产品成本</a:t>
          </a:r>
        </a:p>
      </dsp:txBody>
      <dsp:txXfrm>
        <a:off x="1033438" y="1936199"/>
        <a:ext cx="2754138" cy="720199"/>
      </dsp:txXfrm>
    </dsp:sp>
    <dsp:sp modelId="{F0D032BA-DB58-4CCD-9B04-9B71B3781174}">
      <dsp:nvSpPr>
        <dsp:cNvPr id="0" name=""/>
        <dsp:cNvSpPr/>
      </dsp:nvSpPr>
      <dsp:spPr>
        <a:xfrm>
          <a:off x="858030" y="766276"/>
          <a:ext cx="153002" cy="2486287"/>
        </a:xfrm>
        <a:custGeom>
          <a:avLst/>
          <a:gdLst/>
          <a:ahLst/>
          <a:cxnLst/>
          <a:rect l="0" t="0" r="0" b="0"/>
          <a:pathLst>
            <a:path>
              <a:moveTo>
                <a:pt x="0" y="0"/>
              </a:moveTo>
              <a:lnTo>
                <a:pt x="0" y="2486287"/>
              </a:lnTo>
              <a:lnTo>
                <a:pt x="153002" y="248628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B73678-8D11-4ABB-85E0-51DE49B2F088}">
      <dsp:nvSpPr>
        <dsp:cNvPr id="0" name=""/>
        <dsp:cNvSpPr/>
      </dsp:nvSpPr>
      <dsp:spPr>
        <a:xfrm>
          <a:off x="1011032" y="2870058"/>
          <a:ext cx="2798950" cy="7650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企业的营销组合</a:t>
          </a:r>
        </a:p>
      </dsp:txBody>
      <dsp:txXfrm>
        <a:off x="1033438" y="2892464"/>
        <a:ext cx="2754138" cy="720199"/>
      </dsp:txXfrm>
    </dsp:sp>
    <dsp:sp modelId="{8AFC33B2-4E11-4F06-B6DC-C7658D88D58F}">
      <dsp:nvSpPr>
        <dsp:cNvPr id="0" name=""/>
        <dsp:cNvSpPr/>
      </dsp:nvSpPr>
      <dsp:spPr>
        <a:xfrm>
          <a:off x="3886484" y="1265"/>
          <a:ext cx="1530023" cy="76501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外部因素</a:t>
          </a:r>
        </a:p>
      </dsp:txBody>
      <dsp:txXfrm>
        <a:off x="3908890" y="23671"/>
        <a:ext cx="1485211" cy="720199"/>
      </dsp:txXfrm>
    </dsp:sp>
    <dsp:sp modelId="{F6466799-27BA-4130-A297-4706148D1A6D}">
      <dsp:nvSpPr>
        <dsp:cNvPr id="0" name=""/>
        <dsp:cNvSpPr/>
      </dsp:nvSpPr>
      <dsp:spPr>
        <a:xfrm>
          <a:off x="4039486" y="766276"/>
          <a:ext cx="153002" cy="573758"/>
        </a:xfrm>
        <a:custGeom>
          <a:avLst/>
          <a:gdLst/>
          <a:ahLst/>
          <a:cxnLst/>
          <a:rect l="0" t="0" r="0" b="0"/>
          <a:pathLst>
            <a:path>
              <a:moveTo>
                <a:pt x="0" y="0"/>
              </a:moveTo>
              <a:lnTo>
                <a:pt x="0" y="573758"/>
              </a:lnTo>
              <a:lnTo>
                <a:pt x="153002" y="57375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81824B-B8D2-4792-A8B6-CFA0E5E2A358}">
      <dsp:nvSpPr>
        <dsp:cNvPr id="0" name=""/>
        <dsp:cNvSpPr/>
      </dsp:nvSpPr>
      <dsp:spPr>
        <a:xfrm>
          <a:off x="4192488" y="957529"/>
          <a:ext cx="3425158" cy="7650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市场需求</a:t>
          </a:r>
        </a:p>
      </dsp:txBody>
      <dsp:txXfrm>
        <a:off x="4214894" y="979935"/>
        <a:ext cx="3380346" cy="720199"/>
      </dsp:txXfrm>
    </dsp:sp>
    <dsp:sp modelId="{4F9AAE38-5EC3-4908-9FC0-1D10E9EAC0A6}">
      <dsp:nvSpPr>
        <dsp:cNvPr id="0" name=""/>
        <dsp:cNvSpPr/>
      </dsp:nvSpPr>
      <dsp:spPr>
        <a:xfrm>
          <a:off x="4039486" y="766276"/>
          <a:ext cx="153002" cy="1530023"/>
        </a:xfrm>
        <a:custGeom>
          <a:avLst/>
          <a:gdLst/>
          <a:ahLst/>
          <a:cxnLst/>
          <a:rect l="0" t="0" r="0" b="0"/>
          <a:pathLst>
            <a:path>
              <a:moveTo>
                <a:pt x="0" y="0"/>
              </a:moveTo>
              <a:lnTo>
                <a:pt x="0" y="1530023"/>
              </a:lnTo>
              <a:lnTo>
                <a:pt x="153002" y="15300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7E1AE2-24A0-4914-BDB9-46FBDF333FF7}">
      <dsp:nvSpPr>
        <dsp:cNvPr id="0" name=""/>
        <dsp:cNvSpPr/>
      </dsp:nvSpPr>
      <dsp:spPr>
        <a:xfrm>
          <a:off x="4192488" y="1913793"/>
          <a:ext cx="3425158" cy="7650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市场结构</a:t>
          </a:r>
        </a:p>
      </dsp:txBody>
      <dsp:txXfrm>
        <a:off x="4214894" y="1936199"/>
        <a:ext cx="3380346" cy="720199"/>
      </dsp:txXfrm>
    </dsp:sp>
    <dsp:sp modelId="{F19AEBEE-680B-48FB-8781-A21235696EFD}">
      <dsp:nvSpPr>
        <dsp:cNvPr id="0" name=""/>
        <dsp:cNvSpPr/>
      </dsp:nvSpPr>
      <dsp:spPr>
        <a:xfrm>
          <a:off x="4039486" y="766276"/>
          <a:ext cx="153002" cy="2486287"/>
        </a:xfrm>
        <a:custGeom>
          <a:avLst/>
          <a:gdLst/>
          <a:ahLst/>
          <a:cxnLst/>
          <a:rect l="0" t="0" r="0" b="0"/>
          <a:pathLst>
            <a:path>
              <a:moveTo>
                <a:pt x="0" y="0"/>
              </a:moveTo>
              <a:lnTo>
                <a:pt x="0" y="2486287"/>
              </a:lnTo>
              <a:lnTo>
                <a:pt x="153002" y="248628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C69899-78C3-487D-BA65-7A292D8EDC1A}">
      <dsp:nvSpPr>
        <dsp:cNvPr id="0" name=""/>
        <dsp:cNvSpPr/>
      </dsp:nvSpPr>
      <dsp:spPr>
        <a:xfrm>
          <a:off x="4192488" y="2870058"/>
          <a:ext cx="3425158" cy="7650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国家政策及其他外部因素</a:t>
          </a:r>
        </a:p>
      </dsp:txBody>
      <dsp:txXfrm>
        <a:off x="4214894" y="2892464"/>
        <a:ext cx="3380346" cy="720199"/>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801334" y="860323"/>
          <a:ext cx="215568" cy="695207"/>
        </a:xfrm>
        <a:custGeom>
          <a:avLst/>
          <a:gdLst/>
          <a:ahLst/>
          <a:cxnLst/>
          <a:rect l="0" t="0" r="0" b="0"/>
          <a:pathLst>
            <a:path>
              <a:moveTo>
                <a:pt x="0" y="0"/>
              </a:moveTo>
              <a:lnTo>
                <a:pt x="107784" y="0"/>
              </a:lnTo>
              <a:lnTo>
                <a:pt x="107784" y="695207"/>
              </a:lnTo>
              <a:lnTo>
                <a:pt x="215568" y="6952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801334" y="860323"/>
          <a:ext cx="215568" cy="231735"/>
        </a:xfrm>
        <a:custGeom>
          <a:avLst/>
          <a:gdLst/>
          <a:ahLst/>
          <a:cxnLst/>
          <a:rect l="0" t="0" r="0" b="0"/>
          <a:pathLst>
            <a:path>
              <a:moveTo>
                <a:pt x="0" y="0"/>
              </a:moveTo>
              <a:lnTo>
                <a:pt x="107784" y="0"/>
              </a:lnTo>
              <a:lnTo>
                <a:pt x="107784" y="231735"/>
              </a:lnTo>
              <a:lnTo>
                <a:pt x="215568" y="2317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01334" y="628587"/>
          <a:ext cx="215568" cy="231735"/>
        </a:xfrm>
        <a:custGeom>
          <a:avLst/>
          <a:gdLst/>
          <a:ahLst/>
          <a:cxnLst/>
          <a:rect l="0" t="0" r="0" b="0"/>
          <a:pathLst>
            <a:path>
              <a:moveTo>
                <a:pt x="0" y="231735"/>
              </a:moveTo>
              <a:lnTo>
                <a:pt x="107784" y="231735"/>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01334" y="165115"/>
          <a:ext cx="215568" cy="695207"/>
        </a:xfrm>
        <a:custGeom>
          <a:avLst/>
          <a:gdLst/>
          <a:ahLst/>
          <a:cxnLst/>
          <a:rect l="0" t="0" r="0" b="0"/>
          <a:pathLst>
            <a:path>
              <a:moveTo>
                <a:pt x="0" y="695207"/>
              </a:moveTo>
              <a:lnTo>
                <a:pt x="107784" y="695207"/>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23493" y="695952"/>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市场营销过程</a:t>
          </a:r>
        </a:p>
      </dsp:txBody>
      <dsp:txXfrm>
        <a:off x="723493" y="695952"/>
        <a:ext cx="1077841" cy="328741"/>
      </dsp:txXfrm>
    </dsp:sp>
    <dsp:sp modelId="{22C8BBC7-02FA-4EF0-899A-834C1FEE39E3}">
      <dsp:nvSpPr>
        <dsp:cNvPr id="0" name=""/>
        <dsp:cNvSpPr/>
      </dsp:nvSpPr>
      <dsp:spPr>
        <a:xfrm>
          <a:off x="2016903" y="745"/>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市场营销的过程</a:t>
          </a:r>
        </a:p>
      </dsp:txBody>
      <dsp:txXfrm>
        <a:off x="2016903" y="745"/>
        <a:ext cx="1077841" cy="328741"/>
      </dsp:txXfrm>
    </dsp:sp>
    <dsp:sp modelId="{86A07B8D-FF15-4EFF-8681-05A46BF1E797}">
      <dsp:nvSpPr>
        <dsp:cNvPr id="0" name=""/>
        <dsp:cNvSpPr/>
      </dsp:nvSpPr>
      <dsp:spPr>
        <a:xfrm>
          <a:off x="2016903" y="464216"/>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目标营销经历的三个阶段</a:t>
          </a:r>
        </a:p>
      </dsp:txBody>
      <dsp:txXfrm>
        <a:off x="2016903" y="464216"/>
        <a:ext cx="1077841" cy="328741"/>
      </dsp:txXfrm>
    </dsp:sp>
    <dsp:sp modelId="{A73C4A40-2D47-BF42-9EF8-B3BEE9451F45}">
      <dsp:nvSpPr>
        <dsp:cNvPr id="0" name=""/>
        <dsp:cNvSpPr/>
      </dsp:nvSpPr>
      <dsp:spPr>
        <a:xfrm>
          <a:off x="2016903" y="927688"/>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选择目标市场的三种战略</a:t>
          </a:r>
        </a:p>
      </dsp:txBody>
      <dsp:txXfrm>
        <a:off x="2016903" y="927688"/>
        <a:ext cx="1077841" cy="328741"/>
      </dsp:txXfrm>
    </dsp:sp>
    <dsp:sp modelId="{19BA56B5-C34A-B64D-A239-C962FAC6DE3A}">
      <dsp:nvSpPr>
        <dsp:cNvPr id="0" name=""/>
        <dsp:cNvSpPr/>
      </dsp:nvSpPr>
      <dsp:spPr>
        <a:xfrm>
          <a:off x="2016903" y="1391160"/>
          <a:ext cx="1077841" cy="3287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市场营销组合策略</a:t>
          </a:r>
        </a:p>
      </dsp:txBody>
      <dsp:txXfrm>
        <a:off x="2016903" y="1391160"/>
        <a:ext cx="1077841" cy="328741"/>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8A34A-8C33-4905-8D38-606E0CD6770C}">
      <dsp:nvSpPr>
        <dsp:cNvPr id="0" name=""/>
        <dsp:cNvSpPr/>
      </dsp:nvSpPr>
      <dsp:spPr>
        <a:xfrm>
          <a:off x="0" y="3487363"/>
          <a:ext cx="9334206"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CCFA55-B9F3-4344-ADC8-B3142DF14C75}">
      <dsp:nvSpPr>
        <dsp:cNvPr id="0" name=""/>
        <dsp:cNvSpPr/>
      </dsp:nvSpPr>
      <dsp:spPr>
        <a:xfrm>
          <a:off x="0" y="2306199"/>
          <a:ext cx="9334206"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1649F0-455F-4D63-9A4F-9DA2A8BF1DF2}">
      <dsp:nvSpPr>
        <dsp:cNvPr id="0" name=""/>
        <dsp:cNvSpPr/>
      </dsp:nvSpPr>
      <dsp:spPr>
        <a:xfrm>
          <a:off x="0" y="1125035"/>
          <a:ext cx="9334206"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5C8F27-8546-4C88-807B-40ED8E06D4E9}">
      <dsp:nvSpPr>
        <dsp:cNvPr id="0" name=""/>
        <dsp:cNvSpPr/>
      </dsp:nvSpPr>
      <dsp:spPr>
        <a:xfrm>
          <a:off x="2426893" y="117"/>
          <a:ext cx="6907312" cy="1124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以</a:t>
          </a:r>
          <a:r>
            <a:rPr lang="zh-CN" altLang="en-US" sz="2400" kern="1200" dirty="0">
              <a:solidFill>
                <a:srgbClr val="FF0000"/>
              </a:solidFill>
              <a:latin typeface="手札体-简粗体" panose="03000700000000000000" pitchFamily="66" charset="-122"/>
              <a:ea typeface="手札体-简粗体" panose="03000700000000000000" pitchFamily="66" charset="-122"/>
            </a:rPr>
            <a:t>成本</a:t>
          </a:r>
          <a:r>
            <a:rPr lang="zh-CN" altLang="en-US" sz="2400" kern="1200" dirty="0">
              <a:latin typeface="手札体-简粗体" panose="03000700000000000000" pitchFamily="66" charset="-122"/>
              <a:ea typeface="手札体-简粗体" panose="03000700000000000000" pitchFamily="66" charset="-122"/>
            </a:rPr>
            <a:t>作为主要定价依据</a:t>
          </a:r>
        </a:p>
      </dsp:txBody>
      <dsp:txXfrm>
        <a:off x="2426893" y="117"/>
        <a:ext cx="6907312" cy="1124917"/>
      </dsp:txXfrm>
    </dsp:sp>
    <dsp:sp modelId="{F116FC9F-A18F-4628-ADE2-6DE6873797FF}">
      <dsp:nvSpPr>
        <dsp:cNvPr id="0" name=""/>
        <dsp:cNvSpPr/>
      </dsp:nvSpPr>
      <dsp:spPr>
        <a:xfrm>
          <a:off x="0" y="117"/>
          <a:ext cx="2426893" cy="1124917"/>
        </a:xfrm>
        <a:prstGeom prst="round2SameRect">
          <a:avLst>
            <a:gd name="adj1" fmla="val 16670"/>
            <a:gd name="adj2" fmla="val 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endParaRPr lang="zh-CN" altLang="en-US" sz="2400" kern="1200" dirty="0">
            <a:latin typeface="手札体-简粗体" panose="03000700000000000000" pitchFamily="66" charset="-122"/>
            <a:ea typeface="手札体-简粗体" panose="03000700000000000000" pitchFamily="66" charset="-122"/>
          </a:endParaRPr>
        </a:p>
      </dsp:txBody>
      <dsp:txXfrm>
        <a:off x="54924" y="55041"/>
        <a:ext cx="2317045" cy="1069993"/>
      </dsp:txXfrm>
    </dsp:sp>
    <dsp:sp modelId="{A60AE69C-1C26-4112-9539-E9E08E18E123}">
      <dsp:nvSpPr>
        <dsp:cNvPr id="0" name=""/>
        <dsp:cNvSpPr/>
      </dsp:nvSpPr>
      <dsp:spPr>
        <a:xfrm>
          <a:off x="2426893" y="1181281"/>
          <a:ext cx="6907312" cy="1124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按照</a:t>
          </a:r>
          <a:r>
            <a:rPr lang="zh-CN" altLang="en-US" sz="2400" kern="1200" dirty="0">
              <a:solidFill>
                <a:srgbClr val="FF0000"/>
              </a:solidFill>
              <a:latin typeface="手札体-简粗体" panose="03000700000000000000" pitchFamily="66" charset="-122"/>
              <a:ea typeface="手札体-简粗体" panose="03000700000000000000" pitchFamily="66" charset="-122"/>
            </a:rPr>
            <a:t>消费者的认识和需求</a:t>
          </a:r>
          <a:r>
            <a:rPr lang="zh-CN" altLang="en-US" sz="2400" kern="1200" dirty="0">
              <a:latin typeface="手札体-简粗体" panose="03000700000000000000" pitchFamily="66" charset="-122"/>
              <a:ea typeface="手札体-简粗体" panose="03000700000000000000" pitchFamily="66" charset="-122"/>
            </a:rPr>
            <a:t>程度制定价格</a:t>
          </a:r>
        </a:p>
      </dsp:txBody>
      <dsp:txXfrm>
        <a:off x="2426893" y="1181281"/>
        <a:ext cx="6907312" cy="1124917"/>
      </dsp:txXfrm>
    </dsp:sp>
    <dsp:sp modelId="{F25D362E-B0A4-42DD-9AA9-344B0C366C49}">
      <dsp:nvSpPr>
        <dsp:cNvPr id="0" name=""/>
        <dsp:cNvSpPr/>
      </dsp:nvSpPr>
      <dsp:spPr>
        <a:xfrm>
          <a:off x="0" y="1181281"/>
          <a:ext cx="2426893" cy="1124917"/>
        </a:xfrm>
        <a:prstGeom prst="round2SameRect">
          <a:avLst>
            <a:gd name="adj1" fmla="val 16670"/>
            <a:gd name="adj2" fmla="val 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endParaRPr lang="zh-CN" altLang="en-US" sz="2400" kern="1200" dirty="0">
            <a:latin typeface="手札体-简粗体" panose="03000700000000000000" pitchFamily="66" charset="-122"/>
            <a:ea typeface="手札体-简粗体" panose="03000700000000000000" pitchFamily="66" charset="-122"/>
          </a:endParaRPr>
        </a:p>
      </dsp:txBody>
      <dsp:txXfrm>
        <a:off x="54924" y="1236205"/>
        <a:ext cx="2317045" cy="1069993"/>
      </dsp:txXfrm>
    </dsp:sp>
    <dsp:sp modelId="{BADE0B70-1971-496B-8AF3-0926A54CA925}">
      <dsp:nvSpPr>
        <dsp:cNvPr id="0" name=""/>
        <dsp:cNvSpPr/>
      </dsp:nvSpPr>
      <dsp:spPr>
        <a:xfrm>
          <a:off x="2426893" y="2362445"/>
          <a:ext cx="6907312" cy="1124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以市场上</a:t>
          </a:r>
          <a:r>
            <a:rPr lang="zh-CN" altLang="en-US" sz="2400" kern="1200" dirty="0">
              <a:solidFill>
                <a:srgbClr val="FF0000"/>
              </a:solidFill>
              <a:latin typeface="手札体-简粗体" panose="03000700000000000000" pitchFamily="66" charset="-122"/>
              <a:ea typeface="手札体-简粗体" panose="03000700000000000000" pitchFamily="66" charset="-122"/>
            </a:rPr>
            <a:t>竞争对手的同类产品</a:t>
          </a:r>
          <a:r>
            <a:rPr lang="zh-CN" altLang="en-US" sz="2400" kern="1200" dirty="0">
              <a:latin typeface="手札体-简粗体" panose="03000700000000000000" pitchFamily="66" charset="-122"/>
              <a:ea typeface="手札体-简粗体" panose="03000700000000000000" pitchFamily="66" charset="-122"/>
            </a:rPr>
            <a:t>价格为主要定价依据</a:t>
          </a:r>
        </a:p>
      </dsp:txBody>
      <dsp:txXfrm>
        <a:off x="2426893" y="2362445"/>
        <a:ext cx="6907312" cy="1124917"/>
      </dsp:txXfrm>
    </dsp:sp>
    <dsp:sp modelId="{2F2FEB80-B09F-4E36-A0B3-585DF0E3557F}">
      <dsp:nvSpPr>
        <dsp:cNvPr id="0" name=""/>
        <dsp:cNvSpPr/>
      </dsp:nvSpPr>
      <dsp:spPr>
        <a:xfrm>
          <a:off x="0" y="2362445"/>
          <a:ext cx="2426893" cy="1124917"/>
        </a:xfrm>
        <a:prstGeom prst="round2SameRect">
          <a:avLst>
            <a:gd name="adj1" fmla="val 16670"/>
            <a:gd name="adj2" fmla="val 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endParaRPr lang="zh-CN" altLang="en-US" sz="2400" kern="1200" dirty="0">
            <a:latin typeface="手札体-简粗体" panose="03000700000000000000" pitchFamily="66" charset="-122"/>
            <a:ea typeface="手札体-简粗体" panose="03000700000000000000" pitchFamily="66" charset="-122"/>
          </a:endParaRPr>
        </a:p>
      </dsp:txBody>
      <dsp:txXfrm>
        <a:off x="54924" y="2417369"/>
        <a:ext cx="2317045" cy="1069993"/>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801334" y="860323"/>
          <a:ext cx="215568" cy="695207"/>
        </a:xfrm>
        <a:custGeom>
          <a:avLst/>
          <a:gdLst/>
          <a:ahLst/>
          <a:cxnLst/>
          <a:rect l="0" t="0" r="0" b="0"/>
          <a:pathLst>
            <a:path>
              <a:moveTo>
                <a:pt x="0" y="0"/>
              </a:moveTo>
              <a:lnTo>
                <a:pt x="107784" y="0"/>
              </a:lnTo>
              <a:lnTo>
                <a:pt x="107784" y="695207"/>
              </a:lnTo>
              <a:lnTo>
                <a:pt x="215568" y="6952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801334" y="860323"/>
          <a:ext cx="215568" cy="231735"/>
        </a:xfrm>
        <a:custGeom>
          <a:avLst/>
          <a:gdLst/>
          <a:ahLst/>
          <a:cxnLst/>
          <a:rect l="0" t="0" r="0" b="0"/>
          <a:pathLst>
            <a:path>
              <a:moveTo>
                <a:pt x="0" y="0"/>
              </a:moveTo>
              <a:lnTo>
                <a:pt x="107784" y="0"/>
              </a:lnTo>
              <a:lnTo>
                <a:pt x="107784" y="231735"/>
              </a:lnTo>
              <a:lnTo>
                <a:pt x="215568" y="2317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01334" y="628587"/>
          <a:ext cx="215568" cy="231735"/>
        </a:xfrm>
        <a:custGeom>
          <a:avLst/>
          <a:gdLst/>
          <a:ahLst/>
          <a:cxnLst/>
          <a:rect l="0" t="0" r="0" b="0"/>
          <a:pathLst>
            <a:path>
              <a:moveTo>
                <a:pt x="0" y="231735"/>
              </a:moveTo>
              <a:lnTo>
                <a:pt x="107784" y="231735"/>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01334" y="165115"/>
          <a:ext cx="215568" cy="695207"/>
        </a:xfrm>
        <a:custGeom>
          <a:avLst/>
          <a:gdLst/>
          <a:ahLst/>
          <a:cxnLst/>
          <a:rect l="0" t="0" r="0" b="0"/>
          <a:pathLst>
            <a:path>
              <a:moveTo>
                <a:pt x="0" y="695207"/>
              </a:moveTo>
              <a:lnTo>
                <a:pt x="107784" y="695207"/>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23493" y="695952"/>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市场营销过程</a:t>
          </a:r>
        </a:p>
      </dsp:txBody>
      <dsp:txXfrm>
        <a:off x="723493" y="695952"/>
        <a:ext cx="1077841" cy="328741"/>
      </dsp:txXfrm>
    </dsp:sp>
    <dsp:sp modelId="{22C8BBC7-02FA-4EF0-899A-834C1FEE39E3}">
      <dsp:nvSpPr>
        <dsp:cNvPr id="0" name=""/>
        <dsp:cNvSpPr/>
      </dsp:nvSpPr>
      <dsp:spPr>
        <a:xfrm>
          <a:off x="2016903" y="745"/>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市场营销的过程</a:t>
          </a:r>
        </a:p>
      </dsp:txBody>
      <dsp:txXfrm>
        <a:off x="2016903" y="745"/>
        <a:ext cx="1077841" cy="328741"/>
      </dsp:txXfrm>
    </dsp:sp>
    <dsp:sp modelId="{86A07B8D-FF15-4EFF-8681-05A46BF1E797}">
      <dsp:nvSpPr>
        <dsp:cNvPr id="0" name=""/>
        <dsp:cNvSpPr/>
      </dsp:nvSpPr>
      <dsp:spPr>
        <a:xfrm>
          <a:off x="2016903" y="464216"/>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目标营销经历的三个阶段</a:t>
          </a:r>
        </a:p>
      </dsp:txBody>
      <dsp:txXfrm>
        <a:off x="2016903" y="464216"/>
        <a:ext cx="1077841" cy="328741"/>
      </dsp:txXfrm>
    </dsp:sp>
    <dsp:sp modelId="{A73C4A40-2D47-BF42-9EF8-B3BEE9451F45}">
      <dsp:nvSpPr>
        <dsp:cNvPr id="0" name=""/>
        <dsp:cNvSpPr/>
      </dsp:nvSpPr>
      <dsp:spPr>
        <a:xfrm>
          <a:off x="2016903" y="927688"/>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选择目标市场的三种战略</a:t>
          </a:r>
        </a:p>
      </dsp:txBody>
      <dsp:txXfrm>
        <a:off x="2016903" y="927688"/>
        <a:ext cx="1077841" cy="328741"/>
      </dsp:txXfrm>
    </dsp:sp>
    <dsp:sp modelId="{19BA56B5-C34A-B64D-A239-C962FAC6DE3A}">
      <dsp:nvSpPr>
        <dsp:cNvPr id="0" name=""/>
        <dsp:cNvSpPr/>
      </dsp:nvSpPr>
      <dsp:spPr>
        <a:xfrm>
          <a:off x="2016903" y="1391160"/>
          <a:ext cx="1077841" cy="3287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市场营销组合策略</a:t>
          </a:r>
        </a:p>
      </dsp:txBody>
      <dsp:txXfrm>
        <a:off x="2016903" y="1391160"/>
        <a:ext cx="1077841" cy="3287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23567-FF5F-4A8F-8994-71C6294F3C42}">
      <dsp:nvSpPr>
        <dsp:cNvPr id="0" name=""/>
        <dsp:cNvSpPr/>
      </dsp:nvSpPr>
      <dsp:spPr>
        <a:xfrm>
          <a:off x="0" y="3854"/>
          <a:ext cx="9912253" cy="617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b="0" i="0" kern="1200" dirty="0">
              <a:latin typeface="SimHei" charset="-122"/>
              <a:ea typeface="SimHei" charset="-122"/>
              <a:cs typeface="SimHei" charset="-122"/>
            </a:rPr>
            <a:t>企业再造是什么？</a:t>
          </a:r>
          <a:endParaRPr lang="zh-CN" altLang="en-US" sz="1600" kern="1200" dirty="0">
            <a:latin typeface="SimHei" charset="-122"/>
            <a:ea typeface="SimHei" charset="-122"/>
            <a:cs typeface="SimHei" charset="-122"/>
          </a:endParaRPr>
        </a:p>
      </dsp:txBody>
      <dsp:txXfrm>
        <a:off x="30157" y="34011"/>
        <a:ext cx="9851939" cy="557446"/>
      </dsp:txXfrm>
    </dsp:sp>
    <dsp:sp modelId="{9265FD84-8591-40CA-9C61-A123039D48C1}">
      <dsp:nvSpPr>
        <dsp:cNvPr id="0" name=""/>
        <dsp:cNvSpPr/>
      </dsp:nvSpPr>
      <dsp:spPr>
        <a:xfrm>
          <a:off x="0" y="685404"/>
          <a:ext cx="9912253"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714" tIns="20320" rIns="113792" bIns="20320" numCol="1" spcCol="1270" anchor="t" anchorCtr="0">
          <a:noAutofit/>
        </a:bodyPr>
        <a:lstStyle/>
        <a:p>
          <a:pPr marL="171450" lvl="1" indent="-171450" algn="l" defTabSz="711200">
            <a:lnSpc>
              <a:spcPts val="1800"/>
            </a:lnSpc>
            <a:spcBef>
              <a:spcPct val="0"/>
            </a:spcBef>
            <a:spcAft>
              <a:spcPts val="0"/>
            </a:spcAft>
            <a:buChar char="•"/>
          </a:pPr>
          <a:endParaRPr lang="zh-CN" altLang="en-US" sz="1600" kern="1200" dirty="0">
            <a:latin typeface="SimHei" charset="-122"/>
            <a:ea typeface="SimHei" charset="-122"/>
            <a:cs typeface="SimHei" charset="-122"/>
          </a:endParaRPr>
        </a:p>
        <a:p>
          <a:pPr marL="171450" lvl="1" indent="-171450" algn="l" defTabSz="711200">
            <a:lnSpc>
              <a:spcPts val="1800"/>
            </a:lnSpc>
            <a:spcBef>
              <a:spcPct val="0"/>
            </a:spcBef>
            <a:spcAft>
              <a:spcPts val="0"/>
            </a:spcAft>
            <a:buChar char="•"/>
          </a:pPr>
          <a:endParaRPr lang="zh-CN" altLang="en-US" sz="1600" kern="1200" dirty="0">
            <a:latin typeface="SimHei" charset="-122"/>
            <a:ea typeface="SimHei" charset="-122"/>
            <a:cs typeface="SimHei" charset="-122"/>
          </a:endParaRPr>
        </a:p>
      </dsp:txBody>
      <dsp:txXfrm>
        <a:off x="0" y="685404"/>
        <a:ext cx="9912253" cy="546480"/>
      </dsp:txXfrm>
    </dsp:sp>
    <dsp:sp modelId="{3B54C4C7-CB2D-46B4-BA5B-C74462309015}">
      <dsp:nvSpPr>
        <dsp:cNvPr id="0" name=""/>
        <dsp:cNvSpPr/>
      </dsp:nvSpPr>
      <dsp:spPr>
        <a:xfrm>
          <a:off x="0" y="1168094"/>
          <a:ext cx="9912253" cy="617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latin typeface="SimHei" charset="-122"/>
              <a:ea typeface="SimHei" charset="-122"/>
              <a:cs typeface="SimHei" charset="-122"/>
            </a:rPr>
            <a:t>从何处入手企业再造？</a:t>
          </a:r>
        </a:p>
      </dsp:txBody>
      <dsp:txXfrm>
        <a:off x="30157" y="1198251"/>
        <a:ext cx="9851939" cy="557446"/>
      </dsp:txXfrm>
    </dsp:sp>
    <dsp:sp modelId="{7F3F962B-043C-4BD3-B402-132A8E4EFF46}">
      <dsp:nvSpPr>
        <dsp:cNvPr id="0" name=""/>
        <dsp:cNvSpPr/>
      </dsp:nvSpPr>
      <dsp:spPr>
        <a:xfrm>
          <a:off x="0" y="1849644"/>
          <a:ext cx="9912253"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714" tIns="20320" rIns="113792" bIns="20320" numCol="1" spcCol="1270" anchor="t" anchorCtr="0">
          <a:noAutofit/>
        </a:bodyPr>
        <a:lstStyle/>
        <a:p>
          <a:pPr marL="171450" lvl="1" indent="-171450" algn="l" defTabSz="711200">
            <a:lnSpc>
              <a:spcPts val="1800"/>
            </a:lnSpc>
            <a:spcBef>
              <a:spcPct val="0"/>
            </a:spcBef>
            <a:spcAft>
              <a:spcPts val="0"/>
            </a:spcAft>
            <a:buChar char="•"/>
          </a:pPr>
          <a:endParaRPr lang="zh-CN" altLang="en-US" sz="1600" kern="1200" dirty="0">
            <a:latin typeface="SimHei" charset="-122"/>
            <a:ea typeface="SimHei" charset="-122"/>
            <a:cs typeface="SimHei" charset="-122"/>
          </a:endParaRPr>
        </a:p>
        <a:p>
          <a:pPr marL="171450" lvl="1" indent="-171450" algn="l" defTabSz="711200">
            <a:lnSpc>
              <a:spcPts val="1800"/>
            </a:lnSpc>
            <a:spcBef>
              <a:spcPct val="0"/>
            </a:spcBef>
            <a:spcAft>
              <a:spcPts val="0"/>
            </a:spcAft>
            <a:buChar char="•"/>
          </a:pPr>
          <a:endParaRPr lang="zh-CN" altLang="en-US" sz="1600" kern="1200" dirty="0">
            <a:latin typeface="SimHei" charset="-122"/>
            <a:ea typeface="SimHei" charset="-122"/>
            <a:cs typeface="SimHei" charset="-122"/>
          </a:endParaRPr>
        </a:p>
      </dsp:txBody>
      <dsp:txXfrm>
        <a:off x="0" y="1849644"/>
        <a:ext cx="9912253" cy="546480"/>
      </dsp:txXfrm>
    </dsp:sp>
    <dsp:sp modelId="{C5F3F4ED-B333-4847-B2BD-6BEF7A25D1B3}">
      <dsp:nvSpPr>
        <dsp:cNvPr id="0" name=""/>
        <dsp:cNvSpPr/>
      </dsp:nvSpPr>
      <dsp:spPr>
        <a:xfrm>
          <a:off x="0" y="2332334"/>
          <a:ext cx="9912253" cy="617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latin typeface="SimHei" charset="-122"/>
              <a:ea typeface="SimHei" charset="-122"/>
              <a:cs typeface="SimHei" charset="-122"/>
            </a:rPr>
            <a:t>如何进行企业再造？</a:t>
          </a:r>
        </a:p>
      </dsp:txBody>
      <dsp:txXfrm>
        <a:off x="30157" y="2362491"/>
        <a:ext cx="9851939" cy="557446"/>
      </dsp:txXfrm>
    </dsp:sp>
    <dsp:sp modelId="{513650DE-0502-44CE-82BD-200F5F3D4813}">
      <dsp:nvSpPr>
        <dsp:cNvPr id="0" name=""/>
        <dsp:cNvSpPr/>
      </dsp:nvSpPr>
      <dsp:spPr>
        <a:xfrm>
          <a:off x="0" y="3013884"/>
          <a:ext cx="9912253" cy="734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714" tIns="20320" rIns="113792" bIns="20320" numCol="1" spcCol="1270" anchor="t" anchorCtr="0">
          <a:noAutofit/>
        </a:bodyPr>
        <a:lstStyle/>
        <a:p>
          <a:pPr marL="171450" lvl="1" indent="-171450" algn="l" defTabSz="711200">
            <a:lnSpc>
              <a:spcPts val="1800"/>
            </a:lnSpc>
            <a:spcBef>
              <a:spcPct val="0"/>
            </a:spcBef>
            <a:spcAft>
              <a:spcPts val="0"/>
            </a:spcAft>
            <a:buChar char="•"/>
          </a:pPr>
          <a:endParaRPr lang="zh-CN" altLang="en-US" sz="1600" kern="1200" dirty="0">
            <a:latin typeface="SimHei" charset="-122"/>
            <a:ea typeface="SimHei" charset="-122"/>
            <a:cs typeface="SimHei" charset="-122"/>
          </a:endParaRPr>
        </a:p>
        <a:p>
          <a:pPr marL="171450" lvl="1" indent="-171450" algn="l" defTabSz="711200">
            <a:lnSpc>
              <a:spcPts val="1800"/>
            </a:lnSpc>
            <a:spcBef>
              <a:spcPct val="0"/>
            </a:spcBef>
            <a:spcAft>
              <a:spcPts val="0"/>
            </a:spcAft>
            <a:buChar char="•"/>
          </a:pPr>
          <a:endParaRPr lang="zh-CN" altLang="en-US" sz="1600" kern="1200" dirty="0">
            <a:latin typeface="SimHei" charset="-122"/>
            <a:ea typeface="SimHei" charset="-122"/>
            <a:cs typeface="SimHei" charset="-122"/>
          </a:endParaRPr>
        </a:p>
        <a:p>
          <a:pPr marL="171450" lvl="1" indent="-171450" algn="l" defTabSz="711200">
            <a:lnSpc>
              <a:spcPts val="1800"/>
            </a:lnSpc>
            <a:spcBef>
              <a:spcPct val="0"/>
            </a:spcBef>
            <a:spcAft>
              <a:spcPts val="0"/>
            </a:spcAft>
            <a:buChar char="•"/>
          </a:pPr>
          <a:endParaRPr lang="zh-CN" altLang="en-US" sz="1600" kern="1200" dirty="0">
            <a:latin typeface="SimHei" charset="-122"/>
            <a:ea typeface="SimHei" charset="-122"/>
            <a:cs typeface="SimHei" charset="-122"/>
          </a:endParaRPr>
        </a:p>
      </dsp:txBody>
      <dsp:txXfrm>
        <a:off x="0" y="3013884"/>
        <a:ext cx="9912253" cy="734332"/>
      </dsp:txXfrm>
    </dsp:sp>
    <dsp:sp modelId="{B005631A-0109-4C22-B487-E33C2181A14D}">
      <dsp:nvSpPr>
        <dsp:cNvPr id="0" name=""/>
        <dsp:cNvSpPr/>
      </dsp:nvSpPr>
      <dsp:spPr>
        <a:xfrm>
          <a:off x="0" y="3684427"/>
          <a:ext cx="9912253" cy="617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latin typeface="SimHei" charset="-122"/>
              <a:ea typeface="SimHei" charset="-122"/>
              <a:cs typeface="SimHei" charset="-122"/>
            </a:rPr>
            <a:t>企业再造的好处是什么？</a:t>
          </a:r>
        </a:p>
      </dsp:txBody>
      <dsp:txXfrm>
        <a:off x="30157" y="3714584"/>
        <a:ext cx="9851939" cy="557446"/>
      </dsp:txXfrm>
    </dsp:sp>
    <dsp:sp modelId="{7D938BC5-800F-4A99-9081-33391C5ED12E}">
      <dsp:nvSpPr>
        <dsp:cNvPr id="0" name=""/>
        <dsp:cNvSpPr/>
      </dsp:nvSpPr>
      <dsp:spPr>
        <a:xfrm>
          <a:off x="0" y="4306041"/>
          <a:ext cx="9912253"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714" tIns="20320" rIns="113792" bIns="20320" numCol="1" spcCol="1270" anchor="ctr" anchorCtr="0">
          <a:noAutofit/>
        </a:bodyPr>
        <a:lstStyle/>
        <a:p>
          <a:pPr marL="171450" lvl="1" indent="-171450" algn="l" defTabSz="711200">
            <a:lnSpc>
              <a:spcPts val="1800"/>
            </a:lnSpc>
            <a:spcBef>
              <a:spcPct val="0"/>
            </a:spcBef>
            <a:spcAft>
              <a:spcPts val="0"/>
            </a:spcAft>
            <a:buChar char="•"/>
          </a:pPr>
          <a:endParaRPr lang="en-US" altLang="zh-CN" sz="1600" kern="1200" dirty="0">
            <a:latin typeface="SimHei" charset="-122"/>
            <a:ea typeface="SimHei" charset="-122"/>
            <a:cs typeface="SimHei" charset="-122"/>
          </a:endParaRPr>
        </a:p>
      </dsp:txBody>
      <dsp:txXfrm>
        <a:off x="0" y="4306041"/>
        <a:ext cx="9912253" cy="546480"/>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8A34A-8C33-4905-8D38-606E0CD6770C}">
      <dsp:nvSpPr>
        <dsp:cNvPr id="0" name=""/>
        <dsp:cNvSpPr/>
      </dsp:nvSpPr>
      <dsp:spPr>
        <a:xfrm>
          <a:off x="0" y="3487363"/>
          <a:ext cx="9334206"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CCFA55-B9F3-4344-ADC8-B3142DF14C75}">
      <dsp:nvSpPr>
        <dsp:cNvPr id="0" name=""/>
        <dsp:cNvSpPr/>
      </dsp:nvSpPr>
      <dsp:spPr>
        <a:xfrm>
          <a:off x="0" y="2306199"/>
          <a:ext cx="9334206"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1649F0-455F-4D63-9A4F-9DA2A8BF1DF2}">
      <dsp:nvSpPr>
        <dsp:cNvPr id="0" name=""/>
        <dsp:cNvSpPr/>
      </dsp:nvSpPr>
      <dsp:spPr>
        <a:xfrm>
          <a:off x="0" y="1125035"/>
          <a:ext cx="9334206"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5C8F27-8546-4C88-807B-40ED8E06D4E9}">
      <dsp:nvSpPr>
        <dsp:cNvPr id="0" name=""/>
        <dsp:cNvSpPr/>
      </dsp:nvSpPr>
      <dsp:spPr>
        <a:xfrm>
          <a:off x="2426893" y="117"/>
          <a:ext cx="6907312" cy="1124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以</a:t>
          </a:r>
          <a:r>
            <a:rPr lang="zh-CN" altLang="en-US" sz="2400" kern="1200" dirty="0">
              <a:solidFill>
                <a:srgbClr val="FF0000"/>
              </a:solidFill>
              <a:latin typeface="手札体-简粗体" panose="03000700000000000000" pitchFamily="66" charset="-122"/>
              <a:ea typeface="手札体-简粗体" panose="03000700000000000000" pitchFamily="66" charset="-122"/>
            </a:rPr>
            <a:t>成本</a:t>
          </a:r>
          <a:r>
            <a:rPr lang="zh-CN" altLang="en-US" sz="2400" kern="1200" dirty="0">
              <a:latin typeface="手札体-简粗体" panose="03000700000000000000" pitchFamily="66" charset="-122"/>
              <a:ea typeface="手札体-简粗体" panose="03000700000000000000" pitchFamily="66" charset="-122"/>
            </a:rPr>
            <a:t>作为主要定价依据</a:t>
          </a:r>
        </a:p>
      </dsp:txBody>
      <dsp:txXfrm>
        <a:off x="2426893" y="117"/>
        <a:ext cx="6907312" cy="1124917"/>
      </dsp:txXfrm>
    </dsp:sp>
    <dsp:sp modelId="{F116FC9F-A18F-4628-ADE2-6DE6873797FF}">
      <dsp:nvSpPr>
        <dsp:cNvPr id="0" name=""/>
        <dsp:cNvSpPr/>
      </dsp:nvSpPr>
      <dsp:spPr>
        <a:xfrm>
          <a:off x="0" y="117"/>
          <a:ext cx="2426893" cy="1124917"/>
        </a:xfrm>
        <a:prstGeom prst="round2SameRect">
          <a:avLst>
            <a:gd name="adj1" fmla="val 16670"/>
            <a:gd name="adj2" fmla="val 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成本导向定价</a:t>
          </a:r>
        </a:p>
      </dsp:txBody>
      <dsp:txXfrm>
        <a:off x="54924" y="55041"/>
        <a:ext cx="2317045" cy="1069993"/>
      </dsp:txXfrm>
    </dsp:sp>
    <dsp:sp modelId="{A60AE69C-1C26-4112-9539-E9E08E18E123}">
      <dsp:nvSpPr>
        <dsp:cNvPr id="0" name=""/>
        <dsp:cNvSpPr/>
      </dsp:nvSpPr>
      <dsp:spPr>
        <a:xfrm>
          <a:off x="2426893" y="1181281"/>
          <a:ext cx="6907312" cy="1124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按照</a:t>
          </a:r>
          <a:r>
            <a:rPr lang="zh-CN" altLang="en-US" sz="2400" kern="1200" dirty="0">
              <a:solidFill>
                <a:srgbClr val="FF0000"/>
              </a:solidFill>
              <a:latin typeface="手札体-简粗体" panose="03000700000000000000" pitchFamily="66" charset="-122"/>
              <a:ea typeface="手札体-简粗体" panose="03000700000000000000" pitchFamily="66" charset="-122"/>
            </a:rPr>
            <a:t>消费者的认识和需求</a:t>
          </a:r>
          <a:r>
            <a:rPr lang="zh-CN" altLang="en-US" sz="2400" kern="1200" dirty="0">
              <a:latin typeface="手札体-简粗体" panose="03000700000000000000" pitchFamily="66" charset="-122"/>
              <a:ea typeface="手札体-简粗体" panose="03000700000000000000" pitchFamily="66" charset="-122"/>
            </a:rPr>
            <a:t>程度制定价格</a:t>
          </a:r>
        </a:p>
      </dsp:txBody>
      <dsp:txXfrm>
        <a:off x="2426893" y="1181281"/>
        <a:ext cx="6907312" cy="1124917"/>
      </dsp:txXfrm>
    </dsp:sp>
    <dsp:sp modelId="{F25D362E-B0A4-42DD-9AA9-344B0C366C49}">
      <dsp:nvSpPr>
        <dsp:cNvPr id="0" name=""/>
        <dsp:cNvSpPr/>
      </dsp:nvSpPr>
      <dsp:spPr>
        <a:xfrm>
          <a:off x="0" y="1181281"/>
          <a:ext cx="2426893" cy="1124917"/>
        </a:xfrm>
        <a:prstGeom prst="round2SameRect">
          <a:avLst>
            <a:gd name="adj1" fmla="val 16670"/>
            <a:gd name="adj2" fmla="val 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需求导向定价</a:t>
          </a:r>
        </a:p>
      </dsp:txBody>
      <dsp:txXfrm>
        <a:off x="54924" y="1236205"/>
        <a:ext cx="2317045" cy="1069993"/>
      </dsp:txXfrm>
    </dsp:sp>
    <dsp:sp modelId="{BADE0B70-1971-496B-8AF3-0926A54CA925}">
      <dsp:nvSpPr>
        <dsp:cNvPr id="0" name=""/>
        <dsp:cNvSpPr/>
      </dsp:nvSpPr>
      <dsp:spPr>
        <a:xfrm>
          <a:off x="2426893" y="2362445"/>
          <a:ext cx="6907312" cy="1124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以市场上</a:t>
          </a:r>
          <a:r>
            <a:rPr lang="zh-CN" altLang="en-US" sz="2400" kern="1200" dirty="0">
              <a:solidFill>
                <a:srgbClr val="FF0000"/>
              </a:solidFill>
              <a:latin typeface="手札体-简粗体" panose="03000700000000000000" pitchFamily="66" charset="-122"/>
              <a:ea typeface="手札体-简粗体" panose="03000700000000000000" pitchFamily="66" charset="-122"/>
            </a:rPr>
            <a:t>竞争对手的同类产品</a:t>
          </a:r>
          <a:r>
            <a:rPr lang="zh-CN" altLang="en-US" sz="2400" kern="1200" dirty="0">
              <a:latin typeface="手札体-简粗体" panose="03000700000000000000" pitchFamily="66" charset="-122"/>
              <a:ea typeface="手札体-简粗体" panose="03000700000000000000" pitchFamily="66" charset="-122"/>
            </a:rPr>
            <a:t>价格为主要定价依据</a:t>
          </a:r>
        </a:p>
      </dsp:txBody>
      <dsp:txXfrm>
        <a:off x="2426893" y="2362445"/>
        <a:ext cx="6907312" cy="1124917"/>
      </dsp:txXfrm>
    </dsp:sp>
    <dsp:sp modelId="{2F2FEB80-B09F-4E36-A0B3-585DF0E3557F}">
      <dsp:nvSpPr>
        <dsp:cNvPr id="0" name=""/>
        <dsp:cNvSpPr/>
      </dsp:nvSpPr>
      <dsp:spPr>
        <a:xfrm>
          <a:off x="0" y="2362445"/>
          <a:ext cx="2426893" cy="1124917"/>
        </a:xfrm>
        <a:prstGeom prst="round2SameRect">
          <a:avLst>
            <a:gd name="adj1" fmla="val 16670"/>
            <a:gd name="adj2" fmla="val 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竞争导向定价</a:t>
          </a:r>
        </a:p>
      </dsp:txBody>
      <dsp:txXfrm>
        <a:off x="54924" y="2417369"/>
        <a:ext cx="2317045" cy="1069993"/>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801334" y="860323"/>
          <a:ext cx="215568" cy="695207"/>
        </a:xfrm>
        <a:custGeom>
          <a:avLst/>
          <a:gdLst/>
          <a:ahLst/>
          <a:cxnLst/>
          <a:rect l="0" t="0" r="0" b="0"/>
          <a:pathLst>
            <a:path>
              <a:moveTo>
                <a:pt x="0" y="0"/>
              </a:moveTo>
              <a:lnTo>
                <a:pt x="107784" y="0"/>
              </a:lnTo>
              <a:lnTo>
                <a:pt x="107784" y="695207"/>
              </a:lnTo>
              <a:lnTo>
                <a:pt x="215568" y="6952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801334" y="860323"/>
          <a:ext cx="215568" cy="231735"/>
        </a:xfrm>
        <a:custGeom>
          <a:avLst/>
          <a:gdLst/>
          <a:ahLst/>
          <a:cxnLst/>
          <a:rect l="0" t="0" r="0" b="0"/>
          <a:pathLst>
            <a:path>
              <a:moveTo>
                <a:pt x="0" y="0"/>
              </a:moveTo>
              <a:lnTo>
                <a:pt x="107784" y="0"/>
              </a:lnTo>
              <a:lnTo>
                <a:pt x="107784" y="231735"/>
              </a:lnTo>
              <a:lnTo>
                <a:pt x="215568" y="2317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01334" y="628587"/>
          <a:ext cx="215568" cy="231735"/>
        </a:xfrm>
        <a:custGeom>
          <a:avLst/>
          <a:gdLst/>
          <a:ahLst/>
          <a:cxnLst/>
          <a:rect l="0" t="0" r="0" b="0"/>
          <a:pathLst>
            <a:path>
              <a:moveTo>
                <a:pt x="0" y="231735"/>
              </a:moveTo>
              <a:lnTo>
                <a:pt x="107784" y="231735"/>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01334" y="165115"/>
          <a:ext cx="215568" cy="695207"/>
        </a:xfrm>
        <a:custGeom>
          <a:avLst/>
          <a:gdLst/>
          <a:ahLst/>
          <a:cxnLst/>
          <a:rect l="0" t="0" r="0" b="0"/>
          <a:pathLst>
            <a:path>
              <a:moveTo>
                <a:pt x="0" y="695207"/>
              </a:moveTo>
              <a:lnTo>
                <a:pt x="107784" y="695207"/>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23493" y="695952"/>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市场营销过程</a:t>
          </a:r>
        </a:p>
      </dsp:txBody>
      <dsp:txXfrm>
        <a:off x="723493" y="695952"/>
        <a:ext cx="1077841" cy="328741"/>
      </dsp:txXfrm>
    </dsp:sp>
    <dsp:sp modelId="{22C8BBC7-02FA-4EF0-899A-834C1FEE39E3}">
      <dsp:nvSpPr>
        <dsp:cNvPr id="0" name=""/>
        <dsp:cNvSpPr/>
      </dsp:nvSpPr>
      <dsp:spPr>
        <a:xfrm>
          <a:off x="2016903" y="745"/>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市场营销的过程</a:t>
          </a:r>
        </a:p>
      </dsp:txBody>
      <dsp:txXfrm>
        <a:off x="2016903" y="745"/>
        <a:ext cx="1077841" cy="328741"/>
      </dsp:txXfrm>
    </dsp:sp>
    <dsp:sp modelId="{86A07B8D-FF15-4EFF-8681-05A46BF1E797}">
      <dsp:nvSpPr>
        <dsp:cNvPr id="0" name=""/>
        <dsp:cNvSpPr/>
      </dsp:nvSpPr>
      <dsp:spPr>
        <a:xfrm>
          <a:off x="2016903" y="464216"/>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目标营销经历的三个阶段</a:t>
          </a:r>
        </a:p>
      </dsp:txBody>
      <dsp:txXfrm>
        <a:off x="2016903" y="464216"/>
        <a:ext cx="1077841" cy="328741"/>
      </dsp:txXfrm>
    </dsp:sp>
    <dsp:sp modelId="{A73C4A40-2D47-BF42-9EF8-B3BEE9451F45}">
      <dsp:nvSpPr>
        <dsp:cNvPr id="0" name=""/>
        <dsp:cNvSpPr/>
      </dsp:nvSpPr>
      <dsp:spPr>
        <a:xfrm>
          <a:off x="2016903" y="927688"/>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选择目标市场的三种战略</a:t>
          </a:r>
        </a:p>
      </dsp:txBody>
      <dsp:txXfrm>
        <a:off x="2016903" y="927688"/>
        <a:ext cx="1077841" cy="328741"/>
      </dsp:txXfrm>
    </dsp:sp>
    <dsp:sp modelId="{19BA56B5-C34A-B64D-A239-C962FAC6DE3A}">
      <dsp:nvSpPr>
        <dsp:cNvPr id="0" name=""/>
        <dsp:cNvSpPr/>
      </dsp:nvSpPr>
      <dsp:spPr>
        <a:xfrm>
          <a:off x="2016903" y="1391160"/>
          <a:ext cx="1077841" cy="3287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市场营销组合策略</a:t>
          </a:r>
        </a:p>
      </dsp:txBody>
      <dsp:txXfrm>
        <a:off x="2016903" y="1391160"/>
        <a:ext cx="1077841" cy="328741"/>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801334" y="860323"/>
          <a:ext cx="215568" cy="695207"/>
        </a:xfrm>
        <a:custGeom>
          <a:avLst/>
          <a:gdLst/>
          <a:ahLst/>
          <a:cxnLst/>
          <a:rect l="0" t="0" r="0" b="0"/>
          <a:pathLst>
            <a:path>
              <a:moveTo>
                <a:pt x="0" y="0"/>
              </a:moveTo>
              <a:lnTo>
                <a:pt x="107784" y="0"/>
              </a:lnTo>
              <a:lnTo>
                <a:pt x="107784" y="695207"/>
              </a:lnTo>
              <a:lnTo>
                <a:pt x="215568" y="6952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801334" y="860323"/>
          <a:ext cx="215568" cy="231735"/>
        </a:xfrm>
        <a:custGeom>
          <a:avLst/>
          <a:gdLst/>
          <a:ahLst/>
          <a:cxnLst/>
          <a:rect l="0" t="0" r="0" b="0"/>
          <a:pathLst>
            <a:path>
              <a:moveTo>
                <a:pt x="0" y="0"/>
              </a:moveTo>
              <a:lnTo>
                <a:pt x="107784" y="0"/>
              </a:lnTo>
              <a:lnTo>
                <a:pt x="107784" y="231735"/>
              </a:lnTo>
              <a:lnTo>
                <a:pt x="215568" y="2317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01334" y="628587"/>
          <a:ext cx="215568" cy="231735"/>
        </a:xfrm>
        <a:custGeom>
          <a:avLst/>
          <a:gdLst/>
          <a:ahLst/>
          <a:cxnLst/>
          <a:rect l="0" t="0" r="0" b="0"/>
          <a:pathLst>
            <a:path>
              <a:moveTo>
                <a:pt x="0" y="231735"/>
              </a:moveTo>
              <a:lnTo>
                <a:pt x="107784" y="231735"/>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01334" y="165115"/>
          <a:ext cx="215568" cy="695207"/>
        </a:xfrm>
        <a:custGeom>
          <a:avLst/>
          <a:gdLst/>
          <a:ahLst/>
          <a:cxnLst/>
          <a:rect l="0" t="0" r="0" b="0"/>
          <a:pathLst>
            <a:path>
              <a:moveTo>
                <a:pt x="0" y="695207"/>
              </a:moveTo>
              <a:lnTo>
                <a:pt x="107784" y="695207"/>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23493" y="695952"/>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市场营销过程</a:t>
          </a:r>
        </a:p>
      </dsp:txBody>
      <dsp:txXfrm>
        <a:off x="723493" y="695952"/>
        <a:ext cx="1077841" cy="328741"/>
      </dsp:txXfrm>
    </dsp:sp>
    <dsp:sp modelId="{22C8BBC7-02FA-4EF0-899A-834C1FEE39E3}">
      <dsp:nvSpPr>
        <dsp:cNvPr id="0" name=""/>
        <dsp:cNvSpPr/>
      </dsp:nvSpPr>
      <dsp:spPr>
        <a:xfrm>
          <a:off x="2016903" y="745"/>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市场营销的过程</a:t>
          </a:r>
        </a:p>
      </dsp:txBody>
      <dsp:txXfrm>
        <a:off x="2016903" y="745"/>
        <a:ext cx="1077841" cy="328741"/>
      </dsp:txXfrm>
    </dsp:sp>
    <dsp:sp modelId="{86A07B8D-FF15-4EFF-8681-05A46BF1E797}">
      <dsp:nvSpPr>
        <dsp:cNvPr id="0" name=""/>
        <dsp:cNvSpPr/>
      </dsp:nvSpPr>
      <dsp:spPr>
        <a:xfrm>
          <a:off x="2016903" y="464216"/>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目标营销经历的三个阶段</a:t>
          </a:r>
        </a:p>
      </dsp:txBody>
      <dsp:txXfrm>
        <a:off x="2016903" y="464216"/>
        <a:ext cx="1077841" cy="328741"/>
      </dsp:txXfrm>
    </dsp:sp>
    <dsp:sp modelId="{A73C4A40-2D47-BF42-9EF8-B3BEE9451F45}">
      <dsp:nvSpPr>
        <dsp:cNvPr id="0" name=""/>
        <dsp:cNvSpPr/>
      </dsp:nvSpPr>
      <dsp:spPr>
        <a:xfrm>
          <a:off x="2016903" y="927688"/>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选择目标市场的三种战略</a:t>
          </a:r>
        </a:p>
      </dsp:txBody>
      <dsp:txXfrm>
        <a:off x="2016903" y="927688"/>
        <a:ext cx="1077841" cy="328741"/>
      </dsp:txXfrm>
    </dsp:sp>
    <dsp:sp modelId="{19BA56B5-C34A-B64D-A239-C962FAC6DE3A}">
      <dsp:nvSpPr>
        <dsp:cNvPr id="0" name=""/>
        <dsp:cNvSpPr/>
      </dsp:nvSpPr>
      <dsp:spPr>
        <a:xfrm>
          <a:off x="2016903" y="1391160"/>
          <a:ext cx="1077841" cy="3287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市场营销组合策略</a:t>
          </a:r>
        </a:p>
      </dsp:txBody>
      <dsp:txXfrm>
        <a:off x="2016903" y="1391160"/>
        <a:ext cx="1077841" cy="328741"/>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2F28F-FB5E-4C9D-AFDA-3D1BAA332C74}">
      <dsp:nvSpPr>
        <dsp:cNvPr id="0" name=""/>
        <dsp:cNvSpPr/>
      </dsp:nvSpPr>
      <dsp:spPr>
        <a:xfrm>
          <a:off x="44" y="113099"/>
          <a:ext cx="3082246" cy="61949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？分销</a:t>
          </a:r>
        </a:p>
      </dsp:txBody>
      <dsp:txXfrm>
        <a:off x="30285" y="143340"/>
        <a:ext cx="3021764" cy="559009"/>
      </dsp:txXfrm>
    </dsp:sp>
    <dsp:sp modelId="{C5E137CA-2D5D-41A5-B818-8E33EFC53AC7}">
      <dsp:nvSpPr>
        <dsp:cNvPr id="0" name=""/>
        <dsp:cNvSpPr/>
      </dsp:nvSpPr>
      <dsp:spPr>
        <a:xfrm>
          <a:off x="0" y="869289"/>
          <a:ext cx="8951432" cy="75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208" tIns="25400" rIns="142240" bIns="25400" numCol="1" spcCol="1270" anchor="t" anchorCtr="0">
          <a:noAutofit/>
        </a:bodyPr>
        <a:lstStyle/>
        <a:p>
          <a:pPr marL="228600" lvl="1" indent="-228600" algn="l" defTabSz="889000">
            <a:lnSpc>
              <a:spcPts val="2500"/>
            </a:lnSpc>
            <a:spcBef>
              <a:spcPct val="0"/>
            </a:spcBef>
            <a:spcAft>
              <a:spcPts val="0"/>
            </a:spcAft>
            <a:buChar char="•"/>
          </a:pPr>
          <a:r>
            <a:rPr lang="zh-CN" altLang="en-US" sz="2000" b="0" i="0" kern="1200" dirty="0">
              <a:solidFill>
                <a:schemeClr val="tx1"/>
              </a:solidFill>
              <a:latin typeface="手札体-简粗体" panose="03000700000000000000" pitchFamily="66" charset="-122"/>
              <a:ea typeface="手札体-简粗体" panose="03000700000000000000" pitchFamily="66" charset="-122"/>
            </a:rPr>
            <a:t>制造商尽可能地</a:t>
          </a:r>
          <a:r>
            <a:rPr lang="zh-CN" altLang="en-US" sz="2000" b="0" i="0" kern="1200" dirty="0">
              <a:solidFill>
                <a:srgbClr val="FF0000"/>
              </a:solidFill>
              <a:latin typeface="手札体-简粗体" panose="03000700000000000000" pitchFamily="66" charset="-122"/>
              <a:ea typeface="手札体-简粗体" panose="03000700000000000000" pitchFamily="66" charset="-122"/>
            </a:rPr>
            <a:t>通过许多</a:t>
          </a:r>
          <a:r>
            <a:rPr lang="zh-CN" altLang="en-US" sz="2000" b="0" i="0" kern="1200" dirty="0">
              <a:solidFill>
                <a:schemeClr val="tx1"/>
              </a:solidFill>
              <a:latin typeface="手札体-简粗体" panose="03000700000000000000" pitchFamily="66" charset="-122"/>
              <a:ea typeface="手札体-简粗体" panose="03000700000000000000" pitchFamily="66" charset="-122"/>
            </a:rPr>
            <a:t>负责任的、适当的批发商和零售商推销其产品</a:t>
          </a:r>
          <a:endParaRPr lang="zh-CN" altLang="en-US" sz="2000" kern="1200" dirty="0">
            <a:solidFill>
              <a:schemeClr val="tx1"/>
            </a:solidFill>
            <a:latin typeface="手札体-简粗体" panose="03000700000000000000" pitchFamily="66" charset="-122"/>
            <a:ea typeface="手札体-简粗体" panose="03000700000000000000" pitchFamily="66" charset="-122"/>
          </a:endParaRPr>
        </a:p>
        <a:p>
          <a:pPr marL="228600" lvl="1" indent="-228600" algn="l" defTabSz="889000">
            <a:lnSpc>
              <a:spcPts val="2500"/>
            </a:lnSpc>
            <a:spcBef>
              <a:spcPct val="0"/>
            </a:spcBef>
            <a:spcAft>
              <a:spcPts val="0"/>
            </a:spcAft>
            <a:buChar char="•"/>
          </a:pPr>
          <a:r>
            <a:rPr lang="zh-CN" altLang="en-US" sz="2000" kern="1200" dirty="0">
              <a:solidFill>
                <a:schemeClr val="tx1"/>
              </a:solidFill>
              <a:latin typeface="手札体-简粗体" panose="03000700000000000000" pitchFamily="66" charset="-122"/>
              <a:ea typeface="手札体-简粗体" panose="03000700000000000000" pitchFamily="66" charset="-122"/>
            </a:rPr>
            <a:t>适合对消费品中的便利品和产品用品中的供应品的分销</a:t>
          </a:r>
        </a:p>
      </dsp:txBody>
      <dsp:txXfrm>
        <a:off x="0" y="869289"/>
        <a:ext cx="8951432" cy="758633"/>
      </dsp:txXfrm>
    </dsp:sp>
    <dsp:sp modelId="{BC301445-B749-4C93-810D-899AD033C75F}">
      <dsp:nvSpPr>
        <dsp:cNvPr id="0" name=""/>
        <dsp:cNvSpPr/>
      </dsp:nvSpPr>
      <dsp:spPr>
        <a:xfrm>
          <a:off x="0" y="1461018"/>
          <a:ext cx="3082246" cy="61949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？分销</a:t>
          </a:r>
        </a:p>
      </dsp:txBody>
      <dsp:txXfrm>
        <a:off x="30241" y="1491259"/>
        <a:ext cx="3021764" cy="559009"/>
      </dsp:txXfrm>
    </dsp:sp>
    <dsp:sp modelId="{A2EB811B-FF40-42DC-A65A-EC9475FD1C10}">
      <dsp:nvSpPr>
        <dsp:cNvPr id="0" name=""/>
        <dsp:cNvSpPr/>
      </dsp:nvSpPr>
      <dsp:spPr>
        <a:xfrm>
          <a:off x="0" y="2221643"/>
          <a:ext cx="8951432" cy="75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208" tIns="25400" rIns="142240" bIns="25400" numCol="1" spcCol="1270" anchor="t" anchorCtr="0">
          <a:noAutofit/>
        </a:bodyPr>
        <a:lstStyle/>
        <a:p>
          <a:pPr marL="228600" lvl="1" indent="-228600" algn="l" defTabSz="889000">
            <a:lnSpc>
              <a:spcPts val="2500"/>
            </a:lnSpc>
            <a:spcBef>
              <a:spcPct val="0"/>
            </a:spcBef>
            <a:spcAft>
              <a:spcPts val="0"/>
            </a:spcAft>
            <a:buChar char="•"/>
          </a:pPr>
          <a:r>
            <a:rPr lang="zh-CN" altLang="en-US" sz="2000" b="0" i="0" kern="1200" dirty="0">
              <a:latin typeface="手札体-简粗体" panose="03000700000000000000" pitchFamily="66" charset="-122"/>
              <a:ea typeface="手札体-简粗体" panose="03000700000000000000" pitchFamily="66" charset="-122"/>
            </a:rPr>
            <a:t>制造商在某一地区</a:t>
          </a:r>
          <a:r>
            <a:rPr lang="zh-CN" altLang="en-US" sz="2000" b="0" i="0" kern="1200" dirty="0">
              <a:solidFill>
                <a:srgbClr val="FF0000"/>
              </a:solidFill>
              <a:latin typeface="手札体-简粗体" panose="03000700000000000000" pitchFamily="66" charset="-122"/>
              <a:ea typeface="手札体-简粗体" panose="03000700000000000000" pitchFamily="66" charset="-122"/>
            </a:rPr>
            <a:t>仅以少数</a:t>
          </a:r>
          <a:r>
            <a:rPr lang="zh-CN" altLang="en-US" sz="2000" b="0" i="0" kern="1200" dirty="0">
              <a:latin typeface="手札体-简粗体" panose="03000700000000000000" pitchFamily="66" charset="-122"/>
              <a:ea typeface="手札体-简粗体" panose="03000700000000000000" pitchFamily="66" charset="-122"/>
            </a:rPr>
            <a:t>精选的、最合适的中间商推销其产品</a:t>
          </a:r>
          <a:endParaRPr lang="zh-CN" altLang="en-US" sz="2000" kern="1200" dirty="0">
            <a:latin typeface="手札体-简粗体" panose="03000700000000000000" pitchFamily="66" charset="-122"/>
            <a:ea typeface="手札体-简粗体" panose="03000700000000000000" pitchFamily="66" charset="-122"/>
          </a:endParaRPr>
        </a:p>
        <a:p>
          <a:pPr marL="228600" lvl="1" indent="-228600" algn="l" defTabSz="889000">
            <a:lnSpc>
              <a:spcPts val="2500"/>
            </a:lnSpc>
            <a:spcBef>
              <a:spcPct val="0"/>
            </a:spcBef>
            <a:spcAft>
              <a:spcPts val="0"/>
            </a:spcAft>
            <a:buChar char="•"/>
          </a:pPr>
          <a:r>
            <a:rPr lang="zh-CN" altLang="en-US" sz="2000" kern="1200" dirty="0">
              <a:latin typeface="手札体-简粗体" panose="03000700000000000000" pitchFamily="66" charset="-122"/>
              <a:ea typeface="手札体-简粗体" panose="03000700000000000000" pitchFamily="66" charset="-122"/>
            </a:rPr>
            <a:t>适合于消费品中的选购品和特殊品</a:t>
          </a:r>
        </a:p>
      </dsp:txBody>
      <dsp:txXfrm>
        <a:off x="0" y="2221643"/>
        <a:ext cx="8951432" cy="758633"/>
      </dsp:txXfrm>
    </dsp:sp>
    <dsp:sp modelId="{1D4BBA72-934A-4CEB-88D8-082207ADECE3}">
      <dsp:nvSpPr>
        <dsp:cNvPr id="0" name=""/>
        <dsp:cNvSpPr/>
      </dsp:nvSpPr>
      <dsp:spPr>
        <a:xfrm>
          <a:off x="44" y="2901239"/>
          <a:ext cx="3082246" cy="61949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？分销</a:t>
          </a:r>
        </a:p>
      </dsp:txBody>
      <dsp:txXfrm>
        <a:off x="30285" y="2931480"/>
        <a:ext cx="3021764" cy="559009"/>
      </dsp:txXfrm>
    </dsp:sp>
    <dsp:sp modelId="{0C61C2CF-DDE1-4F19-A920-4B8D151E5D95}">
      <dsp:nvSpPr>
        <dsp:cNvPr id="0" name=""/>
        <dsp:cNvSpPr/>
      </dsp:nvSpPr>
      <dsp:spPr>
        <a:xfrm>
          <a:off x="0" y="3621045"/>
          <a:ext cx="8951432" cy="490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208" tIns="25400" rIns="142240" bIns="25400" numCol="1" spcCol="1270" anchor="t" anchorCtr="0">
          <a:noAutofit/>
        </a:bodyPr>
        <a:lstStyle/>
        <a:p>
          <a:pPr marL="228600" lvl="1" indent="-228600" algn="l" defTabSz="889000">
            <a:lnSpc>
              <a:spcPts val="2200"/>
            </a:lnSpc>
            <a:spcBef>
              <a:spcPct val="0"/>
            </a:spcBef>
            <a:spcAft>
              <a:spcPts val="0"/>
            </a:spcAft>
            <a:buChar char="•"/>
          </a:pPr>
          <a:r>
            <a:rPr lang="zh-CN" altLang="en-US" sz="2000" b="0" i="0" kern="1200" dirty="0">
              <a:latin typeface="手札体-简粗体" panose="03000700000000000000" pitchFamily="66" charset="-122"/>
              <a:ea typeface="手札体-简粗体" panose="03000700000000000000" pitchFamily="66" charset="-122"/>
            </a:rPr>
            <a:t>制造商在某一地区</a:t>
          </a:r>
          <a:r>
            <a:rPr lang="zh-CN" altLang="en-US" sz="2000" b="0" i="0" kern="1200" dirty="0">
              <a:solidFill>
                <a:srgbClr val="FF0000"/>
              </a:solidFill>
              <a:latin typeface="手札体-简粗体" panose="03000700000000000000" pitchFamily="66" charset="-122"/>
              <a:ea typeface="手札体-简粗体" panose="03000700000000000000" pitchFamily="66" charset="-122"/>
            </a:rPr>
            <a:t>仅选择一家</a:t>
          </a:r>
          <a:r>
            <a:rPr lang="zh-CN" altLang="en-US" sz="2000" b="0" i="0" kern="1200" dirty="0">
              <a:latin typeface="手札体-简粗体" panose="03000700000000000000" pitchFamily="66" charset="-122"/>
              <a:ea typeface="手札体-简粗体" panose="03000700000000000000" pitchFamily="66" charset="-122"/>
            </a:rPr>
            <a:t>中间商推销其产品</a:t>
          </a:r>
          <a:endParaRPr lang="zh-CN" altLang="en-US" sz="2000" kern="1200" dirty="0">
            <a:latin typeface="手札体-简粗体" panose="03000700000000000000" pitchFamily="66" charset="-122"/>
            <a:ea typeface="手札体-简粗体" panose="03000700000000000000" pitchFamily="66" charset="-122"/>
          </a:endParaRPr>
        </a:p>
      </dsp:txBody>
      <dsp:txXfrm>
        <a:off x="0" y="3621045"/>
        <a:ext cx="8951432" cy="490578"/>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801334" y="860323"/>
          <a:ext cx="215568" cy="695207"/>
        </a:xfrm>
        <a:custGeom>
          <a:avLst/>
          <a:gdLst/>
          <a:ahLst/>
          <a:cxnLst/>
          <a:rect l="0" t="0" r="0" b="0"/>
          <a:pathLst>
            <a:path>
              <a:moveTo>
                <a:pt x="0" y="0"/>
              </a:moveTo>
              <a:lnTo>
                <a:pt x="107784" y="0"/>
              </a:lnTo>
              <a:lnTo>
                <a:pt x="107784" y="695207"/>
              </a:lnTo>
              <a:lnTo>
                <a:pt x="215568" y="6952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801334" y="860323"/>
          <a:ext cx="215568" cy="231735"/>
        </a:xfrm>
        <a:custGeom>
          <a:avLst/>
          <a:gdLst/>
          <a:ahLst/>
          <a:cxnLst/>
          <a:rect l="0" t="0" r="0" b="0"/>
          <a:pathLst>
            <a:path>
              <a:moveTo>
                <a:pt x="0" y="0"/>
              </a:moveTo>
              <a:lnTo>
                <a:pt x="107784" y="0"/>
              </a:lnTo>
              <a:lnTo>
                <a:pt x="107784" y="231735"/>
              </a:lnTo>
              <a:lnTo>
                <a:pt x="215568" y="2317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01334" y="628587"/>
          <a:ext cx="215568" cy="231735"/>
        </a:xfrm>
        <a:custGeom>
          <a:avLst/>
          <a:gdLst/>
          <a:ahLst/>
          <a:cxnLst/>
          <a:rect l="0" t="0" r="0" b="0"/>
          <a:pathLst>
            <a:path>
              <a:moveTo>
                <a:pt x="0" y="231735"/>
              </a:moveTo>
              <a:lnTo>
                <a:pt x="107784" y="231735"/>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01334" y="165115"/>
          <a:ext cx="215568" cy="695207"/>
        </a:xfrm>
        <a:custGeom>
          <a:avLst/>
          <a:gdLst/>
          <a:ahLst/>
          <a:cxnLst/>
          <a:rect l="0" t="0" r="0" b="0"/>
          <a:pathLst>
            <a:path>
              <a:moveTo>
                <a:pt x="0" y="695207"/>
              </a:moveTo>
              <a:lnTo>
                <a:pt x="107784" y="695207"/>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23493" y="695952"/>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市场营销过程</a:t>
          </a:r>
        </a:p>
      </dsp:txBody>
      <dsp:txXfrm>
        <a:off x="723493" y="695952"/>
        <a:ext cx="1077841" cy="328741"/>
      </dsp:txXfrm>
    </dsp:sp>
    <dsp:sp modelId="{22C8BBC7-02FA-4EF0-899A-834C1FEE39E3}">
      <dsp:nvSpPr>
        <dsp:cNvPr id="0" name=""/>
        <dsp:cNvSpPr/>
      </dsp:nvSpPr>
      <dsp:spPr>
        <a:xfrm>
          <a:off x="2016903" y="745"/>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市场营销的过程</a:t>
          </a:r>
        </a:p>
      </dsp:txBody>
      <dsp:txXfrm>
        <a:off x="2016903" y="745"/>
        <a:ext cx="1077841" cy="328741"/>
      </dsp:txXfrm>
    </dsp:sp>
    <dsp:sp modelId="{86A07B8D-FF15-4EFF-8681-05A46BF1E797}">
      <dsp:nvSpPr>
        <dsp:cNvPr id="0" name=""/>
        <dsp:cNvSpPr/>
      </dsp:nvSpPr>
      <dsp:spPr>
        <a:xfrm>
          <a:off x="2016903" y="464216"/>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目标营销经历的三个阶段</a:t>
          </a:r>
        </a:p>
      </dsp:txBody>
      <dsp:txXfrm>
        <a:off x="2016903" y="464216"/>
        <a:ext cx="1077841" cy="328741"/>
      </dsp:txXfrm>
    </dsp:sp>
    <dsp:sp modelId="{A73C4A40-2D47-BF42-9EF8-B3BEE9451F45}">
      <dsp:nvSpPr>
        <dsp:cNvPr id="0" name=""/>
        <dsp:cNvSpPr/>
      </dsp:nvSpPr>
      <dsp:spPr>
        <a:xfrm>
          <a:off x="2016903" y="927688"/>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选择目标市场的三种战略</a:t>
          </a:r>
        </a:p>
      </dsp:txBody>
      <dsp:txXfrm>
        <a:off x="2016903" y="927688"/>
        <a:ext cx="1077841" cy="328741"/>
      </dsp:txXfrm>
    </dsp:sp>
    <dsp:sp modelId="{19BA56B5-C34A-B64D-A239-C962FAC6DE3A}">
      <dsp:nvSpPr>
        <dsp:cNvPr id="0" name=""/>
        <dsp:cNvSpPr/>
      </dsp:nvSpPr>
      <dsp:spPr>
        <a:xfrm>
          <a:off x="2016903" y="1391160"/>
          <a:ext cx="1077841" cy="3287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市场营销组合策略</a:t>
          </a:r>
        </a:p>
      </dsp:txBody>
      <dsp:txXfrm>
        <a:off x="2016903" y="1391160"/>
        <a:ext cx="1077841" cy="328741"/>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2F28F-FB5E-4C9D-AFDA-3D1BAA332C74}">
      <dsp:nvSpPr>
        <dsp:cNvPr id="0" name=""/>
        <dsp:cNvSpPr/>
      </dsp:nvSpPr>
      <dsp:spPr>
        <a:xfrm>
          <a:off x="44" y="113099"/>
          <a:ext cx="3082246" cy="61949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密集分销（多）</a:t>
          </a:r>
        </a:p>
      </dsp:txBody>
      <dsp:txXfrm>
        <a:off x="30285" y="143340"/>
        <a:ext cx="3021764" cy="559009"/>
      </dsp:txXfrm>
    </dsp:sp>
    <dsp:sp modelId="{C5E137CA-2D5D-41A5-B818-8E33EFC53AC7}">
      <dsp:nvSpPr>
        <dsp:cNvPr id="0" name=""/>
        <dsp:cNvSpPr/>
      </dsp:nvSpPr>
      <dsp:spPr>
        <a:xfrm>
          <a:off x="0" y="869289"/>
          <a:ext cx="8951432" cy="75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208" tIns="25400" rIns="142240" bIns="25400" numCol="1" spcCol="1270" anchor="t" anchorCtr="0">
          <a:noAutofit/>
        </a:bodyPr>
        <a:lstStyle/>
        <a:p>
          <a:pPr marL="228600" lvl="1" indent="-228600" algn="l" defTabSz="889000">
            <a:lnSpc>
              <a:spcPts val="2500"/>
            </a:lnSpc>
            <a:spcBef>
              <a:spcPct val="0"/>
            </a:spcBef>
            <a:spcAft>
              <a:spcPts val="0"/>
            </a:spcAft>
            <a:buChar char="•"/>
          </a:pPr>
          <a:r>
            <a:rPr lang="zh-CN" altLang="en-US" sz="2000" b="0" i="0" kern="1200" dirty="0">
              <a:solidFill>
                <a:schemeClr val="tx1"/>
              </a:solidFill>
              <a:latin typeface="手札体-简粗体" panose="03000700000000000000" pitchFamily="66" charset="-122"/>
              <a:ea typeface="手札体-简粗体" panose="03000700000000000000" pitchFamily="66" charset="-122"/>
            </a:rPr>
            <a:t>制造商尽可能地</a:t>
          </a:r>
          <a:r>
            <a:rPr lang="zh-CN" altLang="en-US" sz="2000" b="0" i="0" kern="1200" dirty="0">
              <a:solidFill>
                <a:srgbClr val="FF0000"/>
              </a:solidFill>
              <a:latin typeface="手札体-简粗体" panose="03000700000000000000" pitchFamily="66" charset="-122"/>
              <a:ea typeface="手札体-简粗体" panose="03000700000000000000" pitchFamily="66" charset="-122"/>
            </a:rPr>
            <a:t>通过许多</a:t>
          </a:r>
          <a:r>
            <a:rPr lang="zh-CN" altLang="en-US" sz="2000" b="0" i="0" kern="1200" dirty="0">
              <a:solidFill>
                <a:schemeClr val="tx1"/>
              </a:solidFill>
              <a:latin typeface="手札体-简粗体" panose="03000700000000000000" pitchFamily="66" charset="-122"/>
              <a:ea typeface="手札体-简粗体" panose="03000700000000000000" pitchFamily="66" charset="-122"/>
            </a:rPr>
            <a:t>负责任的、适当的批发商和零售商推销其产品</a:t>
          </a:r>
          <a:endParaRPr lang="zh-CN" altLang="en-US" sz="2000" kern="1200" dirty="0">
            <a:solidFill>
              <a:schemeClr val="tx1"/>
            </a:solidFill>
            <a:latin typeface="手札体-简粗体" panose="03000700000000000000" pitchFamily="66" charset="-122"/>
            <a:ea typeface="手札体-简粗体" panose="03000700000000000000" pitchFamily="66" charset="-122"/>
          </a:endParaRPr>
        </a:p>
        <a:p>
          <a:pPr marL="228600" lvl="1" indent="-228600" algn="l" defTabSz="889000">
            <a:lnSpc>
              <a:spcPts val="2500"/>
            </a:lnSpc>
            <a:spcBef>
              <a:spcPct val="0"/>
            </a:spcBef>
            <a:spcAft>
              <a:spcPts val="0"/>
            </a:spcAft>
            <a:buChar char="•"/>
          </a:pPr>
          <a:r>
            <a:rPr lang="zh-CN" altLang="en-US" sz="2000" kern="1200" dirty="0">
              <a:solidFill>
                <a:schemeClr val="tx1"/>
              </a:solidFill>
              <a:latin typeface="手札体-简粗体" panose="03000700000000000000" pitchFamily="66" charset="-122"/>
              <a:ea typeface="手札体-简粗体" panose="03000700000000000000" pitchFamily="66" charset="-122"/>
            </a:rPr>
            <a:t>适合对消费品中的便利品和产品用品中的供应品的分销</a:t>
          </a:r>
        </a:p>
      </dsp:txBody>
      <dsp:txXfrm>
        <a:off x="0" y="869289"/>
        <a:ext cx="8951432" cy="758633"/>
      </dsp:txXfrm>
    </dsp:sp>
    <dsp:sp modelId="{BC301445-B749-4C93-810D-899AD033C75F}">
      <dsp:nvSpPr>
        <dsp:cNvPr id="0" name=""/>
        <dsp:cNvSpPr/>
      </dsp:nvSpPr>
      <dsp:spPr>
        <a:xfrm>
          <a:off x="0" y="1461018"/>
          <a:ext cx="3082246" cy="61949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选择分销（少）</a:t>
          </a:r>
        </a:p>
      </dsp:txBody>
      <dsp:txXfrm>
        <a:off x="30241" y="1491259"/>
        <a:ext cx="3021764" cy="559009"/>
      </dsp:txXfrm>
    </dsp:sp>
    <dsp:sp modelId="{A2EB811B-FF40-42DC-A65A-EC9475FD1C10}">
      <dsp:nvSpPr>
        <dsp:cNvPr id="0" name=""/>
        <dsp:cNvSpPr/>
      </dsp:nvSpPr>
      <dsp:spPr>
        <a:xfrm>
          <a:off x="0" y="2221643"/>
          <a:ext cx="8951432" cy="75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208" tIns="25400" rIns="142240" bIns="25400" numCol="1" spcCol="1270" anchor="t" anchorCtr="0">
          <a:noAutofit/>
        </a:bodyPr>
        <a:lstStyle/>
        <a:p>
          <a:pPr marL="228600" lvl="1" indent="-228600" algn="l" defTabSz="889000">
            <a:lnSpc>
              <a:spcPts val="2500"/>
            </a:lnSpc>
            <a:spcBef>
              <a:spcPct val="0"/>
            </a:spcBef>
            <a:spcAft>
              <a:spcPts val="0"/>
            </a:spcAft>
            <a:buChar char="•"/>
          </a:pPr>
          <a:r>
            <a:rPr lang="zh-CN" altLang="en-US" sz="2000" b="0" i="0" kern="1200" dirty="0">
              <a:latin typeface="手札体-简粗体" panose="03000700000000000000" pitchFamily="66" charset="-122"/>
              <a:ea typeface="手札体-简粗体" panose="03000700000000000000" pitchFamily="66" charset="-122"/>
            </a:rPr>
            <a:t>制造商在某一地区</a:t>
          </a:r>
          <a:r>
            <a:rPr lang="zh-CN" altLang="en-US" sz="2000" b="0" i="0" kern="1200" dirty="0">
              <a:solidFill>
                <a:srgbClr val="FF0000"/>
              </a:solidFill>
              <a:latin typeface="手札体-简粗体" panose="03000700000000000000" pitchFamily="66" charset="-122"/>
              <a:ea typeface="手札体-简粗体" panose="03000700000000000000" pitchFamily="66" charset="-122"/>
            </a:rPr>
            <a:t>仅以少数</a:t>
          </a:r>
          <a:r>
            <a:rPr lang="zh-CN" altLang="en-US" sz="2000" b="0" i="0" kern="1200" dirty="0">
              <a:latin typeface="手札体-简粗体" panose="03000700000000000000" pitchFamily="66" charset="-122"/>
              <a:ea typeface="手札体-简粗体" panose="03000700000000000000" pitchFamily="66" charset="-122"/>
            </a:rPr>
            <a:t>精选的、最合适的中间商推销其产品</a:t>
          </a:r>
          <a:endParaRPr lang="zh-CN" altLang="en-US" sz="2000" kern="1200" dirty="0">
            <a:latin typeface="手札体-简粗体" panose="03000700000000000000" pitchFamily="66" charset="-122"/>
            <a:ea typeface="手札体-简粗体" panose="03000700000000000000" pitchFamily="66" charset="-122"/>
          </a:endParaRPr>
        </a:p>
        <a:p>
          <a:pPr marL="228600" lvl="1" indent="-228600" algn="l" defTabSz="889000">
            <a:lnSpc>
              <a:spcPts val="2500"/>
            </a:lnSpc>
            <a:spcBef>
              <a:spcPct val="0"/>
            </a:spcBef>
            <a:spcAft>
              <a:spcPts val="0"/>
            </a:spcAft>
            <a:buChar char="•"/>
          </a:pPr>
          <a:r>
            <a:rPr lang="zh-CN" altLang="en-US" sz="2000" kern="1200" dirty="0">
              <a:latin typeface="手札体-简粗体" panose="03000700000000000000" pitchFamily="66" charset="-122"/>
              <a:ea typeface="手札体-简粗体" panose="03000700000000000000" pitchFamily="66" charset="-122"/>
            </a:rPr>
            <a:t>适合于消费品中的选购品和特殊品</a:t>
          </a:r>
        </a:p>
      </dsp:txBody>
      <dsp:txXfrm>
        <a:off x="0" y="2221643"/>
        <a:ext cx="8951432" cy="758633"/>
      </dsp:txXfrm>
    </dsp:sp>
    <dsp:sp modelId="{1D4BBA72-934A-4CEB-88D8-082207ADECE3}">
      <dsp:nvSpPr>
        <dsp:cNvPr id="0" name=""/>
        <dsp:cNvSpPr/>
      </dsp:nvSpPr>
      <dsp:spPr>
        <a:xfrm>
          <a:off x="44" y="2901239"/>
          <a:ext cx="3082246" cy="61949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独家分销（一）</a:t>
          </a:r>
        </a:p>
      </dsp:txBody>
      <dsp:txXfrm>
        <a:off x="30285" y="2931480"/>
        <a:ext cx="3021764" cy="559009"/>
      </dsp:txXfrm>
    </dsp:sp>
    <dsp:sp modelId="{0C61C2CF-DDE1-4F19-A920-4B8D151E5D95}">
      <dsp:nvSpPr>
        <dsp:cNvPr id="0" name=""/>
        <dsp:cNvSpPr/>
      </dsp:nvSpPr>
      <dsp:spPr>
        <a:xfrm>
          <a:off x="0" y="3621045"/>
          <a:ext cx="8951432" cy="490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208" tIns="25400" rIns="142240" bIns="25400" numCol="1" spcCol="1270" anchor="t" anchorCtr="0">
          <a:noAutofit/>
        </a:bodyPr>
        <a:lstStyle/>
        <a:p>
          <a:pPr marL="228600" lvl="1" indent="-228600" algn="l" defTabSz="889000">
            <a:lnSpc>
              <a:spcPts val="2200"/>
            </a:lnSpc>
            <a:spcBef>
              <a:spcPct val="0"/>
            </a:spcBef>
            <a:spcAft>
              <a:spcPts val="0"/>
            </a:spcAft>
            <a:buChar char="•"/>
          </a:pPr>
          <a:r>
            <a:rPr lang="zh-CN" altLang="en-US" sz="2000" b="0" i="0" kern="1200" dirty="0">
              <a:latin typeface="手札体-简粗体" panose="03000700000000000000" pitchFamily="66" charset="-122"/>
              <a:ea typeface="手札体-简粗体" panose="03000700000000000000" pitchFamily="66" charset="-122"/>
            </a:rPr>
            <a:t>制造商在某一地区</a:t>
          </a:r>
          <a:r>
            <a:rPr lang="zh-CN" altLang="en-US" sz="2000" b="0" i="0" kern="1200" dirty="0">
              <a:solidFill>
                <a:srgbClr val="FF0000"/>
              </a:solidFill>
              <a:latin typeface="手札体-简粗体" panose="03000700000000000000" pitchFamily="66" charset="-122"/>
              <a:ea typeface="手札体-简粗体" panose="03000700000000000000" pitchFamily="66" charset="-122"/>
            </a:rPr>
            <a:t>仅选择一家</a:t>
          </a:r>
          <a:r>
            <a:rPr lang="zh-CN" altLang="en-US" sz="2000" b="0" i="0" kern="1200" dirty="0">
              <a:latin typeface="手札体-简粗体" panose="03000700000000000000" pitchFamily="66" charset="-122"/>
              <a:ea typeface="手札体-简粗体" panose="03000700000000000000" pitchFamily="66" charset="-122"/>
            </a:rPr>
            <a:t>中间商推销其产品</a:t>
          </a:r>
          <a:endParaRPr lang="zh-CN" altLang="en-US" sz="2000" kern="1200" dirty="0">
            <a:latin typeface="手札体-简粗体" panose="03000700000000000000" pitchFamily="66" charset="-122"/>
            <a:ea typeface="手札体-简粗体" panose="03000700000000000000" pitchFamily="66" charset="-122"/>
          </a:endParaRPr>
        </a:p>
      </dsp:txBody>
      <dsp:txXfrm>
        <a:off x="0" y="3621045"/>
        <a:ext cx="8951432" cy="490578"/>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801334" y="860323"/>
          <a:ext cx="215568" cy="695207"/>
        </a:xfrm>
        <a:custGeom>
          <a:avLst/>
          <a:gdLst/>
          <a:ahLst/>
          <a:cxnLst/>
          <a:rect l="0" t="0" r="0" b="0"/>
          <a:pathLst>
            <a:path>
              <a:moveTo>
                <a:pt x="0" y="0"/>
              </a:moveTo>
              <a:lnTo>
                <a:pt x="107784" y="0"/>
              </a:lnTo>
              <a:lnTo>
                <a:pt x="107784" y="695207"/>
              </a:lnTo>
              <a:lnTo>
                <a:pt x="215568" y="6952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801334" y="860323"/>
          <a:ext cx="215568" cy="231735"/>
        </a:xfrm>
        <a:custGeom>
          <a:avLst/>
          <a:gdLst/>
          <a:ahLst/>
          <a:cxnLst/>
          <a:rect l="0" t="0" r="0" b="0"/>
          <a:pathLst>
            <a:path>
              <a:moveTo>
                <a:pt x="0" y="0"/>
              </a:moveTo>
              <a:lnTo>
                <a:pt x="107784" y="0"/>
              </a:lnTo>
              <a:lnTo>
                <a:pt x="107784" y="231735"/>
              </a:lnTo>
              <a:lnTo>
                <a:pt x="215568" y="2317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01334" y="628587"/>
          <a:ext cx="215568" cy="231735"/>
        </a:xfrm>
        <a:custGeom>
          <a:avLst/>
          <a:gdLst/>
          <a:ahLst/>
          <a:cxnLst/>
          <a:rect l="0" t="0" r="0" b="0"/>
          <a:pathLst>
            <a:path>
              <a:moveTo>
                <a:pt x="0" y="231735"/>
              </a:moveTo>
              <a:lnTo>
                <a:pt x="107784" y="231735"/>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01334" y="165115"/>
          <a:ext cx="215568" cy="695207"/>
        </a:xfrm>
        <a:custGeom>
          <a:avLst/>
          <a:gdLst/>
          <a:ahLst/>
          <a:cxnLst/>
          <a:rect l="0" t="0" r="0" b="0"/>
          <a:pathLst>
            <a:path>
              <a:moveTo>
                <a:pt x="0" y="695207"/>
              </a:moveTo>
              <a:lnTo>
                <a:pt x="107784" y="695207"/>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23493" y="695952"/>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市场营销过程</a:t>
          </a:r>
        </a:p>
      </dsp:txBody>
      <dsp:txXfrm>
        <a:off x="723493" y="695952"/>
        <a:ext cx="1077841" cy="328741"/>
      </dsp:txXfrm>
    </dsp:sp>
    <dsp:sp modelId="{22C8BBC7-02FA-4EF0-899A-834C1FEE39E3}">
      <dsp:nvSpPr>
        <dsp:cNvPr id="0" name=""/>
        <dsp:cNvSpPr/>
      </dsp:nvSpPr>
      <dsp:spPr>
        <a:xfrm>
          <a:off x="2016903" y="745"/>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市场营销的过程</a:t>
          </a:r>
        </a:p>
      </dsp:txBody>
      <dsp:txXfrm>
        <a:off x="2016903" y="745"/>
        <a:ext cx="1077841" cy="328741"/>
      </dsp:txXfrm>
    </dsp:sp>
    <dsp:sp modelId="{86A07B8D-FF15-4EFF-8681-05A46BF1E797}">
      <dsp:nvSpPr>
        <dsp:cNvPr id="0" name=""/>
        <dsp:cNvSpPr/>
      </dsp:nvSpPr>
      <dsp:spPr>
        <a:xfrm>
          <a:off x="2016903" y="464216"/>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目标营销经历的三个阶段</a:t>
          </a:r>
        </a:p>
      </dsp:txBody>
      <dsp:txXfrm>
        <a:off x="2016903" y="464216"/>
        <a:ext cx="1077841" cy="328741"/>
      </dsp:txXfrm>
    </dsp:sp>
    <dsp:sp modelId="{A73C4A40-2D47-BF42-9EF8-B3BEE9451F45}">
      <dsp:nvSpPr>
        <dsp:cNvPr id="0" name=""/>
        <dsp:cNvSpPr/>
      </dsp:nvSpPr>
      <dsp:spPr>
        <a:xfrm>
          <a:off x="2016903" y="927688"/>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选择目标市场的三种战略</a:t>
          </a:r>
        </a:p>
      </dsp:txBody>
      <dsp:txXfrm>
        <a:off x="2016903" y="927688"/>
        <a:ext cx="1077841" cy="328741"/>
      </dsp:txXfrm>
    </dsp:sp>
    <dsp:sp modelId="{19BA56B5-C34A-B64D-A239-C962FAC6DE3A}">
      <dsp:nvSpPr>
        <dsp:cNvPr id="0" name=""/>
        <dsp:cNvSpPr/>
      </dsp:nvSpPr>
      <dsp:spPr>
        <a:xfrm>
          <a:off x="2016903" y="1391160"/>
          <a:ext cx="1077841" cy="3287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市场营销组合策略</a:t>
          </a:r>
        </a:p>
      </dsp:txBody>
      <dsp:txXfrm>
        <a:off x="2016903" y="1391160"/>
        <a:ext cx="1077841" cy="328741"/>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EA3A9-6A4A-4BBD-A23B-A4F4D2691798}">
      <dsp:nvSpPr>
        <dsp:cNvPr id="0" name=""/>
        <dsp:cNvSpPr/>
      </dsp:nvSpPr>
      <dsp:spPr>
        <a:xfrm>
          <a:off x="4147977" y="2409912"/>
          <a:ext cx="5319227" cy="113407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228600" lvl="1" indent="-228600" algn="l" defTabSz="889000">
            <a:lnSpc>
              <a:spcPts val="2400"/>
            </a:lnSpc>
            <a:spcBef>
              <a:spcPct val="0"/>
            </a:spcBef>
            <a:spcAft>
              <a:spcPct val="15000"/>
            </a:spcAft>
            <a:buChar char="•"/>
          </a:pPr>
          <a:r>
            <a:rPr lang="zh-CN" altLang="en-US" sz="2000" kern="1200" dirty="0">
              <a:latin typeface="手札体-简粗体" panose="03000700000000000000" pitchFamily="66" charset="-122"/>
              <a:ea typeface="手札体-简粗体" panose="03000700000000000000" pitchFamily="66" charset="-122"/>
            </a:rPr>
            <a:t>运用各种短期诱因</a:t>
          </a:r>
        </a:p>
      </dsp:txBody>
      <dsp:txXfrm>
        <a:off x="5768657" y="2718343"/>
        <a:ext cx="3673635" cy="800733"/>
      </dsp:txXfrm>
    </dsp:sp>
    <dsp:sp modelId="{ED8B1A17-31CD-4FDF-8AD3-B3A607D4DFE1}">
      <dsp:nvSpPr>
        <dsp:cNvPr id="0" name=""/>
        <dsp:cNvSpPr/>
      </dsp:nvSpPr>
      <dsp:spPr>
        <a:xfrm>
          <a:off x="92254" y="2409912"/>
          <a:ext cx="4635952" cy="113407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228600" lvl="1" indent="-228600" algn="l" defTabSz="889000">
            <a:lnSpc>
              <a:spcPts val="2400"/>
            </a:lnSpc>
            <a:spcBef>
              <a:spcPct val="0"/>
            </a:spcBef>
            <a:spcAft>
              <a:spcPct val="15000"/>
            </a:spcAft>
            <a:buChar char="•"/>
          </a:pPr>
          <a:r>
            <a:rPr lang="zh-CN" altLang="en-US" sz="2000" kern="1200" dirty="0">
              <a:latin typeface="手札体-简粗体" panose="03000700000000000000" pitchFamily="66" charset="-122"/>
              <a:ea typeface="手札体-简粗体" panose="03000700000000000000" pitchFamily="66" charset="-122"/>
            </a:rPr>
            <a:t>不付费</a:t>
          </a:r>
        </a:p>
        <a:p>
          <a:pPr marL="228600" lvl="1" indent="-228600" algn="l" defTabSz="889000">
            <a:lnSpc>
              <a:spcPts val="2400"/>
            </a:lnSpc>
            <a:spcBef>
              <a:spcPct val="0"/>
            </a:spcBef>
            <a:spcAft>
              <a:spcPct val="15000"/>
            </a:spcAft>
            <a:buChar char="•"/>
          </a:pPr>
          <a:r>
            <a:rPr lang="zh-CN" altLang="en-US" sz="2000" kern="1200" dirty="0">
              <a:solidFill>
                <a:srgbClr val="FF0000"/>
              </a:solidFill>
              <a:latin typeface="手札体-简粗体" panose="03000700000000000000" pitchFamily="66" charset="-122"/>
              <a:ea typeface="手札体-简粗体" panose="03000700000000000000" pitchFamily="66" charset="-122"/>
            </a:rPr>
            <a:t>间接的促销方式</a:t>
          </a:r>
        </a:p>
      </dsp:txBody>
      <dsp:txXfrm>
        <a:off x="117166" y="2718343"/>
        <a:ext cx="3195342" cy="800733"/>
      </dsp:txXfrm>
    </dsp:sp>
    <dsp:sp modelId="{4DD0F21E-D8F3-4005-8A88-518AAA9FD1BB}">
      <dsp:nvSpPr>
        <dsp:cNvPr id="0" name=""/>
        <dsp:cNvSpPr/>
      </dsp:nvSpPr>
      <dsp:spPr>
        <a:xfrm>
          <a:off x="4147977" y="0"/>
          <a:ext cx="5319227" cy="113407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228600" lvl="1" indent="-228600" algn="l" defTabSz="889000">
            <a:lnSpc>
              <a:spcPts val="2400"/>
            </a:lnSpc>
            <a:spcBef>
              <a:spcPct val="0"/>
            </a:spcBef>
            <a:spcAft>
              <a:spcPct val="15000"/>
            </a:spcAft>
            <a:buChar char="•"/>
          </a:pPr>
          <a:r>
            <a:rPr lang="zh-CN" altLang="en-US" sz="2000" kern="1200" dirty="0">
              <a:latin typeface="手札体-简粗体" panose="03000700000000000000" pitchFamily="66" charset="-122"/>
              <a:ea typeface="手札体-简粗体" panose="03000700000000000000" pitchFamily="66" charset="-122"/>
            </a:rPr>
            <a:t>直接与顾客接触</a:t>
          </a:r>
        </a:p>
        <a:p>
          <a:pPr marL="228600" lvl="1" indent="-228600" algn="l" defTabSz="889000">
            <a:lnSpc>
              <a:spcPts val="2400"/>
            </a:lnSpc>
            <a:spcBef>
              <a:spcPct val="0"/>
            </a:spcBef>
            <a:spcAft>
              <a:spcPct val="15000"/>
            </a:spcAft>
            <a:buChar char="•"/>
          </a:pPr>
          <a:r>
            <a:rPr lang="zh-CN" altLang="en-US" sz="2000" kern="1200" dirty="0">
              <a:solidFill>
                <a:srgbClr val="FF0000"/>
              </a:solidFill>
              <a:latin typeface="手札体-简粗体" panose="03000700000000000000" pitchFamily="66" charset="-122"/>
              <a:ea typeface="手札体-简粗体" panose="03000700000000000000" pitchFamily="66" charset="-122"/>
            </a:rPr>
            <a:t>产业市场最重要的促销方式</a:t>
          </a:r>
        </a:p>
      </dsp:txBody>
      <dsp:txXfrm>
        <a:off x="5768657" y="24912"/>
        <a:ext cx="3673635" cy="800733"/>
      </dsp:txXfrm>
    </dsp:sp>
    <dsp:sp modelId="{64DEA1AC-4933-44CE-A164-43AB9166918B}">
      <dsp:nvSpPr>
        <dsp:cNvPr id="0" name=""/>
        <dsp:cNvSpPr/>
      </dsp:nvSpPr>
      <dsp:spPr>
        <a:xfrm>
          <a:off x="92254" y="0"/>
          <a:ext cx="4635952" cy="113407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228600" lvl="1" indent="-228600" algn="l" defTabSz="889000">
            <a:lnSpc>
              <a:spcPts val="2400"/>
            </a:lnSpc>
            <a:spcBef>
              <a:spcPct val="0"/>
            </a:spcBef>
            <a:spcAft>
              <a:spcPct val="15000"/>
            </a:spcAft>
            <a:buChar char="•"/>
          </a:pPr>
          <a:r>
            <a:rPr lang="zh-CN" altLang="en-US" sz="2000" kern="1200" dirty="0">
              <a:latin typeface="手札体-简粗体" panose="03000700000000000000" pitchFamily="66" charset="-122"/>
              <a:ea typeface="手札体-简粗体" panose="03000700000000000000" pitchFamily="66" charset="-122"/>
            </a:rPr>
            <a:t>付费</a:t>
          </a:r>
        </a:p>
        <a:p>
          <a:pPr marL="228600" lvl="1" indent="-228600" algn="l" defTabSz="889000">
            <a:lnSpc>
              <a:spcPts val="2400"/>
            </a:lnSpc>
            <a:spcBef>
              <a:spcPct val="0"/>
            </a:spcBef>
            <a:spcAft>
              <a:spcPct val="15000"/>
            </a:spcAft>
            <a:buChar char="•"/>
          </a:pPr>
          <a:r>
            <a:rPr lang="zh-CN" altLang="en-US" sz="2000" kern="1200" dirty="0">
              <a:solidFill>
                <a:srgbClr val="FF0000"/>
              </a:solidFill>
              <a:latin typeface="手札体-简粗体" panose="03000700000000000000" pitchFamily="66" charset="-122"/>
              <a:ea typeface="手札体-简粗体" panose="03000700000000000000" pitchFamily="66" charset="-122"/>
            </a:rPr>
            <a:t>消费品市场上最重要的促销方式</a:t>
          </a:r>
        </a:p>
      </dsp:txBody>
      <dsp:txXfrm>
        <a:off x="117166" y="24912"/>
        <a:ext cx="3195342" cy="800733"/>
      </dsp:txXfrm>
    </dsp:sp>
    <dsp:sp modelId="{73C754B3-1E26-470D-A2CE-17439AAB4522}">
      <dsp:nvSpPr>
        <dsp:cNvPr id="0" name=""/>
        <dsp:cNvSpPr/>
      </dsp:nvSpPr>
      <dsp:spPr>
        <a:xfrm>
          <a:off x="3172547" y="202007"/>
          <a:ext cx="1534547" cy="1534547"/>
        </a:xfrm>
        <a:prstGeom prst="pieWedg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ts val="288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广告</a:t>
          </a:r>
        </a:p>
      </dsp:txBody>
      <dsp:txXfrm>
        <a:off x="3622005" y="651465"/>
        <a:ext cx="1085089" cy="1085089"/>
      </dsp:txXfrm>
    </dsp:sp>
    <dsp:sp modelId="{D63B1F62-0559-4C37-BDDD-D719B12596F0}">
      <dsp:nvSpPr>
        <dsp:cNvPr id="0" name=""/>
        <dsp:cNvSpPr/>
      </dsp:nvSpPr>
      <dsp:spPr>
        <a:xfrm rot="5400000">
          <a:off x="4777974" y="202007"/>
          <a:ext cx="1534547" cy="1534547"/>
        </a:xfrm>
        <a:prstGeom prst="pieWedg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ts val="288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人员推销</a:t>
          </a:r>
        </a:p>
      </dsp:txBody>
      <dsp:txXfrm rot="-5400000">
        <a:off x="4777974" y="651465"/>
        <a:ext cx="1085089" cy="1085089"/>
      </dsp:txXfrm>
    </dsp:sp>
    <dsp:sp modelId="{88A5B48C-C457-4592-80E0-FF8220A09629}">
      <dsp:nvSpPr>
        <dsp:cNvPr id="0" name=""/>
        <dsp:cNvSpPr/>
      </dsp:nvSpPr>
      <dsp:spPr>
        <a:xfrm rot="10800000">
          <a:off x="4777974" y="1807434"/>
          <a:ext cx="1534547" cy="1534547"/>
        </a:xfrm>
        <a:prstGeom prst="pieWedg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ts val="288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销售促进</a:t>
          </a:r>
        </a:p>
      </dsp:txBody>
      <dsp:txXfrm rot="10800000">
        <a:off x="4777974" y="1807434"/>
        <a:ext cx="1085089" cy="1085089"/>
      </dsp:txXfrm>
    </dsp:sp>
    <dsp:sp modelId="{7DA9599E-64B7-4FDA-B01B-7C5CCB20D5B6}">
      <dsp:nvSpPr>
        <dsp:cNvPr id="0" name=""/>
        <dsp:cNvSpPr/>
      </dsp:nvSpPr>
      <dsp:spPr>
        <a:xfrm rot="16200000">
          <a:off x="3172547" y="1807434"/>
          <a:ext cx="1534547" cy="1534547"/>
        </a:xfrm>
        <a:prstGeom prst="pieWedg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ts val="288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公关宣传</a:t>
          </a:r>
        </a:p>
      </dsp:txBody>
      <dsp:txXfrm rot="5400000">
        <a:off x="3622005" y="1807434"/>
        <a:ext cx="1085089" cy="1085089"/>
      </dsp:txXfrm>
    </dsp:sp>
    <dsp:sp modelId="{1B54CA71-1BBD-42EA-B57F-DB3EC30B2B34}">
      <dsp:nvSpPr>
        <dsp:cNvPr id="0" name=""/>
        <dsp:cNvSpPr/>
      </dsp:nvSpPr>
      <dsp:spPr>
        <a:xfrm>
          <a:off x="4477621" y="1453035"/>
          <a:ext cx="529826" cy="460718"/>
        </a:xfrm>
        <a:prstGeom prst="circularArrow">
          <a:avLst/>
        </a:prstGeom>
        <a:solidFill>
          <a:schemeClr val="accent2">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D38767-A8AB-4836-8FA3-59AC9728A340}">
      <dsp:nvSpPr>
        <dsp:cNvPr id="0" name=""/>
        <dsp:cNvSpPr/>
      </dsp:nvSpPr>
      <dsp:spPr>
        <a:xfrm rot="10800000">
          <a:off x="4477621" y="1630234"/>
          <a:ext cx="529826" cy="460718"/>
        </a:xfrm>
        <a:prstGeom prst="circularArrow">
          <a:avLst/>
        </a:prstGeom>
        <a:solidFill>
          <a:schemeClr val="accent2">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801334" y="860323"/>
          <a:ext cx="215568" cy="695207"/>
        </a:xfrm>
        <a:custGeom>
          <a:avLst/>
          <a:gdLst/>
          <a:ahLst/>
          <a:cxnLst/>
          <a:rect l="0" t="0" r="0" b="0"/>
          <a:pathLst>
            <a:path>
              <a:moveTo>
                <a:pt x="0" y="0"/>
              </a:moveTo>
              <a:lnTo>
                <a:pt x="107784" y="0"/>
              </a:lnTo>
              <a:lnTo>
                <a:pt x="107784" y="695207"/>
              </a:lnTo>
              <a:lnTo>
                <a:pt x="215568" y="6952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801334" y="860323"/>
          <a:ext cx="215568" cy="231735"/>
        </a:xfrm>
        <a:custGeom>
          <a:avLst/>
          <a:gdLst/>
          <a:ahLst/>
          <a:cxnLst/>
          <a:rect l="0" t="0" r="0" b="0"/>
          <a:pathLst>
            <a:path>
              <a:moveTo>
                <a:pt x="0" y="0"/>
              </a:moveTo>
              <a:lnTo>
                <a:pt x="107784" y="0"/>
              </a:lnTo>
              <a:lnTo>
                <a:pt x="107784" y="231735"/>
              </a:lnTo>
              <a:lnTo>
                <a:pt x="215568" y="2317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01334" y="628587"/>
          <a:ext cx="215568" cy="231735"/>
        </a:xfrm>
        <a:custGeom>
          <a:avLst/>
          <a:gdLst/>
          <a:ahLst/>
          <a:cxnLst/>
          <a:rect l="0" t="0" r="0" b="0"/>
          <a:pathLst>
            <a:path>
              <a:moveTo>
                <a:pt x="0" y="231735"/>
              </a:moveTo>
              <a:lnTo>
                <a:pt x="107784" y="231735"/>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01334" y="165115"/>
          <a:ext cx="215568" cy="695207"/>
        </a:xfrm>
        <a:custGeom>
          <a:avLst/>
          <a:gdLst/>
          <a:ahLst/>
          <a:cxnLst/>
          <a:rect l="0" t="0" r="0" b="0"/>
          <a:pathLst>
            <a:path>
              <a:moveTo>
                <a:pt x="0" y="695207"/>
              </a:moveTo>
              <a:lnTo>
                <a:pt x="107784" y="695207"/>
              </a:lnTo>
              <a:lnTo>
                <a:pt x="107784" y="0"/>
              </a:lnTo>
              <a:lnTo>
                <a:pt x="215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23493" y="695952"/>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市场营销过程</a:t>
          </a:r>
        </a:p>
      </dsp:txBody>
      <dsp:txXfrm>
        <a:off x="723493" y="695952"/>
        <a:ext cx="1077841" cy="328741"/>
      </dsp:txXfrm>
    </dsp:sp>
    <dsp:sp modelId="{22C8BBC7-02FA-4EF0-899A-834C1FEE39E3}">
      <dsp:nvSpPr>
        <dsp:cNvPr id="0" name=""/>
        <dsp:cNvSpPr/>
      </dsp:nvSpPr>
      <dsp:spPr>
        <a:xfrm>
          <a:off x="2016903" y="745"/>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市场营销的过程</a:t>
          </a:r>
        </a:p>
      </dsp:txBody>
      <dsp:txXfrm>
        <a:off x="2016903" y="745"/>
        <a:ext cx="1077841" cy="328741"/>
      </dsp:txXfrm>
    </dsp:sp>
    <dsp:sp modelId="{86A07B8D-FF15-4EFF-8681-05A46BF1E797}">
      <dsp:nvSpPr>
        <dsp:cNvPr id="0" name=""/>
        <dsp:cNvSpPr/>
      </dsp:nvSpPr>
      <dsp:spPr>
        <a:xfrm>
          <a:off x="2016903" y="464216"/>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目标营销经历的三个阶段</a:t>
          </a:r>
        </a:p>
      </dsp:txBody>
      <dsp:txXfrm>
        <a:off x="2016903" y="464216"/>
        <a:ext cx="1077841" cy="328741"/>
      </dsp:txXfrm>
    </dsp:sp>
    <dsp:sp modelId="{A73C4A40-2D47-BF42-9EF8-B3BEE9451F45}">
      <dsp:nvSpPr>
        <dsp:cNvPr id="0" name=""/>
        <dsp:cNvSpPr/>
      </dsp:nvSpPr>
      <dsp:spPr>
        <a:xfrm>
          <a:off x="2016903" y="927688"/>
          <a:ext cx="1077841" cy="3287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选择目标市场的三种战略</a:t>
          </a:r>
        </a:p>
      </dsp:txBody>
      <dsp:txXfrm>
        <a:off x="2016903" y="927688"/>
        <a:ext cx="1077841" cy="328741"/>
      </dsp:txXfrm>
    </dsp:sp>
    <dsp:sp modelId="{19BA56B5-C34A-B64D-A239-C962FAC6DE3A}">
      <dsp:nvSpPr>
        <dsp:cNvPr id="0" name=""/>
        <dsp:cNvSpPr/>
      </dsp:nvSpPr>
      <dsp:spPr>
        <a:xfrm>
          <a:off x="2016903" y="1391160"/>
          <a:ext cx="1077841" cy="3287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市场营销组合策略</a:t>
          </a:r>
        </a:p>
      </dsp:txBody>
      <dsp:txXfrm>
        <a:off x="2016903" y="1391160"/>
        <a:ext cx="1077841" cy="328741"/>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4F53C-40D4-467B-8290-A5B3DE695A29}">
      <dsp:nvSpPr>
        <dsp:cNvPr id="0" name=""/>
        <dsp:cNvSpPr/>
      </dsp:nvSpPr>
      <dsp:spPr>
        <a:xfrm>
          <a:off x="1738789" y="494847"/>
          <a:ext cx="3303378" cy="3303378"/>
        </a:xfrm>
        <a:prstGeom prst="blockArc">
          <a:avLst>
            <a:gd name="adj1" fmla="val 10800000"/>
            <a:gd name="adj2" fmla="val 16200000"/>
            <a:gd name="adj3" fmla="val 463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435A8A1-FF40-42F0-86A6-133F6580CDCC}">
      <dsp:nvSpPr>
        <dsp:cNvPr id="0" name=""/>
        <dsp:cNvSpPr/>
      </dsp:nvSpPr>
      <dsp:spPr>
        <a:xfrm>
          <a:off x="1738789" y="494847"/>
          <a:ext cx="3303378" cy="3303378"/>
        </a:xfrm>
        <a:prstGeom prst="blockArc">
          <a:avLst>
            <a:gd name="adj1" fmla="val 5400000"/>
            <a:gd name="adj2" fmla="val 10800000"/>
            <a:gd name="adj3" fmla="val 463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2B52919-7744-4B80-A32B-F3B7561A6BCA}">
      <dsp:nvSpPr>
        <dsp:cNvPr id="0" name=""/>
        <dsp:cNvSpPr/>
      </dsp:nvSpPr>
      <dsp:spPr>
        <a:xfrm>
          <a:off x="1738789" y="494847"/>
          <a:ext cx="3303378" cy="3303378"/>
        </a:xfrm>
        <a:prstGeom prst="blockArc">
          <a:avLst>
            <a:gd name="adj1" fmla="val 0"/>
            <a:gd name="adj2" fmla="val 5400000"/>
            <a:gd name="adj3" fmla="val 463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88BD68B1-F665-48AA-8325-405CEF60022B}">
      <dsp:nvSpPr>
        <dsp:cNvPr id="0" name=""/>
        <dsp:cNvSpPr/>
      </dsp:nvSpPr>
      <dsp:spPr>
        <a:xfrm>
          <a:off x="1738789" y="494847"/>
          <a:ext cx="3303378" cy="3303378"/>
        </a:xfrm>
        <a:prstGeom prst="blockArc">
          <a:avLst>
            <a:gd name="adj1" fmla="val 16200000"/>
            <a:gd name="adj2" fmla="val 0"/>
            <a:gd name="adj3" fmla="val 463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803633C8-E341-403D-BCDB-9D7E257CDEF7}">
      <dsp:nvSpPr>
        <dsp:cNvPr id="0" name=""/>
        <dsp:cNvSpPr/>
      </dsp:nvSpPr>
      <dsp:spPr>
        <a:xfrm>
          <a:off x="2630600" y="1386658"/>
          <a:ext cx="1519755" cy="1519755"/>
        </a:xfrm>
        <a:prstGeom prst="ellips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latin typeface="手札体-简粗体" panose="03000700000000000000" pitchFamily="66" charset="-122"/>
              <a:ea typeface="手札体-简粗体" panose="03000700000000000000" pitchFamily="66" charset="-122"/>
            </a:rPr>
            <a:t>4ps</a:t>
          </a:r>
          <a:endParaRPr lang="zh-CN" altLang="en-US" sz="2400" kern="1200" dirty="0">
            <a:latin typeface="手札体-简粗体" panose="03000700000000000000" pitchFamily="66" charset="-122"/>
            <a:ea typeface="手札体-简粗体" panose="03000700000000000000" pitchFamily="66" charset="-122"/>
          </a:endParaRPr>
        </a:p>
      </dsp:txBody>
      <dsp:txXfrm>
        <a:off x="2853163" y="1609221"/>
        <a:ext cx="1074629" cy="1074629"/>
      </dsp:txXfrm>
    </dsp:sp>
    <dsp:sp modelId="{17DAD360-DFE8-40C9-B1EC-1F4EAB178379}">
      <dsp:nvSpPr>
        <dsp:cNvPr id="0" name=""/>
        <dsp:cNvSpPr/>
      </dsp:nvSpPr>
      <dsp:spPr>
        <a:xfrm>
          <a:off x="2745824" y="-75742"/>
          <a:ext cx="1289307" cy="1217775"/>
        </a:xfrm>
        <a:prstGeom prst="ellips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产品</a:t>
          </a:r>
        </a:p>
      </dsp:txBody>
      <dsp:txXfrm>
        <a:off x="2934639" y="102597"/>
        <a:ext cx="911677" cy="861097"/>
      </dsp:txXfrm>
    </dsp:sp>
    <dsp:sp modelId="{13C1AC68-A1A7-4970-8198-41E64F5FFD8E}">
      <dsp:nvSpPr>
        <dsp:cNvPr id="0" name=""/>
        <dsp:cNvSpPr/>
      </dsp:nvSpPr>
      <dsp:spPr>
        <a:xfrm>
          <a:off x="4359216" y="1537648"/>
          <a:ext cx="1289307" cy="1217775"/>
        </a:xfrm>
        <a:prstGeom prst="ellips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价格</a:t>
          </a:r>
        </a:p>
      </dsp:txBody>
      <dsp:txXfrm>
        <a:off x="4548031" y="1715987"/>
        <a:ext cx="911677" cy="861097"/>
      </dsp:txXfrm>
    </dsp:sp>
    <dsp:sp modelId="{2F7C9924-6DDA-4C75-8492-D2C35CF18224}">
      <dsp:nvSpPr>
        <dsp:cNvPr id="0" name=""/>
        <dsp:cNvSpPr/>
      </dsp:nvSpPr>
      <dsp:spPr>
        <a:xfrm>
          <a:off x="2745824" y="3151040"/>
          <a:ext cx="1289307" cy="1217775"/>
        </a:xfrm>
        <a:prstGeom prst="ellips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地点（分销）</a:t>
          </a:r>
        </a:p>
      </dsp:txBody>
      <dsp:txXfrm>
        <a:off x="2934639" y="3329379"/>
        <a:ext cx="911677" cy="861097"/>
      </dsp:txXfrm>
    </dsp:sp>
    <dsp:sp modelId="{A0590EE6-1EFF-44AF-A7FC-86C8D6DADE67}">
      <dsp:nvSpPr>
        <dsp:cNvPr id="0" name=""/>
        <dsp:cNvSpPr/>
      </dsp:nvSpPr>
      <dsp:spPr>
        <a:xfrm>
          <a:off x="1132433" y="1537648"/>
          <a:ext cx="1289307" cy="1217775"/>
        </a:xfrm>
        <a:prstGeom prst="ellips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促销</a:t>
          </a:r>
        </a:p>
      </dsp:txBody>
      <dsp:txXfrm>
        <a:off x="1321248" y="1715987"/>
        <a:ext cx="911677" cy="8610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953793" y="440242"/>
          <a:ext cx="239446" cy="257405"/>
        </a:xfrm>
        <a:custGeom>
          <a:avLst/>
          <a:gdLst/>
          <a:ahLst/>
          <a:cxnLst/>
          <a:rect l="0" t="0" r="0" b="0"/>
          <a:pathLst>
            <a:path>
              <a:moveTo>
                <a:pt x="0" y="0"/>
              </a:moveTo>
              <a:lnTo>
                <a:pt x="119723" y="0"/>
              </a:lnTo>
              <a:lnTo>
                <a:pt x="119723" y="257405"/>
              </a:lnTo>
              <a:lnTo>
                <a:pt x="239446" y="25740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53793" y="182836"/>
          <a:ext cx="239446" cy="257405"/>
        </a:xfrm>
        <a:custGeom>
          <a:avLst/>
          <a:gdLst/>
          <a:ahLst/>
          <a:cxnLst/>
          <a:rect l="0" t="0" r="0" b="0"/>
          <a:pathLst>
            <a:path>
              <a:moveTo>
                <a:pt x="0" y="257405"/>
              </a:moveTo>
              <a:lnTo>
                <a:pt x="119723" y="257405"/>
              </a:lnTo>
              <a:lnTo>
                <a:pt x="119723" y="0"/>
              </a:lnTo>
              <a:lnTo>
                <a:pt x="2394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56560" y="257663"/>
          <a:ext cx="1197233" cy="36515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企业组织再造</a:t>
          </a:r>
          <a:endParaRPr lang="zh-CN" altLang="en-US" sz="1100" b="1" kern="1200" dirty="0">
            <a:latin typeface="SimHei" charset="-122"/>
            <a:ea typeface="SimHei" charset="-122"/>
            <a:cs typeface="SimHei" charset="-122"/>
          </a:endParaRPr>
        </a:p>
      </dsp:txBody>
      <dsp:txXfrm>
        <a:off x="756560" y="257663"/>
        <a:ext cx="1197233" cy="365156"/>
      </dsp:txXfrm>
    </dsp:sp>
    <dsp:sp modelId="{A73C4A40-2D47-BF42-9EF8-B3BEE9451F45}">
      <dsp:nvSpPr>
        <dsp:cNvPr id="0" name=""/>
        <dsp:cNvSpPr/>
      </dsp:nvSpPr>
      <dsp:spPr>
        <a:xfrm>
          <a:off x="2193239" y="258"/>
          <a:ext cx="1197233" cy="36515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b="1" kern="1200" dirty="0">
              <a:latin typeface="SimHei" charset="-122"/>
              <a:ea typeface="SimHei" charset="-122"/>
              <a:cs typeface="SimHei" charset="-122"/>
            </a:rPr>
            <a:t>3c</a:t>
          </a:r>
          <a:r>
            <a:rPr lang="zh-CN" altLang="en-US" sz="1100" b="1" kern="1200" dirty="0">
              <a:latin typeface="SimHei" charset="-122"/>
              <a:ea typeface="SimHei" charset="-122"/>
              <a:cs typeface="SimHei" charset="-122"/>
            </a:rPr>
            <a:t>理论</a:t>
          </a:r>
        </a:p>
      </dsp:txBody>
      <dsp:txXfrm>
        <a:off x="2193239" y="258"/>
        <a:ext cx="1197233" cy="365156"/>
      </dsp:txXfrm>
    </dsp:sp>
    <dsp:sp modelId="{19BA56B5-C34A-B64D-A239-C962FAC6DE3A}">
      <dsp:nvSpPr>
        <dsp:cNvPr id="0" name=""/>
        <dsp:cNvSpPr/>
      </dsp:nvSpPr>
      <dsp:spPr>
        <a:xfrm>
          <a:off x="2193239" y="515069"/>
          <a:ext cx="1197233" cy="36515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企业再造</a:t>
          </a:r>
        </a:p>
      </dsp:txBody>
      <dsp:txXfrm>
        <a:off x="2193239" y="515069"/>
        <a:ext cx="1197233" cy="3651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23567-FF5F-4A8F-8994-71C6294F3C42}">
      <dsp:nvSpPr>
        <dsp:cNvPr id="0" name=""/>
        <dsp:cNvSpPr/>
      </dsp:nvSpPr>
      <dsp:spPr>
        <a:xfrm>
          <a:off x="0" y="3854"/>
          <a:ext cx="9912253" cy="617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b="0" i="0" kern="1200" dirty="0">
              <a:latin typeface="SimHei" charset="-122"/>
              <a:ea typeface="SimHei" charset="-122"/>
              <a:cs typeface="SimHei" charset="-122"/>
            </a:rPr>
            <a:t>企业再造是什么？</a:t>
          </a:r>
          <a:endParaRPr lang="zh-CN" altLang="en-US" sz="1600" kern="1200" dirty="0">
            <a:latin typeface="SimHei" charset="-122"/>
            <a:ea typeface="SimHei" charset="-122"/>
            <a:cs typeface="SimHei" charset="-122"/>
          </a:endParaRPr>
        </a:p>
      </dsp:txBody>
      <dsp:txXfrm>
        <a:off x="30157" y="34011"/>
        <a:ext cx="9851939" cy="557446"/>
      </dsp:txXfrm>
    </dsp:sp>
    <dsp:sp modelId="{9265FD84-8591-40CA-9C61-A123039D48C1}">
      <dsp:nvSpPr>
        <dsp:cNvPr id="0" name=""/>
        <dsp:cNvSpPr/>
      </dsp:nvSpPr>
      <dsp:spPr>
        <a:xfrm>
          <a:off x="0" y="685404"/>
          <a:ext cx="9912253"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714" tIns="20320" rIns="113792" bIns="20320" numCol="1" spcCol="1270" anchor="t" anchorCtr="0">
          <a:noAutofit/>
        </a:bodyPr>
        <a:lstStyle/>
        <a:p>
          <a:pPr marL="171450" lvl="1" indent="-171450" algn="l" defTabSz="711200">
            <a:lnSpc>
              <a:spcPts val="1800"/>
            </a:lnSpc>
            <a:spcBef>
              <a:spcPct val="0"/>
            </a:spcBef>
            <a:spcAft>
              <a:spcPts val="0"/>
            </a:spcAft>
            <a:buChar char="•"/>
          </a:pPr>
          <a:r>
            <a:rPr lang="zh-CN" altLang="en-US" sz="1600" b="0" i="0" kern="1200" dirty="0">
              <a:latin typeface="SimHei" charset="-122"/>
              <a:ea typeface="SimHei" charset="-122"/>
              <a:cs typeface="SimHei" charset="-122"/>
            </a:rPr>
            <a:t>企业再造是一次彻底的变革</a:t>
          </a:r>
          <a:endParaRPr lang="zh-CN" altLang="en-US" sz="1600" kern="1200" dirty="0">
            <a:latin typeface="SimHei" charset="-122"/>
            <a:ea typeface="SimHei" charset="-122"/>
            <a:cs typeface="SimHei" charset="-122"/>
          </a:endParaRPr>
        </a:p>
        <a:p>
          <a:pPr marL="171450" lvl="1" indent="-171450" algn="l" defTabSz="711200">
            <a:lnSpc>
              <a:spcPts val="1800"/>
            </a:lnSpc>
            <a:spcBef>
              <a:spcPct val="0"/>
            </a:spcBef>
            <a:spcAft>
              <a:spcPts val="0"/>
            </a:spcAft>
            <a:buChar char="•"/>
          </a:pPr>
          <a:r>
            <a:rPr lang="zh-CN" altLang="en-US" sz="1600" b="0" i="0" kern="1200" dirty="0">
              <a:latin typeface="SimHei" charset="-122"/>
              <a:ea typeface="SimHei" charset="-122"/>
              <a:cs typeface="SimHei" charset="-122"/>
            </a:rPr>
            <a:t>企业再造实质上是管理和组织的创新</a:t>
          </a:r>
          <a:endParaRPr lang="zh-CN" altLang="en-US" sz="1600" kern="1200" dirty="0">
            <a:latin typeface="SimHei" charset="-122"/>
            <a:ea typeface="SimHei" charset="-122"/>
            <a:cs typeface="SimHei" charset="-122"/>
          </a:endParaRPr>
        </a:p>
      </dsp:txBody>
      <dsp:txXfrm>
        <a:off x="0" y="685404"/>
        <a:ext cx="9912253" cy="546480"/>
      </dsp:txXfrm>
    </dsp:sp>
    <dsp:sp modelId="{3B54C4C7-CB2D-46B4-BA5B-C74462309015}">
      <dsp:nvSpPr>
        <dsp:cNvPr id="0" name=""/>
        <dsp:cNvSpPr/>
      </dsp:nvSpPr>
      <dsp:spPr>
        <a:xfrm>
          <a:off x="0" y="1168094"/>
          <a:ext cx="9912253" cy="617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latin typeface="SimHei" charset="-122"/>
              <a:ea typeface="SimHei" charset="-122"/>
              <a:cs typeface="SimHei" charset="-122"/>
            </a:rPr>
            <a:t>从何处入手企业再造？</a:t>
          </a:r>
        </a:p>
      </dsp:txBody>
      <dsp:txXfrm>
        <a:off x="30157" y="1198251"/>
        <a:ext cx="9851939" cy="557446"/>
      </dsp:txXfrm>
    </dsp:sp>
    <dsp:sp modelId="{7F3F962B-043C-4BD3-B402-132A8E4EFF46}">
      <dsp:nvSpPr>
        <dsp:cNvPr id="0" name=""/>
        <dsp:cNvSpPr/>
      </dsp:nvSpPr>
      <dsp:spPr>
        <a:xfrm>
          <a:off x="0" y="1849644"/>
          <a:ext cx="9912253"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714" tIns="20320" rIns="113792" bIns="20320" numCol="1" spcCol="1270" anchor="t" anchorCtr="0">
          <a:noAutofit/>
        </a:bodyPr>
        <a:lstStyle/>
        <a:p>
          <a:pPr marL="171450" lvl="1" indent="-171450" algn="l" defTabSz="711200">
            <a:lnSpc>
              <a:spcPts val="1800"/>
            </a:lnSpc>
            <a:spcBef>
              <a:spcPct val="0"/>
            </a:spcBef>
            <a:spcAft>
              <a:spcPts val="0"/>
            </a:spcAft>
            <a:buChar char="•"/>
          </a:pPr>
          <a:r>
            <a:rPr lang="zh-CN" altLang="en-US" sz="1600" b="0" i="0" kern="1200" dirty="0">
              <a:latin typeface="SimHei" charset="-122"/>
              <a:ea typeface="SimHei" charset="-122"/>
              <a:cs typeface="SimHei" charset="-122"/>
            </a:rPr>
            <a:t>以顾客为中心是企业再造的出发点</a:t>
          </a:r>
          <a:endParaRPr lang="zh-CN" altLang="en-US" sz="1600" kern="1200" dirty="0">
            <a:latin typeface="SimHei" charset="-122"/>
            <a:ea typeface="SimHei" charset="-122"/>
            <a:cs typeface="SimHei" charset="-122"/>
          </a:endParaRPr>
        </a:p>
        <a:p>
          <a:pPr marL="171450" lvl="1" indent="-171450" algn="l" defTabSz="711200">
            <a:lnSpc>
              <a:spcPts val="1800"/>
            </a:lnSpc>
            <a:spcBef>
              <a:spcPct val="0"/>
            </a:spcBef>
            <a:spcAft>
              <a:spcPts val="0"/>
            </a:spcAft>
            <a:buChar char="•"/>
          </a:pPr>
          <a:r>
            <a:rPr lang="zh-CN" altLang="en-US" sz="1600" b="0" i="0" kern="1200" dirty="0">
              <a:latin typeface="SimHei" charset="-122"/>
              <a:ea typeface="SimHei" charset="-122"/>
              <a:cs typeface="SimHei" charset="-122"/>
            </a:rPr>
            <a:t>企业再造从重新设计业务流程着手</a:t>
          </a:r>
          <a:endParaRPr lang="zh-CN" altLang="en-US" sz="1600" kern="1200" dirty="0">
            <a:latin typeface="SimHei" charset="-122"/>
            <a:ea typeface="SimHei" charset="-122"/>
            <a:cs typeface="SimHei" charset="-122"/>
          </a:endParaRPr>
        </a:p>
      </dsp:txBody>
      <dsp:txXfrm>
        <a:off x="0" y="1849644"/>
        <a:ext cx="9912253" cy="546480"/>
      </dsp:txXfrm>
    </dsp:sp>
    <dsp:sp modelId="{C5F3F4ED-B333-4847-B2BD-6BEF7A25D1B3}">
      <dsp:nvSpPr>
        <dsp:cNvPr id="0" name=""/>
        <dsp:cNvSpPr/>
      </dsp:nvSpPr>
      <dsp:spPr>
        <a:xfrm>
          <a:off x="0" y="2332334"/>
          <a:ext cx="9912253" cy="617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latin typeface="SimHei" charset="-122"/>
              <a:ea typeface="SimHei" charset="-122"/>
              <a:cs typeface="SimHei" charset="-122"/>
            </a:rPr>
            <a:t>如何进行企业再造？</a:t>
          </a:r>
        </a:p>
      </dsp:txBody>
      <dsp:txXfrm>
        <a:off x="30157" y="2362491"/>
        <a:ext cx="9851939" cy="557446"/>
      </dsp:txXfrm>
    </dsp:sp>
    <dsp:sp modelId="{513650DE-0502-44CE-82BD-200F5F3D4813}">
      <dsp:nvSpPr>
        <dsp:cNvPr id="0" name=""/>
        <dsp:cNvSpPr/>
      </dsp:nvSpPr>
      <dsp:spPr>
        <a:xfrm>
          <a:off x="0" y="3013884"/>
          <a:ext cx="9912253" cy="734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714" tIns="20320" rIns="113792" bIns="20320" numCol="1" spcCol="1270" anchor="t" anchorCtr="0">
          <a:noAutofit/>
        </a:bodyPr>
        <a:lstStyle/>
        <a:p>
          <a:pPr marL="171450" lvl="1" indent="-171450" algn="l" defTabSz="711200">
            <a:lnSpc>
              <a:spcPts val="1800"/>
            </a:lnSpc>
            <a:spcBef>
              <a:spcPct val="0"/>
            </a:spcBef>
            <a:spcAft>
              <a:spcPts val="0"/>
            </a:spcAft>
            <a:buChar char="•"/>
          </a:pPr>
          <a:r>
            <a:rPr lang="zh-CN" altLang="en-US" sz="1600" b="0" i="0" kern="1200" dirty="0">
              <a:latin typeface="SimHei" charset="-122"/>
              <a:ea typeface="SimHei" charset="-122"/>
              <a:cs typeface="SimHei" charset="-122"/>
            </a:rPr>
            <a:t>企业再造需要从根本上重新思考业已形成的基本信念</a:t>
          </a:r>
          <a:endParaRPr lang="zh-CN" altLang="en-US" sz="1600" kern="1200" dirty="0">
            <a:latin typeface="SimHei" charset="-122"/>
            <a:ea typeface="SimHei" charset="-122"/>
            <a:cs typeface="SimHei" charset="-122"/>
          </a:endParaRPr>
        </a:p>
        <a:p>
          <a:pPr marL="171450" lvl="1" indent="-171450" algn="l" defTabSz="711200">
            <a:lnSpc>
              <a:spcPts val="1800"/>
            </a:lnSpc>
            <a:spcBef>
              <a:spcPct val="0"/>
            </a:spcBef>
            <a:spcAft>
              <a:spcPts val="0"/>
            </a:spcAft>
            <a:buChar char="•"/>
          </a:pPr>
          <a:r>
            <a:rPr lang="zh-CN" altLang="en-US" sz="1600" b="0" i="0" kern="1200" dirty="0">
              <a:latin typeface="SimHei" charset="-122"/>
              <a:ea typeface="SimHei" charset="-122"/>
              <a:cs typeface="SimHei" charset="-122"/>
            </a:rPr>
            <a:t>企业再造实施人本管理</a:t>
          </a:r>
          <a:endParaRPr lang="zh-CN" altLang="en-US" sz="1600" kern="1200" dirty="0">
            <a:latin typeface="SimHei" charset="-122"/>
            <a:ea typeface="SimHei" charset="-122"/>
            <a:cs typeface="SimHei" charset="-122"/>
          </a:endParaRPr>
        </a:p>
        <a:p>
          <a:pPr marL="171450" lvl="1" indent="-171450" algn="l" defTabSz="711200">
            <a:lnSpc>
              <a:spcPts val="1800"/>
            </a:lnSpc>
            <a:spcBef>
              <a:spcPct val="0"/>
            </a:spcBef>
            <a:spcAft>
              <a:spcPts val="0"/>
            </a:spcAft>
            <a:buChar char="•"/>
          </a:pPr>
          <a:r>
            <a:rPr lang="zh-CN" altLang="en-US" sz="1600" b="0" i="0" kern="1200" dirty="0">
              <a:latin typeface="SimHei" charset="-122"/>
              <a:ea typeface="SimHei" charset="-122"/>
              <a:cs typeface="SimHei" charset="-122"/>
            </a:rPr>
            <a:t>企业再造重视信息技术的应用</a:t>
          </a:r>
          <a:endParaRPr lang="zh-CN" altLang="en-US" sz="1600" kern="1200" dirty="0">
            <a:latin typeface="SimHei" charset="-122"/>
            <a:ea typeface="SimHei" charset="-122"/>
            <a:cs typeface="SimHei" charset="-122"/>
          </a:endParaRPr>
        </a:p>
      </dsp:txBody>
      <dsp:txXfrm>
        <a:off x="0" y="3013884"/>
        <a:ext cx="9912253" cy="734332"/>
      </dsp:txXfrm>
    </dsp:sp>
    <dsp:sp modelId="{B005631A-0109-4C22-B487-E33C2181A14D}">
      <dsp:nvSpPr>
        <dsp:cNvPr id="0" name=""/>
        <dsp:cNvSpPr/>
      </dsp:nvSpPr>
      <dsp:spPr>
        <a:xfrm>
          <a:off x="0" y="3684427"/>
          <a:ext cx="9912253" cy="617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latin typeface="SimHei" charset="-122"/>
              <a:ea typeface="SimHei" charset="-122"/>
              <a:cs typeface="SimHei" charset="-122"/>
            </a:rPr>
            <a:t>企业再造的好处是什么？</a:t>
          </a:r>
        </a:p>
      </dsp:txBody>
      <dsp:txXfrm>
        <a:off x="30157" y="3714584"/>
        <a:ext cx="9851939" cy="557446"/>
      </dsp:txXfrm>
    </dsp:sp>
    <dsp:sp modelId="{7D938BC5-800F-4A99-9081-33391C5ED12E}">
      <dsp:nvSpPr>
        <dsp:cNvPr id="0" name=""/>
        <dsp:cNvSpPr/>
      </dsp:nvSpPr>
      <dsp:spPr>
        <a:xfrm>
          <a:off x="0" y="4306041"/>
          <a:ext cx="9912253"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714" tIns="20320" rIns="113792" bIns="20320" numCol="1" spcCol="1270" anchor="ctr" anchorCtr="0">
          <a:noAutofit/>
        </a:bodyPr>
        <a:lstStyle/>
        <a:p>
          <a:pPr marL="171450" lvl="1" indent="-171450" algn="l" defTabSz="711200">
            <a:lnSpc>
              <a:spcPts val="1800"/>
            </a:lnSpc>
            <a:spcBef>
              <a:spcPct val="0"/>
            </a:spcBef>
            <a:spcAft>
              <a:spcPts val="0"/>
            </a:spcAft>
            <a:buChar char="•"/>
          </a:pPr>
          <a:r>
            <a:rPr lang="zh-CN" altLang="en-US" sz="1600" b="0" i="0" kern="1200" dirty="0">
              <a:latin typeface="SimHei" charset="-122"/>
              <a:ea typeface="SimHei" charset="-122"/>
              <a:cs typeface="SimHei" charset="-122"/>
            </a:rPr>
            <a:t>企业通过业务流程再造可望取得显著的进步</a:t>
          </a:r>
          <a:endParaRPr lang="en-US" altLang="zh-CN" sz="1600" kern="1200" dirty="0">
            <a:latin typeface="SimHei" charset="-122"/>
            <a:ea typeface="SimHei" charset="-122"/>
            <a:cs typeface="SimHei" charset="-122"/>
          </a:endParaRPr>
        </a:p>
      </dsp:txBody>
      <dsp:txXfrm>
        <a:off x="0" y="4306041"/>
        <a:ext cx="9912253" cy="5464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953793" y="440242"/>
          <a:ext cx="239446" cy="257405"/>
        </a:xfrm>
        <a:custGeom>
          <a:avLst/>
          <a:gdLst/>
          <a:ahLst/>
          <a:cxnLst/>
          <a:rect l="0" t="0" r="0" b="0"/>
          <a:pathLst>
            <a:path>
              <a:moveTo>
                <a:pt x="0" y="0"/>
              </a:moveTo>
              <a:lnTo>
                <a:pt x="119723" y="0"/>
              </a:lnTo>
              <a:lnTo>
                <a:pt x="119723" y="257405"/>
              </a:lnTo>
              <a:lnTo>
                <a:pt x="239446" y="25740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53793" y="182836"/>
          <a:ext cx="239446" cy="257405"/>
        </a:xfrm>
        <a:custGeom>
          <a:avLst/>
          <a:gdLst/>
          <a:ahLst/>
          <a:cxnLst/>
          <a:rect l="0" t="0" r="0" b="0"/>
          <a:pathLst>
            <a:path>
              <a:moveTo>
                <a:pt x="0" y="257405"/>
              </a:moveTo>
              <a:lnTo>
                <a:pt x="119723" y="257405"/>
              </a:lnTo>
              <a:lnTo>
                <a:pt x="119723" y="0"/>
              </a:lnTo>
              <a:lnTo>
                <a:pt x="2394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56560" y="257663"/>
          <a:ext cx="1197233" cy="36515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企业组织再造</a:t>
          </a:r>
          <a:endParaRPr lang="zh-CN" altLang="en-US" sz="1100" b="1" kern="1200" dirty="0">
            <a:latin typeface="SimHei" charset="-122"/>
            <a:ea typeface="SimHei" charset="-122"/>
            <a:cs typeface="SimHei" charset="-122"/>
          </a:endParaRPr>
        </a:p>
      </dsp:txBody>
      <dsp:txXfrm>
        <a:off x="756560" y="257663"/>
        <a:ext cx="1197233" cy="365156"/>
      </dsp:txXfrm>
    </dsp:sp>
    <dsp:sp modelId="{A73C4A40-2D47-BF42-9EF8-B3BEE9451F45}">
      <dsp:nvSpPr>
        <dsp:cNvPr id="0" name=""/>
        <dsp:cNvSpPr/>
      </dsp:nvSpPr>
      <dsp:spPr>
        <a:xfrm>
          <a:off x="2193239" y="258"/>
          <a:ext cx="1197233" cy="36515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b="1" kern="1200" dirty="0">
              <a:latin typeface="SimHei" charset="-122"/>
              <a:ea typeface="SimHei" charset="-122"/>
              <a:cs typeface="SimHei" charset="-122"/>
            </a:rPr>
            <a:t>3c</a:t>
          </a:r>
          <a:r>
            <a:rPr lang="zh-CN" altLang="en-US" sz="1100" b="1" kern="1200" dirty="0">
              <a:latin typeface="SimHei" charset="-122"/>
              <a:ea typeface="SimHei" charset="-122"/>
              <a:cs typeface="SimHei" charset="-122"/>
            </a:rPr>
            <a:t>理论</a:t>
          </a:r>
        </a:p>
      </dsp:txBody>
      <dsp:txXfrm>
        <a:off x="2193239" y="258"/>
        <a:ext cx="1197233" cy="365156"/>
      </dsp:txXfrm>
    </dsp:sp>
    <dsp:sp modelId="{19BA56B5-C34A-B64D-A239-C962FAC6DE3A}">
      <dsp:nvSpPr>
        <dsp:cNvPr id="0" name=""/>
        <dsp:cNvSpPr/>
      </dsp:nvSpPr>
      <dsp:spPr>
        <a:xfrm>
          <a:off x="2193239" y="515069"/>
          <a:ext cx="1197233" cy="36515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企业再造</a:t>
          </a:r>
        </a:p>
      </dsp:txBody>
      <dsp:txXfrm>
        <a:off x="2193239" y="515069"/>
        <a:ext cx="1197233" cy="3651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953793" y="440242"/>
          <a:ext cx="239446" cy="257405"/>
        </a:xfrm>
        <a:custGeom>
          <a:avLst/>
          <a:gdLst/>
          <a:ahLst/>
          <a:cxnLst/>
          <a:rect l="0" t="0" r="0" b="0"/>
          <a:pathLst>
            <a:path>
              <a:moveTo>
                <a:pt x="0" y="0"/>
              </a:moveTo>
              <a:lnTo>
                <a:pt x="119723" y="0"/>
              </a:lnTo>
              <a:lnTo>
                <a:pt x="119723" y="257405"/>
              </a:lnTo>
              <a:lnTo>
                <a:pt x="239446" y="25740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953793" y="182836"/>
          <a:ext cx="239446" cy="257405"/>
        </a:xfrm>
        <a:custGeom>
          <a:avLst/>
          <a:gdLst/>
          <a:ahLst/>
          <a:cxnLst/>
          <a:rect l="0" t="0" r="0" b="0"/>
          <a:pathLst>
            <a:path>
              <a:moveTo>
                <a:pt x="0" y="257405"/>
              </a:moveTo>
              <a:lnTo>
                <a:pt x="119723" y="257405"/>
              </a:lnTo>
              <a:lnTo>
                <a:pt x="119723" y="0"/>
              </a:lnTo>
              <a:lnTo>
                <a:pt x="2394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56560" y="257663"/>
          <a:ext cx="1197233" cy="36515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企业组织再造</a:t>
          </a:r>
          <a:endParaRPr lang="zh-CN" altLang="en-US" sz="1100" b="1" kern="1200" dirty="0">
            <a:latin typeface="SimHei" charset="-122"/>
            <a:ea typeface="SimHei" charset="-122"/>
            <a:cs typeface="SimHei" charset="-122"/>
          </a:endParaRPr>
        </a:p>
      </dsp:txBody>
      <dsp:txXfrm>
        <a:off x="756560" y="257663"/>
        <a:ext cx="1197233" cy="365156"/>
      </dsp:txXfrm>
    </dsp:sp>
    <dsp:sp modelId="{A73C4A40-2D47-BF42-9EF8-B3BEE9451F45}">
      <dsp:nvSpPr>
        <dsp:cNvPr id="0" name=""/>
        <dsp:cNvSpPr/>
      </dsp:nvSpPr>
      <dsp:spPr>
        <a:xfrm>
          <a:off x="2193239" y="258"/>
          <a:ext cx="1197233" cy="36515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b="1" kern="1200" dirty="0">
              <a:latin typeface="SimHei" charset="-122"/>
              <a:ea typeface="SimHei" charset="-122"/>
              <a:cs typeface="SimHei" charset="-122"/>
            </a:rPr>
            <a:t>3c</a:t>
          </a:r>
          <a:r>
            <a:rPr lang="zh-CN" altLang="en-US" sz="1100" b="1" kern="1200" dirty="0">
              <a:latin typeface="SimHei" charset="-122"/>
              <a:ea typeface="SimHei" charset="-122"/>
              <a:cs typeface="SimHei" charset="-122"/>
            </a:rPr>
            <a:t>理论</a:t>
          </a:r>
        </a:p>
      </dsp:txBody>
      <dsp:txXfrm>
        <a:off x="2193239" y="258"/>
        <a:ext cx="1197233" cy="365156"/>
      </dsp:txXfrm>
    </dsp:sp>
    <dsp:sp modelId="{19BA56B5-C34A-B64D-A239-C962FAC6DE3A}">
      <dsp:nvSpPr>
        <dsp:cNvPr id="0" name=""/>
        <dsp:cNvSpPr/>
      </dsp:nvSpPr>
      <dsp:spPr>
        <a:xfrm>
          <a:off x="2193239" y="515069"/>
          <a:ext cx="1197233" cy="36515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企业再造</a:t>
          </a:r>
        </a:p>
      </dsp:txBody>
      <dsp:txXfrm>
        <a:off x="2193239" y="515069"/>
        <a:ext cx="1197233" cy="365156"/>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radial6#1">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ierarchy3#1">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ierarchy3#1">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11/layout/TabList">
  <dgm:title val="选项卡列表"/>
  <dgm:desc val="用于显示非有序信息块或者分组信息块。非常适合于包含少量级别 1 文本的列表。第一个级别 2 显示在级别 1 文本旁边，其余级别 2 文本显示在级别 1 文本下方。"/>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parTxRTLAlign" val="l"/>
                <dgm:param type="txAnchorVertCh" val="b"/>
                <dgm:param type="txAnchorVert" val="b"/>
              </dgm:alg>
            </dgm:if>
            <dgm:else name="Name6">
              <dgm:alg type="tx">
                <dgm:param type="parTxLTRAlign" val="r"/>
                <dgm:param type="parTxRTLAlign" val="r"/>
                <dgm:param type="shpTxLTRAlignCh" val="r"/>
                <dgm:param type="txAnchorVertCh" val="b"/>
                <dgm:param type="txAnchorVert" val="b"/>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parTxLTRAlign" val="l"/>
                  <dgm:param type="parTxRTLAlign" val="l"/>
                  <dgm:param type="stBulletLvl" val="1"/>
                  <dgm:param type="txAnchorVert" val="t"/>
                </dgm:alg>
              </dgm:if>
              <dgm:else name="Name14">
                <dgm:alg type="tx">
                  <dgm:param type="parTxLTRAlign" val="r"/>
                  <dgm:param type="parTxRTLAlign" val="r"/>
                  <dgm:param type="shpTxLTRAlignCh" val="r"/>
                  <dgm:param type="stBulletLvl" val="1"/>
                  <dgm:param type="txAnchorVert" val="t"/>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11/layout/TabList">
  <dgm:title val="选项卡列表"/>
  <dgm:desc val="用于显示非有序信息块或者分组信息块。非常适合于包含少量级别 1 文本的列表。第一个级别 2 显示在级别 1 文本旁边，其余级别 2 文本显示在级别 1 文本下方。"/>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parTxRTLAlign" val="l"/>
                <dgm:param type="txAnchorVertCh" val="b"/>
                <dgm:param type="txAnchorVert" val="b"/>
              </dgm:alg>
            </dgm:if>
            <dgm:else name="Name6">
              <dgm:alg type="tx">
                <dgm:param type="parTxLTRAlign" val="r"/>
                <dgm:param type="parTxRTLAlign" val="r"/>
                <dgm:param type="shpTxLTRAlignCh" val="r"/>
                <dgm:param type="txAnchorVertCh" val="b"/>
                <dgm:param type="txAnchorVert" val="b"/>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parTxLTRAlign" val="l"/>
                  <dgm:param type="parTxRTLAlign" val="l"/>
                  <dgm:param type="stBulletLvl" val="1"/>
                  <dgm:param type="txAnchorVert" val="t"/>
                </dgm:alg>
              </dgm:if>
              <dgm:else name="Name14">
                <dgm:alg type="tx">
                  <dgm:param type="parTxLTRAlign" val="r"/>
                  <dgm:param type="parTxRTLAlign" val="r"/>
                  <dgm:param type="shpTxLTRAlignCh" val="r"/>
                  <dgm:param type="stBulletLvl" val="1"/>
                  <dgm:param type="txAnchorVert" val="t"/>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vertAlign" val="none"/>
                  <dgm:param type="horz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vertAlign" val="none"/>
                  <dgm:param type="horz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vertAlign" val="none"/>
                  <dgm:param type="horz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5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radial6#2">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5">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2#6">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2#6">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2#7">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2#7">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2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2#3">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2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4145161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779618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A92991D-6283-431B-B0C2-DCA88DF56C5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49380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721957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36</a:t>
            </a:fld>
            <a:endParaRPr lang="en-US" altLang="zh-CN">
              <a:solidFill>
                <a:prstClr val="black"/>
              </a:solidFill>
              <a:latin typeface="Calibri" panose="020F0502020204030204" charset="0"/>
            </a:endParaRPr>
          </a:p>
        </p:txBody>
      </p:sp>
    </p:spTree>
    <p:extLst>
      <p:ext uri="{BB962C8B-B14F-4D97-AF65-F5344CB8AC3E}">
        <p14:creationId xmlns:p14="http://schemas.microsoft.com/office/powerpoint/2010/main" val="126764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56</a:t>
            </a:fld>
            <a:endParaRPr lang="en-US" altLang="zh-CN">
              <a:solidFill>
                <a:prstClr val="black"/>
              </a:solidFill>
              <a:latin typeface="Calibri" panose="020F0502020204030204" charset="0"/>
            </a:endParaRPr>
          </a:p>
        </p:txBody>
      </p:sp>
    </p:spTree>
    <p:extLst>
      <p:ext uri="{BB962C8B-B14F-4D97-AF65-F5344CB8AC3E}">
        <p14:creationId xmlns:p14="http://schemas.microsoft.com/office/powerpoint/2010/main" val="751736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59</a:t>
            </a:fld>
            <a:endParaRPr lang="zh-CN" altLang="en-US"/>
          </a:p>
        </p:txBody>
      </p:sp>
    </p:spTree>
    <p:extLst>
      <p:ext uri="{BB962C8B-B14F-4D97-AF65-F5344CB8AC3E}">
        <p14:creationId xmlns:p14="http://schemas.microsoft.com/office/powerpoint/2010/main" val="785362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60</a:t>
            </a:fld>
            <a:endParaRPr lang="zh-CN" altLang="en-US"/>
          </a:p>
        </p:txBody>
      </p:sp>
    </p:spTree>
    <p:extLst>
      <p:ext uri="{BB962C8B-B14F-4D97-AF65-F5344CB8AC3E}">
        <p14:creationId xmlns:p14="http://schemas.microsoft.com/office/powerpoint/2010/main" val="54127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61</a:t>
            </a:fld>
            <a:endParaRPr lang="zh-CN" altLang="en-US"/>
          </a:p>
        </p:txBody>
      </p:sp>
    </p:spTree>
    <p:extLst>
      <p:ext uri="{BB962C8B-B14F-4D97-AF65-F5344CB8AC3E}">
        <p14:creationId xmlns:p14="http://schemas.microsoft.com/office/powerpoint/2010/main" val="1199797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63</a:t>
            </a:fld>
            <a:endParaRPr lang="zh-CN" altLang="en-US"/>
          </a:p>
        </p:txBody>
      </p:sp>
    </p:spTree>
    <p:extLst>
      <p:ext uri="{BB962C8B-B14F-4D97-AF65-F5344CB8AC3E}">
        <p14:creationId xmlns:p14="http://schemas.microsoft.com/office/powerpoint/2010/main" val="3373011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64</a:t>
            </a:fld>
            <a:endParaRPr lang="zh-CN" altLang="en-US"/>
          </a:p>
        </p:txBody>
      </p:sp>
    </p:spTree>
    <p:extLst>
      <p:ext uri="{BB962C8B-B14F-4D97-AF65-F5344CB8AC3E}">
        <p14:creationId xmlns:p14="http://schemas.microsoft.com/office/powerpoint/2010/main" val="349673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65</a:t>
            </a:fld>
            <a:endParaRPr lang="zh-CN" altLang="en-US"/>
          </a:p>
        </p:txBody>
      </p:sp>
    </p:spTree>
    <p:extLst>
      <p:ext uri="{BB962C8B-B14F-4D97-AF65-F5344CB8AC3E}">
        <p14:creationId xmlns:p14="http://schemas.microsoft.com/office/powerpoint/2010/main" val="2103869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注意不要把这个知识点和</a:t>
            </a:r>
            <a:r>
              <a:rPr lang="zh-CN" altLang="en-US" sz="1200" b="0" dirty="0">
                <a:solidFill>
                  <a:srgbClr val="FF0000"/>
                </a:solidFill>
                <a:latin typeface="黑体" panose="02010609060101010101" pitchFamily="49" charset="-122"/>
                <a:ea typeface="黑体" panose="02010609060101010101" pitchFamily="49" charset="-122"/>
                <a:sym typeface="+mn-ea"/>
              </a:rPr>
              <a:t>市场营销的过程记混了。</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66</a:t>
            </a:fld>
            <a:endParaRPr lang="zh-CN" altLang="en-US"/>
          </a:p>
        </p:txBody>
      </p:sp>
    </p:spTree>
    <p:extLst>
      <p:ext uri="{BB962C8B-B14F-4D97-AF65-F5344CB8AC3E}">
        <p14:creationId xmlns:p14="http://schemas.microsoft.com/office/powerpoint/2010/main" val="2133832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92BA39A-AC55-444D-B767-F7BFDC7741B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194402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注意不要把这个知识点和</a:t>
            </a:r>
            <a:r>
              <a:rPr lang="zh-CN" altLang="en-US" sz="1200" b="0" dirty="0">
                <a:solidFill>
                  <a:srgbClr val="FF0000"/>
                </a:solidFill>
                <a:latin typeface="黑体" panose="02010609060101010101" pitchFamily="49" charset="-122"/>
                <a:ea typeface="黑体" panose="02010609060101010101" pitchFamily="49" charset="-122"/>
                <a:sym typeface="+mn-ea"/>
              </a:rPr>
              <a:t>市场营销的过程记混了。</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67</a:t>
            </a:fld>
            <a:endParaRPr lang="zh-CN" altLang="en-US"/>
          </a:p>
        </p:txBody>
      </p:sp>
    </p:spTree>
    <p:extLst>
      <p:ext uri="{BB962C8B-B14F-4D97-AF65-F5344CB8AC3E}">
        <p14:creationId xmlns:p14="http://schemas.microsoft.com/office/powerpoint/2010/main" val="751482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72</a:t>
            </a:fld>
            <a:endParaRPr lang="zh-CN" altLang="en-US"/>
          </a:p>
        </p:txBody>
      </p:sp>
    </p:spTree>
    <p:extLst>
      <p:ext uri="{BB962C8B-B14F-4D97-AF65-F5344CB8AC3E}">
        <p14:creationId xmlns:p14="http://schemas.microsoft.com/office/powerpoint/2010/main" val="339519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73</a:t>
            </a:fld>
            <a:endParaRPr lang="zh-CN" altLang="en-US"/>
          </a:p>
        </p:txBody>
      </p:sp>
    </p:spTree>
    <p:extLst>
      <p:ext uri="{BB962C8B-B14F-4D97-AF65-F5344CB8AC3E}">
        <p14:creationId xmlns:p14="http://schemas.microsoft.com/office/powerpoint/2010/main" val="1234240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80</a:t>
            </a:fld>
            <a:endParaRPr lang="zh-CN" altLang="en-US"/>
          </a:p>
        </p:txBody>
      </p:sp>
    </p:spTree>
    <p:extLst>
      <p:ext uri="{BB962C8B-B14F-4D97-AF65-F5344CB8AC3E}">
        <p14:creationId xmlns:p14="http://schemas.microsoft.com/office/powerpoint/2010/main" val="83272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很简单的概念，引导学员回答</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86</a:t>
            </a:fld>
            <a:endParaRPr lang="zh-CN" altLang="en-US"/>
          </a:p>
        </p:txBody>
      </p:sp>
    </p:spTree>
    <p:extLst>
      <p:ext uri="{BB962C8B-B14F-4D97-AF65-F5344CB8AC3E}">
        <p14:creationId xmlns:p14="http://schemas.microsoft.com/office/powerpoint/2010/main" val="1047620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很好理解，也很好记，不必过多解释。</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90</a:t>
            </a:fld>
            <a:endParaRPr lang="zh-CN" altLang="en-US"/>
          </a:p>
        </p:txBody>
      </p:sp>
    </p:spTree>
    <p:extLst>
      <p:ext uri="{BB962C8B-B14F-4D97-AF65-F5344CB8AC3E}">
        <p14:creationId xmlns:p14="http://schemas.microsoft.com/office/powerpoint/2010/main" val="1003800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很好理解，也很好记，不必过多解释。</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91</a:t>
            </a:fld>
            <a:endParaRPr lang="zh-CN" altLang="en-US"/>
          </a:p>
        </p:txBody>
      </p:sp>
    </p:spTree>
    <p:extLst>
      <p:ext uri="{BB962C8B-B14F-4D97-AF65-F5344CB8AC3E}">
        <p14:creationId xmlns:p14="http://schemas.microsoft.com/office/powerpoint/2010/main" val="15342554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很好理解，也很好记，不必过多解释。</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93</a:t>
            </a:fld>
            <a:endParaRPr lang="zh-CN" altLang="en-US"/>
          </a:p>
        </p:txBody>
      </p:sp>
    </p:spTree>
    <p:extLst>
      <p:ext uri="{BB962C8B-B14F-4D97-AF65-F5344CB8AC3E}">
        <p14:creationId xmlns:p14="http://schemas.microsoft.com/office/powerpoint/2010/main" val="351737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92BA39A-AC55-444D-B767-F7BFDC7741B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5174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92BA39A-AC55-444D-B767-F7BFDC7741B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967444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92BA39A-AC55-444D-B767-F7BFDC7741B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70979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92BA39A-AC55-444D-B767-F7BFDC7741B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49040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92BA39A-AC55-444D-B767-F7BFDC7741B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33450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分一下类，便于记忆。</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743258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分一下类，便于记忆。</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265105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endParaRPr kumimoji="1"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4.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5.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6.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7.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8.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9.xml"/></Relationships>
</file>

<file path=ppt/slides/_rels/slide106.xml.rels><?xml version="1.0" encoding="UTF-8" standalone="yes"?>
<Relationships xmlns="http://schemas.openxmlformats.org/package/2006/relationships"><Relationship Id="rId3" Type="http://schemas.openxmlformats.org/officeDocument/2006/relationships/diagramData" Target="../diagrams/data59.xml"/><Relationship Id="rId7" Type="http://schemas.microsoft.com/office/2007/relationships/diagramDrawing" Target="../diagrams/drawing59.xml"/><Relationship Id="rId2" Type="http://schemas.openxmlformats.org/officeDocument/2006/relationships/slideLayout" Target="../slideLayouts/slideLayout7.xml"/><Relationship Id="rId1" Type="http://schemas.openxmlformats.org/officeDocument/2006/relationships/tags" Target="../tags/tag120.xml"/><Relationship Id="rId6" Type="http://schemas.openxmlformats.org/officeDocument/2006/relationships/diagramColors" Target="../diagrams/colors59.xml"/><Relationship Id="rId5" Type="http://schemas.openxmlformats.org/officeDocument/2006/relationships/diagramQuickStyle" Target="../diagrams/quickStyle59.xml"/><Relationship Id="rId4" Type="http://schemas.openxmlformats.org/officeDocument/2006/relationships/diagramLayout" Target="../diagrams/layout59.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1.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4.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5.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6.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7.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8.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9.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0.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1.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2.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4.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5.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6.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7.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8.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9.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0.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1.xml"/></Relationships>
</file>

<file path=ppt/slides/_rels/slide1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3" Type="http://schemas.openxmlformats.org/officeDocument/2006/relationships/notesSlide" Target="../notesSlides/notesSlide8.xml"/><Relationship Id="rId7" Type="http://schemas.openxmlformats.org/officeDocument/2006/relationships/diagramColors" Target="../diagrams/colors5.xml"/><Relationship Id="rId12" Type="http://schemas.openxmlformats.org/officeDocument/2006/relationships/diagramColors" Target="../diagrams/colors6.xml"/><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0" Type="http://schemas.openxmlformats.org/officeDocument/2006/relationships/diagramLayout" Target="../diagrams/layout6.xml"/><Relationship Id="rId4" Type="http://schemas.openxmlformats.org/officeDocument/2006/relationships/diagramData" Target="../diagrams/data5.xml"/><Relationship Id="rId9"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13" Type="http://schemas.microsoft.com/office/2007/relationships/diagramDrawing" Target="../diagrams/drawing8.xml"/><Relationship Id="rId3" Type="http://schemas.openxmlformats.org/officeDocument/2006/relationships/notesSlide" Target="../notesSlides/notesSlide9.xml"/><Relationship Id="rId7" Type="http://schemas.openxmlformats.org/officeDocument/2006/relationships/diagramColors" Target="../diagrams/colors7.xml"/><Relationship Id="rId12" Type="http://schemas.openxmlformats.org/officeDocument/2006/relationships/diagramColors" Target="../diagrams/colors8.xml"/><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diagramQuickStyle" Target="../diagrams/quickStyle7.xml"/><Relationship Id="rId11" Type="http://schemas.openxmlformats.org/officeDocument/2006/relationships/diagramQuickStyle" Target="../diagrams/quickStyle8.xml"/><Relationship Id="rId5" Type="http://schemas.openxmlformats.org/officeDocument/2006/relationships/diagramLayout" Target="../diagrams/layout7.xml"/><Relationship Id="rId10" Type="http://schemas.openxmlformats.org/officeDocument/2006/relationships/diagramLayout" Target="../diagrams/layout8.xml"/><Relationship Id="rId4" Type="http://schemas.openxmlformats.org/officeDocument/2006/relationships/diagramData" Target="../diagrams/data7.xml"/><Relationship Id="rId9" Type="http://schemas.openxmlformats.org/officeDocument/2006/relationships/diagramData" Target="../diagrams/data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slideLayout" Target="../slideLayouts/slideLayout7.xml"/><Relationship Id="rId1" Type="http://schemas.openxmlformats.org/officeDocument/2006/relationships/tags" Target="../tags/tag1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slideLayout" Target="../slideLayouts/slideLayout7.xml"/><Relationship Id="rId1" Type="http://schemas.openxmlformats.org/officeDocument/2006/relationships/tags" Target="../tags/tag1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slideLayout" Target="../slideLayouts/slideLayout7.xml"/><Relationship Id="rId7" Type="http://schemas.openxmlformats.org/officeDocument/2006/relationships/diagramColors" Target="../diagrams/colors1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3.xml.rels><?xml version="1.0" encoding="UTF-8" standalone="yes"?>
<Relationships xmlns="http://schemas.openxmlformats.org/package/2006/relationships"><Relationship Id="rId8" Type="http://schemas.microsoft.com/office/2007/relationships/diagramDrawing" Target="../diagrams/drawing13.xml"/><Relationship Id="rId13" Type="http://schemas.microsoft.com/office/2007/relationships/diagramDrawing" Target="../diagrams/drawing14.xml"/><Relationship Id="rId3" Type="http://schemas.openxmlformats.org/officeDocument/2006/relationships/slideLayout" Target="../slideLayouts/slideLayout7.xml"/><Relationship Id="rId7" Type="http://schemas.openxmlformats.org/officeDocument/2006/relationships/diagramColors" Target="../diagrams/colors13.xml"/><Relationship Id="rId12" Type="http://schemas.openxmlformats.org/officeDocument/2006/relationships/diagramColors" Target="../diagrams/colors14.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diagramQuickStyle" Target="../diagrams/quickStyle13.xml"/><Relationship Id="rId11" Type="http://schemas.openxmlformats.org/officeDocument/2006/relationships/diagramQuickStyle" Target="../diagrams/quickStyle14.xml"/><Relationship Id="rId5" Type="http://schemas.openxmlformats.org/officeDocument/2006/relationships/diagramLayout" Target="../diagrams/layout13.xml"/><Relationship Id="rId10" Type="http://schemas.openxmlformats.org/officeDocument/2006/relationships/diagramLayout" Target="../diagrams/layout14.xml"/><Relationship Id="rId4" Type="http://schemas.openxmlformats.org/officeDocument/2006/relationships/diagramData" Target="../diagrams/data13.xml"/><Relationship Id="rId9" Type="http://schemas.openxmlformats.org/officeDocument/2006/relationships/diagramData" Target="../diagrams/data14.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15.xml"/><Relationship Id="rId3" Type="http://schemas.openxmlformats.org/officeDocument/2006/relationships/slideLayout" Target="../slideLayouts/slideLayout7.xml"/><Relationship Id="rId7" Type="http://schemas.openxmlformats.org/officeDocument/2006/relationships/diagramQuickStyle" Target="../diagrams/quickStyle15.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diagramLayout" Target="../diagrams/layout15.xml"/><Relationship Id="rId5" Type="http://schemas.openxmlformats.org/officeDocument/2006/relationships/diagramData" Target="../diagrams/data15.xml"/><Relationship Id="rId4" Type="http://schemas.openxmlformats.org/officeDocument/2006/relationships/notesSlide" Target="../notesSlides/notesSlide10.xml"/><Relationship Id="rId9" Type="http://schemas.microsoft.com/office/2007/relationships/diagramDrawing" Target="../diagrams/drawing1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slideLayout" Target="../slideLayouts/slideLayout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tags" Target="../tags/tag46.xml"/><Relationship Id="rId2" Type="http://schemas.openxmlformats.org/officeDocument/2006/relationships/tags" Target="../tags/tag31.xml"/><Relationship Id="rId16" Type="http://schemas.openxmlformats.org/officeDocument/2006/relationships/tags" Target="../tags/tag45.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tags" Target="../tags/tag44.xml"/><Relationship Id="rId10" Type="http://schemas.openxmlformats.org/officeDocument/2006/relationships/tags" Target="../tags/tag39.xml"/><Relationship Id="rId19" Type="http://schemas.openxmlformats.org/officeDocument/2006/relationships/notesSlide" Target="../notesSlides/notesSlide11.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diagramData" Target="../diagrams/data20.xml"/><Relationship Id="rId3" Type="http://schemas.openxmlformats.org/officeDocument/2006/relationships/diagramData" Target="../diagrams/data19.xml"/><Relationship Id="rId7" Type="http://schemas.microsoft.com/office/2007/relationships/diagramDrawing" Target="../diagrams/drawing19.xml"/><Relationship Id="rId12" Type="http://schemas.microsoft.com/office/2007/relationships/diagramDrawing" Target="../diagrams/drawing20.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diagramColors" Target="../diagrams/colors19.xml"/><Relationship Id="rId11" Type="http://schemas.openxmlformats.org/officeDocument/2006/relationships/diagramColors" Target="../diagrams/colors20.xml"/><Relationship Id="rId5" Type="http://schemas.openxmlformats.org/officeDocument/2006/relationships/diagramQuickStyle" Target="../diagrams/quickStyle19.xml"/><Relationship Id="rId10" Type="http://schemas.openxmlformats.org/officeDocument/2006/relationships/diagramQuickStyle" Target="../diagrams/quickStyle20.xml"/><Relationship Id="rId4" Type="http://schemas.openxmlformats.org/officeDocument/2006/relationships/diagramLayout" Target="../diagrams/layout19.xml"/><Relationship Id="rId9" Type="http://schemas.openxmlformats.org/officeDocument/2006/relationships/diagramLayout" Target="../diagrams/layout20.xml"/></Relationships>
</file>

<file path=ppt/slides/_rels/slide41.xml.rels><?xml version="1.0" encoding="UTF-8" standalone="yes"?>
<Relationships xmlns="http://schemas.openxmlformats.org/package/2006/relationships"><Relationship Id="rId8" Type="http://schemas.openxmlformats.org/officeDocument/2006/relationships/diagramData" Target="../diagrams/data22.xml"/><Relationship Id="rId3" Type="http://schemas.openxmlformats.org/officeDocument/2006/relationships/diagramData" Target="../diagrams/data21.xml"/><Relationship Id="rId7" Type="http://schemas.microsoft.com/office/2007/relationships/diagramDrawing" Target="../diagrams/drawing21.xml"/><Relationship Id="rId12" Type="http://schemas.microsoft.com/office/2007/relationships/diagramDrawing" Target="../diagrams/drawing22.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diagramColors" Target="../diagrams/colors21.xml"/><Relationship Id="rId11" Type="http://schemas.openxmlformats.org/officeDocument/2006/relationships/diagramColors" Target="../diagrams/colors22.xml"/><Relationship Id="rId5" Type="http://schemas.openxmlformats.org/officeDocument/2006/relationships/diagramQuickStyle" Target="../diagrams/quickStyle21.xml"/><Relationship Id="rId10" Type="http://schemas.openxmlformats.org/officeDocument/2006/relationships/diagramQuickStyle" Target="../diagrams/quickStyle22.xml"/><Relationship Id="rId4" Type="http://schemas.openxmlformats.org/officeDocument/2006/relationships/diagramLayout" Target="../diagrams/layout21.xml"/><Relationship Id="rId9" Type="http://schemas.openxmlformats.org/officeDocument/2006/relationships/diagramLayout" Target="../diagrams/layout2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18" Type="http://schemas.openxmlformats.org/officeDocument/2006/relationships/slideLayout" Target="../slideLayouts/slideLayout7.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tags" Target="../tags/tag75.xml"/><Relationship Id="rId17" Type="http://schemas.openxmlformats.org/officeDocument/2006/relationships/tags" Target="../tags/tag80.xml"/><Relationship Id="rId2" Type="http://schemas.openxmlformats.org/officeDocument/2006/relationships/tags" Target="../tags/tag65.xml"/><Relationship Id="rId16" Type="http://schemas.openxmlformats.org/officeDocument/2006/relationships/tags" Target="../tags/tag79.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5" Type="http://schemas.openxmlformats.org/officeDocument/2006/relationships/tags" Target="../tags/tag68.xml"/><Relationship Id="rId15" Type="http://schemas.openxmlformats.org/officeDocument/2006/relationships/tags" Target="../tags/tag78.xml"/><Relationship Id="rId10" Type="http://schemas.openxmlformats.org/officeDocument/2006/relationships/tags" Target="../tags/tag73.xml"/><Relationship Id="rId19" Type="http://schemas.openxmlformats.org/officeDocument/2006/relationships/notesSlide" Target="../notesSlides/notesSlide12.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tags" Target="../tags/tag7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7.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63.xml.rels><?xml version="1.0" encoding="UTF-8" standalone="yes"?>
<Relationships xmlns="http://schemas.openxmlformats.org/package/2006/relationships"><Relationship Id="rId8" Type="http://schemas.microsoft.com/office/2007/relationships/diagramDrawing" Target="../diagrams/drawing26.xml"/><Relationship Id="rId13" Type="http://schemas.microsoft.com/office/2007/relationships/diagramDrawing" Target="../diagrams/drawing27.xml"/><Relationship Id="rId3" Type="http://schemas.openxmlformats.org/officeDocument/2006/relationships/notesSlide" Target="../notesSlides/notesSlide16.xml"/><Relationship Id="rId7" Type="http://schemas.openxmlformats.org/officeDocument/2006/relationships/diagramColors" Target="../diagrams/colors26.xml"/><Relationship Id="rId12" Type="http://schemas.openxmlformats.org/officeDocument/2006/relationships/diagramColors" Target="../diagrams/colors27.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diagramQuickStyle" Target="../diagrams/quickStyle26.xml"/><Relationship Id="rId11" Type="http://schemas.openxmlformats.org/officeDocument/2006/relationships/diagramQuickStyle" Target="../diagrams/quickStyle27.xml"/><Relationship Id="rId5" Type="http://schemas.openxmlformats.org/officeDocument/2006/relationships/diagramLayout" Target="../diagrams/layout26.xml"/><Relationship Id="rId10" Type="http://schemas.openxmlformats.org/officeDocument/2006/relationships/diagramLayout" Target="../diagrams/layout27.xml"/><Relationship Id="rId4" Type="http://schemas.openxmlformats.org/officeDocument/2006/relationships/diagramData" Target="../diagrams/data26.xml"/><Relationship Id="rId9" Type="http://schemas.openxmlformats.org/officeDocument/2006/relationships/diagramData" Target="../diagrams/data27.xml"/></Relationships>
</file>

<file path=ppt/slides/_rels/slide64.xml.rels><?xml version="1.0" encoding="UTF-8" standalone="yes"?>
<Relationships xmlns="http://schemas.openxmlformats.org/package/2006/relationships"><Relationship Id="rId8" Type="http://schemas.microsoft.com/office/2007/relationships/diagramDrawing" Target="../diagrams/drawing28.xml"/><Relationship Id="rId13" Type="http://schemas.microsoft.com/office/2007/relationships/diagramDrawing" Target="../diagrams/drawing29.xml"/><Relationship Id="rId3" Type="http://schemas.openxmlformats.org/officeDocument/2006/relationships/notesSlide" Target="../notesSlides/notesSlide17.xml"/><Relationship Id="rId7" Type="http://schemas.openxmlformats.org/officeDocument/2006/relationships/diagramColors" Target="../diagrams/colors28.xml"/><Relationship Id="rId12" Type="http://schemas.openxmlformats.org/officeDocument/2006/relationships/diagramColors" Target="../diagrams/colors29.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diagramQuickStyle" Target="../diagrams/quickStyle28.xml"/><Relationship Id="rId11" Type="http://schemas.openxmlformats.org/officeDocument/2006/relationships/diagramQuickStyle" Target="../diagrams/quickStyle29.xml"/><Relationship Id="rId5" Type="http://schemas.openxmlformats.org/officeDocument/2006/relationships/diagramLayout" Target="../diagrams/layout28.xml"/><Relationship Id="rId10" Type="http://schemas.openxmlformats.org/officeDocument/2006/relationships/diagramLayout" Target="../diagrams/layout29.xml"/><Relationship Id="rId4" Type="http://schemas.openxmlformats.org/officeDocument/2006/relationships/diagramData" Target="../diagrams/data28.xml"/><Relationship Id="rId9" Type="http://schemas.openxmlformats.org/officeDocument/2006/relationships/diagramData" Target="../diagrams/data29.xml"/></Relationships>
</file>

<file path=ppt/slides/_rels/slide65.xml.rels><?xml version="1.0" encoding="UTF-8" standalone="yes"?>
<Relationships xmlns="http://schemas.openxmlformats.org/package/2006/relationships"><Relationship Id="rId8" Type="http://schemas.microsoft.com/office/2007/relationships/diagramDrawing" Target="../diagrams/drawing30.xml"/><Relationship Id="rId13" Type="http://schemas.microsoft.com/office/2007/relationships/diagramDrawing" Target="../diagrams/drawing31.xml"/><Relationship Id="rId3" Type="http://schemas.openxmlformats.org/officeDocument/2006/relationships/notesSlide" Target="../notesSlides/notesSlide18.xml"/><Relationship Id="rId7" Type="http://schemas.openxmlformats.org/officeDocument/2006/relationships/diagramColors" Target="../diagrams/colors30.xml"/><Relationship Id="rId12" Type="http://schemas.openxmlformats.org/officeDocument/2006/relationships/diagramColors" Target="../diagrams/colors31.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diagramQuickStyle" Target="../diagrams/quickStyle30.xml"/><Relationship Id="rId11" Type="http://schemas.openxmlformats.org/officeDocument/2006/relationships/diagramQuickStyle" Target="../diagrams/quickStyle31.xml"/><Relationship Id="rId5" Type="http://schemas.openxmlformats.org/officeDocument/2006/relationships/diagramLayout" Target="../diagrams/layout30.xml"/><Relationship Id="rId10" Type="http://schemas.openxmlformats.org/officeDocument/2006/relationships/diagramLayout" Target="../diagrams/layout31.xml"/><Relationship Id="rId4" Type="http://schemas.openxmlformats.org/officeDocument/2006/relationships/diagramData" Target="../diagrams/data30.xml"/><Relationship Id="rId9" Type="http://schemas.openxmlformats.org/officeDocument/2006/relationships/diagramData" Target="../diagrams/data31.xml"/></Relationships>
</file>

<file path=ppt/slides/_rels/slide66.xml.rels><?xml version="1.0" encoding="UTF-8" standalone="yes"?>
<Relationships xmlns="http://schemas.openxmlformats.org/package/2006/relationships"><Relationship Id="rId8" Type="http://schemas.microsoft.com/office/2007/relationships/diagramDrawing" Target="../diagrams/drawing32.xml"/><Relationship Id="rId13" Type="http://schemas.microsoft.com/office/2007/relationships/diagramDrawing" Target="../diagrams/drawing33.xml"/><Relationship Id="rId3" Type="http://schemas.openxmlformats.org/officeDocument/2006/relationships/notesSlide" Target="../notesSlides/notesSlide19.xml"/><Relationship Id="rId7" Type="http://schemas.openxmlformats.org/officeDocument/2006/relationships/diagramColors" Target="../diagrams/colors32.xml"/><Relationship Id="rId12" Type="http://schemas.openxmlformats.org/officeDocument/2006/relationships/diagramColors" Target="../diagrams/colors33.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diagramQuickStyle" Target="../diagrams/quickStyle32.xml"/><Relationship Id="rId11" Type="http://schemas.openxmlformats.org/officeDocument/2006/relationships/diagramQuickStyle" Target="../diagrams/quickStyle33.xml"/><Relationship Id="rId5" Type="http://schemas.openxmlformats.org/officeDocument/2006/relationships/diagramLayout" Target="../diagrams/layout32.xml"/><Relationship Id="rId10" Type="http://schemas.openxmlformats.org/officeDocument/2006/relationships/diagramLayout" Target="../diagrams/layout33.xml"/><Relationship Id="rId4" Type="http://schemas.openxmlformats.org/officeDocument/2006/relationships/diagramData" Target="../diagrams/data32.xml"/><Relationship Id="rId9" Type="http://schemas.openxmlformats.org/officeDocument/2006/relationships/diagramData" Target="../diagrams/data33.xml"/></Relationships>
</file>

<file path=ppt/slides/_rels/slide67.xml.rels><?xml version="1.0" encoding="UTF-8" standalone="yes"?>
<Relationships xmlns="http://schemas.openxmlformats.org/package/2006/relationships"><Relationship Id="rId8" Type="http://schemas.microsoft.com/office/2007/relationships/diagramDrawing" Target="../diagrams/drawing34.xml"/><Relationship Id="rId13" Type="http://schemas.microsoft.com/office/2007/relationships/diagramDrawing" Target="../diagrams/drawing35.xml"/><Relationship Id="rId3" Type="http://schemas.openxmlformats.org/officeDocument/2006/relationships/notesSlide" Target="../notesSlides/notesSlide20.xml"/><Relationship Id="rId7" Type="http://schemas.openxmlformats.org/officeDocument/2006/relationships/diagramColors" Target="../diagrams/colors34.xml"/><Relationship Id="rId12" Type="http://schemas.openxmlformats.org/officeDocument/2006/relationships/diagramColors" Target="../diagrams/colors35.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diagramQuickStyle" Target="../diagrams/quickStyle34.xml"/><Relationship Id="rId11" Type="http://schemas.openxmlformats.org/officeDocument/2006/relationships/diagramQuickStyle" Target="../diagrams/quickStyle35.xml"/><Relationship Id="rId5" Type="http://schemas.openxmlformats.org/officeDocument/2006/relationships/diagramLayout" Target="../diagrams/layout34.xml"/><Relationship Id="rId10" Type="http://schemas.openxmlformats.org/officeDocument/2006/relationships/diagramLayout" Target="../diagrams/layout35.xml"/><Relationship Id="rId4" Type="http://schemas.openxmlformats.org/officeDocument/2006/relationships/diagramData" Target="../diagrams/data34.xml"/><Relationship Id="rId9" Type="http://schemas.openxmlformats.org/officeDocument/2006/relationships/diagramData" Target="../diagrams/data35.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8" Type="http://schemas.openxmlformats.org/officeDocument/2006/relationships/diagramColors" Target="../diagrams/colors36.xml"/><Relationship Id="rId3" Type="http://schemas.openxmlformats.org/officeDocument/2006/relationships/notesSlide" Target="../notesSlides/notesSlide21.xml"/><Relationship Id="rId7" Type="http://schemas.openxmlformats.org/officeDocument/2006/relationships/diagramQuickStyle" Target="../diagrams/quickStyle36.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diagramLayout" Target="../diagrams/layout36.xml"/><Relationship Id="rId5" Type="http://schemas.openxmlformats.org/officeDocument/2006/relationships/diagramData" Target="../diagrams/data36.xml"/><Relationship Id="rId4" Type="http://schemas.openxmlformats.org/officeDocument/2006/relationships/image" Target="../media/image9.png"/><Relationship Id="rId9" Type="http://schemas.microsoft.com/office/2007/relationships/diagramDrawing" Target="../diagrams/drawing36.xml"/></Relationships>
</file>

<file path=ppt/slides/_rels/slide73.xml.rels><?xml version="1.0" encoding="UTF-8" standalone="yes"?>
<Relationships xmlns="http://schemas.openxmlformats.org/package/2006/relationships"><Relationship Id="rId8" Type="http://schemas.openxmlformats.org/officeDocument/2006/relationships/diagramColors" Target="../diagrams/colors37.xml"/><Relationship Id="rId3" Type="http://schemas.openxmlformats.org/officeDocument/2006/relationships/notesSlide" Target="../notesSlides/notesSlide22.xml"/><Relationship Id="rId7" Type="http://schemas.openxmlformats.org/officeDocument/2006/relationships/diagramQuickStyle" Target="../diagrams/quickStyle37.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diagramLayout" Target="../diagrams/layout37.xml"/><Relationship Id="rId5" Type="http://schemas.openxmlformats.org/officeDocument/2006/relationships/diagramData" Target="../diagrams/data37.xml"/><Relationship Id="rId4" Type="http://schemas.openxmlformats.org/officeDocument/2006/relationships/image" Target="../media/image10.png"/><Relationship Id="rId9" Type="http://schemas.microsoft.com/office/2007/relationships/diagramDrawing" Target="../diagrams/drawing37.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8" Type="http://schemas.openxmlformats.org/officeDocument/2006/relationships/image" Target="../media/image11.jpeg"/><Relationship Id="rId13" Type="http://schemas.microsoft.com/office/2007/relationships/diagramDrawing" Target="../diagrams/drawing41.xml"/><Relationship Id="rId3" Type="http://schemas.openxmlformats.org/officeDocument/2006/relationships/diagramData" Target="../diagrams/data40.xml"/><Relationship Id="rId7" Type="http://schemas.microsoft.com/office/2007/relationships/diagramDrawing" Target="../diagrams/drawing40.xml"/><Relationship Id="rId12" Type="http://schemas.openxmlformats.org/officeDocument/2006/relationships/diagramColors" Target="../diagrams/colors41.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diagramColors" Target="../diagrams/colors40.xml"/><Relationship Id="rId11" Type="http://schemas.openxmlformats.org/officeDocument/2006/relationships/diagramQuickStyle" Target="../diagrams/quickStyle41.xml"/><Relationship Id="rId5" Type="http://schemas.openxmlformats.org/officeDocument/2006/relationships/diagramQuickStyle" Target="../diagrams/quickStyle40.xml"/><Relationship Id="rId10" Type="http://schemas.openxmlformats.org/officeDocument/2006/relationships/diagramLayout" Target="../diagrams/layout41.xml"/><Relationship Id="rId4" Type="http://schemas.openxmlformats.org/officeDocument/2006/relationships/diagramLayout" Target="../diagrams/layout40.xml"/><Relationship Id="rId9" Type="http://schemas.openxmlformats.org/officeDocument/2006/relationships/diagramData" Target="../diagrams/data41.xml"/></Relationships>
</file>

<file path=ppt/slides/_rels/slide78.xml.rels><?xml version="1.0" encoding="UTF-8" standalone="yes"?>
<Relationships xmlns="http://schemas.openxmlformats.org/package/2006/relationships"><Relationship Id="rId8" Type="http://schemas.microsoft.com/office/2007/relationships/diagramDrawing" Target="../diagrams/drawing42.xml"/><Relationship Id="rId3" Type="http://schemas.openxmlformats.org/officeDocument/2006/relationships/image" Target="../media/image12.png"/><Relationship Id="rId7" Type="http://schemas.openxmlformats.org/officeDocument/2006/relationships/diagramColors" Target="../diagrams/colors42.xml"/><Relationship Id="rId2"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diagramQuickStyle" Target="../diagrams/quickStyle42.xml"/><Relationship Id="rId5" Type="http://schemas.openxmlformats.org/officeDocument/2006/relationships/diagramLayout" Target="../diagrams/layout42.xml"/><Relationship Id="rId4" Type="http://schemas.openxmlformats.org/officeDocument/2006/relationships/diagramData" Target="../diagrams/data4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microsoft.com/office/2007/relationships/diagramDrawing" Target="../diagrams/drawing43.xml"/><Relationship Id="rId3" Type="http://schemas.openxmlformats.org/officeDocument/2006/relationships/notesSlide" Target="../notesSlides/notesSlide23.xml"/><Relationship Id="rId7" Type="http://schemas.openxmlformats.org/officeDocument/2006/relationships/diagramColors" Target="../diagrams/colors43.xml"/><Relationship Id="rId2" Type="http://schemas.openxmlformats.org/officeDocument/2006/relationships/slideLayout" Target="../slideLayouts/slideLayout7.xml"/><Relationship Id="rId1" Type="http://schemas.openxmlformats.org/officeDocument/2006/relationships/tags" Target="../tags/tag95.xml"/><Relationship Id="rId6" Type="http://schemas.openxmlformats.org/officeDocument/2006/relationships/diagramQuickStyle" Target="../diagrams/quickStyle43.xml"/><Relationship Id="rId5" Type="http://schemas.openxmlformats.org/officeDocument/2006/relationships/diagramLayout" Target="../diagrams/layout43.xml"/><Relationship Id="rId4" Type="http://schemas.openxmlformats.org/officeDocument/2006/relationships/diagramData" Target="../diagrams/data43.xml"/><Relationship Id="rId9" Type="http://schemas.openxmlformats.org/officeDocument/2006/relationships/image" Target="../media/image1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8" Type="http://schemas.microsoft.com/office/2007/relationships/diagramDrawing" Target="../diagrams/drawing44.xml"/><Relationship Id="rId13" Type="http://schemas.microsoft.com/office/2007/relationships/diagramDrawing" Target="../diagrams/drawing45.xml"/><Relationship Id="rId3" Type="http://schemas.openxmlformats.org/officeDocument/2006/relationships/slideLayout" Target="../slideLayouts/slideLayout7.xml"/><Relationship Id="rId7" Type="http://schemas.openxmlformats.org/officeDocument/2006/relationships/diagramColors" Target="../diagrams/colors44.xml"/><Relationship Id="rId12" Type="http://schemas.openxmlformats.org/officeDocument/2006/relationships/diagramColors" Target="../diagrams/colors45.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diagramQuickStyle" Target="../diagrams/quickStyle44.xml"/><Relationship Id="rId11" Type="http://schemas.openxmlformats.org/officeDocument/2006/relationships/diagramQuickStyle" Target="../diagrams/quickStyle45.xml"/><Relationship Id="rId5" Type="http://schemas.openxmlformats.org/officeDocument/2006/relationships/diagramLayout" Target="../diagrams/layout44.xml"/><Relationship Id="rId10" Type="http://schemas.openxmlformats.org/officeDocument/2006/relationships/diagramLayout" Target="../diagrams/layout45.xml"/><Relationship Id="rId4" Type="http://schemas.openxmlformats.org/officeDocument/2006/relationships/diagramData" Target="../diagrams/data44.xml"/><Relationship Id="rId9" Type="http://schemas.openxmlformats.org/officeDocument/2006/relationships/diagramData" Target="../diagrams/data45.xml"/></Relationships>
</file>

<file path=ppt/slides/_rels/slide83.xml.rels><?xml version="1.0" encoding="UTF-8" standalone="yes"?>
<Relationships xmlns="http://schemas.openxmlformats.org/package/2006/relationships"><Relationship Id="rId8" Type="http://schemas.microsoft.com/office/2007/relationships/diagramDrawing" Target="../diagrams/drawing46.xml"/><Relationship Id="rId13" Type="http://schemas.microsoft.com/office/2007/relationships/diagramDrawing" Target="../diagrams/drawing47.xml"/><Relationship Id="rId3" Type="http://schemas.openxmlformats.org/officeDocument/2006/relationships/slideLayout" Target="../slideLayouts/slideLayout7.xml"/><Relationship Id="rId7" Type="http://schemas.openxmlformats.org/officeDocument/2006/relationships/diagramColors" Target="../diagrams/colors46.xml"/><Relationship Id="rId12" Type="http://schemas.openxmlformats.org/officeDocument/2006/relationships/diagramColors" Target="../diagrams/colors47.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diagramQuickStyle" Target="../diagrams/quickStyle46.xml"/><Relationship Id="rId11" Type="http://schemas.openxmlformats.org/officeDocument/2006/relationships/diagramQuickStyle" Target="../diagrams/quickStyle47.xml"/><Relationship Id="rId5" Type="http://schemas.openxmlformats.org/officeDocument/2006/relationships/diagramLayout" Target="../diagrams/layout46.xml"/><Relationship Id="rId10" Type="http://schemas.openxmlformats.org/officeDocument/2006/relationships/diagramLayout" Target="../diagrams/layout47.xml"/><Relationship Id="rId4" Type="http://schemas.openxmlformats.org/officeDocument/2006/relationships/diagramData" Target="../diagrams/data46.xml"/><Relationship Id="rId9" Type="http://schemas.openxmlformats.org/officeDocument/2006/relationships/diagramData" Target="../diagrams/data47.xml"/></Relationships>
</file>

<file path=ppt/slides/_rels/slide8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8" Type="http://schemas.openxmlformats.org/officeDocument/2006/relationships/diagramColors" Target="../diagrams/colors48.xml"/><Relationship Id="rId13" Type="http://schemas.openxmlformats.org/officeDocument/2006/relationships/diagramColors" Target="../diagrams/colors49.xml"/><Relationship Id="rId3" Type="http://schemas.openxmlformats.org/officeDocument/2006/relationships/slideLayout" Target="../slideLayouts/slideLayout7.xml"/><Relationship Id="rId7" Type="http://schemas.openxmlformats.org/officeDocument/2006/relationships/diagramQuickStyle" Target="../diagrams/quickStyle48.xml"/><Relationship Id="rId12" Type="http://schemas.openxmlformats.org/officeDocument/2006/relationships/diagramQuickStyle" Target="../diagrams/quickStyle49.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diagramLayout" Target="../diagrams/layout48.xml"/><Relationship Id="rId11" Type="http://schemas.openxmlformats.org/officeDocument/2006/relationships/diagramLayout" Target="../diagrams/layout49.xml"/><Relationship Id="rId5" Type="http://schemas.openxmlformats.org/officeDocument/2006/relationships/diagramData" Target="../diagrams/data48.xml"/><Relationship Id="rId10" Type="http://schemas.openxmlformats.org/officeDocument/2006/relationships/diagramData" Target="../diagrams/data49.xml"/><Relationship Id="rId4" Type="http://schemas.openxmlformats.org/officeDocument/2006/relationships/notesSlide" Target="../notesSlides/notesSlide24.xml"/><Relationship Id="rId9" Type="http://schemas.microsoft.com/office/2007/relationships/diagramDrawing" Target="../diagrams/drawing48.xml"/><Relationship Id="rId14" Type="http://schemas.microsoft.com/office/2007/relationships/diagramDrawing" Target="../diagrams/drawing49.xml"/></Relationships>
</file>

<file path=ppt/slides/_rels/slide87.xml.rels><?xml version="1.0" encoding="UTF-8" standalone="yes"?>
<Relationships xmlns="http://schemas.openxmlformats.org/package/2006/relationships"><Relationship Id="rId8" Type="http://schemas.microsoft.com/office/2007/relationships/diagramDrawing" Target="../diagrams/drawing50.xml"/><Relationship Id="rId13" Type="http://schemas.microsoft.com/office/2007/relationships/diagramDrawing" Target="../diagrams/drawing51.xml"/><Relationship Id="rId3" Type="http://schemas.openxmlformats.org/officeDocument/2006/relationships/slideLayout" Target="../slideLayouts/slideLayout7.xml"/><Relationship Id="rId7" Type="http://schemas.openxmlformats.org/officeDocument/2006/relationships/diagramColors" Target="../diagrams/colors50.xml"/><Relationship Id="rId12" Type="http://schemas.openxmlformats.org/officeDocument/2006/relationships/diagramColors" Target="../diagrams/colors51.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diagramQuickStyle" Target="../diagrams/quickStyle50.xml"/><Relationship Id="rId11" Type="http://schemas.openxmlformats.org/officeDocument/2006/relationships/diagramQuickStyle" Target="../diagrams/quickStyle51.xml"/><Relationship Id="rId5" Type="http://schemas.openxmlformats.org/officeDocument/2006/relationships/diagramLayout" Target="../diagrams/layout50.xml"/><Relationship Id="rId10" Type="http://schemas.openxmlformats.org/officeDocument/2006/relationships/diagramLayout" Target="../diagrams/layout51.xml"/><Relationship Id="rId4" Type="http://schemas.openxmlformats.org/officeDocument/2006/relationships/diagramData" Target="../diagrams/data50.xml"/><Relationship Id="rId9" Type="http://schemas.openxmlformats.org/officeDocument/2006/relationships/diagramData" Target="../diagrams/data5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8" Type="http://schemas.microsoft.com/office/2007/relationships/diagramDrawing" Target="../diagrams/drawing52.xml"/><Relationship Id="rId3" Type="http://schemas.openxmlformats.org/officeDocument/2006/relationships/image" Target="../media/image16.png"/><Relationship Id="rId7" Type="http://schemas.openxmlformats.org/officeDocument/2006/relationships/diagramColors" Target="../diagrams/colors52.xml"/><Relationship Id="rId2" Type="http://schemas.openxmlformats.org/officeDocument/2006/relationships/slideLayout" Target="../slideLayouts/slideLayout7.xml"/><Relationship Id="rId1" Type="http://schemas.openxmlformats.org/officeDocument/2006/relationships/tags" Target="../tags/tag104.xml"/><Relationship Id="rId6" Type="http://schemas.openxmlformats.org/officeDocument/2006/relationships/diagramQuickStyle" Target="../diagrams/quickStyle52.xml"/><Relationship Id="rId5" Type="http://schemas.openxmlformats.org/officeDocument/2006/relationships/diagramLayout" Target="../diagrams/layout52.xml"/><Relationship Id="rId4" Type="http://schemas.openxmlformats.org/officeDocument/2006/relationships/diagramData" Target="../diagrams/data5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microsoft.com/office/2007/relationships/diagramDrawing" Target="../diagrams/drawing53.xml"/><Relationship Id="rId13" Type="http://schemas.microsoft.com/office/2007/relationships/diagramDrawing" Target="../diagrams/drawing54.xml"/><Relationship Id="rId3" Type="http://schemas.openxmlformats.org/officeDocument/2006/relationships/notesSlide" Target="../notesSlides/notesSlide25.xml"/><Relationship Id="rId7" Type="http://schemas.openxmlformats.org/officeDocument/2006/relationships/diagramColors" Target="../diagrams/colors53.xml"/><Relationship Id="rId12" Type="http://schemas.openxmlformats.org/officeDocument/2006/relationships/diagramColors" Target="../diagrams/colors54.xml"/><Relationship Id="rId2" Type="http://schemas.openxmlformats.org/officeDocument/2006/relationships/slideLayout" Target="../slideLayouts/slideLayout7.xml"/><Relationship Id="rId1" Type="http://schemas.openxmlformats.org/officeDocument/2006/relationships/tags" Target="../tags/tag105.xml"/><Relationship Id="rId6" Type="http://schemas.openxmlformats.org/officeDocument/2006/relationships/diagramQuickStyle" Target="../diagrams/quickStyle53.xml"/><Relationship Id="rId11" Type="http://schemas.openxmlformats.org/officeDocument/2006/relationships/diagramQuickStyle" Target="../diagrams/quickStyle54.xml"/><Relationship Id="rId5" Type="http://schemas.openxmlformats.org/officeDocument/2006/relationships/diagramLayout" Target="../diagrams/layout53.xml"/><Relationship Id="rId10" Type="http://schemas.openxmlformats.org/officeDocument/2006/relationships/diagramLayout" Target="../diagrams/layout54.xml"/><Relationship Id="rId4" Type="http://schemas.openxmlformats.org/officeDocument/2006/relationships/diagramData" Target="../diagrams/data53.xml"/><Relationship Id="rId9" Type="http://schemas.openxmlformats.org/officeDocument/2006/relationships/diagramData" Target="../diagrams/data54.xml"/></Relationships>
</file>

<file path=ppt/slides/_rels/slide91.xml.rels><?xml version="1.0" encoding="UTF-8" standalone="yes"?>
<Relationships xmlns="http://schemas.openxmlformats.org/package/2006/relationships"><Relationship Id="rId8" Type="http://schemas.microsoft.com/office/2007/relationships/diagramDrawing" Target="../diagrams/drawing55.xml"/><Relationship Id="rId13" Type="http://schemas.microsoft.com/office/2007/relationships/diagramDrawing" Target="../diagrams/drawing56.xml"/><Relationship Id="rId3" Type="http://schemas.openxmlformats.org/officeDocument/2006/relationships/notesSlide" Target="../notesSlides/notesSlide26.xml"/><Relationship Id="rId7" Type="http://schemas.openxmlformats.org/officeDocument/2006/relationships/diagramColors" Target="../diagrams/colors55.xml"/><Relationship Id="rId12" Type="http://schemas.openxmlformats.org/officeDocument/2006/relationships/diagramColors" Target="../diagrams/colors56.xml"/><Relationship Id="rId2" Type="http://schemas.openxmlformats.org/officeDocument/2006/relationships/slideLayout" Target="../slideLayouts/slideLayout7.xml"/><Relationship Id="rId1" Type="http://schemas.openxmlformats.org/officeDocument/2006/relationships/tags" Target="../tags/tag106.xml"/><Relationship Id="rId6" Type="http://schemas.openxmlformats.org/officeDocument/2006/relationships/diagramQuickStyle" Target="../diagrams/quickStyle55.xml"/><Relationship Id="rId11" Type="http://schemas.openxmlformats.org/officeDocument/2006/relationships/diagramQuickStyle" Target="../diagrams/quickStyle56.xml"/><Relationship Id="rId5" Type="http://schemas.openxmlformats.org/officeDocument/2006/relationships/diagramLayout" Target="../diagrams/layout55.xml"/><Relationship Id="rId10" Type="http://schemas.openxmlformats.org/officeDocument/2006/relationships/diagramLayout" Target="../diagrams/layout56.xml"/><Relationship Id="rId4" Type="http://schemas.openxmlformats.org/officeDocument/2006/relationships/diagramData" Target="../diagrams/data55.xml"/><Relationship Id="rId9" Type="http://schemas.openxmlformats.org/officeDocument/2006/relationships/diagramData" Target="../diagrams/data5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8" Type="http://schemas.microsoft.com/office/2007/relationships/diagramDrawing" Target="../diagrams/drawing57.xml"/><Relationship Id="rId13" Type="http://schemas.microsoft.com/office/2007/relationships/diagramDrawing" Target="../diagrams/drawing58.xml"/><Relationship Id="rId3" Type="http://schemas.openxmlformats.org/officeDocument/2006/relationships/notesSlide" Target="../notesSlides/notesSlide27.xml"/><Relationship Id="rId7" Type="http://schemas.openxmlformats.org/officeDocument/2006/relationships/diagramColors" Target="../diagrams/colors57.xml"/><Relationship Id="rId12" Type="http://schemas.openxmlformats.org/officeDocument/2006/relationships/diagramColors" Target="../diagrams/colors58.xml"/><Relationship Id="rId2" Type="http://schemas.openxmlformats.org/officeDocument/2006/relationships/slideLayout" Target="../slideLayouts/slideLayout7.xml"/><Relationship Id="rId1" Type="http://schemas.openxmlformats.org/officeDocument/2006/relationships/tags" Target="../tags/tag107.xml"/><Relationship Id="rId6" Type="http://schemas.openxmlformats.org/officeDocument/2006/relationships/diagramQuickStyle" Target="../diagrams/quickStyle57.xml"/><Relationship Id="rId11" Type="http://schemas.openxmlformats.org/officeDocument/2006/relationships/diagramQuickStyle" Target="../diagrams/quickStyle58.xml"/><Relationship Id="rId5" Type="http://schemas.openxmlformats.org/officeDocument/2006/relationships/diagramLayout" Target="../diagrams/layout57.xml"/><Relationship Id="rId10" Type="http://schemas.openxmlformats.org/officeDocument/2006/relationships/diagramLayout" Target="../diagrams/layout58.xml"/><Relationship Id="rId4" Type="http://schemas.openxmlformats.org/officeDocument/2006/relationships/diagramData" Target="../diagrams/data57.xml"/><Relationship Id="rId9" Type="http://schemas.openxmlformats.org/officeDocument/2006/relationships/diagramData" Target="../diagrams/data58.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8.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9.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0.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1.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2.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2290" name="Picture 2" descr="一群穿着西装的人&#10;&#10;描述已自动生成">
            <a:extLst>
              <a:ext uri="{FF2B5EF4-FFF2-40B4-BE49-F238E27FC236}">
                <a16:creationId xmlns:a16="http://schemas.microsoft.com/office/drawing/2014/main" id="{4E90FE34-4F71-A247-8C62-5170CB8B51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937" r="-1" b="-1"/>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矩形 7">
            <a:extLst>
              <a:ext uri="{FF2B5EF4-FFF2-40B4-BE49-F238E27FC236}">
                <a16:creationId xmlns:a16="http://schemas.microsoft.com/office/drawing/2014/main" id="{6923B5A1-8B43-9A4D-B68E-E58FC5F436D3}"/>
              </a:ext>
            </a:extLst>
          </p:cNvPr>
          <p:cNvSpPr/>
          <p:nvPr/>
        </p:nvSpPr>
        <p:spPr>
          <a:xfrm>
            <a:off x="404553" y="4454768"/>
            <a:ext cx="9078562" cy="1024759"/>
          </a:xfrm>
          <a:prstGeom prst="rect">
            <a:avLst/>
          </a:prstGeom>
        </p:spPr>
        <p:txBody>
          <a:bodyPr vert="horz" lIns="91440" tIns="45720" rIns="91440" bIns="45720" rtlCol="0" anchor="b">
            <a:normAutofit/>
          </a:bodyPr>
          <a:lstStyle/>
          <a:p>
            <a:pPr marL="0" marR="0" lvl="0" indent="0" algn="l" defTabSz="914400" rtl="0" eaLnBrk="1" fontAlgn="base" latinLnBrk="0" hangingPunct="1">
              <a:lnSpc>
                <a:spcPct val="90000"/>
              </a:lnSpc>
              <a:spcBef>
                <a:spcPct val="0"/>
              </a:spcBef>
              <a:spcAft>
                <a:spcPts val="600"/>
              </a:spcAft>
              <a:buClrTx/>
              <a:buSzTx/>
              <a:buFontTx/>
              <a:buNone/>
              <a:tabLst/>
              <a:defRPr/>
            </a:pPr>
            <a:r>
              <a:rPr kumimoji="0" lang="zh-CN" altLang="en-US" sz="66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sym typeface="+mn-ea"/>
              </a:rPr>
              <a:t>网络经济与企业管理</a:t>
            </a:r>
            <a:endParaRPr kumimoji="0" lang="en-US" altLang="zh-CN" sz="66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139" name="Rectangle: Rounded Corners 138">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59388059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3818750" y="1054077"/>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150000"/>
              </a:lnSpc>
              <a:spcBef>
                <a:spcPct val="0"/>
              </a:spcBef>
              <a:spcAft>
                <a:spcPct val="350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第</a:t>
            </a: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1</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章  企业管理概论</a:t>
            </a:r>
          </a:p>
        </p:txBody>
      </p:sp>
      <p:sp>
        <p:nvSpPr>
          <p:cNvPr id="3" name="任意多边形 2"/>
          <p:cNvSpPr/>
          <p:nvPr/>
        </p:nvSpPr>
        <p:spPr>
          <a:xfrm>
            <a:off x="1367731" y="2783012"/>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150000"/>
              </a:lnSpc>
              <a:spcBef>
                <a:spcPct val="0"/>
              </a:spcBef>
              <a:spcAft>
                <a:spcPct val="350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第</a:t>
            </a: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3</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章  客户关系管理</a:t>
            </a:r>
          </a:p>
        </p:txBody>
      </p:sp>
      <p:sp>
        <p:nvSpPr>
          <p:cNvPr id="4" name="任意多边形 3"/>
          <p:cNvSpPr/>
          <p:nvPr/>
        </p:nvSpPr>
        <p:spPr>
          <a:xfrm>
            <a:off x="1367731" y="4163920"/>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150000"/>
              </a:lnSpc>
              <a:spcBef>
                <a:spcPct val="0"/>
              </a:spcBef>
              <a:spcAft>
                <a:spcPct val="350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第</a:t>
            </a: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5</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章  市场营销管理</a:t>
            </a:r>
          </a:p>
        </p:txBody>
      </p:sp>
      <p:sp>
        <p:nvSpPr>
          <p:cNvPr id="5" name="任意多边形 4"/>
          <p:cNvSpPr/>
          <p:nvPr/>
        </p:nvSpPr>
        <p:spPr>
          <a:xfrm>
            <a:off x="1367731" y="2092558"/>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150000"/>
              </a:lnSpc>
              <a:spcBef>
                <a:spcPct val="0"/>
              </a:spcBef>
              <a:spcAft>
                <a:spcPct val="350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第</a:t>
            </a: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2</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章  企业战略管理</a:t>
            </a:r>
          </a:p>
        </p:txBody>
      </p:sp>
      <p:sp>
        <p:nvSpPr>
          <p:cNvPr id="6" name="任意多边形 5"/>
          <p:cNvSpPr/>
          <p:nvPr/>
        </p:nvSpPr>
        <p:spPr>
          <a:xfrm>
            <a:off x="1367731" y="3473466"/>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150000"/>
              </a:lnSpc>
              <a:spcBef>
                <a:spcPct val="0"/>
              </a:spcBef>
              <a:spcAft>
                <a:spcPct val="350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第</a:t>
            </a: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4</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章  企业组织管理</a:t>
            </a:r>
          </a:p>
        </p:txBody>
      </p:sp>
      <p:sp>
        <p:nvSpPr>
          <p:cNvPr id="7" name="任意多边形 6"/>
          <p:cNvSpPr/>
          <p:nvPr/>
        </p:nvSpPr>
        <p:spPr>
          <a:xfrm>
            <a:off x="1367731" y="4854374"/>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150000"/>
              </a:lnSpc>
              <a:spcBef>
                <a:spcPct val="0"/>
              </a:spcBef>
              <a:spcAft>
                <a:spcPct val="350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第</a:t>
            </a: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6</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章  企业运作管理</a:t>
            </a:r>
          </a:p>
        </p:txBody>
      </p:sp>
      <p:sp>
        <p:nvSpPr>
          <p:cNvPr id="12" name="任意多边形 11"/>
          <p:cNvSpPr/>
          <p:nvPr/>
        </p:nvSpPr>
        <p:spPr>
          <a:xfrm>
            <a:off x="6498371" y="2070566"/>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150000"/>
              </a:lnSpc>
              <a:spcBef>
                <a:spcPct val="0"/>
              </a:spcBef>
              <a:spcAft>
                <a:spcPct val="350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第</a:t>
            </a: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7</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章  企业财务管理</a:t>
            </a:r>
          </a:p>
        </p:txBody>
      </p:sp>
      <p:sp>
        <p:nvSpPr>
          <p:cNvPr id="16" name="圆角矩形 15"/>
          <p:cNvSpPr/>
          <p:nvPr/>
        </p:nvSpPr>
        <p:spPr>
          <a:xfrm>
            <a:off x="674316" y="435018"/>
            <a:ext cx="2218344" cy="77642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课程章节</a:t>
            </a:r>
          </a:p>
        </p:txBody>
      </p:sp>
      <p:sp>
        <p:nvSpPr>
          <p:cNvPr id="23" name="任意多边形 22"/>
          <p:cNvSpPr/>
          <p:nvPr/>
        </p:nvSpPr>
        <p:spPr>
          <a:xfrm>
            <a:off x="6498371" y="3451473"/>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150000"/>
              </a:lnSpc>
              <a:spcBef>
                <a:spcPct val="0"/>
              </a:spcBef>
              <a:spcAft>
                <a:spcPct val="350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第</a:t>
            </a: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9</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章  企业知识管理</a:t>
            </a:r>
          </a:p>
        </p:txBody>
      </p:sp>
      <p:sp>
        <p:nvSpPr>
          <p:cNvPr id="24" name="任意多边形 23"/>
          <p:cNvSpPr/>
          <p:nvPr/>
        </p:nvSpPr>
        <p:spPr>
          <a:xfrm>
            <a:off x="6498371" y="2761019"/>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150000"/>
              </a:lnSpc>
              <a:spcBef>
                <a:spcPct val="0"/>
              </a:spcBef>
              <a:spcAft>
                <a:spcPct val="350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第</a:t>
            </a: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8</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章  人力资源管理</a:t>
            </a:r>
          </a:p>
        </p:txBody>
      </p:sp>
      <p:sp>
        <p:nvSpPr>
          <p:cNvPr id="25" name="任意多边形 24"/>
          <p:cNvSpPr/>
          <p:nvPr/>
        </p:nvSpPr>
        <p:spPr>
          <a:xfrm>
            <a:off x="6498371" y="4141927"/>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150000"/>
              </a:lnSpc>
              <a:spcBef>
                <a:spcPct val="0"/>
              </a:spcBef>
              <a:spcAft>
                <a:spcPct val="350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第</a:t>
            </a: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10</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章  供应链管理</a:t>
            </a:r>
          </a:p>
        </p:txBody>
      </p:sp>
      <p:sp>
        <p:nvSpPr>
          <p:cNvPr id="26" name="任意多边形 25"/>
          <p:cNvSpPr/>
          <p:nvPr/>
        </p:nvSpPr>
        <p:spPr>
          <a:xfrm>
            <a:off x="6498371" y="4832381"/>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150000"/>
              </a:lnSpc>
              <a:spcBef>
                <a:spcPct val="0"/>
              </a:spcBef>
              <a:spcAft>
                <a:spcPct val="350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第</a:t>
            </a: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11</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章  企业文化管理</a:t>
            </a:r>
          </a:p>
        </p:txBody>
      </p:sp>
    </p:spTree>
    <p:extLst>
      <p:ext uri="{BB962C8B-B14F-4D97-AF65-F5344CB8AC3E}">
        <p14:creationId xmlns:p14="http://schemas.microsoft.com/office/powerpoint/2010/main" val="5612109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市场细分的基础是（     </a:t>
            </a: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1704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顾客购买的动机</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顾客购买的频率</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顾客需求的异质性</a:t>
            </a:r>
            <a:endParaRPr lang="en-US" altLang="zh-CN" sz="2400" b="0" dirty="0">
              <a:solidFill>
                <a:srgbClr val="FF0000"/>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顾客需求的同质性</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企业选择两个以上的细分市场作为目标市场，为不同的细分市场设计有差异的产品，并运用不同的营销组合来适应各个子市场的需要的营销战略是（         ）。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1404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集中营销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无差异市场营销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网络营销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差异市场营销</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企业</a:t>
            </a:r>
            <a:r>
              <a:rPr lang="zh-CN" altLang="en-US" sz="2400" b="0" dirty="0">
                <a:solidFill>
                  <a:srgbClr val="FF0000"/>
                </a:solidFill>
                <a:latin typeface="黑体" panose="02010609060101010101" pitchFamily="49" charset="-122"/>
                <a:ea typeface="黑体" panose="02010609060101010101" pitchFamily="49" charset="-122"/>
              </a:rPr>
              <a:t>选择两个以上的细分市场</a:t>
            </a:r>
            <a:r>
              <a:rPr lang="zh-CN" altLang="en-US" sz="2400" b="0" dirty="0">
                <a:solidFill>
                  <a:schemeClr val="tx1"/>
                </a:solidFill>
                <a:latin typeface="黑体" panose="02010609060101010101" pitchFamily="49" charset="-122"/>
                <a:ea typeface="黑体" panose="02010609060101010101" pitchFamily="49" charset="-122"/>
              </a:rPr>
              <a:t>作为目标市场，为不同的细分市场设计有差异的产品，并运用不同的营销组合来适应各个子市场的需要的营销战略是（   </a:t>
            </a:r>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1404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集中营销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无差异市场营销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网络营销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差异市场营销</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福特汽车公司只推出一种型号的汽车产品满足市场，属于（         ）。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1604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无差异市场营销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集中市场营销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单一市场营销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差异市场营销</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福特汽车公司</a:t>
            </a:r>
            <a:r>
              <a:rPr lang="zh-CN" altLang="en-US" sz="2400" b="0" dirty="0">
                <a:solidFill>
                  <a:srgbClr val="FF0000"/>
                </a:solidFill>
                <a:latin typeface="黑体" panose="02010609060101010101" pitchFamily="49" charset="-122"/>
                <a:ea typeface="黑体" panose="02010609060101010101" pitchFamily="49" charset="-122"/>
              </a:rPr>
              <a:t>只推出一种型号</a:t>
            </a:r>
            <a:r>
              <a:rPr lang="zh-CN" altLang="en-US" sz="2400" b="0" dirty="0">
                <a:solidFill>
                  <a:schemeClr val="tx1"/>
                </a:solidFill>
                <a:latin typeface="黑体" panose="02010609060101010101" pitchFamily="49" charset="-122"/>
                <a:ea typeface="黑体" panose="02010609060101010101" pitchFamily="49" charset="-122"/>
              </a:rPr>
              <a:t>的汽车产品满足市场，属于（         ）。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1604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无差异市场营销</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集中市场营销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单一市场营销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差异市场营销</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市场营销组合决策不包括（         ）。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1504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产品决策</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价格决策</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时间决策 </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促销决策</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市场营销组合决策不包括（    </a:t>
            </a: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1504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产品决策</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价格决策</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时间决策</a:t>
            </a:r>
            <a:r>
              <a:rPr lang="zh-CN" altLang="en-US" sz="2400" b="0" dirty="0">
                <a:solidFill>
                  <a:schemeClr val="tx1"/>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促销决策</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5" name="图示 4"/>
          <p:cNvGraphicFramePr/>
          <p:nvPr/>
        </p:nvGraphicFramePr>
        <p:xfrm>
          <a:off x="2775643" y="2322859"/>
          <a:ext cx="6780957" cy="4293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643105" y="1139957"/>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美国营销专家麦卡锡把市场营销组合策略要素概括为产品、价格、促销和( )</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A:品牌</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B:地点/分销</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C:顾客 </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D:成本</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643255" y="1139825"/>
            <a:ext cx="10902315" cy="5039360"/>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美国营销专家麦卡锡把市场营销组合策略要素概括为产品、价格、促销和(</a:t>
            </a:r>
            <a:r>
              <a:rPr lang="en-US" altLang="zh-CN" sz="240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 )</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A:品牌</a:t>
            </a:r>
          </a:p>
          <a:p>
            <a:pPr algn="l">
              <a:lnSpc>
                <a:spcPct val="150000"/>
              </a:lnSpc>
              <a:buNone/>
            </a:pPr>
            <a:r>
              <a:rPr lang="zh-CN" altLang="en-US" sz="2400" dirty="0">
                <a:solidFill>
                  <a:srgbClr val="FF0000"/>
                </a:solidFill>
                <a:latin typeface="黑体" panose="02010609060101010101" pitchFamily="49" charset="-122"/>
                <a:ea typeface="黑体" panose="02010609060101010101" pitchFamily="49" charset="-122"/>
              </a:rPr>
              <a:t>B:地点/分销</a:t>
            </a:r>
            <a:endParaRPr lang="zh-CN" altLang="en-US" sz="2400" b="0" dirty="0">
              <a:solidFill>
                <a:schemeClr val="tx1"/>
              </a:solidFill>
              <a:latin typeface="黑体" panose="02010609060101010101" pitchFamily="49" charset="-122"/>
              <a:ea typeface="黑体" panose="02010609060101010101" pitchFamily="49" charset="-122"/>
            </a:endParaRP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C:顾客 </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D:成本</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643255" y="1139825"/>
            <a:ext cx="10902315" cy="5039360"/>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企业集中所有力量，以一个细分市场作为目标市场，试图在较小子市场中占据较大的市场份额是指( )</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A:差异市场营销</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B:无差异市场营销</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C:网络营销</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D:集中营销</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2861" y="2691766"/>
            <a:ext cx="8466281" cy="934085"/>
            <a:chOff x="3988" y="4665"/>
            <a:chExt cx="11228" cy="1471"/>
          </a:xfrm>
        </p:grpSpPr>
        <p:sp>
          <p:nvSpPr>
            <p:cNvPr id="3" name="矩形 2"/>
            <p:cNvSpPr/>
            <p:nvPr/>
          </p:nvSpPr>
          <p:spPr>
            <a:xfrm>
              <a:off x="4756" y="4665"/>
              <a:ext cx="9687" cy="1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rPr>
                <a:t>第</a:t>
              </a: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章：企业组织管理</a:t>
              </a:r>
            </a:p>
          </p:txBody>
        </p:sp>
        <p:sp>
          <p:nvSpPr>
            <p:cNvPr id="4" name="矩形 3"/>
            <p:cNvSpPr/>
            <p:nvPr/>
          </p:nvSpPr>
          <p:spPr>
            <a:xfrm>
              <a:off x="4272" y="4665"/>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5" name="矩形 4"/>
            <p:cNvSpPr/>
            <p:nvPr/>
          </p:nvSpPr>
          <p:spPr>
            <a:xfrm>
              <a:off x="14443" y="4666"/>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6" name="矩形 5"/>
            <p:cNvSpPr/>
            <p:nvPr/>
          </p:nvSpPr>
          <p:spPr>
            <a:xfrm>
              <a:off x="3988"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7" name="矩形 6"/>
            <p:cNvSpPr/>
            <p:nvPr/>
          </p:nvSpPr>
          <p:spPr>
            <a:xfrm>
              <a:off x="15060"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8396465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643255" y="1139825"/>
            <a:ext cx="10902315" cy="5039360"/>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企业集中所有力量，以一个细分市场作为目标市场，试图在较小子市场中占据较大的市场份额是指(</a:t>
            </a:r>
            <a:r>
              <a:rPr lang="en-US" altLang="zh-CN" sz="2400" dirty="0">
                <a:solidFill>
                  <a:srgbClr val="FF0000"/>
                </a:solidFill>
                <a:latin typeface="黑体" panose="02010609060101010101" pitchFamily="49" charset="-122"/>
                <a:ea typeface="黑体" panose="02010609060101010101" pitchFamily="49" charset="-122"/>
              </a:rPr>
              <a:t>D</a:t>
            </a:r>
            <a:r>
              <a:rPr lang="zh-CN" altLang="en-US" sz="2400" dirty="0">
                <a:solidFill>
                  <a:srgbClr val="FF0000"/>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A:差异市场营销</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B:无差异市场营销</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C:网络营销</a:t>
            </a:r>
          </a:p>
          <a:p>
            <a:pPr algn="l">
              <a:lnSpc>
                <a:spcPct val="150000"/>
              </a:lnSpc>
              <a:buNone/>
            </a:pPr>
            <a:r>
              <a:rPr lang="zh-CN" altLang="en-US" sz="2400" dirty="0">
                <a:solidFill>
                  <a:srgbClr val="FF0000"/>
                </a:solidFill>
                <a:latin typeface="黑体" panose="02010609060101010101" pitchFamily="49" charset="-122"/>
                <a:ea typeface="黑体" panose="02010609060101010101" pitchFamily="49" charset="-122"/>
              </a:rPr>
              <a:t>D:集中营销</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从内部因素看，影响定价的因素主要有定价目标、产品成本和（    ）。</a:t>
            </a:r>
            <a:r>
              <a:rPr lang="zh-CN" altLang="en-US" sz="2400" b="0" dirty="0"/>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产品品牌</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地点</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分销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企业的营销组合</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企业利润目标</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从内部因素看，影响定价的因素主要有定价目标、产品成本和（  </a:t>
            </a: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产品品牌</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地点</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分销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企业的营销组合</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企业利润目标</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企业的定价方法主要有（          ）。</a:t>
            </a:r>
            <a:r>
              <a:rPr lang="zh-CN" altLang="en-US" sz="2400" b="0" dirty="0"/>
              <a:t>   </a:t>
            </a:r>
            <a:r>
              <a:rPr lang="zh-CN" altLang="en-US" sz="2400" b="0" dirty="0">
                <a:solidFill>
                  <a:srgbClr val="FF0000"/>
                </a:solidFill>
                <a:latin typeface="黑体" panose="02010609060101010101" pitchFamily="49" charset="-122"/>
                <a:ea typeface="黑体" panose="02010609060101010101" pitchFamily="49" charset="-122"/>
              </a:rPr>
              <a:t>多选题  </a:t>
            </a:r>
            <a:r>
              <a:rPr lang="en-US" altLang="zh-CN" sz="2400" b="0" dirty="0">
                <a:solidFill>
                  <a:schemeClr val="tx1"/>
                </a:solidFill>
                <a:latin typeface="黑体" panose="02010609060101010101" pitchFamily="49" charset="-122"/>
                <a:ea typeface="黑体" panose="02010609060101010101" pitchFamily="49" charset="-122"/>
              </a:rPr>
              <a:t>1110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成本导向定价</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政策导向定价</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需求导向定价</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竞争导向定价 </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E:</a:t>
            </a:r>
            <a:r>
              <a:rPr lang="zh-CN" altLang="en-US" sz="2400" b="0" dirty="0">
                <a:solidFill>
                  <a:schemeClr val="tx1"/>
                </a:solidFill>
                <a:latin typeface="黑体" panose="02010609060101010101" pitchFamily="49" charset="-122"/>
                <a:ea typeface="黑体" panose="02010609060101010101" pitchFamily="49" charset="-122"/>
              </a:rPr>
              <a:t>促销导向定价</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企业的定价方法主要有（     </a:t>
            </a:r>
            <a:r>
              <a:rPr lang="en-US" altLang="zh-CN" sz="2400" b="0" dirty="0">
                <a:solidFill>
                  <a:srgbClr val="FF0000"/>
                </a:solidFill>
                <a:latin typeface="黑体" panose="02010609060101010101" pitchFamily="49" charset="-122"/>
                <a:ea typeface="黑体" panose="02010609060101010101" pitchFamily="49" charset="-122"/>
              </a:rPr>
              <a:t>ACD</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t>   </a:t>
            </a:r>
            <a:r>
              <a:rPr lang="zh-CN" altLang="en-US" sz="2400" b="0" dirty="0">
                <a:solidFill>
                  <a:srgbClr val="FF0000"/>
                </a:solidFill>
                <a:latin typeface="黑体" panose="02010609060101010101" pitchFamily="49" charset="-122"/>
                <a:ea typeface="黑体" panose="02010609060101010101" pitchFamily="49" charset="-122"/>
              </a:rPr>
              <a:t>多选题  </a:t>
            </a:r>
            <a:r>
              <a:rPr lang="en-US" altLang="zh-CN" sz="2400" b="0" dirty="0">
                <a:solidFill>
                  <a:schemeClr val="tx1"/>
                </a:solidFill>
                <a:latin typeface="黑体" panose="02010609060101010101" pitchFamily="49" charset="-122"/>
                <a:ea typeface="黑体" panose="02010609060101010101" pitchFamily="49" charset="-122"/>
              </a:rPr>
              <a:t>1110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成本导向定价</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政策导向定价</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需求导向定价</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竞争导向定价</a:t>
            </a:r>
            <a:r>
              <a:rPr lang="zh-CN" altLang="en-US" sz="2400" b="0" dirty="0">
                <a:solidFill>
                  <a:schemeClr val="tx1"/>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E:</a:t>
            </a:r>
            <a:r>
              <a:rPr lang="zh-CN" altLang="en-US" sz="2400" b="0" dirty="0">
                <a:solidFill>
                  <a:schemeClr val="tx1"/>
                </a:solidFill>
                <a:latin typeface="黑体" panose="02010609060101010101" pitchFamily="49" charset="-122"/>
                <a:ea typeface="黑体" panose="02010609060101010101" pitchFamily="49" charset="-122"/>
              </a:rPr>
              <a:t>促销导向定价</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制造商在某一地区仅以少数精选的、最合适的中间商推销其产品。这种渠道是（          ）。</a:t>
            </a:r>
            <a:r>
              <a:rPr lang="zh-CN" altLang="en-US" sz="2400" b="0" dirty="0"/>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密集分销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选择分销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独家分销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定销</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制造商在某一地区仅以少数精选的、最合适的中间商推销其产品。这种渠道是（     </a:t>
            </a: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密集分销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选择分销</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独家分销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定销</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一般来说，产业市场上，最重要的促销方式是（          ）。</a:t>
            </a:r>
            <a:r>
              <a:rPr lang="zh-CN" altLang="en-US" sz="2400" b="0" dirty="0"/>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销售促进</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公共关系</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广告</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人员推销</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一般来说，</a:t>
            </a:r>
            <a:r>
              <a:rPr lang="zh-CN" altLang="en-US" sz="2400" b="0" dirty="0">
                <a:solidFill>
                  <a:srgbClr val="FF0000"/>
                </a:solidFill>
                <a:latin typeface="黑体" panose="02010609060101010101" pitchFamily="49" charset="-122"/>
                <a:ea typeface="黑体" panose="02010609060101010101" pitchFamily="49" charset="-122"/>
              </a:rPr>
              <a:t>产业市场</a:t>
            </a:r>
            <a:r>
              <a:rPr lang="zh-CN" altLang="en-US" sz="2400" b="0" dirty="0">
                <a:solidFill>
                  <a:schemeClr val="tx1"/>
                </a:solidFill>
                <a:latin typeface="黑体" panose="02010609060101010101" pitchFamily="49" charset="-122"/>
                <a:ea typeface="黑体" panose="02010609060101010101" pitchFamily="49" charset="-122"/>
              </a:rPr>
              <a:t>上，最重要的促销方式是（    </a:t>
            </a:r>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销售促进</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公共关系</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广告</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人员推销</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在消费品市场上，最重要的促销方式是（          ）。</a:t>
            </a:r>
            <a:r>
              <a:rPr lang="zh-CN" altLang="en-US" sz="2400" b="0" dirty="0"/>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1101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广告</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人员推销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销售促进</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公共关系</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2859" y="732337"/>
            <a:ext cx="8466281" cy="934085"/>
            <a:chOff x="3988" y="4665"/>
            <a:chExt cx="11228" cy="1471"/>
          </a:xfrm>
        </p:grpSpPr>
        <p:sp>
          <p:nvSpPr>
            <p:cNvPr id="3" name="矩形 2"/>
            <p:cNvSpPr/>
            <p:nvPr/>
          </p:nvSpPr>
          <p:spPr>
            <a:xfrm>
              <a:off x="4756" y="4665"/>
              <a:ext cx="9687" cy="1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rPr>
                <a:t>第</a:t>
              </a: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章：企业组织管理</a:t>
              </a:r>
            </a:p>
          </p:txBody>
        </p:sp>
        <p:sp>
          <p:nvSpPr>
            <p:cNvPr id="4" name="矩形 3"/>
            <p:cNvSpPr/>
            <p:nvPr/>
          </p:nvSpPr>
          <p:spPr>
            <a:xfrm>
              <a:off x="4272" y="4665"/>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5" name="矩形 4"/>
            <p:cNvSpPr/>
            <p:nvPr/>
          </p:nvSpPr>
          <p:spPr>
            <a:xfrm>
              <a:off x="14443" y="4666"/>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6" name="矩形 5"/>
            <p:cNvSpPr/>
            <p:nvPr/>
          </p:nvSpPr>
          <p:spPr>
            <a:xfrm>
              <a:off x="3988"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7" name="矩形 6"/>
            <p:cNvSpPr/>
            <p:nvPr/>
          </p:nvSpPr>
          <p:spPr>
            <a:xfrm>
              <a:off x="15060"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grpSp>
      <p:sp>
        <p:nvSpPr>
          <p:cNvPr id="8" name="文本框 7">
            <a:extLst>
              <a:ext uri="{FF2B5EF4-FFF2-40B4-BE49-F238E27FC236}">
                <a16:creationId xmlns:a16="http://schemas.microsoft.com/office/drawing/2014/main" id="{254B38CC-5174-A643-BB67-1B34168AC671}"/>
              </a:ext>
            </a:extLst>
          </p:cNvPr>
          <p:cNvSpPr txBox="1"/>
          <p:nvPr/>
        </p:nvSpPr>
        <p:spPr>
          <a:xfrm>
            <a:off x="3485234" y="1961226"/>
            <a:ext cx="5775158" cy="3674211"/>
          </a:xfrm>
          <a:prstGeom prst="rect">
            <a:avLst/>
          </a:prstGeom>
          <a:noFill/>
        </p:spPr>
        <p:txBody>
          <a:bodyPr wrap="square" rtlCol="0">
            <a:spAutoFit/>
          </a:bodyPr>
          <a:lstStyle/>
          <a:p>
            <a:pPr>
              <a:lnSpc>
                <a:spcPct val="200000"/>
              </a:lnSpc>
            </a:pPr>
            <a:r>
              <a:rPr kumimoji="1" lang="zh-CN" altLang="en-US" sz="2400" dirty="0">
                <a:latin typeface="Microsoft YaHei" panose="020B0503020204020204" pitchFamily="34" charset="-122"/>
                <a:ea typeface="Microsoft YaHei" panose="020B0503020204020204" pitchFamily="34" charset="-122"/>
              </a:rPr>
              <a:t>第一节  企业组织管理概述</a:t>
            </a:r>
            <a:endParaRPr kumimoji="1" lang="en-US" altLang="zh-CN" sz="2400" dirty="0">
              <a:latin typeface="Microsoft YaHei" panose="020B0503020204020204" pitchFamily="34" charset="-122"/>
              <a:ea typeface="Microsoft YaHei" panose="020B0503020204020204" pitchFamily="34" charset="-122"/>
            </a:endParaRPr>
          </a:p>
          <a:p>
            <a:pPr>
              <a:lnSpc>
                <a:spcPct val="200000"/>
              </a:lnSpc>
            </a:pPr>
            <a:r>
              <a:rPr kumimoji="1" lang="zh-CN" altLang="en-US" sz="2400" dirty="0">
                <a:latin typeface="Microsoft YaHei" panose="020B0503020204020204" pitchFamily="34" charset="-122"/>
                <a:ea typeface="Microsoft YaHei" panose="020B0503020204020204" pitchFamily="34" charset="-122"/>
              </a:rPr>
              <a:t>第二节  企业组织结构的形式</a:t>
            </a:r>
            <a:endParaRPr kumimoji="1" lang="en-US" altLang="zh-CN" sz="2400" dirty="0">
              <a:latin typeface="Microsoft YaHei" panose="020B0503020204020204" pitchFamily="34" charset="-122"/>
              <a:ea typeface="Microsoft YaHei" panose="020B0503020204020204" pitchFamily="34" charset="-122"/>
            </a:endParaRPr>
          </a:p>
          <a:p>
            <a:pPr>
              <a:lnSpc>
                <a:spcPct val="200000"/>
              </a:lnSpc>
            </a:pPr>
            <a:r>
              <a:rPr kumimoji="1" lang="zh-CN" altLang="en-US" sz="2400" dirty="0">
                <a:latin typeface="Microsoft YaHei" panose="020B0503020204020204" pitchFamily="34" charset="-122"/>
                <a:ea typeface="Microsoft YaHei" panose="020B0503020204020204" pitchFamily="34" charset="-122"/>
              </a:rPr>
              <a:t>第三节  网络时代企业组织的创新</a:t>
            </a:r>
          </a:p>
          <a:p>
            <a:pPr>
              <a:lnSpc>
                <a:spcPct val="200000"/>
              </a:lnSpc>
            </a:pPr>
            <a:r>
              <a:rPr kumimoji="1" lang="zh-CN" altLang="en-US" sz="2400" dirty="0">
                <a:latin typeface="Microsoft YaHei" panose="020B0503020204020204" pitchFamily="34" charset="-122"/>
                <a:ea typeface="Microsoft YaHei" panose="020B0503020204020204" pitchFamily="34" charset="-122"/>
              </a:rPr>
              <a:t>第四节  企业组织再造</a:t>
            </a:r>
          </a:p>
          <a:p>
            <a:pPr>
              <a:lnSpc>
                <a:spcPct val="200000"/>
              </a:lnSpc>
            </a:pPr>
            <a:r>
              <a:rPr kumimoji="1" lang="zh-CN" altLang="en-US" sz="2400" dirty="0">
                <a:latin typeface="Microsoft YaHei" panose="020B0503020204020204" pitchFamily="34" charset="-122"/>
                <a:ea typeface="Microsoft YaHei" panose="020B0503020204020204" pitchFamily="34" charset="-122"/>
              </a:rPr>
              <a:t>第五节  学习型组织</a:t>
            </a:r>
          </a:p>
        </p:txBody>
      </p:sp>
    </p:spTree>
    <p:extLst>
      <p:ext uri="{BB962C8B-B14F-4D97-AF65-F5344CB8AC3E}">
        <p14:creationId xmlns:p14="http://schemas.microsoft.com/office/powerpoint/2010/main" val="30505876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在消费品市场上，最重要的促销方式是（   </a:t>
            </a:r>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1101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广告</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人员推销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销售促进</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公共关系</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营销过程中的核心是( )</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A:实际消费者</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B:潜在消费者</a:t>
            </a:r>
            <a:endParaRPr sz="2400" b="0" dirty="0"/>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C:目标消费者</a:t>
            </a:r>
            <a:endParaRPr sz="2400" b="0" dirty="0"/>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D:购买者</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营销过程中的核心是( </a:t>
            </a:r>
            <a:r>
              <a:rPr lang="en-US" altLang="zh-CN" sz="2400" dirty="0">
                <a:solidFill>
                  <a:srgbClr val="FF0000"/>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A:实际消费者</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B:潜在消费者</a:t>
            </a:r>
            <a:endParaRPr sz="2400" b="0" dirty="0"/>
          </a:p>
          <a:p>
            <a:pPr algn="l">
              <a:lnSpc>
                <a:spcPct val="150000"/>
              </a:lnSpc>
              <a:buNone/>
            </a:pPr>
            <a:r>
              <a:rPr lang="zh-CN" altLang="en-US" sz="2400" dirty="0">
                <a:solidFill>
                  <a:srgbClr val="FF0000"/>
                </a:solidFill>
                <a:latin typeface="黑体" panose="02010609060101010101" pitchFamily="49" charset="-122"/>
                <a:ea typeface="黑体" panose="02010609060101010101" pitchFamily="49" charset="-122"/>
              </a:rPr>
              <a:t>C:目标消费者</a:t>
            </a:r>
            <a:endParaRPr sz="2400" b="0" dirty="0"/>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D:购买者</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营销过程中的核心是( </a:t>
            </a:r>
            <a:r>
              <a:rPr lang="en-US" altLang="zh-CN" sz="2400" dirty="0">
                <a:solidFill>
                  <a:srgbClr val="FF0000"/>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A:实际消费者</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B:潜在消费者</a:t>
            </a:r>
            <a:endParaRPr sz="2400" b="0" dirty="0"/>
          </a:p>
          <a:p>
            <a:pPr algn="l">
              <a:lnSpc>
                <a:spcPct val="150000"/>
              </a:lnSpc>
              <a:buNone/>
            </a:pPr>
            <a:r>
              <a:rPr lang="zh-CN" altLang="en-US" sz="2400" dirty="0">
                <a:solidFill>
                  <a:srgbClr val="FF0000"/>
                </a:solidFill>
                <a:latin typeface="黑体" panose="02010609060101010101" pitchFamily="49" charset="-122"/>
                <a:ea typeface="黑体" panose="02010609060101010101" pitchFamily="49" charset="-122"/>
              </a:rPr>
              <a:t>C:目标消费者</a:t>
            </a:r>
            <a:endParaRPr sz="2400" b="0" dirty="0"/>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D:购买者</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643255" y="1139825"/>
            <a:ext cx="10902315" cy="5039360"/>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以付费方式通过各种传播媒体向目标市场和社会公众进行的一种非人员式信息沟通活动的促销方式称为（）</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A:广告</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B:人员推销</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C:销售促进</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D:公共关系</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643255" y="1139825"/>
            <a:ext cx="10902315" cy="5039360"/>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以付费方式通过各种传播媒体向目标市场和社会公众进行的一种非人员式信息沟通活动的促销方式称为（</a:t>
            </a:r>
            <a:r>
              <a:rPr lang="en-US" altLang="zh-CN" sz="2400" dirty="0">
                <a:solidFill>
                  <a:srgbClr val="FF0000"/>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a:t>
            </a:r>
          </a:p>
          <a:p>
            <a:pPr algn="l">
              <a:lnSpc>
                <a:spcPct val="150000"/>
              </a:lnSpc>
              <a:buNone/>
            </a:pPr>
            <a:r>
              <a:rPr lang="zh-CN" altLang="en-US" sz="2400" dirty="0">
                <a:solidFill>
                  <a:srgbClr val="FF0000"/>
                </a:solidFill>
                <a:latin typeface="黑体" panose="02010609060101010101" pitchFamily="49" charset="-122"/>
                <a:ea typeface="黑体" panose="02010609060101010101" pitchFamily="49" charset="-122"/>
              </a:rPr>
              <a:t>A:广告</a:t>
            </a:r>
            <a:endParaRPr lang="zh-CN" altLang="en-US" sz="2400" b="0" dirty="0">
              <a:solidFill>
                <a:schemeClr val="tx1"/>
              </a:solidFill>
              <a:latin typeface="黑体" panose="02010609060101010101" pitchFamily="49" charset="-122"/>
              <a:ea typeface="黑体" panose="02010609060101010101" pitchFamily="49" charset="-122"/>
            </a:endParaRP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B:人员推销</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C:销售促进</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D:公共关系</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643255" y="1139825"/>
            <a:ext cx="10902315" cy="5039360"/>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制造商尽可能多地通过许多负责任的、适当的批发商和零售商推销其产品的分销战略是（）</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A:密集分销</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B:选择分销</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C:独家分销</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D:定销</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643255" y="1139825"/>
            <a:ext cx="10902315" cy="5039360"/>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制造商尽可能多地通过许多负责任的、适当的批发商和零售商推销其产品的分销战略是（</a:t>
            </a:r>
            <a:r>
              <a:rPr lang="en-US" altLang="zh-CN" sz="2400" dirty="0">
                <a:solidFill>
                  <a:srgbClr val="FF0000"/>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a:t>
            </a:r>
          </a:p>
          <a:p>
            <a:pPr algn="l">
              <a:lnSpc>
                <a:spcPct val="150000"/>
              </a:lnSpc>
              <a:buNone/>
            </a:pPr>
            <a:r>
              <a:rPr lang="zh-CN" altLang="en-US" sz="2400" dirty="0">
                <a:solidFill>
                  <a:srgbClr val="FF0000"/>
                </a:solidFill>
                <a:latin typeface="黑体" panose="02010609060101010101" pitchFamily="49" charset="-122"/>
                <a:ea typeface="黑体" panose="02010609060101010101" pitchFamily="49" charset="-122"/>
              </a:rPr>
              <a:t>A:密集分销</a:t>
            </a:r>
            <a:endParaRPr lang="zh-CN" altLang="en-US" sz="2400" b="0" dirty="0">
              <a:solidFill>
                <a:schemeClr val="tx1"/>
              </a:solidFill>
              <a:latin typeface="黑体" panose="02010609060101010101" pitchFamily="49" charset="-122"/>
              <a:ea typeface="黑体" panose="02010609060101010101" pitchFamily="49" charset="-122"/>
            </a:endParaRP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B:选择分销</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C:独家分销</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D:定销</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13" name="矩形 12"/>
          <p:cNvSpPr/>
          <p:nvPr/>
        </p:nvSpPr>
        <p:spPr>
          <a:xfrm>
            <a:off x="4859338" y="2420938"/>
            <a:ext cx="1984375" cy="301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三角形 15"/>
          <p:cNvSpPr/>
          <p:nvPr/>
        </p:nvSpPr>
        <p:spPr>
          <a:xfrm rot="5400000">
            <a:off x="2782888"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8"/>
          <p:cNvSpPr txBox="1"/>
          <p:nvPr/>
        </p:nvSpPr>
        <p:spPr>
          <a:xfrm>
            <a:off x="3246438" y="2722563"/>
            <a:ext cx="5208587" cy="11080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US" altLang="zh-CN" sz="6600">
                <a:solidFill>
                  <a:srgbClr val="404040"/>
                </a:solidFill>
                <a:latin typeface="微软雅黑" panose="020B0503020204020204" charset="-122"/>
                <a:ea typeface="微软雅黑" panose="020B0503020204020204" charset="-122"/>
              </a:rPr>
              <a:t>THANK</a:t>
            </a:r>
            <a:r>
              <a:rPr lang="zh-CN" altLang="en-US" sz="6600">
                <a:solidFill>
                  <a:srgbClr val="404040"/>
                </a:solidFill>
                <a:latin typeface="微软雅黑" panose="020B0503020204020204" charset="-122"/>
                <a:ea typeface="微软雅黑" panose="020B0503020204020204" charset="-122"/>
              </a:rPr>
              <a:t> </a:t>
            </a:r>
            <a:r>
              <a:rPr lang="en-US" altLang="zh-CN" sz="6600">
                <a:solidFill>
                  <a:srgbClr val="404040"/>
                </a:solidFill>
                <a:latin typeface="微软雅黑" panose="020B0503020204020204" charset="-122"/>
                <a:ea typeface="微软雅黑" panose="020B0503020204020204" charset="-122"/>
              </a:rPr>
              <a:t>YOU</a:t>
            </a:r>
            <a:endParaRPr lang="zh-CN" altLang="en-US" sz="6600">
              <a:solidFill>
                <a:srgbClr val="404040"/>
              </a:solidFill>
              <a:latin typeface="微软雅黑" panose="020B0503020204020204" charset="-122"/>
              <a:ea typeface="微软雅黑" panose="020B0503020204020204" charset="-122"/>
            </a:endParaRPr>
          </a:p>
        </p:txBody>
      </p:sp>
      <p:sp>
        <p:nvSpPr>
          <p:cNvPr id="24" name="三角形 23"/>
          <p:cNvSpPr/>
          <p:nvPr/>
        </p:nvSpPr>
        <p:spPr>
          <a:xfrm rot="16200000">
            <a:off x="8763000"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0" name="图片 1"/>
          <p:cNvPicPr>
            <a:picLocks noChangeAspect="1"/>
          </p:cNvPicPr>
          <p:nvPr/>
        </p:nvPicPr>
        <p:blipFill>
          <a:blip r:embed="rId3"/>
          <a:stretch>
            <a:fillRect/>
          </a:stretch>
        </p:blipFill>
        <p:spPr>
          <a:xfrm>
            <a:off x="5222875" y="2403475"/>
            <a:ext cx="1300163" cy="319088"/>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a16="http://schemas.microsoft.com/office/drawing/2014/main" id="{6DA1DBEE-1A53-49DB-8B34-6ABC881624CC}"/>
              </a:ext>
            </a:extLst>
          </p:cNvPr>
          <p:cNvGraphicFramePr/>
          <p:nvPr/>
        </p:nvGraphicFramePr>
        <p:xfrm>
          <a:off x="1127095" y="715190"/>
          <a:ext cx="9862034" cy="5424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a:latin typeface="黑体" panose="02010609060101010101" pitchFamily="49" charset="-122"/>
                <a:ea typeface="黑体" panose="02010609060101010101" pitchFamily="49" charset="-122"/>
                <a:sym typeface="+mn-ea"/>
              </a:rPr>
              <a:t>4.4 </a:t>
            </a:r>
            <a:r>
              <a:rPr lang="zh-CN" altLang="en-US" sz="2800" b="1" dirty="0">
                <a:latin typeface="黑体" panose="02010609060101010101" pitchFamily="49" charset="-122"/>
                <a:ea typeface="黑体" panose="02010609060101010101" pitchFamily="49" charset="-122"/>
                <a:sym typeface="+mn-ea"/>
              </a:rPr>
              <a:t>企业组织再造</a:t>
            </a:r>
          </a:p>
        </p:txBody>
      </p:sp>
    </p:spTree>
    <p:extLst>
      <p:ext uri="{BB962C8B-B14F-4D97-AF65-F5344CB8AC3E}">
        <p14:creationId xmlns:p14="http://schemas.microsoft.com/office/powerpoint/2010/main" val="1268891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4.4.1.0</a:t>
            </a:r>
            <a:r>
              <a:rPr lang="zh-CN" altLang="en-US" sz="2800" b="0" dirty="0">
                <a:solidFill>
                  <a:schemeClr val="tx1"/>
                </a:solidFill>
                <a:latin typeface="黑体" panose="02010609060101010101" pitchFamily="49" charset="-122"/>
                <a:ea typeface="黑体" panose="02010609060101010101" pitchFamily="49" charset="-122"/>
                <a:sym typeface="+mn-ea"/>
              </a:rPr>
              <a:t> </a:t>
            </a:r>
            <a:r>
              <a:rPr lang="en-US" altLang="zh-CN" sz="2800" b="0" dirty="0">
                <a:solidFill>
                  <a:schemeClr val="tx1"/>
                </a:solidFill>
                <a:latin typeface="黑体" panose="02010609060101010101" pitchFamily="49" charset="-122"/>
                <a:ea typeface="黑体" panose="02010609060101010101" pitchFamily="49" charset="-122"/>
                <a:sym typeface="+mn-ea"/>
              </a:rPr>
              <a:t>3C</a:t>
            </a:r>
            <a:r>
              <a:rPr lang="zh-CN" altLang="en-US" sz="2800" b="0" dirty="0">
                <a:solidFill>
                  <a:schemeClr val="tx1"/>
                </a:solidFill>
                <a:latin typeface="黑体" panose="02010609060101010101" pitchFamily="49" charset="-122"/>
                <a:ea typeface="黑体" panose="02010609060101010101" pitchFamily="49" charset="-122"/>
                <a:sym typeface="+mn-ea"/>
              </a:rPr>
              <a:t>理论（单选</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4.4 </a:t>
            </a:r>
            <a:r>
              <a:rPr lang="zh-CN" altLang="en-US" sz="2800" b="1" dirty="0">
                <a:latin typeface="黑体" panose="02010609060101010101" pitchFamily="49" charset="-122"/>
                <a:ea typeface="黑体" panose="02010609060101010101" pitchFamily="49" charset="-122"/>
                <a:sym typeface="+mn-ea"/>
              </a:rPr>
              <a:t>企业组织再造</a:t>
            </a:r>
          </a:p>
        </p:txBody>
      </p:sp>
      <p:sp>
        <p:nvSpPr>
          <p:cNvPr id="14" name="矩形 13"/>
          <p:cNvSpPr/>
          <p:nvPr/>
        </p:nvSpPr>
        <p:spPr>
          <a:xfrm>
            <a:off x="74742" y="213305"/>
            <a:ext cx="2773516"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4.4.1.1</a:t>
            </a:r>
            <a:r>
              <a:rPr lang="zh-CN" altLang="en-US" kern="100" dirty="0">
                <a:solidFill>
                  <a:srgbClr val="A6A6A6"/>
                </a:solidFill>
                <a:latin typeface="DengXian" charset="-122"/>
                <a:ea typeface="DengXian" charset="-122"/>
                <a:cs typeface="Times New Roman" charset="0"/>
              </a:rPr>
              <a:t> 顾客（</a:t>
            </a:r>
            <a:r>
              <a:rPr lang="en-US" altLang="zh-CN" kern="100" dirty="0">
                <a:solidFill>
                  <a:srgbClr val="A6A6A6"/>
                </a:solidFill>
                <a:latin typeface="DengXian" charset="-122"/>
                <a:ea typeface="DengXian" charset="-122"/>
                <a:cs typeface="Times New Roman" charset="0"/>
              </a:rPr>
              <a:t>Customer</a:t>
            </a:r>
            <a:r>
              <a:rPr lang="zh-CN" altLang="en-US" kern="100" dirty="0">
                <a:solidFill>
                  <a:srgbClr val="A6A6A6"/>
                </a:solidFill>
                <a:latin typeface="DengXian" charset="-122"/>
                <a:ea typeface="DengXian" charset="-122"/>
                <a:cs typeface="Times New Roman" charset="0"/>
              </a:rPr>
              <a:t>）</a:t>
            </a:r>
            <a:endParaRPr lang="zh-CN" altLang="zh-CN" kern="100" dirty="0">
              <a:effectLst/>
              <a:latin typeface="DengXian" charset="-122"/>
              <a:ea typeface="DengXian" charset="-122"/>
              <a:cs typeface="Times New Roman" charset="0"/>
            </a:endParaRPr>
          </a:p>
        </p:txBody>
      </p:sp>
      <p:graphicFrame>
        <p:nvGraphicFramePr>
          <p:cNvPr id="15" name="图示 4">
            <a:extLst>
              <a:ext uri="{FF2B5EF4-FFF2-40B4-BE49-F238E27FC236}">
                <a16:creationId xmlns:a16="http://schemas.microsoft.com/office/drawing/2014/main" id="{6DA1DBEE-1A53-49DB-8B34-6ABC881624CC}"/>
              </a:ext>
            </a:extLst>
          </p:cNvPr>
          <p:cNvGraphicFramePr/>
          <p:nvPr/>
        </p:nvGraphicFramePr>
        <p:xfrm>
          <a:off x="8703554" y="95954"/>
          <a:ext cx="4147033" cy="8804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组 7"/>
          <p:cNvGrpSpPr/>
          <p:nvPr/>
        </p:nvGrpSpPr>
        <p:grpSpPr>
          <a:xfrm>
            <a:off x="1007085" y="3392984"/>
            <a:ext cx="2995602" cy="948517"/>
            <a:chOff x="923614" y="1943"/>
            <a:chExt cx="2995602" cy="1588181"/>
          </a:xfrm>
        </p:grpSpPr>
        <p:sp>
          <p:nvSpPr>
            <p:cNvPr id="9" name="圆角矩形 8"/>
            <p:cNvSpPr/>
            <p:nvPr/>
          </p:nvSpPr>
          <p:spPr>
            <a:xfrm>
              <a:off x="923614" y="1943"/>
              <a:ext cx="2995602" cy="158818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圆角矩形 4"/>
            <p:cNvSpPr/>
            <p:nvPr/>
          </p:nvSpPr>
          <p:spPr>
            <a:xfrm>
              <a:off x="1001143" y="79472"/>
              <a:ext cx="2840544" cy="14331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latin typeface="SimHei" charset="-122"/>
                  <a:ea typeface="SimHei" charset="-122"/>
                  <a:cs typeface="SimHei" charset="-122"/>
                </a:rPr>
                <a:t>顾客（</a:t>
              </a:r>
              <a:r>
                <a:rPr lang="en-US" altLang="zh-CN" sz="2400" kern="1200" dirty="0">
                  <a:latin typeface="SimHei" charset="-122"/>
                  <a:ea typeface="SimHei" charset="-122"/>
                  <a:cs typeface="SimHei" charset="-122"/>
                </a:rPr>
                <a:t>customer</a:t>
              </a:r>
              <a:r>
                <a:rPr lang="zh-CN" altLang="en-US" sz="2400" kern="1200" dirty="0">
                  <a:latin typeface="SimHei" charset="-122"/>
                  <a:ea typeface="SimHei" charset="-122"/>
                  <a:cs typeface="SimHei" charset="-122"/>
                </a:rPr>
                <a:t>）</a:t>
              </a:r>
            </a:p>
          </p:txBody>
        </p:sp>
      </p:grpSp>
      <p:grpSp>
        <p:nvGrpSpPr>
          <p:cNvPr id="11" name="组 10"/>
          <p:cNvGrpSpPr/>
          <p:nvPr/>
        </p:nvGrpSpPr>
        <p:grpSpPr>
          <a:xfrm>
            <a:off x="4309084" y="3391650"/>
            <a:ext cx="3392195" cy="948517"/>
            <a:chOff x="923614" y="1943"/>
            <a:chExt cx="2995602" cy="1588181"/>
          </a:xfrm>
        </p:grpSpPr>
        <p:sp>
          <p:nvSpPr>
            <p:cNvPr id="12" name="圆角矩形 11"/>
            <p:cNvSpPr/>
            <p:nvPr/>
          </p:nvSpPr>
          <p:spPr>
            <a:xfrm>
              <a:off x="923614" y="1943"/>
              <a:ext cx="2995602" cy="158818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圆角矩形 4"/>
            <p:cNvSpPr/>
            <p:nvPr/>
          </p:nvSpPr>
          <p:spPr>
            <a:xfrm>
              <a:off x="1001143" y="79472"/>
              <a:ext cx="2840544" cy="14331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latin typeface="SimHei" charset="-122"/>
                  <a:ea typeface="SimHei" charset="-122"/>
                  <a:cs typeface="SimHei" charset="-122"/>
                </a:rPr>
                <a:t>竞争（</a:t>
              </a:r>
              <a:r>
                <a:rPr lang="en-US" altLang="zh-CN" sz="2400" kern="1200" dirty="0">
                  <a:latin typeface="SimHei" charset="-122"/>
                  <a:ea typeface="SimHei" charset="-122"/>
                  <a:cs typeface="SimHei" charset="-122"/>
                </a:rPr>
                <a:t>competition</a:t>
              </a:r>
              <a:r>
                <a:rPr lang="zh-CN" altLang="en-US" sz="2400" kern="1200" dirty="0">
                  <a:latin typeface="SimHei" charset="-122"/>
                  <a:ea typeface="SimHei" charset="-122"/>
                  <a:cs typeface="SimHei" charset="-122"/>
                </a:rPr>
                <a:t>）</a:t>
              </a:r>
            </a:p>
          </p:txBody>
        </p:sp>
      </p:grpSp>
      <p:grpSp>
        <p:nvGrpSpPr>
          <p:cNvPr id="16" name="组 15"/>
          <p:cNvGrpSpPr/>
          <p:nvPr/>
        </p:nvGrpSpPr>
        <p:grpSpPr>
          <a:xfrm>
            <a:off x="8007677" y="3391650"/>
            <a:ext cx="3005763" cy="948517"/>
            <a:chOff x="923614" y="1943"/>
            <a:chExt cx="2995602" cy="1588181"/>
          </a:xfrm>
        </p:grpSpPr>
        <p:sp>
          <p:nvSpPr>
            <p:cNvPr id="17" name="圆角矩形 16"/>
            <p:cNvSpPr/>
            <p:nvPr/>
          </p:nvSpPr>
          <p:spPr>
            <a:xfrm>
              <a:off x="923614" y="1943"/>
              <a:ext cx="2995602" cy="158818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8" name="圆角矩形 4"/>
            <p:cNvSpPr/>
            <p:nvPr/>
          </p:nvSpPr>
          <p:spPr>
            <a:xfrm>
              <a:off x="1001143" y="79472"/>
              <a:ext cx="2840544" cy="14331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latin typeface="SimHei" charset="-122"/>
                  <a:ea typeface="SimHei" charset="-122"/>
                  <a:cs typeface="SimHei" charset="-122"/>
                </a:rPr>
                <a:t>变化（</a:t>
              </a:r>
              <a:r>
                <a:rPr lang="en-US" altLang="zh-CN" sz="2400" kern="1200" dirty="0">
                  <a:latin typeface="SimHei" charset="-122"/>
                  <a:ea typeface="SimHei" charset="-122"/>
                  <a:cs typeface="SimHei" charset="-122"/>
                </a:rPr>
                <a:t>change</a:t>
              </a:r>
              <a:r>
                <a:rPr lang="zh-CN" altLang="en-US" sz="2400" kern="1200" dirty="0">
                  <a:latin typeface="SimHei" charset="-122"/>
                  <a:ea typeface="SimHei" charset="-122"/>
                  <a:cs typeface="SimHei" charset="-122"/>
                </a:rPr>
                <a:t>）</a:t>
              </a:r>
            </a:p>
          </p:txBody>
        </p:sp>
      </p:grpSp>
    </p:spTree>
    <p:extLst>
      <p:ext uri="{BB962C8B-B14F-4D97-AF65-F5344CB8AC3E}">
        <p14:creationId xmlns:p14="http://schemas.microsoft.com/office/powerpoint/2010/main" val="591627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4.4.2.0</a:t>
            </a:r>
            <a:r>
              <a:rPr lang="zh-CN" altLang="en-US" sz="2800" b="0" dirty="0">
                <a:solidFill>
                  <a:schemeClr val="tx1"/>
                </a:solidFill>
                <a:latin typeface="黑体" panose="02010609060101010101" pitchFamily="49" charset="-122"/>
                <a:ea typeface="黑体" panose="02010609060101010101" pitchFamily="49" charset="-122"/>
                <a:sym typeface="+mn-ea"/>
              </a:rPr>
              <a:t> 企业再造（单选，文字</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4.4 </a:t>
            </a:r>
            <a:r>
              <a:rPr lang="zh-CN" altLang="en-US" sz="2800" b="1" dirty="0">
                <a:latin typeface="黑体" panose="02010609060101010101" pitchFamily="49" charset="-122"/>
                <a:ea typeface="黑体" panose="02010609060101010101" pitchFamily="49" charset="-122"/>
                <a:sym typeface="+mn-ea"/>
              </a:rPr>
              <a:t>企业组织再造</a:t>
            </a:r>
          </a:p>
        </p:txBody>
      </p:sp>
      <p:sp>
        <p:nvSpPr>
          <p:cNvPr id="5" name="TextBox 4"/>
          <p:cNvSpPr txBox="1"/>
          <p:nvPr/>
        </p:nvSpPr>
        <p:spPr>
          <a:xfrm>
            <a:off x="266406" y="2684950"/>
            <a:ext cx="12059009" cy="1041311"/>
          </a:xfrm>
          <a:prstGeom prst="rect">
            <a:avLst/>
          </a:prstGeom>
          <a:noFill/>
        </p:spPr>
        <p:txBody>
          <a:bodyPr wrap="square" rtlCol="0">
            <a:spAutoFit/>
          </a:bodyPr>
          <a:lstStyle/>
          <a:p>
            <a:pPr>
              <a:lnSpc>
                <a:spcPts val="3700"/>
              </a:lnSpc>
            </a:pPr>
            <a:r>
              <a:rPr lang="zh-CN" altLang="en-US" sz="2400" dirty="0">
                <a:latin typeface="SimHei" charset="-122"/>
                <a:ea typeface="SimHei" charset="-122"/>
                <a:cs typeface="SimHei" charset="-122"/>
              </a:rPr>
              <a:t>迈克</a:t>
            </a:r>
            <a:r>
              <a:rPr lang="en-US" altLang="zh-CN" sz="2400" dirty="0">
                <a:latin typeface="SimHei" charset="-122"/>
                <a:ea typeface="SimHei" charset="-122"/>
                <a:cs typeface="SimHei" charset="-122"/>
              </a:rPr>
              <a:t>·</a:t>
            </a:r>
            <a:r>
              <a:rPr lang="zh-CN" altLang="en-US" sz="2400" dirty="0">
                <a:latin typeface="SimHei" charset="-122"/>
                <a:ea typeface="SimHei" charset="-122"/>
                <a:cs typeface="SimHei" charset="-122"/>
              </a:rPr>
              <a:t>哈默和詹姆斯</a:t>
            </a:r>
            <a:r>
              <a:rPr lang="en-US" altLang="zh-CN" sz="2400" dirty="0">
                <a:latin typeface="SimHei" charset="-122"/>
                <a:ea typeface="SimHei" charset="-122"/>
                <a:cs typeface="SimHei" charset="-122"/>
              </a:rPr>
              <a:t>·</a:t>
            </a:r>
            <a:r>
              <a:rPr lang="zh-CN" altLang="en-US" sz="2400" dirty="0">
                <a:latin typeface="SimHei" charset="-122"/>
                <a:ea typeface="SimHei" charset="-122"/>
                <a:cs typeface="SimHei" charset="-122"/>
              </a:rPr>
              <a:t>钱皮提出了</a:t>
            </a:r>
            <a:r>
              <a:rPr lang="zh-CN" altLang="en-US" sz="2400" dirty="0">
                <a:solidFill>
                  <a:srgbClr val="FF0000"/>
                </a:solidFill>
                <a:latin typeface="SimHei" charset="-122"/>
                <a:ea typeface="SimHei" charset="-122"/>
                <a:cs typeface="SimHei" charset="-122"/>
              </a:rPr>
              <a:t>流程再造（</a:t>
            </a:r>
            <a:r>
              <a:rPr lang="en-US" altLang="zh-CN" sz="2400" dirty="0">
                <a:latin typeface="SimHei" charset="-122"/>
                <a:ea typeface="SimHei" charset="-122"/>
                <a:cs typeface="SimHei" charset="-122"/>
              </a:rPr>
              <a:t>Business Process Reengineering</a:t>
            </a:r>
            <a:r>
              <a:rPr lang="zh-CN" altLang="en-US" sz="2400" dirty="0">
                <a:latin typeface="SimHei" charset="-122"/>
                <a:ea typeface="SimHei" charset="-122"/>
                <a:cs typeface="SimHei" charset="-122"/>
              </a:rPr>
              <a:t>，</a:t>
            </a:r>
            <a:r>
              <a:rPr lang="en-US" altLang="zh-CN" sz="2400" u="sng" dirty="0">
                <a:solidFill>
                  <a:srgbClr val="FF0000"/>
                </a:solidFill>
                <a:latin typeface="SimHei" charset="-122"/>
                <a:ea typeface="SimHei" charset="-122"/>
                <a:cs typeface="SimHei" charset="-122"/>
              </a:rPr>
              <a:t>BPR</a:t>
            </a:r>
            <a:r>
              <a:rPr lang="zh-CN" altLang="en-US" sz="2400" dirty="0">
                <a:solidFill>
                  <a:srgbClr val="FF0000"/>
                </a:solidFill>
                <a:latin typeface="SimHei" charset="-122"/>
                <a:ea typeface="SimHei" charset="-122"/>
                <a:cs typeface="SimHei" charset="-122"/>
              </a:rPr>
              <a:t>）</a:t>
            </a:r>
            <a:endParaRPr lang="en-US" altLang="zh-CN" sz="2400" dirty="0">
              <a:latin typeface="SimHei" charset="-122"/>
              <a:ea typeface="SimHei" charset="-122"/>
              <a:cs typeface="SimHei" charset="-122"/>
            </a:endParaRPr>
          </a:p>
          <a:p>
            <a:pPr>
              <a:lnSpc>
                <a:spcPts val="3700"/>
              </a:lnSpc>
            </a:pPr>
            <a:endParaRPr lang="en-US" altLang="zh-CN" sz="2400" dirty="0">
              <a:latin typeface="SimHei" charset="-122"/>
              <a:ea typeface="SimHei" charset="-122"/>
              <a:cs typeface="SimHei" charset="-122"/>
            </a:endParaRPr>
          </a:p>
        </p:txBody>
      </p:sp>
      <p:sp>
        <p:nvSpPr>
          <p:cNvPr id="11" name="矩形 10"/>
          <p:cNvSpPr/>
          <p:nvPr/>
        </p:nvSpPr>
        <p:spPr>
          <a:xfrm>
            <a:off x="60099" y="213305"/>
            <a:ext cx="3196709"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4.4.2.0</a:t>
            </a:r>
            <a:r>
              <a:rPr lang="zh-CN" altLang="en-US" kern="100" dirty="0">
                <a:solidFill>
                  <a:srgbClr val="A6A6A6"/>
                </a:solidFill>
                <a:latin typeface="DengXian" charset="-122"/>
                <a:ea typeface="DengXian" charset="-122"/>
                <a:cs typeface="Times New Roman" charset="0"/>
              </a:rPr>
              <a:t> 企业再造的含义及特点</a:t>
            </a:r>
            <a:endParaRPr lang="zh-CN" altLang="zh-CN" kern="100" dirty="0">
              <a:effectLst/>
              <a:latin typeface="DengXian" charset="-122"/>
              <a:ea typeface="DengXian" charset="-122"/>
              <a:cs typeface="Times New Roman" charset="0"/>
            </a:endParaRPr>
          </a:p>
        </p:txBody>
      </p:sp>
      <p:graphicFrame>
        <p:nvGraphicFramePr>
          <p:cNvPr id="12" name="图示 4">
            <a:extLst>
              <a:ext uri="{FF2B5EF4-FFF2-40B4-BE49-F238E27FC236}">
                <a16:creationId xmlns:a16="http://schemas.microsoft.com/office/drawing/2014/main" id="{6DA1DBEE-1A53-49DB-8B34-6ABC881624CC}"/>
              </a:ext>
            </a:extLst>
          </p:cNvPr>
          <p:cNvGraphicFramePr/>
          <p:nvPr/>
        </p:nvGraphicFramePr>
        <p:xfrm>
          <a:off x="8703554" y="95954"/>
          <a:ext cx="4147033" cy="8804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6442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4.4.2.0</a:t>
            </a:r>
            <a:r>
              <a:rPr lang="zh-CN" altLang="en-US" sz="2800" b="0" dirty="0">
                <a:solidFill>
                  <a:schemeClr val="tx1"/>
                </a:solidFill>
                <a:latin typeface="黑体" panose="02010609060101010101" pitchFamily="49" charset="-122"/>
                <a:ea typeface="黑体" panose="02010609060101010101" pitchFamily="49" charset="-122"/>
                <a:sym typeface="+mn-ea"/>
              </a:rPr>
              <a:t> 企业再造（单选，文字</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4.4 </a:t>
            </a:r>
            <a:r>
              <a:rPr lang="zh-CN" altLang="en-US" sz="2800" b="1" dirty="0">
                <a:latin typeface="黑体" panose="02010609060101010101" pitchFamily="49" charset="-122"/>
                <a:ea typeface="黑体" panose="02010609060101010101" pitchFamily="49" charset="-122"/>
                <a:sym typeface="+mn-ea"/>
              </a:rPr>
              <a:t>企业组织再造</a:t>
            </a:r>
          </a:p>
        </p:txBody>
      </p:sp>
      <p:sp>
        <p:nvSpPr>
          <p:cNvPr id="5" name="TextBox 4"/>
          <p:cNvSpPr txBox="1"/>
          <p:nvPr/>
        </p:nvSpPr>
        <p:spPr>
          <a:xfrm>
            <a:off x="266406" y="2684950"/>
            <a:ext cx="12059009" cy="2067233"/>
          </a:xfrm>
          <a:prstGeom prst="rect">
            <a:avLst/>
          </a:prstGeom>
          <a:noFill/>
        </p:spPr>
        <p:txBody>
          <a:bodyPr wrap="square" rtlCol="0">
            <a:spAutoFit/>
          </a:bodyPr>
          <a:lstStyle/>
          <a:p>
            <a:pPr>
              <a:lnSpc>
                <a:spcPts val="3700"/>
              </a:lnSpc>
            </a:pPr>
            <a:r>
              <a:rPr lang="zh-CN" altLang="en-US" sz="2400" dirty="0">
                <a:latin typeface="SimHei" charset="-122"/>
                <a:ea typeface="SimHei" charset="-122"/>
                <a:cs typeface="SimHei" charset="-122"/>
              </a:rPr>
              <a:t>迈克</a:t>
            </a:r>
            <a:r>
              <a:rPr lang="en-US" altLang="zh-CN" sz="2400" dirty="0">
                <a:latin typeface="SimHei" charset="-122"/>
                <a:ea typeface="SimHei" charset="-122"/>
                <a:cs typeface="SimHei" charset="-122"/>
              </a:rPr>
              <a:t>·</a:t>
            </a:r>
            <a:r>
              <a:rPr lang="zh-CN" altLang="en-US" sz="2400" dirty="0">
                <a:latin typeface="SimHei" charset="-122"/>
                <a:ea typeface="SimHei" charset="-122"/>
                <a:cs typeface="SimHei" charset="-122"/>
              </a:rPr>
              <a:t>哈默和詹姆斯</a:t>
            </a:r>
            <a:r>
              <a:rPr lang="en-US" altLang="zh-CN" sz="2400" dirty="0">
                <a:latin typeface="SimHei" charset="-122"/>
                <a:ea typeface="SimHei" charset="-122"/>
                <a:cs typeface="SimHei" charset="-122"/>
              </a:rPr>
              <a:t>·</a:t>
            </a:r>
            <a:r>
              <a:rPr lang="zh-CN" altLang="en-US" sz="2400" dirty="0">
                <a:latin typeface="SimHei" charset="-122"/>
                <a:ea typeface="SimHei" charset="-122"/>
                <a:cs typeface="SimHei" charset="-122"/>
              </a:rPr>
              <a:t>钱皮提出了</a:t>
            </a:r>
            <a:r>
              <a:rPr lang="zh-CN" altLang="en-US" sz="2400" dirty="0">
                <a:solidFill>
                  <a:srgbClr val="FF0000"/>
                </a:solidFill>
                <a:latin typeface="SimHei" charset="-122"/>
                <a:ea typeface="SimHei" charset="-122"/>
                <a:cs typeface="SimHei" charset="-122"/>
              </a:rPr>
              <a:t>流程再造（</a:t>
            </a:r>
            <a:r>
              <a:rPr lang="en-US" altLang="zh-CN" sz="2400" dirty="0">
                <a:latin typeface="SimHei" charset="-122"/>
                <a:ea typeface="SimHei" charset="-122"/>
                <a:cs typeface="SimHei" charset="-122"/>
              </a:rPr>
              <a:t>Business Process Reengineering</a:t>
            </a:r>
            <a:r>
              <a:rPr lang="zh-CN" altLang="en-US" sz="2400" dirty="0">
                <a:latin typeface="SimHei" charset="-122"/>
                <a:ea typeface="SimHei" charset="-122"/>
                <a:cs typeface="SimHei" charset="-122"/>
              </a:rPr>
              <a:t>，</a:t>
            </a:r>
            <a:r>
              <a:rPr lang="en-US" altLang="zh-CN" sz="2400" u="sng" dirty="0">
                <a:solidFill>
                  <a:srgbClr val="FF0000"/>
                </a:solidFill>
                <a:latin typeface="SimHei" charset="-122"/>
                <a:ea typeface="SimHei" charset="-122"/>
                <a:cs typeface="SimHei" charset="-122"/>
              </a:rPr>
              <a:t>BPR</a:t>
            </a:r>
            <a:r>
              <a:rPr lang="zh-CN" altLang="en-US" sz="2400" dirty="0">
                <a:solidFill>
                  <a:srgbClr val="FF0000"/>
                </a:solidFill>
                <a:latin typeface="SimHei" charset="-122"/>
                <a:ea typeface="SimHei" charset="-122"/>
                <a:cs typeface="SimHei" charset="-122"/>
              </a:rPr>
              <a:t>）</a:t>
            </a:r>
            <a:endParaRPr lang="en-US" altLang="zh-CN" sz="2400" dirty="0">
              <a:latin typeface="SimHei" charset="-122"/>
              <a:ea typeface="SimHei" charset="-122"/>
              <a:cs typeface="SimHei" charset="-122"/>
            </a:endParaRPr>
          </a:p>
          <a:p>
            <a:pPr>
              <a:lnSpc>
                <a:spcPts val="3700"/>
              </a:lnSpc>
            </a:pPr>
            <a:endParaRPr lang="en-US" altLang="zh-CN" sz="2400" dirty="0">
              <a:latin typeface="SimHei" charset="-122"/>
              <a:ea typeface="SimHei" charset="-122"/>
              <a:cs typeface="SimHei" charset="-122"/>
            </a:endParaRPr>
          </a:p>
          <a:p>
            <a:pPr>
              <a:lnSpc>
                <a:spcPts val="3700"/>
              </a:lnSpc>
              <a:spcBef>
                <a:spcPts val="600"/>
              </a:spcBef>
            </a:pPr>
            <a:r>
              <a:rPr lang="zh-CN" altLang="en-US" sz="2400" dirty="0">
                <a:solidFill>
                  <a:srgbClr val="FF0000"/>
                </a:solidFill>
                <a:latin typeface="SimHei" charset="-122"/>
                <a:ea typeface="SimHei" charset="-122"/>
                <a:cs typeface="SimHei" charset="-122"/>
              </a:rPr>
              <a:t>企业再造：</a:t>
            </a:r>
            <a:r>
              <a:rPr lang="zh-CN" altLang="en-US" sz="2400" dirty="0">
                <a:latin typeface="SimHei" charset="-122"/>
                <a:ea typeface="SimHei" charset="-122"/>
                <a:cs typeface="SimHei" charset="-122"/>
              </a:rPr>
              <a:t>为了在衡量绩效的关键指标上取得显著改善，从根本上重新思考、彻底改造业务流程。</a:t>
            </a:r>
            <a:endParaRPr lang="en-US" altLang="zh-CN" sz="2400" dirty="0">
              <a:latin typeface="SimHei" charset="-122"/>
              <a:ea typeface="SimHei" charset="-122"/>
              <a:cs typeface="SimHei" charset="-122"/>
            </a:endParaRPr>
          </a:p>
        </p:txBody>
      </p:sp>
      <p:sp>
        <p:nvSpPr>
          <p:cNvPr id="11" name="矩形 10"/>
          <p:cNvSpPr/>
          <p:nvPr/>
        </p:nvSpPr>
        <p:spPr>
          <a:xfrm>
            <a:off x="60099" y="213305"/>
            <a:ext cx="3196709"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4.4.2.0</a:t>
            </a:r>
            <a:r>
              <a:rPr lang="zh-CN" altLang="en-US" kern="100" dirty="0">
                <a:solidFill>
                  <a:srgbClr val="A6A6A6"/>
                </a:solidFill>
                <a:latin typeface="DengXian" charset="-122"/>
                <a:ea typeface="DengXian" charset="-122"/>
                <a:cs typeface="Times New Roman" charset="0"/>
              </a:rPr>
              <a:t> 企业再造的含义及特点</a:t>
            </a:r>
            <a:endParaRPr lang="zh-CN" altLang="zh-CN" kern="100" dirty="0">
              <a:effectLst/>
              <a:latin typeface="DengXian" charset="-122"/>
              <a:ea typeface="DengXian" charset="-122"/>
              <a:cs typeface="Times New Roman" charset="0"/>
            </a:endParaRPr>
          </a:p>
        </p:txBody>
      </p:sp>
      <p:graphicFrame>
        <p:nvGraphicFramePr>
          <p:cNvPr id="12" name="图示 4">
            <a:extLst>
              <a:ext uri="{FF2B5EF4-FFF2-40B4-BE49-F238E27FC236}">
                <a16:creationId xmlns:a16="http://schemas.microsoft.com/office/drawing/2014/main" id="{6DA1DBEE-1A53-49DB-8B34-6ABC881624CC}"/>
              </a:ext>
            </a:extLst>
          </p:cNvPr>
          <p:cNvGraphicFramePr/>
          <p:nvPr/>
        </p:nvGraphicFramePr>
        <p:xfrm>
          <a:off x="8703554" y="95954"/>
          <a:ext cx="4147033" cy="8804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044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4.4 </a:t>
            </a:r>
            <a:r>
              <a:rPr lang="zh-CN" altLang="en-US" sz="2800" b="1" dirty="0">
                <a:latin typeface="黑体" panose="02010609060101010101" pitchFamily="49" charset="-122"/>
                <a:ea typeface="黑体" panose="02010609060101010101" pitchFamily="49" charset="-122"/>
                <a:sym typeface="+mn-ea"/>
              </a:rPr>
              <a:t>企业组织再造</a:t>
            </a:r>
          </a:p>
        </p:txBody>
      </p:sp>
      <p:graphicFrame>
        <p:nvGraphicFramePr>
          <p:cNvPr id="6" name="图示 5"/>
          <p:cNvGraphicFramePr/>
          <p:nvPr/>
        </p:nvGraphicFramePr>
        <p:xfrm>
          <a:off x="1296980" y="2005478"/>
          <a:ext cx="9912254" cy="48525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矩形 11"/>
          <p:cNvSpPr/>
          <p:nvPr/>
        </p:nvSpPr>
        <p:spPr>
          <a:xfrm>
            <a:off x="73874" y="213305"/>
            <a:ext cx="4350871"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4.4.2.5</a:t>
            </a:r>
            <a:r>
              <a:rPr lang="zh-CN" altLang="en-US" kern="100" dirty="0">
                <a:solidFill>
                  <a:srgbClr val="A6A6A6"/>
                </a:solidFill>
                <a:latin typeface="DengXian" charset="-122"/>
                <a:ea typeface="DengXian" charset="-122"/>
                <a:cs typeface="Times New Roman" charset="0"/>
              </a:rPr>
              <a:t> 企业再造从重新设计业务流程着手</a:t>
            </a:r>
            <a:endParaRPr lang="zh-CN" altLang="zh-CN" kern="100" dirty="0">
              <a:effectLst/>
              <a:latin typeface="DengXian" charset="-122"/>
              <a:ea typeface="DengXian" charset="-122"/>
              <a:cs typeface="Times New Roman" charset="0"/>
            </a:endParaRPr>
          </a:p>
        </p:txBody>
      </p:sp>
      <p:sp>
        <p:nvSpPr>
          <p:cNvPr id="13" name="文本框 1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4.4.2.0</a:t>
            </a:r>
            <a:r>
              <a:rPr lang="zh-CN" altLang="en-US" sz="2800" b="0" dirty="0">
                <a:solidFill>
                  <a:schemeClr val="tx1"/>
                </a:solidFill>
                <a:latin typeface="黑体" panose="02010609060101010101" pitchFamily="49" charset="-122"/>
                <a:ea typeface="黑体" panose="02010609060101010101" pitchFamily="49" charset="-122"/>
                <a:sym typeface="+mn-ea"/>
              </a:rPr>
              <a:t> 企业再造（单选，文字</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4" name="图示 4">
            <a:extLst>
              <a:ext uri="{FF2B5EF4-FFF2-40B4-BE49-F238E27FC236}">
                <a16:creationId xmlns:a16="http://schemas.microsoft.com/office/drawing/2014/main" id="{6DA1DBEE-1A53-49DB-8B34-6ABC881624CC}"/>
              </a:ext>
            </a:extLst>
          </p:cNvPr>
          <p:cNvGraphicFramePr/>
          <p:nvPr/>
        </p:nvGraphicFramePr>
        <p:xfrm>
          <a:off x="8703554" y="95954"/>
          <a:ext cx="4147033" cy="88048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016155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4.4 </a:t>
            </a:r>
            <a:r>
              <a:rPr lang="zh-CN" altLang="en-US" sz="2800" b="1" dirty="0">
                <a:latin typeface="黑体" panose="02010609060101010101" pitchFamily="49" charset="-122"/>
                <a:ea typeface="黑体" panose="02010609060101010101" pitchFamily="49" charset="-122"/>
                <a:sym typeface="+mn-ea"/>
              </a:rPr>
              <a:t>企业组织再造</a:t>
            </a:r>
          </a:p>
        </p:txBody>
      </p:sp>
      <p:graphicFrame>
        <p:nvGraphicFramePr>
          <p:cNvPr id="6" name="图示 5"/>
          <p:cNvGraphicFramePr/>
          <p:nvPr/>
        </p:nvGraphicFramePr>
        <p:xfrm>
          <a:off x="1296980" y="2005478"/>
          <a:ext cx="9912254" cy="48525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矩形 11"/>
          <p:cNvSpPr/>
          <p:nvPr/>
        </p:nvSpPr>
        <p:spPr>
          <a:xfrm>
            <a:off x="73874" y="213305"/>
            <a:ext cx="4350871"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4.4.2.5</a:t>
            </a:r>
            <a:r>
              <a:rPr lang="zh-CN" altLang="en-US" kern="100" dirty="0">
                <a:solidFill>
                  <a:srgbClr val="A6A6A6"/>
                </a:solidFill>
                <a:latin typeface="DengXian" charset="-122"/>
                <a:ea typeface="DengXian" charset="-122"/>
                <a:cs typeface="Times New Roman" charset="0"/>
              </a:rPr>
              <a:t> 企业再造从重新设计业务流程着手</a:t>
            </a:r>
            <a:endParaRPr lang="zh-CN" altLang="zh-CN" kern="100" dirty="0">
              <a:effectLst/>
              <a:latin typeface="DengXian" charset="-122"/>
              <a:ea typeface="DengXian" charset="-122"/>
              <a:cs typeface="Times New Roman" charset="0"/>
            </a:endParaRPr>
          </a:p>
        </p:txBody>
      </p:sp>
      <p:sp>
        <p:nvSpPr>
          <p:cNvPr id="13" name="文本框 1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4.4.2.0</a:t>
            </a:r>
            <a:r>
              <a:rPr lang="zh-CN" altLang="en-US" sz="2800" b="0" dirty="0">
                <a:solidFill>
                  <a:schemeClr val="tx1"/>
                </a:solidFill>
                <a:latin typeface="黑体" panose="02010609060101010101" pitchFamily="49" charset="-122"/>
                <a:ea typeface="黑体" panose="02010609060101010101" pitchFamily="49" charset="-122"/>
                <a:sym typeface="+mn-ea"/>
              </a:rPr>
              <a:t> 企业再造（单选，文字</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4" name="图示 4">
            <a:extLst>
              <a:ext uri="{FF2B5EF4-FFF2-40B4-BE49-F238E27FC236}">
                <a16:creationId xmlns:a16="http://schemas.microsoft.com/office/drawing/2014/main" id="{6DA1DBEE-1A53-49DB-8B34-6ABC881624CC}"/>
              </a:ext>
            </a:extLst>
          </p:cNvPr>
          <p:cNvGraphicFramePr/>
          <p:nvPr/>
        </p:nvGraphicFramePr>
        <p:xfrm>
          <a:off x="8703554" y="95954"/>
          <a:ext cx="4147033" cy="88048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33644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4.4 </a:t>
            </a:r>
            <a:r>
              <a:rPr lang="zh-CN" altLang="en-US" sz="2800" b="1" dirty="0">
                <a:latin typeface="黑体" panose="02010609060101010101" pitchFamily="49" charset="-122"/>
                <a:ea typeface="黑体" panose="02010609060101010101" pitchFamily="49" charset="-122"/>
                <a:sym typeface="+mn-ea"/>
              </a:rPr>
              <a:t>企业组织再造</a:t>
            </a:r>
          </a:p>
        </p:txBody>
      </p:sp>
      <p:sp>
        <p:nvSpPr>
          <p:cNvPr id="11" name="矩形 10"/>
          <p:cNvSpPr/>
          <p:nvPr/>
        </p:nvSpPr>
        <p:spPr>
          <a:xfrm>
            <a:off x="73874" y="213305"/>
            <a:ext cx="4350871"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4.4.2.2</a:t>
            </a:r>
            <a:r>
              <a:rPr lang="zh-CN" altLang="en-US" kern="100" dirty="0">
                <a:solidFill>
                  <a:srgbClr val="A6A6A6"/>
                </a:solidFill>
                <a:latin typeface="DengXian" charset="-122"/>
                <a:ea typeface="DengXian" charset="-122"/>
                <a:cs typeface="Times New Roman" charset="0"/>
              </a:rPr>
              <a:t> 以顾客为中心是企业再造的出发点</a:t>
            </a:r>
            <a:endParaRPr lang="zh-CN" altLang="zh-CN" kern="100" dirty="0">
              <a:effectLst/>
              <a:latin typeface="DengXian" charset="-122"/>
              <a:ea typeface="DengXian" charset="-122"/>
              <a:cs typeface="Times New Roman" charset="0"/>
            </a:endParaRPr>
          </a:p>
        </p:txBody>
      </p:sp>
      <p:sp>
        <p:nvSpPr>
          <p:cNvPr id="12" name="文本框 11"/>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4.4.2.0</a:t>
            </a:r>
            <a:r>
              <a:rPr lang="zh-CN" altLang="en-US" sz="2800" b="0" dirty="0">
                <a:solidFill>
                  <a:schemeClr val="tx1"/>
                </a:solidFill>
                <a:latin typeface="黑体" panose="02010609060101010101" pitchFamily="49" charset="-122"/>
                <a:ea typeface="黑体" panose="02010609060101010101" pitchFamily="49" charset="-122"/>
                <a:sym typeface="+mn-ea"/>
              </a:rPr>
              <a:t> 企业再造（单选，文字</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3" name="图示 4">
            <a:extLst>
              <a:ext uri="{FF2B5EF4-FFF2-40B4-BE49-F238E27FC236}">
                <a16:creationId xmlns:a16="http://schemas.microsoft.com/office/drawing/2014/main" id="{6DA1DBEE-1A53-49DB-8B34-6ABC881624CC}"/>
              </a:ext>
            </a:extLst>
          </p:cNvPr>
          <p:cNvGraphicFramePr/>
          <p:nvPr/>
        </p:nvGraphicFramePr>
        <p:xfrm>
          <a:off x="8703554" y="95954"/>
          <a:ext cx="4147033" cy="8804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组 6"/>
          <p:cNvGrpSpPr/>
          <p:nvPr/>
        </p:nvGrpSpPr>
        <p:grpSpPr>
          <a:xfrm>
            <a:off x="733593" y="1918881"/>
            <a:ext cx="6012647" cy="503999"/>
            <a:chOff x="461137" y="132501"/>
            <a:chExt cx="9222749" cy="383760"/>
          </a:xfrm>
        </p:grpSpPr>
        <p:sp>
          <p:nvSpPr>
            <p:cNvPr id="8" name="圆角矩形 7"/>
            <p:cNvSpPr/>
            <p:nvPr/>
          </p:nvSpPr>
          <p:spPr>
            <a:xfrm>
              <a:off x="461137" y="132501"/>
              <a:ext cx="9222749" cy="38376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圆角矩形 4"/>
            <p:cNvSpPr/>
            <p:nvPr/>
          </p:nvSpPr>
          <p:spPr>
            <a:xfrm>
              <a:off x="479871" y="151235"/>
              <a:ext cx="9185281" cy="3462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82" tIns="0" rIns="256282" bIns="0" numCol="1" spcCol="1270" anchor="ctr" anchorCtr="0">
              <a:noAutofit/>
            </a:bodyPr>
            <a:lstStyle/>
            <a:p>
              <a:pPr lvl="0" algn="l" defTabSz="800100">
                <a:lnSpc>
                  <a:spcPct val="90000"/>
                </a:lnSpc>
                <a:spcBef>
                  <a:spcPct val="0"/>
                </a:spcBef>
                <a:spcAft>
                  <a:spcPct val="35000"/>
                </a:spcAft>
              </a:pPr>
              <a:r>
                <a:rPr lang="zh-CN" altLang="en-US" sz="2000" b="0" i="0" kern="1200">
                  <a:latin typeface="SimHei" charset="-122"/>
                  <a:ea typeface="SimHei" charset="-122"/>
                  <a:cs typeface="SimHei" charset="-122"/>
                </a:rPr>
                <a:t>企业再造从</a:t>
              </a:r>
              <a:r>
                <a:rPr lang="zh-CN" altLang="en-US" sz="2000" b="0" i="0" kern="1200" dirty="0">
                  <a:latin typeface="SimHei" charset="-122"/>
                  <a:ea typeface="SimHei" charset="-122"/>
                  <a:cs typeface="SimHei" charset="-122"/>
                </a:rPr>
                <a:t>根本上重新思考业已形成的基本信念</a:t>
              </a:r>
              <a:endParaRPr lang="zh-CN" altLang="en-US" sz="2000" kern="1200" dirty="0">
                <a:latin typeface="SimHei" charset="-122"/>
                <a:ea typeface="SimHei" charset="-122"/>
                <a:cs typeface="SimHei" charset="-122"/>
              </a:endParaRPr>
            </a:p>
          </p:txBody>
        </p:sp>
      </p:grpSp>
      <p:grpSp>
        <p:nvGrpSpPr>
          <p:cNvPr id="10" name="组 9"/>
          <p:cNvGrpSpPr/>
          <p:nvPr/>
        </p:nvGrpSpPr>
        <p:grpSpPr>
          <a:xfrm>
            <a:off x="733593" y="2542924"/>
            <a:ext cx="6012647" cy="503999"/>
            <a:chOff x="461137" y="722181"/>
            <a:chExt cx="9222749" cy="383760"/>
          </a:xfrm>
        </p:grpSpPr>
        <p:sp>
          <p:nvSpPr>
            <p:cNvPr id="14" name="圆角矩形 13"/>
            <p:cNvSpPr/>
            <p:nvPr/>
          </p:nvSpPr>
          <p:spPr>
            <a:xfrm>
              <a:off x="461137" y="722181"/>
              <a:ext cx="9222749" cy="38376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圆角矩形 4"/>
            <p:cNvSpPr/>
            <p:nvPr/>
          </p:nvSpPr>
          <p:spPr>
            <a:xfrm>
              <a:off x="479871" y="740915"/>
              <a:ext cx="9185281" cy="3462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82" tIns="0" rIns="256282" bIns="0" numCol="1" spcCol="1270" anchor="ctr" anchorCtr="0">
              <a:noAutofit/>
            </a:bodyPr>
            <a:lstStyle/>
            <a:p>
              <a:pPr lvl="0" algn="l" defTabSz="800100">
                <a:lnSpc>
                  <a:spcPct val="90000"/>
                </a:lnSpc>
                <a:spcBef>
                  <a:spcPct val="0"/>
                </a:spcBef>
                <a:spcAft>
                  <a:spcPct val="35000"/>
                </a:spcAft>
              </a:pPr>
              <a:r>
                <a:rPr lang="zh-CN" altLang="en-US" sz="2000" b="0" i="0" kern="1200" dirty="0">
                  <a:solidFill>
                    <a:srgbClr val="FF0000"/>
                  </a:solidFill>
                  <a:latin typeface="SimHei" charset="-122"/>
                  <a:ea typeface="SimHei" charset="-122"/>
                  <a:cs typeface="SimHei" charset="-122"/>
                </a:rPr>
                <a:t>以顾客为中心是企业再造的出发点</a:t>
              </a:r>
              <a:endParaRPr lang="zh-CN" altLang="en-US" sz="2000" kern="1200" dirty="0">
                <a:solidFill>
                  <a:srgbClr val="FF0000"/>
                </a:solidFill>
                <a:latin typeface="SimHei" charset="-122"/>
                <a:ea typeface="SimHei" charset="-122"/>
                <a:cs typeface="SimHei" charset="-122"/>
              </a:endParaRPr>
            </a:p>
          </p:txBody>
        </p:sp>
      </p:grpSp>
      <p:grpSp>
        <p:nvGrpSpPr>
          <p:cNvPr id="16" name="组 15"/>
          <p:cNvGrpSpPr/>
          <p:nvPr/>
        </p:nvGrpSpPr>
        <p:grpSpPr>
          <a:xfrm>
            <a:off x="733593" y="3143621"/>
            <a:ext cx="6012647" cy="503999"/>
            <a:chOff x="461137" y="1311861"/>
            <a:chExt cx="9222749" cy="383760"/>
          </a:xfrm>
        </p:grpSpPr>
        <p:sp>
          <p:nvSpPr>
            <p:cNvPr id="17" name="圆角矩形 16"/>
            <p:cNvSpPr/>
            <p:nvPr/>
          </p:nvSpPr>
          <p:spPr>
            <a:xfrm>
              <a:off x="461137" y="1311861"/>
              <a:ext cx="9222749" cy="38376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圆角矩形 4"/>
            <p:cNvSpPr/>
            <p:nvPr/>
          </p:nvSpPr>
          <p:spPr>
            <a:xfrm>
              <a:off x="479871" y="1330595"/>
              <a:ext cx="9185281" cy="3462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82" tIns="0" rIns="256282" bIns="0" numCol="1" spcCol="1270" anchor="ctr" anchorCtr="0">
              <a:noAutofit/>
            </a:bodyPr>
            <a:lstStyle/>
            <a:p>
              <a:pPr lvl="0" algn="l" defTabSz="800100">
                <a:lnSpc>
                  <a:spcPct val="90000"/>
                </a:lnSpc>
                <a:spcBef>
                  <a:spcPct val="0"/>
                </a:spcBef>
                <a:spcAft>
                  <a:spcPct val="35000"/>
                </a:spcAft>
              </a:pPr>
              <a:r>
                <a:rPr lang="zh-CN" altLang="en-US" sz="2000" b="0" i="0" kern="1200" dirty="0">
                  <a:latin typeface="SimHei" charset="-122"/>
                  <a:ea typeface="SimHei" charset="-122"/>
                  <a:cs typeface="SimHei" charset="-122"/>
                </a:rPr>
                <a:t>企业再造是一次彻底的变革</a:t>
              </a:r>
              <a:endParaRPr lang="zh-CN" altLang="en-US" sz="2000" kern="1200" dirty="0">
                <a:latin typeface="SimHei" charset="-122"/>
                <a:ea typeface="SimHei" charset="-122"/>
                <a:cs typeface="SimHei" charset="-122"/>
              </a:endParaRPr>
            </a:p>
          </p:txBody>
        </p:sp>
      </p:grpSp>
      <p:grpSp>
        <p:nvGrpSpPr>
          <p:cNvPr id="19" name="组 18"/>
          <p:cNvGrpSpPr/>
          <p:nvPr/>
        </p:nvGrpSpPr>
        <p:grpSpPr>
          <a:xfrm>
            <a:off x="733593" y="3750168"/>
            <a:ext cx="6012647" cy="503999"/>
            <a:chOff x="461137" y="1901541"/>
            <a:chExt cx="9222749" cy="383760"/>
          </a:xfrm>
        </p:grpSpPr>
        <p:sp>
          <p:nvSpPr>
            <p:cNvPr id="20" name="圆角矩形 19"/>
            <p:cNvSpPr/>
            <p:nvPr/>
          </p:nvSpPr>
          <p:spPr>
            <a:xfrm>
              <a:off x="461137" y="1901541"/>
              <a:ext cx="9222749" cy="38376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圆角矩形 4"/>
            <p:cNvSpPr/>
            <p:nvPr/>
          </p:nvSpPr>
          <p:spPr>
            <a:xfrm>
              <a:off x="479871" y="1920275"/>
              <a:ext cx="9185281" cy="3462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82" tIns="0" rIns="256282" bIns="0" numCol="1" spcCol="1270" anchor="ctr" anchorCtr="0">
              <a:noAutofit/>
            </a:bodyPr>
            <a:lstStyle/>
            <a:p>
              <a:pPr lvl="0" algn="l" defTabSz="800100">
                <a:lnSpc>
                  <a:spcPct val="90000"/>
                </a:lnSpc>
                <a:spcBef>
                  <a:spcPct val="0"/>
                </a:spcBef>
                <a:spcAft>
                  <a:spcPct val="35000"/>
                </a:spcAft>
              </a:pPr>
              <a:r>
                <a:rPr lang="zh-CN" altLang="en-US" sz="2000" b="0" i="0" kern="1200" dirty="0">
                  <a:latin typeface="SimHei" charset="-122"/>
                  <a:ea typeface="SimHei" charset="-122"/>
                  <a:cs typeface="SimHei" charset="-122"/>
                </a:rPr>
                <a:t>企业通过业务流程再造可望取得显著的进步</a:t>
              </a:r>
              <a:endParaRPr lang="zh-CN" altLang="en-US" sz="2000" kern="1200" dirty="0">
                <a:latin typeface="SimHei" charset="-122"/>
                <a:ea typeface="SimHei" charset="-122"/>
                <a:cs typeface="SimHei" charset="-122"/>
              </a:endParaRPr>
            </a:p>
          </p:txBody>
        </p:sp>
      </p:grpSp>
      <p:grpSp>
        <p:nvGrpSpPr>
          <p:cNvPr id="22" name="组 21"/>
          <p:cNvGrpSpPr/>
          <p:nvPr/>
        </p:nvGrpSpPr>
        <p:grpSpPr>
          <a:xfrm>
            <a:off x="733593" y="4342470"/>
            <a:ext cx="6012647" cy="503999"/>
            <a:chOff x="461137" y="2491221"/>
            <a:chExt cx="9222749" cy="383760"/>
          </a:xfrm>
        </p:grpSpPr>
        <p:sp>
          <p:nvSpPr>
            <p:cNvPr id="23" name="圆角矩形 22"/>
            <p:cNvSpPr/>
            <p:nvPr/>
          </p:nvSpPr>
          <p:spPr>
            <a:xfrm>
              <a:off x="461137" y="2491221"/>
              <a:ext cx="9222749" cy="38376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4" name="圆角矩形 4"/>
            <p:cNvSpPr/>
            <p:nvPr/>
          </p:nvSpPr>
          <p:spPr>
            <a:xfrm>
              <a:off x="479871" y="2509955"/>
              <a:ext cx="9185281" cy="3462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82" tIns="0" rIns="256282" bIns="0" numCol="1" spcCol="1270" anchor="ctr" anchorCtr="0">
              <a:noAutofit/>
            </a:bodyPr>
            <a:lstStyle/>
            <a:p>
              <a:pPr lvl="0" algn="l" defTabSz="800100">
                <a:lnSpc>
                  <a:spcPct val="90000"/>
                </a:lnSpc>
                <a:spcBef>
                  <a:spcPct val="0"/>
                </a:spcBef>
                <a:spcAft>
                  <a:spcPct val="35000"/>
                </a:spcAft>
              </a:pPr>
              <a:r>
                <a:rPr lang="zh-CN" altLang="en-US" sz="2000" b="0" i="0" kern="1200" dirty="0">
                  <a:solidFill>
                    <a:schemeClr val="tx1"/>
                  </a:solidFill>
                  <a:latin typeface="SimHei" charset="-122"/>
                  <a:ea typeface="SimHei" charset="-122"/>
                  <a:cs typeface="SimHei" charset="-122"/>
                </a:rPr>
                <a:t>企业再造的</a:t>
              </a:r>
              <a:r>
                <a:rPr lang="zh-CN" altLang="en-US" sz="2000" b="0" i="0" kern="1200" dirty="0">
                  <a:solidFill>
                    <a:srgbClr val="FF0000"/>
                  </a:solidFill>
                  <a:latin typeface="SimHei" charset="-122"/>
                  <a:ea typeface="SimHei" charset="-122"/>
                  <a:cs typeface="SimHei" charset="-122"/>
                </a:rPr>
                <a:t>核心是对企业的业务流程进行再设计</a:t>
              </a:r>
              <a:endParaRPr lang="zh-CN" altLang="en-US" sz="2000" kern="1200" dirty="0">
                <a:solidFill>
                  <a:srgbClr val="FF0000"/>
                </a:solidFill>
                <a:latin typeface="SimHei" charset="-122"/>
                <a:ea typeface="SimHei" charset="-122"/>
                <a:cs typeface="SimHei" charset="-122"/>
              </a:endParaRPr>
            </a:p>
          </p:txBody>
        </p:sp>
      </p:grpSp>
      <p:grpSp>
        <p:nvGrpSpPr>
          <p:cNvPr id="25" name="组 24"/>
          <p:cNvGrpSpPr/>
          <p:nvPr/>
        </p:nvGrpSpPr>
        <p:grpSpPr>
          <a:xfrm>
            <a:off x="750742" y="4966681"/>
            <a:ext cx="5995498" cy="503999"/>
            <a:chOff x="484313" y="3080901"/>
            <a:chExt cx="9174264" cy="383760"/>
          </a:xfrm>
        </p:grpSpPr>
        <p:sp>
          <p:nvSpPr>
            <p:cNvPr id="26" name="圆角矩形 25"/>
            <p:cNvSpPr/>
            <p:nvPr/>
          </p:nvSpPr>
          <p:spPr>
            <a:xfrm>
              <a:off x="484313" y="3080901"/>
              <a:ext cx="9174264" cy="38376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圆角矩形 4"/>
            <p:cNvSpPr/>
            <p:nvPr/>
          </p:nvSpPr>
          <p:spPr>
            <a:xfrm>
              <a:off x="503047" y="3099635"/>
              <a:ext cx="9136796" cy="3462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82" tIns="0" rIns="256282" bIns="0" numCol="1" spcCol="1270" anchor="ctr" anchorCtr="0">
              <a:noAutofit/>
            </a:bodyPr>
            <a:lstStyle/>
            <a:p>
              <a:pPr lvl="0" algn="l" defTabSz="800100">
                <a:lnSpc>
                  <a:spcPct val="90000"/>
                </a:lnSpc>
                <a:spcBef>
                  <a:spcPct val="0"/>
                </a:spcBef>
                <a:spcAft>
                  <a:spcPct val="35000"/>
                </a:spcAft>
              </a:pPr>
              <a:r>
                <a:rPr lang="zh-CN" altLang="en-US" sz="2000" b="0" i="0" kern="1200" dirty="0">
                  <a:latin typeface="SimHei" charset="-122"/>
                  <a:ea typeface="SimHei" charset="-122"/>
                  <a:cs typeface="SimHei" charset="-122"/>
                </a:rPr>
                <a:t>企业再造</a:t>
              </a:r>
              <a:r>
                <a:rPr lang="zh-CN" altLang="en-US" sz="2000" b="0" i="0" kern="1200" dirty="0">
                  <a:solidFill>
                    <a:srgbClr val="FF0000"/>
                  </a:solidFill>
                  <a:latin typeface="SimHei" charset="-122"/>
                  <a:ea typeface="SimHei" charset="-122"/>
                  <a:cs typeface="SimHei" charset="-122"/>
                </a:rPr>
                <a:t>实质上是管理和组织的创新</a:t>
              </a:r>
              <a:endParaRPr lang="zh-CN" altLang="en-US" sz="2000" kern="1200" dirty="0">
                <a:solidFill>
                  <a:srgbClr val="FF0000"/>
                </a:solidFill>
                <a:latin typeface="SimHei" charset="-122"/>
                <a:ea typeface="SimHei" charset="-122"/>
                <a:cs typeface="SimHei" charset="-122"/>
              </a:endParaRPr>
            </a:p>
          </p:txBody>
        </p:sp>
      </p:grpSp>
      <p:grpSp>
        <p:nvGrpSpPr>
          <p:cNvPr id="28" name="组 27"/>
          <p:cNvGrpSpPr/>
          <p:nvPr/>
        </p:nvGrpSpPr>
        <p:grpSpPr>
          <a:xfrm>
            <a:off x="750742" y="5573228"/>
            <a:ext cx="5995498" cy="503999"/>
            <a:chOff x="484313" y="3670581"/>
            <a:chExt cx="9174264" cy="383760"/>
          </a:xfrm>
        </p:grpSpPr>
        <p:sp>
          <p:nvSpPr>
            <p:cNvPr id="29" name="圆角矩形 28"/>
            <p:cNvSpPr/>
            <p:nvPr/>
          </p:nvSpPr>
          <p:spPr>
            <a:xfrm>
              <a:off x="484313" y="3670581"/>
              <a:ext cx="9174264" cy="38376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0" name="圆角矩形 4"/>
            <p:cNvSpPr/>
            <p:nvPr/>
          </p:nvSpPr>
          <p:spPr>
            <a:xfrm>
              <a:off x="503047" y="3689315"/>
              <a:ext cx="9136796" cy="3462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82" tIns="0" rIns="256282" bIns="0" numCol="1" spcCol="1270" anchor="ctr" anchorCtr="0">
              <a:noAutofit/>
            </a:bodyPr>
            <a:lstStyle/>
            <a:p>
              <a:pPr lvl="0" algn="l" defTabSz="800100">
                <a:lnSpc>
                  <a:spcPct val="90000"/>
                </a:lnSpc>
                <a:spcBef>
                  <a:spcPct val="0"/>
                </a:spcBef>
                <a:spcAft>
                  <a:spcPct val="35000"/>
                </a:spcAft>
              </a:pPr>
              <a:r>
                <a:rPr lang="zh-CN" altLang="en-US" sz="2000" b="0" i="0" kern="1200" dirty="0">
                  <a:latin typeface="SimHei" charset="-122"/>
                  <a:ea typeface="SimHei" charset="-122"/>
                  <a:cs typeface="SimHei" charset="-122"/>
                </a:rPr>
                <a:t>企业再造实施人本管理</a:t>
              </a:r>
              <a:endParaRPr lang="zh-CN" altLang="en-US" sz="2000" kern="1200" dirty="0">
                <a:latin typeface="SimHei" charset="-122"/>
                <a:ea typeface="SimHei" charset="-122"/>
                <a:cs typeface="SimHei" charset="-122"/>
              </a:endParaRPr>
            </a:p>
          </p:txBody>
        </p:sp>
      </p:grpSp>
      <p:grpSp>
        <p:nvGrpSpPr>
          <p:cNvPr id="31" name="组 30"/>
          <p:cNvGrpSpPr/>
          <p:nvPr/>
        </p:nvGrpSpPr>
        <p:grpSpPr>
          <a:xfrm>
            <a:off x="750742" y="6154547"/>
            <a:ext cx="5995498" cy="503999"/>
            <a:chOff x="484313" y="4260261"/>
            <a:chExt cx="9174264" cy="383760"/>
          </a:xfrm>
        </p:grpSpPr>
        <p:sp>
          <p:nvSpPr>
            <p:cNvPr id="32" name="圆角矩形 31"/>
            <p:cNvSpPr/>
            <p:nvPr/>
          </p:nvSpPr>
          <p:spPr>
            <a:xfrm>
              <a:off x="484313" y="4260261"/>
              <a:ext cx="9174264" cy="38376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圆角矩形 4"/>
            <p:cNvSpPr/>
            <p:nvPr/>
          </p:nvSpPr>
          <p:spPr>
            <a:xfrm>
              <a:off x="503047" y="4278995"/>
              <a:ext cx="9136796" cy="3462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82" tIns="0" rIns="256282" bIns="0" numCol="1" spcCol="1270" anchor="ctr" anchorCtr="0">
              <a:noAutofit/>
            </a:bodyPr>
            <a:lstStyle/>
            <a:p>
              <a:pPr lvl="0" algn="l" defTabSz="800100">
                <a:lnSpc>
                  <a:spcPct val="90000"/>
                </a:lnSpc>
                <a:spcBef>
                  <a:spcPct val="0"/>
                </a:spcBef>
                <a:spcAft>
                  <a:spcPct val="35000"/>
                </a:spcAft>
              </a:pPr>
              <a:r>
                <a:rPr lang="zh-CN" altLang="en-US" sz="2000" b="0" i="0" kern="1200" dirty="0">
                  <a:latin typeface="SimHei" charset="-122"/>
                  <a:ea typeface="SimHei" charset="-122"/>
                  <a:cs typeface="SimHei" charset="-122"/>
                </a:rPr>
                <a:t>企业再造重视信息技术的应用</a:t>
              </a:r>
              <a:endParaRPr lang="zh-CN" altLang="en-US" sz="2000" kern="1200" dirty="0">
                <a:latin typeface="SimHei" charset="-122"/>
                <a:ea typeface="SimHei" charset="-122"/>
                <a:cs typeface="SimHei" charset="-122"/>
              </a:endParaRPr>
            </a:p>
          </p:txBody>
        </p:sp>
      </p:grpSp>
    </p:spTree>
    <p:extLst>
      <p:ext uri="{BB962C8B-B14F-4D97-AF65-F5344CB8AC3E}">
        <p14:creationId xmlns:p14="http://schemas.microsoft.com/office/powerpoint/2010/main" val="153266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5773615" cy="1325563"/>
          </a:xfrm>
        </p:spPr>
        <p:txBody>
          <a:bodyPr/>
          <a:lstStyle/>
          <a:p>
            <a:pPr>
              <a:lnSpc>
                <a:spcPct val="150000"/>
              </a:lnSpc>
            </a:pPr>
            <a:r>
              <a:rPr kumimoji="1" lang="zh-CN" altLang="en-US" sz="4000" b="1" dirty="0">
                <a:latin typeface="Microsoft YaHei" panose="020B0503020204020204" pitchFamily="34" charset="-122"/>
                <a:ea typeface="Microsoft YaHei" panose="020B0503020204020204" pitchFamily="34" charset="-122"/>
              </a:rPr>
              <a:t>上课知识点重点标注</a:t>
            </a:r>
          </a:p>
        </p:txBody>
      </p:sp>
      <p:sp>
        <p:nvSpPr>
          <p:cNvPr id="3" name="内容占位符 2"/>
          <p:cNvSpPr>
            <a:spLocks noGrp="1"/>
          </p:cNvSpPr>
          <p:nvPr>
            <p:ph idx="1"/>
          </p:nvPr>
        </p:nvSpPr>
        <p:spPr>
          <a:xfrm>
            <a:off x="1916723" y="1844797"/>
            <a:ext cx="6899031" cy="3168406"/>
          </a:xfrm>
        </p:spPr>
        <p:txBody>
          <a:bodyPr/>
          <a:lstStyle/>
          <a:p>
            <a:pPr marL="0" indent="0">
              <a:lnSpc>
                <a:spcPct val="150000"/>
              </a:lnSpc>
              <a:buNone/>
            </a:pPr>
            <a:r>
              <a:rPr lang="zh-CN" altLang="en-US" dirty="0">
                <a:latin typeface="Microsoft YaHei" panose="020B0503020204020204" pitchFamily="34" charset="-122"/>
                <a:ea typeface="Microsoft YaHei" panose="020B0503020204020204" pitchFamily="34" charset="-122"/>
                <a:sym typeface="+mn-ea"/>
              </a:rPr>
              <a:t>未标注</a:t>
            </a:r>
            <a:r>
              <a:rPr lang="en-US" altLang="zh-CN" dirty="0">
                <a:latin typeface="Microsoft YaHei" panose="020B0503020204020204" pitchFamily="34" charset="-122"/>
                <a:ea typeface="Microsoft YaHei" panose="020B0503020204020204" pitchFamily="34" charset="-122"/>
                <a:sym typeface="+mn-ea"/>
              </a:rPr>
              <a:t>——</a:t>
            </a:r>
            <a:r>
              <a:rPr lang="zh-CN" altLang="en-US" dirty="0">
                <a:latin typeface="Microsoft YaHei" panose="020B0503020204020204" pitchFamily="34" charset="-122"/>
                <a:ea typeface="Microsoft YaHei" panose="020B0503020204020204" pitchFamily="34" charset="-122"/>
                <a:sym typeface="+mn-ea"/>
              </a:rPr>
              <a:t>中频</a:t>
            </a:r>
            <a:endParaRPr lang="en-US" altLang="zh-CN" dirty="0">
              <a:latin typeface="Microsoft YaHei" panose="020B0503020204020204" pitchFamily="34" charset="-122"/>
              <a:ea typeface="Microsoft YaHei" panose="020B0503020204020204" pitchFamily="34" charset="-122"/>
              <a:sym typeface="+mn-ea"/>
            </a:endParaRPr>
          </a:p>
          <a:p>
            <a:pPr marL="0" indent="0">
              <a:lnSpc>
                <a:spcPct val="150000"/>
              </a:lnSpc>
              <a:buNone/>
            </a:pPr>
            <a:r>
              <a:rPr lang="zh-CN" altLang="en-US" dirty="0">
                <a:latin typeface="Microsoft YaHei" panose="020B0503020204020204" pitchFamily="34" charset="-122"/>
                <a:ea typeface="Microsoft YaHei" panose="020B0503020204020204" pitchFamily="34" charset="-122"/>
                <a:sym typeface="+mn-ea"/>
              </a:rPr>
              <a:t>★</a:t>
            </a:r>
            <a:r>
              <a:rPr lang="en-US" altLang="zh-CN" dirty="0">
                <a:latin typeface="Microsoft YaHei" panose="020B0503020204020204" pitchFamily="34" charset="-122"/>
                <a:ea typeface="Microsoft YaHei" panose="020B0503020204020204" pitchFamily="34" charset="-122"/>
                <a:sym typeface="+mn-ea"/>
              </a:rPr>
              <a:t>——</a:t>
            </a:r>
            <a:r>
              <a:rPr lang="zh-CN" altLang="en-US" dirty="0">
                <a:latin typeface="Microsoft YaHei" panose="020B0503020204020204" pitchFamily="34" charset="-122"/>
                <a:ea typeface="Microsoft YaHei" panose="020B0503020204020204" pitchFamily="34" charset="-122"/>
                <a:sym typeface="+mn-ea"/>
              </a:rPr>
              <a:t>高频</a:t>
            </a:r>
            <a:endParaRPr lang="en-US" altLang="zh-CN" dirty="0">
              <a:latin typeface="Microsoft YaHei" panose="020B0503020204020204" pitchFamily="34" charset="-122"/>
              <a:ea typeface="Microsoft YaHei" panose="020B0503020204020204" pitchFamily="34" charset="-122"/>
              <a:sym typeface="+mn-ea"/>
            </a:endParaRPr>
          </a:p>
          <a:p>
            <a:pPr marL="0" indent="0">
              <a:lnSpc>
                <a:spcPct val="150000"/>
              </a:lnSpc>
              <a:buNone/>
            </a:pPr>
            <a:r>
              <a:rPr lang="zh-CN" altLang="en-US" dirty="0">
                <a:solidFill>
                  <a:srgbClr val="FF0000"/>
                </a:solidFill>
                <a:latin typeface="Microsoft YaHei" panose="020B0503020204020204" pitchFamily="34" charset="-122"/>
                <a:ea typeface="Microsoft YaHei" panose="020B0503020204020204" pitchFamily="34" charset="-122"/>
                <a:sym typeface="+mn-ea"/>
              </a:rPr>
              <a:t>★</a:t>
            </a:r>
            <a:r>
              <a:rPr lang="en-US" altLang="zh-CN" dirty="0">
                <a:latin typeface="Microsoft YaHei" panose="020B0503020204020204" pitchFamily="34" charset="-122"/>
                <a:ea typeface="Microsoft YaHei" panose="020B0503020204020204" pitchFamily="34" charset="-122"/>
                <a:sym typeface="+mn-ea"/>
              </a:rPr>
              <a:t>——</a:t>
            </a:r>
            <a:r>
              <a:rPr lang="zh-CN" altLang="en-US" dirty="0">
                <a:latin typeface="Microsoft YaHei" panose="020B0503020204020204" pitchFamily="34" charset="-122"/>
                <a:ea typeface="Microsoft YaHei" panose="020B0503020204020204" pitchFamily="34" charset="-122"/>
                <a:sym typeface="+mn-ea"/>
              </a:rPr>
              <a:t>极高频</a:t>
            </a:r>
            <a:endParaRPr lang="en-US" altLang="zh-CN" dirty="0">
              <a:latin typeface="Microsoft YaHei" panose="020B0503020204020204" pitchFamily="34" charset="-122"/>
              <a:ea typeface="Microsoft YaHei" panose="020B0503020204020204" pitchFamily="34" charset="-122"/>
              <a:sym typeface="+mn-ea"/>
            </a:endParaRPr>
          </a:p>
          <a:p>
            <a:pPr marL="0" indent="0">
              <a:lnSpc>
                <a:spcPct val="150000"/>
              </a:lnSpc>
              <a:buNone/>
            </a:pPr>
            <a:r>
              <a:rPr kumimoji="1" lang="zh-CN" altLang="en-US" dirty="0">
                <a:latin typeface="Microsoft YaHei" panose="020B0503020204020204" pitchFamily="34" charset="-122"/>
                <a:ea typeface="Microsoft YaHei" panose="020B0503020204020204" pitchFamily="34" charset="-122"/>
                <a:sym typeface="+mn-ea"/>
              </a:rPr>
              <a:t>知识点后面会标注</a:t>
            </a:r>
            <a:r>
              <a:rPr kumimoji="1" lang="en-US" altLang="zh-CN" dirty="0">
                <a:latin typeface="Microsoft YaHei" panose="020B0503020204020204" pitchFamily="34" charset="-122"/>
                <a:ea typeface="Microsoft YaHei" panose="020B0503020204020204" pitchFamily="34" charset="-122"/>
                <a:sym typeface="+mn-ea"/>
              </a:rPr>
              <a:t>【</a:t>
            </a:r>
            <a:r>
              <a:rPr kumimoji="1" lang="zh-CN" altLang="en-US" dirty="0">
                <a:latin typeface="Microsoft YaHei" panose="020B0503020204020204" pitchFamily="34" charset="-122"/>
                <a:ea typeface="Microsoft YaHei" panose="020B0503020204020204" pitchFamily="34" charset="-122"/>
                <a:sym typeface="+mn-ea"/>
              </a:rPr>
              <a:t>单选、多选、文字</a:t>
            </a:r>
            <a:r>
              <a:rPr kumimoji="1" lang="en-US" altLang="zh-CN" dirty="0">
                <a:latin typeface="Microsoft YaHei" panose="020B0503020204020204" pitchFamily="34" charset="-122"/>
                <a:ea typeface="Microsoft YaHei" panose="020B0503020204020204" pitchFamily="34" charset="-122"/>
                <a:sym typeface="+mn-ea"/>
              </a:rPr>
              <a:t>】</a:t>
            </a:r>
            <a:endParaRPr kumimoji="1" lang="zh-CN"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47603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4.4 </a:t>
            </a:r>
            <a:r>
              <a:rPr lang="zh-CN" altLang="en-US" sz="2800" b="1" dirty="0">
                <a:latin typeface="黑体" panose="02010609060101010101" pitchFamily="49" charset="-122"/>
                <a:ea typeface="黑体" panose="02010609060101010101" pitchFamily="49" charset="-122"/>
                <a:sym typeface="+mn-ea"/>
              </a:rPr>
              <a:t>企业组织再造</a:t>
            </a:r>
          </a:p>
        </p:txBody>
      </p:sp>
      <p:sp>
        <p:nvSpPr>
          <p:cNvPr id="5" name="圆角矩形 4"/>
          <p:cNvSpPr/>
          <p:nvPr/>
        </p:nvSpPr>
        <p:spPr>
          <a:xfrm>
            <a:off x="1605514" y="2364852"/>
            <a:ext cx="2892057" cy="93504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SimHei" charset="-122"/>
                <a:ea typeface="SimHei" charset="-122"/>
                <a:cs typeface="SimHei" charset="-122"/>
              </a:rPr>
              <a:t>企业再造出发点</a:t>
            </a:r>
          </a:p>
        </p:txBody>
      </p:sp>
      <p:sp>
        <p:nvSpPr>
          <p:cNvPr id="6" name="圆角矩形 5"/>
          <p:cNvSpPr/>
          <p:nvPr/>
        </p:nvSpPr>
        <p:spPr>
          <a:xfrm>
            <a:off x="1605513" y="3614048"/>
            <a:ext cx="2892057" cy="93504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SimHei" charset="-122"/>
                <a:ea typeface="SimHei" charset="-122"/>
                <a:cs typeface="SimHei" charset="-122"/>
              </a:rPr>
              <a:t>企业再造的核心</a:t>
            </a:r>
          </a:p>
        </p:txBody>
      </p:sp>
      <p:sp>
        <p:nvSpPr>
          <p:cNvPr id="7" name="圆角矩形 6"/>
          <p:cNvSpPr/>
          <p:nvPr/>
        </p:nvSpPr>
        <p:spPr>
          <a:xfrm>
            <a:off x="1605514" y="4881095"/>
            <a:ext cx="2892057" cy="93504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SimHei" charset="-122"/>
                <a:ea typeface="SimHei" charset="-122"/>
                <a:cs typeface="SimHei" charset="-122"/>
              </a:rPr>
              <a:t>企业再造的实质</a:t>
            </a:r>
          </a:p>
        </p:txBody>
      </p:sp>
      <p:sp>
        <p:nvSpPr>
          <p:cNvPr id="8" name="TextBox 7"/>
          <p:cNvSpPr txBox="1"/>
          <p:nvPr/>
        </p:nvSpPr>
        <p:spPr>
          <a:xfrm>
            <a:off x="5743560" y="3850735"/>
            <a:ext cx="5786771" cy="461665"/>
          </a:xfrm>
          <a:prstGeom prst="rect">
            <a:avLst/>
          </a:prstGeom>
          <a:noFill/>
        </p:spPr>
        <p:txBody>
          <a:bodyPr wrap="square" rtlCol="0">
            <a:spAutoFit/>
          </a:bodyPr>
          <a:lstStyle/>
          <a:p>
            <a:pPr lvl="0"/>
            <a:r>
              <a:rPr lang="zh-CN" altLang="en-US" sz="2400" dirty="0">
                <a:latin typeface="SimHei" charset="-122"/>
                <a:ea typeface="SimHei" charset="-122"/>
                <a:cs typeface="SimHei" charset="-122"/>
              </a:rPr>
              <a:t>管理和组织的创新</a:t>
            </a:r>
          </a:p>
        </p:txBody>
      </p:sp>
      <p:sp>
        <p:nvSpPr>
          <p:cNvPr id="9" name="TextBox 8"/>
          <p:cNvSpPr txBox="1"/>
          <p:nvPr/>
        </p:nvSpPr>
        <p:spPr>
          <a:xfrm>
            <a:off x="5743560" y="2601539"/>
            <a:ext cx="6013599" cy="461665"/>
          </a:xfrm>
          <a:prstGeom prst="rect">
            <a:avLst/>
          </a:prstGeom>
          <a:noFill/>
        </p:spPr>
        <p:txBody>
          <a:bodyPr wrap="square" rtlCol="0">
            <a:spAutoFit/>
          </a:bodyPr>
          <a:lstStyle/>
          <a:p>
            <a:pPr lvl="0"/>
            <a:r>
              <a:rPr lang="zh-CN" altLang="en-US" sz="2400" dirty="0">
                <a:latin typeface="SimHei" charset="-122"/>
                <a:ea typeface="SimHei" charset="-122"/>
                <a:cs typeface="SimHei" charset="-122"/>
              </a:rPr>
              <a:t>对企业的业务流程进行再设计</a:t>
            </a:r>
          </a:p>
        </p:txBody>
      </p:sp>
      <p:sp>
        <p:nvSpPr>
          <p:cNvPr id="10" name="TextBox 9"/>
          <p:cNvSpPr txBox="1"/>
          <p:nvPr/>
        </p:nvSpPr>
        <p:spPr>
          <a:xfrm>
            <a:off x="5743560" y="5117782"/>
            <a:ext cx="6236885" cy="461665"/>
          </a:xfrm>
          <a:prstGeom prst="rect">
            <a:avLst/>
          </a:prstGeom>
          <a:noFill/>
        </p:spPr>
        <p:txBody>
          <a:bodyPr wrap="square" rtlCol="0">
            <a:spAutoFit/>
          </a:bodyPr>
          <a:lstStyle/>
          <a:p>
            <a:pPr lvl="0"/>
            <a:r>
              <a:rPr lang="zh-CN" altLang="en-US" sz="2400" dirty="0">
                <a:latin typeface="SimHei" charset="-122"/>
                <a:ea typeface="SimHei" charset="-122"/>
                <a:cs typeface="SimHei" charset="-122"/>
              </a:rPr>
              <a:t>以顾客为中心</a:t>
            </a:r>
          </a:p>
        </p:txBody>
      </p:sp>
      <p:sp>
        <p:nvSpPr>
          <p:cNvPr id="18" name="矩形 17"/>
          <p:cNvSpPr/>
          <p:nvPr/>
        </p:nvSpPr>
        <p:spPr>
          <a:xfrm>
            <a:off x="73874" y="213305"/>
            <a:ext cx="4350871"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4.4.2.5</a:t>
            </a:r>
            <a:r>
              <a:rPr lang="zh-CN" altLang="en-US" kern="100" dirty="0">
                <a:solidFill>
                  <a:srgbClr val="A6A6A6"/>
                </a:solidFill>
                <a:latin typeface="DengXian" charset="-122"/>
                <a:ea typeface="DengXian" charset="-122"/>
                <a:cs typeface="Times New Roman" charset="0"/>
              </a:rPr>
              <a:t> 企业再造从重新设计业务流程着手</a:t>
            </a:r>
            <a:endParaRPr lang="zh-CN" altLang="zh-CN" kern="100" dirty="0">
              <a:effectLst/>
              <a:latin typeface="DengXian" charset="-122"/>
              <a:ea typeface="DengXian" charset="-122"/>
              <a:cs typeface="Times New Roman" charset="0"/>
            </a:endParaRPr>
          </a:p>
        </p:txBody>
      </p:sp>
      <p:sp>
        <p:nvSpPr>
          <p:cNvPr id="19" name="文本框 18"/>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4.4.2.0</a:t>
            </a:r>
            <a:r>
              <a:rPr lang="zh-CN" altLang="en-US" sz="2800" b="0" dirty="0">
                <a:solidFill>
                  <a:schemeClr val="tx1"/>
                </a:solidFill>
                <a:latin typeface="黑体" panose="02010609060101010101" pitchFamily="49" charset="-122"/>
                <a:ea typeface="黑体" panose="02010609060101010101" pitchFamily="49" charset="-122"/>
                <a:sym typeface="+mn-ea"/>
              </a:rPr>
              <a:t> 企业再造（单选，文字</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20" name="图示 4">
            <a:extLst>
              <a:ext uri="{FF2B5EF4-FFF2-40B4-BE49-F238E27FC236}">
                <a16:creationId xmlns:a16="http://schemas.microsoft.com/office/drawing/2014/main" id="{6DA1DBEE-1A53-49DB-8B34-6ABC881624CC}"/>
              </a:ext>
            </a:extLst>
          </p:cNvPr>
          <p:cNvGraphicFramePr/>
          <p:nvPr/>
        </p:nvGraphicFramePr>
        <p:xfrm>
          <a:off x="8703554" y="95954"/>
          <a:ext cx="4147033" cy="8804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1188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4.4 </a:t>
            </a:r>
            <a:r>
              <a:rPr lang="zh-CN" altLang="en-US" sz="2800" b="1" dirty="0">
                <a:latin typeface="黑体" panose="02010609060101010101" pitchFamily="49" charset="-122"/>
                <a:ea typeface="黑体" panose="02010609060101010101" pitchFamily="49" charset="-122"/>
                <a:sym typeface="+mn-ea"/>
              </a:rPr>
              <a:t>企业组织再造</a:t>
            </a:r>
          </a:p>
        </p:txBody>
      </p:sp>
      <p:sp>
        <p:nvSpPr>
          <p:cNvPr id="5" name="圆角矩形 4"/>
          <p:cNvSpPr/>
          <p:nvPr/>
        </p:nvSpPr>
        <p:spPr>
          <a:xfrm>
            <a:off x="1605514" y="2364852"/>
            <a:ext cx="2892057" cy="93504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SimHei" charset="-122"/>
                <a:ea typeface="SimHei" charset="-122"/>
                <a:cs typeface="SimHei" charset="-122"/>
              </a:rPr>
              <a:t>企业再造出发点</a:t>
            </a:r>
          </a:p>
        </p:txBody>
      </p:sp>
      <p:sp>
        <p:nvSpPr>
          <p:cNvPr id="6" name="圆角矩形 5"/>
          <p:cNvSpPr/>
          <p:nvPr/>
        </p:nvSpPr>
        <p:spPr>
          <a:xfrm>
            <a:off x="1605513" y="3614048"/>
            <a:ext cx="2892057" cy="93504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SimHei" charset="-122"/>
                <a:ea typeface="SimHei" charset="-122"/>
                <a:cs typeface="SimHei" charset="-122"/>
              </a:rPr>
              <a:t>企业再造的核心</a:t>
            </a:r>
          </a:p>
        </p:txBody>
      </p:sp>
      <p:sp>
        <p:nvSpPr>
          <p:cNvPr id="7" name="圆角矩形 6"/>
          <p:cNvSpPr/>
          <p:nvPr/>
        </p:nvSpPr>
        <p:spPr>
          <a:xfrm>
            <a:off x="1605514" y="4881095"/>
            <a:ext cx="2892057" cy="93504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SimHei" charset="-122"/>
                <a:ea typeface="SimHei" charset="-122"/>
                <a:cs typeface="SimHei" charset="-122"/>
              </a:rPr>
              <a:t>企业再造的实质</a:t>
            </a:r>
          </a:p>
        </p:txBody>
      </p:sp>
      <p:sp>
        <p:nvSpPr>
          <p:cNvPr id="8" name="TextBox 7"/>
          <p:cNvSpPr txBox="1"/>
          <p:nvPr/>
        </p:nvSpPr>
        <p:spPr>
          <a:xfrm>
            <a:off x="5743560" y="3850735"/>
            <a:ext cx="4813531" cy="461665"/>
          </a:xfrm>
          <a:prstGeom prst="rect">
            <a:avLst/>
          </a:prstGeom>
          <a:noFill/>
        </p:spPr>
        <p:txBody>
          <a:bodyPr wrap="square" rtlCol="0">
            <a:spAutoFit/>
          </a:bodyPr>
          <a:lstStyle/>
          <a:p>
            <a:pPr lvl="0"/>
            <a:r>
              <a:rPr lang="zh-CN" altLang="en-US" sz="2400" dirty="0">
                <a:latin typeface="SimHei" charset="-122"/>
                <a:ea typeface="SimHei" charset="-122"/>
                <a:cs typeface="SimHei" charset="-122"/>
              </a:rPr>
              <a:t>管理和组织的创新</a:t>
            </a:r>
          </a:p>
        </p:txBody>
      </p:sp>
      <p:sp>
        <p:nvSpPr>
          <p:cNvPr id="9" name="TextBox 8"/>
          <p:cNvSpPr txBox="1"/>
          <p:nvPr/>
        </p:nvSpPr>
        <p:spPr>
          <a:xfrm>
            <a:off x="5743561" y="2601539"/>
            <a:ext cx="5002210" cy="461665"/>
          </a:xfrm>
          <a:prstGeom prst="rect">
            <a:avLst/>
          </a:prstGeom>
          <a:noFill/>
        </p:spPr>
        <p:txBody>
          <a:bodyPr wrap="square" rtlCol="0">
            <a:spAutoFit/>
          </a:bodyPr>
          <a:lstStyle/>
          <a:p>
            <a:pPr lvl="0"/>
            <a:r>
              <a:rPr lang="zh-CN" altLang="en-US" sz="2400" dirty="0">
                <a:latin typeface="SimHei" charset="-122"/>
                <a:ea typeface="SimHei" charset="-122"/>
                <a:cs typeface="SimHei" charset="-122"/>
              </a:rPr>
              <a:t>对企业的业务流程进行再设计</a:t>
            </a:r>
          </a:p>
        </p:txBody>
      </p:sp>
      <p:sp>
        <p:nvSpPr>
          <p:cNvPr id="10" name="TextBox 9"/>
          <p:cNvSpPr txBox="1"/>
          <p:nvPr/>
        </p:nvSpPr>
        <p:spPr>
          <a:xfrm>
            <a:off x="5743560" y="5117782"/>
            <a:ext cx="3347277" cy="461665"/>
          </a:xfrm>
          <a:prstGeom prst="rect">
            <a:avLst/>
          </a:prstGeom>
          <a:noFill/>
        </p:spPr>
        <p:txBody>
          <a:bodyPr wrap="square" rtlCol="0">
            <a:spAutoFit/>
          </a:bodyPr>
          <a:lstStyle/>
          <a:p>
            <a:pPr lvl="0"/>
            <a:r>
              <a:rPr lang="zh-CN" altLang="en-US" sz="2400" dirty="0">
                <a:latin typeface="SimHei" charset="-122"/>
                <a:ea typeface="SimHei" charset="-122"/>
                <a:cs typeface="SimHei" charset="-122"/>
              </a:rPr>
              <a:t>以顾客为中心</a:t>
            </a:r>
          </a:p>
        </p:txBody>
      </p:sp>
      <p:cxnSp>
        <p:nvCxnSpPr>
          <p:cNvPr id="11" name="直接连接符 10"/>
          <p:cNvCxnSpPr>
            <a:stCxn id="5" idx="3"/>
          </p:cNvCxnSpPr>
          <p:nvPr/>
        </p:nvCxnSpPr>
        <p:spPr>
          <a:xfrm>
            <a:off x="4497571" y="2832372"/>
            <a:ext cx="1371601" cy="233541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3"/>
          </p:cNvCxnSpPr>
          <p:nvPr/>
        </p:nvCxnSpPr>
        <p:spPr>
          <a:xfrm flipV="1">
            <a:off x="4497570" y="2753833"/>
            <a:ext cx="1371602" cy="132773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7" idx="3"/>
          </p:cNvCxnSpPr>
          <p:nvPr/>
        </p:nvCxnSpPr>
        <p:spPr>
          <a:xfrm flipH="1">
            <a:off x="4497571" y="4000080"/>
            <a:ext cx="1371601" cy="134853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73874" y="213305"/>
            <a:ext cx="4350871"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4.4.2.5</a:t>
            </a:r>
            <a:r>
              <a:rPr lang="zh-CN" altLang="en-US" kern="100" dirty="0">
                <a:solidFill>
                  <a:srgbClr val="A6A6A6"/>
                </a:solidFill>
                <a:latin typeface="DengXian" charset="-122"/>
                <a:ea typeface="DengXian" charset="-122"/>
                <a:cs typeface="Times New Roman" charset="0"/>
              </a:rPr>
              <a:t> 企业再造从重新设计业务流程着手</a:t>
            </a:r>
            <a:endParaRPr lang="zh-CN" altLang="zh-CN" kern="100" dirty="0">
              <a:effectLst/>
              <a:latin typeface="DengXian" charset="-122"/>
              <a:ea typeface="DengXian" charset="-122"/>
              <a:cs typeface="Times New Roman" charset="0"/>
            </a:endParaRPr>
          </a:p>
        </p:txBody>
      </p:sp>
      <p:sp>
        <p:nvSpPr>
          <p:cNvPr id="22" name="文本框 21"/>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4.4.2.0</a:t>
            </a:r>
            <a:r>
              <a:rPr lang="zh-CN" altLang="en-US" sz="2800" b="0" dirty="0">
                <a:solidFill>
                  <a:schemeClr val="tx1"/>
                </a:solidFill>
                <a:latin typeface="黑体" panose="02010609060101010101" pitchFamily="49" charset="-122"/>
                <a:ea typeface="黑体" panose="02010609060101010101" pitchFamily="49" charset="-122"/>
                <a:sym typeface="+mn-ea"/>
              </a:rPr>
              <a:t> 企业再造（单选，文字</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23" name="图示 4">
            <a:extLst>
              <a:ext uri="{FF2B5EF4-FFF2-40B4-BE49-F238E27FC236}">
                <a16:creationId xmlns:a16="http://schemas.microsoft.com/office/drawing/2014/main" id="{6DA1DBEE-1A53-49DB-8B34-6ABC881624CC}"/>
              </a:ext>
            </a:extLst>
          </p:cNvPr>
          <p:cNvGraphicFramePr/>
          <p:nvPr/>
        </p:nvGraphicFramePr>
        <p:xfrm>
          <a:off x="8703554" y="95954"/>
          <a:ext cx="4147033" cy="8804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8115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753990"/>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企业再造的实施步骤（文字★）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4.4 </a:t>
            </a:r>
            <a:r>
              <a:rPr lang="zh-CN" altLang="en-US" sz="2800" b="1" dirty="0">
                <a:latin typeface="黑体" panose="02010609060101010101" pitchFamily="49" charset="-122"/>
                <a:ea typeface="黑体" panose="02010609060101010101" pitchFamily="49" charset="-122"/>
                <a:sym typeface="+mn-ea"/>
              </a:rPr>
              <a:t>企业组织再造</a:t>
            </a:r>
          </a:p>
        </p:txBody>
      </p:sp>
      <p:sp>
        <p:nvSpPr>
          <p:cNvPr id="11" name="矩形 10"/>
          <p:cNvSpPr/>
          <p:nvPr/>
        </p:nvSpPr>
        <p:spPr>
          <a:xfrm>
            <a:off x="68291" y="227455"/>
            <a:ext cx="2504212"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4.4.3.0</a:t>
            </a:r>
            <a:r>
              <a:rPr lang="zh-CN" altLang="en-US" kern="100" dirty="0">
                <a:solidFill>
                  <a:srgbClr val="A6A6A6"/>
                </a:solidFill>
                <a:latin typeface="DengXian" charset="-122"/>
                <a:ea typeface="DengXian" charset="-122"/>
                <a:cs typeface="Times New Roman" charset="0"/>
              </a:rPr>
              <a:t> 企业再造的实施</a:t>
            </a:r>
            <a:endParaRPr lang="zh-CN" altLang="zh-CN" kern="100" dirty="0">
              <a:effectLst/>
              <a:latin typeface="DengXian" charset="-122"/>
              <a:ea typeface="DengXian" charset="-122"/>
              <a:cs typeface="Times New Roman" charset="0"/>
            </a:endParaRPr>
          </a:p>
        </p:txBody>
      </p:sp>
      <p:sp>
        <p:nvSpPr>
          <p:cNvPr id="15" name="文本框 14"/>
          <p:cNvSpPr txBox="1"/>
          <p:nvPr>
            <p:custDataLst>
              <p:tags r:id="rId2"/>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4.4.2.0</a:t>
            </a:r>
            <a:r>
              <a:rPr lang="zh-CN" altLang="en-US" sz="2800" b="0" dirty="0">
                <a:solidFill>
                  <a:schemeClr val="tx1"/>
                </a:solidFill>
                <a:latin typeface="黑体" panose="02010609060101010101" pitchFamily="49" charset="-122"/>
                <a:ea typeface="黑体" panose="02010609060101010101" pitchFamily="49" charset="-122"/>
                <a:sym typeface="+mn-ea"/>
              </a:rPr>
              <a:t> 企业再造（单选，文字</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6" name="图示 4">
            <a:extLst>
              <a:ext uri="{FF2B5EF4-FFF2-40B4-BE49-F238E27FC236}">
                <a16:creationId xmlns:a16="http://schemas.microsoft.com/office/drawing/2014/main" id="{6DA1DBEE-1A53-49DB-8B34-6ABC881624CC}"/>
              </a:ext>
            </a:extLst>
          </p:cNvPr>
          <p:cNvGraphicFramePr/>
          <p:nvPr/>
        </p:nvGraphicFramePr>
        <p:xfrm>
          <a:off x="8703554" y="95954"/>
          <a:ext cx="4147033" cy="8804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26285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753990"/>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企业再造的实施步骤（文字★）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4.4 </a:t>
            </a:r>
            <a:r>
              <a:rPr lang="zh-CN" altLang="en-US" sz="2800" b="1" dirty="0">
                <a:latin typeface="黑体" panose="02010609060101010101" pitchFamily="49" charset="-122"/>
                <a:ea typeface="黑体" panose="02010609060101010101" pitchFamily="49" charset="-122"/>
                <a:sym typeface="+mn-ea"/>
              </a:rPr>
              <a:t>企业组织再造</a:t>
            </a:r>
          </a:p>
        </p:txBody>
      </p:sp>
      <p:graphicFrame>
        <p:nvGraphicFramePr>
          <p:cNvPr id="5" name="图示 4"/>
          <p:cNvGraphicFramePr/>
          <p:nvPr/>
        </p:nvGraphicFramePr>
        <p:xfrm>
          <a:off x="1911159" y="2753863"/>
          <a:ext cx="8122093" cy="39487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矩形 10"/>
          <p:cNvSpPr/>
          <p:nvPr/>
        </p:nvSpPr>
        <p:spPr>
          <a:xfrm>
            <a:off x="92291" y="227455"/>
            <a:ext cx="2965877"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4.4.3.1</a:t>
            </a:r>
            <a:r>
              <a:rPr lang="zh-CN" altLang="en-US" kern="100" dirty="0">
                <a:solidFill>
                  <a:srgbClr val="A6A6A6"/>
                </a:solidFill>
                <a:latin typeface="DengXian" charset="-122"/>
                <a:ea typeface="DengXian" charset="-122"/>
                <a:cs typeface="Times New Roman" charset="0"/>
              </a:rPr>
              <a:t> 构建企业再造的团队</a:t>
            </a:r>
            <a:endParaRPr lang="zh-CN" altLang="zh-CN" kern="100" dirty="0">
              <a:effectLst/>
              <a:latin typeface="DengXian" charset="-122"/>
              <a:ea typeface="DengXian" charset="-122"/>
              <a:cs typeface="Times New Roman" charset="0"/>
            </a:endParaRPr>
          </a:p>
        </p:txBody>
      </p:sp>
      <p:sp>
        <p:nvSpPr>
          <p:cNvPr id="15" name="文本框 14"/>
          <p:cNvSpPr txBox="1"/>
          <p:nvPr>
            <p:custDataLst>
              <p:tags r:id="rId2"/>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4.4.2.0</a:t>
            </a:r>
            <a:r>
              <a:rPr lang="zh-CN" altLang="en-US" sz="2800" b="0" dirty="0">
                <a:solidFill>
                  <a:schemeClr val="tx1"/>
                </a:solidFill>
                <a:latin typeface="黑体" panose="02010609060101010101" pitchFamily="49" charset="-122"/>
                <a:ea typeface="黑体" panose="02010609060101010101" pitchFamily="49" charset="-122"/>
                <a:sym typeface="+mn-ea"/>
              </a:rPr>
              <a:t> 企业再造（单选，文字</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6" name="图示 4">
            <a:extLst>
              <a:ext uri="{FF2B5EF4-FFF2-40B4-BE49-F238E27FC236}">
                <a16:creationId xmlns:a16="http://schemas.microsoft.com/office/drawing/2014/main" id="{6DA1DBEE-1A53-49DB-8B34-6ABC881624CC}"/>
              </a:ext>
            </a:extLst>
          </p:cNvPr>
          <p:cNvGraphicFramePr/>
          <p:nvPr/>
        </p:nvGraphicFramePr>
        <p:xfrm>
          <a:off x="8703554" y="95954"/>
          <a:ext cx="4147033" cy="88048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49131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80619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企业再造的基础工作（文字★）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4.4 </a:t>
            </a:r>
            <a:r>
              <a:rPr lang="zh-CN" altLang="en-US" sz="2800" b="1" dirty="0">
                <a:latin typeface="黑体" panose="02010609060101010101" pitchFamily="49" charset="-122"/>
                <a:ea typeface="黑体" panose="02010609060101010101" pitchFamily="49" charset="-122"/>
                <a:sym typeface="+mn-ea"/>
              </a:rPr>
              <a:t>企业组织再造</a:t>
            </a:r>
          </a:p>
        </p:txBody>
      </p:sp>
      <p:sp>
        <p:nvSpPr>
          <p:cNvPr id="5" name="圆角矩形 4"/>
          <p:cNvSpPr/>
          <p:nvPr/>
        </p:nvSpPr>
        <p:spPr>
          <a:xfrm>
            <a:off x="4228385" y="2758938"/>
            <a:ext cx="3391615" cy="859459"/>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400" dirty="0">
                <a:solidFill>
                  <a:schemeClr val="tx1"/>
                </a:solidFill>
                <a:latin typeface="SimHei" charset="-122"/>
                <a:ea typeface="SimHei" charset="-122"/>
                <a:cs typeface="SimHei" charset="-122"/>
              </a:rPr>
              <a:t>建立有效的组织保障</a:t>
            </a:r>
            <a:endParaRPr lang="en-US" altLang="zh-CN" sz="2400" dirty="0">
              <a:solidFill>
                <a:schemeClr val="tx1"/>
              </a:solidFill>
              <a:latin typeface="SimHei" charset="-122"/>
              <a:ea typeface="SimHei" charset="-122"/>
              <a:cs typeface="SimHei" charset="-122"/>
            </a:endParaRPr>
          </a:p>
        </p:txBody>
      </p:sp>
      <p:sp>
        <p:nvSpPr>
          <p:cNvPr id="6" name="圆角矩形 5"/>
          <p:cNvSpPr/>
          <p:nvPr/>
        </p:nvSpPr>
        <p:spPr>
          <a:xfrm>
            <a:off x="4228385" y="3783201"/>
            <a:ext cx="3391615" cy="859459"/>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400" dirty="0">
                <a:solidFill>
                  <a:schemeClr val="tx1"/>
                </a:solidFill>
                <a:latin typeface="SimHei" charset="-122"/>
                <a:ea typeface="SimHei" charset="-122"/>
                <a:cs typeface="SimHei" charset="-122"/>
              </a:rPr>
              <a:t>建立流程管理信息系统</a:t>
            </a:r>
            <a:endParaRPr lang="en-US" altLang="zh-CN" sz="2400" dirty="0">
              <a:solidFill>
                <a:schemeClr val="tx1"/>
              </a:solidFill>
              <a:latin typeface="SimHei" charset="-122"/>
              <a:ea typeface="SimHei" charset="-122"/>
              <a:cs typeface="SimHei" charset="-122"/>
            </a:endParaRPr>
          </a:p>
        </p:txBody>
      </p:sp>
      <p:sp>
        <p:nvSpPr>
          <p:cNvPr id="7" name="圆角矩形 6"/>
          <p:cNvSpPr/>
          <p:nvPr/>
        </p:nvSpPr>
        <p:spPr>
          <a:xfrm>
            <a:off x="4228385" y="4816326"/>
            <a:ext cx="3391615" cy="859459"/>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400" dirty="0">
                <a:solidFill>
                  <a:schemeClr val="tx1"/>
                </a:solidFill>
                <a:latin typeface="SimHei" charset="-122"/>
                <a:ea typeface="SimHei" charset="-122"/>
                <a:cs typeface="SimHei" charset="-122"/>
              </a:rPr>
              <a:t>重塑企业文化</a:t>
            </a:r>
            <a:endParaRPr lang="en-US" altLang="zh-CN" sz="2400" dirty="0">
              <a:solidFill>
                <a:schemeClr val="tx1"/>
              </a:solidFill>
              <a:latin typeface="SimHei" charset="-122"/>
              <a:ea typeface="SimHei" charset="-122"/>
              <a:cs typeface="SimHei" charset="-122"/>
            </a:endParaRPr>
          </a:p>
        </p:txBody>
      </p:sp>
      <p:sp>
        <p:nvSpPr>
          <p:cNvPr id="8" name="圆角矩形 7"/>
          <p:cNvSpPr/>
          <p:nvPr/>
        </p:nvSpPr>
        <p:spPr>
          <a:xfrm>
            <a:off x="4228385" y="5861858"/>
            <a:ext cx="3391615" cy="859459"/>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400" dirty="0">
                <a:solidFill>
                  <a:schemeClr val="tx1"/>
                </a:solidFill>
                <a:latin typeface="SimHei" charset="-122"/>
                <a:ea typeface="SimHei" charset="-122"/>
                <a:cs typeface="SimHei" charset="-122"/>
              </a:rPr>
              <a:t>培养复合型人才</a:t>
            </a:r>
            <a:endParaRPr lang="en-US" altLang="zh-CN" sz="2400" dirty="0">
              <a:solidFill>
                <a:schemeClr val="tx1"/>
              </a:solidFill>
              <a:latin typeface="SimHei" charset="-122"/>
              <a:ea typeface="SimHei" charset="-122"/>
              <a:cs typeface="SimHei" charset="-122"/>
            </a:endParaRPr>
          </a:p>
        </p:txBody>
      </p:sp>
      <p:sp>
        <p:nvSpPr>
          <p:cNvPr id="14" name="矩形 13"/>
          <p:cNvSpPr/>
          <p:nvPr/>
        </p:nvSpPr>
        <p:spPr>
          <a:xfrm>
            <a:off x="92290" y="227455"/>
            <a:ext cx="2965877"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4.4.4.0</a:t>
            </a:r>
            <a:r>
              <a:rPr lang="zh-CN" altLang="en-US" kern="100" dirty="0">
                <a:solidFill>
                  <a:srgbClr val="A6A6A6"/>
                </a:solidFill>
                <a:latin typeface="DengXian" charset="-122"/>
                <a:ea typeface="DengXian" charset="-122"/>
                <a:cs typeface="Times New Roman" charset="0"/>
              </a:rPr>
              <a:t> 企业再造的基础工作</a:t>
            </a:r>
            <a:endParaRPr lang="zh-CN" altLang="zh-CN" kern="100" dirty="0">
              <a:effectLst/>
              <a:latin typeface="DengXian" charset="-122"/>
              <a:ea typeface="DengXian" charset="-122"/>
              <a:cs typeface="Times New Roman" charset="0"/>
            </a:endParaRPr>
          </a:p>
        </p:txBody>
      </p:sp>
      <p:sp>
        <p:nvSpPr>
          <p:cNvPr id="15" name="文本框 14"/>
          <p:cNvSpPr txBox="1"/>
          <p:nvPr>
            <p:custDataLst>
              <p:tags r:id="rId2"/>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4.4.2.0</a:t>
            </a:r>
            <a:r>
              <a:rPr lang="zh-CN" altLang="en-US" sz="2800" b="0" dirty="0">
                <a:solidFill>
                  <a:schemeClr val="tx1"/>
                </a:solidFill>
                <a:latin typeface="黑体" panose="02010609060101010101" pitchFamily="49" charset="-122"/>
                <a:ea typeface="黑体" panose="02010609060101010101" pitchFamily="49" charset="-122"/>
                <a:sym typeface="+mn-ea"/>
              </a:rPr>
              <a:t> 企业再造（单选，文字</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6" name="图示 4">
            <a:extLst>
              <a:ext uri="{FF2B5EF4-FFF2-40B4-BE49-F238E27FC236}">
                <a16:creationId xmlns:a16="http://schemas.microsoft.com/office/drawing/2014/main" id="{6DA1DBEE-1A53-49DB-8B34-6ABC881624CC}"/>
              </a:ext>
            </a:extLst>
          </p:cNvPr>
          <p:cNvGraphicFramePr/>
          <p:nvPr/>
        </p:nvGraphicFramePr>
        <p:xfrm>
          <a:off x="8703554" y="95954"/>
          <a:ext cx="4147033" cy="8804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50035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gn="l">
              <a:lnSpc>
                <a:spcPct val="90000"/>
              </a:lnSpc>
              <a:buNone/>
            </a:pPr>
            <a:r>
              <a:rPr lang="en-US" altLang="zh-CN" sz="2400" b="0" dirty="0">
                <a:solidFill>
                  <a:schemeClr val="tx1"/>
                </a:solidFill>
                <a:latin typeface="黑体" panose="02010609060101010101" pitchFamily="49" charset="-122"/>
                <a:ea typeface="黑体" panose="02010609060101010101" pitchFamily="49" charset="-122"/>
              </a:rPr>
              <a:t>二十世纪六七十年代以来，信息技术革命使企业面临严峻挑战，有些管理专</a:t>
            </a:r>
            <a:r>
              <a:rPr lang="zh-CN" altLang="en-US" sz="2400" b="0" dirty="0">
                <a:solidFill>
                  <a:schemeClr val="tx1"/>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a:p>
            <a:pPr algn="l">
              <a:lnSpc>
                <a:spcPct val="90000"/>
              </a:lnSpc>
              <a:buNone/>
            </a:pPr>
            <a:endParaRPr lang="en-US" altLang="zh-CN" sz="2400" b="0" dirty="0">
              <a:solidFill>
                <a:schemeClr val="tx1"/>
              </a:solidFill>
              <a:latin typeface="黑体" panose="02010609060101010101" pitchFamily="49" charset="-122"/>
              <a:ea typeface="黑体" panose="02010609060101010101" pitchFamily="49" charset="-122"/>
            </a:endParaRPr>
          </a:p>
          <a:p>
            <a:pPr algn="l">
              <a:lnSpc>
                <a:spcPct val="90000"/>
              </a:lnSpc>
              <a:buNone/>
            </a:pPr>
            <a:r>
              <a:rPr lang="en-US" altLang="zh-CN" sz="2400" b="0" dirty="0">
                <a:solidFill>
                  <a:schemeClr val="tx1"/>
                </a:solidFill>
                <a:latin typeface="黑体" panose="02010609060101010101" pitchFamily="49" charset="-122"/>
                <a:ea typeface="黑体" panose="02010609060101010101" pitchFamily="49" charset="-122"/>
              </a:rPr>
              <a:t>家阐述这种全新挑战的理论是（）</a:t>
            </a:r>
          </a:p>
          <a:p>
            <a:pPr algn="l">
              <a:lnSpc>
                <a:spcPct val="90000"/>
              </a:lnSpc>
              <a:buNone/>
            </a:pPr>
            <a:endParaRPr lang="en-US" altLang="zh-CN" sz="2400" b="0" dirty="0">
              <a:solidFill>
                <a:schemeClr val="tx1"/>
              </a:solidFill>
              <a:latin typeface="黑体" panose="02010609060101010101" pitchFamily="49" charset="-122"/>
              <a:ea typeface="黑体" panose="02010609060101010101" pitchFamily="49" charset="-122"/>
            </a:endParaRPr>
          </a:p>
          <a:p>
            <a:pPr algn="l">
              <a:lnSpc>
                <a:spcPct val="90000"/>
              </a:lnSpc>
              <a:buNone/>
            </a:pPr>
            <a:r>
              <a:rPr lang="en-US" altLang="zh-CN" sz="2400" b="0" dirty="0">
                <a:solidFill>
                  <a:schemeClr val="tx1"/>
                </a:solidFill>
                <a:latin typeface="黑体" panose="02010609060101010101" pitchFamily="49" charset="-122"/>
                <a:ea typeface="黑体" panose="02010609060101010101" pitchFamily="49" charset="-122"/>
              </a:rPr>
              <a:t>A:3C理论</a:t>
            </a:r>
          </a:p>
          <a:p>
            <a:pPr algn="l">
              <a:lnSpc>
                <a:spcPct val="90000"/>
              </a:lnSpc>
              <a:buNone/>
            </a:pPr>
            <a:endParaRPr lang="en-US" altLang="zh-CN" sz="2400" b="0" dirty="0">
              <a:solidFill>
                <a:schemeClr val="tx1"/>
              </a:solidFill>
              <a:latin typeface="黑体" panose="02010609060101010101" pitchFamily="49" charset="-122"/>
              <a:ea typeface="黑体" panose="02010609060101010101" pitchFamily="49" charset="-122"/>
            </a:endParaRPr>
          </a:p>
          <a:p>
            <a:pPr algn="l">
              <a:lnSpc>
                <a:spcPct val="90000"/>
              </a:lnSpc>
              <a:buNone/>
            </a:pPr>
            <a:r>
              <a:rPr lang="en-US" altLang="zh-CN" sz="2400" b="0" dirty="0">
                <a:solidFill>
                  <a:schemeClr val="tx1"/>
                </a:solidFill>
                <a:latin typeface="黑体" panose="02010609060101010101" pitchFamily="49" charset="-122"/>
                <a:ea typeface="黑体" panose="02010609060101010101" pitchFamily="49" charset="-122"/>
              </a:rPr>
              <a:t>B:4C理论 </a:t>
            </a:r>
          </a:p>
          <a:p>
            <a:pPr algn="l">
              <a:lnSpc>
                <a:spcPct val="90000"/>
              </a:lnSpc>
              <a:buNone/>
            </a:pPr>
            <a:endParaRPr lang="en-US" altLang="zh-CN" sz="2400" b="0" dirty="0">
              <a:solidFill>
                <a:schemeClr val="tx1"/>
              </a:solidFill>
              <a:latin typeface="黑体" panose="02010609060101010101" pitchFamily="49" charset="-122"/>
              <a:ea typeface="黑体" panose="02010609060101010101" pitchFamily="49" charset="-122"/>
            </a:endParaRPr>
          </a:p>
          <a:p>
            <a:pPr algn="l">
              <a:lnSpc>
                <a:spcPct val="90000"/>
              </a:lnSpc>
              <a:buNone/>
            </a:pPr>
            <a:r>
              <a:rPr lang="en-US" altLang="zh-CN" sz="2400" b="0" dirty="0">
                <a:solidFill>
                  <a:schemeClr val="tx1"/>
                </a:solidFill>
                <a:latin typeface="黑体" panose="02010609060101010101" pitchFamily="49" charset="-122"/>
                <a:ea typeface="黑体" panose="02010609060101010101" pitchFamily="49" charset="-122"/>
              </a:rPr>
              <a:t>C:3P理论</a:t>
            </a:r>
          </a:p>
          <a:p>
            <a:pPr>
              <a:lnSpc>
                <a:spcPct val="150000"/>
              </a:lnSpc>
            </a:pPr>
            <a:endParaRPr sz="2400" b="0" dirty="0">
              <a:latin typeface="黑体" panose="02010609060101010101" pitchFamily="49" charset="-122"/>
              <a:ea typeface="黑体" panose="02010609060101010101" pitchFamily="49" charset="-122"/>
            </a:endParaRPr>
          </a:p>
          <a:p>
            <a:pPr algn="l">
              <a:lnSpc>
                <a:spcPct val="90000"/>
              </a:lnSpc>
              <a:buNone/>
            </a:pPr>
            <a:r>
              <a:rPr lang="en-US" altLang="zh-CN" sz="2400" b="0" dirty="0">
                <a:solidFill>
                  <a:schemeClr val="tx1"/>
                </a:solidFill>
                <a:latin typeface="黑体" panose="02010609060101010101" pitchFamily="49" charset="-122"/>
                <a:ea typeface="黑体" panose="02010609060101010101" pitchFamily="49" charset="-122"/>
              </a:rPr>
              <a:t>D:4P理论</a:t>
            </a:r>
            <a:endParaRPr sz="2400" b="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53012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gn="l">
              <a:lnSpc>
                <a:spcPct val="90000"/>
              </a:lnSpc>
              <a:buNone/>
            </a:pPr>
            <a:r>
              <a:rPr lang="en-US" altLang="zh-CN" sz="2400" b="0" dirty="0">
                <a:solidFill>
                  <a:schemeClr val="tx1"/>
                </a:solidFill>
                <a:latin typeface="黑体" panose="02010609060101010101" pitchFamily="49" charset="-122"/>
                <a:ea typeface="黑体" panose="02010609060101010101" pitchFamily="49" charset="-122"/>
              </a:rPr>
              <a:t>二十世纪六七十年代以来，信息技术革命使企业面临严峻挑战，有些管理专</a:t>
            </a:r>
          </a:p>
          <a:p>
            <a:pPr algn="l">
              <a:lnSpc>
                <a:spcPct val="90000"/>
              </a:lnSpc>
              <a:buNone/>
            </a:pPr>
            <a:endParaRPr lang="en-US" altLang="zh-CN" sz="2400" b="0" dirty="0">
              <a:solidFill>
                <a:schemeClr val="tx1"/>
              </a:solidFill>
              <a:latin typeface="黑体" panose="02010609060101010101" pitchFamily="49" charset="-122"/>
              <a:ea typeface="黑体" panose="02010609060101010101" pitchFamily="49" charset="-122"/>
            </a:endParaRPr>
          </a:p>
          <a:p>
            <a:pPr algn="l">
              <a:lnSpc>
                <a:spcPct val="90000"/>
              </a:lnSpc>
              <a:buNone/>
            </a:pPr>
            <a:r>
              <a:rPr lang="en-US" altLang="zh-CN" sz="2400" b="0" dirty="0" err="1">
                <a:solidFill>
                  <a:schemeClr val="tx1"/>
                </a:solidFill>
                <a:latin typeface="黑体" panose="02010609060101010101" pitchFamily="49" charset="-122"/>
                <a:ea typeface="黑体" panose="02010609060101010101" pitchFamily="49" charset="-122"/>
              </a:rPr>
              <a:t>家阐述这种全新挑战的理论是（</a:t>
            </a:r>
            <a:r>
              <a:rPr lang="en-US" altLang="zh-CN" sz="2400" dirty="0" err="1">
                <a:solidFill>
                  <a:srgbClr val="FF0000"/>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p>
          <a:p>
            <a:pPr algn="l">
              <a:lnSpc>
                <a:spcPct val="90000"/>
              </a:lnSpc>
              <a:buNone/>
            </a:pPr>
            <a:endParaRPr lang="en-US" altLang="zh-CN" sz="2400" dirty="0">
              <a:solidFill>
                <a:srgbClr val="FF0000"/>
              </a:solidFill>
              <a:latin typeface="黑体" panose="02010609060101010101" pitchFamily="49" charset="-122"/>
              <a:ea typeface="黑体" panose="02010609060101010101" pitchFamily="49" charset="-122"/>
            </a:endParaRPr>
          </a:p>
          <a:p>
            <a:pPr algn="l">
              <a:lnSpc>
                <a:spcPct val="90000"/>
              </a:lnSpc>
              <a:buNone/>
            </a:pPr>
            <a:r>
              <a:rPr lang="en-US" altLang="zh-CN" sz="2400" dirty="0">
                <a:solidFill>
                  <a:srgbClr val="FF0000"/>
                </a:solidFill>
                <a:latin typeface="黑体" panose="02010609060101010101" pitchFamily="49" charset="-122"/>
                <a:ea typeface="黑体" panose="02010609060101010101" pitchFamily="49" charset="-122"/>
              </a:rPr>
              <a:t>A:3C理论</a:t>
            </a:r>
            <a:endParaRPr lang="en-US" altLang="zh-CN" sz="2400" b="0" dirty="0">
              <a:solidFill>
                <a:schemeClr val="tx1"/>
              </a:solidFill>
              <a:latin typeface="黑体" panose="02010609060101010101" pitchFamily="49" charset="-122"/>
              <a:ea typeface="黑体" panose="02010609060101010101" pitchFamily="49" charset="-122"/>
            </a:endParaRPr>
          </a:p>
          <a:p>
            <a:pPr algn="l">
              <a:lnSpc>
                <a:spcPct val="90000"/>
              </a:lnSpc>
              <a:buNone/>
            </a:pPr>
            <a:endParaRPr lang="en-US" altLang="zh-CN" sz="2400" b="0" dirty="0">
              <a:solidFill>
                <a:schemeClr val="tx1"/>
              </a:solidFill>
              <a:latin typeface="黑体" panose="02010609060101010101" pitchFamily="49" charset="-122"/>
              <a:ea typeface="黑体" panose="02010609060101010101" pitchFamily="49" charset="-122"/>
            </a:endParaRPr>
          </a:p>
          <a:p>
            <a:pPr algn="l">
              <a:lnSpc>
                <a:spcPct val="90000"/>
              </a:lnSpc>
              <a:buNone/>
            </a:pPr>
            <a:r>
              <a:rPr lang="en-US" altLang="zh-CN" sz="2400" b="0" dirty="0">
                <a:solidFill>
                  <a:schemeClr val="tx1"/>
                </a:solidFill>
                <a:latin typeface="黑体" panose="02010609060101010101" pitchFamily="49" charset="-122"/>
                <a:ea typeface="黑体" panose="02010609060101010101" pitchFamily="49" charset="-122"/>
              </a:rPr>
              <a:t>B:4C理论 </a:t>
            </a:r>
          </a:p>
          <a:p>
            <a:pPr algn="l">
              <a:lnSpc>
                <a:spcPct val="90000"/>
              </a:lnSpc>
              <a:buNone/>
            </a:pPr>
            <a:endParaRPr lang="en-US" altLang="zh-CN" sz="2400" b="0" dirty="0">
              <a:solidFill>
                <a:schemeClr val="tx1"/>
              </a:solidFill>
              <a:latin typeface="黑体" panose="02010609060101010101" pitchFamily="49" charset="-122"/>
              <a:ea typeface="黑体" panose="02010609060101010101" pitchFamily="49" charset="-122"/>
            </a:endParaRPr>
          </a:p>
          <a:p>
            <a:pPr algn="l">
              <a:lnSpc>
                <a:spcPct val="90000"/>
              </a:lnSpc>
              <a:buNone/>
            </a:pPr>
            <a:r>
              <a:rPr lang="en-US" altLang="zh-CN" sz="2400" b="0" dirty="0">
                <a:solidFill>
                  <a:schemeClr val="tx1"/>
                </a:solidFill>
                <a:latin typeface="黑体" panose="02010609060101010101" pitchFamily="49" charset="-122"/>
                <a:ea typeface="黑体" panose="02010609060101010101" pitchFamily="49" charset="-122"/>
              </a:rPr>
              <a:t>C:3P理论</a:t>
            </a:r>
          </a:p>
          <a:p>
            <a:pPr>
              <a:lnSpc>
                <a:spcPct val="150000"/>
              </a:lnSpc>
            </a:pPr>
            <a:endParaRPr sz="2400" b="0" dirty="0">
              <a:latin typeface="黑体" panose="02010609060101010101" pitchFamily="49" charset="-122"/>
              <a:ea typeface="黑体" panose="02010609060101010101" pitchFamily="49" charset="-122"/>
            </a:endParaRPr>
          </a:p>
          <a:p>
            <a:pPr algn="l">
              <a:lnSpc>
                <a:spcPct val="90000"/>
              </a:lnSpc>
              <a:buNone/>
            </a:pPr>
            <a:r>
              <a:rPr lang="en-US" altLang="zh-CN" sz="2400" b="0" dirty="0">
                <a:solidFill>
                  <a:schemeClr val="tx1"/>
                </a:solidFill>
                <a:latin typeface="黑体" panose="02010609060101010101" pitchFamily="49" charset="-122"/>
                <a:ea typeface="黑体" panose="02010609060101010101" pitchFamily="49" charset="-122"/>
              </a:rPr>
              <a:t>D:4P理论</a:t>
            </a:r>
            <a:endParaRPr sz="2400" b="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89054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3C</a:t>
            </a:r>
            <a:r>
              <a:rPr lang="zh-CN" altLang="en-US" sz="2400" b="0" dirty="0">
                <a:solidFill>
                  <a:schemeClr val="tx1"/>
                </a:solidFill>
                <a:latin typeface="黑体" panose="02010609060101010101" pitchFamily="49" charset="-122"/>
                <a:ea typeface="黑体" panose="02010609060101010101" pitchFamily="49" charset="-122"/>
              </a:rPr>
              <a:t>理论是指顾客、变化和（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商业</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沟通</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竞争</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创造</a:t>
            </a:r>
          </a:p>
        </p:txBody>
      </p:sp>
    </p:spTree>
    <p:extLst>
      <p:ext uri="{BB962C8B-B14F-4D97-AF65-F5344CB8AC3E}">
        <p14:creationId xmlns:p14="http://schemas.microsoft.com/office/powerpoint/2010/main" val="733489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3C</a:t>
            </a:r>
            <a:r>
              <a:rPr lang="zh-CN" altLang="en-US" sz="2400" b="0" dirty="0">
                <a:solidFill>
                  <a:schemeClr val="tx1"/>
                </a:solidFill>
                <a:latin typeface="黑体" panose="02010609060101010101" pitchFamily="49" charset="-122"/>
                <a:ea typeface="黑体" panose="02010609060101010101" pitchFamily="49" charset="-122"/>
              </a:rPr>
              <a:t>理论是指顾客、变化和（     </a:t>
            </a: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商业</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沟通</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竞争</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创造</a:t>
            </a:r>
          </a:p>
        </p:txBody>
      </p:sp>
    </p:spTree>
    <p:extLst>
      <p:ext uri="{BB962C8B-B14F-4D97-AF65-F5344CB8AC3E}">
        <p14:creationId xmlns:p14="http://schemas.microsoft.com/office/powerpoint/2010/main" val="1194816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为了在衡量绩效的关键指标上取得显著改善而从根本上重新思考、彻底改造业务流程的概念是（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企业再造</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外包</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扁平化</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流程重组</a:t>
            </a:r>
          </a:p>
        </p:txBody>
      </p:sp>
    </p:spTree>
    <p:extLst>
      <p:ext uri="{BB962C8B-B14F-4D97-AF65-F5344CB8AC3E}">
        <p14:creationId xmlns:p14="http://schemas.microsoft.com/office/powerpoint/2010/main" val="182054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custDataLst>
              <p:tags r:id="rId1"/>
            </p:custDataLst>
          </p:nvPr>
        </p:nvSpPr>
        <p:spPr>
          <a:xfrm>
            <a:off x="4541338" y="1691299"/>
            <a:ext cx="3906347"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3765"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单选题</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30</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题 * </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1</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分</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30</a:t>
            </a:r>
            <a:r>
              <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分</a:t>
            </a:r>
          </a:p>
        </p:txBody>
      </p:sp>
      <p:sp>
        <p:nvSpPr>
          <p:cNvPr id="5" name="内容占位符 2"/>
          <p:cNvSpPr txBox="1"/>
          <p:nvPr>
            <p:custDataLst>
              <p:tags r:id="rId2"/>
            </p:custDataLst>
          </p:nvPr>
        </p:nvSpPr>
        <p:spPr>
          <a:xfrm>
            <a:off x="4559253" y="4283587"/>
            <a:ext cx="4716524"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3765"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论述题</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1</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题 *</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10</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分</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10</a:t>
            </a:r>
            <a:r>
              <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分</a:t>
            </a:r>
          </a:p>
        </p:txBody>
      </p:sp>
      <p:sp>
        <p:nvSpPr>
          <p:cNvPr id="12" name="左大括号 11"/>
          <p:cNvSpPr/>
          <p:nvPr/>
        </p:nvSpPr>
        <p:spPr>
          <a:xfrm>
            <a:off x="3515137" y="1889691"/>
            <a:ext cx="697230" cy="3492874"/>
          </a:xfrm>
          <a:prstGeom prst="leftBrace">
            <a:avLst>
              <a:gd name="adj1" fmla="val 76122"/>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lIns="91430" tIns="45718" rIns="91430" bIns="45718"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1148616" y="3256693"/>
            <a:ext cx="2582545" cy="768350"/>
          </a:xfrm>
          <a:prstGeom prst="rect">
            <a:avLst/>
          </a:prstGeom>
          <a:noFill/>
          <a:ln>
            <a:noFill/>
          </a:ln>
        </p:spPr>
        <p:txBody>
          <a:bodyPr wrap="square" rtlCol="0" anchor="t">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w="22225">
                  <a:solidFill>
                    <a:srgbClr val="ED7D31"/>
                  </a:solidFill>
                  <a:prstDash val="solid"/>
                </a:ln>
                <a:solidFill>
                  <a:srgbClr val="C00000"/>
                </a:solidFill>
                <a:effectLst/>
                <a:uLnTx/>
                <a:uFillTx/>
                <a:latin typeface="Calibri" panose="020F0502020204030204"/>
                <a:ea typeface="宋体" panose="02010600030101010101" pitchFamily="2" charset="-122"/>
                <a:cs typeface="+mn-cs"/>
              </a:rPr>
              <a:t>100</a:t>
            </a:r>
            <a:r>
              <a:rPr kumimoji="0" lang="zh-CN" altLang="en-US" sz="4400" b="1" i="0" u="none" strike="noStrike" kern="1200" cap="none" spc="0" normalizeH="0" baseline="0" noProof="0" dirty="0">
                <a:ln w="22225">
                  <a:solidFill>
                    <a:srgbClr val="ED7D31"/>
                  </a:solidFill>
                  <a:prstDash val="solid"/>
                </a:ln>
                <a:solidFill>
                  <a:srgbClr val="C00000"/>
                </a:solidFill>
                <a:effectLst/>
                <a:uLnTx/>
                <a:uFillTx/>
                <a:latin typeface="Calibri" panose="020F0502020204030204"/>
                <a:ea typeface="宋体" panose="02010600030101010101" pitchFamily="2" charset="-122"/>
                <a:cs typeface="+mn-cs"/>
              </a:rPr>
              <a:t>分</a:t>
            </a:r>
          </a:p>
        </p:txBody>
      </p:sp>
      <p:sp>
        <p:nvSpPr>
          <p:cNvPr id="14" name="内容占位符 2"/>
          <p:cNvSpPr txBox="1"/>
          <p:nvPr>
            <p:custDataLst>
              <p:tags r:id="rId3"/>
            </p:custDataLst>
          </p:nvPr>
        </p:nvSpPr>
        <p:spPr>
          <a:xfrm>
            <a:off x="4559253" y="2627403"/>
            <a:ext cx="3906347"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3765"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多选题</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5</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题 * </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2</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分</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10</a:t>
            </a:r>
            <a:r>
              <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分</a:t>
            </a:r>
          </a:p>
        </p:txBody>
      </p:sp>
      <p:sp>
        <p:nvSpPr>
          <p:cNvPr id="17" name="内容占位符 2"/>
          <p:cNvSpPr txBox="1"/>
          <p:nvPr>
            <p:custDataLst>
              <p:tags r:id="rId4"/>
            </p:custDataLst>
          </p:nvPr>
        </p:nvSpPr>
        <p:spPr>
          <a:xfrm>
            <a:off x="4559884" y="3470239"/>
            <a:ext cx="5256584"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3765"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简答题</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6</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题 * </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5</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分</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30</a:t>
            </a:r>
            <a:r>
              <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分</a:t>
            </a:r>
          </a:p>
        </p:txBody>
      </p:sp>
      <p:sp>
        <p:nvSpPr>
          <p:cNvPr id="9" name="内容占位符 2"/>
          <p:cNvSpPr txBox="1"/>
          <p:nvPr>
            <p:custDataLst>
              <p:tags r:id="rId5"/>
            </p:custDataLst>
          </p:nvPr>
        </p:nvSpPr>
        <p:spPr>
          <a:xfrm>
            <a:off x="4541338" y="5105163"/>
            <a:ext cx="4716524"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3765"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案例题</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1</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题 *</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20</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分</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20</a:t>
            </a:r>
            <a:r>
              <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分</a:t>
            </a:r>
          </a:p>
        </p:txBody>
      </p:sp>
      <p:sp>
        <p:nvSpPr>
          <p:cNvPr id="11" name="矩形 10"/>
          <p:cNvSpPr/>
          <p:nvPr/>
        </p:nvSpPr>
        <p:spPr>
          <a:xfrm>
            <a:off x="8465600" y="3211695"/>
            <a:ext cx="3247429" cy="769441"/>
          </a:xfrm>
          <a:prstGeom prst="rect">
            <a:avLst/>
          </a:prstGeom>
          <a:noFill/>
          <a:ln>
            <a:noFill/>
          </a:ln>
        </p:spPr>
        <p:txBody>
          <a:bodyPr wrap="square" rtlCol="0" anchor="t">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w="22225">
                  <a:solidFill>
                    <a:srgbClr val="ED7D31"/>
                  </a:solidFill>
                  <a:prstDash val="solid"/>
                </a:ln>
                <a:solidFill>
                  <a:srgbClr val="C00000"/>
                </a:solidFill>
                <a:effectLst/>
                <a:uLnTx/>
                <a:uFillTx/>
                <a:latin typeface="Calibri" panose="020F0502020204030204"/>
                <a:ea typeface="宋体" panose="02010600030101010101" pitchFamily="2" charset="-122"/>
                <a:cs typeface="+mn-cs"/>
              </a:rPr>
              <a:t>60</a:t>
            </a:r>
            <a:r>
              <a:rPr kumimoji="0" lang="zh-CN" altLang="en-US" sz="4400" b="1" i="0" u="none" strike="noStrike" kern="1200" cap="none" spc="0" normalizeH="0" baseline="0" noProof="0" dirty="0">
                <a:ln w="22225">
                  <a:solidFill>
                    <a:srgbClr val="ED7D31"/>
                  </a:solidFill>
                  <a:prstDash val="solid"/>
                </a:ln>
                <a:solidFill>
                  <a:srgbClr val="C00000"/>
                </a:solidFill>
                <a:effectLst/>
                <a:uLnTx/>
                <a:uFillTx/>
                <a:latin typeface="Calibri" panose="020F0502020204030204"/>
                <a:ea typeface="宋体" panose="02010600030101010101" pitchFamily="2" charset="-122"/>
                <a:cs typeface="+mn-cs"/>
              </a:rPr>
              <a:t>分万岁！</a:t>
            </a:r>
          </a:p>
        </p:txBody>
      </p:sp>
      <p:sp>
        <p:nvSpPr>
          <p:cNvPr id="13" name="标题 1">
            <a:extLst>
              <a:ext uri="{FF2B5EF4-FFF2-40B4-BE49-F238E27FC236}">
                <a16:creationId xmlns:a16="http://schemas.microsoft.com/office/drawing/2014/main" id="{8BADC125-EF7D-F34B-8EB9-472CADD4DF19}"/>
              </a:ext>
            </a:extLst>
          </p:cNvPr>
          <p:cNvSpPr txBox="1">
            <a:spLocks/>
          </p:cNvSpPr>
          <p:nvPr/>
        </p:nvSpPr>
        <p:spPr>
          <a:xfrm>
            <a:off x="838200" y="365125"/>
            <a:ext cx="577361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1" lang="zh-CN" altLang="en-US" sz="4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j-cs"/>
              </a:rPr>
              <a:t>考试题型介绍</a:t>
            </a:r>
          </a:p>
        </p:txBody>
      </p:sp>
    </p:spTree>
    <p:extLst>
      <p:ext uri="{BB962C8B-B14F-4D97-AF65-F5344CB8AC3E}">
        <p14:creationId xmlns:p14="http://schemas.microsoft.com/office/powerpoint/2010/main" val="2262842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为了在衡量绩效的关键指标上取得显著改善而从根本上重新思考、彻底改造业务流程的概念是（     </a:t>
            </a:r>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企业再造</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外包</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扁平化</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流程重组</a:t>
            </a:r>
          </a:p>
        </p:txBody>
      </p:sp>
    </p:spTree>
    <p:extLst>
      <p:ext uri="{BB962C8B-B14F-4D97-AF65-F5344CB8AC3E}">
        <p14:creationId xmlns:p14="http://schemas.microsoft.com/office/powerpoint/2010/main" val="2021510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企业再造理论的核心是（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1704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以顾客为中心</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坚持市场导向</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重新设计业务流程</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组织创新</a:t>
            </a:r>
          </a:p>
        </p:txBody>
      </p:sp>
    </p:spTree>
    <p:extLst>
      <p:ext uri="{BB962C8B-B14F-4D97-AF65-F5344CB8AC3E}">
        <p14:creationId xmlns:p14="http://schemas.microsoft.com/office/powerpoint/2010/main" val="840697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企业再造理论的核心是（    </a:t>
            </a: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1704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以顾客为中心</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坚持市场导向</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重新设计业务流程</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组织创新</a:t>
            </a:r>
          </a:p>
        </p:txBody>
      </p:sp>
    </p:spTree>
    <p:extLst>
      <p:ext uri="{BB962C8B-B14F-4D97-AF65-F5344CB8AC3E}">
        <p14:creationId xmlns:p14="http://schemas.microsoft.com/office/powerpoint/2010/main" val="860872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企业再造的出发点是( )</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A:以顾客为中心</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B:以竞争为中心</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C:以变化为中心</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D:以组织目标为中心</a:t>
            </a:r>
          </a:p>
        </p:txBody>
      </p:sp>
    </p:spTree>
    <p:extLst>
      <p:ext uri="{BB962C8B-B14F-4D97-AF65-F5344CB8AC3E}">
        <p14:creationId xmlns:p14="http://schemas.microsoft.com/office/powerpoint/2010/main" val="1284697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企业再造的出发点是(</a:t>
            </a:r>
            <a:r>
              <a:rPr lang="en-US" altLang="zh-CN" sz="2400" dirty="0">
                <a:solidFill>
                  <a:srgbClr val="FF0000"/>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 )</a:t>
            </a:r>
          </a:p>
          <a:p>
            <a:pPr>
              <a:lnSpc>
                <a:spcPct val="150000"/>
              </a:lnSpc>
            </a:pPr>
            <a:r>
              <a:rPr lang="zh-CN" altLang="en-US" sz="2400" dirty="0">
                <a:solidFill>
                  <a:srgbClr val="FF0000"/>
                </a:solidFill>
                <a:latin typeface="黑体" panose="02010609060101010101" pitchFamily="49" charset="-122"/>
                <a:ea typeface="黑体" panose="02010609060101010101" pitchFamily="49" charset="-122"/>
              </a:rPr>
              <a:t>A:以顾客为中心</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B:以竞争为中心</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C:以变化为中心</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D:以组织目标为中心</a:t>
            </a:r>
          </a:p>
        </p:txBody>
      </p:sp>
    </p:spTree>
    <p:extLst>
      <p:ext uri="{BB962C8B-B14F-4D97-AF65-F5344CB8AC3E}">
        <p14:creationId xmlns:p14="http://schemas.microsoft.com/office/powerpoint/2010/main" val="506352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2861" y="2691766"/>
            <a:ext cx="8466281" cy="934085"/>
            <a:chOff x="3988" y="4665"/>
            <a:chExt cx="11228" cy="1471"/>
          </a:xfrm>
        </p:grpSpPr>
        <p:sp>
          <p:nvSpPr>
            <p:cNvPr id="3" name="矩形 2"/>
            <p:cNvSpPr/>
            <p:nvPr/>
          </p:nvSpPr>
          <p:spPr>
            <a:xfrm>
              <a:off x="4756" y="4665"/>
              <a:ext cx="9687" cy="1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rPr>
                <a:t>第</a:t>
              </a: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章：企业组织管理</a:t>
              </a:r>
            </a:p>
          </p:txBody>
        </p:sp>
        <p:sp>
          <p:nvSpPr>
            <p:cNvPr id="4" name="矩形 3"/>
            <p:cNvSpPr/>
            <p:nvPr/>
          </p:nvSpPr>
          <p:spPr>
            <a:xfrm>
              <a:off x="4272" y="4665"/>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5" name="矩形 4"/>
            <p:cNvSpPr/>
            <p:nvPr/>
          </p:nvSpPr>
          <p:spPr>
            <a:xfrm>
              <a:off x="14443" y="4666"/>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6" name="矩形 5"/>
            <p:cNvSpPr/>
            <p:nvPr/>
          </p:nvSpPr>
          <p:spPr>
            <a:xfrm>
              <a:off x="3988"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7" name="矩形 6"/>
            <p:cNvSpPr/>
            <p:nvPr/>
          </p:nvSpPr>
          <p:spPr>
            <a:xfrm>
              <a:off x="15060"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050188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接连接符 7"/>
          <p:cNvSpPr>
            <a:spLocks noChangeShapeType="1"/>
          </p:cNvSpPr>
          <p:nvPr>
            <p:custDataLst>
              <p:tags r:id="rId2"/>
            </p:custDataLst>
          </p:nvPr>
        </p:nvSpPr>
        <p:spPr bwMode="auto">
          <a:xfrm>
            <a:off x="2652947" y="1552364"/>
            <a:ext cx="23578" cy="4730955"/>
          </a:xfrm>
          <a:prstGeom prst="line">
            <a:avLst/>
          </a:prstGeom>
          <a:solidFill>
            <a:srgbClr val="B680DA"/>
          </a:solidFill>
          <a:ln w="6350">
            <a:solidFill>
              <a:srgbClr val="A50021"/>
            </a:solidFill>
            <a:miter lim="800000"/>
          </a:ln>
        </p:spPr>
        <p:txBody>
          <a:bodyPr>
            <a:normAutofit fontScale="25000" lnSpcReduction="20000"/>
          </a:bodyPr>
          <a:lstStyle/>
          <a:p>
            <a:endParaRPr lang="zh-CN" altLang="en-US">
              <a:latin typeface="黑体" panose="02010609060101010101" pitchFamily="49" charset="-122"/>
              <a:ea typeface="黑体" panose="02010609060101010101" pitchFamily="49" charset="-122"/>
              <a:sym typeface="Arial" panose="020B0604020202020204" pitchFamily="34" charset="0"/>
            </a:endParaRPr>
          </a:p>
        </p:txBody>
      </p:sp>
      <p:grpSp>
        <p:nvGrpSpPr>
          <p:cNvPr id="14" name="组合 13"/>
          <p:cNvGrpSpPr/>
          <p:nvPr>
            <p:custDataLst>
              <p:tags r:id="rId3"/>
            </p:custDataLst>
          </p:nvPr>
        </p:nvGrpSpPr>
        <p:grpSpPr>
          <a:xfrm>
            <a:off x="2484526" y="1833637"/>
            <a:ext cx="6851834" cy="546147"/>
            <a:chOff x="2217049" y="1938958"/>
            <a:chExt cx="5199005" cy="394210"/>
          </a:xfrm>
          <a:solidFill>
            <a:srgbClr val="C00000"/>
          </a:solidFill>
        </p:grpSpPr>
        <p:sp>
          <p:nvSpPr>
            <p:cNvPr id="8" name="椭圆 2"/>
            <p:cNvSpPr>
              <a:spLocks noChangeArrowheads="1"/>
            </p:cNvSpPr>
            <p:nvPr>
              <p:custDataLst>
                <p:tags r:id="rId16"/>
              </p:custDataLst>
            </p:nvPr>
          </p:nvSpPr>
          <p:spPr bwMode="auto">
            <a:xfrm>
              <a:off x="2217049" y="2023530"/>
              <a:ext cx="255588" cy="255588"/>
            </a:xfrm>
            <a:prstGeom prst="ellipse">
              <a:avLst/>
            </a:prstGeom>
            <a:grpFill/>
            <a:ln w="12700" cmpd="sng">
              <a:solidFill>
                <a:srgbClr val="FF0000"/>
              </a:solidFill>
              <a:prstDash val="solid"/>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a:solidFill>
                  <a:srgbClr val="FFFFFF"/>
                </a:solidFill>
                <a:latin typeface="黑体" panose="02010609060101010101" pitchFamily="49" charset="-122"/>
                <a:ea typeface="黑体" panose="02010609060101010101" pitchFamily="49" charset="-122"/>
                <a:sym typeface="Arial" panose="020B0604020202020204" pitchFamily="34" charset="0"/>
              </a:endParaRPr>
            </a:p>
          </p:txBody>
        </p:sp>
        <p:sp>
          <p:nvSpPr>
            <p:cNvPr id="9" name="矩形 8"/>
            <p:cNvSpPr/>
            <p:nvPr>
              <p:custDataLst>
                <p:tags r:id="rId17"/>
              </p:custDataLst>
            </p:nvPr>
          </p:nvSpPr>
          <p:spPr bwMode="auto">
            <a:xfrm>
              <a:off x="2844054" y="1938958"/>
              <a:ext cx="4572000" cy="394210"/>
            </a:xfrm>
            <a:prstGeom prst="rect">
              <a:avLst/>
            </a:prstGeom>
            <a:grpFill/>
            <a:ln w="12700" cmpd="sng">
              <a:solidFill>
                <a:srgbClr val="FF0000"/>
              </a:solidFill>
              <a:prstDash val="solid"/>
              <a:round/>
            </a:ln>
          </p:spPr>
          <p:txBody>
            <a:bodyPr anchor="ctr">
              <a:no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a:solidFill>
                    <a:schemeClr val="bg1"/>
                  </a:solidFill>
                  <a:latin typeface="黑体" panose="02010609060101010101" pitchFamily="49" charset="-122"/>
                  <a:ea typeface="黑体" panose="02010609060101010101" pitchFamily="49" charset="-122"/>
                  <a:sym typeface="+mn-ea"/>
                </a:rPr>
                <a:t>企业组织管理概述</a:t>
              </a:r>
            </a:p>
          </p:txBody>
        </p:sp>
      </p:grpSp>
      <p:grpSp>
        <p:nvGrpSpPr>
          <p:cNvPr id="15" name="组合 14"/>
          <p:cNvGrpSpPr/>
          <p:nvPr>
            <p:custDataLst>
              <p:tags r:id="rId4"/>
            </p:custDataLst>
          </p:nvPr>
        </p:nvGrpSpPr>
        <p:grpSpPr>
          <a:xfrm>
            <a:off x="2484526" y="2769741"/>
            <a:ext cx="6851834" cy="546147"/>
            <a:chOff x="2217049" y="3096485"/>
            <a:chExt cx="5199005" cy="394210"/>
          </a:xfrm>
          <a:solidFill>
            <a:srgbClr val="C00000"/>
          </a:solidFill>
        </p:grpSpPr>
        <p:sp>
          <p:nvSpPr>
            <p:cNvPr id="10" name="矩形 9"/>
            <p:cNvSpPr/>
            <p:nvPr>
              <p:custDataLst>
                <p:tags r:id="rId14"/>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a:solidFill>
                    <a:schemeClr val="bg1"/>
                  </a:solidFill>
                  <a:latin typeface="黑体" panose="02010609060101010101" pitchFamily="49" charset="-122"/>
                  <a:ea typeface="黑体" panose="02010609060101010101" pitchFamily="49" charset="-122"/>
                  <a:sym typeface="+mn-ea"/>
                </a:rPr>
                <a:t>企业组织结构的形式</a:t>
              </a:r>
            </a:p>
          </p:txBody>
        </p:sp>
        <p:sp>
          <p:nvSpPr>
            <p:cNvPr id="11" name="椭圆 2"/>
            <p:cNvSpPr>
              <a:spLocks noChangeArrowheads="1"/>
            </p:cNvSpPr>
            <p:nvPr>
              <p:custDataLst>
                <p:tags r:id="rId15"/>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
        <p:nvSpPr>
          <p:cNvPr id="16" name="圆角矩形 15"/>
          <p:cNvSpPr/>
          <p:nvPr/>
        </p:nvSpPr>
        <p:spPr>
          <a:xfrm>
            <a:off x="674228" y="435118"/>
            <a:ext cx="7221972" cy="77660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a:latin typeface="黑体" panose="02010609060101010101" pitchFamily="49" charset="-122"/>
                <a:ea typeface="黑体" panose="02010609060101010101" pitchFamily="49" charset="-122"/>
              </a:rPr>
              <a:t>第</a:t>
            </a: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章 企业组织管理</a:t>
            </a:r>
          </a:p>
        </p:txBody>
      </p:sp>
      <p:grpSp>
        <p:nvGrpSpPr>
          <p:cNvPr id="12" name="组合 11"/>
          <p:cNvGrpSpPr/>
          <p:nvPr>
            <p:custDataLst>
              <p:tags r:id="rId5"/>
            </p:custDataLst>
          </p:nvPr>
        </p:nvGrpSpPr>
        <p:grpSpPr>
          <a:xfrm>
            <a:off x="2495600" y="3705845"/>
            <a:ext cx="6851834" cy="546147"/>
            <a:chOff x="2217049" y="3096485"/>
            <a:chExt cx="5199005" cy="394210"/>
          </a:xfrm>
          <a:solidFill>
            <a:srgbClr val="C00000"/>
          </a:solidFill>
        </p:grpSpPr>
        <p:sp>
          <p:nvSpPr>
            <p:cNvPr id="13" name="矩形 12"/>
            <p:cNvSpPr/>
            <p:nvPr>
              <p:custDataLst>
                <p:tags r:id="rId12"/>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a:solidFill>
                    <a:schemeClr val="bg1"/>
                  </a:solidFill>
                  <a:latin typeface="黑体" panose="02010609060101010101" pitchFamily="49" charset="-122"/>
                  <a:ea typeface="黑体" panose="02010609060101010101" pitchFamily="49" charset="-122"/>
                  <a:sym typeface="+mn-ea"/>
                </a:rPr>
                <a:t>网络时代企业组织的创新</a:t>
              </a:r>
            </a:p>
          </p:txBody>
        </p:sp>
        <p:sp>
          <p:nvSpPr>
            <p:cNvPr id="17" name="椭圆 2"/>
            <p:cNvSpPr>
              <a:spLocks noChangeArrowheads="1"/>
            </p:cNvSpPr>
            <p:nvPr>
              <p:custDataLst>
                <p:tags r:id="rId13"/>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grpSp>
        <p:nvGrpSpPr>
          <p:cNvPr id="18" name="组合 17"/>
          <p:cNvGrpSpPr/>
          <p:nvPr>
            <p:custDataLst>
              <p:tags r:id="rId6"/>
            </p:custDataLst>
          </p:nvPr>
        </p:nvGrpSpPr>
        <p:grpSpPr>
          <a:xfrm>
            <a:off x="2495600" y="4599858"/>
            <a:ext cx="6851834" cy="546147"/>
            <a:chOff x="2217049" y="3096485"/>
            <a:chExt cx="5199005" cy="394210"/>
          </a:xfrm>
          <a:solidFill>
            <a:srgbClr val="C00000"/>
          </a:solidFill>
        </p:grpSpPr>
        <p:sp>
          <p:nvSpPr>
            <p:cNvPr id="19" name="矩形 18"/>
            <p:cNvSpPr/>
            <p:nvPr>
              <p:custDataLst>
                <p:tags r:id="rId10"/>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a:solidFill>
                    <a:schemeClr val="bg1"/>
                  </a:solidFill>
                  <a:latin typeface="黑体" panose="02010609060101010101" pitchFamily="49" charset="-122"/>
                  <a:ea typeface="黑体" panose="02010609060101010101" pitchFamily="49" charset="-122"/>
                  <a:sym typeface="+mn-ea"/>
                </a:rPr>
                <a:t>企业组织再造</a:t>
              </a:r>
            </a:p>
          </p:txBody>
        </p:sp>
        <p:sp>
          <p:nvSpPr>
            <p:cNvPr id="20" name="椭圆 2"/>
            <p:cNvSpPr>
              <a:spLocks noChangeArrowheads="1"/>
            </p:cNvSpPr>
            <p:nvPr>
              <p:custDataLst>
                <p:tags r:id="rId11"/>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grpSp>
        <p:nvGrpSpPr>
          <p:cNvPr id="21" name="组合 20"/>
          <p:cNvGrpSpPr/>
          <p:nvPr>
            <p:custDataLst>
              <p:tags r:id="rId7"/>
            </p:custDataLst>
          </p:nvPr>
        </p:nvGrpSpPr>
        <p:grpSpPr>
          <a:xfrm>
            <a:off x="2502884" y="5478595"/>
            <a:ext cx="6851834" cy="546147"/>
            <a:chOff x="2217049" y="3096485"/>
            <a:chExt cx="5199005" cy="394210"/>
          </a:xfrm>
          <a:solidFill>
            <a:srgbClr val="C00000"/>
          </a:solidFill>
        </p:grpSpPr>
        <p:sp>
          <p:nvSpPr>
            <p:cNvPr id="22" name="矩形 21"/>
            <p:cNvSpPr/>
            <p:nvPr>
              <p:custDataLst>
                <p:tags r:id="rId8"/>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a:solidFill>
                    <a:schemeClr val="bg1"/>
                  </a:solidFill>
                  <a:latin typeface="黑体" panose="02010609060101010101" pitchFamily="49" charset="-122"/>
                  <a:ea typeface="黑体" panose="02010609060101010101" pitchFamily="49" charset="-122"/>
                  <a:sym typeface="+mn-ea"/>
                </a:rPr>
                <a:t>学习型组织</a:t>
              </a:r>
            </a:p>
          </p:txBody>
        </p:sp>
        <p:sp>
          <p:nvSpPr>
            <p:cNvPr id="23" name="椭圆 2"/>
            <p:cNvSpPr>
              <a:spLocks noChangeArrowheads="1"/>
            </p:cNvSpPr>
            <p:nvPr>
              <p:custDataLst>
                <p:tags r:id="rId9"/>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Tree>
    <p:custDataLst>
      <p:tags r:id="rId1"/>
    </p:custDataLst>
    <p:extLst>
      <p:ext uri="{BB962C8B-B14F-4D97-AF65-F5344CB8AC3E}">
        <p14:creationId xmlns:p14="http://schemas.microsoft.com/office/powerpoint/2010/main" val="1795859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a16="http://schemas.microsoft.com/office/drawing/2014/main" id="{6DA1DBEE-1A53-49DB-8B34-6ABC881624CC}"/>
              </a:ext>
            </a:extLst>
          </p:cNvPr>
          <p:cNvGraphicFramePr/>
          <p:nvPr/>
        </p:nvGraphicFramePr>
        <p:xfrm>
          <a:off x="1127095" y="715190"/>
          <a:ext cx="9862034" cy="5424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学习型组织</a:t>
            </a:r>
          </a:p>
        </p:txBody>
      </p:sp>
    </p:spTree>
    <p:extLst>
      <p:ext uri="{BB962C8B-B14F-4D97-AF65-F5344CB8AC3E}">
        <p14:creationId xmlns:p14="http://schemas.microsoft.com/office/powerpoint/2010/main" val="12158156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4.5.2.2</a:t>
            </a:r>
            <a:r>
              <a:rPr lang="zh-CN" altLang="en-US" sz="2800" b="0" dirty="0">
                <a:solidFill>
                  <a:schemeClr val="tx1"/>
                </a:solidFill>
                <a:latin typeface="黑体" panose="02010609060101010101" pitchFamily="49" charset="-122"/>
                <a:ea typeface="黑体" panose="02010609060101010101" pitchFamily="49" charset="-122"/>
                <a:sym typeface="+mn-ea"/>
              </a:rPr>
              <a:t> 学习型组织的特点（文字）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学习型组织</a:t>
            </a:r>
          </a:p>
        </p:txBody>
      </p:sp>
      <p:sp>
        <p:nvSpPr>
          <p:cNvPr id="16" name="矩形 15"/>
          <p:cNvSpPr/>
          <p:nvPr/>
        </p:nvSpPr>
        <p:spPr>
          <a:xfrm>
            <a:off x="79487" y="227455"/>
            <a:ext cx="2735044"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4.5.2.2</a:t>
            </a:r>
            <a:r>
              <a:rPr lang="zh-CN" altLang="en-US" kern="100" dirty="0">
                <a:solidFill>
                  <a:srgbClr val="A6A6A6"/>
                </a:solidFill>
                <a:latin typeface="DengXian" charset="-122"/>
                <a:ea typeface="DengXian" charset="-122"/>
                <a:cs typeface="Times New Roman" charset="0"/>
              </a:rPr>
              <a:t> 学习型组织的特点</a:t>
            </a:r>
            <a:endParaRPr lang="zh-CN" altLang="zh-CN" kern="100" dirty="0">
              <a:effectLst/>
              <a:latin typeface="DengXian" charset="-122"/>
              <a:ea typeface="DengXian" charset="-122"/>
              <a:cs typeface="Times New Roman" charset="0"/>
            </a:endParaRPr>
          </a:p>
        </p:txBody>
      </p:sp>
      <p:graphicFrame>
        <p:nvGraphicFramePr>
          <p:cNvPr id="17" name="图示 4">
            <a:extLst>
              <a:ext uri="{FF2B5EF4-FFF2-40B4-BE49-F238E27FC236}">
                <a16:creationId xmlns:a16="http://schemas.microsoft.com/office/drawing/2014/main" id="{6DA1DBEE-1A53-49DB-8B34-6ABC881624CC}"/>
              </a:ext>
            </a:extLst>
          </p:cNvPr>
          <p:cNvGraphicFramePr/>
          <p:nvPr/>
        </p:nvGraphicFramePr>
        <p:xfrm>
          <a:off x="8822818" y="85232"/>
          <a:ext cx="3247413" cy="1226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图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2278772"/>
            <a:ext cx="12192000" cy="4246073"/>
          </a:xfrm>
          <a:prstGeom prst="rect">
            <a:avLst/>
          </a:prstGeom>
        </p:spPr>
      </p:pic>
    </p:spTree>
    <p:extLst>
      <p:ext uri="{BB962C8B-B14F-4D97-AF65-F5344CB8AC3E}">
        <p14:creationId xmlns:p14="http://schemas.microsoft.com/office/powerpoint/2010/main" val="19943511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4.5.2.2</a:t>
            </a:r>
            <a:r>
              <a:rPr lang="zh-CN" altLang="en-US" sz="2800" b="0" dirty="0">
                <a:solidFill>
                  <a:schemeClr val="tx1"/>
                </a:solidFill>
                <a:latin typeface="黑体" panose="02010609060101010101" pitchFamily="49" charset="-122"/>
                <a:ea typeface="黑体" panose="02010609060101010101" pitchFamily="49" charset="-122"/>
                <a:sym typeface="+mn-ea"/>
              </a:rPr>
              <a:t> 学习型组织的特点（文字）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学习型组织</a:t>
            </a:r>
          </a:p>
        </p:txBody>
      </p:sp>
      <p:sp>
        <p:nvSpPr>
          <p:cNvPr id="16" name="矩形 15"/>
          <p:cNvSpPr/>
          <p:nvPr/>
        </p:nvSpPr>
        <p:spPr>
          <a:xfrm>
            <a:off x="100844" y="227455"/>
            <a:ext cx="3231975"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4.5.3.0</a:t>
            </a:r>
            <a:r>
              <a:rPr lang="zh-CN" altLang="en-US" kern="100" dirty="0">
                <a:solidFill>
                  <a:srgbClr val="A6A6A6"/>
                </a:solidFill>
                <a:latin typeface="DengXian" charset="-122"/>
                <a:ea typeface="DengXian" charset="-122"/>
                <a:cs typeface="Times New Roman" charset="0"/>
              </a:rPr>
              <a:t> 建立学习型组织的意义</a:t>
            </a:r>
            <a:endParaRPr lang="zh-CN" altLang="zh-CN" kern="100" dirty="0">
              <a:effectLst/>
              <a:latin typeface="DengXian" charset="-122"/>
              <a:ea typeface="DengXian" charset="-122"/>
              <a:cs typeface="Times New Roman" charset="0"/>
            </a:endParaRPr>
          </a:p>
        </p:txBody>
      </p:sp>
      <p:graphicFrame>
        <p:nvGraphicFramePr>
          <p:cNvPr id="17" name="图示 4">
            <a:extLst>
              <a:ext uri="{FF2B5EF4-FFF2-40B4-BE49-F238E27FC236}">
                <a16:creationId xmlns:a16="http://schemas.microsoft.com/office/drawing/2014/main" id="{6DA1DBEE-1A53-49DB-8B34-6ABC881624CC}"/>
              </a:ext>
            </a:extLst>
          </p:cNvPr>
          <p:cNvGraphicFramePr/>
          <p:nvPr/>
        </p:nvGraphicFramePr>
        <p:xfrm>
          <a:off x="8822818" y="85232"/>
          <a:ext cx="3247413" cy="1226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2107230"/>
            <a:ext cx="12192000" cy="4452193"/>
          </a:xfrm>
          <a:prstGeom prst="rect">
            <a:avLst/>
          </a:prstGeom>
        </p:spPr>
      </p:pic>
    </p:spTree>
    <p:extLst>
      <p:ext uri="{BB962C8B-B14F-4D97-AF65-F5344CB8AC3E}">
        <p14:creationId xmlns:p14="http://schemas.microsoft.com/office/powerpoint/2010/main" val="113538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9641" y="2030476"/>
            <a:ext cx="5670550" cy="2797048"/>
          </a:xfrm>
          <a:prstGeom prst="rect">
            <a:avLst/>
          </a:prstGeom>
          <a:noFill/>
        </p:spPr>
        <p:txBody>
          <a:bodyPr wrap="square" rtlCol="0">
            <a:spAutoFit/>
          </a:bodyPr>
          <a:lstStyle/>
          <a:p>
            <a:pPr marL="0" marR="0" lvl="0" indent="0" algn="l" defTabSz="914400" rtl="0" eaLnBrk="0" fontAlgn="auto" latinLnBrk="0" hangingPunct="0">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《网络经济与企业管理》</a:t>
            </a:r>
            <a:r>
              <a:rPr kumimoji="0" lang="zh-CN" altLang="en-US"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p>
          <a:p>
            <a:pPr marL="0" marR="0" lvl="0" indent="0" algn="l" defTabSz="914400" rtl="0" eaLnBrk="0" fontAlgn="auto"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课程代码：</a:t>
            </a:r>
            <a:r>
              <a:rPr kumimoji="0" lang="en-US" altLang="zh-CN"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0910</a:t>
            </a:r>
          </a:p>
          <a:p>
            <a:pPr marL="0" marR="0" lvl="0" indent="0" algn="l" defTabSz="914400" rtl="0" eaLnBrk="0" fontAlgn="auto"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版本：</a:t>
            </a:r>
            <a:r>
              <a:rPr kumimoji="0" lang="en-US" altLang="zh-CN"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2007</a:t>
            </a:r>
            <a:r>
              <a:rPr kumimoji="0" lang="zh-CN" altLang="en-US"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年版</a:t>
            </a:r>
          </a:p>
          <a:p>
            <a:pPr marL="0" marR="0" lvl="0" indent="0" algn="l" defTabSz="914400" rtl="0" eaLnBrk="0" fontAlgn="auto"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主编：李凤云</a:t>
            </a:r>
          </a:p>
          <a:p>
            <a:pPr marL="0" marR="0" lvl="0" indent="0" algn="l" defTabSz="914400" rtl="0" eaLnBrk="0" fontAlgn="auto"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出版社：辽宁教育出版社</a:t>
            </a:r>
          </a:p>
        </p:txBody>
      </p:sp>
      <p:pic>
        <p:nvPicPr>
          <p:cNvPr id="1026" name="Picture 2" descr="https://timgsa.baidu.com/timg?image&amp;quality=80&amp;size=b9999_10000&amp;sec=1522732246153&amp;di=f29562d0c55ab16a185e80c17280e64f&amp;imgtype=0&amp;src=http%3A%2F%2Fimg36.ddimg.cn%2F42%2F10%2F1187447226-1_w_1.jpg"/>
          <p:cNvPicPr>
            <a:picLocks noChangeAspect="1" noChangeArrowheads="1"/>
          </p:cNvPicPr>
          <p:nvPr/>
        </p:nvPicPr>
        <p:blipFill rotWithShape="1">
          <a:blip r:embed="rId3">
            <a:extLst>
              <a:ext uri="{28A0092B-C50C-407E-A947-70E740481C1C}">
                <a14:useLocalDpi xmlns:a14="http://schemas.microsoft.com/office/drawing/2010/main" val="0"/>
              </a:ext>
            </a:extLst>
          </a:blip>
          <a:srcRect l="12525" r="12525"/>
          <a:stretch>
            <a:fillRect/>
          </a:stretch>
        </p:blipFill>
        <p:spPr bwMode="auto">
          <a:xfrm>
            <a:off x="7155087" y="1052593"/>
            <a:ext cx="3562241" cy="4752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662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4.5.4.0</a:t>
            </a:r>
            <a:r>
              <a:rPr lang="zh-CN" altLang="en-US" sz="2800" b="0" dirty="0">
                <a:solidFill>
                  <a:schemeClr val="tx1"/>
                </a:solidFill>
                <a:latin typeface="黑体" panose="02010609060101010101" pitchFamily="49" charset="-122"/>
                <a:ea typeface="黑体" panose="02010609060101010101" pitchFamily="49" charset="-122"/>
                <a:sym typeface="+mn-ea"/>
              </a:rPr>
              <a:t> 五项修炼（选择，简答</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学习型组织</a:t>
            </a:r>
          </a:p>
        </p:txBody>
      </p:sp>
      <p:graphicFrame>
        <p:nvGraphicFramePr>
          <p:cNvPr id="5" name="图示 4"/>
          <p:cNvGraphicFramePr/>
          <p:nvPr/>
        </p:nvGraphicFramePr>
        <p:xfrm>
          <a:off x="1414130" y="1786270"/>
          <a:ext cx="9526772" cy="49973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矩形 8"/>
          <p:cNvSpPr/>
          <p:nvPr/>
        </p:nvSpPr>
        <p:spPr>
          <a:xfrm>
            <a:off x="65419" y="227455"/>
            <a:ext cx="2735044"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4.5.4.0</a:t>
            </a:r>
            <a:r>
              <a:rPr lang="zh-CN" altLang="en-US" kern="100" dirty="0">
                <a:solidFill>
                  <a:srgbClr val="A6A6A6"/>
                </a:solidFill>
                <a:latin typeface="DengXian" charset="-122"/>
                <a:ea typeface="DengXian" charset="-122"/>
                <a:cs typeface="Times New Roman" charset="0"/>
              </a:rPr>
              <a:t> 学习型组织的构建</a:t>
            </a:r>
            <a:endParaRPr lang="zh-CN" altLang="zh-CN" kern="100" dirty="0">
              <a:effectLst/>
              <a:latin typeface="DengXian" charset="-122"/>
              <a:ea typeface="DengXian" charset="-122"/>
              <a:cs typeface="Times New Roman" charset="0"/>
            </a:endParaRPr>
          </a:p>
        </p:txBody>
      </p:sp>
      <p:graphicFrame>
        <p:nvGraphicFramePr>
          <p:cNvPr id="10" name="图示 4">
            <a:extLst>
              <a:ext uri="{FF2B5EF4-FFF2-40B4-BE49-F238E27FC236}">
                <a16:creationId xmlns:a16="http://schemas.microsoft.com/office/drawing/2014/main" id="{6DA1DBEE-1A53-49DB-8B34-6ABC881624CC}"/>
              </a:ext>
            </a:extLst>
          </p:cNvPr>
          <p:cNvGraphicFramePr/>
          <p:nvPr/>
        </p:nvGraphicFramePr>
        <p:xfrm>
          <a:off x="8822818" y="85232"/>
          <a:ext cx="3247413" cy="12260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876027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4.5.4.0</a:t>
            </a:r>
            <a:r>
              <a:rPr lang="zh-CN" altLang="en-US" sz="2800" b="0" dirty="0">
                <a:solidFill>
                  <a:schemeClr val="tx1"/>
                </a:solidFill>
                <a:latin typeface="黑体" panose="02010609060101010101" pitchFamily="49" charset="-122"/>
                <a:ea typeface="黑体" panose="02010609060101010101" pitchFamily="49" charset="-122"/>
                <a:sym typeface="+mn-ea"/>
              </a:rPr>
              <a:t> 五项修炼（选择，简答</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学习型组织</a:t>
            </a:r>
          </a:p>
        </p:txBody>
      </p:sp>
      <p:graphicFrame>
        <p:nvGraphicFramePr>
          <p:cNvPr id="5" name="图示 4"/>
          <p:cNvGraphicFramePr/>
          <p:nvPr/>
        </p:nvGraphicFramePr>
        <p:xfrm>
          <a:off x="1414130" y="1786270"/>
          <a:ext cx="9526772" cy="49973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矩形 8"/>
          <p:cNvSpPr/>
          <p:nvPr/>
        </p:nvSpPr>
        <p:spPr>
          <a:xfrm>
            <a:off x="65419" y="227455"/>
            <a:ext cx="2735044"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4.5.4.0</a:t>
            </a:r>
            <a:r>
              <a:rPr lang="zh-CN" altLang="en-US" kern="100" dirty="0">
                <a:solidFill>
                  <a:srgbClr val="A6A6A6"/>
                </a:solidFill>
                <a:latin typeface="DengXian" charset="-122"/>
                <a:ea typeface="DengXian" charset="-122"/>
                <a:cs typeface="Times New Roman" charset="0"/>
              </a:rPr>
              <a:t> 学习型组织的构建</a:t>
            </a:r>
            <a:endParaRPr lang="zh-CN" altLang="zh-CN" kern="100" dirty="0">
              <a:effectLst/>
              <a:latin typeface="DengXian" charset="-122"/>
              <a:ea typeface="DengXian" charset="-122"/>
              <a:cs typeface="Times New Roman" charset="0"/>
            </a:endParaRPr>
          </a:p>
        </p:txBody>
      </p:sp>
      <p:graphicFrame>
        <p:nvGraphicFramePr>
          <p:cNvPr id="10" name="图示 4">
            <a:extLst>
              <a:ext uri="{FF2B5EF4-FFF2-40B4-BE49-F238E27FC236}">
                <a16:creationId xmlns:a16="http://schemas.microsoft.com/office/drawing/2014/main" id="{6DA1DBEE-1A53-49DB-8B34-6ABC881624CC}"/>
              </a:ext>
            </a:extLst>
          </p:cNvPr>
          <p:cNvGraphicFramePr/>
          <p:nvPr/>
        </p:nvGraphicFramePr>
        <p:xfrm>
          <a:off x="8822818" y="85232"/>
          <a:ext cx="3247413" cy="12260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300697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学习型组织</a:t>
            </a:r>
          </a:p>
        </p:txBody>
      </p:sp>
      <p:grpSp>
        <p:nvGrpSpPr>
          <p:cNvPr id="5" name="组合 4"/>
          <p:cNvGrpSpPr/>
          <p:nvPr/>
        </p:nvGrpSpPr>
        <p:grpSpPr>
          <a:xfrm>
            <a:off x="3474217" y="2242867"/>
            <a:ext cx="2092312" cy="713028"/>
            <a:chOff x="2002159" y="502169"/>
            <a:chExt cx="2092312" cy="713028"/>
          </a:xfrm>
        </p:grpSpPr>
        <p:sp>
          <p:nvSpPr>
            <p:cNvPr id="6" name="圆角矩形 5"/>
            <p:cNvSpPr/>
            <p:nvPr/>
          </p:nvSpPr>
          <p:spPr>
            <a:xfrm>
              <a:off x="2002159" y="502169"/>
              <a:ext cx="2092312" cy="713028"/>
            </a:xfrm>
            <a:prstGeom prst="roundRect">
              <a:avLst>
                <a:gd name="adj" fmla="val 10000"/>
              </a:avLst>
            </a:prstGeom>
            <a:ln w="19050"/>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7" name="圆角矩形 4"/>
            <p:cNvSpPr/>
            <p:nvPr/>
          </p:nvSpPr>
          <p:spPr>
            <a:xfrm>
              <a:off x="2023043" y="523053"/>
              <a:ext cx="2050544" cy="671260"/>
            </a:xfrm>
            <a:prstGeom prst="rect">
              <a:avLst/>
            </a:prstGeom>
            <a:ln w="1905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latin typeface="SimHei" charset="-122"/>
                  <a:ea typeface="SimHei" charset="-122"/>
                  <a:cs typeface="SimHei" charset="-122"/>
                </a:rPr>
                <a:t>自我超越</a:t>
              </a:r>
            </a:p>
          </p:txBody>
        </p:sp>
      </p:grpSp>
      <p:grpSp>
        <p:nvGrpSpPr>
          <p:cNvPr id="8" name="组合 7"/>
          <p:cNvGrpSpPr/>
          <p:nvPr/>
        </p:nvGrpSpPr>
        <p:grpSpPr>
          <a:xfrm>
            <a:off x="3474217" y="3062851"/>
            <a:ext cx="2092312" cy="713028"/>
            <a:chOff x="2002159" y="1322153"/>
            <a:chExt cx="2092312" cy="713028"/>
          </a:xfrm>
        </p:grpSpPr>
        <p:sp>
          <p:nvSpPr>
            <p:cNvPr id="9" name="圆角矩形 8"/>
            <p:cNvSpPr/>
            <p:nvPr/>
          </p:nvSpPr>
          <p:spPr>
            <a:xfrm>
              <a:off x="2002159" y="1322153"/>
              <a:ext cx="2092312" cy="713028"/>
            </a:xfrm>
            <a:prstGeom prst="roundRect">
              <a:avLst>
                <a:gd name="adj" fmla="val 10000"/>
              </a:avLst>
            </a:prstGeom>
            <a:ln w="19050"/>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圆角矩形 8"/>
            <p:cNvSpPr/>
            <p:nvPr/>
          </p:nvSpPr>
          <p:spPr>
            <a:xfrm>
              <a:off x="2023043" y="1343037"/>
              <a:ext cx="2050544" cy="671260"/>
            </a:xfrm>
            <a:prstGeom prst="rect">
              <a:avLst/>
            </a:prstGeom>
            <a:ln w="1905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latin typeface="SimHei" charset="-122"/>
                  <a:ea typeface="SimHei" charset="-122"/>
                  <a:cs typeface="SimHei" charset="-122"/>
                </a:rPr>
                <a:t>改善心智模式</a:t>
              </a:r>
            </a:p>
          </p:txBody>
        </p:sp>
      </p:grpSp>
      <p:grpSp>
        <p:nvGrpSpPr>
          <p:cNvPr id="11" name="组合 10"/>
          <p:cNvGrpSpPr/>
          <p:nvPr/>
        </p:nvGrpSpPr>
        <p:grpSpPr>
          <a:xfrm>
            <a:off x="3474217" y="3882834"/>
            <a:ext cx="2092312" cy="713028"/>
            <a:chOff x="2002159" y="2142136"/>
            <a:chExt cx="2092312" cy="713028"/>
          </a:xfrm>
        </p:grpSpPr>
        <p:sp>
          <p:nvSpPr>
            <p:cNvPr id="12" name="圆角矩形 11"/>
            <p:cNvSpPr/>
            <p:nvPr/>
          </p:nvSpPr>
          <p:spPr>
            <a:xfrm>
              <a:off x="2002159" y="2142136"/>
              <a:ext cx="2092312" cy="713028"/>
            </a:xfrm>
            <a:prstGeom prst="roundRect">
              <a:avLst>
                <a:gd name="adj" fmla="val 10000"/>
              </a:avLst>
            </a:prstGeom>
            <a:ln w="19050"/>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圆角矩形 12"/>
            <p:cNvSpPr/>
            <p:nvPr/>
          </p:nvSpPr>
          <p:spPr>
            <a:xfrm>
              <a:off x="2023043" y="2163020"/>
              <a:ext cx="2050544" cy="671260"/>
            </a:xfrm>
            <a:prstGeom prst="rect">
              <a:avLst/>
            </a:prstGeom>
            <a:ln w="1905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latin typeface="SimHei" charset="-122"/>
                  <a:ea typeface="SimHei" charset="-122"/>
                  <a:cs typeface="SimHei" charset="-122"/>
                </a:rPr>
                <a:t>建立共同愿景</a:t>
              </a:r>
            </a:p>
          </p:txBody>
        </p:sp>
      </p:grpSp>
      <p:grpSp>
        <p:nvGrpSpPr>
          <p:cNvPr id="14" name="组合 13"/>
          <p:cNvGrpSpPr/>
          <p:nvPr/>
        </p:nvGrpSpPr>
        <p:grpSpPr>
          <a:xfrm>
            <a:off x="3474217" y="4702817"/>
            <a:ext cx="2092312" cy="713028"/>
            <a:chOff x="2002159" y="2962119"/>
            <a:chExt cx="2092312" cy="713028"/>
          </a:xfrm>
        </p:grpSpPr>
        <p:sp>
          <p:nvSpPr>
            <p:cNvPr id="15" name="圆角矩形 14"/>
            <p:cNvSpPr/>
            <p:nvPr/>
          </p:nvSpPr>
          <p:spPr>
            <a:xfrm>
              <a:off x="2002159" y="2962119"/>
              <a:ext cx="2092312" cy="713028"/>
            </a:xfrm>
            <a:prstGeom prst="roundRect">
              <a:avLst>
                <a:gd name="adj" fmla="val 10000"/>
              </a:avLst>
            </a:prstGeom>
            <a:ln w="19050"/>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圆角矩形 16"/>
            <p:cNvSpPr/>
            <p:nvPr/>
          </p:nvSpPr>
          <p:spPr>
            <a:xfrm>
              <a:off x="2023043" y="2983003"/>
              <a:ext cx="2050544" cy="671260"/>
            </a:xfrm>
            <a:prstGeom prst="rect">
              <a:avLst/>
            </a:prstGeom>
            <a:ln w="1905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latin typeface="SimHei" charset="-122"/>
                  <a:ea typeface="SimHei" charset="-122"/>
                  <a:cs typeface="SimHei" charset="-122"/>
                </a:rPr>
                <a:t>团队学习</a:t>
              </a:r>
            </a:p>
          </p:txBody>
        </p:sp>
      </p:grpSp>
      <p:grpSp>
        <p:nvGrpSpPr>
          <p:cNvPr id="17" name="组合 16"/>
          <p:cNvGrpSpPr/>
          <p:nvPr/>
        </p:nvGrpSpPr>
        <p:grpSpPr>
          <a:xfrm>
            <a:off x="3474217" y="5522801"/>
            <a:ext cx="2092312" cy="713028"/>
            <a:chOff x="2002159" y="3782103"/>
            <a:chExt cx="2092312" cy="713028"/>
          </a:xfrm>
        </p:grpSpPr>
        <p:sp>
          <p:nvSpPr>
            <p:cNvPr id="18" name="圆角矩形 17"/>
            <p:cNvSpPr/>
            <p:nvPr/>
          </p:nvSpPr>
          <p:spPr>
            <a:xfrm>
              <a:off x="2002159" y="3782103"/>
              <a:ext cx="2092312" cy="713028"/>
            </a:xfrm>
            <a:prstGeom prst="roundRect">
              <a:avLst>
                <a:gd name="adj" fmla="val 10000"/>
              </a:avLst>
            </a:prstGeom>
            <a:ln w="19050"/>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圆角矩形 20"/>
            <p:cNvSpPr/>
            <p:nvPr/>
          </p:nvSpPr>
          <p:spPr>
            <a:xfrm>
              <a:off x="2023043" y="3802987"/>
              <a:ext cx="2050544" cy="671260"/>
            </a:xfrm>
            <a:prstGeom prst="rect">
              <a:avLst/>
            </a:prstGeom>
            <a:ln w="1905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latin typeface="SimHei" charset="-122"/>
                  <a:ea typeface="SimHei" charset="-122"/>
                  <a:cs typeface="SimHei" charset="-122"/>
                </a:rPr>
                <a:t>系统思考</a:t>
              </a:r>
            </a:p>
          </p:txBody>
        </p:sp>
      </p:grpSp>
      <p:grpSp>
        <p:nvGrpSpPr>
          <p:cNvPr id="22" name="组合 21"/>
          <p:cNvGrpSpPr/>
          <p:nvPr/>
        </p:nvGrpSpPr>
        <p:grpSpPr>
          <a:xfrm>
            <a:off x="7072658" y="3882834"/>
            <a:ext cx="3827913" cy="713028"/>
            <a:chOff x="4664895" y="502169"/>
            <a:chExt cx="4856198" cy="713028"/>
          </a:xfrm>
        </p:grpSpPr>
        <p:sp>
          <p:nvSpPr>
            <p:cNvPr id="23" name="圆角矩形 22"/>
            <p:cNvSpPr/>
            <p:nvPr/>
          </p:nvSpPr>
          <p:spPr>
            <a:xfrm>
              <a:off x="4664895" y="502169"/>
              <a:ext cx="4856198" cy="713028"/>
            </a:xfrm>
            <a:prstGeom prst="roundRect">
              <a:avLst>
                <a:gd name="adj" fmla="val 10000"/>
              </a:avLst>
            </a:prstGeom>
            <a:ln w="19050"/>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4" name="圆角矩形 6"/>
            <p:cNvSpPr/>
            <p:nvPr/>
          </p:nvSpPr>
          <p:spPr>
            <a:xfrm>
              <a:off x="4685779" y="523053"/>
              <a:ext cx="4814430" cy="671260"/>
            </a:xfrm>
            <a:prstGeom prst="rect">
              <a:avLst/>
            </a:prstGeom>
            <a:ln w="1905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l" defTabSz="800100">
                <a:lnSpc>
                  <a:spcPts val="2400"/>
                </a:lnSpc>
                <a:spcBef>
                  <a:spcPct val="0"/>
                </a:spcBef>
                <a:spcAft>
                  <a:spcPts val="0"/>
                </a:spcAft>
              </a:pPr>
              <a:r>
                <a:rPr lang="zh-CN" altLang="en-US" sz="1800" kern="1200" dirty="0">
                  <a:latin typeface="SimHei" charset="-122"/>
                  <a:ea typeface="SimHei" charset="-122"/>
                  <a:cs typeface="SimHei" charset="-122"/>
                </a:rPr>
                <a:t>学习型组织的精神基础</a:t>
              </a:r>
            </a:p>
          </p:txBody>
        </p:sp>
      </p:grpSp>
      <p:grpSp>
        <p:nvGrpSpPr>
          <p:cNvPr id="25" name="组合 24"/>
          <p:cNvGrpSpPr/>
          <p:nvPr/>
        </p:nvGrpSpPr>
        <p:grpSpPr>
          <a:xfrm>
            <a:off x="7064201" y="5543685"/>
            <a:ext cx="3827913" cy="713028"/>
            <a:chOff x="4664895" y="1322153"/>
            <a:chExt cx="4856198" cy="713028"/>
          </a:xfrm>
        </p:grpSpPr>
        <p:sp>
          <p:nvSpPr>
            <p:cNvPr id="26" name="圆角矩形 25"/>
            <p:cNvSpPr/>
            <p:nvPr/>
          </p:nvSpPr>
          <p:spPr>
            <a:xfrm>
              <a:off x="4664895" y="1322153"/>
              <a:ext cx="4856198" cy="713028"/>
            </a:xfrm>
            <a:prstGeom prst="roundRect">
              <a:avLst>
                <a:gd name="adj" fmla="val 10000"/>
              </a:avLst>
            </a:prstGeom>
            <a:ln w="19050"/>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圆角矩形 10"/>
            <p:cNvSpPr/>
            <p:nvPr/>
          </p:nvSpPr>
          <p:spPr>
            <a:xfrm>
              <a:off x="4685779" y="1343037"/>
              <a:ext cx="4814430" cy="671260"/>
            </a:xfrm>
            <a:prstGeom prst="rect">
              <a:avLst/>
            </a:prstGeom>
            <a:ln w="1905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defTabSz="800100">
                <a:lnSpc>
                  <a:spcPts val="2400"/>
                </a:lnSpc>
                <a:spcAft>
                  <a:spcPts val="0"/>
                </a:spcAft>
              </a:pPr>
              <a:r>
                <a:rPr lang="zh-CN" altLang="en-US" dirty="0">
                  <a:latin typeface="SimHei" charset="-122"/>
                  <a:ea typeface="SimHei" charset="-122"/>
                  <a:cs typeface="SimHei" charset="-122"/>
                </a:rPr>
                <a:t>组织成员的共同理想</a:t>
              </a:r>
            </a:p>
          </p:txBody>
        </p:sp>
      </p:grpSp>
      <p:grpSp>
        <p:nvGrpSpPr>
          <p:cNvPr id="28" name="组合 27"/>
          <p:cNvGrpSpPr/>
          <p:nvPr/>
        </p:nvGrpSpPr>
        <p:grpSpPr>
          <a:xfrm>
            <a:off x="7072657" y="4723701"/>
            <a:ext cx="3814583" cy="713028"/>
            <a:chOff x="4664895" y="2142136"/>
            <a:chExt cx="4839285" cy="713028"/>
          </a:xfrm>
        </p:grpSpPr>
        <p:sp>
          <p:nvSpPr>
            <p:cNvPr id="29" name="圆角矩形 28"/>
            <p:cNvSpPr/>
            <p:nvPr/>
          </p:nvSpPr>
          <p:spPr>
            <a:xfrm>
              <a:off x="4664895" y="2142136"/>
              <a:ext cx="4839285" cy="713028"/>
            </a:xfrm>
            <a:prstGeom prst="roundRect">
              <a:avLst>
                <a:gd name="adj" fmla="val 10000"/>
              </a:avLst>
            </a:prstGeom>
            <a:ln w="19050"/>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0" name="圆角矩形 14"/>
            <p:cNvSpPr/>
            <p:nvPr/>
          </p:nvSpPr>
          <p:spPr>
            <a:xfrm>
              <a:off x="4685779" y="2163020"/>
              <a:ext cx="4797517" cy="671260"/>
            </a:xfrm>
            <a:prstGeom prst="rect">
              <a:avLst/>
            </a:prstGeom>
            <a:ln w="1905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defTabSz="800100">
                <a:lnSpc>
                  <a:spcPts val="2400"/>
                </a:lnSpc>
                <a:spcAft>
                  <a:spcPts val="0"/>
                </a:spcAft>
              </a:pPr>
              <a:r>
                <a:rPr lang="zh-CN" altLang="en-US" dirty="0">
                  <a:latin typeface="SimHei" charset="-122"/>
                  <a:ea typeface="SimHei" charset="-122"/>
                  <a:cs typeface="SimHei" charset="-122"/>
                </a:rPr>
                <a:t>要求企业不断随着外部环境的变化适时调整、革新习惯做法</a:t>
              </a:r>
            </a:p>
          </p:txBody>
        </p:sp>
      </p:grpSp>
      <p:grpSp>
        <p:nvGrpSpPr>
          <p:cNvPr id="31" name="组合 30"/>
          <p:cNvGrpSpPr/>
          <p:nvPr/>
        </p:nvGrpSpPr>
        <p:grpSpPr>
          <a:xfrm>
            <a:off x="7072658" y="3083735"/>
            <a:ext cx="3814583" cy="713028"/>
            <a:chOff x="4664895" y="2962119"/>
            <a:chExt cx="4839285" cy="713028"/>
          </a:xfrm>
        </p:grpSpPr>
        <p:sp>
          <p:nvSpPr>
            <p:cNvPr id="32" name="圆角矩形 31"/>
            <p:cNvSpPr/>
            <p:nvPr/>
          </p:nvSpPr>
          <p:spPr>
            <a:xfrm>
              <a:off x="4664895" y="2962119"/>
              <a:ext cx="4839285" cy="713028"/>
            </a:xfrm>
            <a:prstGeom prst="roundRect">
              <a:avLst>
                <a:gd name="adj" fmla="val 10000"/>
              </a:avLst>
            </a:prstGeom>
            <a:ln w="19050"/>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圆角矩形 18"/>
            <p:cNvSpPr/>
            <p:nvPr/>
          </p:nvSpPr>
          <p:spPr>
            <a:xfrm>
              <a:off x="4685779" y="2983003"/>
              <a:ext cx="4797517" cy="671260"/>
            </a:xfrm>
            <a:prstGeom prst="rect">
              <a:avLst/>
            </a:prstGeom>
            <a:ln w="1905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defTabSz="800100">
                <a:lnSpc>
                  <a:spcPts val="2400"/>
                </a:lnSpc>
                <a:spcAft>
                  <a:spcPts val="0"/>
                </a:spcAft>
              </a:pPr>
              <a:r>
                <a:rPr lang="zh-CN" altLang="en-US" dirty="0">
                  <a:latin typeface="SimHei" charset="-122"/>
                  <a:ea typeface="SimHei" charset="-122"/>
                  <a:cs typeface="SimHei" charset="-122"/>
                </a:rPr>
                <a:t>建立学习型组织最重要的修炼，</a:t>
              </a:r>
              <a:r>
                <a:rPr lang="en-US" altLang="zh-CN" dirty="0">
                  <a:latin typeface="SimHei" charset="-122"/>
                  <a:ea typeface="SimHei" charset="-122"/>
                  <a:cs typeface="SimHei" charset="-122"/>
                </a:rPr>
                <a:t>5</a:t>
              </a:r>
              <a:r>
                <a:rPr lang="zh-CN" altLang="en-US" dirty="0">
                  <a:latin typeface="SimHei" charset="-122"/>
                  <a:ea typeface="SimHei" charset="-122"/>
                  <a:cs typeface="SimHei" charset="-122"/>
                </a:rPr>
                <a:t>项修炼的核心</a:t>
              </a:r>
            </a:p>
          </p:txBody>
        </p:sp>
      </p:grpSp>
      <p:grpSp>
        <p:nvGrpSpPr>
          <p:cNvPr id="34" name="组合 33"/>
          <p:cNvGrpSpPr/>
          <p:nvPr/>
        </p:nvGrpSpPr>
        <p:grpSpPr>
          <a:xfrm>
            <a:off x="7051775" y="2204078"/>
            <a:ext cx="3804106" cy="713028"/>
            <a:chOff x="4664895" y="3782103"/>
            <a:chExt cx="4825994" cy="713028"/>
          </a:xfrm>
        </p:grpSpPr>
        <p:sp>
          <p:nvSpPr>
            <p:cNvPr id="35" name="圆角矩形 34"/>
            <p:cNvSpPr/>
            <p:nvPr/>
          </p:nvSpPr>
          <p:spPr>
            <a:xfrm>
              <a:off x="4664895" y="3782103"/>
              <a:ext cx="4825994" cy="713028"/>
            </a:xfrm>
            <a:prstGeom prst="roundRect">
              <a:avLst>
                <a:gd name="adj" fmla="val 10000"/>
              </a:avLst>
            </a:prstGeom>
            <a:ln w="19050"/>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6" name="圆角矩形 22"/>
            <p:cNvSpPr/>
            <p:nvPr/>
          </p:nvSpPr>
          <p:spPr>
            <a:xfrm>
              <a:off x="4685779" y="3802987"/>
              <a:ext cx="4784226" cy="671260"/>
            </a:xfrm>
            <a:prstGeom prst="rect">
              <a:avLst/>
            </a:prstGeom>
            <a:ln w="1905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defTabSz="800100">
                <a:lnSpc>
                  <a:spcPts val="2400"/>
                </a:lnSpc>
                <a:spcAft>
                  <a:spcPts val="0"/>
                </a:spcAft>
              </a:pPr>
              <a:r>
                <a:rPr lang="zh-CN" altLang="en-US" dirty="0">
                  <a:latin typeface="SimHei" charset="-122"/>
                  <a:ea typeface="SimHei" charset="-122"/>
                  <a:cs typeface="SimHei" charset="-122"/>
                </a:rPr>
                <a:t>学习型组织最基本的学习形式，构建学习型组织的基本过程</a:t>
              </a:r>
            </a:p>
          </p:txBody>
        </p:sp>
      </p:grpSp>
      <p:sp>
        <p:nvSpPr>
          <p:cNvPr id="38" name="矩形 37"/>
          <p:cNvSpPr/>
          <p:nvPr/>
        </p:nvSpPr>
        <p:spPr>
          <a:xfrm>
            <a:off x="65419" y="227455"/>
            <a:ext cx="2735044"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4.5.4.0</a:t>
            </a:r>
            <a:r>
              <a:rPr lang="zh-CN" altLang="en-US" kern="100" dirty="0">
                <a:solidFill>
                  <a:srgbClr val="A6A6A6"/>
                </a:solidFill>
                <a:latin typeface="DengXian" charset="-122"/>
                <a:ea typeface="DengXian" charset="-122"/>
                <a:cs typeface="Times New Roman" charset="0"/>
              </a:rPr>
              <a:t> 学习型组织的构建</a:t>
            </a:r>
            <a:endParaRPr lang="zh-CN" altLang="zh-CN" kern="100" dirty="0">
              <a:effectLst/>
              <a:latin typeface="DengXian" charset="-122"/>
              <a:ea typeface="DengXian" charset="-122"/>
              <a:cs typeface="Times New Roman" charset="0"/>
            </a:endParaRPr>
          </a:p>
        </p:txBody>
      </p:sp>
      <p:sp>
        <p:nvSpPr>
          <p:cNvPr id="39" name="文本框 38"/>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4.5.4.0</a:t>
            </a:r>
            <a:r>
              <a:rPr lang="zh-CN" altLang="en-US" sz="2800" b="0" dirty="0">
                <a:solidFill>
                  <a:schemeClr val="tx1"/>
                </a:solidFill>
                <a:latin typeface="黑体" panose="02010609060101010101" pitchFamily="49" charset="-122"/>
                <a:ea typeface="黑体" panose="02010609060101010101" pitchFamily="49" charset="-122"/>
                <a:sym typeface="+mn-ea"/>
              </a:rPr>
              <a:t> 五项修炼（选择，简答</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40" name="图示 4">
            <a:extLst>
              <a:ext uri="{FF2B5EF4-FFF2-40B4-BE49-F238E27FC236}">
                <a16:creationId xmlns:a16="http://schemas.microsoft.com/office/drawing/2014/main" id="{6DA1DBEE-1A53-49DB-8B34-6ABC881624CC}"/>
              </a:ext>
            </a:extLst>
          </p:cNvPr>
          <p:cNvGraphicFramePr/>
          <p:nvPr/>
        </p:nvGraphicFramePr>
        <p:xfrm>
          <a:off x="8822818" y="85232"/>
          <a:ext cx="3247413" cy="1226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0234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学习型组织</a:t>
            </a:r>
          </a:p>
        </p:txBody>
      </p:sp>
      <p:grpSp>
        <p:nvGrpSpPr>
          <p:cNvPr id="5" name="组合 4"/>
          <p:cNvGrpSpPr/>
          <p:nvPr/>
        </p:nvGrpSpPr>
        <p:grpSpPr>
          <a:xfrm>
            <a:off x="3474217" y="2242867"/>
            <a:ext cx="2092312" cy="713028"/>
            <a:chOff x="2002159" y="502169"/>
            <a:chExt cx="2092312" cy="713028"/>
          </a:xfrm>
        </p:grpSpPr>
        <p:sp>
          <p:nvSpPr>
            <p:cNvPr id="6" name="圆角矩形 5"/>
            <p:cNvSpPr/>
            <p:nvPr/>
          </p:nvSpPr>
          <p:spPr>
            <a:xfrm>
              <a:off x="2002159" y="502169"/>
              <a:ext cx="2092312" cy="713028"/>
            </a:xfrm>
            <a:prstGeom prst="roundRect">
              <a:avLst>
                <a:gd name="adj" fmla="val 10000"/>
              </a:avLst>
            </a:prstGeom>
            <a:ln w="19050"/>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7" name="圆角矩形 4"/>
            <p:cNvSpPr/>
            <p:nvPr/>
          </p:nvSpPr>
          <p:spPr>
            <a:xfrm>
              <a:off x="2023043" y="523053"/>
              <a:ext cx="2050544" cy="671260"/>
            </a:xfrm>
            <a:prstGeom prst="rect">
              <a:avLst/>
            </a:prstGeom>
            <a:ln w="1905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latin typeface="SimHei" charset="-122"/>
                  <a:ea typeface="SimHei" charset="-122"/>
                  <a:cs typeface="SimHei" charset="-122"/>
                </a:rPr>
                <a:t>自我超越</a:t>
              </a:r>
            </a:p>
          </p:txBody>
        </p:sp>
      </p:grpSp>
      <p:grpSp>
        <p:nvGrpSpPr>
          <p:cNvPr id="8" name="组合 7"/>
          <p:cNvGrpSpPr/>
          <p:nvPr/>
        </p:nvGrpSpPr>
        <p:grpSpPr>
          <a:xfrm>
            <a:off x="3474217" y="3062851"/>
            <a:ext cx="2092312" cy="713028"/>
            <a:chOff x="2002159" y="1322153"/>
            <a:chExt cx="2092312" cy="713028"/>
          </a:xfrm>
        </p:grpSpPr>
        <p:sp>
          <p:nvSpPr>
            <p:cNvPr id="9" name="圆角矩形 8"/>
            <p:cNvSpPr/>
            <p:nvPr/>
          </p:nvSpPr>
          <p:spPr>
            <a:xfrm>
              <a:off x="2002159" y="1322153"/>
              <a:ext cx="2092312" cy="713028"/>
            </a:xfrm>
            <a:prstGeom prst="roundRect">
              <a:avLst>
                <a:gd name="adj" fmla="val 10000"/>
              </a:avLst>
            </a:prstGeom>
            <a:ln w="19050"/>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圆角矩形 8"/>
            <p:cNvSpPr/>
            <p:nvPr/>
          </p:nvSpPr>
          <p:spPr>
            <a:xfrm>
              <a:off x="2023043" y="1343037"/>
              <a:ext cx="2050544" cy="671260"/>
            </a:xfrm>
            <a:prstGeom prst="rect">
              <a:avLst/>
            </a:prstGeom>
            <a:ln w="1905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latin typeface="SimHei" charset="-122"/>
                  <a:ea typeface="SimHei" charset="-122"/>
                  <a:cs typeface="SimHei" charset="-122"/>
                </a:rPr>
                <a:t>改善心智模式</a:t>
              </a:r>
            </a:p>
          </p:txBody>
        </p:sp>
      </p:grpSp>
      <p:grpSp>
        <p:nvGrpSpPr>
          <p:cNvPr id="11" name="组合 10"/>
          <p:cNvGrpSpPr/>
          <p:nvPr/>
        </p:nvGrpSpPr>
        <p:grpSpPr>
          <a:xfrm>
            <a:off x="3474217" y="3882834"/>
            <a:ext cx="2092312" cy="713028"/>
            <a:chOff x="2002159" y="2142136"/>
            <a:chExt cx="2092312" cy="713028"/>
          </a:xfrm>
        </p:grpSpPr>
        <p:sp>
          <p:nvSpPr>
            <p:cNvPr id="12" name="圆角矩形 11"/>
            <p:cNvSpPr/>
            <p:nvPr/>
          </p:nvSpPr>
          <p:spPr>
            <a:xfrm>
              <a:off x="2002159" y="2142136"/>
              <a:ext cx="2092312" cy="713028"/>
            </a:xfrm>
            <a:prstGeom prst="roundRect">
              <a:avLst>
                <a:gd name="adj" fmla="val 10000"/>
              </a:avLst>
            </a:prstGeom>
            <a:ln w="19050"/>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圆角矩形 12"/>
            <p:cNvSpPr/>
            <p:nvPr/>
          </p:nvSpPr>
          <p:spPr>
            <a:xfrm>
              <a:off x="2023043" y="2163020"/>
              <a:ext cx="2050544" cy="671260"/>
            </a:xfrm>
            <a:prstGeom prst="rect">
              <a:avLst/>
            </a:prstGeom>
            <a:ln w="1905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latin typeface="SimHei" charset="-122"/>
                  <a:ea typeface="SimHei" charset="-122"/>
                  <a:cs typeface="SimHei" charset="-122"/>
                </a:rPr>
                <a:t>建立共同愿景</a:t>
              </a:r>
            </a:p>
          </p:txBody>
        </p:sp>
      </p:grpSp>
      <p:grpSp>
        <p:nvGrpSpPr>
          <p:cNvPr id="14" name="组合 13"/>
          <p:cNvGrpSpPr/>
          <p:nvPr/>
        </p:nvGrpSpPr>
        <p:grpSpPr>
          <a:xfrm>
            <a:off x="3474217" y="4702817"/>
            <a:ext cx="2092312" cy="713028"/>
            <a:chOff x="2002159" y="2962119"/>
            <a:chExt cx="2092312" cy="713028"/>
          </a:xfrm>
        </p:grpSpPr>
        <p:sp>
          <p:nvSpPr>
            <p:cNvPr id="15" name="圆角矩形 14"/>
            <p:cNvSpPr/>
            <p:nvPr/>
          </p:nvSpPr>
          <p:spPr>
            <a:xfrm>
              <a:off x="2002159" y="2962119"/>
              <a:ext cx="2092312" cy="713028"/>
            </a:xfrm>
            <a:prstGeom prst="roundRect">
              <a:avLst>
                <a:gd name="adj" fmla="val 10000"/>
              </a:avLst>
            </a:prstGeom>
            <a:ln w="19050"/>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圆角矩形 16"/>
            <p:cNvSpPr/>
            <p:nvPr/>
          </p:nvSpPr>
          <p:spPr>
            <a:xfrm>
              <a:off x="2023043" y="2983003"/>
              <a:ext cx="2050544" cy="671260"/>
            </a:xfrm>
            <a:prstGeom prst="rect">
              <a:avLst/>
            </a:prstGeom>
            <a:ln w="1905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latin typeface="SimHei" charset="-122"/>
                  <a:ea typeface="SimHei" charset="-122"/>
                  <a:cs typeface="SimHei" charset="-122"/>
                </a:rPr>
                <a:t>团队学习</a:t>
              </a:r>
            </a:p>
          </p:txBody>
        </p:sp>
      </p:grpSp>
      <p:grpSp>
        <p:nvGrpSpPr>
          <p:cNvPr id="17" name="组合 16"/>
          <p:cNvGrpSpPr/>
          <p:nvPr/>
        </p:nvGrpSpPr>
        <p:grpSpPr>
          <a:xfrm>
            <a:off x="3474217" y="5522801"/>
            <a:ext cx="2092312" cy="713028"/>
            <a:chOff x="2002159" y="3782103"/>
            <a:chExt cx="2092312" cy="713028"/>
          </a:xfrm>
        </p:grpSpPr>
        <p:sp>
          <p:nvSpPr>
            <p:cNvPr id="18" name="圆角矩形 17"/>
            <p:cNvSpPr/>
            <p:nvPr/>
          </p:nvSpPr>
          <p:spPr>
            <a:xfrm>
              <a:off x="2002159" y="3782103"/>
              <a:ext cx="2092312" cy="713028"/>
            </a:xfrm>
            <a:prstGeom prst="roundRect">
              <a:avLst>
                <a:gd name="adj" fmla="val 10000"/>
              </a:avLst>
            </a:prstGeom>
            <a:ln w="19050"/>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圆角矩形 20"/>
            <p:cNvSpPr/>
            <p:nvPr/>
          </p:nvSpPr>
          <p:spPr>
            <a:xfrm>
              <a:off x="2023043" y="3802987"/>
              <a:ext cx="2050544" cy="671260"/>
            </a:xfrm>
            <a:prstGeom prst="rect">
              <a:avLst/>
            </a:prstGeom>
            <a:ln w="1905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latin typeface="SimHei" charset="-122"/>
                  <a:ea typeface="SimHei" charset="-122"/>
                  <a:cs typeface="SimHei" charset="-122"/>
                </a:rPr>
                <a:t>系统思考</a:t>
              </a:r>
            </a:p>
          </p:txBody>
        </p:sp>
      </p:grpSp>
      <p:cxnSp>
        <p:nvCxnSpPr>
          <p:cNvPr id="20" name="直接连接符 19"/>
          <p:cNvCxnSpPr/>
          <p:nvPr/>
        </p:nvCxnSpPr>
        <p:spPr>
          <a:xfrm>
            <a:off x="5566529" y="2599381"/>
            <a:ext cx="1497672" cy="16399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7072658" y="3882834"/>
            <a:ext cx="3827913" cy="713028"/>
            <a:chOff x="4664895" y="502169"/>
            <a:chExt cx="4856198" cy="713028"/>
          </a:xfrm>
        </p:grpSpPr>
        <p:sp>
          <p:nvSpPr>
            <p:cNvPr id="23" name="圆角矩形 22"/>
            <p:cNvSpPr/>
            <p:nvPr/>
          </p:nvSpPr>
          <p:spPr>
            <a:xfrm>
              <a:off x="4664895" y="502169"/>
              <a:ext cx="4856198" cy="713028"/>
            </a:xfrm>
            <a:prstGeom prst="roundRect">
              <a:avLst>
                <a:gd name="adj" fmla="val 10000"/>
              </a:avLst>
            </a:prstGeom>
            <a:ln w="19050"/>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4" name="圆角矩形 6"/>
            <p:cNvSpPr/>
            <p:nvPr/>
          </p:nvSpPr>
          <p:spPr>
            <a:xfrm>
              <a:off x="4685779" y="523053"/>
              <a:ext cx="4814430" cy="671260"/>
            </a:xfrm>
            <a:prstGeom prst="rect">
              <a:avLst/>
            </a:prstGeom>
            <a:ln w="1905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l" defTabSz="800100">
                <a:lnSpc>
                  <a:spcPts val="2400"/>
                </a:lnSpc>
                <a:spcBef>
                  <a:spcPct val="0"/>
                </a:spcBef>
                <a:spcAft>
                  <a:spcPts val="0"/>
                </a:spcAft>
              </a:pPr>
              <a:r>
                <a:rPr lang="zh-CN" altLang="en-US" sz="1800" kern="1200" dirty="0">
                  <a:latin typeface="SimHei" charset="-122"/>
                  <a:ea typeface="SimHei" charset="-122"/>
                  <a:cs typeface="SimHei" charset="-122"/>
                </a:rPr>
                <a:t>学习型组织的精神基础</a:t>
              </a:r>
            </a:p>
          </p:txBody>
        </p:sp>
      </p:grpSp>
      <p:grpSp>
        <p:nvGrpSpPr>
          <p:cNvPr id="25" name="组合 24"/>
          <p:cNvGrpSpPr/>
          <p:nvPr/>
        </p:nvGrpSpPr>
        <p:grpSpPr>
          <a:xfrm>
            <a:off x="7064201" y="5543685"/>
            <a:ext cx="3827913" cy="713028"/>
            <a:chOff x="4664895" y="1322153"/>
            <a:chExt cx="4856198" cy="713028"/>
          </a:xfrm>
        </p:grpSpPr>
        <p:sp>
          <p:nvSpPr>
            <p:cNvPr id="26" name="圆角矩形 25"/>
            <p:cNvSpPr/>
            <p:nvPr/>
          </p:nvSpPr>
          <p:spPr>
            <a:xfrm>
              <a:off x="4664895" y="1322153"/>
              <a:ext cx="4856198" cy="713028"/>
            </a:xfrm>
            <a:prstGeom prst="roundRect">
              <a:avLst>
                <a:gd name="adj" fmla="val 10000"/>
              </a:avLst>
            </a:prstGeom>
            <a:ln w="19050"/>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圆角矩形 10"/>
            <p:cNvSpPr/>
            <p:nvPr/>
          </p:nvSpPr>
          <p:spPr>
            <a:xfrm>
              <a:off x="4685779" y="1343037"/>
              <a:ext cx="4814430" cy="671260"/>
            </a:xfrm>
            <a:prstGeom prst="rect">
              <a:avLst/>
            </a:prstGeom>
            <a:ln w="1905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defTabSz="800100">
                <a:lnSpc>
                  <a:spcPts val="2400"/>
                </a:lnSpc>
                <a:spcAft>
                  <a:spcPts val="0"/>
                </a:spcAft>
              </a:pPr>
              <a:r>
                <a:rPr lang="zh-CN" altLang="en-US" dirty="0">
                  <a:latin typeface="SimHei" charset="-122"/>
                  <a:ea typeface="SimHei" charset="-122"/>
                  <a:cs typeface="SimHei" charset="-122"/>
                </a:rPr>
                <a:t>组织成员的共同理想</a:t>
              </a:r>
            </a:p>
          </p:txBody>
        </p:sp>
      </p:grpSp>
      <p:grpSp>
        <p:nvGrpSpPr>
          <p:cNvPr id="28" name="组合 27"/>
          <p:cNvGrpSpPr/>
          <p:nvPr/>
        </p:nvGrpSpPr>
        <p:grpSpPr>
          <a:xfrm>
            <a:off x="7072657" y="4723701"/>
            <a:ext cx="3814583" cy="713028"/>
            <a:chOff x="4664895" y="2142136"/>
            <a:chExt cx="4839285" cy="713028"/>
          </a:xfrm>
        </p:grpSpPr>
        <p:sp>
          <p:nvSpPr>
            <p:cNvPr id="29" name="圆角矩形 28"/>
            <p:cNvSpPr/>
            <p:nvPr/>
          </p:nvSpPr>
          <p:spPr>
            <a:xfrm>
              <a:off x="4664895" y="2142136"/>
              <a:ext cx="4839285" cy="713028"/>
            </a:xfrm>
            <a:prstGeom prst="roundRect">
              <a:avLst>
                <a:gd name="adj" fmla="val 10000"/>
              </a:avLst>
            </a:prstGeom>
            <a:ln w="19050"/>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0" name="圆角矩形 14"/>
            <p:cNvSpPr/>
            <p:nvPr/>
          </p:nvSpPr>
          <p:spPr>
            <a:xfrm>
              <a:off x="4685779" y="2163020"/>
              <a:ext cx="4797517" cy="671260"/>
            </a:xfrm>
            <a:prstGeom prst="rect">
              <a:avLst/>
            </a:prstGeom>
            <a:ln w="1905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defTabSz="800100">
                <a:lnSpc>
                  <a:spcPts val="2400"/>
                </a:lnSpc>
                <a:spcAft>
                  <a:spcPts val="0"/>
                </a:spcAft>
              </a:pPr>
              <a:r>
                <a:rPr lang="zh-CN" altLang="en-US" dirty="0">
                  <a:latin typeface="SimHei" charset="-122"/>
                  <a:ea typeface="SimHei" charset="-122"/>
                  <a:cs typeface="SimHei" charset="-122"/>
                </a:rPr>
                <a:t>要求企业不断随着外部环境的变化适时调整、革新习惯做法</a:t>
              </a:r>
            </a:p>
          </p:txBody>
        </p:sp>
      </p:grpSp>
      <p:grpSp>
        <p:nvGrpSpPr>
          <p:cNvPr id="31" name="组合 30"/>
          <p:cNvGrpSpPr/>
          <p:nvPr/>
        </p:nvGrpSpPr>
        <p:grpSpPr>
          <a:xfrm>
            <a:off x="7072658" y="3083735"/>
            <a:ext cx="3814583" cy="713028"/>
            <a:chOff x="4664895" y="2962119"/>
            <a:chExt cx="4839285" cy="713028"/>
          </a:xfrm>
        </p:grpSpPr>
        <p:sp>
          <p:nvSpPr>
            <p:cNvPr id="32" name="圆角矩形 31"/>
            <p:cNvSpPr/>
            <p:nvPr/>
          </p:nvSpPr>
          <p:spPr>
            <a:xfrm>
              <a:off x="4664895" y="2962119"/>
              <a:ext cx="4839285" cy="713028"/>
            </a:xfrm>
            <a:prstGeom prst="roundRect">
              <a:avLst>
                <a:gd name="adj" fmla="val 10000"/>
              </a:avLst>
            </a:prstGeom>
            <a:ln w="19050"/>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圆角矩形 18"/>
            <p:cNvSpPr/>
            <p:nvPr/>
          </p:nvSpPr>
          <p:spPr>
            <a:xfrm>
              <a:off x="4685779" y="2983003"/>
              <a:ext cx="4797517" cy="671260"/>
            </a:xfrm>
            <a:prstGeom prst="rect">
              <a:avLst/>
            </a:prstGeom>
            <a:ln w="1905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defTabSz="800100">
                <a:lnSpc>
                  <a:spcPts val="2400"/>
                </a:lnSpc>
                <a:spcAft>
                  <a:spcPts val="0"/>
                </a:spcAft>
              </a:pPr>
              <a:r>
                <a:rPr lang="zh-CN" altLang="en-US" dirty="0">
                  <a:latin typeface="SimHei" charset="-122"/>
                  <a:ea typeface="SimHei" charset="-122"/>
                  <a:cs typeface="SimHei" charset="-122"/>
                </a:rPr>
                <a:t>建立学习型组织最重要的修炼，</a:t>
              </a:r>
              <a:r>
                <a:rPr lang="en-US" altLang="zh-CN" dirty="0">
                  <a:latin typeface="SimHei" charset="-122"/>
                  <a:ea typeface="SimHei" charset="-122"/>
                  <a:cs typeface="SimHei" charset="-122"/>
                </a:rPr>
                <a:t>5</a:t>
              </a:r>
              <a:r>
                <a:rPr lang="zh-CN" altLang="en-US" dirty="0">
                  <a:latin typeface="SimHei" charset="-122"/>
                  <a:ea typeface="SimHei" charset="-122"/>
                  <a:cs typeface="SimHei" charset="-122"/>
                </a:rPr>
                <a:t>项修炼的核心</a:t>
              </a:r>
            </a:p>
          </p:txBody>
        </p:sp>
      </p:grpSp>
      <p:grpSp>
        <p:nvGrpSpPr>
          <p:cNvPr id="34" name="组合 33"/>
          <p:cNvGrpSpPr/>
          <p:nvPr/>
        </p:nvGrpSpPr>
        <p:grpSpPr>
          <a:xfrm>
            <a:off x="7051775" y="2204078"/>
            <a:ext cx="3804106" cy="713028"/>
            <a:chOff x="4664895" y="3782103"/>
            <a:chExt cx="4825994" cy="713028"/>
          </a:xfrm>
        </p:grpSpPr>
        <p:sp>
          <p:nvSpPr>
            <p:cNvPr id="35" name="圆角矩形 34"/>
            <p:cNvSpPr/>
            <p:nvPr/>
          </p:nvSpPr>
          <p:spPr>
            <a:xfrm>
              <a:off x="4664895" y="3782103"/>
              <a:ext cx="4825994" cy="713028"/>
            </a:xfrm>
            <a:prstGeom prst="roundRect">
              <a:avLst>
                <a:gd name="adj" fmla="val 10000"/>
              </a:avLst>
            </a:prstGeom>
            <a:ln w="19050"/>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6" name="圆角矩形 22"/>
            <p:cNvSpPr/>
            <p:nvPr/>
          </p:nvSpPr>
          <p:spPr>
            <a:xfrm>
              <a:off x="4685779" y="3802987"/>
              <a:ext cx="4784226" cy="671260"/>
            </a:xfrm>
            <a:prstGeom prst="rect">
              <a:avLst/>
            </a:prstGeom>
            <a:ln w="1905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defTabSz="800100">
                <a:lnSpc>
                  <a:spcPts val="2400"/>
                </a:lnSpc>
                <a:spcAft>
                  <a:spcPts val="0"/>
                </a:spcAft>
              </a:pPr>
              <a:r>
                <a:rPr lang="zh-CN" altLang="en-US" dirty="0">
                  <a:latin typeface="SimHei" charset="-122"/>
                  <a:ea typeface="SimHei" charset="-122"/>
                  <a:cs typeface="SimHei" charset="-122"/>
                </a:rPr>
                <a:t>学习型组织最基本的学习形式，构建学习型组织的基本过程</a:t>
              </a:r>
            </a:p>
          </p:txBody>
        </p:sp>
      </p:grpSp>
      <p:cxnSp>
        <p:nvCxnSpPr>
          <p:cNvPr id="37" name="直接连接符 36"/>
          <p:cNvCxnSpPr>
            <a:endCxn id="30" idx="1"/>
          </p:cNvCxnSpPr>
          <p:nvPr/>
        </p:nvCxnSpPr>
        <p:spPr>
          <a:xfrm>
            <a:off x="5582991" y="3393019"/>
            <a:ext cx="1506128" cy="168719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26" idx="1"/>
          </p:cNvCxnSpPr>
          <p:nvPr/>
        </p:nvCxnSpPr>
        <p:spPr>
          <a:xfrm>
            <a:off x="5605249" y="4239348"/>
            <a:ext cx="1458952" cy="16608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35" idx="1"/>
          </p:cNvCxnSpPr>
          <p:nvPr/>
        </p:nvCxnSpPr>
        <p:spPr>
          <a:xfrm flipV="1">
            <a:off x="5580744" y="2560592"/>
            <a:ext cx="1471031" cy="249873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3" idx="1"/>
            <a:endCxn id="18" idx="3"/>
          </p:cNvCxnSpPr>
          <p:nvPr/>
        </p:nvCxnSpPr>
        <p:spPr>
          <a:xfrm flipH="1">
            <a:off x="5566529" y="3440249"/>
            <a:ext cx="1522591" cy="24390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65419" y="227455"/>
            <a:ext cx="2735044"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4.5.4.0</a:t>
            </a:r>
            <a:r>
              <a:rPr lang="zh-CN" altLang="en-US" kern="100" dirty="0">
                <a:solidFill>
                  <a:srgbClr val="A6A6A6"/>
                </a:solidFill>
                <a:latin typeface="DengXian" charset="-122"/>
                <a:ea typeface="DengXian" charset="-122"/>
                <a:cs typeface="Times New Roman" charset="0"/>
              </a:rPr>
              <a:t> 学习型组织的构建</a:t>
            </a:r>
            <a:endParaRPr lang="zh-CN" altLang="zh-CN" kern="100" dirty="0">
              <a:effectLst/>
              <a:latin typeface="DengXian" charset="-122"/>
              <a:ea typeface="DengXian" charset="-122"/>
              <a:cs typeface="Times New Roman" charset="0"/>
            </a:endParaRPr>
          </a:p>
        </p:txBody>
      </p:sp>
      <p:sp>
        <p:nvSpPr>
          <p:cNvPr id="45" name="文本框 44"/>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4.5.4.0</a:t>
            </a:r>
            <a:r>
              <a:rPr lang="zh-CN" altLang="en-US" sz="2800" b="0" dirty="0">
                <a:solidFill>
                  <a:schemeClr val="tx1"/>
                </a:solidFill>
                <a:latin typeface="黑体" panose="02010609060101010101" pitchFamily="49" charset="-122"/>
                <a:ea typeface="黑体" panose="02010609060101010101" pitchFamily="49" charset="-122"/>
                <a:sym typeface="+mn-ea"/>
              </a:rPr>
              <a:t> 五项修炼（选择，简答</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46" name="图示 4">
            <a:extLst>
              <a:ext uri="{FF2B5EF4-FFF2-40B4-BE49-F238E27FC236}">
                <a16:creationId xmlns:a16="http://schemas.microsoft.com/office/drawing/2014/main" id="{6DA1DBEE-1A53-49DB-8B34-6ABC881624CC}"/>
              </a:ext>
            </a:extLst>
          </p:cNvPr>
          <p:cNvGraphicFramePr/>
          <p:nvPr/>
        </p:nvGraphicFramePr>
        <p:xfrm>
          <a:off x="8822818" y="85232"/>
          <a:ext cx="3247413" cy="1226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6185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学习型组织的修炼包括（      ）。</a:t>
            </a:r>
            <a:r>
              <a:rPr lang="zh-CN" altLang="en-US" sz="2400" b="0" dirty="0">
                <a:solidFill>
                  <a:srgbClr val="FF0000"/>
                </a:solidFill>
                <a:latin typeface="黑体" panose="02010609060101010101" pitchFamily="49" charset="-122"/>
                <a:ea typeface="黑体" panose="02010609060101010101" pitchFamily="49" charset="-122"/>
              </a:rPr>
              <a:t>多选题  </a:t>
            </a:r>
            <a:r>
              <a:rPr lang="en-US" altLang="zh-CN" sz="2400" b="0" dirty="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建立共同愿景</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团队学习</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系统思考</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自我超越</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E:</a:t>
            </a:r>
            <a:r>
              <a:rPr lang="zh-CN" altLang="en-US" sz="2400" b="0" dirty="0">
                <a:solidFill>
                  <a:schemeClr val="tx1"/>
                </a:solidFill>
                <a:latin typeface="黑体" panose="02010609060101010101" pitchFamily="49" charset="-122"/>
                <a:ea typeface="黑体" panose="02010609060101010101" pitchFamily="49" charset="-122"/>
              </a:rPr>
              <a:t>改善心智模式</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703745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学习型组织的修炼包括（   </a:t>
            </a:r>
            <a:r>
              <a:rPr lang="en-US" altLang="zh-CN" sz="2400" b="0" dirty="0">
                <a:solidFill>
                  <a:srgbClr val="FF0000"/>
                </a:solidFill>
                <a:latin typeface="黑体" panose="02010609060101010101" pitchFamily="49" charset="-122"/>
                <a:ea typeface="黑体" panose="02010609060101010101" pitchFamily="49" charset="-122"/>
              </a:rPr>
              <a:t>ABCDE</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多选题  </a:t>
            </a:r>
            <a:r>
              <a:rPr lang="en-US" altLang="zh-CN" sz="2400" b="0" dirty="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建立共同愿景</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团队学习</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系统思考</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自我超越</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E:</a:t>
            </a:r>
            <a:r>
              <a:rPr lang="zh-CN" altLang="en-US" sz="2400" b="0" dirty="0">
                <a:solidFill>
                  <a:srgbClr val="FF0000"/>
                </a:solidFill>
                <a:latin typeface="黑体" panose="02010609060101010101" pitchFamily="49" charset="-122"/>
                <a:ea typeface="黑体" panose="02010609060101010101" pitchFamily="49" charset="-122"/>
              </a:rPr>
              <a:t>改善心智模式</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5951852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学习型组织的精神基础是（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建立共同愿景</a:t>
            </a:r>
            <a:br>
              <a:rPr lang="zh-CN" altLang="en-US" sz="2400" b="0" dirty="0">
                <a:solidFill>
                  <a:schemeClr val="tx1"/>
                </a:solidFill>
                <a:latin typeface="黑体" panose="02010609060101010101" pitchFamily="49" charset="-122"/>
                <a:ea typeface="黑体" panose="02010609060101010101" pitchFamily="49" charset="-122"/>
              </a:rPr>
            </a:br>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团队学习</a:t>
            </a:r>
            <a:br>
              <a:rPr lang="zh-CN" altLang="en-US" sz="2400" b="0" dirty="0">
                <a:solidFill>
                  <a:schemeClr val="tx1"/>
                </a:solidFill>
                <a:latin typeface="黑体" panose="02010609060101010101" pitchFamily="49" charset="-122"/>
                <a:ea typeface="黑体" panose="02010609060101010101" pitchFamily="49" charset="-122"/>
              </a:rPr>
            </a:br>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系统思考</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自我超越</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162379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学习型组织的精神基础是（   </a:t>
            </a:r>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建立共同愿景</a:t>
            </a:r>
            <a:br>
              <a:rPr lang="zh-CN" altLang="en-US" sz="2400" b="0" dirty="0">
                <a:solidFill>
                  <a:schemeClr val="tx1"/>
                </a:solidFill>
                <a:latin typeface="黑体" panose="02010609060101010101" pitchFamily="49" charset="-122"/>
                <a:ea typeface="黑体" panose="02010609060101010101" pitchFamily="49" charset="-122"/>
              </a:rPr>
            </a:br>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团队学习</a:t>
            </a:r>
            <a:br>
              <a:rPr lang="zh-CN" altLang="en-US" sz="2400" b="0" dirty="0">
                <a:solidFill>
                  <a:schemeClr val="tx1"/>
                </a:solidFill>
                <a:latin typeface="黑体" panose="02010609060101010101" pitchFamily="49" charset="-122"/>
                <a:ea typeface="黑体" panose="02010609060101010101" pitchFamily="49" charset="-122"/>
              </a:rPr>
            </a:br>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系统思考</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自我超越</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452645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学习型组织的精神基础是（   </a:t>
            </a:r>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建立共同愿景</a:t>
            </a:r>
            <a:br>
              <a:rPr lang="zh-CN" altLang="en-US" sz="2400" b="0" dirty="0">
                <a:solidFill>
                  <a:schemeClr val="tx1"/>
                </a:solidFill>
                <a:latin typeface="黑体" panose="02010609060101010101" pitchFamily="49" charset="-122"/>
                <a:ea typeface="黑体" panose="02010609060101010101" pitchFamily="49" charset="-122"/>
              </a:rPr>
            </a:br>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团队学习</a:t>
            </a:r>
            <a:br>
              <a:rPr lang="zh-CN" altLang="en-US" sz="2400" b="0" dirty="0">
                <a:solidFill>
                  <a:schemeClr val="tx1"/>
                </a:solidFill>
                <a:latin typeface="黑体" panose="02010609060101010101" pitchFamily="49" charset="-122"/>
                <a:ea typeface="黑体" panose="02010609060101010101" pitchFamily="49" charset="-122"/>
              </a:rPr>
            </a:br>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系统思考</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自我超越</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3657296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50777"/>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学习型组织最基本的学习形式是（）</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A:个人修炼学习</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B:团队学习</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C:系统学习</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D:自我超越</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97587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
          <p:cNvSpPr/>
          <p:nvPr/>
        </p:nvSpPr>
        <p:spPr>
          <a:xfrm>
            <a:off x="2204401" y="2843553"/>
            <a:ext cx="8115256" cy="1380104"/>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网络经济与</a:t>
            </a:r>
            <a:r>
              <a:rPr kumimoji="0" lang="zh-CN" altLang="en-US" sz="4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企业管理</a:t>
            </a:r>
            <a:endParaRPr kumimoji="0" lang="zh-CN" altLang="en-US"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7414046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50777"/>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学习型组织最基本的学习形式是（</a:t>
            </a:r>
            <a:r>
              <a:rPr lang="en-US" altLang="zh-CN" sz="240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A:个人修炼学习</a:t>
            </a:r>
          </a:p>
          <a:p>
            <a:pPr>
              <a:lnSpc>
                <a:spcPct val="150000"/>
              </a:lnSpc>
            </a:pPr>
            <a:r>
              <a:rPr lang="zh-CN" altLang="en-US" sz="2400" dirty="0">
                <a:solidFill>
                  <a:srgbClr val="FF0000"/>
                </a:solidFill>
                <a:latin typeface="黑体" panose="02010609060101010101" pitchFamily="49" charset="-122"/>
                <a:ea typeface="黑体" panose="02010609060101010101" pitchFamily="49" charset="-122"/>
              </a:rPr>
              <a:t>B:团队学习</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C:系统学习</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D:自我超越</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5255863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50777"/>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学习型组织五项修炼的核心是( )</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A:建立共同愿景</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B:团队学习</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C:系统思考</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D:改善心智模式</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6898155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50777"/>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学习型组织五项修炼的核心是( </a:t>
            </a:r>
            <a:r>
              <a:rPr lang="en-US" altLang="zh-CN" sz="2400" dirty="0">
                <a:solidFill>
                  <a:srgbClr val="FF0000"/>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A:建立共同愿景</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B:团队学习</a:t>
            </a:r>
          </a:p>
          <a:p>
            <a:pPr algn="l">
              <a:lnSpc>
                <a:spcPct val="150000"/>
              </a:lnSpc>
              <a:buNone/>
            </a:pPr>
            <a:r>
              <a:rPr lang="zh-CN" altLang="en-US" sz="2400" dirty="0">
                <a:solidFill>
                  <a:srgbClr val="FF0000"/>
                </a:solidFill>
                <a:latin typeface="黑体" panose="02010609060101010101" pitchFamily="49" charset="-122"/>
                <a:ea typeface="黑体" panose="02010609060101010101" pitchFamily="49" charset="-122"/>
              </a:rPr>
              <a:t>C:系统思考</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D:改善心智模式</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7181604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50777"/>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改善心智模式是指（）</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A:改善根深蒂固于心中对周围世界如何运行的看法</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B:提高员工的智力水平和思考问题的方式</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C:改善个体的心智模式</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D:根据企业内部存在的问题，革新企业组织内部的习惯做法</a:t>
            </a:r>
          </a:p>
        </p:txBody>
      </p:sp>
    </p:spTree>
    <p:extLst>
      <p:ext uri="{BB962C8B-B14F-4D97-AF65-F5344CB8AC3E}">
        <p14:creationId xmlns:p14="http://schemas.microsoft.com/office/powerpoint/2010/main" val="12653937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50777"/>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改善心智模式是指（</a:t>
            </a:r>
            <a:r>
              <a:rPr lang="en-US" altLang="zh-CN" sz="2400" dirty="0">
                <a:solidFill>
                  <a:srgbClr val="FF0000"/>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A:改善根深蒂固于心中对周围世界如何运行的看法</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B:提高员工的智力水平和思考问题的方式</a:t>
            </a:r>
          </a:p>
          <a:p>
            <a:pPr algn="l">
              <a:lnSpc>
                <a:spcPct val="150000"/>
              </a:lnSpc>
              <a:buNone/>
            </a:pPr>
            <a:r>
              <a:rPr lang="zh-CN" altLang="en-US" sz="2400" b="0" dirty="0">
                <a:solidFill>
                  <a:schemeClr val="tx1"/>
                </a:solidFill>
                <a:latin typeface="黑体" panose="02010609060101010101" pitchFamily="49" charset="-122"/>
                <a:ea typeface="黑体" panose="02010609060101010101" pitchFamily="49" charset="-122"/>
              </a:rPr>
              <a:t>C:改善个体的心智模式</a:t>
            </a:r>
          </a:p>
          <a:p>
            <a:pPr algn="l">
              <a:lnSpc>
                <a:spcPct val="150000"/>
              </a:lnSpc>
              <a:buNone/>
            </a:pPr>
            <a:r>
              <a:rPr lang="zh-CN" altLang="en-US" sz="2400" dirty="0">
                <a:solidFill>
                  <a:srgbClr val="FF0000"/>
                </a:solidFill>
                <a:latin typeface="黑体" panose="02010609060101010101" pitchFamily="49" charset="-122"/>
                <a:ea typeface="黑体" panose="02010609060101010101" pitchFamily="49" charset="-122"/>
              </a:rPr>
              <a:t>D:根据企业内部存在的问题，革新企业组织内部的习惯做法</a:t>
            </a:r>
          </a:p>
        </p:txBody>
      </p:sp>
    </p:spTree>
    <p:extLst>
      <p:ext uri="{BB962C8B-B14F-4D97-AF65-F5344CB8AC3E}">
        <p14:creationId xmlns:p14="http://schemas.microsoft.com/office/powerpoint/2010/main" val="10287209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2861" y="2691766"/>
            <a:ext cx="8466281" cy="934085"/>
            <a:chOff x="3988" y="4665"/>
            <a:chExt cx="11228" cy="1471"/>
          </a:xfrm>
        </p:grpSpPr>
        <p:sp>
          <p:nvSpPr>
            <p:cNvPr id="3" name="矩形 2"/>
            <p:cNvSpPr/>
            <p:nvPr/>
          </p:nvSpPr>
          <p:spPr>
            <a:xfrm>
              <a:off x="4756" y="4665"/>
              <a:ext cx="9687" cy="1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rPr>
                <a:t>第</a:t>
              </a:r>
              <a:r>
                <a:rPr lang="en-US" altLang="zh-CN" sz="2800" b="1" dirty="0">
                  <a:latin typeface="黑体" panose="02010609060101010101" pitchFamily="49" charset="-122"/>
                  <a:ea typeface="黑体" panose="02010609060101010101" pitchFamily="49" charset="-122"/>
                </a:rPr>
                <a:t>5</a:t>
              </a:r>
              <a:r>
                <a:rPr lang="zh-CN" altLang="en-US" sz="2800" b="1" dirty="0">
                  <a:latin typeface="黑体" panose="02010609060101010101" pitchFamily="49" charset="-122"/>
                  <a:ea typeface="黑体" panose="02010609060101010101" pitchFamily="49" charset="-122"/>
                </a:rPr>
                <a:t>章：市场营销管理</a:t>
              </a:r>
            </a:p>
          </p:txBody>
        </p:sp>
        <p:sp>
          <p:nvSpPr>
            <p:cNvPr id="4" name="矩形 3"/>
            <p:cNvSpPr/>
            <p:nvPr/>
          </p:nvSpPr>
          <p:spPr>
            <a:xfrm>
              <a:off x="4272" y="4665"/>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5" name="矩形 4"/>
            <p:cNvSpPr/>
            <p:nvPr/>
          </p:nvSpPr>
          <p:spPr>
            <a:xfrm>
              <a:off x="14443" y="4666"/>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6" name="矩形 5"/>
            <p:cNvSpPr/>
            <p:nvPr/>
          </p:nvSpPr>
          <p:spPr>
            <a:xfrm>
              <a:off x="3988"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7" name="矩形 6"/>
            <p:cNvSpPr/>
            <p:nvPr/>
          </p:nvSpPr>
          <p:spPr>
            <a:xfrm>
              <a:off x="15060"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接连接符 7"/>
          <p:cNvSpPr>
            <a:spLocks noChangeShapeType="1"/>
          </p:cNvSpPr>
          <p:nvPr>
            <p:custDataLst>
              <p:tags r:id="rId2"/>
            </p:custDataLst>
          </p:nvPr>
        </p:nvSpPr>
        <p:spPr bwMode="auto">
          <a:xfrm>
            <a:off x="2662555" y="1484230"/>
            <a:ext cx="13970" cy="4905917"/>
          </a:xfrm>
          <a:prstGeom prst="line">
            <a:avLst/>
          </a:prstGeom>
          <a:solidFill>
            <a:srgbClr val="B680DA"/>
          </a:solidFill>
          <a:ln w="6350">
            <a:solidFill>
              <a:srgbClr val="A50021"/>
            </a:solidFill>
            <a:miter lim="800000"/>
          </a:ln>
        </p:spPr>
        <p:txBody>
          <a:bodyPr>
            <a:normAutofit fontScale="25000" lnSpcReduction="20000"/>
          </a:bodyPr>
          <a:lstStyle/>
          <a:p>
            <a:endParaRPr lang="zh-CN" altLang="en-US">
              <a:latin typeface="黑体" panose="02010609060101010101" pitchFamily="49" charset="-122"/>
              <a:ea typeface="黑体" panose="02010609060101010101" pitchFamily="49" charset="-122"/>
              <a:sym typeface="Arial" panose="020B0604020202020204" pitchFamily="34" charset="0"/>
            </a:endParaRPr>
          </a:p>
        </p:txBody>
      </p:sp>
      <p:grpSp>
        <p:nvGrpSpPr>
          <p:cNvPr id="14" name="组合 13"/>
          <p:cNvGrpSpPr/>
          <p:nvPr>
            <p:custDataLst>
              <p:tags r:id="rId3"/>
            </p:custDataLst>
          </p:nvPr>
        </p:nvGrpSpPr>
        <p:grpSpPr>
          <a:xfrm>
            <a:off x="2484526" y="1844270"/>
            <a:ext cx="6851834" cy="546147"/>
            <a:chOff x="2217049" y="1938958"/>
            <a:chExt cx="5199005" cy="394210"/>
          </a:xfrm>
          <a:solidFill>
            <a:srgbClr val="C00000"/>
          </a:solidFill>
        </p:grpSpPr>
        <p:sp>
          <p:nvSpPr>
            <p:cNvPr id="8" name="椭圆 2"/>
            <p:cNvSpPr>
              <a:spLocks noChangeArrowheads="1"/>
            </p:cNvSpPr>
            <p:nvPr>
              <p:custDataLst>
                <p:tags r:id="rId16"/>
              </p:custDataLst>
            </p:nvPr>
          </p:nvSpPr>
          <p:spPr bwMode="auto">
            <a:xfrm>
              <a:off x="2217049" y="2023530"/>
              <a:ext cx="255588" cy="255588"/>
            </a:xfrm>
            <a:prstGeom prst="ellipse">
              <a:avLst/>
            </a:prstGeom>
            <a:grpFill/>
            <a:ln w="12700" cmpd="sng">
              <a:solidFill>
                <a:srgbClr val="FF0000"/>
              </a:solidFill>
              <a:prstDash val="solid"/>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a:solidFill>
                  <a:srgbClr val="FFFFFF"/>
                </a:solidFill>
                <a:latin typeface="黑体" panose="02010609060101010101" pitchFamily="49" charset="-122"/>
                <a:ea typeface="黑体" panose="02010609060101010101" pitchFamily="49" charset="-122"/>
                <a:sym typeface="Arial" panose="020B0604020202020204" pitchFamily="34" charset="0"/>
              </a:endParaRPr>
            </a:p>
          </p:txBody>
        </p:sp>
        <p:sp>
          <p:nvSpPr>
            <p:cNvPr id="9" name="矩形 8"/>
            <p:cNvSpPr/>
            <p:nvPr>
              <p:custDataLst>
                <p:tags r:id="rId17"/>
              </p:custDataLst>
            </p:nvPr>
          </p:nvSpPr>
          <p:spPr bwMode="auto">
            <a:xfrm>
              <a:off x="2844054" y="1938958"/>
              <a:ext cx="4572000" cy="394210"/>
            </a:xfrm>
            <a:prstGeom prst="rect">
              <a:avLst/>
            </a:prstGeom>
            <a:grpFill/>
            <a:ln w="12700" cmpd="sng">
              <a:solidFill>
                <a:srgbClr val="FF0000"/>
              </a:solidFill>
              <a:prstDash val="solid"/>
              <a:round/>
            </a:ln>
          </p:spPr>
          <p:txBody>
            <a:bodyPr anchor="ctr">
              <a:no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a:solidFill>
                    <a:schemeClr val="bg1"/>
                  </a:solidFill>
                  <a:latin typeface="黑体" panose="02010609060101010101" pitchFamily="49" charset="-122"/>
                  <a:ea typeface="黑体" panose="02010609060101010101" pitchFamily="49" charset="-122"/>
                  <a:sym typeface="+mn-ea"/>
                </a:rPr>
                <a:t>市场营销概述</a:t>
              </a:r>
            </a:p>
          </p:txBody>
        </p:sp>
      </p:grpSp>
      <p:grpSp>
        <p:nvGrpSpPr>
          <p:cNvPr id="15" name="组合 14"/>
          <p:cNvGrpSpPr/>
          <p:nvPr>
            <p:custDataLst>
              <p:tags r:id="rId4"/>
            </p:custDataLst>
          </p:nvPr>
        </p:nvGrpSpPr>
        <p:grpSpPr>
          <a:xfrm>
            <a:off x="2484526" y="2780374"/>
            <a:ext cx="6851834" cy="546147"/>
            <a:chOff x="2217049" y="3096485"/>
            <a:chExt cx="5199005" cy="394210"/>
          </a:xfrm>
          <a:solidFill>
            <a:srgbClr val="C00000"/>
          </a:solidFill>
        </p:grpSpPr>
        <p:sp>
          <p:nvSpPr>
            <p:cNvPr id="10" name="矩形 9"/>
            <p:cNvSpPr/>
            <p:nvPr>
              <p:custDataLst>
                <p:tags r:id="rId14"/>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a:solidFill>
                    <a:schemeClr val="bg1"/>
                  </a:solidFill>
                  <a:latin typeface="黑体" panose="02010609060101010101" pitchFamily="49" charset="-122"/>
                  <a:ea typeface="黑体" panose="02010609060101010101" pitchFamily="49" charset="-122"/>
                  <a:sym typeface="+mn-ea"/>
                </a:rPr>
                <a:t>市场营销过程</a:t>
              </a:r>
            </a:p>
          </p:txBody>
        </p:sp>
        <p:sp>
          <p:nvSpPr>
            <p:cNvPr id="11" name="椭圆 2"/>
            <p:cNvSpPr>
              <a:spLocks noChangeArrowheads="1"/>
            </p:cNvSpPr>
            <p:nvPr>
              <p:custDataLst>
                <p:tags r:id="rId15"/>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
        <p:nvSpPr>
          <p:cNvPr id="16" name="圆角矩形 15"/>
          <p:cNvSpPr/>
          <p:nvPr/>
        </p:nvSpPr>
        <p:spPr>
          <a:xfrm>
            <a:off x="674228" y="435118"/>
            <a:ext cx="7221972" cy="77660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a:latin typeface="黑体" panose="02010609060101010101" pitchFamily="49" charset="-122"/>
                <a:ea typeface="黑体" panose="02010609060101010101" pitchFamily="49" charset="-122"/>
              </a:rPr>
              <a:t>第</a:t>
            </a:r>
            <a:r>
              <a:rPr lang="en-US" altLang="zh-CN" sz="2800" b="1" dirty="0">
                <a:latin typeface="黑体" panose="02010609060101010101" pitchFamily="49" charset="-122"/>
                <a:ea typeface="黑体" panose="02010609060101010101" pitchFamily="49" charset="-122"/>
              </a:rPr>
              <a:t>5</a:t>
            </a:r>
            <a:r>
              <a:rPr lang="zh-CN" altLang="en-US" sz="2800" b="1" dirty="0">
                <a:latin typeface="黑体" panose="02010609060101010101" pitchFamily="49" charset="-122"/>
                <a:ea typeface="黑体" panose="02010609060101010101" pitchFamily="49" charset="-122"/>
              </a:rPr>
              <a:t>章 市场营销管理</a:t>
            </a:r>
          </a:p>
        </p:txBody>
      </p:sp>
      <p:grpSp>
        <p:nvGrpSpPr>
          <p:cNvPr id="12" name="组合 11"/>
          <p:cNvGrpSpPr/>
          <p:nvPr>
            <p:custDataLst>
              <p:tags r:id="rId5"/>
            </p:custDataLst>
          </p:nvPr>
        </p:nvGrpSpPr>
        <p:grpSpPr>
          <a:xfrm>
            <a:off x="2495600" y="3716478"/>
            <a:ext cx="6851834" cy="546147"/>
            <a:chOff x="2217049" y="3096485"/>
            <a:chExt cx="5199005" cy="394210"/>
          </a:xfrm>
          <a:solidFill>
            <a:srgbClr val="C00000"/>
          </a:solidFill>
        </p:grpSpPr>
        <p:sp>
          <p:nvSpPr>
            <p:cNvPr id="13" name="矩形 12"/>
            <p:cNvSpPr/>
            <p:nvPr>
              <p:custDataLst>
                <p:tags r:id="rId12"/>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a:solidFill>
                    <a:schemeClr val="bg1"/>
                  </a:solidFill>
                  <a:latin typeface="黑体" panose="02010609060101010101" pitchFamily="49" charset="-122"/>
                  <a:ea typeface="黑体" panose="02010609060101010101" pitchFamily="49" charset="-122"/>
                  <a:sym typeface="+mn-ea"/>
                </a:rPr>
                <a:t>网络时代的企业市场营销</a:t>
              </a:r>
            </a:p>
          </p:txBody>
        </p:sp>
        <p:sp>
          <p:nvSpPr>
            <p:cNvPr id="17" name="椭圆 2"/>
            <p:cNvSpPr>
              <a:spLocks noChangeArrowheads="1"/>
            </p:cNvSpPr>
            <p:nvPr>
              <p:custDataLst>
                <p:tags r:id="rId13"/>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grpSp>
        <p:nvGrpSpPr>
          <p:cNvPr id="18" name="组合 17"/>
          <p:cNvGrpSpPr/>
          <p:nvPr>
            <p:custDataLst>
              <p:tags r:id="rId6"/>
            </p:custDataLst>
          </p:nvPr>
        </p:nvGrpSpPr>
        <p:grpSpPr>
          <a:xfrm>
            <a:off x="2495600" y="4610491"/>
            <a:ext cx="6851834" cy="546147"/>
            <a:chOff x="2217049" y="3096485"/>
            <a:chExt cx="5199005" cy="394210"/>
          </a:xfrm>
          <a:solidFill>
            <a:srgbClr val="C00000"/>
          </a:solidFill>
        </p:grpSpPr>
        <p:sp>
          <p:nvSpPr>
            <p:cNvPr id="19" name="矩形 18"/>
            <p:cNvSpPr/>
            <p:nvPr>
              <p:custDataLst>
                <p:tags r:id="rId10"/>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a:solidFill>
                    <a:schemeClr val="bg1"/>
                  </a:solidFill>
                  <a:latin typeface="黑体" panose="02010609060101010101" pitchFamily="49" charset="-122"/>
                  <a:ea typeface="黑体" panose="02010609060101010101" pitchFamily="49" charset="-122"/>
                  <a:sym typeface="+mn-ea"/>
                </a:rPr>
                <a:t>网上市场调查</a:t>
              </a:r>
            </a:p>
          </p:txBody>
        </p:sp>
        <p:sp>
          <p:nvSpPr>
            <p:cNvPr id="20" name="椭圆 2"/>
            <p:cNvSpPr>
              <a:spLocks noChangeArrowheads="1"/>
            </p:cNvSpPr>
            <p:nvPr>
              <p:custDataLst>
                <p:tags r:id="rId11"/>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grpSp>
        <p:nvGrpSpPr>
          <p:cNvPr id="21" name="组合 20"/>
          <p:cNvGrpSpPr/>
          <p:nvPr>
            <p:custDataLst>
              <p:tags r:id="rId7"/>
            </p:custDataLst>
          </p:nvPr>
        </p:nvGrpSpPr>
        <p:grpSpPr>
          <a:xfrm>
            <a:off x="2495600" y="5500432"/>
            <a:ext cx="6851834" cy="546147"/>
            <a:chOff x="2217049" y="3096485"/>
            <a:chExt cx="5199005" cy="394210"/>
          </a:xfrm>
          <a:solidFill>
            <a:srgbClr val="C00000"/>
          </a:solidFill>
        </p:grpSpPr>
        <p:sp>
          <p:nvSpPr>
            <p:cNvPr id="22" name="矩形 21"/>
            <p:cNvSpPr/>
            <p:nvPr>
              <p:custDataLst>
                <p:tags r:id="rId8"/>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a:solidFill>
                    <a:schemeClr val="bg1"/>
                  </a:solidFill>
                  <a:latin typeface="黑体" panose="02010609060101010101" pitchFamily="49" charset="-122"/>
                  <a:ea typeface="黑体" panose="02010609060101010101" pitchFamily="49" charset="-122"/>
                  <a:sym typeface="+mn-ea"/>
                </a:rPr>
                <a:t>网上销售和网络广告</a:t>
              </a:r>
            </a:p>
          </p:txBody>
        </p:sp>
        <p:sp>
          <p:nvSpPr>
            <p:cNvPr id="23" name="椭圆 2"/>
            <p:cNvSpPr>
              <a:spLocks noChangeArrowheads="1"/>
            </p:cNvSpPr>
            <p:nvPr>
              <p:custDataLst>
                <p:tags r:id="rId9"/>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821677" y="3119831"/>
            <a:ext cx="9249256" cy="646331"/>
          </a:xfrm>
          <a:prstGeom prst="rect">
            <a:avLst/>
          </a:prstGeom>
          <a:noFill/>
        </p:spPr>
        <p:txBody>
          <a:bodyPr wrap="square" rtlCol="0">
            <a:spAutoFit/>
          </a:bodyPr>
          <a:lstStyle/>
          <a:p>
            <a:pPr algn="ctr">
              <a:lnSpc>
                <a:spcPct val="150000"/>
              </a:lnSpc>
            </a:pPr>
            <a:r>
              <a:rPr lang="zh-CN" altLang="en-US" sz="2400" b="1">
                <a:latin typeface="黑体" panose="02010609060101010101" pitchFamily="49" charset="-122"/>
                <a:ea typeface="黑体" panose="02010609060101010101" pitchFamily="49" charset="-122"/>
                <a:sym typeface="+mn-ea"/>
              </a:rPr>
              <a:t>什么</a:t>
            </a:r>
            <a:r>
              <a:rPr lang="zh-CN" altLang="en-US" sz="2400" b="1" dirty="0">
                <a:latin typeface="黑体" panose="02010609060101010101" pitchFamily="49" charset="-122"/>
                <a:ea typeface="黑体" panose="02010609060101010101" pitchFamily="49" charset="-122"/>
                <a:sym typeface="+mn-ea"/>
              </a:rPr>
              <a:t>是</a:t>
            </a:r>
            <a:r>
              <a:rPr lang="zh-CN" altLang="en-US" sz="2400" b="1">
                <a:latin typeface="黑体" panose="02010609060101010101" pitchFamily="49" charset="-122"/>
                <a:ea typeface="黑体" panose="02010609060101010101" pitchFamily="49" charset="-122"/>
                <a:sym typeface="+mn-ea"/>
              </a:rPr>
              <a:t>市场营销？</a:t>
            </a:r>
            <a:endParaRPr lang="en-US" altLang="zh-CN" sz="2400" b="1" dirty="0">
              <a:latin typeface="黑体" panose="02010609060101010101" pitchFamily="49" charset="-122"/>
              <a:ea typeface="黑体" panose="02010609060101010101" pitchFamily="49" charset="-122"/>
              <a:sym typeface="+mn-ea"/>
            </a:endParaRPr>
          </a:p>
        </p:txBody>
      </p:sp>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市场营销概述</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6900"/>
            <a:ext cx="12192000" cy="3099486"/>
          </a:xfrm>
          <a:prstGeom prst="rect">
            <a:avLst/>
          </a:prstGeom>
        </p:spPr>
      </p:pic>
    </p:spTree>
    <p:extLst>
      <p:ext uri="{BB962C8B-B14F-4D97-AF65-F5344CB8AC3E}">
        <p14:creationId xmlns:p14="http://schemas.microsoft.com/office/powerpoint/2010/main" val="672708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5.1.1</a:t>
            </a:r>
            <a:r>
              <a:rPr lang="zh-CN" altLang="en-US" sz="2800" b="0" dirty="0">
                <a:solidFill>
                  <a:schemeClr val="tx1"/>
                </a:solidFill>
                <a:latin typeface="黑体" panose="02010609060101010101" pitchFamily="49" charset="-122"/>
                <a:ea typeface="黑体" panose="02010609060101010101" pitchFamily="49" charset="-122"/>
                <a:sym typeface="+mn-ea"/>
              </a:rPr>
              <a:t> 市场营销的概念（单选）</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市场营销概述</a:t>
            </a:r>
          </a:p>
        </p:txBody>
      </p:sp>
      <p:sp>
        <p:nvSpPr>
          <p:cNvPr id="17" name="TextBox 16"/>
          <p:cNvSpPr txBox="1"/>
          <p:nvPr/>
        </p:nvSpPr>
        <p:spPr>
          <a:xfrm>
            <a:off x="1135025" y="2138093"/>
            <a:ext cx="10002190" cy="2464777"/>
          </a:xfrm>
          <a:prstGeom prst="rect">
            <a:avLst/>
          </a:prstGeom>
          <a:noFill/>
        </p:spPr>
        <p:txBody>
          <a:bodyPr wrap="square" rtlCol="0">
            <a:spAutoFit/>
          </a:bodyPr>
          <a:lstStyle/>
          <a:p>
            <a:pPr>
              <a:lnSpc>
                <a:spcPts val="3700"/>
              </a:lnSpc>
            </a:pPr>
            <a:r>
              <a:rPr lang="zh-CN" altLang="en-US" sz="2400" dirty="0">
                <a:solidFill>
                  <a:schemeClr val="tx1">
                    <a:lumMod val="50000"/>
                    <a:lumOff val="50000"/>
                  </a:schemeClr>
                </a:solidFill>
                <a:latin typeface="手札体-简粗体" panose="03000700000000000000" pitchFamily="66" charset="-122"/>
                <a:ea typeface="手札体-简粗体" panose="03000700000000000000" pitchFamily="66" charset="-122"/>
              </a:rPr>
              <a:t>在变化的市场环境中，为满足消费需要、实现企业目标而进行的商务活动过程，包括市场调研、选择目标市场、产品开发、产品定价、渠道选择、产品促销、产品储存和运输、产品销售、提供服务等一系列</a:t>
            </a:r>
            <a:endParaRPr lang="en-US" altLang="zh-CN" sz="2400" dirty="0">
              <a:solidFill>
                <a:schemeClr val="tx1">
                  <a:lumMod val="50000"/>
                  <a:lumOff val="50000"/>
                </a:schemeClr>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与市场有关的经营活动</a:t>
            </a:r>
            <a:r>
              <a:rPr lang="en-US" altLang="zh-CN" sz="2400" dirty="0">
                <a:solidFill>
                  <a:srgbClr val="FF0000"/>
                </a:solidFill>
                <a:latin typeface="手札体-简粗体" panose="03000700000000000000" pitchFamily="66" charset="-122"/>
                <a:ea typeface="手札体-简粗体" panose="03000700000000000000" pitchFamily="66" charset="-122"/>
              </a:rPr>
              <a:t>——</a:t>
            </a:r>
            <a:r>
              <a:rPr lang="zh-CN" altLang="en-US" sz="2400" dirty="0">
                <a:solidFill>
                  <a:srgbClr val="FF0000"/>
                </a:solidFill>
                <a:latin typeface="手札体-简粗体" panose="03000700000000000000" pitchFamily="66" charset="-122"/>
                <a:ea typeface="手札体-简粗体" panose="03000700000000000000" pitchFamily="66" charset="-122"/>
              </a:rPr>
              <a:t>市场营销</a:t>
            </a:r>
            <a:br>
              <a:rPr lang="zh-CN" altLang="en-US" sz="2400" dirty="0"/>
            </a:br>
            <a:endParaRPr lang="en-US" altLang="zh-CN" sz="2400" dirty="0">
              <a:latin typeface="手札体-简粗体" panose="03000700000000000000" pitchFamily="66" charset="-122"/>
              <a:ea typeface="手札体-简粗体" panose="03000700000000000000" pitchFamily="66"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
          <p:cNvSpPr/>
          <p:nvPr/>
        </p:nvSpPr>
        <p:spPr>
          <a:xfrm>
            <a:off x="2038372" y="557553"/>
            <a:ext cx="8115256" cy="1380104"/>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我作为一个开发</a:t>
            </a: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设计</a:t>
            </a: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运维</a:t>
            </a: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p>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为什么要学这个？</a:t>
            </a:r>
          </a:p>
        </p:txBody>
      </p:sp>
      <p:sp>
        <p:nvSpPr>
          <p:cNvPr id="2" name="文本框 1">
            <a:extLst>
              <a:ext uri="{FF2B5EF4-FFF2-40B4-BE49-F238E27FC236}">
                <a16:creationId xmlns:a16="http://schemas.microsoft.com/office/drawing/2014/main" id="{DE17DB74-E0BC-4646-9BC7-C05C7DDD9E69}"/>
              </a:ext>
            </a:extLst>
          </p:cNvPr>
          <p:cNvSpPr txBox="1"/>
          <p:nvPr/>
        </p:nvSpPr>
        <p:spPr>
          <a:xfrm>
            <a:off x="2686050" y="2609850"/>
            <a:ext cx="6705600" cy="1689052"/>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1</a:t>
            </a:r>
            <a:r>
              <a:rPr kumimoji="1" lang="zh-CN" altLang="en-US"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、功利点，考试要考！你不学，人家也要考。</a:t>
            </a:r>
            <a:endParaRPr kumimoji="1" lang="en-US" altLang="zh-CN"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2</a:t>
            </a:r>
            <a:r>
              <a:rPr kumimoji="1" lang="zh-CN" altLang="en-US"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、长远点，以后搞个管理者试试。</a:t>
            </a:r>
            <a:endParaRPr kumimoji="1" lang="en-US" altLang="zh-CN"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3</a:t>
            </a:r>
            <a:r>
              <a:rPr kumimoji="1" lang="zh-CN" altLang="en-US"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、现实点，知己知彼百战百胜。</a:t>
            </a:r>
          </a:p>
        </p:txBody>
      </p:sp>
    </p:spTree>
    <p:extLst>
      <p:ext uri="{BB962C8B-B14F-4D97-AF65-F5344CB8AC3E}">
        <p14:creationId xmlns:p14="http://schemas.microsoft.com/office/powerpoint/2010/main" val="18352335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5.1.1</a:t>
            </a:r>
            <a:r>
              <a:rPr lang="zh-CN" altLang="en-US" sz="2800" b="0" dirty="0">
                <a:solidFill>
                  <a:schemeClr val="tx1"/>
                </a:solidFill>
                <a:latin typeface="黑体" panose="02010609060101010101" pitchFamily="49" charset="-122"/>
                <a:ea typeface="黑体" panose="02010609060101010101" pitchFamily="49" charset="-122"/>
                <a:sym typeface="+mn-ea"/>
              </a:rPr>
              <a:t> 市场营销的概念（单选）</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市场营销概述</a:t>
            </a:r>
          </a:p>
        </p:txBody>
      </p:sp>
      <p:sp>
        <p:nvSpPr>
          <p:cNvPr id="17" name="TextBox 16"/>
          <p:cNvSpPr txBox="1"/>
          <p:nvPr/>
        </p:nvSpPr>
        <p:spPr>
          <a:xfrm>
            <a:off x="1135025" y="2138093"/>
            <a:ext cx="10002190" cy="2939266"/>
          </a:xfrm>
          <a:prstGeom prst="rect">
            <a:avLst/>
          </a:prstGeom>
          <a:noFill/>
        </p:spPr>
        <p:txBody>
          <a:bodyPr wrap="square" rtlCol="0">
            <a:spAutoFit/>
          </a:bodyPr>
          <a:lstStyle/>
          <a:p>
            <a:pPr>
              <a:lnSpc>
                <a:spcPts val="3700"/>
              </a:lnSpc>
            </a:pPr>
            <a:r>
              <a:rPr lang="zh-CN" altLang="en-US" sz="2400" dirty="0">
                <a:solidFill>
                  <a:schemeClr val="tx1">
                    <a:lumMod val="50000"/>
                    <a:lumOff val="50000"/>
                  </a:schemeClr>
                </a:solidFill>
                <a:latin typeface="手札体-简粗体" panose="03000700000000000000" pitchFamily="66" charset="-122"/>
                <a:ea typeface="手札体-简粗体" panose="03000700000000000000" pitchFamily="66" charset="-122"/>
              </a:rPr>
              <a:t>在变化的市场环境中，为满足消费需要、实现企业目标而进行的商务活动过程，包括市场调研、选择目标市场、产品开发、产品定价、渠道选择、产品促销、产品储存和运输、产品销售、提供服务等一系列</a:t>
            </a:r>
            <a:endParaRPr lang="en-US" altLang="zh-CN" sz="2400" dirty="0">
              <a:solidFill>
                <a:schemeClr val="tx1">
                  <a:lumMod val="50000"/>
                  <a:lumOff val="50000"/>
                </a:schemeClr>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与市场有关的经营活动</a:t>
            </a:r>
            <a:r>
              <a:rPr lang="en-US" altLang="zh-CN" sz="2400" dirty="0">
                <a:solidFill>
                  <a:srgbClr val="FF0000"/>
                </a:solidFill>
                <a:latin typeface="手札体-简粗体" panose="03000700000000000000" pitchFamily="66" charset="-122"/>
                <a:ea typeface="手札体-简粗体" panose="03000700000000000000" pitchFamily="66" charset="-122"/>
              </a:rPr>
              <a:t>——</a:t>
            </a:r>
            <a:r>
              <a:rPr lang="zh-CN" altLang="en-US" sz="2400" dirty="0">
                <a:solidFill>
                  <a:srgbClr val="FF0000"/>
                </a:solidFill>
                <a:latin typeface="手札体-简粗体" panose="03000700000000000000" pitchFamily="66" charset="-122"/>
                <a:ea typeface="手札体-简粗体" panose="03000700000000000000" pitchFamily="66" charset="-122"/>
              </a:rPr>
              <a:t>市场营销</a:t>
            </a:r>
            <a:br>
              <a:rPr lang="zh-CN" altLang="en-US" sz="2400" dirty="0"/>
            </a:br>
            <a:endParaRPr lang="en-US" altLang="zh-CN" sz="2400" dirty="0">
              <a:latin typeface="手札体-简粗体" panose="03000700000000000000" pitchFamily="66" charset="-122"/>
              <a:ea typeface="手札体-简粗体" panose="03000700000000000000" pitchFamily="66" charset="-122"/>
            </a:endParaRPr>
          </a:p>
          <a:p>
            <a:pPr>
              <a:lnSpc>
                <a:spcPts val="3700"/>
              </a:lnSpc>
            </a:pPr>
            <a:r>
              <a:rPr lang="zh-CN" altLang="en-US" sz="2400" dirty="0">
                <a:latin typeface="手札体-简粗体" panose="03000700000000000000" pitchFamily="66" charset="-122"/>
                <a:ea typeface="手札体-简粗体" panose="03000700000000000000" pitchFamily="66" charset="-122"/>
              </a:rPr>
              <a:t>在营销过程中，</a:t>
            </a:r>
            <a:r>
              <a:rPr lang="zh-CN" altLang="en-US" sz="2400" dirty="0">
                <a:solidFill>
                  <a:srgbClr val="FF0000"/>
                </a:solidFill>
                <a:latin typeface="手札体-简粗体" panose="03000700000000000000" pitchFamily="66" charset="-122"/>
                <a:ea typeface="手札体-简粗体" panose="03000700000000000000" pitchFamily="66" charset="-122"/>
              </a:rPr>
              <a:t>？</a:t>
            </a:r>
            <a:r>
              <a:rPr lang="zh-CN" altLang="en-US" sz="2400" dirty="0">
                <a:latin typeface="手札体-简粗体" panose="03000700000000000000" pitchFamily="66" charset="-122"/>
                <a:ea typeface="手札体-简粗体" panose="03000700000000000000" pitchFamily="66" charset="-122"/>
              </a:rPr>
              <a:t>是核心。</a:t>
            </a:r>
          </a:p>
        </p:txBody>
      </p:sp>
    </p:spTree>
    <p:extLst>
      <p:ext uri="{BB962C8B-B14F-4D97-AF65-F5344CB8AC3E}">
        <p14:creationId xmlns:p14="http://schemas.microsoft.com/office/powerpoint/2010/main" val="17646784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5.1.1</a:t>
            </a:r>
            <a:r>
              <a:rPr lang="zh-CN" altLang="en-US" sz="2800" b="0" dirty="0">
                <a:solidFill>
                  <a:schemeClr val="tx1"/>
                </a:solidFill>
                <a:latin typeface="黑体" panose="02010609060101010101" pitchFamily="49" charset="-122"/>
                <a:ea typeface="黑体" panose="02010609060101010101" pitchFamily="49" charset="-122"/>
                <a:sym typeface="+mn-ea"/>
              </a:rPr>
              <a:t> 市场营销的概念（单选）</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市场营销概述</a:t>
            </a:r>
          </a:p>
        </p:txBody>
      </p:sp>
      <p:sp>
        <p:nvSpPr>
          <p:cNvPr id="17" name="TextBox 16"/>
          <p:cNvSpPr txBox="1"/>
          <p:nvPr/>
        </p:nvSpPr>
        <p:spPr>
          <a:xfrm>
            <a:off x="1135025" y="2138093"/>
            <a:ext cx="10002190" cy="2939266"/>
          </a:xfrm>
          <a:prstGeom prst="rect">
            <a:avLst/>
          </a:prstGeom>
          <a:noFill/>
        </p:spPr>
        <p:txBody>
          <a:bodyPr wrap="square" rtlCol="0">
            <a:spAutoFit/>
          </a:bodyPr>
          <a:lstStyle/>
          <a:p>
            <a:pPr>
              <a:lnSpc>
                <a:spcPts val="3700"/>
              </a:lnSpc>
            </a:pPr>
            <a:r>
              <a:rPr lang="zh-CN" altLang="en-US" sz="2400" dirty="0">
                <a:solidFill>
                  <a:schemeClr val="tx1">
                    <a:lumMod val="50000"/>
                    <a:lumOff val="50000"/>
                  </a:schemeClr>
                </a:solidFill>
                <a:latin typeface="手札体-简粗体" panose="03000700000000000000" pitchFamily="66" charset="-122"/>
                <a:ea typeface="手札体-简粗体" panose="03000700000000000000" pitchFamily="66" charset="-122"/>
              </a:rPr>
              <a:t>在变化的市场环境中，为满足消费需要、实现企业目标而进行的商务活动过程，包括市场调研、选择目标市场、产品开发、产品定价、渠道选择、产品促销、产品储存和运输、产品销售、提供服务等一系列</a:t>
            </a:r>
            <a:endParaRPr lang="en-US" altLang="zh-CN" sz="2400" dirty="0">
              <a:solidFill>
                <a:schemeClr val="tx1">
                  <a:lumMod val="50000"/>
                  <a:lumOff val="50000"/>
                </a:schemeClr>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与市场有关的经营活动</a:t>
            </a:r>
            <a:r>
              <a:rPr lang="en-US" altLang="zh-CN" sz="2400" dirty="0">
                <a:solidFill>
                  <a:srgbClr val="FF0000"/>
                </a:solidFill>
                <a:latin typeface="手札体-简粗体" panose="03000700000000000000" pitchFamily="66" charset="-122"/>
                <a:ea typeface="手札体-简粗体" panose="03000700000000000000" pitchFamily="66" charset="-122"/>
              </a:rPr>
              <a:t>——</a:t>
            </a:r>
            <a:r>
              <a:rPr lang="zh-CN" altLang="en-US" sz="2400" dirty="0">
                <a:solidFill>
                  <a:srgbClr val="FF0000"/>
                </a:solidFill>
                <a:latin typeface="手札体-简粗体" panose="03000700000000000000" pitchFamily="66" charset="-122"/>
                <a:ea typeface="手札体-简粗体" panose="03000700000000000000" pitchFamily="66" charset="-122"/>
              </a:rPr>
              <a:t>市场营销</a:t>
            </a:r>
            <a:br>
              <a:rPr lang="zh-CN" altLang="en-US" sz="2400" dirty="0"/>
            </a:br>
            <a:endParaRPr lang="en-US" altLang="zh-CN" sz="2400" dirty="0">
              <a:latin typeface="手札体-简粗体" panose="03000700000000000000" pitchFamily="66" charset="-122"/>
              <a:ea typeface="手札体-简粗体" panose="03000700000000000000" pitchFamily="66" charset="-122"/>
            </a:endParaRPr>
          </a:p>
          <a:p>
            <a:pPr>
              <a:lnSpc>
                <a:spcPts val="3700"/>
              </a:lnSpc>
            </a:pPr>
            <a:r>
              <a:rPr lang="zh-CN" altLang="en-US" sz="2400" dirty="0">
                <a:latin typeface="手札体-简粗体" panose="03000700000000000000" pitchFamily="66" charset="-122"/>
                <a:ea typeface="手札体-简粗体" panose="03000700000000000000" pitchFamily="66" charset="-122"/>
              </a:rPr>
              <a:t>在营销过程中，</a:t>
            </a:r>
            <a:r>
              <a:rPr lang="zh-CN" altLang="en-US" sz="2400" dirty="0">
                <a:solidFill>
                  <a:srgbClr val="FF0000"/>
                </a:solidFill>
                <a:latin typeface="手札体-简粗体" panose="03000700000000000000" pitchFamily="66" charset="-122"/>
                <a:ea typeface="手札体-简粗体" panose="03000700000000000000" pitchFamily="66" charset="-122"/>
              </a:rPr>
              <a:t>目标消费者</a:t>
            </a:r>
            <a:r>
              <a:rPr lang="zh-CN" altLang="en-US" sz="2400" dirty="0">
                <a:latin typeface="手札体-简粗体" panose="03000700000000000000" pitchFamily="66" charset="-122"/>
                <a:ea typeface="手札体-简粗体" panose="03000700000000000000" pitchFamily="66" charset="-122"/>
              </a:rPr>
              <a:t>是核心。</a:t>
            </a:r>
          </a:p>
        </p:txBody>
      </p:sp>
    </p:spTree>
    <p:extLst>
      <p:ext uri="{BB962C8B-B14F-4D97-AF65-F5344CB8AC3E}">
        <p14:creationId xmlns:p14="http://schemas.microsoft.com/office/powerpoint/2010/main" val="6393205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市场营销过程</a:t>
            </a:r>
          </a:p>
        </p:txBody>
      </p:sp>
      <p:graphicFrame>
        <p:nvGraphicFramePr>
          <p:cNvPr id="2" name="图示 4">
            <a:extLst>
              <a:ext uri="{FF2B5EF4-FFF2-40B4-BE49-F238E27FC236}">
                <a16:creationId xmlns:a16="http://schemas.microsoft.com/office/drawing/2014/main" id="{6DA1DBEE-1A53-49DB-8B34-6ABC881624CC}"/>
              </a:ext>
            </a:extLst>
          </p:cNvPr>
          <p:cNvGraphicFramePr/>
          <p:nvPr>
            <p:extLst>
              <p:ext uri="{D42A27DB-BD31-4B8C-83A1-F6EECF244321}">
                <p14:modId xmlns:p14="http://schemas.microsoft.com/office/powerpoint/2010/main" val="591814399"/>
              </p:ext>
            </p:extLst>
          </p:nvPr>
        </p:nvGraphicFramePr>
        <p:xfrm>
          <a:off x="1679944" y="284830"/>
          <a:ext cx="7910623"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96405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5.2.2.0</a:t>
            </a:r>
            <a:r>
              <a:rPr lang="zh-CN" altLang="en-US" sz="2800" b="0" dirty="0">
                <a:solidFill>
                  <a:schemeClr val="tx1"/>
                </a:solidFill>
                <a:latin typeface="黑体" panose="02010609060101010101" pitchFamily="49" charset="-122"/>
                <a:ea typeface="黑体" panose="02010609060101010101" pitchFamily="49" charset="-122"/>
                <a:sym typeface="+mn-ea"/>
              </a:rPr>
              <a:t> 市场营销的过程（文字★）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市场营销过程</a:t>
            </a:r>
          </a:p>
        </p:txBody>
      </p:sp>
      <p:graphicFrame>
        <p:nvGraphicFramePr>
          <p:cNvPr id="5" name="图示 4"/>
          <p:cNvGraphicFramePr/>
          <p:nvPr>
            <p:extLst>
              <p:ext uri="{D42A27DB-BD31-4B8C-83A1-F6EECF244321}">
                <p14:modId xmlns:p14="http://schemas.microsoft.com/office/powerpoint/2010/main" val="404017628"/>
              </p:ext>
            </p:extLst>
          </p:nvPr>
        </p:nvGraphicFramePr>
        <p:xfrm>
          <a:off x="1673010" y="2005479"/>
          <a:ext cx="9536223" cy="41082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矩形 17"/>
          <p:cNvSpPr/>
          <p:nvPr/>
        </p:nvSpPr>
        <p:spPr>
          <a:xfrm>
            <a:off x="33643" y="160757"/>
            <a:ext cx="2504212"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5.2.2.1</a:t>
            </a:r>
            <a:r>
              <a:rPr lang="zh-CN" altLang="en-US" kern="100" dirty="0">
                <a:solidFill>
                  <a:srgbClr val="A6A6A6"/>
                </a:solidFill>
                <a:latin typeface="DengXian" charset="-122"/>
                <a:ea typeface="DengXian" charset="-122"/>
                <a:cs typeface="Times New Roman" charset="0"/>
              </a:rPr>
              <a:t> 市场细分的含义</a:t>
            </a:r>
            <a:endParaRPr lang="zh-CN" altLang="zh-CN" kern="100" dirty="0">
              <a:effectLst/>
              <a:latin typeface="DengXian" charset="-122"/>
              <a:ea typeface="DengXian" charset="-122"/>
              <a:cs typeface="Times New Roman" charset="0"/>
            </a:endParaRPr>
          </a:p>
        </p:txBody>
      </p:sp>
      <p:graphicFrame>
        <p:nvGraphicFramePr>
          <p:cNvPr id="19" name="图示 4">
            <a:extLst>
              <a:ext uri="{FF2B5EF4-FFF2-40B4-BE49-F238E27FC236}">
                <a16:creationId xmlns:a16="http://schemas.microsoft.com/office/drawing/2014/main" id="{6DA1DBEE-1A53-49DB-8B34-6ABC881624CC}"/>
              </a:ext>
            </a:extLst>
          </p:cNvPr>
          <p:cNvGraphicFramePr/>
          <p:nvPr>
            <p:extLst>
              <p:ext uri="{D42A27DB-BD31-4B8C-83A1-F6EECF244321}">
                <p14:modId xmlns:p14="http://schemas.microsoft.com/office/powerpoint/2010/main" val="139654032"/>
              </p:ext>
            </p:extLst>
          </p:nvPr>
        </p:nvGraphicFramePr>
        <p:xfrm>
          <a:off x="8971007" y="159028"/>
          <a:ext cx="3818238" cy="172064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7746482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5.2.2.0</a:t>
            </a:r>
            <a:r>
              <a:rPr lang="zh-CN" altLang="en-US" sz="2800" b="0" dirty="0">
                <a:solidFill>
                  <a:schemeClr val="tx1"/>
                </a:solidFill>
                <a:latin typeface="黑体" panose="02010609060101010101" pitchFamily="49" charset="-122"/>
                <a:ea typeface="黑体" panose="02010609060101010101" pitchFamily="49" charset="-122"/>
                <a:sym typeface="+mn-ea"/>
              </a:rPr>
              <a:t> 市场营销的过程（文字★）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市场营销过程</a:t>
            </a:r>
          </a:p>
        </p:txBody>
      </p:sp>
      <p:graphicFrame>
        <p:nvGraphicFramePr>
          <p:cNvPr id="5" name="图示 4"/>
          <p:cNvGraphicFramePr/>
          <p:nvPr/>
        </p:nvGraphicFramePr>
        <p:xfrm>
          <a:off x="1673010" y="2005479"/>
          <a:ext cx="9536223" cy="41082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矩形 17"/>
          <p:cNvSpPr/>
          <p:nvPr/>
        </p:nvSpPr>
        <p:spPr>
          <a:xfrm>
            <a:off x="119702" y="160757"/>
            <a:ext cx="2735044"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5.2.1.2</a:t>
            </a:r>
            <a:r>
              <a:rPr lang="zh-CN" altLang="en-US" kern="100" dirty="0">
                <a:solidFill>
                  <a:srgbClr val="A6A6A6"/>
                </a:solidFill>
                <a:latin typeface="DengXian" charset="-122"/>
                <a:ea typeface="DengXian" charset="-122"/>
                <a:cs typeface="Times New Roman" charset="0"/>
              </a:rPr>
              <a:t> 市场购买行为分析</a:t>
            </a:r>
            <a:endParaRPr lang="zh-CN" altLang="zh-CN" kern="100" dirty="0">
              <a:effectLst/>
              <a:latin typeface="DengXian" charset="-122"/>
              <a:ea typeface="DengXian" charset="-122"/>
              <a:cs typeface="Times New Roman" charset="0"/>
            </a:endParaRPr>
          </a:p>
        </p:txBody>
      </p:sp>
      <p:graphicFrame>
        <p:nvGraphicFramePr>
          <p:cNvPr id="19" name="图示 4">
            <a:extLst>
              <a:ext uri="{FF2B5EF4-FFF2-40B4-BE49-F238E27FC236}">
                <a16:creationId xmlns:a16="http://schemas.microsoft.com/office/drawing/2014/main" id="{6DA1DBEE-1A53-49DB-8B34-6ABC881624CC}"/>
              </a:ext>
            </a:extLst>
          </p:cNvPr>
          <p:cNvGraphicFramePr/>
          <p:nvPr/>
        </p:nvGraphicFramePr>
        <p:xfrm>
          <a:off x="8971007" y="159028"/>
          <a:ext cx="3818238" cy="172064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998116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5.2.2.0</a:t>
            </a:r>
            <a:r>
              <a:rPr lang="zh-CN" altLang="en-US" sz="2800" b="0" dirty="0">
                <a:solidFill>
                  <a:schemeClr val="tx1"/>
                </a:solidFill>
                <a:latin typeface="黑体" panose="02010609060101010101" pitchFamily="49" charset="-122"/>
                <a:ea typeface="黑体" panose="02010609060101010101" pitchFamily="49" charset="-122"/>
                <a:sym typeface="+mn-ea"/>
              </a:rPr>
              <a:t> 市场营销的过程（文字★）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市场营销过程</a:t>
            </a:r>
          </a:p>
        </p:txBody>
      </p:sp>
      <p:graphicFrame>
        <p:nvGraphicFramePr>
          <p:cNvPr id="5" name="图示 4"/>
          <p:cNvGraphicFramePr/>
          <p:nvPr>
            <p:extLst>
              <p:ext uri="{D42A27DB-BD31-4B8C-83A1-F6EECF244321}">
                <p14:modId xmlns:p14="http://schemas.microsoft.com/office/powerpoint/2010/main" val="112108748"/>
              </p:ext>
            </p:extLst>
          </p:nvPr>
        </p:nvGraphicFramePr>
        <p:xfrm>
          <a:off x="1673010" y="2005479"/>
          <a:ext cx="9536223" cy="41082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矩形 17"/>
          <p:cNvSpPr/>
          <p:nvPr/>
        </p:nvSpPr>
        <p:spPr>
          <a:xfrm>
            <a:off x="33643" y="160757"/>
            <a:ext cx="2504212"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5.2.2.1</a:t>
            </a:r>
            <a:r>
              <a:rPr lang="zh-CN" altLang="en-US" kern="100" dirty="0">
                <a:solidFill>
                  <a:srgbClr val="A6A6A6"/>
                </a:solidFill>
                <a:latin typeface="DengXian" charset="-122"/>
                <a:ea typeface="DengXian" charset="-122"/>
                <a:cs typeface="Times New Roman" charset="0"/>
              </a:rPr>
              <a:t> 市场细分的含义</a:t>
            </a:r>
            <a:endParaRPr lang="zh-CN" altLang="zh-CN" kern="100" dirty="0">
              <a:effectLst/>
              <a:latin typeface="DengXian" charset="-122"/>
              <a:ea typeface="DengXian" charset="-122"/>
              <a:cs typeface="Times New Roman" charset="0"/>
            </a:endParaRPr>
          </a:p>
        </p:txBody>
      </p:sp>
      <p:graphicFrame>
        <p:nvGraphicFramePr>
          <p:cNvPr id="19" name="图示 4">
            <a:extLst>
              <a:ext uri="{FF2B5EF4-FFF2-40B4-BE49-F238E27FC236}">
                <a16:creationId xmlns:a16="http://schemas.microsoft.com/office/drawing/2014/main" id="{6DA1DBEE-1A53-49DB-8B34-6ABC881624CC}"/>
              </a:ext>
            </a:extLst>
          </p:cNvPr>
          <p:cNvGraphicFramePr/>
          <p:nvPr/>
        </p:nvGraphicFramePr>
        <p:xfrm>
          <a:off x="8971007" y="159028"/>
          <a:ext cx="3818238" cy="172064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938293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5.2.2.2</a:t>
            </a:r>
            <a:r>
              <a:rPr lang="zh-CN" altLang="en-US" sz="2800" b="0" dirty="0">
                <a:solidFill>
                  <a:schemeClr val="tx1"/>
                </a:solidFill>
                <a:latin typeface="黑体" panose="02010609060101010101" pitchFamily="49" charset="-122"/>
                <a:ea typeface="黑体" panose="02010609060101010101" pitchFamily="49" charset="-122"/>
                <a:sym typeface="+mn-ea"/>
              </a:rPr>
              <a:t> 目标营销经历的三个阶段（选择，简答★）</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市场营销过程</a:t>
            </a:r>
          </a:p>
        </p:txBody>
      </p:sp>
      <p:graphicFrame>
        <p:nvGraphicFramePr>
          <p:cNvPr id="5" name="图示 4"/>
          <p:cNvGraphicFramePr/>
          <p:nvPr/>
        </p:nvGraphicFramePr>
        <p:xfrm>
          <a:off x="735180" y="2348215"/>
          <a:ext cx="8128000" cy="33697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矩形 17"/>
          <p:cNvSpPr/>
          <p:nvPr/>
        </p:nvSpPr>
        <p:spPr>
          <a:xfrm>
            <a:off x="62561" y="160757"/>
            <a:ext cx="2273379"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5.2.2.3</a:t>
            </a:r>
            <a:r>
              <a:rPr lang="zh-CN" altLang="en-US" kern="100" dirty="0">
                <a:solidFill>
                  <a:srgbClr val="A6A6A6"/>
                </a:solidFill>
                <a:latin typeface="DengXian" charset="-122"/>
                <a:ea typeface="DengXian" charset="-122"/>
                <a:cs typeface="Times New Roman" charset="0"/>
              </a:rPr>
              <a:t> 目标市场选择</a:t>
            </a:r>
            <a:endParaRPr lang="zh-CN" altLang="zh-CN" kern="100" dirty="0">
              <a:effectLst/>
              <a:latin typeface="DengXian" charset="-122"/>
              <a:ea typeface="DengXian" charset="-122"/>
              <a:cs typeface="Times New Roman" charset="0"/>
            </a:endParaRPr>
          </a:p>
        </p:txBody>
      </p:sp>
      <p:graphicFrame>
        <p:nvGraphicFramePr>
          <p:cNvPr id="19" name="图示 4">
            <a:extLst>
              <a:ext uri="{FF2B5EF4-FFF2-40B4-BE49-F238E27FC236}">
                <a16:creationId xmlns:a16="http://schemas.microsoft.com/office/drawing/2014/main" id="{6DA1DBEE-1A53-49DB-8B34-6ABC881624CC}"/>
              </a:ext>
            </a:extLst>
          </p:cNvPr>
          <p:cNvGraphicFramePr/>
          <p:nvPr>
            <p:extLst>
              <p:ext uri="{D42A27DB-BD31-4B8C-83A1-F6EECF244321}">
                <p14:modId xmlns:p14="http://schemas.microsoft.com/office/powerpoint/2010/main" val="507923795"/>
              </p:ext>
            </p:extLst>
          </p:nvPr>
        </p:nvGraphicFramePr>
        <p:xfrm>
          <a:off x="8971007" y="159028"/>
          <a:ext cx="3818238" cy="172064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8215727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5.2.2.2</a:t>
            </a:r>
            <a:r>
              <a:rPr lang="zh-CN" altLang="en-US" sz="2800" b="0" dirty="0">
                <a:solidFill>
                  <a:schemeClr val="tx1"/>
                </a:solidFill>
                <a:latin typeface="黑体" panose="02010609060101010101" pitchFamily="49" charset="-122"/>
                <a:ea typeface="黑体" panose="02010609060101010101" pitchFamily="49" charset="-122"/>
                <a:sym typeface="+mn-ea"/>
              </a:rPr>
              <a:t> 目标营销经历的三个阶段（选择，简答★）</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市场营销过程</a:t>
            </a:r>
          </a:p>
        </p:txBody>
      </p:sp>
      <p:graphicFrame>
        <p:nvGraphicFramePr>
          <p:cNvPr id="5" name="图示 4"/>
          <p:cNvGraphicFramePr/>
          <p:nvPr/>
        </p:nvGraphicFramePr>
        <p:xfrm>
          <a:off x="735180" y="2348215"/>
          <a:ext cx="8128000" cy="33697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3519175" y="2509916"/>
            <a:ext cx="5935627" cy="707886"/>
          </a:xfrm>
          <a:prstGeom prst="rect">
            <a:avLst/>
          </a:prstGeom>
          <a:noFill/>
        </p:spPr>
        <p:txBody>
          <a:bodyPr wrap="square" rtlCol="0">
            <a:spAutoFit/>
          </a:bodyPr>
          <a:lstStyle/>
          <a:p>
            <a:pPr>
              <a:lnSpc>
                <a:spcPts val="2400"/>
              </a:lnSpc>
            </a:pPr>
            <a:r>
              <a:rPr lang="zh-CN" altLang="en-US" sz="2000" dirty="0">
                <a:latin typeface="手札体-简粗体" panose="03000700000000000000" pitchFamily="66" charset="-122"/>
                <a:ea typeface="手札体-简粗体" panose="03000700000000000000" pitchFamily="66" charset="-122"/>
              </a:rPr>
              <a:t>市场细分的基础是</a:t>
            </a:r>
            <a:r>
              <a:rPr lang="zh-CN" altLang="en-US" sz="2000" dirty="0">
                <a:solidFill>
                  <a:srgbClr val="FF0000"/>
                </a:solidFill>
                <a:latin typeface="手札体-简粗体" panose="03000700000000000000" pitchFamily="66" charset="-122"/>
                <a:ea typeface="手札体-简粗体" panose="03000700000000000000" pitchFamily="66" charset="-122"/>
              </a:rPr>
              <a:t>顾客需求的异质性</a:t>
            </a:r>
            <a:r>
              <a:rPr lang="zh-CN" altLang="en-US" sz="2000" dirty="0">
                <a:latin typeface="手札体-简粗体" panose="03000700000000000000" pitchFamily="66" charset="-122"/>
                <a:ea typeface="手札体-简粗体" panose="03000700000000000000" pitchFamily="66" charset="-122"/>
              </a:rPr>
              <a:t>；</a:t>
            </a:r>
            <a:endParaRPr lang="en-US" altLang="zh-CN" sz="2000" dirty="0">
              <a:latin typeface="手札体-简粗体" panose="03000700000000000000" pitchFamily="66" charset="-122"/>
              <a:ea typeface="手札体-简粗体" panose="03000700000000000000" pitchFamily="66" charset="-122"/>
            </a:endParaRPr>
          </a:p>
          <a:p>
            <a:pPr>
              <a:lnSpc>
                <a:spcPts val="2400"/>
              </a:lnSpc>
            </a:pPr>
            <a:r>
              <a:rPr lang="zh-CN" altLang="en-US" sz="2000" dirty="0">
                <a:latin typeface="手札体-简粗体" panose="03000700000000000000" pitchFamily="66" charset="-122"/>
                <a:ea typeface="手札体-简粗体" panose="03000700000000000000" pitchFamily="66" charset="-122"/>
              </a:rPr>
              <a:t>市场细分的关键是找到</a:t>
            </a:r>
            <a:r>
              <a:rPr lang="zh-CN" altLang="en-US" sz="2000" dirty="0">
                <a:solidFill>
                  <a:srgbClr val="FF0000"/>
                </a:solidFill>
                <a:latin typeface="手札体-简粗体" panose="03000700000000000000" pitchFamily="66" charset="-122"/>
                <a:ea typeface="手札体-简粗体" panose="03000700000000000000" pitchFamily="66" charset="-122"/>
              </a:rPr>
              <a:t>影响顾客需求差异</a:t>
            </a:r>
            <a:r>
              <a:rPr lang="zh-CN" altLang="en-US" sz="2000">
                <a:latin typeface="手札体-简粗体" panose="03000700000000000000" pitchFamily="66" charset="-122"/>
                <a:ea typeface="手札体-简粗体" panose="03000700000000000000" pitchFamily="66" charset="-122"/>
              </a:rPr>
              <a:t>的因素。</a:t>
            </a:r>
            <a:endParaRPr lang="zh-CN" altLang="en-US" sz="2000" dirty="0">
              <a:latin typeface="手札体-简粗体" panose="03000700000000000000" pitchFamily="66" charset="-122"/>
              <a:ea typeface="手札体-简粗体" panose="03000700000000000000" pitchFamily="66" charset="-122"/>
            </a:endParaRPr>
          </a:p>
        </p:txBody>
      </p:sp>
      <p:sp>
        <p:nvSpPr>
          <p:cNvPr id="7" name="TextBox 6"/>
          <p:cNvSpPr txBox="1"/>
          <p:nvPr/>
        </p:nvSpPr>
        <p:spPr>
          <a:xfrm>
            <a:off x="6224474" y="4990462"/>
            <a:ext cx="5935627" cy="400110"/>
          </a:xfrm>
          <a:prstGeom prst="rect">
            <a:avLst/>
          </a:prstGeom>
          <a:noFill/>
        </p:spPr>
        <p:txBody>
          <a:bodyPr wrap="square" rtlCol="0">
            <a:spAutoFit/>
          </a:bodyPr>
          <a:lstStyle/>
          <a:p>
            <a:pPr>
              <a:lnSpc>
                <a:spcPts val="2400"/>
              </a:lnSpc>
            </a:pPr>
            <a:r>
              <a:rPr lang="zh-CN" altLang="en-US" sz="2000" dirty="0">
                <a:latin typeface="手札体-简粗体" panose="03000700000000000000" pitchFamily="66" charset="-122"/>
                <a:ea typeface="手札体-简粗体" panose="03000700000000000000" pitchFamily="66" charset="-122"/>
              </a:rPr>
              <a:t>市场定位的实质是取得</a:t>
            </a:r>
            <a:r>
              <a:rPr lang="zh-CN" altLang="en-US" sz="2000" dirty="0">
                <a:solidFill>
                  <a:srgbClr val="FF0000"/>
                </a:solidFill>
                <a:latin typeface="手札体-简粗体" panose="03000700000000000000" pitchFamily="66" charset="-122"/>
                <a:ea typeface="手札体-简粗体" panose="03000700000000000000" pitchFamily="66" charset="-122"/>
              </a:rPr>
              <a:t>目标市场的竞争优势</a:t>
            </a:r>
            <a:r>
              <a:rPr lang="zh-CN" altLang="en-US" sz="2000" dirty="0">
                <a:latin typeface="手札体-简粗体" panose="03000700000000000000" pitchFamily="66" charset="-122"/>
                <a:ea typeface="手札体-简粗体" panose="03000700000000000000" pitchFamily="66" charset="-122"/>
              </a:rPr>
              <a:t>。</a:t>
            </a:r>
          </a:p>
        </p:txBody>
      </p:sp>
      <p:sp>
        <p:nvSpPr>
          <p:cNvPr id="18" name="矩形 17"/>
          <p:cNvSpPr/>
          <p:nvPr/>
        </p:nvSpPr>
        <p:spPr>
          <a:xfrm>
            <a:off x="62561" y="160757"/>
            <a:ext cx="2273379"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5.2.2.3</a:t>
            </a:r>
            <a:r>
              <a:rPr lang="zh-CN" altLang="en-US" kern="100" dirty="0">
                <a:solidFill>
                  <a:srgbClr val="A6A6A6"/>
                </a:solidFill>
                <a:latin typeface="DengXian" charset="-122"/>
                <a:ea typeface="DengXian" charset="-122"/>
                <a:cs typeface="Times New Roman" charset="0"/>
              </a:rPr>
              <a:t> 目标市场选择</a:t>
            </a:r>
            <a:endParaRPr lang="zh-CN" altLang="zh-CN" kern="100" dirty="0">
              <a:effectLst/>
              <a:latin typeface="DengXian" charset="-122"/>
              <a:ea typeface="DengXian" charset="-122"/>
              <a:cs typeface="Times New Roman" charset="0"/>
            </a:endParaRPr>
          </a:p>
        </p:txBody>
      </p:sp>
      <p:graphicFrame>
        <p:nvGraphicFramePr>
          <p:cNvPr id="19" name="图示 4">
            <a:extLst>
              <a:ext uri="{FF2B5EF4-FFF2-40B4-BE49-F238E27FC236}">
                <a16:creationId xmlns:a16="http://schemas.microsoft.com/office/drawing/2014/main" id="{6DA1DBEE-1A53-49DB-8B34-6ABC881624CC}"/>
              </a:ext>
            </a:extLst>
          </p:cNvPr>
          <p:cNvGraphicFramePr/>
          <p:nvPr/>
        </p:nvGraphicFramePr>
        <p:xfrm>
          <a:off x="8971007" y="159028"/>
          <a:ext cx="3818238" cy="172064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1396064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3800"/>
            <a:ext cx="12192000" cy="4452193"/>
          </a:xfrm>
          <a:prstGeom prst="rect">
            <a:avLst/>
          </a:prstGeom>
        </p:spPr>
      </p:pic>
    </p:spTree>
    <p:extLst>
      <p:ext uri="{BB962C8B-B14F-4D97-AF65-F5344CB8AC3E}">
        <p14:creationId xmlns:p14="http://schemas.microsoft.com/office/powerpoint/2010/main" val="11799637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6343"/>
            <a:ext cx="12192000" cy="4452193"/>
          </a:xfrm>
          <a:prstGeom prst="rect">
            <a:avLst/>
          </a:prstGeom>
        </p:spPr>
      </p:pic>
    </p:spTree>
    <p:extLst>
      <p:ext uri="{BB962C8B-B14F-4D97-AF65-F5344CB8AC3E}">
        <p14:creationId xmlns:p14="http://schemas.microsoft.com/office/powerpoint/2010/main" val="1942562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
          <p:cNvSpPr/>
          <p:nvPr/>
        </p:nvSpPr>
        <p:spPr>
          <a:xfrm>
            <a:off x="2204401" y="2843553"/>
            <a:ext cx="8115256" cy="1380104"/>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网络经济与</a:t>
            </a:r>
            <a:r>
              <a:rPr kumimoji="0" lang="zh-CN" altLang="en-US" sz="4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企业管理</a:t>
            </a:r>
            <a:endParaRPr kumimoji="0" lang="zh-CN" altLang="en-US"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19363412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76054" y="2867187"/>
            <a:ext cx="4288353" cy="584775"/>
          </a:xfrm>
          <a:prstGeom prst="rect">
            <a:avLst/>
          </a:prstGeom>
          <a:noFill/>
        </p:spPr>
        <p:txBody>
          <a:bodyPr wrap="none" rtlCol="0">
            <a:spAutoFit/>
          </a:bodyPr>
          <a:lstStyle/>
          <a:p>
            <a:r>
              <a:rPr kumimoji="1" lang="zh-CN" altLang="en-US" sz="3200" dirty="0">
                <a:latin typeface="SimHei" charset="-122"/>
                <a:ea typeface="SimHei" charset="-122"/>
                <a:cs typeface="SimHei" charset="-122"/>
              </a:rPr>
              <a:t>如何确定</a:t>
            </a:r>
            <a:r>
              <a:rPr kumimoji="1" lang="zh-CN" altLang="en-US" sz="3200">
                <a:latin typeface="SimHei" charset="-122"/>
                <a:ea typeface="SimHei" charset="-122"/>
                <a:cs typeface="SimHei" charset="-122"/>
              </a:rPr>
              <a:t>目标市场呢？</a:t>
            </a:r>
          </a:p>
        </p:txBody>
      </p:sp>
    </p:spTree>
    <p:extLst>
      <p:ext uri="{BB962C8B-B14F-4D97-AF65-F5344CB8AC3E}">
        <p14:creationId xmlns:p14="http://schemas.microsoft.com/office/powerpoint/2010/main" val="3805575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12192000" cy="5462181"/>
          </a:xfrm>
          <a:prstGeom prst="rect">
            <a:avLst/>
          </a:prstGeom>
        </p:spPr>
      </p:pic>
    </p:spTree>
    <p:extLst>
      <p:ext uri="{BB962C8B-B14F-4D97-AF65-F5344CB8AC3E}">
        <p14:creationId xmlns:p14="http://schemas.microsoft.com/office/powerpoint/2010/main" val="20037954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79675"/>
            <a:ext cx="12192000" cy="4977799"/>
          </a:xfrm>
          <a:prstGeom prst="rect">
            <a:avLst/>
          </a:prstGeom>
        </p:spPr>
      </p:pic>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5.2.2.3</a:t>
            </a:r>
            <a:r>
              <a:rPr lang="zh-CN" altLang="en-US" sz="2800" b="0" dirty="0">
                <a:solidFill>
                  <a:schemeClr val="tx1"/>
                </a:solidFill>
                <a:latin typeface="黑体" panose="02010609060101010101" pitchFamily="49" charset="-122"/>
                <a:ea typeface="黑体" panose="02010609060101010101" pitchFamily="49" charset="-122"/>
                <a:sym typeface="+mn-ea"/>
              </a:rPr>
              <a:t> 选择目标市场的三种战略（单选</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市场营销过程</a:t>
            </a:r>
          </a:p>
        </p:txBody>
      </p:sp>
      <p:sp>
        <p:nvSpPr>
          <p:cNvPr id="18" name="矩形 17"/>
          <p:cNvSpPr/>
          <p:nvPr/>
        </p:nvSpPr>
        <p:spPr>
          <a:xfrm>
            <a:off x="62561" y="160757"/>
            <a:ext cx="2273379"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5.2.2.3</a:t>
            </a:r>
            <a:r>
              <a:rPr lang="zh-CN" altLang="en-US" kern="100" dirty="0">
                <a:solidFill>
                  <a:srgbClr val="A6A6A6"/>
                </a:solidFill>
                <a:latin typeface="DengXian" charset="-122"/>
                <a:ea typeface="DengXian" charset="-122"/>
                <a:cs typeface="Times New Roman" charset="0"/>
              </a:rPr>
              <a:t> 目标市场选择</a:t>
            </a:r>
            <a:endParaRPr lang="zh-CN" altLang="zh-CN" kern="100" dirty="0">
              <a:effectLst/>
              <a:latin typeface="DengXian" charset="-122"/>
              <a:ea typeface="DengXian" charset="-122"/>
              <a:cs typeface="Times New Roman" charset="0"/>
            </a:endParaRPr>
          </a:p>
        </p:txBody>
      </p:sp>
      <p:graphicFrame>
        <p:nvGraphicFramePr>
          <p:cNvPr id="19" name="图示 4">
            <a:extLst>
              <a:ext uri="{FF2B5EF4-FFF2-40B4-BE49-F238E27FC236}">
                <a16:creationId xmlns:a16="http://schemas.microsoft.com/office/drawing/2014/main" id="{6DA1DBEE-1A53-49DB-8B34-6ABC881624CC}"/>
              </a:ext>
            </a:extLst>
          </p:cNvPr>
          <p:cNvGraphicFramePr/>
          <p:nvPr>
            <p:extLst>
              <p:ext uri="{D42A27DB-BD31-4B8C-83A1-F6EECF244321}">
                <p14:modId xmlns:p14="http://schemas.microsoft.com/office/powerpoint/2010/main" val="650691433"/>
              </p:ext>
            </p:extLst>
          </p:nvPr>
        </p:nvGraphicFramePr>
        <p:xfrm>
          <a:off x="8971007" y="159028"/>
          <a:ext cx="3818238" cy="17206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293848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46373"/>
            <a:ext cx="12192000" cy="4885045"/>
          </a:xfrm>
          <a:prstGeom prst="rect">
            <a:avLst/>
          </a:prstGeom>
        </p:spPr>
      </p:pic>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5.2.2.3</a:t>
            </a:r>
            <a:r>
              <a:rPr lang="zh-CN" altLang="en-US" sz="2800" b="0" dirty="0">
                <a:solidFill>
                  <a:schemeClr val="tx1"/>
                </a:solidFill>
                <a:latin typeface="黑体" panose="02010609060101010101" pitchFamily="49" charset="-122"/>
                <a:ea typeface="黑体" panose="02010609060101010101" pitchFamily="49" charset="-122"/>
                <a:sym typeface="+mn-ea"/>
              </a:rPr>
              <a:t> 选择目标市场的三种战略（单选</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市场营销过程</a:t>
            </a:r>
          </a:p>
        </p:txBody>
      </p:sp>
      <p:sp>
        <p:nvSpPr>
          <p:cNvPr id="18" name="矩形 17"/>
          <p:cNvSpPr/>
          <p:nvPr/>
        </p:nvSpPr>
        <p:spPr>
          <a:xfrm>
            <a:off x="62561" y="160757"/>
            <a:ext cx="2273379"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5.2.2.3</a:t>
            </a:r>
            <a:r>
              <a:rPr lang="zh-CN" altLang="en-US" kern="100" dirty="0">
                <a:solidFill>
                  <a:srgbClr val="A6A6A6"/>
                </a:solidFill>
                <a:latin typeface="DengXian" charset="-122"/>
                <a:ea typeface="DengXian" charset="-122"/>
                <a:cs typeface="Times New Roman" charset="0"/>
              </a:rPr>
              <a:t> 目标市场选择</a:t>
            </a:r>
            <a:endParaRPr lang="zh-CN" altLang="zh-CN" kern="100" dirty="0">
              <a:effectLst/>
              <a:latin typeface="DengXian" charset="-122"/>
              <a:ea typeface="DengXian" charset="-122"/>
              <a:cs typeface="Times New Roman" charset="0"/>
            </a:endParaRPr>
          </a:p>
        </p:txBody>
      </p:sp>
      <p:graphicFrame>
        <p:nvGraphicFramePr>
          <p:cNvPr id="19" name="图示 4">
            <a:extLst>
              <a:ext uri="{FF2B5EF4-FFF2-40B4-BE49-F238E27FC236}">
                <a16:creationId xmlns:a16="http://schemas.microsoft.com/office/drawing/2014/main" id="{6DA1DBEE-1A53-49DB-8B34-6ABC881624CC}"/>
              </a:ext>
            </a:extLst>
          </p:cNvPr>
          <p:cNvGraphicFramePr/>
          <p:nvPr/>
        </p:nvGraphicFramePr>
        <p:xfrm>
          <a:off x="8971007" y="159028"/>
          <a:ext cx="3818238" cy="17206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83773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市场营销过程</a:t>
            </a:r>
          </a:p>
        </p:txBody>
      </p:sp>
      <p:sp>
        <p:nvSpPr>
          <p:cNvPr id="5" name="TextBox 4"/>
          <p:cNvSpPr txBox="1"/>
          <p:nvPr/>
        </p:nvSpPr>
        <p:spPr>
          <a:xfrm>
            <a:off x="5402202" y="4997824"/>
            <a:ext cx="6136733" cy="461665"/>
          </a:xfrm>
          <a:prstGeom prst="rect">
            <a:avLst/>
          </a:prstGeom>
          <a:noFill/>
        </p:spPr>
        <p:txBody>
          <a:bodyPr wrap="square" rtlCol="0" anchor="ctr">
            <a:spAutoFit/>
          </a:bodyPr>
          <a:lstStyle/>
          <a:p>
            <a:r>
              <a:rPr lang="zh-CN" altLang="en-US" sz="2400" dirty="0">
                <a:latin typeface="手札体-简粗体" panose="03000700000000000000" pitchFamily="66" charset="-122"/>
                <a:ea typeface="手札体-简粗体" panose="03000700000000000000" pitchFamily="66" charset="-122"/>
              </a:rPr>
              <a:t>不考虑各细分市场的特性，只推出单一产品</a:t>
            </a:r>
            <a:endParaRPr lang="zh-CN" altLang="en-US" sz="2400" dirty="0"/>
          </a:p>
        </p:txBody>
      </p:sp>
      <p:sp>
        <p:nvSpPr>
          <p:cNvPr id="6" name="TextBox 5"/>
          <p:cNvSpPr txBox="1"/>
          <p:nvPr/>
        </p:nvSpPr>
        <p:spPr>
          <a:xfrm>
            <a:off x="5402202" y="4378292"/>
            <a:ext cx="4625367" cy="400110"/>
          </a:xfrm>
          <a:prstGeom prst="rect">
            <a:avLst/>
          </a:prstGeom>
          <a:noFill/>
        </p:spPr>
        <p:txBody>
          <a:bodyPr wrap="square" rtlCol="0" anchor="ctr">
            <a:spAutoFit/>
          </a:bodyPr>
          <a:lstStyle/>
          <a:p>
            <a:pPr lvl="0">
              <a:lnSpc>
                <a:spcPts val="2400"/>
              </a:lnSpc>
            </a:pPr>
            <a:r>
              <a:rPr lang="zh-CN" altLang="en-US" sz="2400" dirty="0">
                <a:latin typeface="手札体-简粗体" panose="03000700000000000000" pitchFamily="66" charset="-122"/>
                <a:ea typeface="手札体-简粗体" panose="03000700000000000000" pitchFamily="66" charset="-122"/>
              </a:rPr>
              <a:t>会面临较大的风险</a:t>
            </a:r>
            <a:endParaRPr lang="zh-CN" altLang="en-US" sz="2400" dirty="0"/>
          </a:p>
        </p:txBody>
      </p:sp>
      <p:sp>
        <p:nvSpPr>
          <p:cNvPr id="7" name="TextBox 6"/>
          <p:cNvSpPr txBox="1"/>
          <p:nvPr/>
        </p:nvSpPr>
        <p:spPr>
          <a:xfrm>
            <a:off x="5402202" y="2117948"/>
            <a:ext cx="6136733" cy="461665"/>
          </a:xfrm>
          <a:prstGeom prst="rect">
            <a:avLst/>
          </a:prstGeom>
          <a:noFill/>
        </p:spPr>
        <p:txBody>
          <a:bodyPr wrap="square" rtlCol="0" anchor="ctr">
            <a:spAutoFit/>
          </a:bodyPr>
          <a:lstStyle/>
          <a:p>
            <a:pPr lvl="0"/>
            <a:r>
              <a:rPr lang="zh-CN" altLang="en-US" sz="2400" dirty="0">
                <a:latin typeface="手札体-简粗体" panose="03000700000000000000" pitchFamily="66" charset="-122"/>
                <a:ea typeface="手札体-简粗体" panose="03000700000000000000" pitchFamily="66" charset="-122"/>
              </a:rPr>
              <a:t>选择两个以上的细分市场作为目标市场</a:t>
            </a:r>
            <a:endParaRPr lang="zh-CN" altLang="en-US" sz="2400" dirty="0"/>
          </a:p>
        </p:txBody>
      </p:sp>
      <p:sp>
        <p:nvSpPr>
          <p:cNvPr id="8" name="圆角矩形 7"/>
          <p:cNvSpPr/>
          <p:nvPr/>
        </p:nvSpPr>
        <p:spPr>
          <a:xfrm>
            <a:off x="1413805" y="2519310"/>
            <a:ext cx="2573080" cy="747824"/>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dirty="0">
                <a:latin typeface="手札体-简粗体" panose="03000700000000000000" pitchFamily="66" charset="-122"/>
                <a:ea typeface="手札体-简粗体" panose="03000700000000000000" pitchFamily="66" charset="-122"/>
              </a:rPr>
              <a:t>无差异市场营销</a:t>
            </a:r>
          </a:p>
        </p:txBody>
      </p:sp>
      <p:sp>
        <p:nvSpPr>
          <p:cNvPr id="9" name="圆角矩形 8"/>
          <p:cNvSpPr/>
          <p:nvPr/>
        </p:nvSpPr>
        <p:spPr>
          <a:xfrm>
            <a:off x="1413805" y="3618018"/>
            <a:ext cx="2573080" cy="747824"/>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dirty="0">
                <a:latin typeface="手札体-简粗体" panose="03000700000000000000" pitchFamily="66" charset="-122"/>
                <a:ea typeface="手札体-简粗体" panose="03000700000000000000" pitchFamily="66" charset="-122"/>
              </a:rPr>
              <a:t>差异营销</a:t>
            </a:r>
            <a:endParaRPr lang="zh-CN" altLang="en-US" sz="2400" dirty="0"/>
          </a:p>
        </p:txBody>
      </p:sp>
      <p:sp>
        <p:nvSpPr>
          <p:cNvPr id="10" name="圆角矩形 9"/>
          <p:cNvSpPr/>
          <p:nvPr/>
        </p:nvSpPr>
        <p:spPr>
          <a:xfrm>
            <a:off x="1413805" y="4711666"/>
            <a:ext cx="2573080" cy="747824"/>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dirty="0">
                <a:latin typeface="手札体-简粗体" panose="03000700000000000000" pitchFamily="66" charset="-122"/>
                <a:ea typeface="手札体-简粗体" panose="03000700000000000000" pitchFamily="66" charset="-122"/>
              </a:rPr>
              <a:t>集中营销</a:t>
            </a:r>
            <a:endParaRPr lang="zh-CN" altLang="en-US" sz="2400" dirty="0"/>
          </a:p>
        </p:txBody>
      </p:sp>
      <p:sp>
        <p:nvSpPr>
          <p:cNvPr id="13" name="TextBox 12"/>
          <p:cNvSpPr txBox="1"/>
          <p:nvPr/>
        </p:nvSpPr>
        <p:spPr>
          <a:xfrm>
            <a:off x="5402202" y="2855738"/>
            <a:ext cx="4625367" cy="461665"/>
          </a:xfrm>
          <a:prstGeom prst="rect">
            <a:avLst/>
          </a:prstGeom>
          <a:noFill/>
        </p:spPr>
        <p:txBody>
          <a:bodyPr wrap="square" rtlCol="0" anchor="ctr">
            <a:spAutoFit/>
          </a:bodyPr>
          <a:lstStyle/>
          <a:p>
            <a:pPr lvl="0"/>
            <a:r>
              <a:rPr lang="zh-CN" altLang="en-US" sz="2400" dirty="0">
                <a:latin typeface="手札体-简粗体" panose="03000700000000000000" pitchFamily="66" charset="-122"/>
                <a:ea typeface="手札体-简粗体" panose="03000700000000000000" pitchFamily="66" charset="-122"/>
              </a:rPr>
              <a:t>可以满足多样化的需求</a:t>
            </a:r>
            <a:endParaRPr lang="zh-CN" altLang="en-US" sz="2400" dirty="0"/>
          </a:p>
        </p:txBody>
      </p:sp>
      <p:sp>
        <p:nvSpPr>
          <p:cNvPr id="14" name="TextBox 13"/>
          <p:cNvSpPr txBox="1"/>
          <p:nvPr/>
        </p:nvSpPr>
        <p:spPr>
          <a:xfrm>
            <a:off x="5402202" y="3607999"/>
            <a:ext cx="6346652" cy="461665"/>
          </a:xfrm>
          <a:prstGeom prst="rect">
            <a:avLst/>
          </a:prstGeom>
          <a:noFill/>
        </p:spPr>
        <p:txBody>
          <a:bodyPr wrap="square" rtlCol="0" anchor="ctr">
            <a:spAutoFit/>
          </a:bodyPr>
          <a:lstStyle/>
          <a:p>
            <a:pPr lvl="0"/>
            <a:r>
              <a:rPr lang="zh-CN" altLang="en-US" sz="2400" dirty="0">
                <a:latin typeface="手札体-简粗体" panose="03000700000000000000" pitchFamily="66" charset="-122"/>
                <a:ea typeface="手札体-简粗体" panose="03000700000000000000" pitchFamily="66" charset="-122"/>
              </a:rPr>
              <a:t>集中所有力量，以一个细分市场作为目标市场</a:t>
            </a:r>
            <a:endParaRPr lang="zh-CN" altLang="en-US" sz="2400" dirty="0"/>
          </a:p>
        </p:txBody>
      </p:sp>
      <p:sp>
        <p:nvSpPr>
          <p:cNvPr id="15" name="TextBox 14"/>
          <p:cNvSpPr txBox="1"/>
          <p:nvPr/>
        </p:nvSpPr>
        <p:spPr>
          <a:xfrm>
            <a:off x="5402202" y="5659124"/>
            <a:ext cx="4625367" cy="461665"/>
          </a:xfrm>
          <a:prstGeom prst="rect">
            <a:avLst/>
          </a:prstGeom>
          <a:noFill/>
        </p:spPr>
        <p:txBody>
          <a:bodyPr wrap="square" rtlCol="0" anchor="ctr">
            <a:spAutoFit/>
          </a:bodyPr>
          <a:lstStyle/>
          <a:p>
            <a:pPr lvl="0"/>
            <a:r>
              <a:rPr lang="zh-CN" altLang="en-US" sz="2400" dirty="0">
                <a:latin typeface="手札体-简粗体" panose="03000700000000000000" pitchFamily="66" charset="-122"/>
                <a:ea typeface="手札体-简粗体" panose="03000700000000000000" pitchFamily="66" charset="-122"/>
              </a:rPr>
              <a:t>适合标准化和大批量生产</a:t>
            </a:r>
            <a:endParaRPr lang="zh-CN" altLang="en-US" sz="2400" dirty="0"/>
          </a:p>
        </p:txBody>
      </p:sp>
      <p:sp>
        <p:nvSpPr>
          <p:cNvPr id="25" name="矩形 24"/>
          <p:cNvSpPr/>
          <p:nvPr/>
        </p:nvSpPr>
        <p:spPr>
          <a:xfrm>
            <a:off x="62561" y="160757"/>
            <a:ext cx="2273379"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5.2.2.3</a:t>
            </a:r>
            <a:r>
              <a:rPr lang="zh-CN" altLang="en-US" kern="100" dirty="0">
                <a:solidFill>
                  <a:srgbClr val="A6A6A6"/>
                </a:solidFill>
                <a:latin typeface="DengXian" charset="-122"/>
                <a:ea typeface="DengXian" charset="-122"/>
                <a:cs typeface="Times New Roman" charset="0"/>
              </a:rPr>
              <a:t> 目标市场选择</a:t>
            </a:r>
            <a:endParaRPr lang="zh-CN" altLang="zh-CN" kern="100" dirty="0">
              <a:effectLst/>
              <a:latin typeface="DengXian" charset="-122"/>
              <a:ea typeface="DengXian" charset="-122"/>
              <a:cs typeface="Times New Roman" charset="0"/>
            </a:endParaRPr>
          </a:p>
        </p:txBody>
      </p:sp>
      <p:sp>
        <p:nvSpPr>
          <p:cNvPr id="34" name="文本框 33"/>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5.2.2.3</a:t>
            </a:r>
            <a:r>
              <a:rPr lang="zh-CN" altLang="en-US" sz="2800" b="0" dirty="0">
                <a:solidFill>
                  <a:schemeClr val="tx1"/>
                </a:solidFill>
                <a:latin typeface="黑体" panose="02010609060101010101" pitchFamily="49" charset="-122"/>
                <a:ea typeface="黑体" panose="02010609060101010101" pitchFamily="49" charset="-122"/>
                <a:sym typeface="+mn-ea"/>
              </a:rPr>
              <a:t> 选择目标市场的三种战略（单选</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35" name="图示 4">
            <a:extLst>
              <a:ext uri="{FF2B5EF4-FFF2-40B4-BE49-F238E27FC236}">
                <a16:creationId xmlns:a16="http://schemas.microsoft.com/office/drawing/2014/main" id="{6DA1DBEE-1A53-49DB-8B34-6ABC881624CC}"/>
              </a:ext>
            </a:extLst>
          </p:cNvPr>
          <p:cNvGraphicFramePr/>
          <p:nvPr>
            <p:extLst>
              <p:ext uri="{D42A27DB-BD31-4B8C-83A1-F6EECF244321}">
                <p14:modId xmlns:p14="http://schemas.microsoft.com/office/powerpoint/2010/main" val="1601109562"/>
              </p:ext>
            </p:extLst>
          </p:nvPr>
        </p:nvGraphicFramePr>
        <p:xfrm>
          <a:off x="8971007" y="159028"/>
          <a:ext cx="3818238" cy="1720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市场营销过程</a:t>
            </a:r>
          </a:p>
        </p:txBody>
      </p:sp>
      <p:sp>
        <p:nvSpPr>
          <p:cNvPr id="5" name="TextBox 4"/>
          <p:cNvSpPr txBox="1"/>
          <p:nvPr/>
        </p:nvSpPr>
        <p:spPr>
          <a:xfrm>
            <a:off x="5402202" y="4997824"/>
            <a:ext cx="6136733" cy="461665"/>
          </a:xfrm>
          <a:prstGeom prst="rect">
            <a:avLst/>
          </a:prstGeom>
          <a:noFill/>
        </p:spPr>
        <p:txBody>
          <a:bodyPr wrap="square" rtlCol="0" anchor="ctr">
            <a:spAutoFit/>
          </a:bodyPr>
          <a:lstStyle/>
          <a:p>
            <a:r>
              <a:rPr lang="zh-CN" altLang="en-US" sz="2400" dirty="0">
                <a:latin typeface="手札体-简粗体" panose="03000700000000000000" pitchFamily="66" charset="-122"/>
                <a:ea typeface="手札体-简粗体" panose="03000700000000000000" pitchFamily="66" charset="-122"/>
              </a:rPr>
              <a:t>不考虑各细分市场的特性，只推出单一产品</a:t>
            </a:r>
            <a:endParaRPr lang="zh-CN" altLang="en-US" sz="2400" dirty="0"/>
          </a:p>
        </p:txBody>
      </p:sp>
      <p:sp>
        <p:nvSpPr>
          <p:cNvPr id="6" name="TextBox 5"/>
          <p:cNvSpPr txBox="1"/>
          <p:nvPr/>
        </p:nvSpPr>
        <p:spPr>
          <a:xfrm>
            <a:off x="5402202" y="4378292"/>
            <a:ext cx="4625367" cy="400110"/>
          </a:xfrm>
          <a:prstGeom prst="rect">
            <a:avLst/>
          </a:prstGeom>
          <a:noFill/>
        </p:spPr>
        <p:txBody>
          <a:bodyPr wrap="square" rtlCol="0" anchor="ctr">
            <a:spAutoFit/>
          </a:bodyPr>
          <a:lstStyle/>
          <a:p>
            <a:pPr lvl="0">
              <a:lnSpc>
                <a:spcPts val="2400"/>
              </a:lnSpc>
            </a:pPr>
            <a:r>
              <a:rPr lang="zh-CN" altLang="en-US" sz="2400" dirty="0">
                <a:latin typeface="手札体-简粗体" panose="03000700000000000000" pitchFamily="66" charset="-122"/>
                <a:ea typeface="手札体-简粗体" panose="03000700000000000000" pitchFamily="66" charset="-122"/>
              </a:rPr>
              <a:t>会面临较大的风险</a:t>
            </a:r>
            <a:endParaRPr lang="zh-CN" altLang="en-US" sz="2400" dirty="0"/>
          </a:p>
        </p:txBody>
      </p:sp>
      <p:sp>
        <p:nvSpPr>
          <p:cNvPr id="7" name="TextBox 6"/>
          <p:cNvSpPr txBox="1"/>
          <p:nvPr/>
        </p:nvSpPr>
        <p:spPr>
          <a:xfrm>
            <a:off x="5402202" y="2117948"/>
            <a:ext cx="6136733" cy="461665"/>
          </a:xfrm>
          <a:prstGeom prst="rect">
            <a:avLst/>
          </a:prstGeom>
          <a:noFill/>
        </p:spPr>
        <p:txBody>
          <a:bodyPr wrap="square" rtlCol="0" anchor="ctr">
            <a:spAutoFit/>
          </a:bodyPr>
          <a:lstStyle/>
          <a:p>
            <a:pPr lvl="0"/>
            <a:r>
              <a:rPr lang="zh-CN" altLang="en-US" sz="2400" dirty="0">
                <a:latin typeface="手札体-简粗体" panose="03000700000000000000" pitchFamily="66" charset="-122"/>
                <a:ea typeface="手札体-简粗体" panose="03000700000000000000" pitchFamily="66" charset="-122"/>
              </a:rPr>
              <a:t>选择两个以上的细分市场作为目标市场</a:t>
            </a:r>
            <a:endParaRPr lang="zh-CN" altLang="en-US" sz="2400" dirty="0"/>
          </a:p>
        </p:txBody>
      </p:sp>
      <p:sp>
        <p:nvSpPr>
          <p:cNvPr id="8" name="圆角矩形 7"/>
          <p:cNvSpPr/>
          <p:nvPr/>
        </p:nvSpPr>
        <p:spPr>
          <a:xfrm>
            <a:off x="1413805" y="2519310"/>
            <a:ext cx="2573080" cy="747824"/>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dirty="0">
                <a:latin typeface="手札体-简粗体" panose="03000700000000000000" pitchFamily="66" charset="-122"/>
                <a:ea typeface="手札体-简粗体" panose="03000700000000000000" pitchFamily="66" charset="-122"/>
              </a:rPr>
              <a:t>无差异市场营销</a:t>
            </a:r>
          </a:p>
        </p:txBody>
      </p:sp>
      <p:sp>
        <p:nvSpPr>
          <p:cNvPr id="9" name="圆角矩形 8"/>
          <p:cNvSpPr/>
          <p:nvPr/>
        </p:nvSpPr>
        <p:spPr>
          <a:xfrm>
            <a:off x="1413805" y="3618018"/>
            <a:ext cx="2573080" cy="747824"/>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dirty="0">
                <a:latin typeface="手札体-简粗体" panose="03000700000000000000" pitchFamily="66" charset="-122"/>
                <a:ea typeface="手札体-简粗体" panose="03000700000000000000" pitchFamily="66" charset="-122"/>
              </a:rPr>
              <a:t>差异营销</a:t>
            </a:r>
            <a:endParaRPr lang="zh-CN" altLang="en-US" sz="2400" dirty="0"/>
          </a:p>
        </p:txBody>
      </p:sp>
      <p:sp>
        <p:nvSpPr>
          <p:cNvPr id="10" name="圆角矩形 9"/>
          <p:cNvSpPr/>
          <p:nvPr/>
        </p:nvSpPr>
        <p:spPr>
          <a:xfrm>
            <a:off x="1413805" y="4711666"/>
            <a:ext cx="2573080" cy="747824"/>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dirty="0">
                <a:latin typeface="手札体-简粗体" panose="03000700000000000000" pitchFamily="66" charset="-122"/>
                <a:ea typeface="手札体-简粗体" panose="03000700000000000000" pitchFamily="66" charset="-122"/>
              </a:rPr>
              <a:t>集中营销</a:t>
            </a:r>
            <a:endParaRPr lang="zh-CN" altLang="en-US" sz="2400" dirty="0"/>
          </a:p>
        </p:txBody>
      </p:sp>
      <p:cxnSp>
        <p:nvCxnSpPr>
          <p:cNvPr id="11" name="直接连接符 10"/>
          <p:cNvCxnSpPr/>
          <p:nvPr/>
        </p:nvCxnSpPr>
        <p:spPr>
          <a:xfrm>
            <a:off x="3986885" y="2855738"/>
            <a:ext cx="1636276" cy="22298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02202" y="2855738"/>
            <a:ext cx="4625367" cy="461665"/>
          </a:xfrm>
          <a:prstGeom prst="rect">
            <a:avLst/>
          </a:prstGeom>
          <a:noFill/>
        </p:spPr>
        <p:txBody>
          <a:bodyPr wrap="square" rtlCol="0" anchor="ctr">
            <a:spAutoFit/>
          </a:bodyPr>
          <a:lstStyle/>
          <a:p>
            <a:pPr lvl="0"/>
            <a:r>
              <a:rPr lang="zh-CN" altLang="en-US" sz="2400" dirty="0">
                <a:latin typeface="手札体-简粗体" panose="03000700000000000000" pitchFamily="66" charset="-122"/>
                <a:ea typeface="手札体-简粗体" panose="03000700000000000000" pitchFamily="66" charset="-122"/>
              </a:rPr>
              <a:t>可以满足多样化的需求</a:t>
            </a:r>
            <a:endParaRPr lang="zh-CN" altLang="en-US" sz="2400" dirty="0"/>
          </a:p>
        </p:txBody>
      </p:sp>
      <p:sp>
        <p:nvSpPr>
          <p:cNvPr id="14" name="TextBox 13"/>
          <p:cNvSpPr txBox="1"/>
          <p:nvPr/>
        </p:nvSpPr>
        <p:spPr>
          <a:xfrm>
            <a:off x="5402202" y="3607999"/>
            <a:ext cx="6346652" cy="461665"/>
          </a:xfrm>
          <a:prstGeom prst="rect">
            <a:avLst/>
          </a:prstGeom>
          <a:noFill/>
        </p:spPr>
        <p:txBody>
          <a:bodyPr wrap="square" rtlCol="0" anchor="ctr">
            <a:spAutoFit/>
          </a:bodyPr>
          <a:lstStyle/>
          <a:p>
            <a:pPr lvl="0"/>
            <a:r>
              <a:rPr lang="zh-CN" altLang="en-US" sz="2400" dirty="0">
                <a:latin typeface="手札体-简粗体" panose="03000700000000000000" pitchFamily="66" charset="-122"/>
                <a:ea typeface="手札体-简粗体" panose="03000700000000000000" pitchFamily="66" charset="-122"/>
              </a:rPr>
              <a:t>集中所有力量，以一个细分市场作为目标市场</a:t>
            </a:r>
            <a:endParaRPr lang="zh-CN" altLang="en-US" sz="2400" dirty="0"/>
          </a:p>
        </p:txBody>
      </p:sp>
      <p:sp>
        <p:nvSpPr>
          <p:cNvPr id="15" name="TextBox 14"/>
          <p:cNvSpPr txBox="1"/>
          <p:nvPr/>
        </p:nvSpPr>
        <p:spPr>
          <a:xfrm>
            <a:off x="5402202" y="5659124"/>
            <a:ext cx="4625367" cy="461665"/>
          </a:xfrm>
          <a:prstGeom prst="rect">
            <a:avLst/>
          </a:prstGeom>
          <a:noFill/>
        </p:spPr>
        <p:txBody>
          <a:bodyPr wrap="square" rtlCol="0" anchor="ctr">
            <a:spAutoFit/>
          </a:bodyPr>
          <a:lstStyle/>
          <a:p>
            <a:pPr lvl="0"/>
            <a:r>
              <a:rPr lang="zh-CN" altLang="en-US" sz="2400" dirty="0">
                <a:latin typeface="手札体-简粗体" panose="03000700000000000000" pitchFamily="66" charset="-122"/>
                <a:ea typeface="手札体-简粗体" panose="03000700000000000000" pitchFamily="66" charset="-122"/>
              </a:rPr>
              <a:t>适合标准化和大批量生产</a:t>
            </a:r>
            <a:endParaRPr lang="zh-CN" altLang="en-US" sz="2400" dirty="0"/>
          </a:p>
        </p:txBody>
      </p:sp>
      <p:cxnSp>
        <p:nvCxnSpPr>
          <p:cNvPr id="17" name="直接连接符 16"/>
          <p:cNvCxnSpPr/>
          <p:nvPr/>
        </p:nvCxnSpPr>
        <p:spPr>
          <a:xfrm>
            <a:off x="3986885" y="2855738"/>
            <a:ext cx="1508685" cy="290639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9" idx="3"/>
          </p:cNvCxnSpPr>
          <p:nvPr/>
        </p:nvCxnSpPr>
        <p:spPr>
          <a:xfrm flipH="1">
            <a:off x="3986885" y="2348780"/>
            <a:ext cx="1508685" cy="16431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9" idx="3"/>
          </p:cNvCxnSpPr>
          <p:nvPr/>
        </p:nvCxnSpPr>
        <p:spPr>
          <a:xfrm flipH="1">
            <a:off x="3986885" y="3086570"/>
            <a:ext cx="1508685" cy="90536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3986886" y="3838831"/>
            <a:ext cx="1508684" cy="129168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3986886" y="4532429"/>
            <a:ext cx="1519319" cy="59808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2561" y="160757"/>
            <a:ext cx="2273379"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5.2.2.3</a:t>
            </a:r>
            <a:r>
              <a:rPr lang="zh-CN" altLang="en-US" kern="100" dirty="0">
                <a:solidFill>
                  <a:srgbClr val="A6A6A6"/>
                </a:solidFill>
                <a:latin typeface="DengXian" charset="-122"/>
                <a:ea typeface="DengXian" charset="-122"/>
                <a:cs typeface="Times New Roman" charset="0"/>
              </a:rPr>
              <a:t> 目标市场选择</a:t>
            </a:r>
            <a:endParaRPr lang="zh-CN" altLang="zh-CN" kern="100" dirty="0">
              <a:effectLst/>
              <a:latin typeface="DengXian" charset="-122"/>
              <a:ea typeface="DengXian" charset="-122"/>
              <a:cs typeface="Times New Roman" charset="0"/>
            </a:endParaRPr>
          </a:p>
        </p:txBody>
      </p:sp>
      <p:sp>
        <p:nvSpPr>
          <p:cNvPr id="35" name="文本框 34"/>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5.2.2.3</a:t>
            </a:r>
            <a:r>
              <a:rPr lang="zh-CN" altLang="en-US" sz="2800" b="0" dirty="0">
                <a:solidFill>
                  <a:schemeClr val="tx1"/>
                </a:solidFill>
                <a:latin typeface="黑体" panose="02010609060101010101" pitchFamily="49" charset="-122"/>
                <a:ea typeface="黑体" panose="02010609060101010101" pitchFamily="49" charset="-122"/>
                <a:sym typeface="+mn-ea"/>
              </a:rPr>
              <a:t> 选择目标市场的三种战略（单选</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36" name="图示 4">
            <a:extLst>
              <a:ext uri="{FF2B5EF4-FFF2-40B4-BE49-F238E27FC236}">
                <a16:creationId xmlns:a16="http://schemas.microsoft.com/office/drawing/2014/main" id="{6DA1DBEE-1A53-49DB-8B34-6ABC881624CC}"/>
              </a:ext>
            </a:extLst>
          </p:cNvPr>
          <p:cNvGraphicFramePr/>
          <p:nvPr>
            <p:extLst>
              <p:ext uri="{D42A27DB-BD31-4B8C-83A1-F6EECF244321}">
                <p14:modId xmlns:p14="http://schemas.microsoft.com/office/powerpoint/2010/main" val="136716208"/>
              </p:ext>
            </p:extLst>
          </p:nvPr>
        </p:nvGraphicFramePr>
        <p:xfrm>
          <a:off x="8971007" y="159028"/>
          <a:ext cx="3818238" cy="1720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01670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36189" y="2836190"/>
            <a:ext cx="6750566" cy="584775"/>
          </a:xfrm>
          <a:prstGeom prst="rect">
            <a:avLst/>
          </a:prstGeom>
          <a:noFill/>
        </p:spPr>
        <p:txBody>
          <a:bodyPr wrap="none" rtlCol="0">
            <a:spAutoFit/>
          </a:bodyPr>
          <a:lstStyle/>
          <a:p>
            <a:r>
              <a:rPr kumimoji="1" lang="zh-CN" altLang="en-US" sz="3200" dirty="0">
                <a:latin typeface="SimHei" charset="-122"/>
                <a:ea typeface="SimHei" charset="-122"/>
                <a:cs typeface="SimHei" charset="-122"/>
              </a:rPr>
              <a:t>确定目标市场后，</a:t>
            </a:r>
            <a:r>
              <a:rPr kumimoji="1" lang="zh-CN" altLang="en-US" sz="3200">
                <a:latin typeface="SimHei" charset="-122"/>
                <a:ea typeface="SimHei" charset="-122"/>
                <a:cs typeface="SimHei" charset="-122"/>
              </a:rPr>
              <a:t>如何抢占市场呢？</a:t>
            </a:r>
            <a:endParaRPr kumimoji="1" lang="zh-CN" altLang="en-US" sz="3200" dirty="0">
              <a:latin typeface="SimHei" charset="-122"/>
              <a:ea typeface="SimHei" charset="-122"/>
              <a:cs typeface="SimHei" charset="-122"/>
            </a:endParaRPr>
          </a:p>
        </p:txBody>
      </p:sp>
    </p:spTree>
    <p:extLst>
      <p:ext uri="{BB962C8B-B14F-4D97-AF65-F5344CB8AC3E}">
        <p14:creationId xmlns:p14="http://schemas.microsoft.com/office/powerpoint/2010/main" val="12233375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5.2.4</a:t>
            </a:r>
            <a:r>
              <a:rPr lang="zh-CN" altLang="en-US" sz="2800" b="0" dirty="0">
                <a:solidFill>
                  <a:schemeClr val="tx1"/>
                </a:solidFill>
                <a:latin typeface="黑体" panose="02010609060101010101" pitchFamily="49" charset="-122"/>
                <a:ea typeface="黑体" panose="02010609060101010101" pitchFamily="49" charset="-122"/>
                <a:sym typeface="+mn-ea"/>
              </a:rPr>
              <a:t> </a:t>
            </a:r>
            <a:r>
              <a:rPr lang="zh-CN" altLang="en-US" sz="2800" b="0" dirty="0">
                <a:solidFill>
                  <a:schemeClr val="tx1"/>
                </a:solidFill>
                <a:latin typeface="黑体" panose="02010609060101010101" pitchFamily="49" charset="-122"/>
                <a:ea typeface="黑体" panose="02010609060101010101" pitchFamily="49" charset="-122"/>
              </a:rPr>
              <a:t>市场营销组合策略（</a:t>
            </a:r>
            <a:r>
              <a:rPr lang="en-US" altLang="zh-CN" sz="2800" b="0" dirty="0">
                <a:solidFill>
                  <a:schemeClr val="tx1"/>
                </a:solidFill>
                <a:latin typeface="黑体" panose="02010609060101010101" pitchFamily="49" charset="-122"/>
                <a:ea typeface="黑体" panose="02010609060101010101" pitchFamily="49" charset="-122"/>
              </a:rPr>
              <a:t>4ps</a:t>
            </a:r>
            <a:r>
              <a:rPr lang="zh-CN" altLang="en-US" sz="2800" b="0" dirty="0">
                <a:solidFill>
                  <a:schemeClr val="tx1"/>
                </a:solidFill>
                <a:latin typeface="黑体" panose="02010609060101010101" pitchFamily="49" charset="-122"/>
                <a:ea typeface="黑体" panose="02010609060101010101" pitchFamily="49" charset="-122"/>
              </a:rPr>
              <a:t>）（选择</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市场营销过程</a:t>
            </a:r>
          </a:p>
        </p:txBody>
      </p:sp>
      <p:graphicFrame>
        <p:nvGraphicFramePr>
          <p:cNvPr id="5" name="图示 4"/>
          <p:cNvGraphicFramePr/>
          <p:nvPr>
            <p:extLst>
              <p:ext uri="{D42A27DB-BD31-4B8C-83A1-F6EECF244321}">
                <p14:modId xmlns:p14="http://schemas.microsoft.com/office/powerpoint/2010/main" val="2658549450"/>
              </p:ext>
            </p:extLst>
          </p:nvPr>
        </p:nvGraphicFramePr>
        <p:xfrm>
          <a:off x="1269327" y="2195269"/>
          <a:ext cx="6394592" cy="37127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http://t2.qpic.cn/mblogpic/2f1e23d6e0ff113c0154/2000"/>
          <p:cNvPicPr>
            <a:picLocks noChangeAspect="1" noChangeArrowheads="1"/>
          </p:cNvPicPr>
          <p:nvPr/>
        </p:nvPicPr>
        <p:blipFill rotWithShape="1">
          <a:blip r:embed="rId8">
            <a:extLst>
              <a:ext uri="{28A0092B-C50C-407E-A947-70E740481C1C}">
                <a14:useLocalDpi xmlns:a14="http://schemas.microsoft.com/office/drawing/2010/main" val="0"/>
              </a:ext>
            </a:extLst>
          </a:blip>
          <a:srcRect l="22076" b="8861"/>
          <a:stretch>
            <a:fillRect/>
          </a:stretch>
        </p:blipFill>
        <p:spPr bwMode="auto">
          <a:xfrm>
            <a:off x="8349535" y="3381333"/>
            <a:ext cx="3023929" cy="242977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078213" y="2346416"/>
            <a:ext cx="1894316" cy="400110"/>
          </a:xfrm>
          <a:prstGeom prst="rect">
            <a:avLst/>
          </a:prstGeom>
          <a:noFill/>
        </p:spPr>
        <p:txBody>
          <a:bodyPr wrap="square" rtlCol="0">
            <a:spAutoFit/>
          </a:bodyPr>
          <a:lstStyle/>
          <a:p>
            <a:pPr>
              <a:lnSpc>
                <a:spcPts val="2400"/>
              </a:lnSpc>
            </a:pPr>
            <a:r>
              <a:rPr lang="en-US" altLang="zh-CN" dirty="0">
                <a:latin typeface="手札体-简粗体" panose="03000700000000000000" pitchFamily="66" charset="-122"/>
                <a:ea typeface="手札体-简粗体" panose="03000700000000000000" pitchFamily="66" charset="-122"/>
              </a:rPr>
              <a:t>product</a:t>
            </a:r>
          </a:p>
        </p:txBody>
      </p:sp>
      <p:sp>
        <p:nvSpPr>
          <p:cNvPr id="8" name="TextBox 7"/>
          <p:cNvSpPr txBox="1"/>
          <p:nvPr/>
        </p:nvSpPr>
        <p:spPr>
          <a:xfrm>
            <a:off x="6490026" y="3834180"/>
            <a:ext cx="1173893" cy="400110"/>
          </a:xfrm>
          <a:prstGeom prst="rect">
            <a:avLst/>
          </a:prstGeom>
          <a:noFill/>
        </p:spPr>
        <p:txBody>
          <a:bodyPr wrap="square" rtlCol="0">
            <a:spAutoFit/>
          </a:bodyPr>
          <a:lstStyle/>
          <a:p>
            <a:pPr>
              <a:lnSpc>
                <a:spcPts val="2400"/>
              </a:lnSpc>
            </a:pPr>
            <a:r>
              <a:rPr lang="en-US" altLang="zh-CN" dirty="0">
                <a:latin typeface="手札体-简粗体" panose="03000700000000000000" pitchFamily="66" charset="-122"/>
                <a:ea typeface="手札体-简粗体" panose="03000700000000000000" pitchFamily="66" charset="-122"/>
              </a:rPr>
              <a:t>price</a:t>
            </a:r>
          </a:p>
        </p:txBody>
      </p:sp>
      <p:sp>
        <p:nvSpPr>
          <p:cNvPr id="9" name="TextBox 8"/>
          <p:cNvSpPr txBox="1"/>
          <p:nvPr/>
        </p:nvSpPr>
        <p:spPr>
          <a:xfrm>
            <a:off x="5095814" y="5304666"/>
            <a:ext cx="1846250" cy="400110"/>
          </a:xfrm>
          <a:prstGeom prst="rect">
            <a:avLst/>
          </a:prstGeom>
          <a:noFill/>
        </p:spPr>
        <p:txBody>
          <a:bodyPr wrap="square" rtlCol="0">
            <a:spAutoFit/>
          </a:bodyPr>
          <a:lstStyle/>
          <a:p>
            <a:pPr>
              <a:lnSpc>
                <a:spcPts val="2400"/>
              </a:lnSpc>
            </a:pPr>
            <a:r>
              <a:rPr lang="en-US" altLang="zh-CN" dirty="0">
                <a:latin typeface="手札体-简粗体" panose="03000700000000000000" pitchFamily="66" charset="-122"/>
                <a:ea typeface="手札体-简粗体" panose="03000700000000000000" pitchFamily="66" charset="-122"/>
              </a:rPr>
              <a:t>place</a:t>
            </a:r>
          </a:p>
        </p:txBody>
      </p:sp>
      <p:sp>
        <p:nvSpPr>
          <p:cNvPr id="10" name="TextBox 9"/>
          <p:cNvSpPr txBox="1"/>
          <p:nvPr/>
        </p:nvSpPr>
        <p:spPr>
          <a:xfrm>
            <a:off x="509862" y="3834180"/>
            <a:ext cx="1986760" cy="400110"/>
          </a:xfrm>
          <a:prstGeom prst="rect">
            <a:avLst/>
          </a:prstGeom>
          <a:noFill/>
        </p:spPr>
        <p:txBody>
          <a:bodyPr wrap="square" rtlCol="0">
            <a:spAutoFit/>
          </a:bodyPr>
          <a:lstStyle/>
          <a:p>
            <a:pPr algn="r">
              <a:lnSpc>
                <a:spcPts val="2400"/>
              </a:lnSpc>
            </a:pPr>
            <a:r>
              <a:rPr lang="en-US" altLang="zh-CN" dirty="0">
                <a:latin typeface="手札体-简粗体" panose="03000700000000000000" pitchFamily="66" charset="-122"/>
                <a:ea typeface="手札体-简粗体" panose="03000700000000000000" pitchFamily="66" charset="-122"/>
              </a:rPr>
              <a:t>promotion </a:t>
            </a:r>
          </a:p>
        </p:txBody>
      </p:sp>
      <p:sp>
        <p:nvSpPr>
          <p:cNvPr id="11" name="TextBox 10"/>
          <p:cNvSpPr txBox="1"/>
          <p:nvPr/>
        </p:nvSpPr>
        <p:spPr>
          <a:xfrm>
            <a:off x="8868119" y="2868890"/>
            <a:ext cx="1986760" cy="415498"/>
          </a:xfrm>
          <a:prstGeom prst="rect">
            <a:avLst/>
          </a:prstGeom>
          <a:noFill/>
        </p:spPr>
        <p:txBody>
          <a:bodyPr wrap="square" rtlCol="0">
            <a:spAutoFit/>
          </a:bodyPr>
          <a:lstStyle/>
          <a:p>
            <a:pPr algn="ctr">
              <a:lnSpc>
                <a:spcPts val="2400"/>
              </a:lnSpc>
            </a:pPr>
            <a:r>
              <a:rPr lang="zh-CN" altLang="en-US" sz="2400" dirty="0">
                <a:latin typeface="手札体-简粗体" panose="03000700000000000000" pitchFamily="66" charset="-122"/>
                <a:ea typeface="手札体-简粗体" panose="03000700000000000000" pitchFamily="66" charset="-122"/>
              </a:rPr>
              <a:t>麦卡锡</a:t>
            </a:r>
            <a:endParaRPr lang="en-US" altLang="zh-CN" sz="2400" dirty="0">
              <a:latin typeface="手札体-简粗体" panose="03000700000000000000" pitchFamily="66" charset="-122"/>
              <a:ea typeface="手札体-简粗体" panose="03000700000000000000" pitchFamily="66" charset="-122"/>
            </a:endParaRPr>
          </a:p>
        </p:txBody>
      </p:sp>
      <p:sp>
        <p:nvSpPr>
          <p:cNvPr id="22" name="矩形 21"/>
          <p:cNvSpPr/>
          <p:nvPr/>
        </p:nvSpPr>
        <p:spPr>
          <a:xfrm>
            <a:off x="66514" y="160757"/>
            <a:ext cx="2735044"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5.2.4.0</a:t>
            </a:r>
            <a:r>
              <a:rPr lang="zh-CN" altLang="en-US" kern="100" dirty="0">
                <a:solidFill>
                  <a:srgbClr val="A6A6A6"/>
                </a:solidFill>
                <a:latin typeface="DengXian" charset="-122"/>
                <a:ea typeface="DengXian" charset="-122"/>
                <a:cs typeface="Times New Roman" charset="0"/>
              </a:rPr>
              <a:t> 市场</a:t>
            </a:r>
            <a:r>
              <a:rPr lang="zh-CN" altLang="en-US" kern="100">
                <a:solidFill>
                  <a:srgbClr val="A6A6A6"/>
                </a:solidFill>
                <a:latin typeface="DengXian" charset="-122"/>
                <a:ea typeface="DengXian" charset="-122"/>
                <a:cs typeface="Times New Roman" charset="0"/>
              </a:rPr>
              <a:t>营销组合决策</a:t>
            </a:r>
            <a:endParaRPr lang="zh-CN" altLang="zh-CN" kern="100" dirty="0">
              <a:effectLst/>
              <a:latin typeface="DengXian" charset="-122"/>
              <a:ea typeface="DengXian" charset="-122"/>
              <a:cs typeface="Times New Roman" charset="0"/>
            </a:endParaRPr>
          </a:p>
        </p:txBody>
      </p:sp>
      <p:graphicFrame>
        <p:nvGraphicFramePr>
          <p:cNvPr id="23" name="图示 4">
            <a:extLst>
              <a:ext uri="{FF2B5EF4-FFF2-40B4-BE49-F238E27FC236}">
                <a16:creationId xmlns:a16="http://schemas.microsoft.com/office/drawing/2014/main" id="{6DA1DBEE-1A53-49DB-8B34-6ABC881624CC}"/>
              </a:ext>
            </a:extLst>
          </p:cNvPr>
          <p:cNvGraphicFramePr/>
          <p:nvPr>
            <p:extLst>
              <p:ext uri="{D42A27DB-BD31-4B8C-83A1-F6EECF244321}">
                <p14:modId xmlns:p14="http://schemas.microsoft.com/office/powerpoint/2010/main" val="1857692677"/>
              </p:ext>
            </p:extLst>
          </p:nvPr>
        </p:nvGraphicFramePr>
        <p:xfrm>
          <a:off x="8970474" y="189327"/>
          <a:ext cx="3818238" cy="172064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9974"/>
            <a:ext cx="12192000" cy="4709843"/>
          </a:xfrm>
          <a:prstGeom prst="rect">
            <a:avLst/>
          </a:prstGeom>
        </p:spPr>
      </p:pic>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5.2.4</a:t>
            </a:r>
            <a:r>
              <a:rPr lang="zh-CN" altLang="en-US" sz="2800" b="0" dirty="0">
                <a:solidFill>
                  <a:schemeClr val="tx1"/>
                </a:solidFill>
                <a:latin typeface="黑体" panose="02010609060101010101" pitchFamily="49" charset="-122"/>
                <a:ea typeface="黑体" panose="02010609060101010101" pitchFamily="49" charset="-122"/>
                <a:sym typeface="+mn-ea"/>
              </a:rPr>
              <a:t> </a:t>
            </a:r>
            <a:r>
              <a:rPr lang="zh-CN" altLang="en-US" sz="2800" b="0" dirty="0">
                <a:solidFill>
                  <a:schemeClr val="tx1"/>
                </a:solidFill>
                <a:latin typeface="黑体" panose="02010609060101010101" pitchFamily="49" charset="-122"/>
                <a:ea typeface="黑体" panose="02010609060101010101" pitchFamily="49" charset="-122"/>
              </a:rPr>
              <a:t>市场营销组合策略（</a:t>
            </a:r>
            <a:r>
              <a:rPr lang="en-US" altLang="zh-CN" sz="2800" b="0" dirty="0">
                <a:solidFill>
                  <a:schemeClr val="tx1"/>
                </a:solidFill>
                <a:latin typeface="黑体" panose="02010609060101010101" pitchFamily="49" charset="-122"/>
                <a:ea typeface="黑体" panose="02010609060101010101" pitchFamily="49" charset="-122"/>
              </a:rPr>
              <a:t>4ps</a:t>
            </a:r>
            <a:r>
              <a:rPr lang="zh-CN" altLang="en-US" sz="2800" b="0" dirty="0">
                <a:solidFill>
                  <a:schemeClr val="tx1"/>
                </a:solidFill>
                <a:latin typeface="黑体" panose="02010609060101010101" pitchFamily="49" charset="-122"/>
                <a:ea typeface="黑体" panose="02010609060101010101" pitchFamily="49" charset="-122"/>
              </a:rPr>
              <a:t>）（选择</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市场营销过程</a:t>
            </a:r>
          </a:p>
        </p:txBody>
      </p:sp>
      <p:sp>
        <p:nvSpPr>
          <p:cNvPr id="22" name="矩形 21"/>
          <p:cNvSpPr/>
          <p:nvPr/>
        </p:nvSpPr>
        <p:spPr>
          <a:xfrm>
            <a:off x="66514" y="160757"/>
            <a:ext cx="2735044"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5.2.4.0</a:t>
            </a:r>
            <a:r>
              <a:rPr lang="zh-CN" altLang="en-US" kern="100" dirty="0">
                <a:solidFill>
                  <a:srgbClr val="A6A6A6"/>
                </a:solidFill>
                <a:latin typeface="DengXian" charset="-122"/>
                <a:ea typeface="DengXian" charset="-122"/>
                <a:cs typeface="Times New Roman" charset="0"/>
              </a:rPr>
              <a:t> 市场营销组合策略</a:t>
            </a:r>
            <a:endParaRPr lang="zh-CN" altLang="zh-CN" kern="100" dirty="0">
              <a:effectLst/>
              <a:latin typeface="DengXian" charset="-122"/>
              <a:ea typeface="DengXian" charset="-122"/>
              <a:cs typeface="Times New Roman" charset="0"/>
            </a:endParaRPr>
          </a:p>
        </p:txBody>
      </p:sp>
      <p:graphicFrame>
        <p:nvGraphicFramePr>
          <p:cNvPr id="23" name="图示 4">
            <a:extLst>
              <a:ext uri="{FF2B5EF4-FFF2-40B4-BE49-F238E27FC236}">
                <a16:creationId xmlns:a16="http://schemas.microsoft.com/office/drawing/2014/main" id="{6DA1DBEE-1A53-49DB-8B34-6ABC881624CC}"/>
              </a:ext>
            </a:extLst>
          </p:cNvPr>
          <p:cNvGraphicFramePr/>
          <p:nvPr/>
        </p:nvGraphicFramePr>
        <p:xfrm>
          <a:off x="8970474" y="189327"/>
          <a:ext cx="3818238" cy="17206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50055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59077" y="2712203"/>
            <a:ext cx="4288353" cy="584775"/>
          </a:xfrm>
          <a:prstGeom prst="rect">
            <a:avLst/>
          </a:prstGeom>
          <a:noFill/>
        </p:spPr>
        <p:txBody>
          <a:bodyPr wrap="none" rtlCol="0">
            <a:spAutoFit/>
          </a:bodyPr>
          <a:lstStyle/>
          <a:p>
            <a:r>
              <a:rPr kumimoji="1" lang="zh-CN" altLang="en-US" sz="3200" dirty="0">
                <a:latin typeface="SimHei" charset="-122"/>
                <a:ea typeface="SimHei" charset="-122"/>
                <a:cs typeface="SimHei" charset="-122"/>
              </a:rPr>
              <a:t>如何确定</a:t>
            </a:r>
            <a:r>
              <a:rPr kumimoji="1" lang="zh-CN" altLang="en-US" sz="3200">
                <a:latin typeface="SimHei" charset="-122"/>
                <a:ea typeface="SimHei" charset="-122"/>
                <a:cs typeface="SimHei" charset="-122"/>
              </a:rPr>
              <a:t>产品的品牌？</a:t>
            </a:r>
            <a:endParaRPr kumimoji="1" lang="zh-CN" altLang="en-US" sz="3200" dirty="0">
              <a:latin typeface="SimHei" charset="-122"/>
              <a:ea typeface="SimHei" charset="-122"/>
              <a:cs typeface="SimHei" charset="-122"/>
            </a:endParaRPr>
          </a:p>
        </p:txBody>
      </p:sp>
    </p:spTree>
    <p:extLst>
      <p:ext uri="{BB962C8B-B14F-4D97-AF65-F5344CB8AC3E}">
        <p14:creationId xmlns:p14="http://schemas.microsoft.com/office/powerpoint/2010/main" val="300881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
          <p:cNvSpPr/>
          <p:nvPr/>
        </p:nvSpPr>
        <p:spPr>
          <a:xfrm>
            <a:off x="2204401" y="2843553"/>
            <a:ext cx="8115256" cy="1380104"/>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大家觉得，一个企业的正常运转，需要哪些要素？</a:t>
            </a:r>
          </a:p>
        </p:txBody>
      </p:sp>
    </p:spTree>
    <p:extLst>
      <p:ext uri="{BB962C8B-B14F-4D97-AF65-F5344CB8AC3E}">
        <p14:creationId xmlns:p14="http://schemas.microsoft.com/office/powerpoint/2010/main" val="6480614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5.2.4.1</a:t>
            </a:r>
            <a:r>
              <a:rPr lang="zh-CN" altLang="en-US" sz="2800" b="0" dirty="0">
                <a:solidFill>
                  <a:schemeClr val="tx1"/>
                </a:solidFill>
                <a:latin typeface="黑体" panose="02010609060101010101" pitchFamily="49" charset="-122"/>
                <a:ea typeface="黑体" panose="02010609060101010101" pitchFamily="49" charset="-122"/>
                <a:sym typeface="+mn-ea"/>
              </a:rPr>
              <a:t> 品牌策略（单选★）</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市场营销过程</a:t>
            </a:r>
          </a:p>
        </p:txBody>
      </p:sp>
      <p:sp>
        <p:nvSpPr>
          <p:cNvPr id="16" name="矩形 15"/>
          <p:cNvSpPr/>
          <p:nvPr/>
        </p:nvSpPr>
        <p:spPr>
          <a:xfrm>
            <a:off x="34869" y="160891"/>
            <a:ext cx="1811714"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5.2.4.1</a:t>
            </a:r>
            <a:r>
              <a:rPr lang="zh-CN" altLang="en-US" kern="100" dirty="0">
                <a:solidFill>
                  <a:srgbClr val="A6A6A6"/>
                </a:solidFill>
                <a:latin typeface="DengXian" charset="-122"/>
                <a:ea typeface="DengXian" charset="-122"/>
                <a:cs typeface="Times New Roman" charset="0"/>
              </a:rPr>
              <a:t> 品牌策略</a:t>
            </a:r>
            <a:endParaRPr lang="zh-CN" altLang="zh-CN" kern="100" dirty="0">
              <a:effectLst/>
              <a:latin typeface="DengXian" charset="-122"/>
              <a:ea typeface="DengXian" charset="-122"/>
              <a:cs typeface="Times New Roman" charset="0"/>
            </a:endParaRPr>
          </a:p>
        </p:txBody>
      </p:sp>
      <p:graphicFrame>
        <p:nvGraphicFramePr>
          <p:cNvPr id="17" name="图示 4">
            <a:extLst>
              <a:ext uri="{FF2B5EF4-FFF2-40B4-BE49-F238E27FC236}">
                <a16:creationId xmlns:a16="http://schemas.microsoft.com/office/drawing/2014/main" id="{6DA1DBEE-1A53-49DB-8B34-6ABC881624CC}"/>
              </a:ext>
            </a:extLst>
          </p:cNvPr>
          <p:cNvGraphicFramePr/>
          <p:nvPr>
            <p:extLst>
              <p:ext uri="{D42A27DB-BD31-4B8C-83A1-F6EECF244321}">
                <p14:modId xmlns:p14="http://schemas.microsoft.com/office/powerpoint/2010/main" val="72856255"/>
              </p:ext>
            </p:extLst>
          </p:nvPr>
        </p:nvGraphicFramePr>
        <p:xfrm>
          <a:off x="8970474" y="189327"/>
          <a:ext cx="3818238" cy="17206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图片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2003135"/>
            <a:ext cx="12192000" cy="4720149"/>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59077" y="2712203"/>
            <a:ext cx="4288353" cy="584775"/>
          </a:xfrm>
          <a:prstGeom prst="rect">
            <a:avLst/>
          </a:prstGeom>
          <a:noFill/>
        </p:spPr>
        <p:txBody>
          <a:bodyPr wrap="none" rtlCol="0">
            <a:spAutoFit/>
          </a:bodyPr>
          <a:lstStyle/>
          <a:p>
            <a:r>
              <a:rPr kumimoji="1" lang="zh-CN" altLang="en-US" sz="3200" dirty="0">
                <a:latin typeface="SimHei" charset="-122"/>
                <a:ea typeface="SimHei" charset="-122"/>
                <a:cs typeface="SimHei" charset="-122"/>
              </a:rPr>
              <a:t>如何确定产品的定价？</a:t>
            </a:r>
          </a:p>
        </p:txBody>
      </p:sp>
    </p:spTree>
    <p:extLst>
      <p:ext uri="{BB962C8B-B14F-4D97-AF65-F5344CB8AC3E}">
        <p14:creationId xmlns:p14="http://schemas.microsoft.com/office/powerpoint/2010/main" val="20534600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768543"/>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zh-CN" altLang="en-US" dirty="0">
                <a:sym typeface="+mn-ea"/>
              </a:rPr>
              <a:t>影响定价的因素</a:t>
            </a:r>
            <a:r>
              <a:rPr lang="zh-CN" altLang="en-US">
                <a:sym typeface="+mn-ea"/>
              </a:rPr>
              <a:t>（</a:t>
            </a:r>
            <a:r>
              <a:rPr lang="zh-CN" altLang="en-US"/>
              <a:t>选择</a:t>
            </a:r>
            <a:r>
              <a:rPr lang="zh-CN" altLang="en-US">
                <a:sym typeface="+mn-ea"/>
              </a:rPr>
              <a:t>★</a:t>
            </a:r>
            <a:r>
              <a:rPr lang="zh-CN" altLang="en-US" dirty="0">
                <a:sym typeface="+mn-ea"/>
              </a:rPr>
              <a:t>）</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市场营销过程</a:t>
            </a:r>
          </a:p>
        </p:txBody>
      </p:sp>
      <p:graphicFrame>
        <p:nvGraphicFramePr>
          <p:cNvPr id="6" name="图示 5"/>
          <p:cNvGraphicFramePr/>
          <p:nvPr>
            <p:extLst>
              <p:ext uri="{D42A27DB-BD31-4B8C-83A1-F6EECF244321}">
                <p14:modId xmlns:p14="http://schemas.microsoft.com/office/powerpoint/2010/main" val="1326696513"/>
              </p:ext>
            </p:extLst>
          </p:nvPr>
        </p:nvGraphicFramePr>
        <p:xfrm>
          <a:off x="1810868" y="2854413"/>
          <a:ext cx="8322675" cy="36363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矩形 16"/>
          <p:cNvSpPr/>
          <p:nvPr/>
        </p:nvSpPr>
        <p:spPr>
          <a:xfrm>
            <a:off x="34869" y="160891"/>
            <a:ext cx="1811714"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5.2.4.2</a:t>
            </a:r>
            <a:r>
              <a:rPr lang="zh-CN" altLang="en-US" kern="100" dirty="0">
                <a:solidFill>
                  <a:srgbClr val="A6A6A6"/>
                </a:solidFill>
                <a:latin typeface="DengXian" charset="-122"/>
                <a:ea typeface="DengXian" charset="-122"/>
                <a:cs typeface="Times New Roman" charset="0"/>
              </a:rPr>
              <a:t> 价格决策</a:t>
            </a:r>
            <a:endParaRPr lang="zh-CN" altLang="zh-CN" kern="100" dirty="0">
              <a:effectLst/>
              <a:latin typeface="DengXian" charset="-122"/>
              <a:ea typeface="DengXian" charset="-122"/>
              <a:cs typeface="Times New Roman" charset="0"/>
            </a:endParaRPr>
          </a:p>
        </p:txBody>
      </p:sp>
      <p:sp>
        <p:nvSpPr>
          <p:cNvPr id="7" name="文本框 6"/>
          <p:cNvSpPr txBox="1"/>
          <p:nvPr>
            <p:custDataLst>
              <p:tags r:id="rId2"/>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5.2.4.2</a:t>
            </a:r>
            <a:r>
              <a:rPr lang="zh-CN" altLang="en-US" sz="2800" b="0" dirty="0">
                <a:solidFill>
                  <a:schemeClr val="tx1"/>
                </a:solidFill>
                <a:latin typeface="黑体" panose="02010609060101010101" pitchFamily="49" charset="-122"/>
                <a:ea typeface="黑体" panose="02010609060101010101" pitchFamily="49" charset="-122"/>
                <a:sym typeface="+mn-ea"/>
              </a:rPr>
              <a:t> 价格策略</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8" name="图示 4">
            <a:extLst>
              <a:ext uri="{FF2B5EF4-FFF2-40B4-BE49-F238E27FC236}">
                <a16:creationId xmlns:a16="http://schemas.microsoft.com/office/drawing/2014/main" id="{6DA1DBEE-1A53-49DB-8B34-6ABC881624CC}"/>
              </a:ext>
            </a:extLst>
          </p:cNvPr>
          <p:cNvGraphicFramePr/>
          <p:nvPr>
            <p:extLst>
              <p:ext uri="{D42A27DB-BD31-4B8C-83A1-F6EECF244321}">
                <p14:modId xmlns:p14="http://schemas.microsoft.com/office/powerpoint/2010/main" val="277960788"/>
              </p:ext>
            </p:extLst>
          </p:nvPr>
        </p:nvGraphicFramePr>
        <p:xfrm>
          <a:off x="8970474" y="189327"/>
          <a:ext cx="3818238" cy="172064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6046905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768543"/>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zh-CN" altLang="en-US" dirty="0">
                <a:sym typeface="+mn-ea"/>
              </a:rPr>
              <a:t>影响定价的因素</a:t>
            </a:r>
            <a:r>
              <a:rPr lang="zh-CN" altLang="en-US">
                <a:sym typeface="+mn-ea"/>
              </a:rPr>
              <a:t>（</a:t>
            </a:r>
            <a:r>
              <a:rPr lang="zh-CN" altLang="en-US"/>
              <a:t>选择</a:t>
            </a:r>
            <a:r>
              <a:rPr lang="zh-CN" altLang="en-US">
                <a:sym typeface="+mn-ea"/>
              </a:rPr>
              <a:t>★</a:t>
            </a:r>
            <a:r>
              <a:rPr lang="zh-CN" altLang="en-US" dirty="0">
                <a:sym typeface="+mn-ea"/>
              </a:rPr>
              <a:t>）</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市场营销过程</a:t>
            </a:r>
          </a:p>
        </p:txBody>
      </p:sp>
      <p:graphicFrame>
        <p:nvGraphicFramePr>
          <p:cNvPr id="6" name="图示 5"/>
          <p:cNvGraphicFramePr/>
          <p:nvPr/>
        </p:nvGraphicFramePr>
        <p:xfrm>
          <a:off x="1810868" y="2854413"/>
          <a:ext cx="8322675" cy="36363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矩形 16"/>
          <p:cNvSpPr/>
          <p:nvPr/>
        </p:nvSpPr>
        <p:spPr>
          <a:xfrm>
            <a:off x="34869" y="160891"/>
            <a:ext cx="1811714"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5.2.4.2</a:t>
            </a:r>
            <a:r>
              <a:rPr lang="zh-CN" altLang="en-US" kern="100" dirty="0">
                <a:solidFill>
                  <a:srgbClr val="A6A6A6"/>
                </a:solidFill>
                <a:latin typeface="DengXian" charset="-122"/>
                <a:ea typeface="DengXian" charset="-122"/>
                <a:cs typeface="Times New Roman" charset="0"/>
              </a:rPr>
              <a:t> 价格策略</a:t>
            </a:r>
            <a:endParaRPr lang="zh-CN" altLang="zh-CN" kern="100" dirty="0">
              <a:effectLst/>
              <a:latin typeface="DengXian" charset="-122"/>
              <a:ea typeface="DengXian" charset="-122"/>
              <a:cs typeface="Times New Roman" charset="0"/>
            </a:endParaRPr>
          </a:p>
        </p:txBody>
      </p:sp>
      <p:sp>
        <p:nvSpPr>
          <p:cNvPr id="7" name="文本框 6"/>
          <p:cNvSpPr txBox="1"/>
          <p:nvPr>
            <p:custDataLst>
              <p:tags r:id="rId2"/>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5.2.4.2</a:t>
            </a:r>
            <a:r>
              <a:rPr lang="zh-CN" altLang="en-US" sz="2800" b="0" dirty="0">
                <a:solidFill>
                  <a:schemeClr val="tx1"/>
                </a:solidFill>
                <a:latin typeface="黑体" panose="02010609060101010101" pitchFamily="49" charset="-122"/>
                <a:ea typeface="黑体" panose="02010609060101010101" pitchFamily="49" charset="-122"/>
                <a:sym typeface="+mn-ea"/>
              </a:rPr>
              <a:t> 价格策略</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8" name="图示 4">
            <a:extLst>
              <a:ext uri="{FF2B5EF4-FFF2-40B4-BE49-F238E27FC236}">
                <a16:creationId xmlns:a16="http://schemas.microsoft.com/office/drawing/2014/main" id="{6DA1DBEE-1A53-49DB-8B34-6ABC881624CC}"/>
              </a:ext>
            </a:extLst>
          </p:cNvPr>
          <p:cNvGraphicFramePr/>
          <p:nvPr/>
        </p:nvGraphicFramePr>
        <p:xfrm>
          <a:off x="8970474" y="189327"/>
          <a:ext cx="3818238" cy="172064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006732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0900"/>
            <a:ext cx="12192000" cy="5132389"/>
          </a:xfrm>
          <a:prstGeom prst="rect">
            <a:avLst/>
          </a:prstGeom>
        </p:spPr>
      </p:pic>
    </p:spTree>
    <p:extLst>
      <p:ext uri="{BB962C8B-B14F-4D97-AF65-F5344CB8AC3E}">
        <p14:creationId xmlns:p14="http://schemas.microsoft.com/office/powerpoint/2010/main" val="8129109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9000"/>
            <a:ext cx="12192000" cy="5060247"/>
          </a:xfrm>
          <a:prstGeom prst="rect">
            <a:avLst/>
          </a:prstGeom>
        </p:spPr>
      </p:pic>
    </p:spTree>
    <p:extLst>
      <p:ext uri="{BB962C8B-B14F-4D97-AF65-F5344CB8AC3E}">
        <p14:creationId xmlns:p14="http://schemas.microsoft.com/office/powerpoint/2010/main" val="2859023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81885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zh-CN" altLang="en-US" dirty="0">
                <a:sym typeface="+mn-ea"/>
              </a:rPr>
              <a:t>定价的方法（选择</a:t>
            </a:r>
            <a:r>
              <a:rPr lang="zh-CN" altLang="en-US" dirty="0">
                <a:solidFill>
                  <a:srgbClr val="FF0000"/>
                </a:solidFill>
                <a:sym typeface="+mn-ea"/>
              </a:rPr>
              <a:t>★</a:t>
            </a:r>
            <a:r>
              <a:rPr lang="zh-CN" altLang="en-US" dirty="0">
                <a:sym typeface="+mn-ea"/>
              </a:rPr>
              <a:t>）</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市场营销过程</a:t>
            </a:r>
          </a:p>
        </p:txBody>
      </p:sp>
      <p:graphicFrame>
        <p:nvGraphicFramePr>
          <p:cNvPr id="6" name="图示 5"/>
          <p:cNvGraphicFramePr/>
          <p:nvPr>
            <p:extLst>
              <p:ext uri="{D42A27DB-BD31-4B8C-83A1-F6EECF244321}">
                <p14:modId xmlns:p14="http://schemas.microsoft.com/office/powerpoint/2010/main" val="725264092"/>
              </p:ext>
            </p:extLst>
          </p:nvPr>
        </p:nvGraphicFramePr>
        <p:xfrm>
          <a:off x="1628808" y="3009876"/>
          <a:ext cx="9334206" cy="34874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矩形 16"/>
          <p:cNvSpPr/>
          <p:nvPr/>
        </p:nvSpPr>
        <p:spPr>
          <a:xfrm>
            <a:off x="34869" y="160891"/>
            <a:ext cx="1811714"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5.2.4.2</a:t>
            </a:r>
            <a:r>
              <a:rPr lang="zh-CN" altLang="en-US" kern="100" dirty="0">
                <a:solidFill>
                  <a:srgbClr val="A6A6A6"/>
                </a:solidFill>
                <a:latin typeface="DengXian" charset="-122"/>
                <a:ea typeface="DengXian" charset="-122"/>
                <a:cs typeface="Times New Roman" charset="0"/>
              </a:rPr>
              <a:t> 价格策略</a:t>
            </a:r>
            <a:endParaRPr lang="zh-CN" altLang="zh-CN" kern="100" dirty="0">
              <a:effectLst/>
              <a:latin typeface="DengXian" charset="-122"/>
              <a:ea typeface="DengXian" charset="-122"/>
              <a:cs typeface="Times New Roman" charset="0"/>
            </a:endParaRPr>
          </a:p>
        </p:txBody>
      </p:sp>
      <p:sp>
        <p:nvSpPr>
          <p:cNvPr id="7" name="文本框 6"/>
          <p:cNvSpPr txBox="1"/>
          <p:nvPr>
            <p:custDataLst>
              <p:tags r:id="rId2"/>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5.2.4.2</a:t>
            </a:r>
            <a:r>
              <a:rPr lang="zh-CN" altLang="en-US" sz="2800" b="0" dirty="0">
                <a:solidFill>
                  <a:schemeClr val="tx1"/>
                </a:solidFill>
                <a:latin typeface="黑体" panose="02010609060101010101" pitchFamily="49" charset="-122"/>
                <a:ea typeface="黑体" panose="02010609060101010101" pitchFamily="49" charset="-122"/>
                <a:sym typeface="+mn-ea"/>
              </a:rPr>
              <a:t> 价格策略</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8" name="图示 4">
            <a:extLst>
              <a:ext uri="{FF2B5EF4-FFF2-40B4-BE49-F238E27FC236}">
                <a16:creationId xmlns:a16="http://schemas.microsoft.com/office/drawing/2014/main" id="{6DA1DBEE-1A53-49DB-8B34-6ABC881624CC}"/>
              </a:ext>
            </a:extLst>
          </p:cNvPr>
          <p:cNvGraphicFramePr/>
          <p:nvPr>
            <p:extLst>
              <p:ext uri="{D42A27DB-BD31-4B8C-83A1-F6EECF244321}">
                <p14:modId xmlns:p14="http://schemas.microsoft.com/office/powerpoint/2010/main" val="423919616"/>
              </p:ext>
            </p:extLst>
          </p:nvPr>
        </p:nvGraphicFramePr>
        <p:xfrm>
          <a:off x="8970474" y="189327"/>
          <a:ext cx="3818238" cy="172064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12188905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市场营销过程</a:t>
            </a:r>
          </a:p>
        </p:txBody>
      </p:sp>
      <p:graphicFrame>
        <p:nvGraphicFramePr>
          <p:cNvPr id="5" name="图示 4"/>
          <p:cNvGraphicFramePr/>
          <p:nvPr>
            <p:extLst>
              <p:ext uri="{D42A27DB-BD31-4B8C-83A1-F6EECF244321}">
                <p14:modId xmlns:p14="http://schemas.microsoft.com/office/powerpoint/2010/main" val="1844452140"/>
              </p:ext>
            </p:extLst>
          </p:nvPr>
        </p:nvGraphicFramePr>
        <p:xfrm>
          <a:off x="1628808" y="3046947"/>
          <a:ext cx="9334206" cy="34874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矩形 14"/>
          <p:cNvSpPr/>
          <p:nvPr/>
        </p:nvSpPr>
        <p:spPr>
          <a:xfrm>
            <a:off x="34869" y="160891"/>
            <a:ext cx="1811714"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5.2.4.2</a:t>
            </a:r>
            <a:r>
              <a:rPr lang="zh-CN" altLang="en-US" kern="100" dirty="0">
                <a:solidFill>
                  <a:srgbClr val="A6A6A6"/>
                </a:solidFill>
                <a:latin typeface="DengXian" charset="-122"/>
                <a:ea typeface="DengXian" charset="-122"/>
                <a:cs typeface="Times New Roman" charset="0"/>
              </a:rPr>
              <a:t> 价格策略</a:t>
            </a:r>
            <a:endParaRPr lang="zh-CN" altLang="zh-CN" kern="100" dirty="0">
              <a:effectLst/>
              <a:latin typeface="DengXian" charset="-122"/>
              <a:ea typeface="DengXian" charset="-122"/>
              <a:cs typeface="Times New Roman" charset="0"/>
            </a:endParaRPr>
          </a:p>
        </p:txBody>
      </p:sp>
      <p:sp>
        <p:nvSpPr>
          <p:cNvPr id="6" name="文本框 5"/>
          <p:cNvSpPr txBox="1"/>
          <p:nvPr>
            <p:custDataLst>
              <p:tags r:id="rId1"/>
            </p:custDataLst>
          </p:nvPr>
        </p:nvSpPr>
        <p:spPr>
          <a:xfrm>
            <a:off x="735180" y="181885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zh-CN" altLang="en-US" dirty="0">
                <a:sym typeface="+mn-ea"/>
              </a:rPr>
              <a:t>定价的方法（选择</a:t>
            </a:r>
            <a:r>
              <a:rPr lang="zh-CN" altLang="en-US" dirty="0">
                <a:solidFill>
                  <a:srgbClr val="FF0000"/>
                </a:solidFill>
                <a:sym typeface="+mn-ea"/>
              </a:rPr>
              <a:t>★</a:t>
            </a:r>
            <a:r>
              <a:rPr lang="zh-CN" altLang="en-US" dirty="0">
                <a:sym typeface="+mn-ea"/>
              </a:rPr>
              <a:t>）</a:t>
            </a:r>
            <a:endParaRPr lang="en-US" altLang="zh-CN" dirty="0">
              <a:sym typeface="+mn-ea"/>
            </a:endParaRPr>
          </a:p>
        </p:txBody>
      </p:sp>
      <p:sp>
        <p:nvSpPr>
          <p:cNvPr id="7" name="文本框 6"/>
          <p:cNvSpPr txBox="1"/>
          <p:nvPr>
            <p:custDataLst>
              <p:tags r:id="rId2"/>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5.2.4.2</a:t>
            </a:r>
            <a:r>
              <a:rPr lang="zh-CN" altLang="en-US" sz="2800" b="0" dirty="0">
                <a:solidFill>
                  <a:schemeClr val="tx1"/>
                </a:solidFill>
                <a:latin typeface="黑体" panose="02010609060101010101" pitchFamily="49" charset="-122"/>
                <a:ea typeface="黑体" panose="02010609060101010101" pitchFamily="49" charset="-122"/>
                <a:sym typeface="+mn-ea"/>
              </a:rPr>
              <a:t> 价格策略</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8" name="图示 4">
            <a:extLst>
              <a:ext uri="{FF2B5EF4-FFF2-40B4-BE49-F238E27FC236}">
                <a16:creationId xmlns:a16="http://schemas.microsoft.com/office/drawing/2014/main" id="{6DA1DBEE-1A53-49DB-8B34-6ABC881624CC}"/>
              </a:ext>
            </a:extLst>
          </p:cNvPr>
          <p:cNvGraphicFramePr/>
          <p:nvPr>
            <p:extLst>
              <p:ext uri="{D42A27DB-BD31-4B8C-83A1-F6EECF244321}">
                <p14:modId xmlns:p14="http://schemas.microsoft.com/office/powerpoint/2010/main" val="1783702501"/>
              </p:ext>
            </p:extLst>
          </p:nvPr>
        </p:nvGraphicFramePr>
        <p:xfrm>
          <a:off x="8970474" y="189327"/>
          <a:ext cx="3818238" cy="172064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763952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88595" y="2727702"/>
            <a:ext cx="5109091" cy="584775"/>
          </a:xfrm>
          <a:prstGeom prst="rect">
            <a:avLst/>
          </a:prstGeom>
          <a:noFill/>
        </p:spPr>
        <p:txBody>
          <a:bodyPr wrap="none" rtlCol="0">
            <a:spAutoFit/>
          </a:bodyPr>
          <a:lstStyle/>
          <a:p>
            <a:r>
              <a:rPr kumimoji="1" lang="zh-CN" altLang="en-US" sz="3200" dirty="0">
                <a:latin typeface="SimHei" charset="-122"/>
                <a:ea typeface="SimHei" charset="-122"/>
                <a:cs typeface="SimHei" charset="-122"/>
              </a:rPr>
              <a:t>如何确定产品</a:t>
            </a:r>
            <a:r>
              <a:rPr kumimoji="1" lang="zh-CN" altLang="en-US" sz="3200">
                <a:latin typeface="SimHei" charset="-122"/>
                <a:ea typeface="SimHei" charset="-122"/>
                <a:cs typeface="SimHei" charset="-122"/>
              </a:rPr>
              <a:t>的销售方式？</a:t>
            </a:r>
            <a:endParaRPr kumimoji="1" lang="zh-CN" altLang="en-US" sz="3200" dirty="0">
              <a:latin typeface="SimHei" charset="-122"/>
              <a:ea typeface="SimHei" charset="-122"/>
              <a:cs typeface="SimHei" charset="-122"/>
            </a:endParaRPr>
          </a:p>
        </p:txBody>
      </p:sp>
    </p:spTree>
    <p:extLst>
      <p:ext uri="{BB962C8B-B14F-4D97-AF65-F5344CB8AC3E}">
        <p14:creationId xmlns:p14="http://schemas.microsoft.com/office/powerpoint/2010/main" val="12065944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5.2.4.3</a:t>
            </a:r>
            <a:r>
              <a:rPr lang="zh-CN" altLang="en-US" sz="2800" b="0" dirty="0">
                <a:solidFill>
                  <a:schemeClr val="tx1"/>
                </a:solidFill>
                <a:latin typeface="黑体" panose="02010609060101010101" pitchFamily="49" charset="-122"/>
                <a:ea typeface="黑体" panose="02010609060101010101" pitchFamily="49" charset="-122"/>
                <a:sym typeface="+mn-ea"/>
              </a:rPr>
              <a:t> 分销渠道的三种类型（单选</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市场营销过程</a:t>
            </a:r>
          </a:p>
        </p:txBody>
      </p:sp>
      <p:sp>
        <p:nvSpPr>
          <p:cNvPr id="5" name="TextBox 4"/>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分销渠道</a:t>
            </a:r>
            <a:r>
              <a:rPr lang="zh-CN" altLang="en-US" sz="2400" dirty="0">
                <a:latin typeface="手札体-简粗体" panose="03000700000000000000" pitchFamily="66" charset="-122"/>
                <a:ea typeface="手札体-简粗体" panose="03000700000000000000" pitchFamily="66" charset="-122"/>
              </a:rPr>
              <a:t>是指将产品从制造者手中转至消费者手中所经过的各中间商连接起来形成的通道。</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5340" y="2949506"/>
            <a:ext cx="3346064" cy="2795822"/>
          </a:xfrm>
          <a:prstGeom prst="rect">
            <a:avLst/>
          </a:prstGeom>
        </p:spPr>
      </p:pic>
      <p:sp>
        <p:nvSpPr>
          <p:cNvPr id="8" name="TextBox 7"/>
          <p:cNvSpPr txBox="1"/>
          <p:nvPr/>
        </p:nvSpPr>
        <p:spPr>
          <a:xfrm>
            <a:off x="6786951" y="3053780"/>
            <a:ext cx="1861040" cy="400110"/>
          </a:xfrm>
          <a:prstGeom prst="rect">
            <a:avLst/>
          </a:prstGeom>
          <a:noFill/>
        </p:spPr>
        <p:txBody>
          <a:bodyPr wrap="square" rtlCol="0">
            <a:spAutoFit/>
          </a:bodyPr>
          <a:lstStyle/>
          <a:p>
            <a:r>
              <a:rPr lang="zh-CN" altLang="en-US" sz="2000" dirty="0">
                <a:latin typeface="手札体-简粗体" panose="03000700000000000000" pitchFamily="66" charset="-122"/>
                <a:ea typeface="手札体-简粗体" panose="03000700000000000000" pitchFamily="66" charset="-122"/>
              </a:rPr>
              <a:t>制造者</a:t>
            </a:r>
          </a:p>
        </p:txBody>
      </p:sp>
      <p:sp>
        <p:nvSpPr>
          <p:cNvPr id="10" name="TextBox 9"/>
          <p:cNvSpPr txBox="1"/>
          <p:nvPr/>
        </p:nvSpPr>
        <p:spPr>
          <a:xfrm>
            <a:off x="6786951" y="3968307"/>
            <a:ext cx="1861040" cy="400110"/>
          </a:xfrm>
          <a:prstGeom prst="rect">
            <a:avLst/>
          </a:prstGeom>
          <a:noFill/>
        </p:spPr>
        <p:txBody>
          <a:bodyPr wrap="square" rtlCol="0">
            <a:spAutoFit/>
          </a:bodyPr>
          <a:lstStyle/>
          <a:p>
            <a:r>
              <a:rPr lang="zh-CN" altLang="en-US" sz="2000" dirty="0">
                <a:latin typeface="手札体-简粗体" panose="03000700000000000000" pitchFamily="66" charset="-122"/>
                <a:ea typeface="手札体-简粗体" panose="03000700000000000000" pitchFamily="66" charset="-122"/>
              </a:rPr>
              <a:t>中间商</a:t>
            </a:r>
          </a:p>
        </p:txBody>
      </p:sp>
      <p:sp>
        <p:nvSpPr>
          <p:cNvPr id="11" name="TextBox 10"/>
          <p:cNvSpPr txBox="1"/>
          <p:nvPr/>
        </p:nvSpPr>
        <p:spPr>
          <a:xfrm>
            <a:off x="8203030" y="5107952"/>
            <a:ext cx="1525761" cy="400110"/>
          </a:xfrm>
          <a:prstGeom prst="rect">
            <a:avLst/>
          </a:prstGeom>
          <a:noFill/>
        </p:spPr>
        <p:txBody>
          <a:bodyPr wrap="square" rtlCol="0">
            <a:spAutoFit/>
          </a:bodyPr>
          <a:lstStyle/>
          <a:p>
            <a:r>
              <a:rPr lang="zh-CN" altLang="en-US" sz="2000" dirty="0">
                <a:latin typeface="手札体-简粗体" panose="03000700000000000000" pitchFamily="66" charset="-122"/>
                <a:ea typeface="手札体-简粗体" panose="03000700000000000000" pitchFamily="66" charset="-122"/>
              </a:rPr>
              <a:t>消费者</a:t>
            </a:r>
          </a:p>
        </p:txBody>
      </p:sp>
      <p:sp>
        <p:nvSpPr>
          <p:cNvPr id="13" name="左弧形箭头 12"/>
          <p:cNvSpPr/>
          <p:nvPr/>
        </p:nvSpPr>
        <p:spPr>
          <a:xfrm flipH="1">
            <a:off x="7802535" y="4147362"/>
            <a:ext cx="400495" cy="1318168"/>
          </a:xfrm>
          <a:prstGeom prst="curved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左弧形箭头 13"/>
          <p:cNvSpPr/>
          <p:nvPr/>
        </p:nvSpPr>
        <p:spPr>
          <a:xfrm flipH="1">
            <a:off x="6370681" y="3070751"/>
            <a:ext cx="400495" cy="1161007"/>
          </a:xfrm>
          <a:prstGeom prst="curved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矩形 23"/>
          <p:cNvSpPr/>
          <p:nvPr/>
        </p:nvSpPr>
        <p:spPr>
          <a:xfrm>
            <a:off x="34870" y="160891"/>
            <a:ext cx="1811714"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5.2.4.3</a:t>
            </a:r>
            <a:r>
              <a:rPr lang="zh-CN" altLang="en-US" kern="100" dirty="0">
                <a:solidFill>
                  <a:srgbClr val="A6A6A6"/>
                </a:solidFill>
                <a:latin typeface="DengXian" charset="-122"/>
                <a:ea typeface="DengXian" charset="-122"/>
                <a:cs typeface="Times New Roman" charset="0"/>
              </a:rPr>
              <a:t> 渠道决策</a:t>
            </a:r>
            <a:endParaRPr lang="zh-CN" altLang="zh-CN" kern="100" dirty="0">
              <a:effectLst/>
              <a:latin typeface="DengXian" charset="-122"/>
              <a:ea typeface="DengXian" charset="-122"/>
              <a:cs typeface="Times New Roman" charset="0"/>
            </a:endParaRPr>
          </a:p>
        </p:txBody>
      </p:sp>
      <p:graphicFrame>
        <p:nvGraphicFramePr>
          <p:cNvPr id="12" name="图示 4">
            <a:extLst>
              <a:ext uri="{FF2B5EF4-FFF2-40B4-BE49-F238E27FC236}">
                <a16:creationId xmlns:a16="http://schemas.microsoft.com/office/drawing/2014/main" id="{6DA1DBEE-1A53-49DB-8B34-6ABC881624CC}"/>
              </a:ext>
            </a:extLst>
          </p:cNvPr>
          <p:cNvGraphicFramePr/>
          <p:nvPr>
            <p:extLst>
              <p:ext uri="{D42A27DB-BD31-4B8C-83A1-F6EECF244321}">
                <p14:modId xmlns:p14="http://schemas.microsoft.com/office/powerpoint/2010/main" val="944136497"/>
              </p:ext>
            </p:extLst>
          </p:nvPr>
        </p:nvGraphicFramePr>
        <p:xfrm>
          <a:off x="8970474" y="189327"/>
          <a:ext cx="3818238" cy="17206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3779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
          <p:cNvSpPr/>
          <p:nvPr/>
        </p:nvSpPr>
        <p:spPr>
          <a:xfrm>
            <a:off x="2204402" y="2843554"/>
            <a:ext cx="1293542" cy="596332"/>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员工</a:t>
            </a:r>
          </a:p>
        </p:txBody>
      </p:sp>
      <p:sp>
        <p:nvSpPr>
          <p:cNvPr id="5" name="任意多边形 1"/>
          <p:cNvSpPr/>
          <p:nvPr/>
        </p:nvSpPr>
        <p:spPr>
          <a:xfrm>
            <a:off x="5332231" y="2545388"/>
            <a:ext cx="1293542" cy="596332"/>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产品</a:t>
            </a:r>
          </a:p>
        </p:txBody>
      </p:sp>
      <p:sp>
        <p:nvSpPr>
          <p:cNvPr id="6" name="任意多边形 1"/>
          <p:cNvSpPr/>
          <p:nvPr/>
        </p:nvSpPr>
        <p:spPr>
          <a:xfrm>
            <a:off x="4947602" y="3592286"/>
            <a:ext cx="1293542" cy="596332"/>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钱</a:t>
            </a:r>
          </a:p>
        </p:txBody>
      </p:sp>
      <p:sp>
        <p:nvSpPr>
          <p:cNvPr id="7" name="任意多边形 1"/>
          <p:cNvSpPr/>
          <p:nvPr/>
        </p:nvSpPr>
        <p:spPr>
          <a:xfrm>
            <a:off x="7197316" y="3228806"/>
            <a:ext cx="1293542" cy="596332"/>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客户</a:t>
            </a:r>
          </a:p>
        </p:txBody>
      </p:sp>
      <p:sp>
        <p:nvSpPr>
          <p:cNvPr id="8" name="任意多边形 1"/>
          <p:cNvSpPr/>
          <p:nvPr/>
        </p:nvSpPr>
        <p:spPr>
          <a:xfrm>
            <a:off x="2610802" y="4599159"/>
            <a:ext cx="1293542" cy="596332"/>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营销</a:t>
            </a:r>
          </a:p>
        </p:txBody>
      </p:sp>
      <p:sp>
        <p:nvSpPr>
          <p:cNvPr id="9" name="任意多边形 1"/>
          <p:cNvSpPr/>
          <p:nvPr/>
        </p:nvSpPr>
        <p:spPr>
          <a:xfrm>
            <a:off x="6241144" y="4587761"/>
            <a:ext cx="1293542" cy="596332"/>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文化</a:t>
            </a:r>
          </a:p>
        </p:txBody>
      </p:sp>
      <p:sp>
        <p:nvSpPr>
          <p:cNvPr id="10" name="任意多边形 1"/>
          <p:cNvSpPr/>
          <p:nvPr/>
        </p:nvSpPr>
        <p:spPr>
          <a:xfrm>
            <a:off x="8131438" y="4300993"/>
            <a:ext cx="1293542" cy="596332"/>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组织</a:t>
            </a:r>
          </a:p>
        </p:txBody>
      </p:sp>
      <p:sp>
        <p:nvSpPr>
          <p:cNvPr id="12" name="任意多边形 1"/>
          <p:cNvSpPr/>
          <p:nvPr/>
        </p:nvSpPr>
        <p:spPr>
          <a:xfrm>
            <a:off x="3654060" y="1505970"/>
            <a:ext cx="1293542" cy="596332"/>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供应链</a:t>
            </a:r>
          </a:p>
        </p:txBody>
      </p:sp>
      <p:sp>
        <p:nvSpPr>
          <p:cNvPr id="13" name="任意多边形 1"/>
          <p:cNvSpPr/>
          <p:nvPr/>
        </p:nvSpPr>
        <p:spPr>
          <a:xfrm>
            <a:off x="4685459" y="5380436"/>
            <a:ext cx="1940313" cy="596332"/>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黑体" panose="02010609060101010101" pitchFamily="49" charset="-122"/>
                <a:ea typeface="黑体" panose="02010609060101010101" pitchFamily="49" charset="-122"/>
                <a:cs typeface="+mn-cs"/>
              </a:rPr>
              <a:t>公司运作</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14" name="任意多边形 1"/>
          <p:cNvSpPr/>
          <p:nvPr/>
        </p:nvSpPr>
        <p:spPr>
          <a:xfrm>
            <a:off x="7614515" y="2218305"/>
            <a:ext cx="1940313" cy="596332"/>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公司战略</a:t>
            </a:r>
          </a:p>
        </p:txBody>
      </p:sp>
    </p:spTree>
    <p:extLst>
      <p:ext uri="{BB962C8B-B14F-4D97-AF65-F5344CB8AC3E}">
        <p14:creationId xmlns:p14="http://schemas.microsoft.com/office/powerpoint/2010/main" val="12598226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市场营销过程</a:t>
            </a:r>
          </a:p>
        </p:txBody>
      </p:sp>
      <p:graphicFrame>
        <p:nvGraphicFramePr>
          <p:cNvPr id="6" name="图示 5"/>
          <p:cNvGraphicFramePr/>
          <p:nvPr>
            <p:extLst>
              <p:ext uri="{D42A27DB-BD31-4B8C-83A1-F6EECF244321}">
                <p14:modId xmlns:p14="http://schemas.microsoft.com/office/powerpoint/2010/main" val="381474542"/>
              </p:ext>
            </p:extLst>
          </p:nvPr>
        </p:nvGraphicFramePr>
        <p:xfrm>
          <a:off x="1794338" y="2043934"/>
          <a:ext cx="8951432" cy="42505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矩形 16"/>
          <p:cNvSpPr/>
          <p:nvPr/>
        </p:nvSpPr>
        <p:spPr>
          <a:xfrm>
            <a:off x="34869" y="160891"/>
            <a:ext cx="1811714"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5.2.4.3</a:t>
            </a:r>
            <a:r>
              <a:rPr lang="zh-CN" altLang="en-US" kern="100">
                <a:solidFill>
                  <a:srgbClr val="A6A6A6"/>
                </a:solidFill>
                <a:latin typeface="DengXian" charset="-122"/>
                <a:ea typeface="DengXian" charset="-122"/>
                <a:cs typeface="Times New Roman" charset="0"/>
              </a:rPr>
              <a:t> 渠道策略</a:t>
            </a:r>
            <a:endParaRPr lang="zh-CN" altLang="zh-CN" kern="100" dirty="0">
              <a:effectLst/>
              <a:latin typeface="DengXian" charset="-122"/>
              <a:ea typeface="DengXian" charset="-122"/>
              <a:cs typeface="Times New Roman" charset="0"/>
            </a:endParaRPr>
          </a:p>
        </p:txBody>
      </p:sp>
      <p:sp>
        <p:nvSpPr>
          <p:cNvPr id="7" name="文本框 6"/>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5.2.4.3</a:t>
            </a:r>
            <a:r>
              <a:rPr lang="zh-CN" altLang="en-US" sz="2800" b="0" dirty="0">
                <a:solidFill>
                  <a:schemeClr val="tx1"/>
                </a:solidFill>
                <a:latin typeface="黑体" panose="02010609060101010101" pitchFamily="49" charset="-122"/>
                <a:ea typeface="黑体" panose="02010609060101010101" pitchFamily="49" charset="-122"/>
                <a:sym typeface="+mn-ea"/>
              </a:rPr>
              <a:t> 分销渠道的三种类型（单选</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8" name="图示 4">
            <a:extLst>
              <a:ext uri="{FF2B5EF4-FFF2-40B4-BE49-F238E27FC236}">
                <a16:creationId xmlns:a16="http://schemas.microsoft.com/office/drawing/2014/main" id="{6DA1DBEE-1A53-49DB-8B34-6ABC881624CC}"/>
              </a:ext>
            </a:extLst>
          </p:cNvPr>
          <p:cNvGraphicFramePr/>
          <p:nvPr>
            <p:extLst>
              <p:ext uri="{D42A27DB-BD31-4B8C-83A1-F6EECF244321}">
                <p14:modId xmlns:p14="http://schemas.microsoft.com/office/powerpoint/2010/main" val="1776875505"/>
              </p:ext>
            </p:extLst>
          </p:nvPr>
        </p:nvGraphicFramePr>
        <p:xfrm>
          <a:off x="8970474" y="189327"/>
          <a:ext cx="3818238" cy="172064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633652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市场营销过程</a:t>
            </a:r>
          </a:p>
        </p:txBody>
      </p:sp>
      <p:graphicFrame>
        <p:nvGraphicFramePr>
          <p:cNvPr id="6" name="图示 5"/>
          <p:cNvGraphicFramePr/>
          <p:nvPr>
            <p:extLst>
              <p:ext uri="{D42A27DB-BD31-4B8C-83A1-F6EECF244321}">
                <p14:modId xmlns:p14="http://schemas.microsoft.com/office/powerpoint/2010/main" val="393951856"/>
              </p:ext>
            </p:extLst>
          </p:nvPr>
        </p:nvGraphicFramePr>
        <p:xfrm>
          <a:off x="1794338" y="2043934"/>
          <a:ext cx="8951432" cy="42505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矩形 16"/>
          <p:cNvSpPr/>
          <p:nvPr/>
        </p:nvSpPr>
        <p:spPr>
          <a:xfrm>
            <a:off x="34869" y="160891"/>
            <a:ext cx="1811714"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5.2.4.3</a:t>
            </a:r>
            <a:r>
              <a:rPr lang="zh-CN" altLang="en-US" kern="100">
                <a:solidFill>
                  <a:srgbClr val="A6A6A6"/>
                </a:solidFill>
                <a:latin typeface="DengXian" charset="-122"/>
                <a:ea typeface="DengXian" charset="-122"/>
                <a:cs typeface="Times New Roman" charset="0"/>
              </a:rPr>
              <a:t> 渠道策略</a:t>
            </a:r>
            <a:endParaRPr lang="zh-CN" altLang="zh-CN" kern="100" dirty="0">
              <a:effectLst/>
              <a:latin typeface="DengXian" charset="-122"/>
              <a:ea typeface="DengXian" charset="-122"/>
              <a:cs typeface="Times New Roman" charset="0"/>
            </a:endParaRPr>
          </a:p>
        </p:txBody>
      </p:sp>
      <p:sp>
        <p:nvSpPr>
          <p:cNvPr id="7" name="文本框 6"/>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5.2.4.3</a:t>
            </a:r>
            <a:r>
              <a:rPr lang="zh-CN" altLang="en-US" sz="2800" b="0" dirty="0">
                <a:solidFill>
                  <a:schemeClr val="tx1"/>
                </a:solidFill>
                <a:latin typeface="黑体" panose="02010609060101010101" pitchFamily="49" charset="-122"/>
                <a:ea typeface="黑体" panose="02010609060101010101" pitchFamily="49" charset="-122"/>
                <a:sym typeface="+mn-ea"/>
              </a:rPr>
              <a:t> 分销渠道的三种类型（单选</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8" name="图示 4">
            <a:extLst>
              <a:ext uri="{FF2B5EF4-FFF2-40B4-BE49-F238E27FC236}">
                <a16:creationId xmlns:a16="http://schemas.microsoft.com/office/drawing/2014/main" id="{6DA1DBEE-1A53-49DB-8B34-6ABC881624CC}"/>
              </a:ext>
            </a:extLst>
          </p:cNvPr>
          <p:cNvGraphicFramePr/>
          <p:nvPr/>
        </p:nvGraphicFramePr>
        <p:xfrm>
          <a:off x="8970474" y="189327"/>
          <a:ext cx="3818238" cy="172064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6356350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88595" y="2727702"/>
            <a:ext cx="5109091" cy="584775"/>
          </a:xfrm>
          <a:prstGeom prst="rect">
            <a:avLst/>
          </a:prstGeom>
          <a:noFill/>
        </p:spPr>
        <p:txBody>
          <a:bodyPr wrap="none" rtlCol="0">
            <a:spAutoFit/>
          </a:bodyPr>
          <a:lstStyle/>
          <a:p>
            <a:r>
              <a:rPr kumimoji="1" lang="zh-CN" altLang="en-US" sz="3200" dirty="0">
                <a:latin typeface="SimHei" charset="-122"/>
                <a:ea typeface="SimHei" charset="-122"/>
                <a:cs typeface="SimHei" charset="-122"/>
              </a:rPr>
              <a:t>如何确定产品的促销方式？</a:t>
            </a:r>
          </a:p>
        </p:txBody>
      </p:sp>
    </p:spTree>
    <p:extLst>
      <p:ext uri="{BB962C8B-B14F-4D97-AF65-F5344CB8AC3E}">
        <p14:creationId xmlns:p14="http://schemas.microsoft.com/office/powerpoint/2010/main" val="2322086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5.2.4.4</a:t>
            </a:r>
            <a:r>
              <a:rPr lang="zh-CN" altLang="en-US" sz="2800" b="0" dirty="0">
                <a:solidFill>
                  <a:schemeClr val="tx1"/>
                </a:solidFill>
                <a:latin typeface="黑体" panose="02010609060101010101" pitchFamily="49" charset="-122"/>
                <a:ea typeface="黑体" panose="02010609060101010101" pitchFamily="49" charset="-122"/>
                <a:sym typeface="+mn-ea"/>
              </a:rPr>
              <a:t> 四种基本的促销方式（单选</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5.2 </a:t>
            </a:r>
            <a:r>
              <a:rPr lang="zh-CN" altLang="en-US" sz="2800" b="1" dirty="0">
                <a:latin typeface="黑体" panose="02010609060101010101" pitchFamily="49" charset="-122"/>
                <a:ea typeface="黑体" panose="02010609060101010101" pitchFamily="49" charset="-122"/>
                <a:sym typeface="+mn-ea"/>
              </a:rPr>
              <a:t>市场营销过程</a:t>
            </a:r>
          </a:p>
        </p:txBody>
      </p:sp>
      <p:graphicFrame>
        <p:nvGraphicFramePr>
          <p:cNvPr id="6" name="图示 5"/>
          <p:cNvGraphicFramePr/>
          <p:nvPr>
            <p:extLst>
              <p:ext uri="{D42A27DB-BD31-4B8C-83A1-F6EECF244321}">
                <p14:modId xmlns:p14="http://schemas.microsoft.com/office/powerpoint/2010/main" val="770151976"/>
              </p:ext>
            </p:extLst>
          </p:nvPr>
        </p:nvGraphicFramePr>
        <p:xfrm>
          <a:off x="735180" y="2003135"/>
          <a:ext cx="9485070" cy="35439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矩形 16"/>
          <p:cNvSpPr/>
          <p:nvPr/>
        </p:nvSpPr>
        <p:spPr>
          <a:xfrm>
            <a:off x="34870" y="160891"/>
            <a:ext cx="1811714"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5.2.4.4</a:t>
            </a:r>
            <a:r>
              <a:rPr lang="zh-CN" altLang="en-US" kern="100" dirty="0">
                <a:solidFill>
                  <a:srgbClr val="A6A6A6"/>
                </a:solidFill>
                <a:latin typeface="DengXian" charset="-122"/>
                <a:ea typeface="DengXian" charset="-122"/>
                <a:cs typeface="Times New Roman" charset="0"/>
              </a:rPr>
              <a:t> 促销决策</a:t>
            </a:r>
            <a:endParaRPr lang="zh-CN" altLang="zh-CN" kern="100" dirty="0">
              <a:effectLst/>
              <a:latin typeface="DengXian" charset="-122"/>
              <a:ea typeface="DengXian" charset="-122"/>
              <a:cs typeface="Times New Roman" charset="0"/>
            </a:endParaRPr>
          </a:p>
        </p:txBody>
      </p:sp>
      <p:graphicFrame>
        <p:nvGraphicFramePr>
          <p:cNvPr id="7" name="图示 4">
            <a:extLst>
              <a:ext uri="{FF2B5EF4-FFF2-40B4-BE49-F238E27FC236}">
                <a16:creationId xmlns:a16="http://schemas.microsoft.com/office/drawing/2014/main" id="{6DA1DBEE-1A53-49DB-8B34-6ABC881624CC}"/>
              </a:ext>
            </a:extLst>
          </p:cNvPr>
          <p:cNvGraphicFramePr/>
          <p:nvPr>
            <p:extLst>
              <p:ext uri="{D42A27DB-BD31-4B8C-83A1-F6EECF244321}">
                <p14:modId xmlns:p14="http://schemas.microsoft.com/office/powerpoint/2010/main" val="1523495702"/>
              </p:ext>
            </p:extLst>
          </p:nvPr>
        </p:nvGraphicFramePr>
        <p:xfrm>
          <a:off x="8970474" y="189327"/>
          <a:ext cx="3818238" cy="172064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467973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在变化的市场环境中，为满足消费需要、实现企业目标而进行的商务活动过程，包括市场调研、选择目标市场、产品开发、产品定价、渠道选择、产品促销等一系列与市场有关的经营活动被称为（         ）。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1410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流程再造</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市场营销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企业运作管理</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企业组织管理</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在变化的市场环境中，为满足消费需要、实现企业目标而进行的商务活动过程，包括市场调研、选择目标市场、产品开发、产品定价、渠道选择、产品促销等一系列与市场有关的经营活动被称为（    </a:t>
            </a: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1410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流程再造</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市场营销</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企业运作管理</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企业组织管理</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目标营销要经历三个阶段，它们包括市场细分、选择目标市场和（         ）。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0910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市场差异分析</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顾客分组</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进行市场定位</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D:4Ps</a:t>
            </a:r>
            <a:r>
              <a:rPr lang="zh-CN" altLang="en-US" sz="2400" b="0" dirty="0">
                <a:solidFill>
                  <a:schemeClr val="tx1"/>
                </a:solidFill>
                <a:latin typeface="黑体" panose="02010609060101010101" pitchFamily="49" charset="-122"/>
                <a:ea typeface="黑体" panose="02010609060101010101" pitchFamily="49" charset="-122"/>
              </a:rPr>
              <a:t>营销组合</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目标营销要经历三个阶段，它们包括市场细分、选择目标市场和（  </a:t>
            </a: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0910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市场差异分析</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顾客分组</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进行市场定位</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D:4Ps</a:t>
            </a:r>
            <a:r>
              <a:rPr lang="zh-CN" altLang="en-US" sz="2400" b="0" dirty="0">
                <a:solidFill>
                  <a:schemeClr val="tx1"/>
                </a:solidFill>
                <a:latin typeface="黑体" panose="02010609060101010101" pitchFamily="49" charset="-122"/>
                <a:ea typeface="黑体" panose="02010609060101010101" pitchFamily="49" charset="-122"/>
              </a:rPr>
              <a:t>营销组合</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市场细分的基础是（         ）。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1704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顾客购买的动机</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顾客购买的频率</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顾客需求的异质性</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顾客需求的同质性</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市场细分的基础是（     </a:t>
            </a: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1704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顾客购买的动机</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顾客购买的频率</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顾客需求的异质性</a:t>
            </a:r>
            <a:endParaRPr lang="en-US" altLang="zh-CN" sz="2400" b="0" dirty="0">
              <a:solidFill>
                <a:srgbClr val="FF0000"/>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顾客需求的同质性</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30.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1"/>
  <p:tag name="KSO_WM_UNIT_ID" val="diagram160061_4*m_i*1_1"/>
  <p:tag name="KSO_WM_UNIT_CLEAR" val="1"/>
  <p:tag name="KSO_WM_UNIT_LAYERLEVEL" val="1_1"/>
  <p:tag name="KSO_WM_DIAGRAM_GROUP_CODE" val="m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1"/>
  <p:tag name="KSO_WM_TEMPLATE_CATEGORY" val="diagram"/>
  <p:tag name="KSO_WM_TEMPLATE_INDEX" val="160061"/>
  <p:tag name="KSO_WM_UNIT_INDEX" val="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2"/>
  <p:tag name="KSO_WM_UNIT_ID" val="diagram160061_4*m_i*1_2"/>
  <p:tag name="KSO_WM_UNIT_CLEAR" val="1"/>
  <p:tag name="KSO_WM_UNIT_LAYERLEVEL" val="1_1"/>
  <p:tag name="KSO_WM_DIAGRAM_GROUP_CODE" val="m1-1"/>
  <p:tag name="KSO_WM_UNIT_FILL_FORE_SCHEMECOLOR_INDEX" val="5"/>
  <p:tag name="KSO_WM_UNI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1_1"/>
  <p:tag name="KSO_WM_UNIT_ID" val="diagram160061_4*m_h_f*1_1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5"/>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4.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1"/>
  <p:tag name="KSO_WM_UNIT_ID" val="diagram160061_4*m_i*1_1"/>
  <p:tag name="KSO_WM_UNIT_CLEAR" val="1"/>
  <p:tag name="KSO_WM_UNIT_LAYERLEVEL" val="1_1"/>
  <p:tag name="KSO_WM_DIAGRAM_GROUP_CODE" val="m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1"/>
  <p:tag name="KSO_WM_TEMPLATE_CATEGORY" val="diagram"/>
  <p:tag name="KSO_WM_TEMPLATE_INDEX" val="160061"/>
  <p:tag name="KSO_WM_UNIT_INDEX" val="1"/>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2"/>
  <p:tag name="KSO_WM_UNIT_ID" val="diagram160061_4*m_i*1_2"/>
  <p:tag name="KSO_WM_UNIT_CLEAR" val="1"/>
  <p:tag name="KSO_WM_UNIT_LAYERLEVEL" val="1_1"/>
  <p:tag name="KSO_WM_DIAGRAM_GROUP_CODE" val="m1-1"/>
  <p:tag name="KSO_WM_UNIT_FILL_FORE_SCHEMECOLOR_INDEX" val="5"/>
  <p:tag name="KSO_WM_UNIT_FILL_TYPE" val="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1_1"/>
  <p:tag name="KSO_WM_UNIT_ID" val="diagram160061_4*m_h_f*1_1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5"/>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3160</TotalTime>
  <Words>5793</Words>
  <Application>Microsoft Macintosh PowerPoint</Application>
  <PresentationFormat>宽屏</PresentationFormat>
  <Paragraphs>1119</Paragraphs>
  <Slides>128</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128</vt:i4>
      </vt:variant>
    </vt:vector>
  </HeadingPairs>
  <TitlesOfParts>
    <vt:vector size="138" baseType="lpstr">
      <vt:lpstr>DengXian</vt:lpstr>
      <vt:lpstr>黑体</vt:lpstr>
      <vt:lpstr>黑体</vt:lpstr>
      <vt:lpstr>手札体-简粗体</vt:lpstr>
      <vt:lpstr>Microsoft YaHei</vt:lpstr>
      <vt:lpstr>Microsoft YaHei</vt:lpstr>
      <vt:lpstr>Arial</vt:lpstr>
      <vt:lpstr>Calibri</vt:lpstr>
      <vt:lpstr>Calibri Light</vt:lpstr>
      <vt:lpstr>Office 主题</vt:lpstr>
      <vt:lpstr>PowerPoint 演示文稿</vt:lpstr>
      <vt:lpstr>上课知识点重点标注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2017考期会计基础</dc:title>
  <dc:creator>Microsoft Office 用户</dc:creator>
  <cp:lastModifiedBy>178033415@qq.com</cp:lastModifiedBy>
  <cp:revision>598</cp:revision>
  <dcterms:created xsi:type="dcterms:W3CDTF">2017-03-21T09:44:00Z</dcterms:created>
  <dcterms:modified xsi:type="dcterms:W3CDTF">2020-11-03T04:41:36Z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