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0.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1.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2.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3.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4.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5.xml" ContentType="application/vnd.openxmlformats-officedocument.presentationml.tags+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6.xml" ContentType="application/vnd.openxmlformats-officedocument.presentationml.tags+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7.xml" ContentType="application/vnd.openxmlformats-officedocument.presentationml.tags+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8.xml" ContentType="application/vnd.openxmlformats-officedocument.presentationml.tags+xml"/>
  <Override PartName="/ppt/notesSlides/notesSlide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9.xml" ContentType="application/vnd.openxmlformats-officedocument.presentationml.tags+xml"/>
  <Override PartName="/ppt/notesSlides/notesSlide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20.xml" ContentType="application/vnd.openxmlformats-officedocument.presentationml.tags+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1.xml" ContentType="application/vnd.openxmlformats-officedocument.presentationml.tags+xml"/>
  <Override PartName="/ppt/notesSlides/notesSlide1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22.xml" ContentType="application/vnd.openxmlformats-officedocument.presentationml.tags+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ags/tag57.xml" ContentType="application/vnd.openxmlformats-officedocument.presentationml.tags+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58.xml" ContentType="application/vnd.openxmlformats-officedocument.presentationml.tags+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59.xml" ContentType="application/vnd.openxmlformats-officedocument.presentationml.tags+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tags/tag60.xml" ContentType="application/vnd.openxmlformats-officedocument.presentationml.tags+xml"/>
  <Override PartName="/ppt/notesSlides/notesSlide1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61.xml" ContentType="application/vnd.openxmlformats-officedocument.presentationml.tags+xml"/>
  <Override PartName="/ppt/notesSlides/notesSlide15.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62.xml" ContentType="application/vnd.openxmlformats-officedocument.presentationml.tags+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63.xml" ContentType="application/vnd.openxmlformats-officedocument.presentationml.tags+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64.xml" ContentType="application/vnd.openxmlformats-officedocument.presentationml.tags+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tags/tag65.xml" ContentType="application/vnd.openxmlformats-officedocument.presentationml.tags+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tags/tag66.xml" ContentType="application/vnd.openxmlformats-officedocument.presentationml.tags+xml"/>
  <Override PartName="/ppt/tags/tag67.xml" ContentType="application/vnd.openxmlformats-officedocument.presentationml.tags+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68.xml" ContentType="application/vnd.openxmlformats-officedocument.presentationml.tags+xml"/>
  <Override PartName="/ppt/tags/tag69.xml" ContentType="application/vnd.openxmlformats-officedocument.presentationml.tags+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tags/tag70.xml" ContentType="application/vnd.openxmlformats-officedocument.presentationml.tags+xml"/>
  <Override PartName="/ppt/tags/tag71.xml" ContentType="application/vnd.openxmlformats-officedocument.presentationml.tags+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72.xml" ContentType="application/vnd.openxmlformats-officedocument.presentationml.tags+xml"/>
  <Override PartName="/ppt/tags/tag73.xml" ContentType="application/vnd.openxmlformats-officedocument.presentationml.tags+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tags/tag74.xml" ContentType="application/vnd.openxmlformats-officedocument.presentationml.tags+xml"/>
  <Override PartName="/ppt/tags/tag75.xml" ContentType="application/vnd.openxmlformats-officedocument.presentationml.tags+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76.xml" ContentType="application/vnd.openxmlformats-officedocument.presentationml.tags+xml"/>
  <Override PartName="/ppt/tags/tag77.xml" ContentType="application/vnd.openxmlformats-officedocument.presentationml.tags+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tags/tag78.xml" ContentType="application/vnd.openxmlformats-officedocument.presentationml.tags+xml"/>
  <Override PartName="/ppt/tags/tag79.xml" ContentType="application/vnd.openxmlformats-officedocument.presentationml.tags+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tags/tag80.xml" ContentType="application/vnd.openxmlformats-officedocument.presentationml.tags+xml"/>
  <Override PartName="/ppt/tags/tag81.xml" ContentType="application/vnd.openxmlformats-officedocument.presentationml.tags+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tags/tag100.xml" ContentType="application/vnd.openxmlformats-officedocument.presentationml.tags+xml"/>
  <Override PartName="/ppt/notesSlides/notesSlide19.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tags/tag101.xml" ContentType="application/vnd.openxmlformats-officedocument.presentationml.tags+xml"/>
  <Override PartName="/ppt/notesSlides/notesSlide20.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tags/tag102.xml" ContentType="application/vnd.openxmlformats-officedocument.presentationml.tags+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tags/tag103.xml" ContentType="application/vnd.openxmlformats-officedocument.presentationml.tags+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tags/tag104.xml" ContentType="application/vnd.openxmlformats-officedocument.presentationml.tags+xml"/>
  <Override PartName="/ppt/notesSlides/notesSlide21.xml" ContentType="application/vnd.openxmlformats-officedocument.presentationml.notesSlide+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tags/tag105.xml" ContentType="application/vnd.openxmlformats-officedocument.presentationml.tags+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tags/tag106.xml" ContentType="application/vnd.openxmlformats-officedocument.presentationml.tags+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tags/tag107.xml" ContentType="application/vnd.openxmlformats-officedocument.presentationml.tags+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tags/tag108.xml" ContentType="application/vnd.openxmlformats-officedocument.presentationml.tags+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tags/tag109.xml" ContentType="application/vnd.openxmlformats-officedocument.presentationml.tags+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tags/tag110.xml" ContentType="application/vnd.openxmlformats-officedocument.presentationml.tags+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tags/tag111.xml" ContentType="application/vnd.openxmlformats-officedocument.presentationml.tags+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tags/tag112.xml" ContentType="application/vnd.openxmlformats-officedocument.presentationml.tags+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tags/tag113.xml" ContentType="application/vnd.openxmlformats-officedocument.presentationml.tags+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tags/tag114.xml" ContentType="application/vnd.openxmlformats-officedocument.presentationml.tags+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tags/tag115.xml" ContentType="application/vnd.openxmlformats-officedocument.presentationml.tags+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tags/tag116.xml" ContentType="application/vnd.openxmlformats-officedocument.presentationml.tags+xml"/>
  <Override PartName="/ppt/notesSlides/notesSlide22.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tags/tag117.xml" ContentType="application/vnd.openxmlformats-officedocument.presentationml.tags+xml"/>
  <Override PartName="/ppt/notesSlides/notesSlide23.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tags/tag118.xml" ContentType="application/vnd.openxmlformats-officedocument.presentationml.tags+xml"/>
  <Override PartName="/ppt/notesSlides/notesSlide24.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handoutMasterIdLst>
    <p:handoutMasterId r:id="rId124"/>
  </p:handoutMasterIdLst>
  <p:sldIdLst>
    <p:sldId id="595" r:id="rId2"/>
    <p:sldId id="605" r:id="rId3"/>
    <p:sldId id="606" r:id="rId4"/>
    <p:sldId id="266" r:id="rId5"/>
    <p:sldId id="657" r:id="rId6"/>
    <p:sldId id="658" r:id="rId7"/>
    <p:sldId id="659" r:id="rId8"/>
    <p:sldId id="660" r:id="rId9"/>
    <p:sldId id="661" r:id="rId10"/>
    <p:sldId id="662" r:id="rId11"/>
    <p:sldId id="663" r:id="rId12"/>
    <p:sldId id="664" r:id="rId13"/>
    <p:sldId id="665" r:id="rId14"/>
    <p:sldId id="666" r:id="rId15"/>
    <p:sldId id="667" r:id="rId16"/>
    <p:sldId id="668" r:id="rId17"/>
    <p:sldId id="669" r:id="rId18"/>
    <p:sldId id="670" r:id="rId19"/>
    <p:sldId id="671" r:id="rId20"/>
    <p:sldId id="672" r:id="rId21"/>
    <p:sldId id="673" r:id="rId22"/>
    <p:sldId id="674" r:id="rId23"/>
    <p:sldId id="675" r:id="rId24"/>
    <p:sldId id="676" r:id="rId25"/>
    <p:sldId id="677" r:id="rId26"/>
    <p:sldId id="678" r:id="rId27"/>
    <p:sldId id="679" r:id="rId28"/>
    <p:sldId id="680" r:id="rId29"/>
    <p:sldId id="681" r:id="rId30"/>
    <p:sldId id="682" r:id="rId31"/>
    <p:sldId id="683" r:id="rId32"/>
    <p:sldId id="684" r:id="rId33"/>
    <p:sldId id="685" r:id="rId34"/>
    <p:sldId id="686" r:id="rId35"/>
    <p:sldId id="687" r:id="rId36"/>
    <p:sldId id="688" r:id="rId37"/>
    <p:sldId id="689" r:id="rId38"/>
    <p:sldId id="690" r:id="rId39"/>
    <p:sldId id="691" r:id="rId40"/>
    <p:sldId id="692" r:id="rId41"/>
    <p:sldId id="693" r:id="rId42"/>
    <p:sldId id="694" r:id="rId43"/>
    <p:sldId id="695" r:id="rId44"/>
    <p:sldId id="696" r:id="rId45"/>
    <p:sldId id="267" r:id="rId46"/>
    <p:sldId id="272" r:id="rId47"/>
    <p:sldId id="607" r:id="rId48"/>
    <p:sldId id="287" r:id="rId49"/>
    <p:sldId id="490" r:id="rId50"/>
    <p:sldId id="621" r:id="rId51"/>
    <p:sldId id="516" r:id="rId52"/>
    <p:sldId id="613" r:id="rId53"/>
    <p:sldId id="612" r:id="rId54"/>
    <p:sldId id="517" r:id="rId55"/>
    <p:sldId id="618" r:id="rId56"/>
    <p:sldId id="617" r:id="rId57"/>
    <p:sldId id="518" r:id="rId58"/>
    <p:sldId id="614" r:id="rId59"/>
    <p:sldId id="519" r:id="rId60"/>
    <p:sldId id="619" r:id="rId61"/>
    <p:sldId id="520" r:id="rId62"/>
    <p:sldId id="620" r:id="rId63"/>
    <p:sldId id="521" r:id="rId64"/>
    <p:sldId id="622" r:id="rId65"/>
    <p:sldId id="585" r:id="rId66"/>
    <p:sldId id="586" r:id="rId67"/>
    <p:sldId id="530" r:id="rId68"/>
    <p:sldId id="531" r:id="rId69"/>
    <p:sldId id="534" r:id="rId70"/>
    <p:sldId id="535" r:id="rId71"/>
    <p:sldId id="532" r:id="rId72"/>
    <p:sldId id="533" r:id="rId73"/>
    <p:sldId id="536" r:id="rId74"/>
    <p:sldId id="537" r:id="rId75"/>
    <p:sldId id="538" r:id="rId76"/>
    <p:sldId id="539" r:id="rId77"/>
    <p:sldId id="540" r:id="rId78"/>
    <p:sldId id="541" r:id="rId79"/>
    <p:sldId id="542" r:id="rId80"/>
    <p:sldId id="543" r:id="rId81"/>
    <p:sldId id="544" r:id="rId82"/>
    <p:sldId id="545" r:id="rId83"/>
    <p:sldId id="623" r:id="rId84"/>
    <p:sldId id="624" r:id="rId85"/>
    <p:sldId id="608" r:id="rId86"/>
    <p:sldId id="523" r:id="rId87"/>
    <p:sldId id="625" r:id="rId88"/>
    <p:sldId id="524" r:id="rId89"/>
    <p:sldId id="626" r:id="rId90"/>
    <p:sldId id="592" r:id="rId91"/>
    <p:sldId id="525" r:id="rId92"/>
    <p:sldId id="627" r:id="rId93"/>
    <p:sldId id="628" r:id="rId94"/>
    <p:sldId id="526" r:id="rId95"/>
    <p:sldId id="629" r:id="rId96"/>
    <p:sldId id="630" r:id="rId97"/>
    <p:sldId id="527" r:id="rId98"/>
    <p:sldId id="632" r:id="rId99"/>
    <p:sldId id="633" r:id="rId100"/>
    <p:sldId id="634" r:id="rId101"/>
    <p:sldId id="631" r:id="rId102"/>
    <p:sldId id="547" r:id="rId103"/>
    <p:sldId id="650" r:id="rId104"/>
    <p:sldId id="649" r:id="rId105"/>
    <p:sldId id="554" r:id="rId106"/>
    <p:sldId id="555" r:id="rId107"/>
    <p:sldId id="556" r:id="rId108"/>
    <p:sldId id="557" r:id="rId109"/>
    <p:sldId id="558" r:id="rId110"/>
    <p:sldId id="559" r:id="rId111"/>
    <p:sldId id="560" r:id="rId112"/>
    <p:sldId id="561" r:id="rId113"/>
    <p:sldId id="562" r:id="rId114"/>
    <p:sldId id="563" r:id="rId115"/>
    <p:sldId id="564" r:id="rId116"/>
    <p:sldId id="565" r:id="rId117"/>
    <p:sldId id="566" r:id="rId118"/>
    <p:sldId id="567" r:id="rId119"/>
    <p:sldId id="568" r:id="rId120"/>
    <p:sldId id="569" r:id="rId121"/>
    <p:sldId id="261" r:id="rId12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10" autoAdjust="0"/>
    <p:restoredTop sz="92097" autoAdjust="0"/>
  </p:normalViewPr>
  <p:slideViewPr>
    <p:cSldViewPr snapToGrid="0" snapToObjects="1">
      <p:cViewPr>
        <p:scale>
          <a:sx n="81" d="100"/>
          <a:sy n="81" d="100"/>
        </p:scale>
        <p:origin x="432" y="5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notesMaster" Target="notesMasters/notesMaster1.xml"/><Relationship Id="rId124" Type="http://schemas.openxmlformats.org/officeDocument/2006/relationships/handoutMaster" Target="handoutMasters/handoutMaster1.xml"/><Relationship Id="rId125" Type="http://schemas.openxmlformats.org/officeDocument/2006/relationships/commentAuthors" Target="commentAuthors.xml"/><Relationship Id="rId126" Type="http://schemas.openxmlformats.org/officeDocument/2006/relationships/presProps" Target="presProps.xml"/><Relationship Id="rId127" Type="http://schemas.openxmlformats.org/officeDocument/2006/relationships/viewProps" Target="viewProps.xml"/><Relationship Id="rId128" Type="http://schemas.openxmlformats.org/officeDocument/2006/relationships/theme" Target="theme/theme1.xml"/><Relationship Id="rId12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16">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2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2#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2#4">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2_2#6">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2_2#7">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2_2#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2_2#8">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2_2#9">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敏捷制造</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敏捷制造的概念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虚拟企业的概念</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5811DC2D-E2B4-5044-B9CC-83D3F2EE272C}">
      <dgm:prSet custT="1"/>
      <dgm:spPr/>
      <dgm:t>
        <a:bodyPr/>
        <a:lstStyle/>
        <a:p>
          <a:r>
            <a:rPr lang="zh-CN" altLang="en-US" sz="2000" b="1" dirty="0" smtClean="0">
              <a:latin typeface="SimHei" charset="-122"/>
              <a:ea typeface="SimHei" charset="-122"/>
              <a:cs typeface="SimHei" charset="-122"/>
            </a:rPr>
            <a:t>企业敏捷制造的主要支撑技术</a:t>
          </a:r>
          <a:endParaRPr lang="zh-CN" altLang="en-US" sz="20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a:p>
      </dgm:t>
    </dgm:pt>
    <dgm:pt modelId="{43A795CB-34B5-7C47-85BA-D76316507B1D}" type="sibTrans" cxnId="{4EED3870-D9DC-0244-8D53-0D05DF089A70}">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A1F5E01B-4E24-CB44-9AF7-480D1884189B}" type="presOf" srcId="{3FA44A42-E0AE-412C-8071-9A37D30DD567}" destId="{CBD704CC-8D6F-4C39-AFA6-3825EE74A965}" srcOrd="1" destOrd="0" presId="urn:microsoft.com/office/officeart/2009/3/layout/HorizontalOrganizationChart"/>
    <dgm:cxn modelId="{324BBEE1-7E4D-9D49-90D3-02BFE50EBE16}" type="presOf" srcId="{5811DC2D-E2B4-5044-B9CC-83D3F2EE272C}" destId="{07BB58DF-2C0E-5D4B-B22B-EFAAEAD1161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DA0F83D-2154-5441-B3A0-706EDB22BD00}" type="presOf" srcId="{7638F483-EC40-4669-A117-0C6040B4A66B}" destId="{86A07B8D-FF15-4EFF-8681-05A46BF1E797}" srcOrd="0" destOrd="0" presId="urn:microsoft.com/office/officeart/2009/3/layout/HorizontalOrganizationChart"/>
    <dgm:cxn modelId="{61D3EC20-9827-8C45-B025-460F35C68BC4}" type="presOf" srcId="{5811DC2D-E2B4-5044-B9CC-83D3F2EE272C}" destId="{8FFE89F4-9A8B-E841-98C0-F1ED7D330E3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60E02034-5CCA-F04A-9969-FBE2BCE1486F}"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5239F21-025B-844E-B066-DC2A3D0639AA}" type="presOf" srcId="{57E64457-75B6-40DF-86BF-80888D7FBBC5}" destId="{72A5A8A1-C34D-4CC9-B014-4EDC4C60B5CB}" srcOrd="0" destOrd="0" presId="urn:microsoft.com/office/officeart/2009/3/layout/HorizontalOrganizationChart"/>
    <dgm:cxn modelId="{B1716E64-010E-2F4D-B4C7-B5B20745C7DF}" type="presOf" srcId="{32CCF273-13E7-F34B-A03D-CE20C7E427C3}" destId="{3F1E01D9-5E02-9E4C-9108-E7A21719D88D}" srcOrd="0" destOrd="0" presId="urn:microsoft.com/office/officeart/2009/3/layout/HorizontalOrganizationChart"/>
    <dgm:cxn modelId="{00F1314C-0321-F84D-BE86-DB596984833D}" type="presOf" srcId="{3FA44A42-E0AE-412C-8071-9A37D30DD567}" destId="{22C8BBC7-02FA-4EF0-899A-834C1FEE39E3}" srcOrd="0" destOrd="0" presId="urn:microsoft.com/office/officeart/2009/3/layout/HorizontalOrganizationChart"/>
    <dgm:cxn modelId="{EA0CE8B1-5A21-9B45-8996-81BD124AED22}" type="presOf" srcId="{F05BBA42-D7AF-4BA0-8C3F-85B1FE28E48F}" destId="{18DB143D-9E27-4E02-AFA5-F665953CBC10}" srcOrd="0" destOrd="0" presId="urn:microsoft.com/office/officeart/2009/3/layout/HorizontalOrganizationChart"/>
    <dgm:cxn modelId="{9F66A951-C9C4-594B-BCD8-F5FDB0F0333C}" type="presOf" srcId="{9AC2E227-803C-4016-BF2C-9291B6CAA290}" destId="{9CD41DA5-A8A9-4189-B933-DCF665F7DF2D}" srcOrd="1" destOrd="0" presId="urn:microsoft.com/office/officeart/2009/3/layout/HorizontalOrganizationChart"/>
    <dgm:cxn modelId="{154E3584-CD85-ED44-AEA0-68478980FD11}" type="presOf" srcId="{9AC2E227-803C-4016-BF2C-9291B6CAA290}" destId="{2A2AFDF2-2568-44F8-842C-3BFD70D9F2B1}" srcOrd="0" destOrd="0" presId="urn:microsoft.com/office/officeart/2009/3/layout/HorizontalOrganizationChart"/>
    <dgm:cxn modelId="{8D21430B-6E26-8148-B564-0727C51143B3}" type="presOf" srcId="{E2369F6E-DA59-4F6E-BD69-6CAA013A82BE}" destId="{CD82D2C2-9EF5-4CA0-9CEE-9265A38A1F4A}" srcOrd="0" destOrd="0" presId="urn:microsoft.com/office/officeart/2009/3/layout/HorizontalOrganizationChart"/>
    <dgm:cxn modelId="{D40DB3E7-CB29-5A4B-B616-C9698D2167B5}" type="presParOf" srcId="{18DB143D-9E27-4E02-AFA5-F665953CBC10}" destId="{07E01157-B979-4F6B-B892-75DB2A2B8B0F}" srcOrd="0" destOrd="0" presId="urn:microsoft.com/office/officeart/2009/3/layout/HorizontalOrganizationChart"/>
    <dgm:cxn modelId="{C3D11B72-3AFE-994D-B49C-A79144AEB72D}" type="presParOf" srcId="{07E01157-B979-4F6B-B892-75DB2A2B8B0F}" destId="{F686C23F-604E-4653-B2CB-27DBB6BED631}" srcOrd="0" destOrd="0" presId="urn:microsoft.com/office/officeart/2009/3/layout/HorizontalOrganizationChart"/>
    <dgm:cxn modelId="{B2F6B10E-ED05-DC4A-B96E-81E3AD57DF95}" type="presParOf" srcId="{F686C23F-604E-4653-B2CB-27DBB6BED631}" destId="{2A2AFDF2-2568-44F8-842C-3BFD70D9F2B1}" srcOrd="0" destOrd="0" presId="urn:microsoft.com/office/officeart/2009/3/layout/HorizontalOrganizationChart"/>
    <dgm:cxn modelId="{E0896C22-8C17-4C4A-AFA6-11D29BAC88EB}" type="presParOf" srcId="{F686C23F-604E-4653-B2CB-27DBB6BED631}" destId="{9CD41DA5-A8A9-4189-B933-DCF665F7DF2D}" srcOrd="1" destOrd="0" presId="urn:microsoft.com/office/officeart/2009/3/layout/HorizontalOrganizationChart"/>
    <dgm:cxn modelId="{9A960211-6A22-F147-873F-3F329AF2B147}" type="presParOf" srcId="{07E01157-B979-4F6B-B892-75DB2A2B8B0F}" destId="{96876921-77F4-4E08-9148-E99125692808}" srcOrd="1" destOrd="0" presId="urn:microsoft.com/office/officeart/2009/3/layout/HorizontalOrganizationChart"/>
    <dgm:cxn modelId="{3BA74F55-A00B-F942-AF22-4BC9CA28CA9E}" type="presParOf" srcId="{96876921-77F4-4E08-9148-E99125692808}" destId="{CD82D2C2-9EF5-4CA0-9CEE-9265A38A1F4A}" srcOrd="0" destOrd="0" presId="urn:microsoft.com/office/officeart/2009/3/layout/HorizontalOrganizationChart"/>
    <dgm:cxn modelId="{0180A1EC-E79D-D347-8D94-007B88F1AA28}" type="presParOf" srcId="{96876921-77F4-4E08-9148-E99125692808}" destId="{9441C830-A66B-4AFB-9252-8069549D4F0A}" srcOrd="1" destOrd="0" presId="urn:microsoft.com/office/officeart/2009/3/layout/HorizontalOrganizationChart"/>
    <dgm:cxn modelId="{C818DDEC-1EB1-4747-8334-46CD1435031E}" type="presParOf" srcId="{9441C830-A66B-4AFB-9252-8069549D4F0A}" destId="{FEAC7974-4462-4948-9F19-4D53C38CC88A}" srcOrd="0" destOrd="0" presId="urn:microsoft.com/office/officeart/2009/3/layout/HorizontalOrganizationChart"/>
    <dgm:cxn modelId="{B264447A-FCFF-EB42-8BB9-5951F7CEB039}" type="presParOf" srcId="{FEAC7974-4462-4948-9F19-4D53C38CC88A}" destId="{22C8BBC7-02FA-4EF0-899A-834C1FEE39E3}" srcOrd="0" destOrd="0" presId="urn:microsoft.com/office/officeart/2009/3/layout/HorizontalOrganizationChart"/>
    <dgm:cxn modelId="{F0BA577C-CD31-4449-9114-F8734533EFAC}" type="presParOf" srcId="{FEAC7974-4462-4948-9F19-4D53C38CC88A}" destId="{CBD704CC-8D6F-4C39-AFA6-3825EE74A965}" srcOrd="1" destOrd="0" presId="urn:microsoft.com/office/officeart/2009/3/layout/HorizontalOrganizationChart"/>
    <dgm:cxn modelId="{D811C805-837B-D742-AAF7-5949EB471F33}" type="presParOf" srcId="{9441C830-A66B-4AFB-9252-8069549D4F0A}" destId="{C4FE27A9-6818-468D-8F72-5DEAE64958BC}" srcOrd="1" destOrd="0" presId="urn:microsoft.com/office/officeart/2009/3/layout/HorizontalOrganizationChart"/>
    <dgm:cxn modelId="{F1D2ED97-E88E-9A42-8AC0-362FB8143AE9}" type="presParOf" srcId="{9441C830-A66B-4AFB-9252-8069549D4F0A}" destId="{B9E24DCA-DEF6-41DD-8228-40542DF88903}" srcOrd="2" destOrd="0" presId="urn:microsoft.com/office/officeart/2009/3/layout/HorizontalOrganizationChart"/>
    <dgm:cxn modelId="{341CE6E8-0753-F149-9B01-100916437E1C}" type="presParOf" srcId="{96876921-77F4-4E08-9148-E99125692808}" destId="{72A5A8A1-C34D-4CC9-B014-4EDC4C60B5CB}" srcOrd="2" destOrd="0" presId="urn:microsoft.com/office/officeart/2009/3/layout/HorizontalOrganizationChart"/>
    <dgm:cxn modelId="{4D5A6BF0-AA13-2F44-959C-4E17FECBADFD}" type="presParOf" srcId="{96876921-77F4-4E08-9148-E99125692808}" destId="{99464D45-2B22-432F-8F6C-3394CEC310A7}" srcOrd="3" destOrd="0" presId="urn:microsoft.com/office/officeart/2009/3/layout/HorizontalOrganizationChart"/>
    <dgm:cxn modelId="{EE4BA713-C837-A34F-8C3A-1A1A5CDDBC57}" type="presParOf" srcId="{99464D45-2B22-432F-8F6C-3394CEC310A7}" destId="{7EEFA05D-0146-474D-BB41-35A44BBAC0EB}" srcOrd="0" destOrd="0" presId="urn:microsoft.com/office/officeart/2009/3/layout/HorizontalOrganizationChart"/>
    <dgm:cxn modelId="{A23CC712-E2AB-2449-B234-68E1CC3B5353}" type="presParOf" srcId="{7EEFA05D-0146-474D-BB41-35A44BBAC0EB}" destId="{86A07B8D-FF15-4EFF-8681-05A46BF1E797}" srcOrd="0" destOrd="0" presId="urn:microsoft.com/office/officeart/2009/3/layout/HorizontalOrganizationChart"/>
    <dgm:cxn modelId="{31B0615E-7B0B-A444-AF94-E3DC21D291A9}" type="presParOf" srcId="{7EEFA05D-0146-474D-BB41-35A44BBAC0EB}" destId="{A4529214-DB2D-4B21-8831-F60F2A376559}" srcOrd="1" destOrd="0" presId="urn:microsoft.com/office/officeart/2009/3/layout/HorizontalOrganizationChart"/>
    <dgm:cxn modelId="{F314FC69-C198-124A-A239-FBED161FECCD}" type="presParOf" srcId="{99464D45-2B22-432F-8F6C-3394CEC310A7}" destId="{4C9D6515-EA4F-4DBF-A8FE-0711C70136B1}" srcOrd="1" destOrd="0" presId="urn:microsoft.com/office/officeart/2009/3/layout/HorizontalOrganizationChart"/>
    <dgm:cxn modelId="{BB068BB7-B589-7C4D-97F5-12CED8C343E7}" type="presParOf" srcId="{99464D45-2B22-432F-8F6C-3394CEC310A7}" destId="{686779DB-34D3-4F60-84B6-A35826FF3C2A}" srcOrd="2" destOrd="0" presId="urn:microsoft.com/office/officeart/2009/3/layout/HorizontalOrganizationChart"/>
    <dgm:cxn modelId="{1FE113A0-678F-5846-B840-C1454ECEED04}" type="presParOf" srcId="{96876921-77F4-4E08-9148-E99125692808}" destId="{3F1E01D9-5E02-9E4C-9108-E7A21719D88D}" srcOrd="4" destOrd="0" presId="urn:microsoft.com/office/officeart/2009/3/layout/HorizontalOrganizationChart"/>
    <dgm:cxn modelId="{702A31A5-4D84-C140-94D4-C02CF3499ABF}" type="presParOf" srcId="{96876921-77F4-4E08-9148-E99125692808}" destId="{0CDFBA50-19EC-B94F-B193-6150FB2BAEE0}" srcOrd="5" destOrd="0" presId="urn:microsoft.com/office/officeart/2009/3/layout/HorizontalOrganizationChart"/>
    <dgm:cxn modelId="{952C5802-BCB0-E34A-801B-F9620E74C52E}" type="presParOf" srcId="{0CDFBA50-19EC-B94F-B193-6150FB2BAEE0}" destId="{89C5D381-9245-DB45-97D4-9D93E59502B9}" srcOrd="0" destOrd="0" presId="urn:microsoft.com/office/officeart/2009/3/layout/HorizontalOrganizationChart"/>
    <dgm:cxn modelId="{DD7201DA-1073-C94C-B684-7E313431CD29}" type="presParOf" srcId="{89C5D381-9245-DB45-97D4-9D93E59502B9}" destId="{8FFE89F4-9A8B-E841-98C0-F1ED7D330E33}" srcOrd="0" destOrd="0" presId="urn:microsoft.com/office/officeart/2009/3/layout/HorizontalOrganizationChart"/>
    <dgm:cxn modelId="{FD4FB8A6-3CEA-C741-8131-B86B5C5FFDD1}" type="presParOf" srcId="{89C5D381-9245-DB45-97D4-9D93E59502B9}" destId="{07BB58DF-2C0E-5D4B-B22B-EFAAEAD11618}" srcOrd="1" destOrd="0" presId="urn:microsoft.com/office/officeart/2009/3/layout/HorizontalOrganizationChart"/>
    <dgm:cxn modelId="{825651B2-DC20-374E-9C9F-C219483B1BF7}" type="presParOf" srcId="{0CDFBA50-19EC-B94F-B193-6150FB2BAEE0}" destId="{8112A080-203E-2947-A6C7-C3333138ECB2}" srcOrd="1" destOrd="0" presId="urn:microsoft.com/office/officeart/2009/3/layout/HorizontalOrganizationChart"/>
    <dgm:cxn modelId="{95361B28-7604-6346-90B2-0ED1C27274FF}" type="presParOf" srcId="{0CDFBA50-19EC-B94F-B193-6150FB2BAEE0}" destId="{967DB294-6F06-5842-A466-863D242D4C5C}" srcOrd="2" destOrd="0" presId="urn:microsoft.com/office/officeart/2009/3/layout/HorizontalOrganizationChart"/>
    <dgm:cxn modelId="{27ED555E-42ED-D349-88F8-D2A86F2D69B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44DEAD-E1AD-4E21-B89E-E4E5714A79BE}" type="doc">
      <dgm:prSet loTypeId="urn:microsoft.com/office/officeart/2005/8/layout/radial6#6" loCatId="relationship" qsTypeId="urn:microsoft.com/office/officeart/2005/8/quickstyle/simple1#33" qsCatId="simple" csTypeId="urn:microsoft.com/office/officeart/2005/8/colors/accent2_1#16" csCatId="accent2" phldr="1"/>
      <dgm:spPr/>
      <dgm:t>
        <a:bodyPr/>
        <a:lstStyle/>
        <a:p>
          <a:endParaRPr lang="zh-CN" altLang="en-US"/>
        </a:p>
      </dgm:t>
    </dgm:pt>
    <dgm:pt modelId="{B0F6A5CA-12C8-4392-B001-02106A5CA65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虚拟企业</a:t>
          </a:r>
          <a:endParaRPr lang="zh-CN" altLang="en-US" sz="2000" dirty="0">
            <a:latin typeface="手札体-简粗体" panose="03000700000000000000" pitchFamily="66" charset="-122"/>
            <a:ea typeface="手札体-简粗体" panose="03000700000000000000" pitchFamily="66" charset="-122"/>
          </a:endParaRPr>
        </a:p>
      </dgm:t>
    </dgm:pt>
    <dgm:pt modelId="{AD7F04B8-46C9-4D8A-AF11-A15A4A4D5B1E}" type="parTrans" cxnId="{C0D33CED-346B-4C9B-9654-2FC3974C38D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D32D391-1A27-47F0-BA45-DC77532E3B82}" type="sibTrans" cxnId="{C0D33CED-346B-4C9B-9654-2FC3974C38D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31315BB2-225D-4C0B-96AA-C6EBFFC18AC6}">
      <dgm:prSet phldrT="[文本]" custT="1"/>
      <dgm:spPr/>
      <dgm:t>
        <a:bodyPr/>
        <a:lstStyle/>
        <a:p>
          <a:r>
            <a:rPr lang="zh-CN" altLang="en-US" sz="1600" dirty="0" smtClean="0">
              <a:latin typeface="手札体-简粗体" panose="03000700000000000000" pitchFamily="66" charset="-122"/>
              <a:ea typeface="手札体-简粗体" panose="03000700000000000000" pitchFamily="66" charset="-122"/>
            </a:rPr>
            <a:t>制造商</a:t>
          </a:r>
          <a:endParaRPr lang="zh-CN" altLang="en-US" sz="1600" dirty="0">
            <a:latin typeface="手札体-简粗体" panose="03000700000000000000" pitchFamily="66" charset="-122"/>
            <a:ea typeface="手札体-简粗体" panose="03000700000000000000" pitchFamily="66" charset="-122"/>
          </a:endParaRPr>
        </a:p>
      </dgm:t>
    </dgm:pt>
    <dgm:pt modelId="{6F62B349-455D-4722-9C62-C2FF052FF02B}" type="parTrans" cxnId="{E11BDCB7-F60C-4D37-8618-9257DC331D1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EF10DC8-8608-46EC-9C29-EA59E49D7B48}" type="sibTrans" cxnId="{E11BDCB7-F60C-4D37-8618-9257DC331D13}">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E073AB6-FB24-4473-8B83-E5F82D256426}">
      <dgm:prSet phldrT="[文本]" custT="1"/>
      <dgm:spPr/>
      <dgm:t>
        <a:bodyPr/>
        <a:lstStyle/>
        <a:p>
          <a:r>
            <a:rPr lang="zh-CN" altLang="en-US" sz="1600" dirty="0" smtClean="0">
              <a:latin typeface="手札体-简粗体" panose="03000700000000000000" pitchFamily="66" charset="-122"/>
              <a:ea typeface="手札体-简粗体" panose="03000700000000000000" pitchFamily="66" charset="-122"/>
            </a:rPr>
            <a:t>联合供应商</a:t>
          </a:r>
          <a:endParaRPr lang="zh-CN" altLang="en-US" sz="1600" dirty="0">
            <a:latin typeface="手札体-简粗体" panose="03000700000000000000" pitchFamily="66" charset="-122"/>
            <a:ea typeface="手札体-简粗体" panose="03000700000000000000" pitchFamily="66" charset="-122"/>
          </a:endParaRPr>
        </a:p>
      </dgm:t>
    </dgm:pt>
    <dgm:pt modelId="{F6FCB522-0778-4263-8FAF-D78701AFA62D}" type="parTrans" cxnId="{EAAE45DA-6E6C-4E67-AC6A-75C0A0BF99F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7BF3B72-C854-4599-A870-379F54EC307B}" type="sibTrans" cxnId="{EAAE45DA-6E6C-4E67-AC6A-75C0A0BF99F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663245B-4FAE-46C5-9A42-E1729E4FC6DE}">
      <dgm:prSet phldrT="[文本]" custT="1"/>
      <dgm:spPr/>
      <dgm:t>
        <a:bodyPr/>
        <a:lstStyle/>
        <a:p>
          <a:r>
            <a:rPr lang="zh-CN" altLang="en-US" sz="1600" dirty="0" smtClean="0">
              <a:latin typeface="手札体-简粗体" panose="03000700000000000000" pitchFamily="66" charset="-122"/>
              <a:ea typeface="手札体-简粗体" panose="03000700000000000000" pitchFamily="66" charset="-122"/>
            </a:rPr>
            <a:t>经销商</a:t>
          </a:r>
          <a:endParaRPr lang="zh-CN" altLang="en-US" sz="1600" dirty="0">
            <a:latin typeface="手札体-简粗体" panose="03000700000000000000" pitchFamily="66" charset="-122"/>
            <a:ea typeface="手札体-简粗体" panose="03000700000000000000" pitchFamily="66" charset="-122"/>
          </a:endParaRPr>
        </a:p>
      </dgm:t>
    </dgm:pt>
    <dgm:pt modelId="{5E883F3B-FACD-488F-BF2D-A2ACC0442937}" type="parTrans" cxnId="{0A6DEF4E-7FD3-479F-B2F2-FAA654938A1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AEC637E-A3BE-4702-9A22-15BAAC25ABA1}" type="sibTrans" cxnId="{0A6DEF4E-7FD3-479F-B2F2-FAA654938A10}">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73BA507-4DBC-491A-A62E-BA348502D8BF}">
      <dgm:prSet phldrT="[文本]" custT="1"/>
      <dgm:spPr/>
      <dgm:t>
        <a:bodyPr/>
        <a:lstStyle/>
        <a:p>
          <a:r>
            <a:rPr lang="zh-CN" altLang="en-US" sz="1600" dirty="0" smtClean="0">
              <a:latin typeface="手札体-简粗体" panose="03000700000000000000" pitchFamily="66" charset="-122"/>
              <a:ea typeface="手札体-简粗体" panose="03000700000000000000" pitchFamily="66" charset="-122"/>
            </a:rPr>
            <a:t>顾客</a:t>
          </a:r>
          <a:endParaRPr lang="zh-CN" altLang="en-US" sz="1600" dirty="0">
            <a:latin typeface="手札体-简粗体" panose="03000700000000000000" pitchFamily="66" charset="-122"/>
            <a:ea typeface="手札体-简粗体" panose="03000700000000000000" pitchFamily="66" charset="-122"/>
          </a:endParaRPr>
        </a:p>
      </dgm:t>
    </dgm:pt>
    <dgm:pt modelId="{083F0887-E87F-4764-862D-F68C5F5FE409}" type="parTrans" cxnId="{680C608C-FCF4-4D1F-B9CD-57F789BCA1E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29388EB-52F8-40B0-BF04-C5CB1C7A1360}" type="sibTrans" cxnId="{680C608C-FCF4-4D1F-B9CD-57F789BCA1E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86E37957-75BF-49B1-93C6-9C7D2783FE41}" type="pres">
      <dgm:prSet presAssocID="{2C44DEAD-E1AD-4E21-B89E-E4E5714A79BE}" presName="Name0" presStyleCnt="0">
        <dgm:presLayoutVars>
          <dgm:chMax val="1"/>
          <dgm:dir/>
          <dgm:animLvl val="ctr"/>
          <dgm:resizeHandles val="exact"/>
        </dgm:presLayoutVars>
      </dgm:prSet>
      <dgm:spPr/>
      <dgm:t>
        <a:bodyPr/>
        <a:lstStyle/>
        <a:p>
          <a:endParaRPr lang="zh-CN" altLang="en-US"/>
        </a:p>
      </dgm:t>
    </dgm:pt>
    <dgm:pt modelId="{153F6DF6-4689-462A-AB27-E65351AD94BA}" type="pres">
      <dgm:prSet presAssocID="{B0F6A5CA-12C8-4392-B001-02106A5CA654}" presName="centerShape" presStyleLbl="node0" presStyleIdx="0" presStyleCnt="1"/>
      <dgm:spPr/>
      <dgm:t>
        <a:bodyPr/>
        <a:lstStyle/>
        <a:p>
          <a:endParaRPr lang="zh-CN" altLang="en-US"/>
        </a:p>
      </dgm:t>
    </dgm:pt>
    <dgm:pt modelId="{093DE710-804A-4D6A-ABE5-CE34097AB73F}" type="pres">
      <dgm:prSet presAssocID="{31315BB2-225D-4C0B-96AA-C6EBFFC18AC6}" presName="node" presStyleLbl="node1" presStyleIdx="0" presStyleCnt="4">
        <dgm:presLayoutVars>
          <dgm:bulletEnabled val="1"/>
        </dgm:presLayoutVars>
      </dgm:prSet>
      <dgm:spPr/>
      <dgm:t>
        <a:bodyPr/>
        <a:lstStyle/>
        <a:p>
          <a:endParaRPr lang="zh-CN" altLang="en-US"/>
        </a:p>
      </dgm:t>
    </dgm:pt>
    <dgm:pt modelId="{F58DE29E-A3F2-4828-BBB7-6144AC7FFA45}" type="pres">
      <dgm:prSet presAssocID="{31315BB2-225D-4C0B-96AA-C6EBFFC18AC6}" presName="dummy" presStyleCnt="0"/>
      <dgm:spPr/>
    </dgm:pt>
    <dgm:pt modelId="{6DD3AF4D-06D2-4838-BAD2-51C96ED7B5AD}" type="pres">
      <dgm:prSet presAssocID="{DEF10DC8-8608-46EC-9C29-EA59E49D7B48}" presName="sibTrans" presStyleLbl="sibTrans2D1" presStyleIdx="0" presStyleCnt="4"/>
      <dgm:spPr/>
      <dgm:t>
        <a:bodyPr/>
        <a:lstStyle/>
        <a:p>
          <a:endParaRPr lang="zh-CN" altLang="en-US"/>
        </a:p>
      </dgm:t>
    </dgm:pt>
    <dgm:pt modelId="{654BFB68-85B0-4A3F-B60A-836588ADE083}" type="pres">
      <dgm:prSet presAssocID="{1E073AB6-FB24-4473-8B83-E5F82D256426}" presName="node" presStyleLbl="node1" presStyleIdx="1" presStyleCnt="4">
        <dgm:presLayoutVars>
          <dgm:bulletEnabled val="1"/>
        </dgm:presLayoutVars>
      </dgm:prSet>
      <dgm:spPr/>
      <dgm:t>
        <a:bodyPr/>
        <a:lstStyle/>
        <a:p>
          <a:endParaRPr lang="zh-CN" altLang="en-US"/>
        </a:p>
      </dgm:t>
    </dgm:pt>
    <dgm:pt modelId="{740A8A37-E382-4026-82F4-12987BA3871E}" type="pres">
      <dgm:prSet presAssocID="{1E073AB6-FB24-4473-8B83-E5F82D256426}" presName="dummy" presStyleCnt="0"/>
      <dgm:spPr/>
    </dgm:pt>
    <dgm:pt modelId="{14631D65-71D1-426C-8225-BE01FDB27656}" type="pres">
      <dgm:prSet presAssocID="{57BF3B72-C854-4599-A870-379F54EC307B}" presName="sibTrans" presStyleLbl="sibTrans2D1" presStyleIdx="1" presStyleCnt="4"/>
      <dgm:spPr/>
      <dgm:t>
        <a:bodyPr/>
        <a:lstStyle/>
        <a:p>
          <a:endParaRPr lang="zh-CN" altLang="en-US"/>
        </a:p>
      </dgm:t>
    </dgm:pt>
    <dgm:pt modelId="{9388D75D-56B4-42CF-A55F-3C9A2321CAA7}" type="pres">
      <dgm:prSet presAssocID="{5663245B-4FAE-46C5-9A42-E1729E4FC6DE}" presName="node" presStyleLbl="node1" presStyleIdx="2" presStyleCnt="4">
        <dgm:presLayoutVars>
          <dgm:bulletEnabled val="1"/>
        </dgm:presLayoutVars>
      </dgm:prSet>
      <dgm:spPr/>
      <dgm:t>
        <a:bodyPr/>
        <a:lstStyle/>
        <a:p>
          <a:endParaRPr lang="zh-CN" altLang="en-US"/>
        </a:p>
      </dgm:t>
    </dgm:pt>
    <dgm:pt modelId="{FD3778B9-E2E1-4358-A621-FF61FDB900B6}" type="pres">
      <dgm:prSet presAssocID="{5663245B-4FAE-46C5-9A42-E1729E4FC6DE}" presName="dummy" presStyleCnt="0"/>
      <dgm:spPr/>
    </dgm:pt>
    <dgm:pt modelId="{8E2434A9-8456-4ED8-8ACB-2BD95CB426C0}" type="pres">
      <dgm:prSet presAssocID="{AAEC637E-A3BE-4702-9A22-15BAAC25ABA1}" presName="sibTrans" presStyleLbl="sibTrans2D1" presStyleIdx="2" presStyleCnt="4"/>
      <dgm:spPr/>
      <dgm:t>
        <a:bodyPr/>
        <a:lstStyle/>
        <a:p>
          <a:endParaRPr lang="zh-CN" altLang="en-US"/>
        </a:p>
      </dgm:t>
    </dgm:pt>
    <dgm:pt modelId="{E898FCF5-DF0E-418D-92D2-65CD4D780076}" type="pres">
      <dgm:prSet presAssocID="{973BA507-4DBC-491A-A62E-BA348502D8BF}" presName="node" presStyleLbl="node1" presStyleIdx="3" presStyleCnt="4">
        <dgm:presLayoutVars>
          <dgm:bulletEnabled val="1"/>
        </dgm:presLayoutVars>
      </dgm:prSet>
      <dgm:spPr/>
      <dgm:t>
        <a:bodyPr/>
        <a:lstStyle/>
        <a:p>
          <a:endParaRPr lang="zh-CN" altLang="en-US"/>
        </a:p>
      </dgm:t>
    </dgm:pt>
    <dgm:pt modelId="{6C107995-CA70-422D-B1F1-42A951DD9F37}" type="pres">
      <dgm:prSet presAssocID="{973BA507-4DBC-491A-A62E-BA348502D8BF}" presName="dummy" presStyleCnt="0"/>
      <dgm:spPr/>
    </dgm:pt>
    <dgm:pt modelId="{E14323B6-AB8C-41BD-A00B-686444D35004}" type="pres">
      <dgm:prSet presAssocID="{029388EB-52F8-40B0-BF04-C5CB1C7A1360}" presName="sibTrans" presStyleLbl="sibTrans2D1" presStyleIdx="3" presStyleCnt="4"/>
      <dgm:spPr/>
      <dgm:t>
        <a:bodyPr/>
        <a:lstStyle/>
        <a:p>
          <a:endParaRPr lang="zh-CN" altLang="en-US"/>
        </a:p>
      </dgm:t>
    </dgm:pt>
  </dgm:ptLst>
  <dgm:cxnLst>
    <dgm:cxn modelId="{6E1B6C2C-967D-FD4B-9110-BAA1D0770CDE}" type="presOf" srcId="{DEF10DC8-8608-46EC-9C29-EA59E49D7B48}" destId="{6DD3AF4D-06D2-4838-BAD2-51C96ED7B5AD}" srcOrd="0" destOrd="0" presId="urn:microsoft.com/office/officeart/2005/8/layout/radial6#6"/>
    <dgm:cxn modelId="{A974CB07-C607-E145-84A0-23069DFD29AC}" type="presOf" srcId="{B0F6A5CA-12C8-4392-B001-02106A5CA654}" destId="{153F6DF6-4689-462A-AB27-E65351AD94BA}" srcOrd="0" destOrd="0" presId="urn:microsoft.com/office/officeart/2005/8/layout/radial6#6"/>
    <dgm:cxn modelId="{BAE61233-84B6-684A-A71E-28EBA86131C3}" type="presOf" srcId="{57BF3B72-C854-4599-A870-379F54EC307B}" destId="{14631D65-71D1-426C-8225-BE01FDB27656}" srcOrd="0" destOrd="0" presId="urn:microsoft.com/office/officeart/2005/8/layout/radial6#6"/>
    <dgm:cxn modelId="{B8547460-2262-F245-A23F-2C41F7D39F63}" type="presOf" srcId="{2C44DEAD-E1AD-4E21-B89E-E4E5714A79BE}" destId="{86E37957-75BF-49B1-93C6-9C7D2783FE41}" srcOrd="0" destOrd="0" presId="urn:microsoft.com/office/officeart/2005/8/layout/radial6#6"/>
    <dgm:cxn modelId="{EAAE45DA-6E6C-4E67-AC6A-75C0A0BF99FE}" srcId="{B0F6A5CA-12C8-4392-B001-02106A5CA654}" destId="{1E073AB6-FB24-4473-8B83-E5F82D256426}" srcOrd="1" destOrd="0" parTransId="{F6FCB522-0778-4263-8FAF-D78701AFA62D}" sibTransId="{57BF3B72-C854-4599-A870-379F54EC307B}"/>
    <dgm:cxn modelId="{6B2E1E6D-8B08-CF44-A042-64B3FDDCA935}" type="presOf" srcId="{AAEC637E-A3BE-4702-9A22-15BAAC25ABA1}" destId="{8E2434A9-8456-4ED8-8ACB-2BD95CB426C0}" srcOrd="0" destOrd="0" presId="urn:microsoft.com/office/officeart/2005/8/layout/radial6#6"/>
    <dgm:cxn modelId="{680C608C-FCF4-4D1F-B9CD-57F789BCA1E2}" srcId="{B0F6A5CA-12C8-4392-B001-02106A5CA654}" destId="{973BA507-4DBC-491A-A62E-BA348502D8BF}" srcOrd="3" destOrd="0" parTransId="{083F0887-E87F-4764-862D-F68C5F5FE409}" sibTransId="{029388EB-52F8-40B0-BF04-C5CB1C7A1360}"/>
    <dgm:cxn modelId="{C0D33CED-346B-4C9B-9654-2FC3974C38DF}" srcId="{2C44DEAD-E1AD-4E21-B89E-E4E5714A79BE}" destId="{B0F6A5CA-12C8-4392-B001-02106A5CA654}" srcOrd="0" destOrd="0" parTransId="{AD7F04B8-46C9-4D8A-AF11-A15A4A4D5B1E}" sibTransId="{1D32D391-1A27-47F0-BA45-DC77532E3B82}"/>
    <dgm:cxn modelId="{E11BDCB7-F60C-4D37-8618-9257DC331D13}" srcId="{B0F6A5CA-12C8-4392-B001-02106A5CA654}" destId="{31315BB2-225D-4C0B-96AA-C6EBFFC18AC6}" srcOrd="0" destOrd="0" parTransId="{6F62B349-455D-4722-9C62-C2FF052FF02B}" sibTransId="{DEF10DC8-8608-46EC-9C29-EA59E49D7B48}"/>
    <dgm:cxn modelId="{F4FD520F-C8D2-464D-B256-1007696140B9}" type="presOf" srcId="{973BA507-4DBC-491A-A62E-BA348502D8BF}" destId="{E898FCF5-DF0E-418D-92D2-65CD4D780076}" srcOrd="0" destOrd="0" presId="urn:microsoft.com/office/officeart/2005/8/layout/radial6#6"/>
    <dgm:cxn modelId="{1018F27B-2855-FC4D-A95E-1DD4C01576AC}" type="presOf" srcId="{1E073AB6-FB24-4473-8B83-E5F82D256426}" destId="{654BFB68-85B0-4A3F-B60A-836588ADE083}" srcOrd="0" destOrd="0" presId="urn:microsoft.com/office/officeart/2005/8/layout/radial6#6"/>
    <dgm:cxn modelId="{014D51F4-3716-424A-838C-CB0AE3FAA1FF}" type="presOf" srcId="{31315BB2-225D-4C0B-96AA-C6EBFFC18AC6}" destId="{093DE710-804A-4D6A-ABE5-CE34097AB73F}" srcOrd="0" destOrd="0" presId="urn:microsoft.com/office/officeart/2005/8/layout/radial6#6"/>
    <dgm:cxn modelId="{60C1C020-ECD8-BE43-968A-1B3D453E016E}" type="presOf" srcId="{029388EB-52F8-40B0-BF04-C5CB1C7A1360}" destId="{E14323B6-AB8C-41BD-A00B-686444D35004}" srcOrd="0" destOrd="0" presId="urn:microsoft.com/office/officeart/2005/8/layout/radial6#6"/>
    <dgm:cxn modelId="{BBBA42C2-CA09-B340-93E8-ECD1D3CE845F}" type="presOf" srcId="{5663245B-4FAE-46C5-9A42-E1729E4FC6DE}" destId="{9388D75D-56B4-42CF-A55F-3C9A2321CAA7}" srcOrd="0" destOrd="0" presId="urn:microsoft.com/office/officeart/2005/8/layout/radial6#6"/>
    <dgm:cxn modelId="{0A6DEF4E-7FD3-479F-B2F2-FAA654938A10}" srcId="{B0F6A5CA-12C8-4392-B001-02106A5CA654}" destId="{5663245B-4FAE-46C5-9A42-E1729E4FC6DE}" srcOrd="2" destOrd="0" parTransId="{5E883F3B-FACD-488F-BF2D-A2ACC0442937}" sibTransId="{AAEC637E-A3BE-4702-9A22-15BAAC25ABA1}"/>
    <dgm:cxn modelId="{CD1DA802-F7E8-0748-B759-ADC9B32EAFC4}" type="presParOf" srcId="{86E37957-75BF-49B1-93C6-9C7D2783FE41}" destId="{153F6DF6-4689-462A-AB27-E65351AD94BA}" srcOrd="0" destOrd="0" presId="urn:microsoft.com/office/officeart/2005/8/layout/radial6#6"/>
    <dgm:cxn modelId="{D6CDF969-9848-1546-8B10-60E63E824830}" type="presParOf" srcId="{86E37957-75BF-49B1-93C6-9C7D2783FE41}" destId="{093DE710-804A-4D6A-ABE5-CE34097AB73F}" srcOrd="1" destOrd="0" presId="urn:microsoft.com/office/officeart/2005/8/layout/radial6#6"/>
    <dgm:cxn modelId="{89707491-AA1C-1E47-8DF0-A2CC55A7E71C}" type="presParOf" srcId="{86E37957-75BF-49B1-93C6-9C7D2783FE41}" destId="{F58DE29E-A3F2-4828-BBB7-6144AC7FFA45}" srcOrd="2" destOrd="0" presId="urn:microsoft.com/office/officeart/2005/8/layout/radial6#6"/>
    <dgm:cxn modelId="{1EBA4DC5-FCAE-254E-8A87-1A172557E1DB}" type="presParOf" srcId="{86E37957-75BF-49B1-93C6-9C7D2783FE41}" destId="{6DD3AF4D-06D2-4838-BAD2-51C96ED7B5AD}" srcOrd="3" destOrd="0" presId="urn:microsoft.com/office/officeart/2005/8/layout/radial6#6"/>
    <dgm:cxn modelId="{D0D11E41-1856-C148-A33B-8D6A977B749A}" type="presParOf" srcId="{86E37957-75BF-49B1-93C6-9C7D2783FE41}" destId="{654BFB68-85B0-4A3F-B60A-836588ADE083}" srcOrd="4" destOrd="0" presId="urn:microsoft.com/office/officeart/2005/8/layout/radial6#6"/>
    <dgm:cxn modelId="{7D59C590-4287-A24D-A804-93A469C02838}" type="presParOf" srcId="{86E37957-75BF-49B1-93C6-9C7D2783FE41}" destId="{740A8A37-E382-4026-82F4-12987BA3871E}" srcOrd="5" destOrd="0" presId="urn:microsoft.com/office/officeart/2005/8/layout/radial6#6"/>
    <dgm:cxn modelId="{03A66F23-515E-2C49-8508-05221DEEA707}" type="presParOf" srcId="{86E37957-75BF-49B1-93C6-9C7D2783FE41}" destId="{14631D65-71D1-426C-8225-BE01FDB27656}" srcOrd="6" destOrd="0" presId="urn:microsoft.com/office/officeart/2005/8/layout/radial6#6"/>
    <dgm:cxn modelId="{5CE20FA7-2B04-0A46-9CFC-C92ECB9B665D}" type="presParOf" srcId="{86E37957-75BF-49B1-93C6-9C7D2783FE41}" destId="{9388D75D-56B4-42CF-A55F-3C9A2321CAA7}" srcOrd="7" destOrd="0" presId="urn:microsoft.com/office/officeart/2005/8/layout/radial6#6"/>
    <dgm:cxn modelId="{E67AF92D-1A2E-C940-878D-D3FD17D670C3}" type="presParOf" srcId="{86E37957-75BF-49B1-93C6-9C7D2783FE41}" destId="{FD3778B9-E2E1-4358-A621-FF61FDB900B6}" srcOrd="8" destOrd="0" presId="urn:microsoft.com/office/officeart/2005/8/layout/radial6#6"/>
    <dgm:cxn modelId="{D3E735B1-F002-7C4D-9711-DB1DB7282CDA}" type="presParOf" srcId="{86E37957-75BF-49B1-93C6-9C7D2783FE41}" destId="{8E2434A9-8456-4ED8-8ACB-2BD95CB426C0}" srcOrd="9" destOrd="0" presId="urn:microsoft.com/office/officeart/2005/8/layout/radial6#6"/>
    <dgm:cxn modelId="{EE9EBAEC-3EB7-3248-9930-2AEC0FD04CE7}" type="presParOf" srcId="{86E37957-75BF-49B1-93C6-9C7D2783FE41}" destId="{E898FCF5-DF0E-418D-92D2-65CD4D780076}" srcOrd="10" destOrd="0" presId="urn:microsoft.com/office/officeart/2005/8/layout/radial6#6"/>
    <dgm:cxn modelId="{844EDAB5-DBBF-234A-9D09-770362BFD134}" type="presParOf" srcId="{86E37957-75BF-49B1-93C6-9C7D2783FE41}" destId="{6C107995-CA70-422D-B1F1-42A951DD9F37}" srcOrd="11" destOrd="0" presId="urn:microsoft.com/office/officeart/2005/8/layout/radial6#6"/>
    <dgm:cxn modelId="{43446074-8B8F-364F-8DFF-5A25502AF449}" type="presParOf" srcId="{86E37957-75BF-49B1-93C6-9C7D2783FE41}" destId="{E14323B6-AB8C-41BD-A00B-686444D35004}" srcOrd="12" destOrd="0" presId="urn:microsoft.com/office/officeart/2005/8/layout/radial6#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62E3DB83-B521-7947-A666-37FF6C62A3C0}" type="presOf" srcId="{E2369F6E-DA59-4F6E-BD69-6CAA013A82BE}" destId="{CD82D2C2-9EF5-4CA0-9CEE-9265A38A1F4A}" srcOrd="0" destOrd="0" presId="urn:microsoft.com/office/officeart/2009/3/layout/HorizontalOrganizationChart"/>
    <dgm:cxn modelId="{D1DD54E3-DA1D-CC49-A4AE-5BC8CE3479AB}" type="presOf" srcId="{7638F483-EC40-4669-A117-0C6040B4A66B}" destId="{86A07B8D-FF15-4EFF-8681-05A46BF1E797}" srcOrd="0" destOrd="0" presId="urn:microsoft.com/office/officeart/2009/3/layout/HorizontalOrganizationChart"/>
    <dgm:cxn modelId="{6B8F6498-8674-B74B-B3A2-DA5702CA0378}" type="presOf" srcId="{9AC2E227-803C-4016-BF2C-9291B6CAA290}" destId="{9CD41DA5-A8A9-4189-B933-DCF665F7DF2D}" srcOrd="1" destOrd="0" presId="urn:microsoft.com/office/officeart/2009/3/layout/HorizontalOrganizationChart"/>
    <dgm:cxn modelId="{D499E303-3ED6-ED47-B16B-E70BCC115B02}" type="presOf" srcId="{57E64457-75B6-40DF-86BF-80888D7FBBC5}" destId="{72A5A8A1-C34D-4CC9-B014-4EDC4C60B5CB}" srcOrd="0" destOrd="0" presId="urn:microsoft.com/office/officeart/2009/3/layout/HorizontalOrganizationChart"/>
    <dgm:cxn modelId="{08004921-B8C3-944E-9484-4D46B277F3C0}" type="presOf" srcId="{F05BBA42-D7AF-4BA0-8C3F-85B1FE28E48F}" destId="{18DB143D-9E27-4E02-AFA5-F665953CBC10}" srcOrd="0" destOrd="0" presId="urn:microsoft.com/office/officeart/2009/3/layout/HorizontalOrganizationChart"/>
    <dgm:cxn modelId="{155B2083-7100-BF4F-8FE8-846EDA27D583}" type="presOf" srcId="{7638F483-EC40-4669-A117-0C6040B4A66B}" destId="{A4529214-DB2D-4B21-8831-F60F2A376559}" srcOrd="1"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7EF979BC-FB9E-3B4F-9015-C1CD5C07D625}" type="presOf" srcId="{9AC2E227-803C-4016-BF2C-9291B6CAA290}" destId="{2A2AFDF2-2568-44F8-842C-3BFD70D9F2B1}" srcOrd="0" destOrd="0" presId="urn:microsoft.com/office/officeart/2009/3/layout/HorizontalOrganizationChart"/>
    <dgm:cxn modelId="{6315BD9E-E843-8346-9206-589385CA4054}" type="presOf" srcId="{5811DC2D-E2B4-5044-B9CC-83D3F2EE272C}" destId="{8FFE89F4-9A8B-E841-98C0-F1ED7D330E3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DDA4734-5761-884B-A26F-7E8F4DA527F6}" type="presOf" srcId="{3FA44A42-E0AE-412C-8071-9A37D30DD567}" destId="{22C8BBC7-02FA-4EF0-899A-834C1FEE39E3}" srcOrd="0" destOrd="0" presId="urn:microsoft.com/office/officeart/2009/3/layout/HorizontalOrganizationChart"/>
    <dgm:cxn modelId="{56B6E818-941E-9143-A63E-217565A82A75}" type="presOf" srcId="{32CCF273-13E7-F34B-A03D-CE20C7E427C3}" destId="{3F1E01D9-5E02-9E4C-9108-E7A21719D88D}" srcOrd="0" destOrd="0" presId="urn:microsoft.com/office/officeart/2009/3/layout/HorizontalOrganizationChart"/>
    <dgm:cxn modelId="{AA1674C9-9436-5E44-988A-4554B47EECE3}" type="presOf" srcId="{5811DC2D-E2B4-5044-B9CC-83D3F2EE272C}" destId="{07BB58DF-2C0E-5D4B-B22B-EFAAEAD1161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536A121-EA34-274A-98BA-98A2E5C6D4E5}" type="presOf" srcId="{3FA44A42-E0AE-412C-8071-9A37D30DD567}" destId="{CBD704CC-8D6F-4C39-AFA6-3825EE74A965}" srcOrd="1" destOrd="0" presId="urn:microsoft.com/office/officeart/2009/3/layout/HorizontalOrganizationChart"/>
    <dgm:cxn modelId="{2868886F-2E8C-2943-9D20-E9BF8F991888}" type="presParOf" srcId="{18DB143D-9E27-4E02-AFA5-F665953CBC10}" destId="{07E01157-B979-4F6B-B892-75DB2A2B8B0F}" srcOrd="0" destOrd="0" presId="urn:microsoft.com/office/officeart/2009/3/layout/HorizontalOrganizationChart"/>
    <dgm:cxn modelId="{0201EF5F-17DD-444B-B2DB-0221DD5527C1}" type="presParOf" srcId="{07E01157-B979-4F6B-B892-75DB2A2B8B0F}" destId="{F686C23F-604E-4653-B2CB-27DBB6BED631}" srcOrd="0" destOrd="0" presId="urn:microsoft.com/office/officeart/2009/3/layout/HorizontalOrganizationChart"/>
    <dgm:cxn modelId="{38F3D8D2-9641-2840-A326-BCDACC81C7C8}" type="presParOf" srcId="{F686C23F-604E-4653-B2CB-27DBB6BED631}" destId="{2A2AFDF2-2568-44F8-842C-3BFD70D9F2B1}" srcOrd="0" destOrd="0" presId="urn:microsoft.com/office/officeart/2009/3/layout/HorizontalOrganizationChart"/>
    <dgm:cxn modelId="{31622CE1-9037-A24E-A9B3-1FCCC6F0B47E}" type="presParOf" srcId="{F686C23F-604E-4653-B2CB-27DBB6BED631}" destId="{9CD41DA5-A8A9-4189-B933-DCF665F7DF2D}" srcOrd="1" destOrd="0" presId="urn:microsoft.com/office/officeart/2009/3/layout/HorizontalOrganizationChart"/>
    <dgm:cxn modelId="{97F3A70C-4BDD-7941-B617-80D3A83B3AEA}" type="presParOf" srcId="{07E01157-B979-4F6B-B892-75DB2A2B8B0F}" destId="{96876921-77F4-4E08-9148-E99125692808}" srcOrd="1" destOrd="0" presId="urn:microsoft.com/office/officeart/2009/3/layout/HorizontalOrganizationChart"/>
    <dgm:cxn modelId="{E1E4449D-B3B3-7540-B6E2-9E2388EDEA40}" type="presParOf" srcId="{96876921-77F4-4E08-9148-E99125692808}" destId="{CD82D2C2-9EF5-4CA0-9CEE-9265A38A1F4A}" srcOrd="0" destOrd="0" presId="urn:microsoft.com/office/officeart/2009/3/layout/HorizontalOrganizationChart"/>
    <dgm:cxn modelId="{103302D0-3A2D-7546-B906-2C3022ECF441}" type="presParOf" srcId="{96876921-77F4-4E08-9148-E99125692808}" destId="{9441C830-A66B-4AFB-9252-8069549D4F0A}" srcOrd="1" destOrd="0" presId="urn:microsoft.com/office/officeart/2009/3/layout/HorizontalOrganizationChart"/>
    <dgm:cxn modelId="{FFDC4D92-131B-C64F-90A5-E35F70FBF12D}" type="presParOf" srcId="{9441C830-A66B-4AFB-9252-8069549D4F0A}" destId="{FEAC7974-4462-4948-9F19-4D53C38CC88A}" srcOrd="0" destOrd="0" presId="urn:microsoft.com/office/officeart/2009/3/layout/HorizontalOrganizationChart"/>
    <dgm:cxn modelId="{04FAAFA6-0A42-6548-ABAB-56024F36FFDF}" type="presParOf" srcId="{FEAC7974-4462-4948-9F19-4D53C38CC88A}" destId="{22C8BBC7-02FA-4EF0-899A-834C1FEE39E3}" srcOrd="0" destOrd="0" presId="urn:microsoft.com/office/officeart/2009/3/layout/HorizontalOrganizationChart"/>
    <dgm:cxn modelId="{4CFC00BE-7719-C241-B4CC-454A14D34B3A}" type="presParOf" srcId="{FEAC7974-4462-4948-9F19-4D53C38CC88A}" destId="{CBD704CC-8D6F-4C39-AFA6-3825EE74A965}" srcOrd="1" destOrd="0" presId="urn:microsoft.com/office/officeart/2009/3/layout/HorizontalOrganizationChart"/>
    <dgm:cxn modelId="{37C31CCD-DDAF-6F47-A826-98ECEA373FD2}" type="presParOf" srcId="{9441C830-A66B-4AFB-9252-8069549D4F0A}" destId="{C4FE27A9-6818-468D-8F72-5DEAE64958BC}" srcOrd="1" destOrd="0" presId="urn:microsoft.com/office/officeart/2009/3/layout/HorizontalOrganizationChart"/>
    <dgm:cxn modelId="{E1F9631B-7AB0-2346-8653-6B5976B65DEE}" type="presParOf" srcId="{9441C830-A66B-4AFB-9252-8069549D4F0A}" destId="{B9E24DCA-DEF6-41DD-8228-40542DF88903}" srcOrd="2" destOrd="0" presId="urn:microsoft.com/office/officeart/2009/3/layout/HorizontalOrganizationChart"/>
    <dgm:cxn modelId="{4109505D-BE7A-3142-9FC8-5B560D45CFC6}" type="presParOf" srcId="{96876921-77F4-4E08-9148-E99125692808}" destId="{72A5A8A1-C34D-4CC9-B014-4EDC4C60B5CB}" srcOrd="2" destOrd="0" presId="urn:microsoft.com/office/officeart/2009/3/layout/HorizontalOrganizationChart"/>
    <dgm:cxn modelId="{C766201C-4C20-A149-8D1B-844E9E814E80}" type="presParOf" srcId="{96876921-77F4-4E08-9148-E99125692808}" destId="{99464D45-2B22-432F-8F6C-3394CEC310A7}" srcOrd="3" destOrd="0" presId="urn:microsoft.com/office/officeart/2009/3/layout/HorizontalOrganizationChart"/>
    <dgm:cxn modelId="{80C8D08A-CA02-F64F-9D6A-BBDBEC1407C3}" type="presParOf" srcId="{99464D45-2B22-432F-8F6C-3394CEC310A7}" destId="{7EEFA05D-0146-474D-BB41-35A44BBAC0EB}" srcOrd="0" destOrd="0" presId="urn:microsoft.com/office/officeart/2009/3/layout/HorizontalOrganizationChart"/>
    <dgm:cxn modelId="{D52140CD-E0DC-C442-9460-46A41B23F005}" type="presParOf" srcId="{7EEFA05D-0146-474D-BB41-35A44BBAC0EB}" destId="{86A07B8D-FF15-4EFF-8681-05A46BF1E797}" srcOrd="0" destOrd="0" presId="urn:microsoft.com/office/officeart/2009/3/layout/HorizontalOrganizationChart"/>
    <dgm:cxn modelId="{7D2F6FDD-B011-EC4A-93B2-5C204CC3566E}" type="presParOf" srcId="{7EEFA05D-0146-474D-BB41-35A44BBAC0EB}" destId="{A4529214-DB2D-4B21-8831-F60F2A376559}" srcOrd="1" destOrd="0" presId="urn:microsoft.com/office/officeart/2009/3/layout/HorizontalOrganizationChart"/>
    <dgm:cxn modelId="{7105CB01-8813-084A-97D0-4D8F34EB6D97}" type="presParOf" srcId="{99464D45-2B22-432F-8F6C-3394CEC310A7}" destId="{4C9D6515-EA4F-4DBF-A8FE-0711C70136B1}" srcOrd="1" destOrd="0" presId="urn:microsoft.com/office/officeart/2009/3/layout/HorizontalOrganizationChart"/>
    <dgm:cxn modelId="{C4D60CAF-66DC-284C-BD6A-5F04BDCD43CA}" type="presParOf" srcId="{99464D45-2B22-432F-8F6C-3394CEC310A7}" destId="{686779DB-34D3-4F60-84B6-A35826FF3C2A}" srcOrd="2" destOrd="0" presId="urn:microsoft.com/office/officeart/2009/3/layout/HorizontalOrganizationChart"/>
    <dgm:cxn modelId="{6294EBBA-ED5D-8345-BBDE-1977A4B12E0E}" type="presParOf" srcId="{96876921-77F4-4E08-9148-E99125692808}" destId="{3F1E01D9-5E02-9E4C-9108-E7A21719D88D}" srcOrd="4" destOrd="0" presId="urn:microsoft.com/office/officeart/2009/3/layout/HorizontalOrganizationChart"/>
    <dgm:cxn modelId="{BDF021B9-23CD-D048-862B-95483C55E629}" type="presParOf" srcId="{96876921-77F4-4E08-9148-E99125692808}" destId="{0CDFBA50-19EC-B94F-B193-6150FB2BAEE0}" srcOrd="5" destOrd="0" presId="urn:microsoft.com/office/officeart/2009/3/layout/HorizontalOrganizationChart"/>
    <dgm:cxn modelId="{3B4CCA11-B9DA-CD41-85AD-5F4BD92FDDF1}" type="presParOf" srcId="{0CDFBA50-19EC-B94F-B193-6150FB2BAEE0}" destId="{89C5D381-9245-DB45-97D4-9D93E59502B9}" srcOrd="0" destOrd="0" presId="urn:microsoft.com/office/officeart/2009/3/layout/HorizontalOrganizationChart"/>
    <dgm:cxn modelId="{BAAF6920-1A49-2D48-BDDC-0ACA88A1A27A}" type="presParOf" srcId="{89C5D381-9245-DB45-97D4-9D93E59502B9}" destId="{8FFE89F4-9A8B-E841-98C0-F1ED7D330E33}" srcOrd="0" destOrd="0" presId="urn:microsoft.com/office/officeart/2009/3/layout/HorizontalOrganizationChart"/>
    <dgm:cxn modelId="{77AD1064-1ADF-6C47-BF5B-99ABA2DB5ACB}" type="presParOf" srcId="{89C5D381-9245-DB45-97D4-9D93E59502B9}" destId="{07BB58DF-2C0E-5D4B-B22B-EFAAEAD11618}" srcOrd="1" destOrd="0" presId="urn:microsoft.com/office/officeart/2009/3/layout/HorizontalOrganizationChart"/>
    <dgm:cxn modelId="{A3BBCAF3-A4D1-514D-870D-B22085F2C761}" type="presParOf" srcId="{0CDFBA50-19EC-B94F-B193-6150FB2BAEE0}" destId="{8112A080-203E-2947-A6C7-C3333138ECB2}" srcOrd="1" destOrd="0" presId="urn:microsoft.com/office/officeart/2009/3/layout/HorizontalOrganizationChart"/>
    <dgm:cxn modelId="{486F8079-686A-0C49-B066-E1173C4FC661}" type="presParOf" srcId="{0CDFBA50-19EC-B94F-B193-6150FB2BAEE0}" destId="{967DB294-6F06-5842-A466-863D242D4C5C}" srcOrd="2" destOrd="0" presId="urn:microsoft.com/office/officeart/2009/3/layout/HorizontalOrganizationChart"/>
    <dgm:cxn modelId="{53534399-8AF0-2B42-A81D-FC873822CE7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B5CD5CFE-2EDD-3548-A686-C52122692635}" type="presOf" srcId="{7638F483-EC40-4669-A117-0C6040B4A66B}" destId="{A4529214-DB2D-4B21-8831-F60F2A376559}" srcOrd="1" destOrd="0" presId="urn:microsoft.com/office/officeart/2009/3/layout/HorizontalOrganizationChart"/>
    <dgm:cxn modelId="{8297FBFE-CE32-B74D-8D06-C870580E2162}" type="presOf" srcId="{5811DC2D-E2B4-5044-B9CC-83D3F2EE272C}" destId="{8FFE89F4-9A8B-E841-98C0-F1ED7D330E3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0AED125-51B4-B840-B821-D491FFCC3E93}" type="presOf" srcId="{32CCF273-13E7-F34B-A03D-CE20C7E427C3}" destId="{3F1E01D9-5E02-9E4C-9108-E7A21719D88D}" srcOrd="0" destOrd="0" presId="urn:microsoft.com/office/officeart/2009/3/layout/HorizontalOrganizationChart"/>
    <dgm:cxn modelId="{DE356365-4A94-AB40-8871-6973496A0C8F}" type="presOf" srcId="{7638F483-EC40-4669-A117-0C6040B4A66B}" destId="{86A07B8D-FF15-4EFF-8681-05A46BF1E797}" srcOrd="0" destOrd="0" presId="urn:microsoft.com/office/officeart/2009/3/layout/HorizontalOrganizationChart"/>
    <dgm:cxn modelId="{3636F67D-BEAA-8A4E-9F73-2EE3E0D54472}" type="presOf" srcId="{F05BBA42-D7AF-4BA0-8C3F-85B1FE28E48F}" destId="{18DB143D-9E27-4E02-AFA5-F665953CBC10}" srcOrd="0" destOrd="0" presId="urn:microsoft.com/office/officeart/2009/3/layout/HorizontalOrganizationChart"/>
    <dgm:cxn modelId="{CC02EB5D-7285-7943-A5F5-77DBD03FC3E4}"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83975FA-A966-D24A-9507-0F06D25FEFAB}" type="presOf" srcId="{57E64457-75B6-40DF-86BF-80888D7FBBC5}" destId="{72A5A8A1-C34D-4CC9-B014-4EDC4C60B5CB}" srcOrd="0"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CD10CEFA-C9C7-EA49-99AB-E99CC3BAA164}" type="presOf" srcId="{3FA44A42-E0AE-412C-8071-9A37D30DD567}" destId="{22C8BBC7-02FA-4EF0-899A-834C1FEE39E3}" srcOrd="0" destOrd="0" presId="urn:microsoft.com/office/officeart/2009/3/layout/HorizontalOrganizationChart"/>
    <dgm:cxn modelId="{D94B229B-813C-AE48-B09B-7A928404D610}" type="presOf" srcId="{9AC2E227-803C-4016-BF2C-9291B6CAA290}" destId="{9CD41DA5-A8A9-4189-B933-DCF665F7DF2D}" srcOrd="1" destOrd="0" presId="urn:microsoft.com/office/officeart/2009/3/layout/HorizontalOrganizationChart"/>
    <dgm:cxn modelId="{9E318FB1-465D-E24A-9005-D9BE58494BF9}" type="presOf" srcId="{5811DC2D-E2B4-5044-B9CC-83D3F2EE272C}" destId="{07BB58DF-2C0E-5D4B-B22B-EFAAEAD11618}" srcOrd="1" destOrd="0" presId="urn:microsoft.com/office/officeart/2009/3/layout/HorizontalOrganizationChart"/>
    <dgm:cxn modelId="{C17D00A9-890A-ED4E-A685-7FBCA58DB43C}"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8983018-D059-7245-9F65-A28102DB1F4A}" type="presOf" srcId="{9AC2E227-803C-4016-BF2C-9291B6CAA290}" destId="{2A2AFDF2-2568-44F8-842C-3BFD70D9F2B1}" srcOrd="0" destOrd="0" presId="urn:microsoft.com/office/officeart/2009/3/layout/HorizontalOrganizationChart"/>
    <dgm:cxn modelId="{1EDC7D05-9BF6-7E43-97A0-D3ED32501D0C}" type="presParOf" srcId="{18DB143D-9E27-4E02-AFA5-F665953CBC10}" destId="{07E01157-B979-4F6B-B892-75DB2A2B8B0F}" srcOrd="0" destOrd="0" presId="urn:microsoft.com/office/officeart/2009/3/layout/HorizontalOrganizationChart"/>
    <dgm:cxn modelId="{1611B9E0-A1C9-F44C-8544-A709CEAEF814}" type="presParOf" srcId="{07E01157-B979-4F6B-B892-75DB2A2B8B0F}" destId="{F686C23F-604E-4653-B2CB-27DBB6BED631}" srcOrd="0" destOrd="0" presId="urn:microsoft.com/office/officeart/2009/3/layout/HorizontalOrganizationChart"/>
    <dgm:cxn modelId="{BB9202AF-8ED9-1B4C-985D-8EFDC40F1A90}" type="presParOf" srcId="{F686C23F-604E-4653-B2CB-27DBB6BED631}" destId="{2A2AFDF2-2568-44F8-842C-3BFD70D9F2B1}" srcOrd="0" destOrd="0" presId="urn:microsoft.com/office/officeart/2009/3/layout/HorizontalOrganizationChart"/>
    <dgm:cxn modelId="{756747FA-52D8-1A47-992C-524B4FEB793F}" type="presParOf" srcId="{F686C23F-604E-4653-B2CB-27DBB6BED631}" destId="{9CD41DA5-A8A9-4189-B933-DCF665F7DF2D}" srcOrd="1" destOrd="0" presId="urn:microsoft.com/office/officeart/2009/3/layout/HorizontalOrganizationChart"/>
    <dgm:cxn modelId="{45E79E8B-BC3F-4E45-893F-A252A1E7100B}" type="presParOf" srcId="{07E01157-B979-4F6B-B892-75DB2A2B8B0F}" destId="{96876921-77F4-4E08-9148-E99125692808}" srcOrd="1" destOrd="0" presId="urn:microsoft.com/office/officeart/2009/3/layout/HorizontalOrganizationChart"/>
    <dgm:cxn modelId="{5B3AD8B7-560E-0A49-A0EA-8612D68C6BBE}" type="presParOf" srcId="{96876921-77F4-4E08-9148-E99125692808}" destId="{CD82D2C2-9EF5-4CA0-9CEE-9265A38A1F4A}" srcOrd="0" destOrd="0" presId="urn:microsoft.com/office/officeart/2009/3/layout/HorizontalOrganizationChart"/>
    <dgm:cxn modelId="{99DBB90F-9941-3D47-97E9-8828AC7BF4EF}" type="presParOf" srcId="{96876921-77F4-4E08-9148-E99125692808}" destId="{9441C830-A66B-4AFB-9252-8069549D4F0A}" srcOrd="1" destOrd="0" presId="urn:microsoft.com/office/officeart/2009/3/layout/HorizontalOrganizationChart"/>
    <dgm:cxn modelId="{DE97A004-9F44-E04B-A719-0862FEBCBCEB}" type="presParOf" srcId="{9441C830-A66B-4AFB-9252-8069549D4F0A}" destId="{FEAC7974-4462-4948-9F19-4D53C38CC88A}" srcOrd="0" destOrd="0" presId="urn:microsoft.com/office/officeart/2009/3/layout/HorizontalOrganizationChart"/>
    <dgm:cxn modelId="{61A1310C-8DEB-3142-9C3C-FB3098B9E5CE}" type="presParOf" srcId="{FEAC7974-4462-4948-9F19-4D53C38CC88A}" destId="{22C8BBC7-02FA-4EF0-899A-834C1FEE39E3}" srcOrd="0" destOrd="0" presId="urn:microsoft.com/office/officeart/2009/3/layout/HorizontalOrganizationChart"/>
    <dgm:cxn modelId="{644BE2F7-0D6F-0A4C-92E5-E535DD6EEF79}" type="presParOf" srcId="{FEAC7974-4462-4948-9F19-4D53C38CC88A}" destId="{CBD704CC-8D6F-4C39-AFA6-3825EE74A965}" srcOrd="1" destOrd="0" presId="urn:microsoft.com/office/officeart/2009/3/layout/HorizontalOrganizationChart"/>
    <dgm:cxn modelId="{8EFD8A3D-5297-4747-8F13-D30827084D04}" type="presParOf" srcId="{9441C830-A66B-4AFB-9252-8069549D4F0A}" destId="{C4FE27A9-6818-468D-8F72-5DEAE64958BC}" srcOrd="1" destOrd="0" presId="urn:microsoft.com/office/officeart/2009/3/layout/HorizontalOrganizationChart"/>
    <dgm:cxn modelId="{D3F82977-6E56-2A43-9F4E-AFB210BA85BA}" type="presParOf" srcId="{9441C830-A66B-4AFB-9252-8069549D4F0A}" destId="{B9E24DCA-DEF6-41DD-8228-40542DF88903}" srcOrd="2" destOrd="0" presId="urn:microsoft.com/office/officeart/2009/3/layout/HorizontalOrganizationChart"/>
    <dgm:cxn modelId="{689B775F-E311-244D-A044-2E73014C4A6F}" type="presParOf" srcId="{96876921-77F4-4E08-9148-E99125692808}" destId="{72A5A8A1-C34D-4CC9-B014-4EDC4C60B5CB}" srcOrd="2" destOrd="0" presId="urn:microsoft.com/office/officeart/2009/3/layout/HorizontalOrganizationChart"/>
    <dgm:cxn modelId="{7CE01187-6F8C-4240-9BA5-06C16EF49371}" type="presParOf" srcId="{96876921-77F4-4E08-9148-E99125692808}" destId="{99464D45-2B22-432F-8F6C-3394CEC310A7}" srcOrd="3" destOrd="0" presId="urn:microsoft.com/office/officeart/2009/3/layout/HorizontalOrganizationChart"/>
    <dgm:cxn modelId="{AB4A4EBA-7125-384A-9676-99D8C7318BA7}" type="presParOf" srcId="{99464D45-2B22-432F-8F6C-3394CEC310A7}" destId="{7EEFA05D-0146-474D-BB41-35A44BBAC0EB}" srcOrd="0" destOrd="0" presId="urn:microsoft.com/office/officeart/2009/3/layout/HorizontalOrganizationChart"/>
    <dgm:cxn modelId="{040449E4-88FA-824D-A3AE-3B0EC2EE81B6}" type="presParOf" srcId="{7EEFA05D-0146-474D-BB41-35A44BBAC0EB}" destId="{86A07B8D-FF15-4EFF-8681-05A46BF1E797}" srcOrd="0" destOrd="0" presId="urn:microsoft.com/office/officeart/2009/3/layout/HorizontalOrganizationChart"/>
    <dgm:cxn modelId="{11A20E9D-AA80-9D49-9430-3FADC596CC73}" type="presParOf" srcId="{7EEFA05D-0146-474D-BB41-35A44BBAC0EB}" destId="{A4529214-DB2D-4B21-8831-F60F2A376559}" srcOrd="1" destOrd="0" presId="urn:microsoft.com/office/officeart/2009/3/layout/HorizontalOrganizationChart"/>
    <dgm:cxn modelId="{E498D9C3-DF65-DE4C-A525-BA617D13296E}" type="presParOf" srcId="{99464D45-2B22-432F-8F6C-3394CEC310A7}" destId="{4C9D6515-EA4F-4DBF-A8FE-0711C70136B1}" srcOrd="1" destOrd="0" presId="urn:microsoft.com/office/officeart/2009/3/layout/HorizontalOrganizationChart"/>
    <dgm:cxn modelId="{1C966585-A4E0-4344-B6A9-028DB3631A25}" type="presParOf" srcId="{99464D45-2B22-432F-8F6C-3394CEC310A7}" destId="{686779DB-34D3-4F60-84B6-A35826FF3C2A}" srcOrd="2" destOrd="0" presId="urn:microsoft.com/office/officeart/2009/3/layout/HorizontalOrganizationChart"/>
    <dgm:cxn modelId="{A75D0EDA-E62C-3741-B077-E570C085DA3A}" type="presParOf" srcId="{96876921-77F4-4E08-9148-E99125692808}" destId="{3F1E01D9-5E02-9E4C-9108-E7A21719D88D}" srcOrd="4" destOrd="0" presId="urn:microsoft.com/office/officeart/2009/3/layout/HorizontalOrganizationChart"/>
    <dgm:cxn modelId="{3EFDF00B-4544-4E46-B094-FC8CF04F5274}" type="presParOf" srcId="{96876921-77F4-4E08-9148-E99125692808}" destId="{0CDFBA50-19EC-B94F-B193-6150FB2BAEE0}" srcOrd="5" destOrd="0" presId="urn:microsoft.com/office/officeart/2009/3/layout/HorizontalOrganizationChart"/>
    <dgm:cxn modelId="{E52815AE-EF9E-8941-85F9-88C6FBF7DFB1}" type="presParOf" srcId="{0CDFBA50-19EC-B94F-B193-6150FB2BAEE0}" destId="{89C5D381-9245-DB45-97D4-9D93E59502B9}" srcOrd="0" destOrd="0" presId="urn:microsoft.com/office/officeart/2009/3/layout/HorizontalOrganizationChart"/>
    <dgm:cxn modelId="{5FD7C310-1831-E14E-846D-414E026337F8}" type="presParOf" srcId="{89C5D381-9245-DB45-97D4-9D93E59502B9}" destId="{8FFE89F4-9A8B-E841-98C0-F1ED7D330E33}" srcOrd="0" destOrd="0" presId="urn:microsoft.com/office/officeart/2009/3/layout/HorizontalOrganizationChart"/>
    <dgm:cxn modelId="{97CE54F2-3AE9-E84F-8230-C6A50B796A42}" type="presParOf" srcId="{89C5D381-9245-DB45-97D4-9D93E59502B9}" destId="{07BB58DF-2C0E-5D4B-B22B-EFAAEAD11618}" srcOrd="1" destOrd="0" presId="urn:microsoft.com/office/officeart/2009/3/layout/HorizontalOrganizationChart"/>
    <dgm:cxn modelId="{ACBC283E-FBCE-1E48-A6AB-6CE9F6809ED4}" type="presParOf" srcId="{0CDFBA50-19EC-B94F-B193-6150FB2BAEE0}" destId="{8112A080-203E-2947-A6C7-C3333138ECB2}" srcOrd="1" destOrd="0" presId="urn:microsoft.com/office/officeart/2009/3/layout/HorizontalOrganizationChart"/>
    <dgm:cxn modelId="{F5D1D5B8-113C-2B47-B607-804406FD366A}" type="presParOf" srcId="{0CDFBA50-19EC-B94F-B193-6150FB2BAEE0}" destId="{967DB294-6F06-5842-A466-863D242D4C5C}" srcOrd="2" destOrd="0" presId="urn:microsoft.com/office/officeart/2009/3/layout/HorizontalOrganizationChart"/>
    <dgm:cxn modelId="{D18A2546-F416-CF45-A4B9-84A7DD4E3E5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74D87685-EBC3-B24E-9990-237B6A75D070}" type="presOf" srcId="{5811DC2D-E2B4-5044-B9CC-83D3F2EE272C}" destId="{07BB58DF-2C0E-5D4B-B22B-EFAAEAD11618}" srcOrd="1" destOrd="0" presId="urn:microsoft.com/office/officeart/2009/3/layout/HorizontalOrganizationChart"/>
    <dgm:cxn modelId="{4CDD7F1D-DF9D-6546-ABAC-31275DE2BEE9}"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BB237B3-FA90-7A4B-8CD4-4E48B969AA23}" type="presOf" srcId="{7638F483-EC40-4669-A117-0C6040B4A66B}" destId="{A4529214-DB2D-4B21-8831-F60F2A376559}" srcOrd="1" destOrd="0" presId="urn:microsoft.com/office/officeart/2009/3/layout/HorizontalOrganizationChart"/>
    <dgm:cxn modelId="{3A923DBB-C3C8-9347-B3FD-5540A0245559}" type="presOf" srcId="{9AC2E227-803C-4016-BF2C-9291B6CAA290}" destId="{2A2AFDF2-2568-44F8-842C-3BFD70D9F2B1}" srcOrd="0" destOrd="0" presId="urn:microsoft.com/office/officeart/2009/3/layout/HorizontalOrganizationChart"/>
    <dgm:cxn modelId="{92A09648-AC70-3646-9326-F2E89C62EE22}" type="presOf" srcId="{3FA44A42-E0AE-412C-8071-9A37D30DD567}" destId="{22C8BBC7-02FA-4EF0-899A-834C1FEE39E3}" srcOrd="0" destOrd="0" presId="urn:microsoft.com/office/officeart/2009/3/layout/HorizontalOrganizationChart"/>
    <dgm:cxn modelId="{79973A44-7A64-8546-950C-ABA9827DCB09}" type="presOf" srcId="{32CCF273-13E7-F34B-A03D-CE20C7E427C3}" destId="{3F1E01D9-5E02-9E4C-9108-E7A21719D88D}"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01F213DB-227B-274B-97A4-999CF0BF316E}" type="presOf" srcId="{57E64457-75B6-40DF-86BF-80888D7FBBC5}" destId="{72A5A8A1-C34D-4CC9-B014-4EDC4C60B5CB}" srcOrd="0" destOrd="0" presId="urn:microsoft.com/office/officeart/2009/3/layout/HorizontalOrganizationChart"/>
    <dgm:cxn modelId="{EAFE8F35-9AC0-EF4F-B40B-2CAF3D0D7508}"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16BF023-C597-F14B-BA13-CF2017236717}" type="presOf" srcId="{7638F483-EC40-4669-A117-0C6040B4A66B}" destId="{86A07B8D-FF15-4EFF-8681-05A46BF1E797}" srcOrd="0" destOrd="0" presId="urn:microsoft.com/office/officeart/2009/3/layout/HorizontalOrganizationChart"/>
    <dgm:cxn modelId="{733BFC66-541C-DB4B-B942-C0B0316B3502}" type="presOf" srcId="{3FA44A42-E0AE-412C-8071-9A37D30DD567}" destId="{CBD704CC-8D6F-4C39-AFA6-3825EE74A965}" srcOrd="1" destOrd="0" presId="urn:microsoft.com/office/officeart/2009/3/layout/HorizontalOrganizationChart"/>
    <dgm:cxn modelId="{504C5E82-8C3D-E544-B615-8064FCE631F8}" type="presOf" srcId="{9AC2E227-803C-4016-BF2C-9291B6CAA290}" destId="{9CD41DA5-A8A9-4189-B933-DCF665F7DF2D}" srcOrd="1" destOrd="0" presId="urn:microsoft.com/office/officeart/2009/3/layout/HorizontalOrganizationChart"/>
    <dgm:cxn modelId="{F9F6B44A-700E-4745-83B9-6A91B809B57D}" type="presOf" srcId="{5811DC2D-E2B4-5044-B9CC-83D3F2EE272C}" destId="{8FFE89F4-9A8B-E841-98C0-F1ED7D330E33}" srcOrd="0" destOrd="0" presId="urn:microsoft.com/office/officeart/2009/3/layout/HorizontalOrganizationChart"/>
    <dgm:cxn modelId="{5A71BCE2-9261-AF4B-AF81-F6E0A7588086}" type="presParOf" srcId="{18DB143D-9E27-4E02-AFA5-F665953CBC10}" destId="{07E01157-B979-4F6B-B892-75DB2A2B8B0F}" srcOrd="0" destOrd="0" presId="urn:microsoft.com/office/officeart/2009/3/layout/HorizontalOrganizationChart"/>
    <dgm:cxn modelId="{DF3A3BFE-DC44-F948-8249-8A1DF3766237}" type="presParOf" srcId="{07E01157-B979-4F6B-B892-75DB2A2B8B0F}" destId="{F686C23F-604E-4653-B2CB-27DBB6BED631}" srcOrd="0" destOrd="0" presId="urn:microsoft.com/office/officeart/2009/3/layout/HorizontalOrganizationChart"/>
    <dgm:cxn modelId="{1F394330-2DD8-FB4D-BAEC-9AE4304C9595}" type="presParOf" srcId="{F686C23F-604E-4653-B2CB-27DBB6BED631}" destId="{2A2AFDF2-2568-44F8-842C-3BFD70D9F2B1}" srcOrd="0" destOrd="0" presId="urn:microsoft.com/office/officeart/2009/3/layout/HorizontalOrganizationChart"/>
    <dgm:cxn modelId="{4066EA1B-54DC-7145-8795-762434534D19}" type="presParOf" srcId="{F686C23F-604E-4653-B2CB-27DBB6BED631}" destId="{9CD41DA5-A8A9-4189-B933-DCF665F7DF2D}" srcOrd="1" destOrd="0" presId="urn:microsoft.com/office/officeart/2009/3/layout/HorizontalOrganizationChart"/>
    <dgm:cxn modelId="{B11801B2-F531-444A-86D1-BB4362E7157F}" type="presParOf" srcId="{07E01157-B979-4F6B-B892-75DB2A2B8B0F}" destId="{96876921-77F4-4E08-9148-E99125692808}" srcOrd="1" destOrd="0" presId="urn:microsoft.com/office/officeart/2009/3/layout/HorizontalOrganizationChart"/>
    <dgm:cxn modelId="{BF3F652A-820D-1043-821E-785907C657EA}" type="presParOf" srcId="{96876921-77F4-4E08-9148-E99125692808}" destId="{CD82D2C2-9EF5-4CA0-9CEE-9265A38A1F4A}" srcOrd="0" destOrd="0" presId="urn:microsoft.com/office/officeart/2009/3/layout/HorizontalOrganizationChart"/>
    <dgm:cxn modelId="{B0491961-6331-AE44-935D-7DB05464E93E}" type="presParOf" srcId="{96876921-77F4-4E08-9148-E99125692808}" destId="{9441C830-A66B-4AFB-9252-8069549D4F0A}" srcOrd="1" destOrd="0" presId="urn:microsoft.com/office/officeart/2009/3/layout/HorizontalOrganizationChart"/>
    <dgm:cxn modelId="{2C66C92C-7AAE-8549-A4FC-FD8C4146421E}" type="presParOf" srcId="{9441C830-A66B-4AFB-9252-8069549D4F0A}" destId="{FEAC7974-4462-4948-9F19-4D53C38CC88A}" srcOrd="0" destOrd="0" presId="urn:microsoft.com/office/officeart/2009/3/layout/HorizontalOrganizationChart"/>
    <dgm:cxn modelId="{98C137CF-C870-B948-B882-B5D0191D91CB}" type="presParOf" srcId="{FEAC7974-4462-4948-9F19-4D53C38CC88A}" destId="{22C8BBC7-02FA-4EF0-899A-834C1FEE39E3}" srcOrd="0" destOrd="0" presId="urn:microsoft.com/office/officeart/2009/3/layout/HorizontalOrganizationChart"/>
    <dgm:cxn modelId="{17DAD9B3-F284-A14B-A9C1-CC06423F668D}" type="presParOf" srcId="{FEAC7974-4462-4948-9F19-4D53C38CC88A}" destId="{CBD704CC-8D6F-4C39-AFA6-3825EE74A965}" srcOrd="1" destOrd="0" presId="urn:microsoft.com/office/officeart/2009/3/layout/HorizontalOrganizationChart"/>
    <dgm:cxn modelId="{7F42EE2C-4D34-6941-8B74-3DEE3DAFC38A}" type="presParOf" srcId="{9441C830-A66B-4AFB-9252-8069549D4F0A}" destId="{C4FE27A9-6818-468D-8F72-5DEAE64958BC}" srcOrd="1" destOrd="0" presId="urn:microsoft.com/office/officeart/2009/3/layout/HorizontalOrganizationChart"/>
    <dgm:cxn modelId="{635802B5-A6A8-6047-B69F-ED29A0DD93EC}" type="presParOf" srcId="{9441C830-A66B-4AFB-9252-8069549D4F0A}" destId="{B9E24DCA-DEF6-41DD-8228-40542DF88903}" srcOrd="2" destOrd="0" presId="urn:microsoft.com/office/officeart/2009/3/layout/HorizontalOrganizationChart"/>
    <dgm:cxn modelId="{437952B4-AC0E-4A4C-9B9C-7C72F16BEEFB}" type="presParOf" srcId="{96876921-77F4-4E08-9148-E99125692808}" destId="{72A5A8A1-C34D-4CC9-B014-4EDC4C60B5CB}" srcOrd="2" destOrd="0" presId="urn:microsoft.com/office/officeart/2009/3/layout/HorizontalOrganizationChart"/>
    <dgm:cxn modelId="{116BF2DF-95AC-1F4B-A112-BDB3F70B71D3}" type="presParOf" srcId="{96876921-77F4-4E08-9148-E99125692808}" destId="{99464D45-2B22-432F-8F6C-3394CEC310A7}" srcOrd="3" destOrd="0" presId="urn:microsoft.com/office/officeart/2009/3/layout/HorizontalOrganizationChart"/>
    <dgm:cxn modelId="{A415F62D-1137-CB4E-A88D-8EB7919B3FC0}" type="presParOf" srcId="{99464D45-2B22-432F-8F6C-3394CEC310A7}" destId="{7EEFA05D-0146-474D-BB41-35A44BBAC0EB}" srcOrd="0" destOrd="0" presId="urn:microsoft.com/office/officeart/2009/3/layout/HorizontalOrganizationChart"/>
    <dgm:cxn modelId="{108B9DEC-36A3-6B43-A0B8-A56B34EEA09B}" type="presParOf" srcId="{7EEFA05D-0146-474D-BB41-35A44BBAC0EB}" destId="{86A07B8D-FF15-4EFF-8681-05A46BF1E797}" srcOrd="0" destOrd="0" presId="urn:microsoft.com/office/officeart/2009/3/layout/HorizontalOrganizationChart"/>
    <dgm:cxn modelId="{D1F255A2-B4D2-2B4F-83F1-70283D38ADB0}" type="presParOf" srcId="{7EEFA05D-0146-474D-BB41-35A44BBAC0EB}" destId="{A4529214-DB2D-4B21-8831-F60F2A376559}" srcOrd="1" destOrd="0" presId="urn:microsoft.com/office/officeart/2009/3/layout/HorizontalOrganizationChart"/>
    <dgm:cxn modelId="{06C8B39F-BA97-6341-95A8-1DA3FF0C4D3F}" type="presParOf" srcId="{99464D45-2B22-432F-8F6C-3394CEC310A7}" destId="{4C9D6515-EA4F-4DBF-A8FE-0711C70136B1}" srcOrd="1" destOrd="0" presId="urn:microsoft.com/office/officeart/2009/3/layout/HorizontalOrganizationChart"/>
    <dgm:cxn modelId="{B0109443-EAA2-8241-9F1B-C9778285BE6A}" type="presParOf" srcId="{99464D45-2B22-432F-8F6C-3394CEC310A7}" destId="{686779DB-34D3-4F60-84B6-A35826FF3C2A}" srcOrd="2" destOrd="0" presId="urn:microsoft.com/office/officeart/2009/3/layout/HorizontalOrganizationChart"/>
    <dgm:cxn modelId="{D0C6FF64-8471-8640-AB88-F07A19C00564}" type="presParOf" srcId="{96876921-77F4-4E08-9148-E99125692808}" destId="{3F1E01D9-5E02-9E4C-9108-E7A21719D88D}" srcOrd="4" destOrd="0" presId="urn:microsoft.com/office/officeart/2009/3/layout/HorizontalOrganizationChart"/>
    <dgm:cxn modelId="{6A6B108B-032C-444E-9159-723C7A8545A5}" type="presParOf" srcId="{96876921-77F4-4E08-9148-E99125692808}" destId="{0CDFBA50-19EC-B94F-B193-6150FB2BAEE0}" srcOrd="5" destOrd="0" presId="urn:microsoft.com/office/officeart/2009/3/layout/HorizontalOrganizationChart"/>
    <dgm:cxn modelId="{532956A0-B76B-714F-B9B1-6EE9A2A8CCDC}" type="presParOf" srcId="{0CDFBA50-19EC-B94F-B193-6150FB2BAEE0}" destId="{89C5D381-9245-DB45-97D4-9D93E59502B9}" srcOrd="0" destOrd="0" presId="urn:microsoft.com/office/officeart/2009/3/layout/HorizontalOrganizationChart"/>
    <dgm:cxn modelId="{5779A595-B19B-9244-950A-4E0749DD5675}" type="presParOf" srcId="{89C5D381-9245-DB45-97D4-9D93E59502B9}" destId="{8FFE89F4-9A8B-E841-98C0-F1ED7D330E33}" srcOrd="0" destOrd="0" presId="urn:microsoft.com/office/officeart/2009/3/layout/HorizontalOrganizationChart"/>
    <dgm:cxn modelId="{2FF45923-DBDD-3D47-BC19-1DFC9E4204CE}" type="presParOf" srcId="{89C5D381-9245-DB45-97D4-9D93E59502B9}" destId="{07BB58DF-2C0E-5D4B-B22B-EFAAEAD11618}" srcOrd="1" destOrd="0" presId="urn:microsoft.com/office/officeart/2009/3/layout/HorizontalOrganizationChart"/>
    <dgm:cxn modelId="{D19F3039-2CAC-D348-B8B3-721FE8E90FC4}" type="presParOf" srcId="{0CDFBA50-19EC-B94F-B193-6150FB2BAEE0}" destId="{8112A080-203E-2947-A6C7-C3333138ECB2}" srcOrd="1" destOrd="0" presId="urn:microsoft.com/office/officeart/2009/3/layout/HorizontalOrganizationChart"/>
    <dgm:cxn modelId="{D06D7FCD-F92A-734C-8053-27CDE5A903BE}" type="presParOf" srcId="{0CDFBA50-19EC-B94F-B193-6150FB2BAEE0}" destId="{967DB294-6F06-5842-A466-863D242D4C5C}" srcOrd="2" destOrd="0" presId="urn:microsoft.com/office/officeart/2009/3/layout/HorizontalOrganizationChart"/>
    <dgm:cxn modelId="{24F0EA09-7CB0-0348-A3DA-2F14A8B2870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07CFDDAE-583C-BD41-989B-F3C27C883724}" type="presOf" srcId="{57E64457-75B6-40DF-86BF-80888D7FBBC5}" destId="{72A5A8A1-C34D-4CC9-B014-4EDC4C60B5CB}" srcOrd="0" destOrd="0" presId="urn:microsoft.com/office/officeart/2009/3/layout/HorizontalOrganizationChart"/>
    <dgm:cxn modelId="{6167ACFB-9884-5F43-9147-2AE18FB6CE4B}" type="presOf" srcId="{32CCF273-13E7-F34B-A03D-CE20C7E427C3}" destId="{3F1E01D9-5E02-9E4C-9108-E7A21719D88D}"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CA4B177F-1234-3E44-A23F-D893C5A10284}" type="presOf" srcId="{3FA44A42-E0AE-412C-8071-9A37D30DD567}" destId="{CBD704CC-8D6F-4C39-AFA6-3825EE74A965}" srcOrd="1" destOrd="0" presId="urn:microsoft.com/office/officeart/2009/3/layout/HorizontalOrganizationChart"/>
    <dgm:cxn modelId="{0D80CD61-D959-364E-B3FC-3ED06E939562}" type="presOf" srcId="{5811DC2D-E2B4-5044-B9CC-83D3F2EE272C}" destId="{07BB58DF-2C0E-5D4B-B22B-EFAAEAD11618}" srcOrd="1" destOrd="0" presId="urn:microsoft.com/office/officeart/2009/3/layout/HorizontalOrganizationChart"/>
    <dgm:cxn modelId="{003D9671-C208-EC4D-8D57-4820D8EE2D6B}" type="presOf" srcId="{5811DC2D-E2B4-5044-B9CC-83D3F2EE272C}" destId="{8FFE89F4-9A8B-E841-98C0-F1ED7D330E33}" srcOrd="0" destOrd="0" presId="urn:microsoft.com/office/officeart/2009/3/layout/HorizontalOrganizationChart"/>
    <dgm:cxn modelId="{386C6258-3696-7A4E-A9F4-71A8F7B8E1CB}" type="presOf" srcId="{3FA44A42-E0AE-412C-8071-9A37D30DD567}" destId="{22C8BBC7-02FA-4EF0-899A-834C1FEE39E3}" srcOrd="0" destOrd="0" presId="urn:microsoft.com/office/officeart/2009/3/layout/HorizontalOrganizationChart"/>
    <dgm:cxn modelId="{7A4C4E47-6BE6-6740-8A70-F8E9AC476C26}" type="presOf" srcId="{7638F483-EC40-4669-A117-0C6040B4A66B}" destId="{86A07B8D-FF15-4EFF-8681-05A46BF1E797}" srcOrd="0" destOrd="0" presId="urn:microsoft.com/office/officeart/2009/3/layout/HorizontalOrganizationChart"/>
    <dgm:cxn modelId="{672931E0-A5B6-D641-B9D0-D79F8E9B520D}"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B55EC45-D96D-1E4C-AD22-E22BDCA0B6EF}" type="presOf" srcId="{7638F483-EC40-4669-A117-0C6040B4A66B}" destId="{A4529214-DB2D-4B21-8831-F60F2A376559}" srcOrd="1" destOrd="0" presId="urn:microsoft.com/office/officeart/2009/3/layout/HorizontalOrganizationChart"/>
    <dgm:cxn modelId="{E4D0E8A1-5DE4-6745-B8A3-5B87F01F2F95}" type="presOf" srcId="{9AC2E227-803C-4016-BF2C-9291B6CAA290}" destId="{9CD41DA5-A8A9-4189-B933-DCF665F7DF2D}" srcOrd="1" destOrd="0" presId="urn:microsoft.com/office/officeart/2009/3/layout/HorizontalOrganizationChart"/>
    <dgm:cxn modelId="{BD659062-24BF-4548-85CB-870027C799DE}"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EA9BE8F-53C0-5A40-A01B-8CA0772DCAD9}" type="presOf" srcId="{F05BBA42-D7AF-4BA0-8C3F-85B1FE28E48F}" destId="{18DB143D-9E27-4E02-AFA5-F665953CBC10}" srcOrd="0" destOrd="0" presId="urn:microsoft.com/office/officeart/2009/3/layout/HorizontalOrganizationChart"/>
    <dgm:cxn modelId="{3B3BD2F4-E1C9-5A4C-9731-7D608EFE9525}" type="presParOf" srcId="{18DB143D-9E27-4E02-AFA5-F665953CBC10}" destId="{07E01157-B979-4F6B-B892-75DB2A2B8B0F}" srcOrd="0" destOrd="0" presId="urn:microsoft.com/office/officeart/2009/3/layout/HorizontalOrganizationChart"/>
    <dgm:cxn modelId="{853D809F-A7E4-DE4C-875C-6C6B23A58BD3}" type="presParOf" srcId="{07E01157-B979-4F6B-B892-75DB2A2B8B0F}" destId="{F686C23F-604E-4653-B2CB-27DBB6BED631}" srcOrd="0" destOrd="0" presId="urn:microsoft.com/office/officeart/2009/3/layout/HorizontalOrganizationChart"/>
    <dgm:cxn modelId="{C57BC157-2444-F24E-9B7D-13E26E4D72D7}" type="presParOf" srcId="{F686C23F-604E-4653-B2CB-27DBB6BED631}" destId="{2A2AFDF2-2568-44F8-842C-3BFD70D9F2B1}" srcOrd="0" destOrd="0" presId="urn:microsoft.com/office/officeart/2009/3/layout/HorizontalOrganizationChart"/>
    <dgm:cxn modelId="{968F40F0-0C3A-8C44-B06D-2716D3207C16}" type="presParOf" srcId="{F686C23F-604E-4653-B2CB-27DBB6BED631}" destId="{9CD41DA5-A8A9-4189-B933-DCF665F7DF2D}" srcOrd="1" destOrd="0" presId="urn:microsoft.com/office/officeart/2009/3/layout/HorizontalOrganizationChart"/>
    <dgm:cxn modelId="{6807A8F2-A22B-B04B-BA9B-33BDB3F61286}" type="presParOf" srcId="{07E01157-B979-4F6B-B892-75DB2A2B8B0F}" destId="{96876921-77F4-4E08-9148-E99125692808}" srcOrd="1" destOrd="0" presId="urn:microsoft.com/office/officeart/2009/3/layout/HorizontalOrganizationChart"/>
    <dgm:cxn modelId="{00EA0A1E-35DF-CA4A-89E0-7241B4E5BE25}" type="presParOf" srcId="{96876921-77F4-4E08-9148-E99125692808}" destId="{CD82D2C2-9EF5-4CA0-9CEE-9265A38A1F4A}" srcOrd="0" destOrd="0" presId="urn:microsoft.com/office/officeart/2009/3/layout/HorizontalOrganizationChart"/>
    <dgm:cxn modelId="{7B164378-7C8D-EE4C-AF65-34A7F1F35EE6}" type="presParOf" srcId="{96876921-77F4-4E08-9148-E99125692808}" destId="{9441C830-A66B-4AFB-9252-8069549D4F0A}" srcOrd="1" destOrd="0" presId="urn:microsoft.com/office/officeart/2009/3/layout/HorizontalOrganizationChart"/>
    <dgm:cxn modelId="{F1BBC05C-5408-3D4D-B1E3-5BDABAA42BC1}" type="presParOf" srcId="{9441C830-A66B-4AFB-9252-8069549D4F0A}" destId="{FEAC7974-4462-4948-9F19-4D53C38CC88A}" srcOrd="0" destOrd="0" presId="urn:microsoft.com/office/officeart/2009/3/layout/HorizontalOrganizationChart"/>
    <dgm:cxn modelId="{EDA8CDAB-03D0-274F-BE19-515DAEA11D2D}" type="presParOf" srcId="{FEAC7974-4462-4948-9F19-4D53C38CC88A}" destId="{22C8BBC7-02FA-4EF0-899A-834C1FEE39E3}" srcOrd="0" destOrd="0" presId="urn:microsoft.com/office/officeart/2009/3/layout/HorizontalOrganizationChart"/>
    <dgm:cxn modelId="{CDDD59A4-02A5-214F-9C9B-99291F55AAE5}" type="presParOf" srcId="{FEAC7974-4462-4948-9F19-4D53C38CC88A}" destId="{CBD704CC-8D6F-4C39-AFA6-3825EE74A965}" srcOrd="1" destOrd="0" presId="urn:microsoft.com/office/officeart/2009/3/layout/HorizontalOrganizationChart"/>
    <dgm:cxn modelId="{7607F78E-9C8C-9948-AB1E-497E89B09A1F}" type="presParOf" srcId="{9441C830-A66B-4AFB-9252-8069549D4F0A}" destId="{C4FE27A9-6818-468D-8F72-5DEAE64958BC}" srcOrd="1" destOrd="0" presId="urn:microsoft.com/office/officeart/2009/3/layout/HorizontalOrganizationChart"/>
    <dgm:cxn modelId="{B9773DC1-6670-A74C-A3CE-B5B6F990ABA7}" type="presParOf" srcId="{9441C830-A66B-4AFB-9252-8069549D4F0A}" destId="{B9E24DCA-DEF6-41DD-8228-40542DF88903}" srcOrd="2" destOrd="0" presId="urn:microsoft.com/office/officeart/2009/3/layout/HorizontalOrganizationChart"/>
    <dgm:cxn modelId="{694CF07A-50A6-FB4A-B76F-B7CDE6ABB7F7}" type="presParOf" srcId="{96876921-77F4-4E08-9148-E99125692808}" destId="{72A5A8A1-C34D-4CC9-B014-4EDC4C60B5CB}" srcOrd="2" destOrd="0" presId="urn:microsoft.com/office/officeart/2009/3/layout/HorizontalOrganizationChart"/>
    <dgm:cxn modelId="{645492F9-1B3C-5049-88C6-96B8177641CD}" type="presParOf" srcId="{96876921-77F4-4E08-9148-E99125692808}" destId="{99464D45-2B22-432F-8F6C-3394CEC310A7}" srcOrd="3" destOrd="0" presId="urn:microsoft.com/office/officeart/2009/3/layout/HorizontalOrganizationChart"/>
    <dgm:cxn modelId="{7E61375A-C399-6645-B155-FE2AA7A1BC7E}" type="presParOf" srcId="{99464D45-2B22-432F-8F6C-3394CEC310A7}" destId="{7EEFA05D-0146-474D-BB41-35A44BBAC0EB}" srcOrd="0" destOrd="0" presId="urn:microsoft.com/office/officeart/2009/3/layout/HorizontalOrganizationChart"/>
    <dgm:cxn modelId="{8329E4CB-984C-AC43-A318-99B5F0085570}" type="presParOf" srcId="{7EEFA05D-0146-474D-BB41-35A44BBAC0EB}" destId="{86A07B8D-FF15-4EFF-8681-05A46BF1E797}" srcOrd="0" destOrd="0" presId="urn:microsoft.com/office/officeart/2009/3/layout/HorizontalOrganizationChart"/>
    <dgm:cxn modelId="{54388136-CE75-BD4E-97B0-15CD1E51EB30}" type="presParOf" srcId="{7EEFA05D-0146-474D-BB41-35A44BBAC0EB}" destId="{A4529214-DB2D-4B21-8831-F60F2A376559}" srcOrd="1" destOrd="0" presId="urn:microsoft.com/office/officeart/2009/3/layout/HorizontalOrganizationChart"/>
    <dgm:cxn modelId="{19D21E37-C711-7F4E-83D4-234D61AAD22E}" type="presParOf" srcId="{99464D45-2B22-432F-8F6C-3394CEC310A7}" destId="{4C9D6515-EA4F-4DBF-A8FE-0711C70136B1}" srcOrd="1" destOrd="0" presId="urn:microsoft.com/office/officeart/2009/3/layout/HorizontalOrganizationChart"/>
    <dgm:cxn modelId="{3F0D63A8-93CD-1345-B3B6-D5BB9721FB14}" type="presParOf" srcId="{99464D45-2B22-432F-8F6C-3394CEC310A7}" destId="{686779DB-34D3-4F60-84B6-A35826FF3C2A}" srcOrd="2" destOrd="0" presId="urn:microsoft.com/office/officeart/2009/3/layout/HorizontalOrganizationChart"/>
    <dgm:cxn modelId="{40C84FF4-FCD0-F344-A666-C636FA5B39BA}" type="presParOf" srcId="{96876921-77F4-4E08-9148-E99125692808}" destId="{3F1E01D9-5E02-9E4C-9108-E7A21719D88D}" srcOrd="4" destOrd="0" presId="urn:microsoft.com/office/officeart/2009/3/layout/HorizontalOrganizationChart"/>
    <dgm:cxn modelId="{CD1361E9-ED4E-A549-89B1-65D67E5C9233}" type="presParOf" srcId="{96876921-77F4-4E08-9148-E99125692808}" destId="{0CDFBA50-19EC-B94F-B193-6150FB2BAEE0}" srcOrd="5" destOrd="0" presId="urn:microsoft.com/office/officeart/2009/3/layout/HorizontalOrganizationChart"/>
    <dgm:cxn modelId="{CFAFA21A-75D8-A540-A726-586486644B84}" type="presParOf" srcId="{0CDFBA50-19EC-B94F-B193-6150FB2BAEE0}" destId="{89C5D381-9245-DB45-97D4-9D93E59502B9}" srcOrd="0" destOrd="0" presId="urn:microsoft.com/office/officeart/2009/3/layout/HorizontalOrganizationChart"/>
    <dgm:cxn modelId="{158B29F7-BF92-5040-9994-25F2B55597FA}" type="presParOf" srcId="{89C5D381-9245-DB45-97D4-9D93E59502B9}" destId="{8FFE89F4-9A8B-E841-98C0-F1ED7D330E33}" srcOrd="0" destOrd="0" presId="urn:microsoft.com/office/officeart/2009/3/layout/HorizontalOrganizationChart"/>
    <dgm:cxn modelId="{BF6F174F-869C-A843-BC73-D7BB6FCD5BBF}" type="presParOf" srcId="{89C5D381-9245-DB45-97D4-9D93E59502B9}" destId="{07BB58DF-2C0E-5D4B-B22B-EFAAEAD11618}" srcOrd="1" destOrd="0" presId="urn:microsoft.com/office/officeart/2009/3/layout/HorizontalOrganizationChart"/>
    <dgm:cxn modelId="{D2D589A4-C876-FA4A-AEA8-1EB566CD4B35}" type="presParOf" srcId="{0CDFBA50-19EC-B94F-B193-6150FB2BAEE0}" destId="{8112A080-203E-2947-A6C7-C3333138ECB2}" srcOrd="1" destOrd="0" presId="urn:microsoft.com/office/officeart/2009/3/layout/HorizontalOrganizationChart"/>
    <dgm:cxn modelId="{8F9B376D-2B20-464B-8FFA-E46C6D5B222C}" type="presParOf" srcId="{0CDFBA50-19EC-B94F-B193-6150FB2BAEE0}" destId="{967DB294-6F06-5842-A466-863D242D4C5C}" srcOrd="2" destOrd="0" presId="urn:microsoft.com/office/officeart/2009/3/layout/HorizontalOrganizationChart"/>
    <dgm:cxn modelId="{9592AB77-0518-BC4A-99A2-804FB53C1C4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712908C6-E663-4B40-A709-F32C695652CD}" type="presOf" srcId="{9AC2E227-803C-4016-BF2C-9291B6CAA290}" destId="{2A2AFDF2-2568-44F8-842C-3BFD70D9F2B1}" srcOrd="0" destOrd="0" presId="urn:microsoft.com/office/officeart/2009/3/layout/HorizontalOrganizationChart"/>
    <dgm:cxn modelId="{5A8F467A-593E-B44C-ACBC-8653B020588A}" type="presOf" srcId="{57E64457-75B6-40DF-86BF-80888D7FBBC5}" destId="{72A5A8A1-C34D-4CC9-B014-4EDC4C60B5CB}" srcOrd="0" destOrd="0" presId="urn:microsoft.com/office/officeart/2009/3/layout/HorizontalOrganizationChart"/>
    <dgm:cxn modelId="{379D3994-1620-7C45-AFFF-BCEAA62E79EB}"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2F5C7F8-BBE3-E647-B1CB-C9799483B849}" type="presOf" srcId="{E2369F6E-DA59-4F6E-BD69-6CAA013A82BE}" destId="{CD82D2C2-9EF5-4CA0-9CEE-9265A38A1F4A}" srcOrd="0" destOrd="0" presId="urn:microsoft.com/office/officeart/2009/3/layout/HorizontalOrganizationChart"/>
    <dgm:cxn modelId="{21469880-B762-B348-900E-F9101C977E00}" type="presOf" srcId="{7638F483-EC40-4669-A117-0C6040B4A66B}" destId="{86A07B8D-FF15-4EFF-8681-05A46BF1E797}" srcOrd="0" destOrd="0" presId="urn:microsoft.com/office/officeart/2009/3/layout/HorizontalOrganizationChart"/>
    <dgm:cxn modelId="{2BC608BB-2132-EB46-865F-62A74C58EDD1}" type="presOf" srcId="{5811DC2D-E2B4-5044-B9CC-83D3F2EE272C}" destId="{8FFE89F4-9A8B-E841-98C0-F1ED7D330E3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EFAE161-4E49-A946-B2AE-6D6311C02C09}" type="presOf" srcId="{7638F483-EC40-4669-A117-0C6040B4A66B}" destId="{A4529214-DB2D-4B21-8831-F60F2A376559}" srcOrd="1"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9B6626F4-55A0-7D44-BDBD-890AC41FB6BC}" type="presOf" srcId="{3FA44A42-E0AE-412C-8071-9A37D30DD567}" destId="{22C8BBC7-02FA-4EF0-899A-834C1FEE39E3}" srcOrd="0" destOrd="0" presId="urn:microsoft.com/office/officeart/2009/3/layout/HorizontalOrganizationChart"/>
    <dgm:cxn modelId="{19B8341C-3E92-0945-B032-D177E14C1889}" type="presOf" srcId="{9AC2E227-803C-4016-BF2C-9291B6CAA290}" destId="{9CD41DA5-A8A9-4189-B933-DCF665F7DF2D}" srcOrd="1" destOrd="0" presId="urn:microsoft.com/office/officeart/2009/3/layout/HorizontalOrganizationChart"/>
    <dgm:cxn modelId="{DFB50E00-A59A-3D43-84BB-1ED41933AE23}"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3635A05-9FB8-E04F-B8BC-47C449BF0691}" type="presOf" srcId="{5811DC2D-E2B4-5044-B9CC-83D3F2EE272C}" destId="{07BB58DF-2C0E-5D4B-B22B-EFAAEAD11618}" srcOrd="1" destOrd="0" presId="urn:microsoft.com/office/officeart/2009/3/layout/HorizontalOrganizationChart"/>
    <dgm:cxn modelId="{723D61FA-C8CC-CB4F-971D-AC76D369D490}" type="presOf" srcId="{32CCF273-13E7-F34B-A03D-CE20C7E427C3}" destId="{3F1E01D9-5E02-9E4C-9108-E7A21719D88D}" srcOrd="0" destOrd="0" presId="urn:microsoft.com/office/officeart/2009/3/layout/HorizontalOrganizationChart"/>
    <dgm:cxn modelId="{15F37D47-BAE3-BF46-840F-9FE4CE449120}" type="presParOf" srcId="{18DB143D-9E27-4E02-AFA5-F665953CBC10}" destId="{07E01157-B979-4F6B-B892-75DB2A2B8B0F}" srcOrd="0" destOrd="0" presId="urn:microsoft.com/office/officeart/2009/3/layout/HorizontalOrganizationChart"/>
    <dgm:cxn modelId="{F664B2B1-893F-D94C-8DF3-64349517886B}" type="presParOf" srcId="{07E01157-B979-4F6B-B892-75DB2A2B8B0F}" destId="{F686C23F-604E-4653-B2CB-27DBB6BED631}" srcOrd="0" destOrd="0" presId="urn:microsoft.com/office/officeart/2009/3/layout/HorizontalOrganizationChart"/>
    <dgm:cxn modelId="{DAECA115-CB3A-C847-AC61-A4035760D2CB}" type="presParOf" srcId="{F686C23F-604E-4653-B2CB-27DBB6BED631}" destId="{2A2AFDF2-2568-44F8-842C-3BFD70D9F2B1}" srcOrd="0" destOrd="0" presId="urn:microsoft.com/office/officeart/2009/3/layout/HorizontalOrganizationChart"/>
    <dgm:cxn modelId="{3C07ABFE-BFBA-0643-BE62-DEED46B074A6}" type="presParOf" srcId="{F686C23F-604E-4653-B2CB-27DBB6BED631}" destId="{9CD41DA5-A8A9-4189-B933-DCF665F7DF2D}" srcOrd="1" destOrd="0" presId="urn:microsoft.com/office/officeart/2009/3/layout/HorizontalOrganizationChart"/>
    <dgm:cxn modelId="{33C930D4-ACAD-E04F-8FC3-0E706BD8C050}" type="presParOf" srcId="{07E01157-B979-4F6B-B892-75DB2A2B8B0F}" destId="{96876921-77F4-4E08-9148-E99125692808}" srcOrd="1" destOrd="0" presId="urn:microsoft.com/office/officeart/2009/3/layout/HorizontalOrganizationChart"/>
    <dgm:cxn modelId="{52BD778A-3FC5-2943-A36A-92BC1F91F438}" type="presParOf" srcId="{96876921-77F4-4E08-9148-E99125692808}" destId="{CD82D2C2-9EF5-4CA0-9CEE-9265A38A1F4A}" srcOrd="0" destOrd="0" presId="urn:microsoft.com/office/officeart/2009/3/layout/HorizontalOrganizationChart"/>
    <dgm:cxn modelId="{A50524F0-EC56-284C-A897-26CD3CC82D90}" type="presParOf" srcId="{96876921-77F4-4E08-9148-E99125692808}" destId="{9441C830-A66B-4AFB-9252-8069549D4F0A}" srcOrd="1" destOrd="0" presId="urn:microsoft.com/office/officeart/2009/3/layout/HorizontalOrganizationChart"/>
    <dgm:cxn modelId="{63792678-AF05-2945-B028-1D0FEE5527B6}" type="presParOf" srcId="{9441C830-A66B-4AFB-9252-8069549D4F0A}" destId="{FEAC7974-4462-4948-9F19-4D53C38CC88A}" srcOrd="0" destOrd="0" presId="urn:microsoft.com/office/officeart/2009/3/layout/HorizontalOrganizationChart"/>
    <dgm:cxn modelId="{F03C2F55-37F3-4E4F-83EF-2ECA11375CE3}" type="presParOf" srcId="{FEAC7974-4462-4948-9F19-4D53C38CC88A}" destId="{22C8BBC7-02FA-4EF0-899A-834C1FEE39E3}" srcOrd="0" destOrd="0" presId="urn:microsoft.com/office/officeart/2009/3/layout/HorizontalOrganizationChart"/>
    <dgm:cxn modelId="{F7CA06A8-89B8-6444-BCC1-8F7C35D75B15}" type="presParOf" srcId="{FEAC7974-4462-4948-9F19-4D53C38CC88A}" destId="{CBD704CC-8D6F-4C39-AFA6-3825EE74A965}" srcOrd="1" destOrd="0" presId="urn:microsoft.com/office/officeart/2009/3/layout/HorizontalOrganizationChart"/>
    <dgm:cxn modelId="{D7502CD5-415E-E746-9FF1-127C929891C4}" type="presParOf" srcId="{9441C830-A66B-4AFB-9252-8069549D4F0A}" destId="{C4FE27A9-6818-468D-8F72-5DEAE64958BC}" srcOrd="1" destOrd="0" presId="urn:microsoft.com/office/officeart/2009/3/layout/HorizontalOrganizationChart"/>
    <dgm:cxn modelId="{9EE9551C-44B3-AF4D-82B8-202B39DB665C}" type="presParOf" srcId="{9441C830-A66B-4AFB-9252-8069549D4F0A}" destId="{B9E24DCA-DEF6-41DD-8228-40542DF88903}" srcOrd="2" destOrd="0" presId="urn:microsoft.com/office/officeart/2009/3/layout/HorizontalOrganizationChart"/>
    <dgm:cxn modelId="{7FFDA503-6FB0-0A4A-8887-FAB0542A2E42}" type="presParOf" srcId="{96876921-77F4-4E08-9148-E99125692808}" destId="{72A5A8A1-C34D-4CC9-B014-4EDC4C60B5CB}" srcOrd="2" destOrd="0" presId="urn:microsoft.com/office/officeart/2009/3/layout/HorizontalOrganizationChart"/>
    <dgm:cxn modelId="{4580AA32-76D4-314F-9F3F-1043B7204F3C}" type="presParOf" srcId="{96876921-77F4-4E08-9148-E99125692808}" destId="{99464D45-2B22-432F-8F6C-3394CEC310A7}" srcOrd="3" destOrd="0" presId="urn:microsoft.com/office/officeart/2009/3/layout/HorizontalOrganizationChart"/>
    <dgm:cxn modelId="{0B437776-B91E-DA4A-AC08-0C4BEA2D01DC}" type="presParOf" srcId="{99464D45-2B22-432F-8F6C-3394CEC310A7}" destId="{7EEFA05D-0146-474D-BB41-35A44BBAC0EB}" srcOrd="0" destOrd="0" presId="urn:microsoft.com/office/officeart/2009/3/layout/HorizontalOrganizationChart"/>
    <dgm:cxn modelId="{1DC4BC7C-6B7F-F943-BB0C-28EFD1B51A42}" type="presParOf" srcId="{7EEFA05D-0146-474D-BB41-35A44BBAC0EB}" destId="{86A07B8D-FF15-4EFF-8681-05A46BF1E797}" srcOrd="0" destOrd="0" presId="urn:microsoft.com/office/officeart/2009/3/layout/HorizontalOrganizationChart"/>
    <dgm:cxn modelId="{C30CC386-2D26-1047-9E93-82FF8601CAC9}" type="presParOf" srcId="{7EEFA05D-0146-474D-BB41-35A44BBAC0EB}" destId="{A4529214-DB2D-4B21-8831-F60F2A376559}" srcOrd="1" destOrd="0" presId="urn:microsoft.com/office/officeart/2009/3/layout/HorizontalOrganizationChart"/>
    <dgm:cxn modelId="{27C00EC3-8CCD-B043-A4B9-3A1FE3239163}" type="presParOf" srcId="{99464D45-2B22-432F-8F6C-3394CEC310A7}" destId="{4C9D6515-EA4F-4DBF-A8FE-0711C70136B1}" srcOrd="1" destOrd="0" presId="urn:microsoft.com/office/officeart/2009/3/layout/HorizontalOrganizationChart"/>
    <dgm:cxn modelId="{0CC67C3A-103F-6242-97C4-7E9EEA72CF93}" type="presParOf" srcId="{99464D45-2B22-432F-8F6C-3394CEC310A7}" destId="{686779DB-34D3-4F60-84B6-A35826FF3C2A}" srcOrd="2" destOrd="0" presId="urn:microsoft.com/office/officeart/2009/3/layout/HorizontalOrganizationChart"/>
    <dgm:cxn modelId="{75E2E35E-0AE6-0E45-8694-8D589A3F4DEA}" type="presParOf" srcId="{96876921-77F4-4E08-9148-E99125692808}" destId="{3F1E01D9-5E02-9E4C-9108-E7A21719D88D}" srcOrd="4" destOrd="0" presId="urn:microsoft.com/office/officeart/2009/3/layout/HorizontalOrganizationChart"/>
    <dgm:cxn modelId="{985B6727-7D54-B540-8364-E15729881157}" type="presParOf" srcId="{96876921-77F4-4E08-9148-E99125692808}" destId="{0CDFBA50-19EC-B94F-B193-6150FB2BAEE0}" srcOrd="5" destOrd="0" presId="urn:microsoft.com/office/officeart/2009/3/layout/HorizontalOrganizationChart"/>
    <dgm:cxn modelId="{BC4AA6B6-13AA-C946-AD26-38870B580883}" type="presParOf" srcId="{0CDFBA50-19EC-B94F-B193-6150FB2BAEE0}" destId="{89C5D381-9245-DB45-97D4-9D93E59502B9}" srcOrd="0" destOrd="0" presId="urn:microsoft.com/office/officeart/2009/3/layout/HorizontalOrganizationChart"/>
    <dgm:cxn modelId="{DF6DC574-4521-7049-B381-CAD0750C2BCE}" type="presParOf" srcId="{89C5D381-9245-DB45-97D4-9D93E59502B9}" destId="{8FFE89F4-9A8B-E841-98C0-F1ED7D330E33}" srcOrd="0" destOrd="0" presId="urn:microsoft.com/office/officeart/2009/3/layout/HorizontalOrganizationChart"/>
    <dgm:cxn modelId="{009A1903-B391-B04A-9C25-2BEDB62C6227}" type="presParOf" srcId="{89C5D381-9245-DB45-97D4-9D93E59502B9}" destId="{07BB58DF-2C0E-5D4B-B22B-EFAAEAD11618}" srcOrd="1" destOrd="0" presId="urn:microsoft.com/office/officeart/2009/3/layout/HorizontalOrganizationChart"/>
    <dgm:cxn modelId="{2D926FBE-88A8-4243-9A05-F0F8940A5276}" type="presParOf" srcId="{0CDFBA50-19EC-B94F-B193-6150FB2BAEE0}" destId="{8112A080-203E-2947-A6C7-C3333138ECB2}" srcOrd="1" destOrd="0" presId="urn:microsoft.com/office/officeart/2009/3/layout/HorizontalOrganizationChart"/>
    <dgm:cxn modelId="{4B40CBEB-F9C6-3842-B0ED-B68B967A2A62}" type="presParOf" srcId="{0CDFBA50-19EC-B94F-B193-6150FB2BAEE0}" destId="{967DB294-6F06-5842-A466-863D242D4C5C}" srcOrd="2" destOrd="0" presId="urn:microsoft.com/office/officeart/2009/3/layout/HorizontalOrganizationChart"/>
    <dgm:cxn modelId="{65B6FFF0-8191-834E-B498-D93AA8C1459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79098981-0A33-674A-9CB5-0005752D18D9}" type="presOf" srcId="{7638F483-EC40-4669-A117-0C6040B4A66B}" destId="{86A07B8D-FF15-4EFF-8681-05A46BF1E797}" srcOrd="0" destOrd="0" presId="urn:microsoft.com/office/officeart/2009/3/layout/HorizontalOrganizationChart"/>
    <dgm:cxn modelId="{85FCC0F5-FDEE-B546-8A0F-594261F4D9A5}" type="presOf" srcId="{5811DC2D-E2B4-5044-B9CC-83D3F2EE272C}" destId="{07BB58DF-2C0E-5D4B-B22B-EFAAEAD11618}" srcOrd="1" destOrd="0" presId="urn:microsoft.com/office/officeart/2009/3/layout/HorizontalOrganizationChart"/>
    <dgm:cxn modelId="{C8752BBD-427D-9449-8D4A-D8BE4E60EEC0}" type="presOf" srcId="{F05BBA42-D7AF-4BA0-8C3F-85B1FE28E48F}" destId="{18DB143D-9E27-4E02-AFA5-F665953CBC10}" srcOrd="0" destOrd="0" presId="urn:microsoft.com/office/officeart/2009/3/layout/HorizontalOrganizationChart"/>
    <dgm:cxn modelId="{63F267FF-BCBE-B244-8B16-88A35C2ABB9B}"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C7EE48CE-C4F7-284E-91F3-D649B950E3BC}" type="presOf" srcId="{3FA44A42-E0AE-412C-8071-9A37D30DD567}" destId="{CBD704CC-8D6F-4C39-AFA6-3825EE74A965}" srcOrd="1"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24F80260-A70D-CF4E-AEC7-0AEAA9958096}" type="presOf" srcId="{E2369F6E-DA59-4F6E-BD69-6CAA013A82BE}" destId="{CD82D2C2-9EF5-4CA0-9CEE-9265A38A1F4A}" srcOrd="0" destOrd="0" presId="urn:microsoft.com/office/officeart/2009/3/layout/HorizontalOrganizationChart"/>
    <dgm:cxn modelId="{F1ACC4C0-A1F1-C141-B6BB-022ECA4A342E}" type="presOf" srcId="{3FA44A42-E0AE-412C-8071-9A37D30DD567}" destId="{22C8BBC7-02FA-4EF0-899A-834C1FEE39E3}" srcOrd="0" destOrd="0" presId="urn:microsoft.com/office/officeart/2009/3/layout/HorizontalOrganizationChart"/>
    <dgm:cxn modelId="{01153581-BE80-274F-9A3F-6C50C5C86003}" type="presOf" srcId="{57E64457-75B6-40DF-86BF-80888D7FBBC5}" destId="{72A5A8A1-C34D-4CC9-B014-4EDC4C60B5CB}" srcOrd="0" destOrd="0" presId="urn:microsoft.com/office/officeart/2009/3/layout/HorizontalOrganizationChart"/>
    <dgm:cxn modelId="{FB4E6D5F-8F20-F64B-B36A-84D254CC3E7F}" type="presOf" srcId="{32CCF273-13E7-F34B-A03D-CE20C7E427C3}" destId="{3F1E01D9-5E02-9E4C-9108-E7A21719D88D}"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E048C1D-01F7-6A43-BA09-C5707F5BA522}" type="presOf" srcId="{9AC2E227-803C-4016-BF2C-9291B6CAA290}" destId="{2A2AFDF2-2568-44F8-842C-3BFD70D9F2B1}" srcOrd="0" destOrd="0" presId="urn:microsoft.com/office/officeart/2009/3/layout/HorizontalOrganizationChart"/>
    <dgm:cxn modelId="{5B9AF83A-D685-564A-A4B0-DD674B584AA3}"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B12CD5B-51FC-154B-BEF8-CE2CB9233F8F}" type="presOf" srcId="{5811DC2D-E2B4-5044-B9CC-83D3F2EE272C}" destId="{8FFE89F4-9A8B-E841-98C0-F1ED7D330E33}" srcOrd="0" destOrd="0" presId="urn:microsoft.com/office/officeart/2009/3/layout/HorizontalOrganizationChart"/>
    <dgm:cxn modelId="{A9F4B6F3-9FC8-E14B-9BC2-E43FA977A09E}" type="presParOf" srcId="{18DB143D-9E27-4E02-AFA5-F665953CBC10}" destId="{07E01157-B979-4F6B-B892-75DB2A2B8B0F}" srcOrd="0" destOrd="0" presId="urn:microsoft.com/office/officeart/2009/3/layout/HorizontalOrganizationChart"/>
    <dgm:cxn modelId="{20317A96-0FF2-B749-BCA4-8E186770C0F8}" type="presParOf" srcId="{07E01157-B979-4F6B-B892-75DB2A2B8B0F}" destId="{F686C23F-604E-4653-B2CB-27DBB6BED631}" srcOrd="0" destOrd="0" presId="urn:microsoft.com/office/officeart/2009/3/layout/HorizontalOrganizationChart"/>
    <dgm:cxn modelId="{06B81935-2B5A-3C4D-AC20-193327977552}" type="presParOf" srcId="{F686C23F-604E-4653-B2CB-27DBB6BED631}" destId="{2A2AFDF2-2568-44F8-842C-3BFD70D9F2B1}" srcOrd="0" destOrd="0" presId="urn:microsoft.com/office/officeart/2009/3/layout/HorizontalOrganizationChart"/>
    <dgm:cxn modelId="{4CCED3D4-103B-ED41-8987-D1AAF1225102}" type="presParOf" srcId="{F686C23F-604E-4653-B2CB-27DBB6BED631}" destId="{9CD41DA5-A8A9-4189-B933-DCF665F7DF2D}" srcOrd="1" destOrd="0" presId="urn:microsoft.com/office/officeart/2009/3/layout/HorizontalOrganizationChart"/>
    <dgm:cxn modelId="{5366BDC6-89F5-0547-AA7D-728B08EA30EB}" type="presParOf" srcId="{07E01157-B979-4F6B-B892-75DB2A2B8B0F}" destId="{96876921-77F4-4E08-9148-E99125692808}" srcOrd="1" destOrd="0" presId="urn:microsoft.com/office/officeart/2009/3/layout/HorizontalOrganizationChart"/>
    <dgm:cxn modelId="{80DA5173-AC22-9544-909D-036EA0CBE378}" type="presParOf" srcId="{96876921-77F4-4E08-9148-E99125692808}" destId="{CD82D2C2-9EF5-4CA0-9CEE-9265A38A1F4A}" srcOrd="0" destOrd="0" presId="urn:microsoft.com/office/officeart/2009/3/layout/HorizontalOrganizationChart"/>
    <dgm:cxn modelId="{23D295FB-4709-AB4B-BC85-3D8116B51754}" type="presParOf" srcId="{96876921-77F4-4E08-9148-E99125692808}" destId="{9441C830-A66B-4AFB-9252-8069549D4F0A}" srcOrd="1" destOrd="0" presId="urn:microsoft.com/office/officeart/2009/3/layout/HorizontalOrganizationChart"/>
    <dgm:cxn modelId="{868EFDBB-0779-0F44-8110-660EEBBF06E7}" type="presParOf" srcId="{9441C830-A66B-4AFB-9252-8069549D4F0A}" destId="{FEAC7974-4462-4948-9F19-4D53C38CC88A}" srcOrd="0" destOrd="0" presId="urn:microsoft.com/office/officeart/2009/3/layout/HorizontalOrganizationChart"/>
    <dgm:cxn modelId="{8B7559CE-B193-F345-B77D-F9B9C48242E9}" type="presParOf" srcId="{FEAC7974-4462-4948-9F19-4D53C38CC88A}" destId="{22C8BBC7-02FA-4EF0-899A-834C1FEE39E3}" srcOrd="0" destOrd="0" presId="urn:microsoft.com/office/officeart/2009/3/layout/HorizontalOrganizationChart"/>
    <dgm:cxn modelId="{1204D250-091E-044E-8DBF-976BDA79CD76}" type="presParOf" srcId="{FEAC7974-4462-4948-9F19-4D53C38CC88A}" destId="{CBD704CC-8D6F-4C39-AFA6-3825EE74A965}" srcOrd="1" destOrd="0" presId="urn:microsoft.com/office/officeart/2009/3/layout/HorizontalOrganizationChart"/>
    <dgm:cxn modelId="{6085B098-17D8-734D-BF44-A46C2690D176}" type="presParOf" srcId="{9441C830-A66B-4AFB-9252-8069549D4F0A}" destId="{C4FE27A9-6818-468D-8F72-5DEAE64958BC}" srcOrd="1" destOrd="0" presId="urn:microsoft.com/office/officeart/2009/3/layout/HorizontalOrganizationChart"/>
    <dgm:cxn modelId="{EAC501F0-8C11-EA40-9CFA-CFCCA2041076}" type="presParOf" srcId="{9441C830-A66B-4AFB-9252-8069549D4F0A}" destId="{B9E24DCA-DEF6-41DD-8228-40542DF88903}" srcOrd="2" destOrd="0" presId="urn:microsoft.com/office/officeart/2009/3/layout/HorizontalOrganizationChart"/>
    <dgm:cxn modelId="{3E00AFFB-7EE1-4B49-AFBA-8FC9D826D089}" type="presParOf" srcId="{96876921-77F4-4E08-9148-E99125692808}" destId="{72A5A8A1-C34D-4CC9-B014-4EDC4C60B5CB}" srcOrd="2" destOrd="0" presId="urn:microsoft.com/office/officeart/2009/3/layout/HorizontalOrganizationChart"/>
    <dgm:cxn modelId="{BFF1AF47-1D6B-D343-A2CB-4F317C0C211B}" type="presParOf" srcId="{96876921-77F4-4E08-9148-E99125692808}" destId="{99464D45-2B22-432F-8F6C-3394CEC310A7}" srcOrd="3" destOrd="0" presId="urn:microsoft.com/office/officeart/2009/3/layout/HorizontalOrganizationChart"/>
    <dgm:cxn modelId="{E381467D-A5AD-064A-A0C6-FB888E3818EE}" type="presParOf" srcId="{99464D45-2B22-432F-8F6C-3394CEC310A7}" destId="{7EEFA05D-0146-474D-BB41-35A44BBAC0EB}" srcOrd="0" destOrd="0" presId="urn:microsoft.com/office/officeart/2009/3/layout/HorizontalOrganizationChart"/>
    <dgm:cxn modelId="{8771E1DC-D965-414E-AFF1-E03C3BA0508D}" type="presParOf" srcId="{7EEFA05D-0146-474D-BB41-35A44BBAC0EB}" destId="{86A07B8D-FF15-4EFF-8681-05A46BF1E797}" srcOrd="0" destOrd="0" presId="urn:microsoft.com/office/officeart/2009/3/layout/HorizontalOrganizationChart"/>
    <dgm:cxn modelId="{CDC46C64-DD87-3747-BFAD-57D6955485CB}" type="presParOf" srcId="{7EEFA05D-0146-474D-BB41-35A44BBAC0EB}" destId="{A4529214-DB2D-4B21-8831-F60F2A376559}" srcOrd="1" destOrd="0" presId="urn:microsoft.com/office/officeart/2009/3/layout/HorizontalOrganizationChart"/>
    <dgm:cxn modelId="{2B65ABA0-DE2C-3C41-9F7E-E542999E2286}" type="presParOf" srcId="{99464D45-2B22-432F-8F6C-3394CEC310A7}" destId="{4C9D6515-EA4F-4DBF-A8FE-0711C70136B1}" srcOrd="1" destOrd="0" presId="urn:microsoft.com/office/officeart/2009/3/layout/HorizontalOrganizationChart"/>
    <dgm:cxn modelId="{3BA8F57A-8C38-7741-A69F-0ACA59AB6F36}" type="presParOf" srcId="{99464D45-2B22-432F-8F6C-3394CEC310A7}" destId="{686779DB-34D3-4F60-84B6-A35826FF3C2A}" srcOrd="2" destOrd="0" presId="urn:microsoft.com/office/officeart/2009/3/layout/HorizontalOrganizationChart"/>
    <dgm:cxn modelId="{F0B9832A-6649-844B-9C0C-0EF6A08FD1C0}" type="presParOf" srcId="{96876921-77F4-4E08-9148-E99125692808}" destId="{3F1E01D9-5E02-9E4C-9108-E7A21719D88D}" srcOrd="4" destOrd="0" presId="urn:microsoft.com/office/officeart/2009/3/layout/HorizontalOrganizationChart"/>
    <dgm:cxn modelId="{B5910B83-59DD-574F-B52A-115B0B233CFA}" type="presParOf" srcId="{96876921-77F4-4E08-9148-E99125692808}" destId="{0CDFBA50-19EC-B94F-B193-6150FB2BAEE0}" srcOrd="5" destOrd="0" presId="urn:microsoft.com/office/officeart/2009/3/layout/HorizontalOrganizationChart"/>
    <dgm:cxn modelId="{CB548BE7-8A41-6F48-961D-ECF5E2BE9F78}" type="presParOf" srcId="{0CDFBA50-19EC-B94F-B193-6150FB2BAEE0}" destId="{89C5D381-9245-DB45-97D4-9D93E59502B9}" srcOrd="0" destOrd="0" presId="urn:microsoft.com/office/officeart/2009/3/layout/HorizontalOrganizationChart"/>
    <dgm:cxn modelId="{7971A5C7-ABE8-A64B-9DFA-00099508C824}" type="presParOf" srcId="{89C5D381-9245-DB45-97D4-9D93E59502B9}" destId="{8FFE89F4-9A8B-E841-98C0-F1ED7D330E33}" srcOrd="0" destOrd="0" presId="urn:microsoft.com/office/officeart/2009/3/layout/HorizontalOrganizationChart"/>
    <dgm:cxn modelId="{0D0CD378-31BF-8E45-A6D5-3F129A7BDFE7}" type="presParOf" srcId="{89C5D381-9245-DB45-97D4-9D93E59502B9}" destId="{07BB58DF-2C0E-5D4B-B22B-EFAAEAD11618}" srcOrd="1" destOrd="0" presId="urn:microsoft.com/office/officeart/2009/3/layout/HorizontalOrganizationChart"/>
    <dgm:cxn modelId="{94F9138C-213E-9247-80BD-F394C15BF897}" type="presParOf" srcId="{0CDFBA50-19EC-B94F-B193-6150FB2BAEE0}" destId="{8112A080-203E-2947-A6C7-C3333138ECB2}" srcOrd="1" destOrd="0" presId="urn:microsoft.com/office/officeart/2009/3/layout/HorizontalOrganizationChart"/>
    <dgm:cxn modelId="{FC529B4D-F4AA-6B42-8CCC-BB8980340788}" type="presParOf" srcId="{0CDFBA50-19EC-B94F-B193-6150FB2BAEE0}" destId="{967DB294-6F06-5842-A466-863D242D4C5C}" srcOrd="2" destOrd="0" presId="urn:microsoft.com/office/officeart/2009/3/layout/HorizontalOrganizationChart"/>
    <dgm:cxn modelId="{A188D333-BC0E-9745-8780-335E3D3E5C1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F6F4DC-AE2C-4738-B30F-D1EBA25FAB65}" type="doc">
      <dgm:prSet loTypeId="urn:microsoft.com/office/officeart/2005/8/layout/venn3#2" loCatId="relationship" qsTypeId="urn:microsoft.com/office/officeart/2005/8/quickstyle/simple1#34" qsCatId="simple" csTypeId="urn:microsoft.com/office/officeart/2005/8/colors/accent2_2#28" csCatId="accent2" phldr="1"/>
      <dgm:spPr/>
      <dgm:t>
        <a:bodyPr/>
        <a:lstStyle/>
        <a:p>
          <a:endParaRPr lang="zh-CN" altLang="en-US"/>
        </a:p>
      </dgm:t>
    </dgm:pt>
    <dgm:pt modelId="{3E49705E-C362-4142-8D61-D978C1C49284}">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虚拟生产</a:t>
          </a:r>
          <a:endParaRPr lang="zh-CN" altLang="en-US" sz="2400" dirty="0">
            <a:latin typeface="手札体-简粗体" panose="03000700000000000000" pitchFamily="66" charset="-122"/>
            <a:ea typeface="手札体-简粗体" panose="03000700000000000000" pitchFamily="66" charset="-122"/>
          </a:endParaRPr>
        </a:p>
      </dgm:t>
    </dgm:pt>
    <dgm:pt modelId="{D6D92B4C-E372-401A-958E-F54FC34F5323}" type="parTrans" cxnId="{CEB5612D-6778-45D3-B241-74EC8C8E681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1C945C0-803D-4218-9236-5ABBDC59781E}" type="sibTrans" cxnId="{CEB5612D-6778-45D3-B241-74EC8C8E681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C244450-4F1B-4C09-BF79-291E2BAD97B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虚拟开发</a:t>
          </a:r>
          <a:endParaRPr lang="zh-CN" altLang="en-US" sz="2400" dirty="0">
            <a:latin typeface="手札体-简粗体" panose="03000700000000000000" pitchFamily="66" charset="-122"/>
            <a:ea typeface="手札体-简粗体" panose="03000700000000000000" pitchFamily="66" charset="-122"/>
          </a:endParaRPr>
        </a:p>
      </dgm:t>
    </dgm:pt>
    <dgm:pt modelId="{03832AB2-12E2-471B-BC85-8A44F4E4392F}" type="parTrans" cxnId="{C6993BD6-B77C-4284-A66B-4707E8AA8F0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D49D17F-FCC0-40AD-B792-3FEEE14B74A8}" type="sibTrans" cxnId="{C6993BD6-B77C-4284-A66B-4707E8AA8F0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D964122-63E0-45ED-BE54-BCCA6BB5B75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虚拟销售</a:t>
          </a:r>
          <a:endParaRPr lang="zh-CN" altLang="en-US" sz="2400" dirty="0">
            <a:latin typeface="手札体-简粗体" panose="03000700000000000000" pitchFamily="66" charset="-122"/>
            <a:ea typeface="手札体-简粗体" panose="03000700000000000000" pitchFamily="66" charset="-122"/>
          </a:endParaRPr>
        </a:p>
      </dgm:t>
    </dgm:pt>
    <dgm:pt modelId="{DC15E298-5C4A-435B-8DB6-DB36AA4BB302}" type="parTrans" cxnId="{2543C47F-D498-49E9-AB9E-F81039F0BD9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5A49D00-9B2C-469F-9DF6-5DDE6434E791}" type="sibTrans" cxnId="{2543C47F-D498-49E9-AB9E-F81039F0BD9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A87CBDD-9EB6-42D9-A5AE-A4C92A59538F}">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虚拟管理</a:t>
          </a:r>
          <a:endParaRPr lang="zh-CN" altLang="en-US" sz="2400" dirty="0">
            <a:latin typeface="手札体-简粗体" panose="03000700000000000000" pitchFamily="66" charset="-122"/>
            <a:ea typeface="手札体-简粗体" panose="03000700000000000000" pitchFamily="66" charset="-122"/>
          </a:endParaRPr>
        </a:p>
      </dgm:t>
    </dgm:pt>
    <dgm:pt modelId="{82700410-45DF-4F21-8D8D-2ABDF8E91541}" type="parTrans" cxnId="{895E4E35-9284-42C8-8C86-43EDC9DF196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9F4FE79-B87A-4F0D-9DCA-BBFEFF67B7F0}" type="sibTrans" cxnId="{895E4E35-9284-42C8-8C86-43EDC9DF1961}">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3D038F1-5255-43A8-B12A-BFD68235B09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虚拟服务</a:t>
          </a:r>
          <a:endParaRPr lang="zh-CN" altLang="en-US" sz="2400" dirty="0">
            <a:latin typeface="手札体-简粗体" panose="03000700000000000000" pitchFamily="66" charset="-122"/>
            <a:ea typeface="手札体-简粗体" panose="03000700000000000000" pitchFamily="66" charset="-122"/>
          </a:endParaRPr>
        </a:p>
      </dgm:t>
    </dgm:pt>
    <dgm:pt modelId="{E7F05869-2B7A-4148-A2AD-96AC8E45C496}" type="parTrans" cxnId="{C59CAD49-2933-4EAA-94C7-DCF118E8D4C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B36DC00-CE65-4A7C-916A-E2117E9022F1}" type="sibTrans" cxnId="{C59CAD49-2933-4EAA-94C7-DCF118E8D4C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E7F1CD3-6965-4550-BA55-84712196ED9C}" type="pres">
      <dgm:prSet presAssocID="{93F6F4DC-AE2C-4738-B30F-D1EBA25FAB65}" presName="Name0" presStyleCnt="0">
        <dgm:presLayoutVars>
          <dgm:dir/>
          <dgm:resizeHandles val="exact"/>
        </dgm:presLayoutVars>
      </dgm:prSet>
      <dgm:spPr/>
      <dgm:t>
        <a:bodyPr/>
        <a:lstStyle/>
        <a:p>
          <a:endParaRPr lang="zh-CN" altLang="en-US"/>
        </a:p>
      </dgm:t>
    </dgm:pt>
    <dgm:pt modelId="{50CB5F50-B0BB-4E2A-9645-1CD62FD8DE88}" type="pres">
      <dgm:prSet presAssocID="{3E49705E-C362-4142-8D61-D978C1C49284}" presName="Name5" presStyleLbl="vennNode1" presStyleIdx="0" presStyleCnt="5">
        <dgm:presLayoutVars>
          <dgm:bulletEnabled val="1"/>
        </dgm:presLayoutVars>
      </dgm:prSet>
      <dgm:spPr/>
      <dgm:t>
        <a:bodyPr/>
        <a:lstStyle/>
        <a:p>
          <a:endParaRPr lang="zh-CN" altLang="en-US"/>
        </a:p>
      </dgm:t>
    </dgm:pt>
    <dgm:pt modelId="{D8997A25-A30F-4BF0-9111-E9A3D7BBDAD3}" type="pres">
      <dgm:prSet presAssocID="{A1C945C0-803D-4218-9236-5ABBDC59781E}" presName="space" presStyleCnt="0"/>
      <dgm:spPr/>
    </dgm:pt>
    <dgm:pt modelId="{581E84E8-AA8B-4550-B671-B6D49F4A8F27}" type="pres">
      <dgm:prSet presAssocID="{FC244450-4F1B-4C09-BF79-291E2BAD97B6}" presName="Name5" presStyleLbl="vennNode1" presStyleIdx="1" presStyleCnt="5">
        <dgm:presLayoutVars>
          <dgm:bulletEnabled val="1"/>
        </dgm:presLayoutVars>
      </dgm:prSet>
      <dgm:spPr/>
      <dgm:t>
        <a:bodyPr/>
        <a:lstStyle/>
        <a:p>
          <a:endParaRPr lang="zh-CN" altLang="en-US"/>
        </a:p>
      </dgm:t>
    </dgm:pt>
    <dgm:pt modelId="{25D670F2-3248-418E-9BFF-45B428695E8A}" type="pres">
      <dgm:prSet presAssocID="{AD49D17F-FCC0-40AD-B792-3FEEE14B74A8}" presName="space" presStyleCnt="0"/>
      <dgm:spPr/>
    </dgm:pt>
    <dgm:pt modelId="{5559799E-556E-407B-AE8F-60263510EAB2}" type="pres">
      <dgm:prSet presAssocID="{AD964122-63E0-45ED-BE54-BCCA6BB5B756}" presName="Name5" presStyleLbl="vennNode1" presStyleIdx="2" presStyleCnt="5">
        <dgm:presLayoutVars>
          <dgm:bulletEnabled val="1"/>
        </dgm:presLayoutVars>
      </dgm:prSet>
      <dgm:spPr/>
      <dgm:t>
        <a:bodyPr/>
        <a:lstStyle/>
        <a:p>
          <a:endParaRPr lang="zh-CN" altLang="en-US"/>
        </a:p>
      </dgm:t>
    </dgm:pt>
    <dgm:pt modelId="{82647ADB-4F78-47F0-963F-D4BC74BA1E96}" type="pres">
      <dgm:prSet presAssocID="{25A49D00-9B2C-469F-9DF6-5DDE6434E791}" presName="space" presStyleCnt="0"/>
      <dgm:spPr/>
    </dgm:pt>
    <dgm:pt modelId="{3EF85AB1-551D-424B-86FB-3350D81554A0}" type="pres">
      <dgm:prSet presAssocID="{2A87CBDD-9EB6-42D9-A5AE-A4C92A59538F}" presName="Name5" presStyleLbl="vennNode1" presStyleIdx="3" presStyleCnt="5">
        <dgm:presLayoutVars>
          <dgm:bulletEnabled val="1"/>
        </dgm:presLayoutVars>
      </dgm:prSet>
      <dgm:spPr/>
      <dgm:t>
        <a:bodyPr/>
        <a:lstStyle/>
        <a:p>
          <a:endParaRPr lang="zh-CN" altLang="en-US"/>
        </a:p>
      </dgm:t>
    </dgm:pt>
    <dgm:pt modelId="{3AA5731A-46DE-47A3-AAFB-5CFBEE5B15EB}" type="pres">
      <dgm:prSet presAssocID="{49F4FE79-B87A-4F0D-9DCA-BBFEFF67B7F0}" presName="space" presStyleCnt="0"/>
      <dgm:spPr/>
    </dgm:pt>
    <dgm:pt modelId="{C0FEADAB-E829-4E14-B840-EB51798E4397}" type="pres">
      <dgm:prSet presAssocID="{63D038F1-5255-43A8-B12A-BFD68235B096}" presName="Name5" presStyleLbl="vennNode1" presStyleIdx="4" presStyleCnt="5">
        <dgm:presLayoutVars>
          <dgm:bulletEnabled val="1"/>
        </dgm:presLayoutVars>
      </dgm:prSet>
      <dgm:spPr/>
      <dgm:t>
        <a:bodyPr/>
        <a:lstStyle/>
        <a:p>
          <a:endParaRPr lang="zh-CN" altLang="en-US"/>
        </a:p>
      </dgm:t>
    </dgm:pt>
  </dgm:ptLst>
  <dgm:cxnLst>
    <dgm:cxn modelId="{CEB5612D-6778-45D3-B241-74EC8C8E681B}" srcId="{93F6F4DC-AE2C-4738-B30F-D1EBA25FAB65}" destId="{3E49705E-C362-4142-8D61-D978C1C49284}" srcOrd="0" destOrd="0" parTransId="{D6D92B4C-E372-401A-958E-F54FC34F5323}" sibTransId="{A1C945C0-803D-4218-9236-5ABBDC59781E}"/>
    <dgm:cxn modelId="{480A717D-98E1-E34A-985F-47AEF3A6DBE8}" type="presOf" srcId="{2A87CBDD-9EB6-42D9-A5AE-A4C92A59538F}" destId="{3EF85AB1-551D-424B-86FB-3350D81554A0}" srcOrd="0" destOrd="0" presId="urn:microsoft.com/office/officeart/2005/8/layout/venn3#2"/>
    <dgm:cxn modelId="{2543C47F-D498-49E9-AB9E-F81039F0BD96}" srcId="{93F6F4DC-AE2C-4738-B30F-D1EBA25FAB65}" destId="{AD964122-63E0-45ED-BE54-BCCA6BB5B756}" srcOrd="2" destOrd="0" parTransId="{DC15E298-5C4A-435B-8DB6-DB36AA4BB302}" sibTransId="{25A49D00-9B2C-469F-9DF6-5DDE6434E791}"/>
    <dgm:cxn modelId="{F791D090-003C-8743-BDBE-584922AE20A3}" type="presOf" srcId="{3E49705E-C362-4142-8D61-D978C1C49284}" destId="{50CB5F50-B0BB-4E2A-9645-1CD62FD8DE88}" srcOrd="0" destOrd="0" presId="urn:microsoft.com/office/officeart/2005/8/layout/venn3#2"/>
    <dgm:cxn modelId="{C59CAD49-2933-4EAA-94C7-DCF118E8D4C0}" srcId="{93F6F4DC-AE2C-4738-B30F-D1EBA25FAB65}" destId="{63D038F1-5255-43A8-B12A-BFD68235B096}" srcOrd="4" destOrd="0" parTransId="{E7F05869-2B7A-4148-A2AD-96AC8E45C496}" sibTransId="{3B36DC00-CE65-4A7C-916A-E2117E9022F1}"/>
    <dgm:cxn modelId="{06134E15-1516-5840-AF93-B24CADF19EF9}" type="presOf" srcId="{AD964122-63E0-45ED-BE54-BCCA6BB5B756}" destId="{5559799E-556E-407B-AE8F-60263510EAB2}" srcOrd="0" destOrd="0" presId="urn:microsoft.com/office/officeart/2005/8/layout/venn3#2"/>
    <dgm:cxn modelId="{28B1874D-923F-F446-9D26-FD3236BEC188}" type="presOf" srcId="{93F6F4DC-AE2C-4738-B30F-D1EBA25FAB65}" destId="{BE7F1CD3-6965-4550-BA55-84712196ED9C}" srcOrd="0" destOrd="0" presId="urn:microsoft.com/office/officeart/2005/8/layout/venn3#2"/>
    <dgm:cxn modelId="{C6993BD6-B77C-4284-A66B-4707E8AA8F0D}" srcId="{93F6F4DC-AE2C-4738-B30F-D1EBA25FAB65}" destId="{FC244450-4F1B-4C09-BF79-291E2BAD97B6}" srcOrd="1" destOrd="0" parTransId="{03832AB2-12E2-471B-BC85-8A44F4E4392F}" sibTransId="{AD49D17F-FCC0-40AD-B792-3FEEE14B74A8}"/>
    <dgm:cxn modelId="{895E4E35-9284-42C8-8C86-43EDC9DF1961}" srcId="{93F6F4DC-AE2C-4738-B30F-D1EBA25FAB65}" destId="{2A87CBDD-9EB6-42D9-A5AE-A4C92A59538F}" srcOrd="3" destOrd="0" parTransId="{82700410-45DF-4F21-8D8D-2ABDF8E91541}" sibTransId="{49F4FE79-B87A-4F0D-9DCA-BBFEFF67B7F0}"/>
    <dgm:cxn modelId="{228954E9-0ACC-984E-9DA8-8B629110B883}" type="presOf" srcId="{63D038F1-5255-43A8-B12A-BFD68235B096}" destId="{C0FEADAB-E829-4E14-B840-EB51798E4397}" srcOrd="0" destOrd="0" presId="urn:microsoft.com/office/officeart/2005/8/layout/venn3#2"/>
    <dgm:cxn modelId="{C7F901D1-ACA3-F144-A0A5-21B29C5BE2C4}" type="presOf" srcId="{FC244450-4F1B-4C09-BF79-291E2BAD97B6}" destId="{581E84E8-AA8B-4550-B671-B6D49F4A8F27}" srcOrd="0" destOrd="0" presId="urn:microsoft.com/office/officeart/2005/8/layout/venn3#2"/>
    <dgm:cxn modelId="{6A46AB8F-9493-124D-A1A8-938FCF3BD341}" type="presParOf" srcId="{BE7F1CD3-6965-4550-BA55-84712196ED9C}" destId="{50CB5F50-B0BB-4E2A-9645-1CD62FD8DE88}" srcOrd="0" destOrd="0" presId="urn:microsoft.com/office/officeart/2005/8/layout/venn3#2"/>
    <dgm:cxn modelId="{E6F7BC27-0DEC-3F40-81F3-5D1A54E8CD58}" type="presParOf" srcId="{BE7F1CD3-6965-4550-BA55-84712196ED9C}" destId="{D8997A25-A30F-4BF0-9111-E9A3D7BBDAD3}" srcOrd="1" destOrd="0" presId="urn:microsoft.com/office/officeart/2005/8/layout/venn3#2"/>
    <dgm:cxn modelId="{3D6D22F3-7BC5-E34F-8C87-BDECF81D614E}" type="presParOf" srcId="{BE7F1CD3-6965-4550-BA55-84712196ED9C}" destId="{581E84E8-AA8B-4550-B671-B6D49F4A8F27}" srcOrd="2" destOrd="0" presId="urn:microsoft.com/office/officeart/2005/8/layout/venn3#2"/>
    <dgm:cxn modelId="{6078EF31-8684-284A-9F62-416253B9F25B}" type="presParOf" srcId="{BE7F1CD3-6965-4550-BA55-84712196ED9C}" destId="{25D670F2-3248-418E-9BFF-45B428695E8A}" srcOrd="3" destOrd="0" presId="urn:microsoft.com/office/officeart/2005/8/layout/venn3#2"/>
    <dgm:cxn modelId="{D545C20B-5778-B740-BA44-D1DB0DA4AC93}" type="presParOf" srcId="{BE7F1CD3-6965-4550-BA55-84712196ED9C}" destId="{5559799E-556E-407B-AE8F-60263510EAB2}" srcOrd="4" destOrd="0" presId="urn:microsoft.com/office/officeart/2005/8/layout/venn3#2"/>
    <dgm:cxn modelId="{277FECB7-FE7B-984E-97AA-756BD569BF25}" type="presParOf" srcId="{BE7F1CD3-6965-4550-BA55-84712196ED9C}" destId="{82647ADB-4F78-47F0-963F-D4BC74BA1E96}" srcOrd="5" destOrd="0" presId="urn:microsoft.com/office/officeart/2005/8/layout/venn3#2"/>
    <dgm:cxn modelId="{42550AD8-1674-3742-A5FB-608B021805E1}" type="presParOf" srcId="{BE7F1CD3-6965-4550-BA55-84712196ED9C}" destId="{3EF85AB1-551D-424B-86FB-3350D81554A0}" srcOrd="6" destOrd="0" presId="urn:microsoft.com/office/officeart/2005/8/layout/venn3#2"/>
    <dgm:cxn modelId="{93EFD441-69D4-C647-B3EF-8355711DB964}" type="presParOf" srcId="{BE7F1CD3-6965-4550-BA55-84712196ED9C}" destId="{3AA5731A-46DE-47A3-AAFB-5CFBEE5B15EB}" srcOrd="7" destOrd="0" presId="urn:microsoft.com/office/officeart/2005/8/layout/venn3#2"/>
    <dgm:cxn modelId="{9E953F00-BD9B-2E40-AC6A-4C1C10B3C978}" type="presParOf" srcId="{BE7F1CD3-6965-4550-BA55-84712196ED9C}" destId="{C0FEADAB-E829-4E14-B840-EB51798E4397}" srcOrd="8" destOrd="0" presId="urn:microsoft.com/office/officeart/2005/8/layout/venn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102516EF-DE15-EA4A-B89B-2FF70B102CF1}" type="presOf" srcId="{7638F483-EC40-4669-A117-0C6040B4A66B}" destId="{86A07B8D-FF15-4EFF-8681-05A46BF1E797}" srcOrd="0" destOrd="0" presId="urn:microsoft.com/office/officeart/2009/3/layout/HorizontalOrganizationChart"/>
    <dgm:cxn modelId="{5305F9C7-286C-7B49-990B-6BD811565EC5}" type="presOf" srcId="{9AC2E227-803C-4016-BF2C-9291B6CAA290}" destId="{9CD41DA5-A8A9-4189-B933-DCF665F7DF2D}" srcOrd="1" destOrd="0" presId="urn:microsoft.com/office/officeart/2009/3/layout/HorizontalOrganizationChart"/>
    <dgm:cxn modelId="{C4376736-041A-E140-814F-2C1360F3A9D8}"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6BB3B6B-C86B-6641-B774-86CC2B43248C}" type="presOf" srcId="{32CCF273-13E7-F34B-A03D-CE20C7E427C3}" destId="{3F1E01D9-5E02-9E4C-9108-E7A21719D88D}" srcOrd="0" destOrd="0" presId="urn:microsoft.com/office/officeart/2009/3/layout/HorizontalOrganizationChart"/>
    <dgm:cxn modelId="{6D9DBB50-B1BF-D543-888B-D8D86E36CEC5}" type="presOf" srcId="{9AC2E227-803C-4016-BF2C-9291B6CAA290}" destId="{2A2AFDF2-2568-44F8-842C-3BFD70D9F2B1}" srcOrd="0" destOrd="0" presId="urn:microsoft.com/office/officeart/2009/3/layout/HorizontalOrganizationChart"/>
    <dgm:cxn modelId="{86D685A0-757A-984B-8822-ECAE0CF9413C}"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EE745501-B822-BD4C-BDBD-9948E9AB7A33}" type="presOf" srcId="{5811DC2D-E2B4-5044-B9CC-83D3F2EE272C}" destId="{07BB58DF-2C0E-5D4B-B22B-EFAAEAD11618}" srcOrd="1" destOrd="0" presId="urn:microsoft.com/office/officeart/2009/3/layout/HorizontalOrganizationChart"/>
    <dgm:cxn modelId="{69E95FAB-604A-914E-907D-9125885C8448}" type="presOf" srcId="{3FA44A42-E0AE-412C-8071-9A37D30DD567}" destId="{CBD704CC-8D6F-4C39-AFA6-3825EE74A965}"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20C763D-9F71-2B49-8F99-75B8B509A0E7}" type="presOf" srcId="{5811DC2D-E2B4-5044-B9CC-83D3F2EE272C}" destId="{8FFE89F4-9A8B-E841-98C0-F1ED7D330E33}" srcOrd="0" destOrd="0" presId="urn:microsoft.com/office/officeart/2009/3/layout/HorizontalOrganizationChart"/>
    <dgm:cxn modelId="{F73D0B76-2792-EF42-ACCA-AFD9CA34C6B6}" type="presOf" srcId="{3FA44A42-E0AE-412C-8071-9A37D30DD567}" destId="{22C8BBC7-02FA-4EF0-899A-834C1FEE39E3}" srcOrd="0" destOrd="0" presId="urn:microsoft.com/office/officeart/2009/3/layout/HorizontalOrganizationChart"/>
    <dgm:cxn modelId="{F06F1FCB-6D6A-8446-9116-FB2A742EEE65}" type="presOf" srcId="{F05BBA42-D7AF-4BA0-8C3F-85B1FE28E48F}" destId="{18DB143D-9E27-4E02-AFA5-F665953CBC10}" srcOrd="0" destOrd="0" presId="urn:microsoft.com/office/officeart/2009/3/layout/HorizontalOrganizationChart"/>
    <dgm:cxn modelId="{5E8EE67E-9ACC-8244-88A8-A021E82D7599}" type="presOf" srcId="{E2369F6E-DA59-4F6E-BD69-6CAA013A82BE}" destId="{CD82D2C2-9EF5-4CA0-9CEE-9265A38A1F4A}" srcOrd="0" destOrd="0" presId="urn:microsoft.com/office/officeart/2009/3/layout/HorizontalOrganizationChart"/>
    <dgm:cxn modelId="{B5F262F2-765E-094E-B584-3D232A010205}" type="presParOf" srcId="{18DB143D-9E27-4E02-AFA5-F665953CBC10}" destId="{07E01157-B979-4F6B-B892-75DB2A2B8B0F}" srcOrd="0" destOrd="0" presId="urn:microsoft.com/office/officeart/2009/3/layout/HorizontalOrganizationChart"/>
    <dgm:cxn modelId="{EF7E8579-91EC-7145-B76A-FC7F032A6AA8}" type="presParOf" srcId="{07E01157-B979-4F6B-B892-75DB2A2B8B0F}" destId="{F686C23F-604E-4653-B2CB-27DBB6BED631}" srcOrd="0" destOrd="0" presId="urn:microsoft.com/office/officeart/2009/3/layout/HorizontalOrganizationChart"/>
    <dgm:cxn modelId="{D5BEE08B-5E87-3348-842E-2125D785DB8E}" type="presParOf" srcId="{F686C23F-604E-4653-B2CB-27DBB6BED631}" destId="{2A2AFDF2-2568-44F8-842C-3BFD70D9F2B1}" srcOrd="0" destOrd="0" presId="urn:microsoft.com/office/officeart/2009/3/layout/HorizontalOrganizationChart"/>
    <dgm:cxn modelId="{ADB86832-33C8-6D4E-BEF1-578FE8C982F9}" type="presParOf" srcId="{F686C23F-604E-4653-B2CB-27DBB6BED631}" destId="{9CD41DA5-A8A9-4189-B933-DCF665F7DF2D}" srcOrd="1" destOrd="0" presId="urn:microsoft.com/office/officeart/2009/3/layout/HorizontalOrganizationChart"/>
    <dgm:cxn modelId="{B4E0D6C2-225E-3749-828B-341B66766F01}" type="presParOf" srcId="{07E01157-B979-4F6B-B892-75DB2A2B8B0F}" destId="{96876921-77F4-4E08-9148-E99125692808}" srcOrd="1" destOrd="0" presId="urn:microsoft.com/office/officeart/2009/3/layout/HorizontalOrganizationChart"/>
    <dgm:cxn modelId="{1CED18A1-FF2E-124F-8D55-FE928593CE36}" type="presParOf" srcId="{96876921-77F4-4E08-9148-E99125692808}" destId="{CD82D2C2-9EF5-4CA0-9CEE-9265A38A1F4A}" srcOrd="0" destOrd="0" presId="urn:microsoft.com/office/officeart/2009/3/layout/HorizontalOrganizationChart"/>
    <dgm:cxn modelId="{65E2F40C-25E3-B341-A3B8-A7579F80132F}" type="presParOf" srcId="{96876921-77F4-4E08-9148-E99125692808}" destId="{9441C830-A66B-4AFB-9252-8069549D4F0A}" srcOrd="1" destOrd="0" presId="urn:microsoft.com/office/officeart/2009/3/layout/HorizontalOrganizationChart"/>
    <dgm:cxn modelId="{A4BCA647-398B-AB44-9CCC-FC6942E1C5B2}" type="presParOf" srcId="{9441C830-A66B-4AFB-9252-8069549D4F0A}" destId="{FEAC7974-4462-4948-9F19-4D53C38CC88A}" srcOrd="0" destOrd="0" presId="urn:microsoft.com/office/officeart/2009/3/layout/HorizontalOrganizationChart"/>
    <dgm:cxn modelId="{81C34D29-8FF0-8345-91C7-29D19BCB9802}" type="presParOf" srcId="{FEAC7974-4462-4948-9F19-4D53C38CC88A}" destId="{22C8BBC7-02FA-4EF0-899A-834C1FEE39E3}" srcOrd="0" destOrd="0" presId="urn:microsoft.com/office/officeart/2009/3/layout/HorizontalOrganizationChart"/>
    <dgm:cxn modelId="{B6CEF5D8-2D92-EB40-A7CD-FB0E83484F15}" type="presParOf" srcId="{FEAC7974-4462-4948-9F19-4D53C38CC88A}" destId="{CBD704CC-8D6F-4C39-AFA6-3825EE74A965}" srcOrd="1" destOrd="0" presId="urn:microsoft.com/office/officeart/2009/3/layout/HorizontalOrganizationChart"/>
    <dgm:cxn modelId="{6D62B37E-1DAE-F442-B68C-354F90278030}" type="presParOf" srcId="{9441C830-A66B-4AFB-9252-8069549D4F0A}" destId="{C4FE27A9-6818-468D-8F72-5DEAE64958BC}" srcOrd="1" destOrd="0" presId="urn:microsoft.com/office/officeart/2009/3/layout/HorizontalOrganizationChart"/>
    <dgm:cxn modelId="{0995903D-F1B2-944A-9894-AE87F9B6EF3B}" type="presParOf" srcId="{9441C830-A66B-4AFB-9252-8069549D4F0A}" destId="{B9E24DCA-DEF6-41DD-8228-40542DF88903}" srcOrd="2" destOrd="0" presId="urn:microsoft.com/office/officeart/2009/3/layout/HorizontalOrganizationChart"/>
    <dgm:cxn modelId="{151B42CB-F85D-3E4A-989B-EAB9881FAB3C}" type="presParOf" srcId="{96876921-77F4-4E08-9148-E99125692808}" destId="{72A5A8A1-C34D-4CC9-B014-4EDC4C60B5CB}" srcOrd="2" destOrd="0" presId="urn:microsoft.com/office/officeart/2009/3/layout/HorizontalOrganizationChart"/>
    <dgm:cxn modelId="{3FCB4F69-A9A9-4E40-AA5F-EC6F79564E1F}" type="presParOf" srcId="{96876921-77F4-4E08-9148-E99125692808}" destId="{99464D45-2B22-432F-8F6C-3394CEC310A7}" srcOrd="3" destOrd="0" presId="urn:microsoft.com/office/officeart/2009/3/layout/HorizontalOrganizationChart"/>
    <dgm:cxn modelId="{BC178AC6-4CB6-9C49-A4E7-E33B6A617B13}" type="presParOf" srcId="{99464D45-2B22-432F-8F6C-3394CEC310A7}" destId="{7EEFA05D-0146-474D-BB41-35A44BBAC0EB}" srcOrd="0" destOrd="0" presId="urn:microsoft.com/office/officeart/2009/3/layout/HorizontalOrganizationChart"/>
    <dgm:cxn modelId="{7E5F7358-5EA3-A64B-B6F6-5C59503674A9}" type="presParOf" srcId="{7EEFA05D-0146-474D-BB41-35A44BBAC0EB}" destId="{86A07B8D-FF15-4EFF-8681-05A46BF1E797}" srcOrd="0" destOrd="0" presId="urn:microsoft.com/office/officeart/2009/3/layout/HorizontalOrganizationChart"/>
    <dgm:cxn modelId="{5CD52B77-A2BE-D546-BD5D-3AC353D8F5F7}" type="presParOf" srcId="{7EEFA05D-0146-474D-BB41-35A44BBAC0EB}" destId="{A4529214-DB2D-4B21-8831-F60F2A376559}" srcOrd="1" destOrd="0" presId="urn:microsoft.com/office/officeart/2009/3/layout/HorizontalOrganizationChart"/>
    <dgm:cxn modelId="{ACF0F658-792B-AC49-A4EA-1EE1202E209F}" type="presParOf" srcId="{99464D45-2B22-432F-8F6C-3394CEC310A7}" destId="{4C9D6515-EA4F-4DBF-A8FE-0711C70136B1}" srcOrd="1" destOrd="0" presId="urn:microsoft.com/office/officeart/2009/3/layout/HorizontalOrganizationChart"/>
    <dgm:cxn modelId="{C44BE8E3-E82F-5E4C-876D-3AA48230228D}" type="presParOf" srcId="{99464D45-2B22-432F-8F6C-3394CEC310A7}" destId="{686779DB-34D3-4F60-84B6-A35826FF3C2A}" srcOrd="2" destOrd="0" presId="urn:microsoft.com/office/officeart/2009/3/layout/HorizontalOrganizationChart"/>
    <dgm:cxn modelId="{13518E81-69C8-6B4C-99D5-E85FC92FCAEC}" type="presParOf" srcId="{96876921-77F4-4E08-9148-E99125692808}" destId="{3F1E01D9-5E02-9E4C-9108-E7A21719D88D}" srcOrd="4" destOrd="0" presId="urn:microsoft.com/office/officeart/2009/3/layout/HorizontalOrganizationChart"/>
    <dgm:cxn modelId="{CA91ADA4-A35C-F446-959E-5036899952B4}" type="presParOf" srcId="{96876921-77F4-4E08-9148-E99125692808}" destId="{0CDFBA50-19EC-B94F-B193-6150FB2BAEE0}" srcOrd="5" destOrd="0" presId="urn:microsoft.com/office/officeart/2009/3/layout/HorizontalOrganizationChart"/>
    <dgm:cxn modelId="{DE12C3D4-7C94-4947-BB19-5BF8B3713B50}" type="presParOf" srcId="{0CDFBA50-19EC-B94F-B193-6150FB2BAEE0}" destId="{89C5D381-9245-DB45-97D4-9D93E59502B9}" srcOrd="0" destOrd="0" presId="urn:microsoft.com/office/officeart/2009/3/layout/HorizontalOrganizationChart"/>
    <dgm:cxn modelId="{59E1566B-D1ED-5D42-8CA2-CF2190339F01}" type="presParOf" srcId="{89C5D381-9245-DB45-97D4-9D93E59502B9}" destId="{8FFE89F4-9A8B-E841-98C0-F1ED7D330E33}" srcOrd="0" destOrd="0" presId="urn:microsoft.com/office/officeart/2009/3/layout/HorizontalOrganizationChart"/>
    <dgm:cxn modelId="{DF0F1311-0460-6B42-A71A-775524038508}" type="presParOf" srcId="{89C5D381-9245-DB45-97D4-9D93E59502B9}" destId="{07BB58DF-2C0E-5D4B-B22B-EFAAEAD11618}" srcOrd="1" destOrd="0" presId="urn:microsoft.com/office/officeart/2009/3/layout/HorizontalOrganizationChart"/>
    <dgm:cxn modelId="{7AD5F84A-A5CD-CE49-A509-A78F532C4D37}" type="presParOf" srcId="{0CDFBA50-19EC-B94F-B193-6150FB2BAEE0}" destId="{8112A080-203E-2947-A6C7-C3333138ECB2}" srcOrd="1" destOrd="0" presId="urn:microsoft.com/office/officeart/2009/3/layout/HorizontalOrganizationChart"/>
    <dgm:cxn modelId="{1530AF0A-0C1B-344E-BC37-C49B8F15E3AC}" type="presParOf" srcId="{0CDFBA50-19EC-B94F-B193-6150FB2BAEE0}" destId="{967DB294-6F06-5842-A466-863D242D4C5C}" srcOrd="2" destOrd="0" presId="urn:microsoft.com/office/officeart/2009/3/layout/HorizontalOrganizationChart"/>
    <dgm:cxn modelId="{0D16122F-DBDF-5C40-BD20-CE4B1AE6E55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a:solidFill>
          <a:schemeClr val="accent2"/>
        </a:solidFill>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E64CCCEE-5B32-6D4E-A786-DA27E38BFD2C}" type="presOf" srcId="{57E64457-75B6-40DF-86BF-80888D7FBBC5}" destId="{72A5A8A1-C34D-4CC9-B014-4EDC4C60B5CB}" srcOrd="0" destOrd="0" presId="urn:microsoft.com/office/officeart/2009/3/layout/HorizontalOrganizationChart"/>
    <dgm:cxn modelId="{069ED710-6FEC-2C4D-8065-F2A5270ED1ED}" type="presOf" srcId="{5811DC2D-E2B4-5044-B9CC-83D3F2EE272C}" destId="{8FFE89F4-9A8B-E841-98C0-F1ED7D330E3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A275B27-3392-514F-B9FB-8A629C6E0FDB}" type="presOf" srcId="{F05BBA42-D7AF-4BA0-8C3F-85B1FE28E48F}" destId="{18DB143D-9E27-4E02-AFA5-F665953CBC10}" srcOrd="0"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8D891574-F8E2-AC48-8D9A-4304C97F791D}" type="presOf" srcId="{32CCF273-13E7-F34B-A03D-CE20C7E427C3}" destId="{3F1E01D9-5E02-9E4C-9108-E7A21719D88D}" srcOrd="0" destOrd="0" presId="urn:microsoft.com/office/officeart/2009/3/layout/HorizontalOrganizationChart"/>
    <dgm:cxn modelId="{B0C7A05A-0CCA-A146-9D19-EBEB90693C31}" type="presOf" srcId="{7638F483-EC40-4669-A117-0C6040B4A66B}" destId="{A4529214-DB2D-4B21-8831-F60F2A376559}" srcOrd="1" destOrd="0" presId="urn:microsoft.com/office/officeart/2009/3/layout/HorizontalOrganizationChart"/>
    <dgm:cxn modelId="{67A3B1DE-D145-2345-ABC0-845466035F37}" type="presOf" srcId="{9AC2E227-803C-4016-BF2C-9291B6CAA290}" destId="{2A2AFDF2-2568-44F8-842C-3BFD70D9F2B1}" srcOrd="0" destOrd="0" presId="urn:microsoft.com/office/officeart/2009/3/layout/HorizontalOrganizationChart"/>
    <dgm:cxn modelId="{2BD1FB6D-538B-664E-BBDD-02EB66E33791}" type="presOf" srcId="{3FA44A42-E0AE-412C-8071-9A37D30DD567}" destId="{CBD704CC-8D6F-4C39-AFA6-3825EE74A965}" srcOrd="1" destOrd="0" presId="urn:microsoft.com/office/officeart/2009/3/layout/HorizontalOrganizationChart"/>
    <dgm:cxn modelId="{AA5EC06D-B7AF-DB4D-A6E4-C8E0C0DD5C38}"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3E25953-9B28-9444-9D66-69EBCB73048B}" type="presOf" srcId="{9AC2E227-803C-4016-BF2C-9291B6CAA290}" destId="{9CD41DA5-A8A9-4189-B933-DCF665F7DF2D}" srcOrd="1" destOrd="0" presId="urn:microsoft.com/office/officeart/2009/3/layout/HorizontalOrganizationChart"/>
    <dgm:cxn modelId="{944F1DDB-8639-0E45-B83F-ACC77FE96D84}" type="presOf" srcId="{5811DC2D-E2B4-5044-B9CC-83D3F2EE272C}" destId="{07BB58DF-2C0E-5D4B-B22B-EFAAEAD1161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39A4A37-10BC-AF45-8D15-566F7ECEB04C}" type="presOf" srcId="{E2369F6E-DA59-4F6E-BD69-6CAA013A82BE}" destId="{CD82D2C2-9EF5-4CA0-9CEE-9265A38A1F4A}" srcOrd="0" destOrd="0" presId="urn:microsoft.com/office/officeart/2009/3/layout/HorizontalOrganizationChart"/>
    <dgm:cxn modelId="{B6EF6EFF-0769-EC4D-8A8A-66EE34AF5287}" type="presOf" srcId="{7638F483-EC40-4669-A117-0C6040B4A66B}" destId="{86A07B8D-FF15-4EFF-8681-05A46BF1E797}" srcOrd="0" destOrd="0" presId="urn:microsoft.com/office/officeart/2009/3/layout/HorizontalOrganizationChart"/>
    <dgm:cxn modelId="{BB19BEED-1917-0A4E-830C-C2762C9C10BE}" type="presParOf" srcId="{18DB143D-9E27-4E02-AFA5-F665953CBC10}" destId="{07E01157-B979-4F6B-B892-75DB2A2B8B0F}" srcOrd="0" destOrd="0" presId="urn:microsoft.com/office/officeart/2009/3/layout/HorizontalOrganizationChart"/>
    <dgm:cxn modelId="{21CA5C98-C450-744C-A0EA-FF2334892918}" type="presParOf" srcId="{07E01157-B979-4F6B-B892-75DB2A2B8B0F}" destId="{F686C23F-604E-4653-B2CB-27DBB6BED631}" srcOrd="0" destOrd="0" presId="urn:microsoft.com/office/officeart/2009/3/layout/HorizontalOrganizationChart"/>
    <dgm:cxn modelId="{261E75FE-872C-6B41-A68C-52B59BD05D57}" type="presParOf" srcId="{F686C23F-604E-4653-B2CB-27DBB6BED631}" destId="{2A2AFDF2-2568-44F8-842C-3BFD70D9F2B1}" srcOrd="0" destOrd="0" presId="urn:microsoft.com/office/officeart/2009/3/layout/HorizontalOrganizationChart"/>
    <dgm:cxn modelId="{670A5C3B-2264-0249-B3DA-DDF738CABF04}" type="presParOf" srcId="{F686C23F-604E-4653-B2CB-27DBB6BED631}" destId="{9CD41DA5-A8A9-4189-B933-DCF665F7DF2D}" srcOrd="1" destOrd="0" presId="urn:microsoft.com/office/officeart/2009/3/layout/HorizontalOrganizationChart"/>
    <dgm:cxn modelId="{B163A0FE-A6C0-E349-A3E3-6AAE99D60834}" type="presParOf" srcId="{07E01157-B979-4F6B-B892-75DB2A2B8B0F}" destId="{96876921-77F4-4E08-9148-E99125692808}" srcOrd="1" destOrd="0" presId="urn:microsoft.com/office/officeart/2009/3/layout/HorizontalOrganizationChart"/>
    <dgm:cxn modelId="{966428CD-B132-3541-AE3A-70A1AEDD76DA}" type="presParOf" srcId="{96876921-77F4-4E08-9148-E99125692808}" destId="{CD82D2C2-9EF5-4CA0-9CEE-9265A38A1F4A}" srcOrd="0" destOrd="0" presId="urn:microsoft.com/office/officeart/2009/3/layout/HorizontalOrganizationChart"/>
    <dgm:cxn modelId="{33BFADE0-5B8D-274C-A479-9A698E12C98E}" type="presParOf" srcId="{96876921-77F4-4E08-9148-E99125692808}" destId="{9441C830-A66B-4AFB-9252-8069549D4F0A}" srcOrd="1" destOrd="0" presId="urn:microsoft.com/office/officeart/2009/3/layout/HorizontalOrganizationChart"/>
    <dgm:cxn modelId="{A65FA113-A859-7A4B-8988-05839DC4183E}" type="presParOf" srcId="{9441C830-A66B-4AFB-9252-8069549D4F0A}" destId="{FEAC7974-4462-4948-9F19-4D53C38CC88A}" srcOrd="0" destOrd="0" presId="urn:microsoft.com/office/officeart/2009/3/layout/HorizontalOrganizationChart"/>
    <dgm:cxn modelId="{1B3D8418-FD3B-C04B-97AF-1FE4CCBF0287}" type="presParOf" srcId="{FEAC7974-4462-4948-9F19-4D53C38CC88A}" destId="{22C8BBC7-02FA-4EF0-899A-834C1FEE39E3}" srcOrd="0" destOrd="0" presId="urn:microsoft.com/office/officeart/2009/3/layout/HorizontalOrganizationChart"/>
    <dgm:cxn modelId="{9EB4F88E-D12B-3348-84C2-8B125EE3190F}" type="presParOf" srcId="{FEAC7974-4462-4948-9F19-4D53C38CC88A}" destId="{CBD704CC-8D6F-4C39-AFA6-3825EE74A965}" srcOrd="1" destOrd="0" presId="urn:microsoft.com/office/officeart/2009/3/layout/HorizontalOrganizationChart"/>
    <dgm:cxn modelId="{C0BF5EFA-06C3-9240-8833-141D17B00CE1}" type="presParOf" srcId="{9441C830-A66B-4AFB-9252-8069549D4F0A}" destId="{C4FE27A9-6818-468D-8F72-5DEAE64958BC}" srcOrd="1" destOrd="0" presId="urn:microsoft.com/office/officeart/2009/3/layout/HorizontalOrganizationChart"/>
    <dgm:cxn modelId="{26202D2E-FF0A-3941-90CC-BA625995784F}" type="presParOf" srcId="{9441C830-A66B-4AFB-9252-8069549D4F0A}" destId="{B9E24DCA-DEF6-41DD-8228-40542DF88903}" srcOrd="2" destOrd="0" presId="urn:microsoft.com/office/officeart/2009/3/layout/HorizontalOrganizationChart"/>
    <dgm:cxn modelId="{53880E26-3327-6145-B21A-8117DDB0184E}" type="presParOf" srcId="{96876921-77F4-4E08-9148-E99125692808}" destId="{72A5A8A1-C34D-4CC9-B014-4EDC4C60B5CB}" srcOrd="2" destOrd="0" presId="urn:microsoft.com/office/officeart/2009/3/layout/HorizontalOrganizationChart"/>
    <dgm:cxn modelId="{FD08925E-4F6B-A249-B3A6-35EF1A0BACE7}" type="presParOf" srcId="{96876921-77F4-4E08-9148-E99125692808}" destId="{99464D45-2B22-432F-8F6C-3394CEC310A7}" srcOrd="3" destOrd="0" presId="urn:microsoft.com/office/officeart/2009/3/layout/HorizontalOrganizationChart"/>
    <dgm:cxn modelId="{68D043BE-5DFA-884A-91FD-E3E7E8C82C2B}" type="presParOf" srcId="{99464D45-2B22-432F-8F6C-3394CEC310A7}" destId="{7EEFA05D-0146-474D-BB41-35A44BBAC0EB}" srcOrd="0" destOrd="0" presId="urn:microsoft.com/office/officeart/2009/3/layout/HorizontalOrganizationChart"/>
    <dgm:cxn modelId="{09146C93-24AF-8241-A81B-E2FE444C88E6}" type="presParOf" srcId="{7EEFA05D-0146-474D-BB41-35A44BBAC0EB}" destId="{86A07B8D-FF15-4EFF-8681-05A46BF1E797}" srcOrd="0" destOrd="0" presId="urn:microsoft.com/office/officeart/2009/3/layout/HorizontalOrganizationChart"/>
    <dgm:cxn modelId="{BC28D6FB-9841-9B45-A47F-08F8CDEC6C40}" type="presParOf" srcId="{7EEFA05D-0146-474D-BB41-35A44BBAC0EB}" destId="{A4529214-DB2D-4B21-8831-F60F2A376559}" srcOrd="1" destOrd="0" presId="urn:microsoft.com/office/officeart/2009/3/layout/HorizontalOrganizationChart"/>
    <dgm:cxn modelId="{9584AD66-8CB9-7D46-BC39-980982D6753F}" type="presParOf" srcId="{99464D45-2B22-432F-8F6C-3394CEC310A7}" destId="{4C9D6515-EA4F-4DBF-A8FE-0711C70136B1}" srcOrd="1" destOrd="0" presId="urn:microsoft.com/office/officeart/2009/3/layout/HorizontalOrganizationChart"/>
    <dgm:cxn modelId="{ED1C2B9C-C20F-D84C-9893-68A6D684FCCE}" type="presParOf" srcId="{99464D45-2B22-432F-8F6C-3394CEC310A7}" destId="{686779DB-34D3-4F60-84B6-A35826FF3C2A}" srcOrd="2" destOrd="0" presId="urn:microsoft.com/office/officeart/2009/3/layout/HorizontalOrganizationChart"/>
    <dgm:cxn modelId="{11C4D090-C101-8A42-ABAF-6904921CDA21}" type="presParOf" srcId="{96876921-77F4-4E08-9148-E99125692808}" destId="{3F1E01D9-5E02-9E4C-9108-E7A21719D88D}" srcOrd="4" destOrd="0" presId="urn:microsoft.com/office/officeart/2009/3/layout/HorizontalOrganizationChart"/>
    <dgm:cxn modelId="{78C116B2-E0F0-8D47-B030-0DA3C086FF4A}" type="presParOf" srcId="{96876921-77F4-4E08-9148-E99125692808}" destId="{0CDFBA50-19EC-B94F-B193-6150FB2BAEE0}" srcOrd="5" destOrd="0" presId="urn:microsoft.com/office/officeart/2009/3/layout/HorizontalOrganizationChart"/>
    <dgm:cxn modelId="{C7C1487A-F788-7C4B-B1A5-53E666C177FA}" type="presParOf" srcId="{0CDFBA50-19EC-B94F-B193-6150FB2BAEE0}" destId="{89C5D381-9245-DB45-97D4-9D93E59502B9}" srcOrd="0" destOrd="0" presId="urn:microsoft.com/office/officeart/2009/3/layout/HorizontalOrganizationChart"/>
    <dgm:cxn modelId="{F22A9A2D-826B-6341-B49E-01C78452ABCB}" type="presParOf" srcId="{89C5D381-9245-DB45-97D4-9D93E59502B9}" destId="{8FFE89F4-9A8B-E841-98C0-F1ED7D330E33}" srcOrd="0" destOrd="0" presId="urn:microsoft.com/office/officeart/2009/3/layout/HorizontalOrganizationChart"/>
    <dgm:cxn modelId="{91A088D5-BDB7-224A-AA8C-077F19AFAEE2}" type="presParOf" srcId="{89C5D381-9245-DB45-97D4-9D93E59502B9}" destId="{07BB58DF-2C0E-5D4B-B22B-EFAAEAD11618}" srcOrd="1" destOrd="0" presId="urn:microsoft.com/office/officeart/2009/3/layout/HorizontalOrganizationChart"/>
    <dgm:cxn modelId="{7D37C7D0-6057-DE4A-ADF1-14C3383EFA85}" type="presParOf" srcId="{0CDFBA50-19EC-B94F-B193-6150FB2BAEE0}" destId="{8112A080-203E-2947-A6C7-C3333138ECB2}" srcOrd="1" destOrd="0" presId="urn:microsoft.com/office/officeart/2009/3/layout/HorizontalOrganizationChart"/>
    <dgm:cxn modelId="{053EA1C3-7372-8647-A0C6-734C168ADBC5}" type="presParOf" srcId="{0CDFBA50-19EC-B94F-B193-6150FB2BAEE0}" destId="{967DB294-6F06-5842-A466-863D242D4C5C}" srcOrd="2" destOrd="0" presId="urn:microsoft.com/office/officeart/2009/3/layout/HorizontalOrganizationChart"/>
    <dgm:cxn modelId="{B73B4B28-6ADB-0542-9F7D-95BBC466F89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C177AF03-6D7D-6C41-A0FF-7D0A52F16E0D}" type="presOf" srcId="{E2369F6E-DA59-4F6E-BD69-6CAA013A82BE}" destId="{CD82D2C2-9EF5-4CA0-9CEE-9265A38A1F4A}" srcOrd="0" destOrd="0" presId="urn:microsoft.com/office/officeart/2009/3/layout/HorizontalOrganizationChart"/>
    <dgm:cxn modelId="{816E9A2E-CE34-5F45-9A57-BFE43BE555C4}"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0F9BCEF-D199-4E4F-BA19-37FA42D8D185}" type="presOf" srcId="{7638F483-EC40-4669-A117-0C6040B4A66B}" destId="{A4529214-DB2D-4B21-8831-F60F2A376559}" srcOrd="1" destOrd="0" presId="urn:microsoft.com/office/officeart/2009/3/layout/HorizontalOrganizationChart"/>
    <dgm:cxn modelId="{B72C62A6-A914-3745-A6E7-39FD1F63292B}" type="presOf" srcId="{57E64457-75B6-40DF-86BF-80888D7FBBC5}" destId="{72A5A8A1-C34D-4CC9-B014-4EDC4C60B5CB}" srcOrd="0" destOrd="0" presId="urn:microsoft.com/office/officeart/2009/3/layout/HorizontalOrganizationChart"/>
    <dgm:cxn modelId="{861BB25F-49AB-3E4C-A92C-3D92F9D156F0}"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B39E62A2-B11A-2545-8E8C-337E079FC27E}" type="presOf" srcId="{F05BBA42-D7AF-4BA0-8C3F-85B1FE28E48F}" destId="{18DB143D-9E27-4E02-AFA5-F665953CBC10}" srcOrd="0" destOrd="0" presId="urn:microsoft.com/office/officeart/2009/3/layout/HorizontalOrganizationChart"/>
    <dgm:cxn modelId="{A3C264C5-405A-9648-9FCC-3200DB837554}" type="presOf" srcId="{5811DC2D-E2B4-5044-B9CC-83D3F2EE272C}" destId="{07BB58DF-2C0E-5D4B-B22B-EFAAEAD11618}" srcOrd="1" destOrd="0" presId="urn:microsoft.com/office/officeart/2009/3/layout/HorizontalOrganizationChart"/>
    <dgm:cxn modelId="{6C5F6C53-33C4-0043-9BC3-77264BF77D88}" type="presOf" srcId="{32CCF273-13E7-F34B-A03D-CE20C7E427C3}" destId="{3F1E01D9-5E02-9E4C-9108-E7A21719D88D}"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403C7BB-A5D4-2C42-A25A-CB2B6C9933C8}" type="presOf" srcId="{3FA44A42-E0AE-412C-8071-9A37D30DD567}" destId="{CBD704CC-8D6F-4C39-AFA6-3825EE74A965}" srcOrd="1" destOrd="0" presId="urn:microsoft.com/office/officeart/2009/3/layout/HorizontalOrganizationChart"/>
    <dgm:cxn modelId="{8E97840C-9C32-FA45-A719-8ACDEFEE4C4E}" type="presOf" srcId="{5811DC2D-E2B4-5044-B9CC-83D3F2EE272C}" destId="{8FFE89F4-9A8B-E841-98C0-F1ED7D330E33}" srcOrd="0" destOrd="0" presId="urn:microsoft.com/office/officeart/2009/3/layout/HorizontalOrganizationChart"/>
    <dgm:cxn modelId="{84E4A47F-7D3F-D94B-8F6B-704E84063783}" type="presOf" srcId="{3FA44A42-E0AE-412C-8071-9A37D30DD567}" destId="{22C8BBC7-02FA-4EF0-899A-834C1FEE39E3}" srcOrd="0" destOrd="0" presId="urn:microsoft.com/office/officeart/2009/3/layout/HorizontalOrganizationChart"/>
    <dgm:cxn modelId="{33F7F628-A401-7C4E-A224-42C0D5E3932F}" type="presOf" srcId="{7638F483-EC40-4669-A117-0C6040B4A66B}" destId="{86A07B8D-FF15-4EFF-8681-05A46BF1E797}" srcOrd="0" destOrd="0" presId="urn:microsoft.com/office/officeart/2009/3/layout/HorizontalOrganizationChart"/>
    <dgm:cxn modelId="{1E94D77B-8885-1248-8111-97E7CB881866}" type="presParOf" srcId="{18DB143D-9E27-4E02-AFA5-F665953CBC10}" destId="{07E01157-B979-4F6B-B892-75DB2A2B8B0F}" srcOrd="0" destOrd="0" presId="urn:microsoft.com/office/officeart/2009/3/layout/HorizontalOrganizationChart"/>
    <dgm:cxn modelId="{4E0FE61B-0551-4D4D-A59A-FFD915459AC7}" type="presParOf" srcId="{07E01157-B979-4F6B-B892-75DB2A2B8B0F}" destId="{F686C23F-604E-4653-B2CB-27DBB6BED631}" srcOrd="0" destOrd="0" presId="urn:microsoft.com/office/officeart/2009/3/layout/HorizontalOrganizationChart"/>
    <dgm:cxn modelId="{FB467A39-344D-7445-B165-637EE46EE54C}" type="presParOf" srcId="{F686C23F-604E-4653-B2CB-27DBB6BED631}" destId="{2A2AFDF2-2568-44F8-842C-3BFD70D9F2B1}" srcOrd="0" destOrd="0" presId="urn:microsoft.com/office/officeart/2009/3/layout/HorizontalOrganizationChart"/>
    <dgm:cxn modelId="{40EB45F4-7951-A140-92D9-40AB1C431457}" type="presParOf" srcId="{F686C23F-604E-4653-B2CB-27DBB6BED631}" destId="{9CD41DA5-A8A9-4189-B933-DCF665F7DF2D}" srcOrd="1" destOrd="0" presId="urn:microsoft.com/office/officeart/2009/3/layout/HorizontalOrganizationChart"/>
    <dgm:cxn modelId="{8A3DAC88-7EFD-EF48-A02C-BC828665EFBC}" type="presParOf" srcId="{07E01157-B979-4F6B-B892-75DB2A2B8B0F}" destId="{96876921-77F4-4E08-9148-E99125692808}" srcOrd="1" destOrd="0" presId="urn:microsoft.com/office/officeart/2009/3/layout/HorizontalOrganizationChart"/>
    <dgm:cxn modelId="{A0017EDF-3448-2F47-95F5-32E2FF0CF3EE}" type="presParOf" srcId="{96876921-77F4-4E08-9148-E99125692808}" destId="{CD82D2C2-9EF5-4CA0-9CEE-9265A38A1F4A}" srcOrd="0" destOrd="0" presId="urn:microsoft.com/office/officeart/2009/3/layout/HorizontalOrganizationChart"/>
    <dgm:cxn modelId="{DDD306AC-7771-474C-B008-E07091165479}" type="presParOf" srcId="{96876921-77F4-4E08-9148-E99125692808}" destId="{9441C830-A66B-4AFB-9252-8069549D4F0A}" srcOrd="1" destOrd="0" presId="urn:microsoft.com/office/officeart/2009/3/layout/HorizontalOrganizationChart"/>
    <dgm:cxn modelId="{2E932DC8-9335-9A4B-B99B-E2DFB0D243C5}" type="presParOf" srcId="{9441C830-A66B-4AFB-9252-8069549D4F0A}" destId="{FEAC7974-4462-4948-9F19-4D53C38CC88A}" srcOrd="0" destOrd="0" presId="urn:microsoft.com/office/officeart/2009/3/layout/HorizontalOrganizationChart"/>
    <dgm:cxn modelId="{707BC242-A708-3F42-A8BD-277A95E0AEB4}" type="presParOf" srcId="{FEAC7974-4462-4948-9F19-4D53C38CC88A}" destId="{22C8BBC7-02FA-4EF0-899A-834C1FEE39E3}" srcOrd="0" destOrd="0" presId="urn:microsoft.com/office/officeart/2009/3/layout/HorizontalOrganizationChart"/>
    <dgm:cxn modelId="{FFE8B137-B40F-1E49-8898-5B183AF8CB8B}" type="presParOf" srcId="{FEAC7974-4462-4948-9F19-4D53C38CC88A}" destId="{CBD704CC-8D6F-4C39-AFA6-3825EE74A965}" srcOrd="1" destOrd="0" presId="urn:microsoft.com/office/officeart/2009/3/layout/HorizontalOrganizationChart"/>
    <dgm:cxn modelId="{E7286F35-4296-DD4F-94CE-81192110DCCC}" type="presParOf" srcId="{9441C830-A66B-4AFB-9252-8069549D4F0A}" destId="{C4FE27A9-6818-468D-8F72-5DEAE64958BC}" srcOrd="1" destOrd="0" presId="urn:microsoft.com/office/officeart/2009/3/layout/HorizontalOrganizationChart"/>
    <dgm:cxn modelId="{0DC8DCF0-CF93-A64F-932D-DEFEFF6F02C0}" type="presParOf" srcId="{9441C830-A66B-4AFB-9252-8069549D4F0A}" destId="{B9E24DCA-DEF6-41DD-8228-40542DF88903}" srcOrd="2" destOrd="0" presId="urn:microsoft.com/office/officeart/2009/3/layout/HorizontalOrganizationChart"/>
    <dgm:cxn modelId="{7AF23F76-8C8B-C943-AE93-077BDB51A83F}" type="presParOf" srcId="{96876921-77F4-4E08-9148-E99125692808}" destId="{72A5A8A1-C34D-4CC9-B014-4EDC4C60B5CB}" srcOrd="2" destOrd="0" presId="urn:microsoft.com/office/officeart/2009/3/layout/HorizontalOrganizationChart"/>
    <dgm:cxn modelId="{85B27BC3-F5BC-7B42-98F0-A26D1EECCA61}" type="presParOf" srcId="{96876921-77F4-4E08-9148-E99125692808}" destId="{99464D45-2B22-432F-8F6C-3394CEC310A7}" srcOrd="3" destOrd="0" presId="urn:microsoft.com/office/officeart/2009/3/layout/HorizontalOrganizationChart"/>
    <dgm:cxn modelId="{C4D896AB-94EC-6D49-B2F5-010A93A40D41}" type="presParOf" srcId="{99464D45-2B22-432F-8F6C-3394CEC310A7}" destId="{7EEFA05D-0146-474D-BB41-35A44BBAC0EB}" srcOrd="0" destOrd="0" presId="urn:microsoft.com/office/officeart/2009/3/layout/HorizontalOrganizationChart"/>
    <dgm:cxn modelId="{515EF4FC-5A6D-0947-9315-3222C95A357D}" type="presParOf" srcId="{7EEFA05D-0146-474D-BB41-35A44BBAC0EB}" destId="{86A07B8D-FF15-4EFF-8681-05A46BF1E797}" srcOrd="0" destOrd="0" presId="urn:microsoft.com/office/officeart/2009/3/layout/HorizontalOrganizationChart"/>
    <dgm:cxn modelId="{727AECF1-8318-0C47-831C-E63F0E6C329D}" type="presParOf" srcId="{7EEFA05D-0146-474D-BB41-35A44BBAC0EB}" destId="{A4529214-DB2D-4B21-8831-F60F2A376559}" srcOrd="1" destOrd="0" presId="urn:microsoft.com/office/officeart/2009/3/layout/HorizontalOrganizationChart"/>
    <dgm:cxn modelId="{C079F2B0-CCF0-7C46-B2B5-D875363D261F}" type="presParOf" srcId="{99464D45-2B22-432F-8F6C-3394CEC310A7}" destId="{4C9D6515-EA4F-4DBF-A8FE-0711C70136B1}" srcOrd="1" destOrd="0" presId="urn:microsoft.com/office/officeart/2009/3/layout/HorizontalOrganizationChart"/>
    <dgm:cxn modelId="{B7F42228-48D8-F349-B28A-139B01A81A91}" type="presParOf" srcId="{99464D45-2B22-432F-8F6C-3394CEC310A7}" destId="{686779DB-34D3-4F60-84B6-A35826FF3C2A}" srcOrd="2" destOrd="0" presId="urn:microsoft.com/office/officeart/2009/3/layout/HorizontalOrganizationChart"/>
    <dgm:cxn modelId="{8D0279AC-5ECB-5A44-9C9B-0C24252BA274}" type="presParOf" srcId="{96876921-77F4-4E08-9148-E99125692808}" destId="{3F1E01D9-5E02-9E4C-9108-E7A21719D88D}" srcOrd="4" destOrd="0" presId="urn:microsoft.com/office/officeart/2009/3/layout/HorizontalOrganizationChart"/>
    <dgm:cxn modelId="{A651429B-4A47-BC4E-AC90-4FFBE4F62A59}" type="presParOf" srcId="{96876921-77F4-4E08-9148-E99125692808}" destId="{0CDFBA50-19EC-B94F-B193-6150FB2BAEE0}" srcOrd="5" destOrd="0" presId="urn:microsoft.com/office/officeart/2009/3/layout/HorizontalOrganizationChart"/>
    <dgm:cxn modelId="{F9BFBFDE-F763-3E4D-9198-6C2FA388F779}" type="presParOf" srcId="{0CDFBA50-19EC-B94F-B193-6150FB2BAEE0}" destId="{89C5D381-9245-DB45-97D4-9D93E59502B9}" srcOrd="0" destOrd="0" presId="urn:microsoft.com/office/officeart/2009/3/layout/HorizontalOrganizationChart"/>
    <dgm:cxn modelId="{A54FFAA4-C7E9-4D4F-B094-26A3CA268C1A}" type="presParOf" srcId="{89C5D381-9245-DB45-97D4-9D93E59502B9}" destId="{8FFE89F4-9A8B-E841-98C0-F1ED7D330E33}" srcOrd="0" destOrd="0" presId="urn:microsoft.com/office/officeart/2009/3/layout/HorizontalOrganizationChart"/>
    <dgm:cxn modelId="{3F976C38-659D-B948-BC33-C0FB908CD5CD}" type="presParOf" srcId="{89C5D381-9245-DB45-97D4-9D93E59502B9}" destId="{07BB58DF-2C0E-5D4B-B22B-EFAAEAD11618}" srcOrd="1" destOrd="0" presId="urn:microsoft.com/office/officeart/2009/3/layout/HorizontalOrganizationChart"/>
    <dgm:cxn modelId="{08364CC5-09EE-2E4C-ADB6-28EAEEFF4BC8}" type="presParOf" srcId="{0CDFBA50-19EC-B94F-B193-6150FB2BAEE0}" destId="{8112A080-203E-2947-A6C7-C3333138ECB2}" srcOrd="1" destOrd="0" presId="urn:microsoft.com/office/officeart/2009/3/layout/HorizontalOrganizationChart"/>
    <dgm:cxn modelId="{8E890E09-AD4C-5441-ACED-4F88D906A267}" type="presParOf" srcId="{0CDFBA50-19EC-B94F-B193-6150FB2BAEE0}" destId="{967DB294-6F06-5842-A466-863D242D4C5C}" srcOrd="2" destOrd="0" presId="urn:microsoft.com/office/officeart/2009/3/layout/HorizontalOrganizationChart"/>
    <dgm:cxn modelId="{51538EA5-2213-C74B-80A9-E746DCF6F41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a:solidFill>
          <a:schemeClr val="accent2"/>
        </a:solidFill>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3D265929-CC06-B145-9222-18468A148E3B}" type="presOf" srcId="{7638F483-EC40-4669-A117-0C6040B4A66B}" destId="{86A07B8D-FF15-4EFF-8681-05A46BF1E797}" srcOrd="0" destOrd="0" presId="urn:microsoft.com/office/officeart/2009/3/layout/HorizontalOrganizationChart"/>
    <dgm:cxn modelId="{93EA8BB0-F344-4048-A914-A9B389DD47D4}" type="presOf" srcId="{3FA44A42-E0AE-412C-8071-9A37D30DD567}" destId="{CBD704CC-8D6F-4C39-AFA6-3825EE74A965}" srcOrd="1" destOrd="0" presId="urn:microsoft.com/office/officeart/2009/3/layout/HorizontalOrganizationChart"/>
    <dgm:cxn modelId="{53AAC77E-D9C1-ED4A-BA88-0E23CAFD5676}" type="presOf" srcId="{57E64457-75B6-40DF-86BF-80888D7FBBC5}" destId="{72A5A8A1-C34D-4CC9-B014-4EDC4C60B5CB}" srcOrd="0" destOrd="0" presId="urn:microsoft.com/office/officeart/2009/3/layout/HorizontalOrganizationChart"/>
    <dgm:cxn modelId="{40F1EA6C-EC61-1D40-AF16-DB58E3BAE1E4}"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C981F41-2030-E24A-902A-0C9D799C8B41}" type="presOf" srcId="{F05BBA42-D7AF-4BA0-8C3F-85B1FE28E48F}" destId="{18DB143D-9E27-4E02-AFA5-F665953CBC10}" srcOrd="0" destOrd="0" presId="urn:microsoft.com/office/officeart/2009/3/layout/HorizontalOrganizationChart"/>
    <dgm:cxn modelId="{549F3495-6851-9A42-8A7D-3598D7FAC788}"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22926480-0E6C-9648-9A3F-712F70074536}" type="presOf" srcId="{5811DC2D-E2B4-5044-B9CC-83D3F2EE272C}" destId="{07BB58DF-2C0E-5D4B-B22B-EFAAEAD11618}" srcOrd="1" destOrd="0" presId="urn:microsoft.com/office/officeart/2009/3/layout/HorizontalOrganizationChart"/>
    <dgm:cxn modelId="{6A909525-ECF2-C54E-9722-52947D978B8D}" type="presOf" srcId="{32CCF273-13E7-F34B-A03D-CE20C7E427C3}" destId="{3F1E01D9-5E02-9E4C-9108-E7A21719D88D}" srcOrd="0" destOrd="0" presId="urn:microsoft.com/office/officeart/2009/3/layout/HorizontalOrganizationChart"/>
    <dgm:cxn modelId="{3FE58306-6FF3-D441-8AA4-5CD9BD2F85B8}" type="presOf" srcId="{3FA44A42-E0AE-412C-8071-9A37D30DD567}" destId="{22C8BBC7-02FA-4EF0-899A-834C1FEE39E3}" srcOrd="0" destOrd="0" presId="urn:microsoft.com/office/officeart/2009/3/layout/HorizontalOrganizationChart"/>
    <dgm:cxn modelId="{0984781A-77AC-A442-9308-C94B645FA01C}" type="presOf" srcId="{5811DC2D-E2B4-5044-B9CC-83D3F2EE272C}" destId="{8FFE89F4-9A8B-E841-98C0-F1ED7D330E3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ADB09EA-1DA3-3C44-80C4-6F1C94FF9A85}" type="presOf" srcId="{9AC2E227-803C-4016-BF2C-9291B6CAA290}" destId="{2A2AFDF2-2568-44F8-842C-3BFD70D9F2B1}" srcOrd="0" destOrd="0" presId="urn:microsoft.com/office/officeart/2009/3/layout/HorizontalOrganizationChart"/>
    <dgm:cxn modelId="{44B9CBF4-C4FD-B142-AA53-80C7A03922D9}" type="presOf" srcId="{E2369F6E-DA59-4F6E-BD69-6CAA013A82BE}" destId="{CD82D2C2-9EF5-4CA0-9CEE-9265A38A1F4A}" srcOrd="0" destOrd="0" presId="urn:microsoft.com/office/officeart/2009/3/layout/HorizontalOrganizationChart"/>
    <dgm:cxn modelId="{22049F9F-53CB-9D4A-98B8-03DDB150223D}" type="presParOf" srcId="{18DB143D-9E27-4E02-AFA5-F665953CBC10}" destId="{07E01157-B979-4F6B-B892-75DB2A2B8B0F}" srcOrd="0" destOrd="0" presId="urn:microsoft.com/office/officeart/2009/3/layout/HorizontalOrganizationChart"/>
    <dgm:cxn modelId="{1751E9E5-4E2F-6C42-97B7-AABC24D7423A}" type="presParOf" srcId="{07E01157-B979-4F6B-B892-75DB2A2B8B0F}" destId="{F686C23F-604E-4653-B2CB-27DBB6BED631}" srcOrd="0" destOrd="0" presId="urn:microsoft.com/office/officeart/2009/3/layout/HorizontalOrganizationChart"/>
    <dgm:cxn modelId="{DC6B9983-4E8B-D34E-ADBA-B04BA7842244}" type="presParOf" srcId="{F686C23F-604E-4653-B2CB-27DBB6BED631}" destId="{2A2AFDF2-2568-44F8-842C-3BFD70D9F2B1}" srcOrd="0" destOrd="0" presId="urn:microsoft.com/office/officeart/2009/3/layout/HorizontalOrganizationChart"/>
    <dgm:cxn modelId="{5BF30EAE-9472-1247-9AAA-EA6C30013401}" type="presParOf" srcId="{F686C23F-604E-4653-B2CB-27DBB6BED631}" destId="{9CD41DA5-A8A9-4189-B933-DCF665F7DF2D}" srcOrd="1" destOrd="0" presId="urn:microsoft.com/office/officeart/2009/3/layout/HorizontalOrganizationChart"/>
    <dgm:cxn modelId="{4CD1D6A9-DF37-B44A-897F-1D11F86B6F89}" type="presParOf" srcId="{07E01157-B979-4F6B-B892-75DB2A2B8B0F}" destId="{96876921-77F4-4E08-9148-E99125692808}" srcOrd="1" destOrd="0" presId="urn:microsoft.com/office/officeart/2009/3/layout/HorizontalOrganizationChart"/>
    <dgm:cxn modelId="{A90B107D-835B-EC45-BD92-B02F558C8EBC}" type="presParOf" srcId="{96876921-77F4-4E08-9148-E99125692808}" destId="{CD82D2C2-9EF5-4CA0-9CEE-9265A38A1F4A}" srcOrd="0" destOrd="0" presId="urn:microsoft.com/office/officeart/2009/3/layout/HorizontalOrganizationChart"/>
    <dgm:cxn modelId="{088B5623-863B-8946-B14C-2B437EEE36DD}" type="presParOf" srcId="{96876921-77F4-4E08-9148-E99125692808}" destId="{9441C830-A66B-4AFB-9252-8069549D4F0A}" srcOrd="1" destOrd="0" presId="urn:microsoft.com/office/officeart/2009/3/layout/HorizontalOrganizationChart"/>
    <dgm:cxn modelId="{8B83CF33-DB38-084A-8F4F-CEDDFFE83CB7}" type="presParOf" srcId="{9441C830-A66B-4AFB-9252-8069549D4F0A}" destId="{FEAC7974-4462-4948-9F19-4D53C38CC88A}" srcOrd="0" destOrd="0" presId="urn:microsoft.com/office/officeart/2009/3/layout/HorizontalOrganizationChart"/>
    <dgm:cxn modelId="{30A013E4-FD26-4747-BC19-C63BE633294C}" type="presParOf" srcId="{FEAC7974-4462-4948-9F19-4D53C38CC88A}" destId="{22C8BBC7-02FA-4EF0-899A-834C1FEE39E3}" srcOrd="0" destOrd="0" presId="urn:microsoft.com/office/officeart/2009/3/layout/HorizontalOrganizationChart"/>
    <dgm:cxn modelId="{C9DB8E22-5C6D-1545-8B7B-F5C8F6BA21D0}" type="presParOf" srcId="{FEAC7974-4462-4948-9F19-4D53C38CC88A}" destId="{CBD704CC-8D6F-4C39-AFA6-3825EE74A965}" srcOrd="1" destOrd="0" presId="urn:microsoft.com/office/officeart/2009/3/layout/HorizontalOrganizationChart"/>
    <dgm:cxn modelId="{1726AF1B-428E-834C-94F5-7FC7ADC9BC39}" type="presParOf" srcId="{9441C830-A66B-4AFB-9252-8069549D4F0A}" destId="{C4FE27A9-6818-468D-8F72-5DEAE64958BC}" srcOrd="1" destOrd="0" presId="urn:microsoft.com/office/officeart/2009/3/layout/HorizontalOrganizationChart"/>
    <dgm:cxn modelId="{AED701F6-9B86-1649-96D1-AE1BB7DE6E18}" type="presParOf" srcId="{9441C830-A66B-4AFB-9252-8069549D4F0A}" destId="{B9E24DCA-DEF6-41DD-8228-40542DF88903}" srcOrd="2" destOrd="0" presId="urn:microsoft.com/office/officeart/2009/3/layout/HorizontalOrganizationChart"/>
    <dgm:cxn modelId="{CB0870B3-31C8-DC4D-A8AE-166882DD76CA}" type="presParOf" srcId="{96876921-77F4-4E08-9148-E99125692808}" destId="{72A5A8A1-C34D-4CC9-B014-4EDC4C60B5CB}" srcOrd="2" destOrd="0" presId="urn:microsoft.com/office/officeart/2009/3/layout/HorizontalOrganizationChart"/>
    <dgm:cxn modelId="{FCD691E6-3C56-0345-8774-D4CCC69817B7}" type="presParOf" srcId="{96876921-77F4-4E08-9148-E99125692808}" destId="{99464D45-2B22-432F-8F6C-3394CEC310A7}" srcOrd="3" destOrd="0" presId="urn:microsoft.com/office/officeart/2009/3/layout/HorizontalOrganizationChart"/>
    <dgm:cxn modelId="{BCAFAB0E-5437-4A4A-898F-C99FB8D367F7}" type="presParOf" srcId="{99464D45-2B22-432F-8F6C-3394CEC310A7}" destId="{7EEFA05D-0146-474D-BB41-35A44BBAC0EB}" srcOrd="0" destOrd="0" presId="urn:microsoft.com/office/officeart/2009/3/layout/HorizontalOrganizationChart"/>
    <dgm:cxn modelId="{5BB43C6E-003D-BE4E-B894-4A51589D4147}" type="presParOf" srcId="{7EEFA05D-0146-474D-BB41-35A44BBAC0EB}" destId="{86A07B8D-FF15-4EFF-8681-05A46BF1E797}" srcOrd="0" destOrd="0" presId="urn:microsoft.com/office/officeart/2009/3/layout/HorizontalOrganizationChart"/>
    <dgm:cxn modelId="{9F940884-EF87-DD4F-8A19-B4B689305B1F}" type="presParOf" srcId="{7EEFA05D-0146-474D-BB41-35A44BBAC0EB}" destId="{A4529214-DB2D-4B21-8831-F60F2A376559}" srcOrd="1" destOrd="0" presId="urn:microsoft.com/office/officeart/2009/3/layout/HorizontalOrganizationChart"/>
    <dgm:cxn modelId="{760E53F0-19DC-0D4D-8740-D777A5FE67A5}" type="presParOf" srcId="{99464D45-2B22-432F-8F6C-3394CEC310A7}" destId="{4C9D6515-EA4F-4DBF-A8FE-0711C70136B1}" srcOrd="1" destOrd="0" presId="urn:microsoft.com/office/officeart/2009/3/layout/HorizontalOrganizationChart"/>
    <dgm:cxn modelId="{F0EC2EC2-5645-224D-AD8C-293F768F3DE8}" type="presParOf" srcId="{99464D45-2B22-432F-8F6C-3394CEC310A7}" destId="{686779DB-34D3-4F60-84B6-A35826FF3C2A}" srcOrd="2" destOrd="0" presId="urn:microsoft.com/office/officeart/2009/3/layout/HorizontalOrganizationChart"/>
    <dgm:cxn modelId="{8268D109-9276-884D-BC8E-F66886D248CC}" type="presParOf" srcId="{96876921-77F4-4E08-9148-E99125692808}" destId="{3F1E01D9-5E02-9E4C-9108-E7A21719D88D}" srcOrd="4" destOrd="0" presId="urn:microsoft.com/office/officeart/2009/3/layout/HorizontalOrganizationChart"/>
    <dgm:cxn modelId="{537A74BD-3CE9-924A-9BB6-317789AAFC04}" type="presParOf" srcId="{96876921-77F4-4E08-9148-E99125692808}" destId="{0CDFBA50-19EC-B94F-B193-6150FB2BAEE0}" srcOrd="5" destOrd="0" presId="urn:microsoft.com/office/officeart/2009/3/layout/HorizontalOrganizationChart"/>
    <dgm:cxn modelId="{4795A699-4ED3-494C-9B67-D0C4821566F3}" type="presParOf" srcId="{0CDFBA50-19EC-B94F-B193-6150FB2BAEE0}" destId="{89C5D381-9245-DB45-97D4-9D93E59502B9}" srcOrd="0" destOrd="0" presId="urn:microsoft.com/office/officeart/2009/3/layout/HorizontalOrganizationChart"/>
    <dgm:cxn modelId="{35620245-B5F2-7246-8409-40B24B5695A6}" type="presParOf" srcId="{89C5D381-9245-DB45-97D4-9D93E59502B9}" destId="{8FFE89F4-9A8B-E841-98C0-F1ED7D330E33}" srcOrd="0" destOrd="0" presId="urn:microsoft.com/office/officeart/2009/3/layout/HorizontalOrganizationChart"/>
    <dgm:cxn modelId="{BF605BA1-A81A-7E49-8502-4F9E5800A2A8}" type="presParOf" srcId="{89C5D381-9245-DB45-97D4-9D93E59502B9}" destId="{07BB58DF-2C0E-5D4B-B22B-EFAAEAD11618}" srcOrd="1" destOrd="0" presId="urn:microsoft.com/office/officeart/2009/3/layout/HorizontalOrganizationChart"/>
    <dgm:cxn modelId="{966CC85E-4E8C-5541-B76F-850A90AD9B4A}" type="presParOf" srcId="{0CDFBA50-19EC-B94F-B193-6150FB2BAEE0}" destId="{8112A080-203E-2947-A6C7-C3333138ECB2}" srcOrd="1" destOrd="0" presId="urn:microsoft.com/office/officeart/2009/3/layout/HorizontalOrganizationChart"/>
    <dgm:cxn modelId="{26976039-0062-BE47-A1C3-AE663E63C228}" type="presParOf" srcId="{0CDFBA50-19EC-B94F-B193-6150FB2BAEE0}" destId="{967DB294-6F06-5842-A466-863D242D4C5C}" srcOrd="2" destOrd="0" presId="urn:microsoft.com/office/officeart/2009/3/layout/HorizontalOrganizationChart"/>
    <dgm:cxn modelId="{81872A58-7069-8A45-95B2-19009F890D7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敏捷制造</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敏捷制造的概念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虚拟企业的概念</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5811DC2D-E2B4-5044-B9CC-83D3F2EE272C}">
      <dgm:prSet custT="1"/>
      <dgm:spPr/>
      <dgm:t>
        <a:bodyPr/>
        <a:lstStyle/>
        <a:p>
          <a:r>
            <a:rPr lang="zh-CN" altLang="en-US" sz="2000" b="1" dirty="0" smtClean="0">
              <a:latin typeface="SimHei" charset="-122"/>
              <a:ea typeface="SimHei" charset="-122"/>
              <a:cs typeface="SimHei" charset="-122"/>
            </a:rPr>
            <a:t>企业敏捷制造的主要支撑技术</a:t>
          </a:r>
          <a:endParaRPr lang="zh-CN" altLang="en-US" sz="20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a:p>
      </dgm:t>
    </dgm:pt>
    <dgm:pt modelId="{43A795CB-34B5-7C47-85BA-D76316507B1D}" type="sibTrans" cxnId="{4EED3870-D9DC-0244-8D53-0D05DF089A70}">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74F39453-F4A0-1B4C-B940-315AA0E7B25C}" type="presOf" srcId="{9AC2E227-803C-4016-BF2C-9291B6CAA290}" destId="{2A2AFDF2-2568-44F8-842C-3BFD70D9F2B1}" srcOrd="0" destOrd="0" presId="urn:microsoft.com/office/officeart/2009/3/layout/HorizontalOrganizationChart"/>
    <dgm:cxn modelId="{AC477859-D678-7C47-80B7-AE80C9371035}" type="presOf" srcId="{5811DC2D-E2B4-5044-B9CC-83D3F2EE272C}" destId="{8FFE89F4-9A8B-E841-98C0-F1ED7D330E33}" srcOrd="0" destOrd="0" presId="urn:microsoft.com/office/officeart/2009/3/layout/HorizontalOrganizationChart"/>
    <dgm:cxn modelId="{217155F8-BF56-EA46-949E-D7C40A72A513}" type="presOf" srcId="{E2369F6E-DA59-4F6E-BD69-6CAA013A82BE}" destId="{CD82D2C2-9EF5-4CA0-9CEE-9265A38A1F4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83FB993-D300-4348-AF53-C28E562BA0C4}"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1C6656E6-A7D4-D14C-A6A4-09D74C87E41F}" type="presOf" srcId="{5811DC2D-E2B4-5044-B9CC-83D3F2EE272C}" destId="{07BB58DF-2C0E-5D4B-B22B-EFAAEAD11618}" srcOrd="1" destOrd="0" presId="urn:microsoft.com/office/officeart/2009/3/layout/HorizontalOrganizationChart"/>
    <dgm:cxn modelId="{79533E64-8C88-8C4D-86C9-E9CAC12D4C41}" type="presOf" srcId="{57E64457-75B6-40DF-86BF-80888D7FBBC5}" destId="{72A5A8A1-C34D-4CC9-B014-4EDC4C60B5CB}" srcOrd="0" destOrd="0" presId="urn:microsoft.com/office/officeart/2009/3/layout/HorizontalOrganizationChart"/>
    <dgm:cxn modelId="{E082CCA0-2CDF-3844-BB86-D2FF572DCD2C}" type="presOf" srcId="{3FA44A42-E0AE-412C-8071-9A37D30DD567}" destId="{CBD704CC-8D6F-4C39-AFA6-3825EE74A965}" srcOrd="1" destOrd="0" presId="urn:microsoft.com/office/officeart/2009/3/layout/HorizontalOrganizationChart"/>
    <dgm:cxn modelId="{821E8EC9-FF99-4E4C-B75F-0392B8BABA63}" type="presOf" srcId="{7638F483-EC40-4669-A117-0C6040B4A66B}" destId="{A4529214-DB2D-4B21-8831-F60F2A376559}" srcOrd="1" destOrd="0" presId="urn:microsoft.com/office/officeart/2009/3/layout/HorizontalOrganizationChart"/>
    <dgm:cxn modelId="{ABE071D3-90D8-A64B-A03F-317F9450A217}" type="presOf" srcId="{32CCF273-13E7-F34B-A03D-CE20C7E427C3}" destId="{3F1E01D9-5E02-9E4C-9108-E7A21719D88D}" srcOrd="0" destOrd="0" presId="urn:microsoft.com/office/officeart/2009/3/layout/HorizontalOrganizationChart"/>
    <dgm:cxn modelId="{97295AB3-3532-9341-84AF-F7E586DD55D0}"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3A0803C-15C1-6B49-93EB-CEEDF9A2EADF}" type="presOf" srcId="{9AC2E227-803C-4016-BF2C-9291B6CAA290}" destId="{9CD41DA5-A8A9-4189-B933-DCF665F7DF2D}" srcOrd="1" destOrd="0" presId="urn:microsoft.com/office/officeart/2009/3/layout/HorizontalOrganizationChart"/>
    <dgm:cxn modelId="{DB8A817C-885D-9242-80EE-521C22C80130}" type="presOf" srcId="{3FA44A42-E0AE-412C-8071-9A37D30DD567}" destId="{22C8BBC7-02FA-4EF0-899A-834C1FEE39E3}" srcOrd="0" destOrd="0" presId="urn:microsoft.com/office/officeart/2009/3/layout/HorizontalOrganizationChart"/>
    <dgm:cxn modelId="{0E077AB0-16F2-2444-9E8F-FE7978E4BF98}" type="presParOf" srcId="{18DB143D-9E27-4E02-AFA5-F665953CBC10}" destId="{07E01157-B979-4F6B-B892-75DB2A2B8B0F}" srcOrd="0" destOrd="0" presId="urn:microsoft.com/office/officeart/2009/3/layout/HorizontalOrganizationChart"/>
    <dgm:cxn modelId="{5007F012-FD66-1F48-85D2-1A10DA8B4779}" type="presParOf" srcId="{07E01157-B979-4F6B-B892-75DB2A2B8B0F}" destId="{F686C23F-604E-4653-B2CB-27DBB6BED631}" srcOrd="0" destOrd="0" presId="urn:microsoft.com/office/officeart/2009/3/layout/HorizontalOrganizationChart"/>
    <dgm:cxn modelId="{AD3935F2-B8EF-B240-8237-2C0A3AB3E458}" type="presParOf" srcId="{F686C23F-604E-4653-B2CB-27DBB6BED631}" destId="{2A2AFDF2-2568-44F8-842C-3BFD70D9F2B1}" srcOrd="0" destOrd="0" presId="urn:microsoft.com/office/officeart/2009/3/layout/HorizontalOrganizationChart"/>
    <dgm:cxn modelId="{B86490D4-968D-0F47-8834-BF07FA1E2163}" type="presParOf" srcId="{F686C23F-604E-4653-B2CB-27DBB6BED631}" destId="{9CD41DA5-A8A9-4189-B933-DCF665F7DF2D}" srcOrd="1" destOrd="0" presId="urn:microsoft.com/office/officeart/2009/3/layout/HorizontalOrganizationChart"/>
    <dgm:cxn modelId="{473265D3-94E6-8947-A785-C2B04592DCE7}" type="presParOf" srcId="{07E01157-B979-4F6B-B892-75DB2A2B8B0F}" destId="{96876921-77F4-4E08-9148-E99125692808}" srcOrd="1" destOrd="0" presId="urn:microsoft.com/office/officeart/2009/3/layout/HorizontalOrganizationChart"/>
    <dgm:cxn modelId="{6E4C46C3-6EFF-DE40-A616-001EE3427544}" type="presParOf" srcId="{96876921-77F4-4E08-9148-E99125692808}" destId="{CD82D2C2-9EF5-4CA0-9CEE-9265A38A1F4A}" srcOrd="0" destOrd="0" presId="urn:microsoft.com/office/officeart/2009/3/layout/HorizontalOrganizationChart"/>
    <dgm:cxn modelId="{5C36E2B7-B169-024D-A1DF-F40F2BFBB685}" type="presParOf" srcId="{96876921-77F4-4E08-9148-E99125692808}" destId="{9441C830-A66B-4AFB-9252-8069549D4F0A}" srcOrd="1" destOrd="0" presId="urn:microsoft.com/office/officeart/2009/3/layout/HorizontalOrganizationChart"/>
    <dgm:cxn modelId="{3A46BF80-E92E-AE4E-AFD6-EEE9A5B45419}" type="presParOf" srcId="{9441C830-A66B-4AFB-9252-8069549D4F0A}" destId="{FEAC7974-4462-4948-9F19-4D53C38CC88A}" srcOrd="0" destOrd="0" presId="urn:microsoft.com/office/officeart/2009/3/layout/HorizontalOrganizationChart"/>
    <dgm:cxn modelId="{E54CFF32-0F36-A24D-9AF3-F615CD9C8C7D}" type="presParOf" srcId="{FEAC7974-4462-4948-9F19-4D53C38CC88A}" destId="{22C8BBC7-02FA-4EF0-899A-834C1FEE39E3}" srcOrd="0" destOrd="0" presId="urn:microsoft.com/office/officeart/2009/3/layout/HorizontalOrganizationChart"/>
    <dgm:cxn modelId="{C9AE7A90-F7AA-C441-9978-345E3AC925C7}" type="presParOf" srcId="{FEAC7974-4462-4948-9F19-4D53C38CC88A}" destId="{CBD704CC-8D6F-4C39-AFA6-3825EE74A965}" srcOrd="1" destOrd="0" presId="urn:microsoft.com/office/officeart/2009/3/layout/HorizontalOrganizationChart"/>
    <dgm:cxn modelId="{A1FC5CFE-A15C-7041-9E74-D622D57CD482}" type="presParOf" srcId="{9441C830-A66B-4AFB-9252-8069549D4F0A}" destId="{C4FE27A9-6818-468D-8F72-5DEAE64958BC}" srcOrd="1" destOrd="0" presId="urn:microsoft.com/office/officeart/2009/3/layout/HorizontalOrganizationChart"/>
    <dgm:cxn modelId="{29461740-1039-C443-B77D-DBEA3478CCDA}" type="presParOf" srcId="{9441C830-A66B-4AFB-9252-8069549D4F0A}" destId="{B9E24DCA-DEF6-41DD-8228-40542DF88903}" srcOrd="2" destOrd="0" presId="urn:microsoft.com/office/officeart/2009/3/layout/HorizontalOrganizationChart"/>
    <dgm:cxn modelId="{A1E52258-9E00-6843-B0DF-A79118CBF893}" type="presParOf" srcId="{96876921-77F4-4E08-9148-E99125692808}" destId="{72A5A8A1-C34D-4CC9-B014-4EDC4C60B5CB}" srcOrd="2" destOrd="0" presId="urn:microsoft.com/office/officeart/2009/3/layout/HorizontalOrganizationChart"/>
    <dgm:cxn modelId="{13646E67-AF19-7145-A75F-3A8B9B0C5913}" type="presParOf" srcId="{96876921-77F4-4E08-9148-E99125692808}" destId="{99464D45-2B22-432F-8F6C-3394CEC310A7}" srcOrd="3" destOrd="0" presId="urn:microsoft.com/office/officeart/2009/3/layout/HorizontalOrganizationChart"/>
    <dgm:cxn modelId="{264553FD-B721-924A-84E6-37B2ADAD92EE}" type="presParOf" srcId="{99464D45-2B22-432F-8F6C-3394CEC310A7}" destId="{7EEFA05D-0146-474D-BB41-35A44BBAC0EB}" srcOrd="0" destOrd="0" presId="urn:microsoft.com/office/officeart/2009/3/layout/HorizontalOrganizationChart"/>
    <dgm:cxn modelId="{DD3CAC24-6A93-AE4D-85FE-5B30379DE2BF}" type="presParOf" srcId="{7EEFA05D-0146-474D-BB41-35A44BBAC0EB}" destId="{86A07B8D-FF15-4EFF-8681-05A46BF1E797}" srcOrd="0" destOrd="0" presId="urn:microsoft.com/office/officeart/2009/3/layout/HorizontalOrganizationChart"/>
    <dgm:cxn modelId="{E0A96D3E-458E-0F4B-B491-6D9B2D75D26C}" type="presParOf" srcId="{7EEFA05D-0146-474D-BB41-35A44BBAC0EB}" destId="{A4529214-DB2D-4B21-8831-F60F2A376559}" srcOrd="1" destOrd="0" presId="urn:microsoft.com/office/officeart/2009/3/layout/HorizontalOrganizationChart"/>
    <dgm:cxn modelId="{2B8353A1-4406-194C-8730-A92D5165CB1F}" type="presParOf" srcId="{99464D45-2B22-432F-8F6C-3394CEC310A7}" destId="{4C9D6515-EA4F-4DBF-A8FE-0711C70136B1}" srcOrd="1" destOrd="0" presId="urn:microsoft.com/office/officeart/2009/3/layout/HorizontalOrganizationChart"/>
    <dgm:cxn modelId="{570C919E-C169-C64F-A349-138862F92327}" type="presParOf" srcId="{99464D45-2B22-432F-8F6C-3394CEC310A7}" destId="{686779DB-34D3-4F60-84B6-A35826FF3C2A}" srcOrd="2" destOrd="0" presId="urn:microsoft.com/office/officeart/2009/3/layout/HorizontalOrganizationChart"/>
    <dgm:cxn modelId="{652658ED-0A38-A742-BC7D-C105BA955DF5}" type="presParOf" srcId="{96876921-77F4-4E08-9148-E99125692808}" destId="{3F1E01D9-5E02-9E4C-9108-E7A21719D88D}" srcOrd="4" destOrd="0" presId="urn:microsoft.com/office/officeart/2009/3/layout/HorizontalOrganizationChart"/>
    <dgm:cxn modelId="{97BDE764-DCC4-5B40-AFDF-3D96BB97A5D9}" type="presParOf" srcId="{96876921-77F4-4E08-9148-E99125692808}" destId="{0CDFBA50-19EC-B94F-B193-6150FB2BAEE0}" srcOrd="5" destOrd="0" presId="urn:microsoft.com/office/officeart/2009/3/layout/HorizontalOrganizationChart"/>
    <dgm:cxn modelId="{681359D9-F1F7-DB4D-B67C-2718CD2AF118}" type="presParOf" srcId="{0CDFBA50-19EC-B94F-B193-6150FB2BAEE0}" destId="{89C5D381-9245-DB45-97D4-9D93E59502B9}" srcOrd="0" destOrd="0" presId="urn:microsoft.com/office/officeart/2009/3/layout/HorizontalOrganizationChart"/>
    <dgm:cxn modelId="{8029E1F3-6199-3C45-A741-16AB89391B05}" type="presParOf" srcId="{89C5D381-9245-DB45-97D4-9D93E59502B9}" destId="{8FFE89F4-9A8B-E841-98C0-F1ED7D330E33}" srcOrd="0" destOrd="0" presId="urn:microsoft.com/office/officeart/2009/3/layout/HorizontalOrganizationChart"/>
    <dgm:cxn modelId="{C21BA17D-E14C-934B-9DDE-2E3D710AD46C}" type="presParOf" srcId="{89C5D381-9245-DB45-97D4-9D93E59502B9}" destId="{07BB58DF-2C0E-5D4B-B22B-EFAAEAD11618}" srcOrd="1" destOrd="0" presId="urn:microsoft.com/office/officeart/2009/3/layout/HorizontalOrganizationChart"/>
    <dgm:cxn modelId="{F26C7DE8-A576-364E-85A6-25B65034A79F}" type="presParOf" srcId="{0CDFBA50-19EC-B94F-B193-6150FB2BAEE0}" destId="{8112A080-203E-2947-A6C7-C3333138ECB2}" srcOrd="1" destOrd="0" presId="urn:microsoft.com/office/officeart/2009/3/layout/HorizontalOrganizationChart"/>
    <dgm:cxn modelId="{203B2D9D-DC4B-4F4E-ADDC-3307B34380EE}" type="presParOf" srcId="{0CDFBA50-19EC-B94F-B193-6150FB2BAEE0}" destId="{967DB294-6F06-5842-A466-863D242D4C5C}" srcOrd="2" destOrd="0" presId="urn:microsoft.com/office/officeart/2009/3/layout/HorizontalOrganizationChart"/>
    <dgm:cxn modelId="{452B5053-1EA8-E74E-A4D4-170BA581AEE8}"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企业财务管理概述</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财务管理的概念</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财务管理的目标</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财务管理的原则</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23F1803F-276C-8041-9B7B-082F2BD1E946}">
      <dgm:prSet custT="1"/>
      <dgm:spPr/>
      <dgm:t>
        <a:bodyPr/>
        <a:lstStyle/>
        <a:p>
          <a:r>
            <a:rPr lang="zh-CN" altLang="en-US" sz="2000" b="1" dirty="0" smtClean="0">
              <a:latin typeface="SimHei" charset="-122"/>
              <a:ea typeface="SimHei" charset="-122"/>
              <a:cs typeface="SimHei" charset="-122"/>
            </a:rPr>
            <a:t>财务管理的方法</a:t>
          </a:r>
          <a:endParaRPr lang="zh-CN" altLang="en-US" sz="20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a:p>
      </dgm:t>
    </dgm:pt>
    <dgm:pt modelId="{A4A747C8-04CB-3145-88B3-093091584144}" type="sibTrans" cxnId="{51A0D708-C959-D74C-AB5D-714B7FABEAEE}">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E3856112-EB6E-8E41-8B5D-6D202697EB1E}"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608690D9-9D25-9544-A963-6876E69A1917}" type="presOf" srcId="{9AC2E227-803C-4016-BF2C-9291B6CAA290}" destId="{9CD41DA5-A8A9-4189-B933-DCF665F7DF2D}" srcOrd="1" destOrd="0" presId="urn:microsoft.com/office/officeart/2009/3/layout/HorizontalOrganizationChart"/>
    <dgm:cxn modelId="{76929105-E774-4B4D-9B25-A01870B2B264}" type="presOf" srcId="{F05BBA42-D7AF-4BA0-8C3F-85B1FE28E48F}" destId="{18DB143D-9E27-4E02-AFA5-F665953CBC10}" srcOrd="0" destOrd="0" presId="urn:microsoft.com/office/officeart/2009/3/layout/HorizontalOrganizationChart"/>
    <dgm:cxn modelId="{D31404CD-4518-F54F-BCA5-E8B6F90CFCE3}" type="presOf" srcId="{23F1803F-276C-8041-9B7B-082F2BD1E946}" destId="{B13D6842-7E74-6E4A-B081-886229548982}" srcOrd="1" destOrd="0" presId="urn:microsoft.com/office/officeart/2009/3/layout/HorizontalOrganizationChart"/>
    <dgm:cxn modelId="{7037161B-C795-2049-8174-CF23B3FB34B1}" type="presOf" srcId="{3FA44A42-E0AE-412C-8071-9A37D30DD567}" destId="{22C8BBC7-02FA-4EF0-899A-834C1FEE39E3}" srcOrd="0" destOrd="0" presId="urn:microsoft.com/office/officeart/2009/3/layout/HorizontalOrganizationChart"/>
    <dgm:cxn modelId="{D0DD9EB7-6AEF-FA49-9D53-E8F53A3E1892}" type="presOf" srcId="{E2369F6E-DA59-4F6E-BD69-6CAA013A82BE}" destId="{CD82D2C2-9EF5-4CA0-9CEE-9265A38A1F4A}" srcOrd="0" destOrd="0" presId="urn:microsoft.com/office/officeart/2009/3/layout/HorizontalOrganizationChart"/>
    <dgm:cxn modelId="{7155703A-4440-5942-B00A-6DA3561E73D9}" type="presOf" srcId="{7638F483-EC40-4669-A117-0C6040B4A66B}" destId="{86A07B8D-FF15-4EFF-8681-05A46BF1E797}" srcOrd="0" destOrd="0" presId="urn:microsoft.com/office/officeart/2009/3/layout/HorizontalOrganizationChart"/>
    <dgm:cxn modelId="{9FF29DEF-DBF5-C340-A8DD-49EB23FA6AD8}" type="presOf" srcId="{3FA44A42-E0AE-412C-8071-9A37D30DD567}" destId="{CBD704CC-8D6F-4C39-AFA6-3825EE74A965}" srcOrd="1" destOrd="0" presId="urn:microsoft.com/office/officeart/2009/3/layout/HorizontalOrganizationChart"/>
    <dgm:cxn modelId="{45394EFC-2F8E-DE40-B1F0-66C71B738DE4}" type="presOf" srcId="{7638F483-EC40-4669-A117-0C6040B4A66B}" destId="{A4529214-DB2D-4B21-8831-F60F2A376559}" srcOrd="1" destOrd="0" presId="urn:microsoft.com/office/officeart/2009/3/layout/HorizontalOrganizationChart"/>
    <dgm:cxn modelId="{9BE3F0D6-F936-0045-A3C3-285E1745CAEB}" type="presOf" srcId="{87585F0D-6A81-F747-99EB-D14B33EBB618}" destId="{BCDD8BD9-F9D2-4C44-AB56-5005F5FB7B08}" srcOrd="1" destOrd="0" presId="urn:microsoft.com/office/officeart/2009/3/layout/HorizontalOrganizationChart"/>
    <dgm:cxn modelId="{A9CF81C1-AC3A-074F-8C90-5E731B645772}"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722A6773-E59D-F44C-A028-5AE5F4DC71A0}" type="presOf" srcId="{18A5DCF8-381A-9740-A1DC-D1A5033A3647}" destId="{B94BF64B-9716-424E-A851-42E8E7B2B9A7}" srcOrd="0" destOrd="0" presId="urn:microsoft.com/office/officeart/2009/3/layout/HorizontalOrganizationChart"/>
    <dgm:cxn modelId="{524C71EA-94E4-074E-9F5E-92628EB1B0CF}" type="presOf" srcId="{23F1803F-276C-8041-9B7B-082F2BD1E946}" destId="{19BA56B5-C34A-B64D-A239-C962FAC6DE3A}" srcOrd="0" destOrd="0" presId="urn:microsoft.com/office/officeart/2009/3/layout/HorizontalOrganizationChart"/>
    <dgm:cxn modelId="{88B39972-0CC5-3F48-824D-861021214B12}" type="presOf" srcId="{57E64457-75B6-40DF-86BF-80888D7FBBC5}" destId="{72A5A8A1-C34D-4CC9-B014-4EDC4C60B5CB}" srcOrd="0" destOrd="0" presId="urn:microsoft.com/office/officeart/2009/3/layout/HorizontalOrganizationChart"/>
    <dgm:cxn modelId="{1F05E724-47C3-284D-9716-A2A0F138DB4F}" type="presOf" srcId="{5E91D41B-332E-E54E-BBB2-1256B9CC48C7}" destId="{97BD78E0-6CC9-224B-9FDD-F11EE9BF8DF0}" srcOrd="0" destOrd="0" presId="urn:microsoft.com/office/officeart/2009/3/layout/HorizontalOrganizationChart"/>
    <dgm:cxn modelId="{E12D8F79-D8B1-A645-B172-DF51DA7D4E16}" type="presParOf" srcId="{18DB143D-9E27-4E02-AFA5-F665953CBC10}" destId="{07E01157-B979-4F6B-B892-75DB2A2B8B0F}" srcOrd="0" destOrd="0" presId="urn:microsoft.com/office/officeart/2009/3/layout/HorizontalOrganizationChart"/>
    <dgm:cxn modelId="{B4FE71B8-E86E-194A-8DC0-DCE02090BA59}" type="presParOf" srcId="{07E01157-B979-4F6B-B892-75DB2A2B8B0F}" destId="{F686C23F-604E-4653-B2CB-27DBB6BED631}" srcOrd="0" destOrd="0" presId="urn:microsoft.com/office/officeart/2009/3/layout/HorizontalOrganizationChart"/>
    <dgm:cxn modelId="{08ED60E7-C11D-274F-B9A9-30A0765DCF13}" type="presParOf" srcId="{F686C23F-604E-4653-B2CB-27DBB6BED631}" destId="{2A2AFDF2-2568-44F8-842C-3BFD70D9F2B1}" srcOrd="0" destOrd="0" presId="urn:microsoft.com/office/officeart/2009/3/layout/HorizontalOrganizationChart"/>
    <dgm:cxn modelId="{CCD8084E-6614-CC48-BCD3-3A41BDE1034F}" type="presParOf" srcId="{F686C23F-604E-4653-B2CB-27DBB6BED631}" destId="{9CD41DA5-A8A9-4189-B933-DCF665F7DF2D}" srcOrd="1" destOrd="0" presId="urn:microsoft.com/office/officeart/2009/3/layout/HorizontalOrganizationChart"/>
    <dgm:cxn modelId="{32A42CC4-5EA3-9D49-B2E5-54906B347374}" type="presParOf" srcId="{07E01157-B979-4F6B-B892-75DB2A2B8B0F}" destId="{96876921-77F4-4E08-9148-E99125692808}" srcOrd="1" destOrd="0" presId="urn:microsoft.com/office/officeart/2009/3/layout/HorizontalOrganizationChart"/>
    <dgm:cxn modelId="{4AEE2CDA-CE4F-0D4C-AB42-152E847A48A1}" type="presParOf" srcId="{96876921-77F4-4E08-9148-E99125692808}" destId="{CD82D2C2-9EF5-4CA0-9CEE-9265A38A1F4A}" srcOrd="0" destOrd="0" presId="urn:microsoft.com/office/officeart/2009/3/layout/HorizontalOrganizationChart"/>
    <dgm:cxn modelId="{A49E49BB-AFA3-EA41-B74F-97BC8513E7B9}" type="presParOf" srcId="{96876921-77F4-4E08-9148-E99125692808}" destId="{9441C830-A66B-4AFB-9252-8069549D4F0A}" srcOrd="1" destOrd="0" presId="urn:microsoft.com/office/officeart/2009/3/layout/HorizontalOrganizationChart"/>
    <dgm:cxn modelId="{5B846FAA-672D-ED42-A462-7F0D014D1B56}" type="presParOf" srcId="{9441C830-A66B-4AFB-9252-8069549D4F0A}" destId="{FEAC7974-4462-4948-9F19-4D53C38CC88A}" srcOrd="0" destOrd="0" presId="urn:microsoft.com/office/officeart/2009/3/layout/HorizontalOrganizationChart"/>
    <dgm:cxn modelId="{1231909F-1A1D-5D48-A894-7770A2832E6D}" type="presParOf" srcId="{FEAC7974-4462-4948-9F19-4D53C38CC88A}" destId="{22C8BBC7-02FA-4EF0-899A-834C1FEE39E3}" srcOrd="0" destOrd="0" presId="urn:microsoft.com/office/officeart/2009/3/layout/HorizontalOrganizationChart"/>
    <dgm:cxn modelId="{201F2675-5AB5-084D-AF7A-A7867F17D586}" type="presParOf" srcId="{FEAC7974-4462-4948-9F19-4D53C38CC88A}" destId="{CBD704CC-8D6F-4C39-AFA6-3825EE74A965}" srcOrd="1" destOrd="0" presId="urn:microsoft.com/office/officeart/2009/3/layout/HorizontalOrganizationChart"/>
    <dgm:cxn modelId="{13381838-EC82-5D48-B5CC-AEB4E2B3A625}" type="presParOf" srcId="{9441C830-A66B-4AFB-9252-8069549D4F0A}" destId="{C4FE27A9-6818-468D-8F72-5DEAE64958BC}" srcOrd="1" destOrd="0" presId="urn:microsoft.com/office/officeart/2009/3/layout/HorizontalOrganizationChart"/>
    <dgm:cxn modelId="{344442A6-5B03-4E40-9901-1CF9C7F15AF7}" type="presParOf" srcId="{9441C830-A66B-4AFB-9252-8069549D4F0A}" destId="{B9E24DCA-DEF6-41DD-8228-40542DF88903}" srcOrd="2" destOrd="0" presId="urn:microsoft.com/office/officeart/2009/3/layout/HorizontalOrganizationChart"/>
    <dgm:cxn modelId="{198EFBD8-3BB7-8848-87A5-E7B2E29CE011}" type="presParOf" srcId="{96876921-77F4-4E08-9148-E99125692808}" destId="{72A5A8A1-C34D-4CC9-B014-4EDC4C60B5CB}" srcOrd="2" destOrd="0" presId="urn:microsoft.com/office/officeart/2009/3/layout/HorizontalOrganizationChart"/>
    <dgm:cxn modelId="{1063C54F-B190-1843-9F8E-7973FBF45BC4}" type="presParOf" srcId="{96876921-77F4-4E08-9148-E99125692808}" destId="{99464D45-2B22-432F-8F6C-3394CEC310A7}" srcOrd="3" destOrd="0" presId="urn:microsoft.com/office/officeart/2009/3/layout/HorizontalOrganizationChart"/>
    <dgm:cxn modelId="{EA6518E4-7EDD-144F-8E52-AA12EC4CC41B}" type="presParOf" srcId="{99464D45-2B22-432F-8F6C-3394CEC310A7}" destId="{7EEFA05D-0146-474D-BB41-35A44BBAC0EB}" srcOrd="0" destOrd="0" presId="urn:microsoft.com/office/officeart/2009/3/layout/HorizontalOrganizationChart"/>
    <dgm:cxn modelId="{CD3C5E99-FEEF-7E44-A9B3-FD5EB12C7F0A}" type="presParOf" srcId="{7EEFA05D-0146-474D-BB41-35A44BBAC0EB}" destId="{86A07B8D-FF15-4EFF-8681-05A46BF1E797}" srcOrd="0" destOrd="0" presId="urn:microsoft.com/office/officeart/2009/3/layout/HorizontalOrganizationChart"/>
    <dgm:cxn modelId="{734AF617-1288-5140-A73E-EAA7B43340E9}" type="presParOf" srcId="{7EEFA05D-0146-474D-BB41-35A44BBAC0EB}" destId="{A4529214-DB2D-4B21-8831-F60F2A376559}" srcOrd="1" destOrd="0" presId="urn:microsoft.com/office/officeart/2009/3/layout/HorizontalOrganizationChart"/>
    <dgm:cxn modelId="{9D09CC39-37BB-3F40-A7B1-2CD7E76A4FDD}" type="presParOf" srcId="{99464D45-2B22-432F-8F6C-3394CEC310A7}" destId="{4C9D6515-EA4F-4DBF-A8FE-0711C70136B1}" srcOrd="1" destOrd="0" presId="urn:microsoft.com/office/officeart/2009/3/layout/HorizontalOrganizationChart"/>
    <dgm:cxn modelId="{AF5D8E4C-0BD3-7848-A4FA-E4CBB9112C68}" type="presParOf" srcId="{99464D45-2B22-432F-8F6C-3394CEC310A7}" destId="{686779DB-34D3-4F60-84B6-A35826FF3C2A}" srcOrd="2" destOrd="0" presId="urn:microsoft.com/office/officeart/2009/3/layout/HorizontalOrganizationChart"/>
    <dgm:cxn modelId="{8EAD6F1B-F95D-1941-9549-F0BF2FD7F330}" type="presParOf" srcId="{96876921-77F4-4E08-9148-E99125692808}" destId="{B94BF64B-9716-424E-A851-42E8E7B2B9A7}" srcOrd="4" destOrd="0" presId="urn:microsoft.com/office/officeart/2009/3/layout/HorizontalOrganizationChart"/>
    <dgm:cxn modelId="{855B3351-36B6-5B4D-872B-22F93A58C1D0}" type="presParOf" srcId="{96876921-77F4-4E08-9148-E99125692808}" destId="{31E814C1-FFDD-BA48-BF9D-F3C8FF892503}" srcOrd="5" destOrd="0" presId="urn:microsoft.com/office/officeart/2009/3/layout/HorizontalOrganizationChart"/>
    <dgm:cxn modelId="{13875F73-5ACE-F946-96A6-2C7919DFA27E}" type="presParOf" srcId="{31E814C1-FFDD-BA48-BF9D-F3C8FF892503}" destId="{1780440E-D92A-B040-A710-F8D875101E05}" srcOrd="0" destOrd="0" presId="urn:microsoft.com/office/officeart/2009/3/layout/HorizontalOrganizationChart"/>
    <dgm:cxn modelId="{40E0CF1E-4422-EB4D-A530-6DABC3C18B8B}" type="presParOf" srcId="{1780440E-D92A-B040-A710-F8D875101E05}" destId="{A73C4A40-2D47-BF42-9EF8-B3BEE9451F45}" srcOrd="0" destOrd="0" presId="urn:microsoft.com/office/officeart/2009/3/layout/HorizontalOrganizationChart"/>
    <dgm:cxn modelId="{CF17B470-4989-3140-BB7B-08C4BC8E9576}" type="presParOf" srcId="{1780440E-D92A-B040-A710-F8D875101E05}" destId="{BCDD8BD9-F9D2-4C44-AB56-5005F5FB7B08}" srcOrd="1" destOrd="0" presId="urn:microsoft.com/office/officeart/2009/3/layout/HorizontalOrganizationChart"/>
    <dgm:cxn modelId="{8889AA63-5484-8942-B2CA-4A39607F3AF4}" type="presParOf" srcId="{31E814C1-FFDD-BA48-BF9D-F3C8FF892503}" destId="{B22D4294-1D49-E046-9CF9-7B480D0762E6}" srcOrd="1" destOrd="0" presId="urn:microsoft.com/office/officeart/2009/3/layout/HorizontalOrganizationChart"/>
    <dgm:cxn modelId="{723A189B-B28F-BD48-B229-A1EF2B56A5F9}" type="presParOf" srcId="{31E814C1-FFDD-BA48-BF9D-F3C8FF892503}" destId="{E1D0C206-488D-6348-BEA7-1FE8B1679EF7}" srcOrd="2" destOrd="0" presId="urn:microsoft.com/office/officeart/2009/3/layout/HorizontalOrganizationChart"/>
    <dgm:cxn modelId="{CE4CBEDE-784D-1B42-BC43-7E8B58FE4F7B}" type="presParOf" srcId="{96876921-77F4-4E08-9148-E99125692808}" destId="{97BD78E0-6CC9-224B-9FDD-F11EE9BF8DF0}" srcOrd="6" destOrd="0" presId="urn:microsoft.com/office/officeart/2009/3/layout/HorizontalOrganizationChart"/>
    <dgm:cxn modelId="{8E2405B0-8EDB-454D-8AEA-A967E382E12A}" type="presParOf" srcId="{96876921-77F4-4E08-9148-E99125692808}" destId="{F5564F5E-C23C-6041-B185-3508736BC161}" srcOrd="7" destOrd="0" presId="urn:microsoft.com/office/officeart/2009/3/layout/HorizontalOrganizationChart"/>
    <dgm:cxn modelId="{A8A34422-9DE3-F74E-A089-36A0346D3C55}" type="presParOf" srcId="{F5564F5E-C23C-6041-B185-3508736BC161}" destId="{730C15AF-A2E3-334E-9C4F-2DA8AC61AB90}" srcOrd="0" destOrd="0" presId="urn:microsoft.com/office/officeart/2009/3/layout/HorizontalOrganizationChart"/>
    <dgm:cxn modelId="{8BA2ECD1-0A52-AF42-BD33-1A72520FAF86}" type="presParOf" srcId="{730C15AF-A2E3-334E-9C4F-2DA8AC61AB90}" destId="{19BA56B5-C34A-B64D-A239-C962FAC6DE3A}" srcOrd="0" destOrd="0" presId="urn:microsoft.com/office/officeart/2009/3/layout/HorizontalOrganizationChart"/>
    <dgm:cxn modelId="{02115CF3-BBC4-2F46-BB0D-BF458078BC01}" type="presParOf" srcId="{730C15AF-A2E3-334E-9C4F-2DA8AC61AB90}" destId="{B13D6842-7E74-6E4A-B081-886229548982}" srcOrd="1" destOrd="0" presId="urn:microsoft.com/office/officeart/2009/3/layout/HorizontalOrganizationChart"/>
    <dgm:cxn modelId="{26EE788F-0492-1845-9BCF-F866F0635C14}" type="presParOf" srcId="{F5564F5E-C23C-6041-B185-3508736BC161}" destId="{DA228DBB-51B5-1545-814C-2E0469298B4C}" srcOrd="1" destOrd="0" presId="urn:microsoft.com/office/officeart/2009/3/layout/HorizontalOrganizationChart"/>
    <dgm:cxn modelId="{280E1490-392C-924B-8592-215DF38CAC88}" type="presParOf" srcId="{F5564F5E-C23C-6041-B185-3508736BC161}" destId="{D334E96E-D664-3443-8496-4E437BC45B67}" srcOrd="2" destOrd="0" presId="urn:microsoft.com/office/officeart/2009/3/layout/HorizontalOrganizationChart"/>
    <dgm:cxn modelId="{1ABC6039-813B-264C-BA13-FD9E4187BE8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06DD4429-B643-0D4D-9389-AF6B31C951EA}" type="presOf" srcId="{5E91D41B-332E-E54E-BBB2-1256B9CC48C7}" destId="{97BD78E0-6CC9-224B-9FDD-F11EE9BF8DF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98C3898-B157-F34F-8556-B2A12A4939A8}" type="presOf" srcId="{87585F0D-6A81-F747-99EB-D14B33EBB618}" destId="{A73C4A40-2D47-BF42-9EF8-B3BEE9451F45}" srcOrd="0" destOrd="0" presId="urn:microsoft.com/office/officeart/2009/3/layout/HorizontalOrganizationChart"/>
    <dgm:cxn modelId="{FD2E745A-3933-4646-8591-D2B90D0C2BEF}" type="presOf" srcId="{F05BBA42-D7AF-4BA0-8C3F-85B1FE28E48F}" destId="{18DB143D-9E27-4E02-AFA5-F665953CBC10}" srcOrd="0" destOrd="0" presId="urn:microsoft.com/office/officeart/2009/3/layout/HorizontalOrganizationChart"/>
    <dgm:cxn modelId="{929199DE-D869-0445-96B9-B2A64B9796C7}" type="presOf" srcId="{57E64457-75B6-40DF-86BF-80888D7FBBC5}" destId="{72A5A8A1-C34D-4CC9-B014-4EDC4C60B5CB}" srcOrd="0" destOrd="0" presId="urn:microsoft.com/office/officeart/2009/3/layout/HorizontalOrganizationChart"/>
    <dgm:cxn modelId="{DCBF61BF-E346-E04E-8A75-487F8B2C1376}" type="presOf" srcId="{23F1803F-276C-8041-9B7B-082F2BD1E946}" destId="{B13D6842-7E74-6E4A-B081-886229548982}"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DADF5BC0-B054-0E4D-AB3A-11717915642B}" type="presOf" srcId="{7638F483-EC40-4669-A117-0C6040B4A66B}" destId="{86A07B8D-FF15-4EFF-8681-05A46BF1E797}" srcOrd="0" destOrd="0" presId="urn:microsoft.com/office/officeart/2009/3/layout/HorizontalOrganizationChart"/>
    <dgm:cxn modelId="{4C4C05D7-7F81-6340-B05A-332BB89F8909}" type="presOf" srcId="{87585F0D-6A81-F747-99EB-D14B33EBB618}" destId="{BCDD8BD9-F9D2-4C44-AB56-5005F5FB7B08}" srcOrd="1" destOrd="0" presId="urn:microsoft.com/office/officeart/2009/3/layout/HorizontalOrganizationChart"/>
    <dgm:cxn modelId="{D8DE4EAA-0B00-DC4B-8D60-AADE99E5926E}" type="presOf" srcId="{9AC2E227-803C-4016-BF2C-9291B6CAA290}" destId="{2A2AFDF2-2568-44F8-842C-3BFD70D9F2B1}" srcOrd="0" destOrd="0" presId="urn:microsoft.com/office/officeart/2009/3/layout/HorizontalOrganizationChart"/>
    <dgm:cxn modelId="{C6E8A620-067D-1145-8292-25FEDC26E47D}" type="presOf" srcId="{7638F483-EC40-4669-A117-0C6040B4A66B}" destId="{A4529214-DB2D-4B21-8831-F60F2A376559}" srcOrd="1" destOrd="0" presId="urn:microsoft.com/office/officeart/2009/3/layout/HorizontalOrganizationChart"/>
    <dgm:cxn modelId="{18E8A0E7-D1A4-404F-B183-E3E08D2CAFDF}" type="presOf" srcId="{3FA44A42-E0AE-412C-8071-9A37D30DD567}" destId="{CBD704CC-8D6F-4C39-AFA6-3825EE74A965}" srcOrd="1" destOrd="0" presId="urn:microsoft.com/office/officeart/2009/3/layout/HorizontalOrganizationChart"/>
    <dgm:cxn modelId="{16BA1B1C-CDCB-6945-BB57-4949D82CF348}" type="presOf" srcId="{3FA44A42-E0AE-412C-8071-9A37D30DD567}" destId="{22C8BBC7-02FA-4EF0-899A-834C1FEE39E3}" srcOrd="0" destOrd="0" presId="urn:microsoft.com/office/officeart/2009/3/layout/HorizontalOrganizationChart"/>
    <dgm:cxn modelId="{918FA171-DAFF-1845-9C48-214F3F3C6339}" type="presOf" srcId="{18A5DCF8-381A-9740-A1DC-D1A5033A3647}" destId="{B94BF64B-9716-424E-A851-42E8E7B2B9A7}" srcOrd="0" destOrd="0" presId="urn:microsoft.com/office/officeart/2009/3/layout/HorizontalOrganizationChart"/>
    <dgm:cxn modelId="{69CB5BE5-A370-C54C-AC9F-74D00C58DE20}" type="presOf" srcId="{9AC2E227-803C-4016-BF2C-9291B6CAA290}" destId="{9CD41DA5-A8A9-4189-B933-DCF665F7DF2D}" srcOrd="1" destOrd="0" presId="urn:microsoft.com/office/officeart/2009/3/layout/HorizontalOrganizationChart"/>
    <dgm:cxn modelId="{4641383C-9E0E-7140-9E44-9C137EFC7883}" type="presOf" srcId="{23F1803F-276C-8041-9B7B-082F2BD1E946}" destId="{19BA56B5-C34A-B64D-A239-C962FAC6DE3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6A75D48E-037E-844A-B47B-78F068F48FD6}" type="presOf" srcId="{E2369F6E-DA59-4F6E-BD69-6CAA013A82BE}" destId="{CD82D2C2-9EF5-4CA0-9CEE-9265A38A1F4A}" srcOrd="0" destOrd="0" presId="urn:microsoft.com/office/officeart/2009/3/layout/HorizontalOrganizationChart"/>
    <dgm:cxn modelId="{AFA31FD6-206C-6C4D-A7C6-BC09BE0C1990}" type="presParOf" srcId="{18DB143D-9E27-4E02-AFA5-F665953CBC10}" destId="{07E01157-B979-4F6B-B892-75DB2A2B8B0F}" srcOrd="0" destOrd="0" presId="urn:microsoft.com/office/officeart/2009/3/layout/HorizontalOrganizationChart"/>
    <dgm:cxn modelId="{38546BD6-3131-9D4C-B855-CEB68046140E}" type="presParOf" srcId="{07E01157-B979-4F6B-B892-75DB2A2B8B0F}" destId="{F686C23F-604E-4653-B2CB-27DBB6BED631}" srcOrd="0" destOrd="0" presId="urn:microsoft.com/office/officeart/2009/3/layout/HorizontalOrganizationChart"/>
    <dgm:cxn modelId="{2CD401B5-8A8B-D446-ABFD-AC3ED5F39BC5}" type="presParOf" srcId="{F686C23F-604E-4653-B2CB-27DBB6BED631}" destId="{2A2AFDF2-2568-44F8-842C-3BFD70D9F2B1}" srcOrd="0" destOrd="0" presId="urn:microsoft.com/office/officeart/2009/3/layout/HorizontalOrganizationChart"/>
    <dgm:cxn modelId="{921A36BC-A71E-154A-88EC-7357208AD1E7}" type="presParOf" srcId="{F686C23F-604E-4653-B2CB-27DBB6BED631}" destId="{9CD41DA5-A8A9-4189-B933-DCF665F7DF2D}" srcOrd="1" destOrd="0" presId="urn:microsoft.com/office/officeart/2009/3/layout/HorizontalOrganizationChart"/>
    <dgm:cxn modelId="{22E632C9-86F4-A044-AE5F-19D94F99C26D}" type="presParOf" srcId="{07E01157-B979-4F6B-B892-75DB2A2B8B0F}" destId="{96876921-77F4-4E08-9148-E99125692808}" srcOrd="1" destOrd="0" presId="urn:microsoft.com/office/officeart/2009/3/layout/HorizontalOrganizationChart"/>
    <dgm:cxn modelId="{1878CC3E-2F38-684A-B690-BC653BBFFFDD}" type="presParOf" srcId="{96876921-77F4-4E08-9148-E99125692808}" destId="{CD82D2C2-9EF5-4CA0-9CEE-9265A38A1F4A}" srcOrd="0" destOrd="0" presId="urn:microsoft.com/office/officeart/2009/3/layout/HorizontalOrganizationChart"/>
    <dgm:cxn modelId="{82E89099-BD10-3A44-91C2-616104FA1C1F}" type="presParOf" srcId="{96876921-77F4-4E08-9148-E99125692808}" destId="{9441C830-A66B-4AFB-9252-8069549D4F0A}" srcOrd="1" destOrd="0" presId="urn:microsoft.com/office/officeart/2009/3/layout/HorizontalOrganizationChart"/>
    <dgm:cxn modelId="{953A10FF-6F44-1D47-AEF9-56D291963CDC}" type="presParOf" srcId="{9441C830-A66B-4AFB-9252-8069549D4F0A}" destId="{FEAC7974-4462-4948-9F19-4D53C38CC88A}" srcOrd="0" destOrd="0" presId="urn:microsoft.com/office/officeart/2009/3/layout/HorizontalOrganizationChart"/>
    <dgm:cxn modelId="{C9D0701F-DEE0-9B4A-AAB8-6B1ABCEF5926}" type="presParOf" srcId="{FEAC7974-4462-4948-9F19-4D53C38CC88A}" destId="{22C8BBC7-02FA-4EF0-899A-834C1FEE39E3}" srcOrd="0" destOrd="0" presId="urn:microsoft.com/office/officeart/2009/3/layout/HorizontalOrganizationChart"/>
    <dgm:cxn modelId="{34AABB0E-283C-0F48-89ED-13ADC056111B}" type="presParOf" srcId="{FEAC7974-4462-4948-9F19-4D53C38CC88A}" destId="{CBD704CC-8D6F-4C39-AFA6-3825EE74A965}" srcOrd="1" destOrd="0" presId="urn:microsoft.com/office/officeart/2009/3/layout/HorizontalOrganizationChart"/>
    <dgm:cxn modelId="{778344BF-BB4E-8047-8D26-D8AACF473C5C}" type="presParOf" srcId="{9441C830-A66B-4AFB-9252-8069549D4F0A}" destId="{C4FE27A9-6818-468D-8F72-5DEAE64958BC}" srcOrd="1" destOrd="0" presId="urn:microsoft.com/office/officeart/2009/3/layout/HorizontalOrganizationChart"/>
    <dgm:cxn modelId="{86CFCBDB-FC11-1742-83BB-9E5536A29340}" type="presParOf" srcId="{9441C830-A66B-4AFB-9252-8069549D4F0A}" destId="{B9E24DCA-DEF6-41DD-8228-40542DF88903}" srcOrd="2" destOrd="0" presId="urn:microsoft.com/office/officeart/2009/3/layout/HorizontalOrganizationChart"/>
    <dgm:cxn modelId="{E6D8505C-9B11-DE4E-B6F8-B0DCB36EF369}" type="presParOf" srcId="{96876921-77F4-4E08-9148-E99125692808}" destId="{72A5A8A1-C34D-4CC9-B014-4EDC4C60B5CB}" srcOrd="2" destOrd="0" presId="urn:microsoft.com/office/officeart/2009/3/layout/HorizontalOrganizationChart"/>
    <dgm:cxn modelId="{6DB5598B-A0C7-124E-B394-B833AF7AE657}" type="presParOf" srcId="{96876921-77F4-4E08-9148-E99125692808}" destId="{99464D45-2B22-432F-8F6C-3394CEC310A7}" srcOrd="3" destOrd="0" presId="urn:microsoft.com/office/officeart/2009/3/layout/HorizontalOrganizationChart"/>
    <dgm:cxn modelId="{0F289720-3DBB-1241-A137-6873B2393C5A}" type="presParOf" srcId="{99464D45-2B22-432F-8F6C-3394CEC310A7}" destId="{7EEFA05D-0146-474D-BB41-35A44BBAC0EB}" srcOrd="0" destOrd="0" presId="urn:microsoft.com/office/officeart/2009/3/layout/HorizontalOrganizationChart"/>
    <dgm:cxn modelId="{50E28987-827D-EE43-81CB-46529F1D8556}" type="presParOf" srcId="{7EEFA05D-0146-474D-BB41-35A44BBAC0EB}" destId="{86A07B8D-FF15-4EFF-8681-05A46BF1E797}" srcOrd="0" destOrd="0" presId="urn:microsoft.com/office/officeart/2009/3/layout/HorizontalOrganizationChart"/>
    <dgm:cxn modelId="{66EBF8E0-5D6B-9146-89F9-0951ED03B8E0}" type="presParOf" srcId="{7EEFA05D-0146-474D-BB41-35A44BBAC0EB}" destId="{A4529214-DB2D-4B21-8831-F60F2A376559}" srcOrd="1" destOrd="0" presId="urn:microsoft.com/office/officeart/2009/3/layout/HorizontalOrganizationChart"/>
    <dgm:cxn modelId="{D6DC542F-EEE4-7C4A-A234-2B2A75E6BEA2}" type="presParOf" srcId="{99464D45-2B22-432F-8F6C-3394CEC310A7}" destId="{4C9D6515-EA4F-4DBF-A8FE-0711C70136B1}" srcOrd="1" destOrd="0" presId="urn:microsoft.com/office/officeart/2009/3/layout/HorizontalOrganizationChart"/>
    <dgm:cxn modelId="{7B2F7879-EBE1-ED47-B339-B08DC280B9CF}" type="presParOf" srcId="{99464D45-2B22-432F-8F6C-3394CEC310A7}" destId="{686779DB-34D3-4F60-84B6-A35826FF3C2A}" srcOrd="2" destOrd="0" presId="urn:microsoft.com/office/officeart/2009/3/layout/HorizontalOrganizationChart"/>
    <dgm:cxn modelId="{A411A72B-6F7A-4E40-B825-66C39B3B1C6D}" type="presParOf" srcId="{96876921-77F4-4E08-9148-E99125692808}" destId="{B94BF64B-9716-424E-A851-42E8E7B2B9A7}" srcOrd="4" destOrd="0" presId="urn:microsoft.com/office/officeart/2009/3/layout/HorizontalOrganizationChart"/>
    <dgm:cxn modelId="{14182048-D049-794B-8F43-B4B85230D319}" type="presParOf" srcId="{96876921-77F4-4E08-9148-E99125692808}" destId="{31E814C1-FFDD-BA48-BF9D-F3C8FF892503}" srcOrd="5" destOrd="0" presId="urn:microsoft.com/office/officeart/2009/3/layout/HorizontalOrganizationChart"/>
    <dgm:cxn modelId="{9505EE95-7F9F-6344-9F8D-D9915463F2A6}" type="presParOf" srcId="{31E814C1-FFDD-BA48-BF9D-F3C8FF892503}" destId="{1780440E-D92A-B040-A710-F8D875101E05}" srcOrd="0" destOrd="0" presId="urn:microsoft.com/office/officeart/2009/3/layout/HorizontalOrganizationChart"/>
    <dgm:cxn modelId="{D8992808-535D-CD4D-A9B7-908DF584EE47}" type="presParOf" srcId="{1780440E-D92A-B040-A710-F8D875101E05}" destId="{A73C4A40-2D47-BF42-9EF8-B3BEE9451F45}" srcOrd="0" destOrd="0" presId="urn:microsoft.com/office/officeart/2009/3/layout/HorizontalOrganizationChart"/>
    <dgm:cxn modelId="{58E998F5-6BC6-2A43-94CC-4C67C9068B6B}" type="presParOf" srcId="{1780440E-D92A-B040-A710-F8D875101E05}" destId="{BCDD8BD9-F9D2-4C44-AB56-5005F5FB7B08}" srcOrd="1" destOrd="0" presId="urn:microsoft.com/office/officeart/2009/3/layout/HorizontalOrganizationChart"/>
    <dgm:cxn modelId="{7629C44B-E1FB-0D46-927A-113B4B834A72}" type="presParOf" srcId="{31E814C1-FFDD-BA48-BF9D-F3C8FF892503}" destId="{B22D4294-1D49-E046-9CF9-7B480D0762E6}" srcOrd="1" destOrd="0" presId="urn:microsoft.com/office/officeart/2009/3/layout/HorizontalOrganizationChart"/>
    <dgm:cxn modelId="{CA44DBC9-2125-4244-880F-40A27AFC5164}" type="presParOf" srcId="{31E814C1-FFDD-BA48-BF9D-F3C8FF892503}" destId="{E1D0C206-488D-6348-BEA7-1FE8B1679EF7}" srcOrd="2" destOrd="0" presId="urn:microsoft.com/office/officeart/2009/3/layout/HorizontalOrganizationChart"/>
    <dgm:cxn modelId="{7E45F0A4-976A-864A-8B2D-F272F1F5B2A4}" type="presParOf" srcId="{96876921-77F4-4E08-9148-E99125692808}" destId="{97BD78E0-6CC9-224B-9FDD-F11EE9BF8DF0}" srcOrd="6" destOrd="0" presId="urn:microsoft.com/office/officeart/2009/3/layout/HorizontalOrganizationChart"/>
    <dgm:cxn modelId="{4422F878-0D43-AC4B-84BD-3C4054F3EA72}" type="presParOf" srcId="{96876921-77F4-4E08-9148-E99125692808}" destId="{F5564F5E-C23C-6041-B185-3508736BC161}" srcOrd="7" destOrd="0" presId="urn:microsoft.com/office/officeart/2009/3/layout/HorizontalOrganizationChart"/>
    <dgm:cxn modelId="{C89D7049-5D54-C442-A3B3-C2B53315E926}" type="presParOf" srcId="{F5564F5E-C23C-6041-B185-3508736BC161}" destId="{730C15AF-A2E3-334E-9C4F-2DA8AC61AB90}" srcOrd="0" destOrd="0" presId="urn:microsoft.com/office/officeart/2009/3/layout/HorizontalOrganizationChart"/>
    <dgm:cxn modelId="{0FCB8E5E-CA10-2F45-B71D-CC92F136D1C1}" type="presParOf" srcId="{730C15AF-A2E3-334E-9C4F-2DA8AC61AB90}" destId="{19BA56B5-C34A-B64D-A239-C962FAC6DE3A}" srcOrd="0" destOrd="0" presId="urn:microsoft.com/office/officeart/2009/3/layout/HorizontalOrganizationChart"/>
    <dgm:cxn modelId="{861E05F0-D7B0-5C4F-B777-7B6B234398EC}" type="presParOf" srcId="{730C15AF-A2E3-334E-9C4F-2DA8AC61AB90}" destId="{B13D6842-7E74-6E4A-B081-886229548982}" srcOrd="1" destOrd="0" presId="urn:microsoft.com/office/officeart/2009/3/layout/HorizontalOrganizationChart"/>
    <dgm:cxn modelId="{E60FA5F7-9D29-E449-8D50-6BEB944A7F39}" type="presParOf" srcId="{F5564F5E-C23C-6041-B185-3508736BC161}" destId="{DA228DBB-51B5-1545-814C-2E0469298B4C}" srcOrd="1" destOrd="0" presId="urn:microsoft.com/office/officeart/2009/3/layout/HorizontalOrganizationChart"/>
    <dgm:cxn modelId="{6DD95645-057E-2E48-BE50-AEB2F93EFE48}" type="presParOf" srcId="{F5564F5E-C23C-6041-B185-3508736BC161}" destId="{D334E96E-D664-3443-8496-4E437BC45B67}" srcOrd="2" destOrd="0" presId="urn:microsoft.com/office/officeart/2009/3/layout/HorizontalOrganizationChart"/>
    <dgm:cxn modelId="{19DAB92F-223C-A645-8195-4E6ED133667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8C3764C9-BCBC-3E4A-B078-840A9D9378B4}"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86F1106-BACE-DE40-94CA-A5C639D3364A}" type="presOf" srcId="{F05BBA42-D7AF-4BA0-8C3F-85B1FE28E48F}" destId="{18DB143D-9E27-4E02-AFA5-F665953CBC10}" srcOrd="0" destOrd="0" presId="urn:microsoft.com/office/officeart/2009/3/layout/HorizontalOrganizationChart"/>
    <dgm:cxn modelId="{50AF72A9-F7C4-E64B-BC38-28EC976E2AFC}" type="presOf" srcId="{3FA44A42-E0AE-412C-8071-9A37D30DD567}" destId="{22C8BBC7-02FA-4EF0-899A-834C1FEE39E3}" srcOrd="0" destOrd="0" presId="urn:microsoft.com/office/officeart/2009/3/layout/HorizontalOrganizationChart"/>
    <dgm:cxn modelId="{BB5B0456-68BC-4B43-9DCB-55E87281E928}"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D23B30E0-E438-8D47-998B-1EA8B53F1945}"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D941A71-DDF6-FD43-9181-51CB319E7C7C}" type="presOf" srcId="{7638F483-EC40-4669-A117-0C6040B4A66B}" destId="{86A07B8D-FF15-4EFF-8681-05A46BF1E797}" srcOrd="0" destOrd="0" presId="urn:microsoft.com/office/officeart/2009/3/layout/HorizontalOrganizationChart"/>
    <dgm:cxn modelId="{63E50538-4B5C-C24B-95C0-407AF8AC75C6}" type="presOf" srcId="{9AC2E227-803C-4016-BF2C-9291B6CAA290}" destId="{9CD41DA5-A8A9-4189-B933-DCF665F7DF2D}" srcOrd="1" destOrd="0" presId="urn:microsoft.com/office/officeart/2009/3/layout/HorizontalOrganizationChart"/>
    <dgm:cxn modelId="{6DE188B1-9C4A-DE49-A15F-74D377859304}" type="presOf" srcId="{E2369F6E-DA59-4F6E-BD69-6CAA013A82BE}" destId="{CD82D2C2-9EF5-4CA0-9CEE-9265A38A1F4A}" srcOrd="0" destOrd="0" presId="urn:microsoft.com/office/officeart/2009/3/layout/HorizontalOrganizationChart"/>
    <dgm:cxn modelId="{ECCFC5B8-DB38-D445-8770-A47906214A0C}" type="presOf" srcId="{87585F0D-6A81-F747-99EB-D14B33EBB618}" destId="{BCDD8BD9-F9D2-4C44-AB56-5005F5FB7B08}" srcOrd="1" destOrd="0" presId="urn:microsoft.com/office/officeart/2009/3/layout/HorizontalOrganizationChart"/>
    <dgm:cxn modelId="{5C7FB74D-7B55-D244-8740-C70E076C1AD0}" type="presOf" srcId="{7638F483-EC40-4669-A117-0C6040B4A66B}" destId="{A4529214-DB2D-4B21-8831-F60F2A376559}" srcOrd="1" destOrd="0" presId="urn:microsoft.com/office/officeart/2009/3/layout/HorizontalOrganizationChart"/>
    <dgm:cxn modelId="{28D0FE17-86AE-ED4B-B72A-4CC9A64965B6}"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2459F3F-939A-DD41-92D3-78B8000A41B1}"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F1A86C5-F62E-304F-8CC4-0F90BD105550}" type="presOf" srcId="{18A5DCF8-381A-9740-A1DC-D1A5033A3647}" destId="{B94BF64B-9716-424E-A851-42E8E7B2B9A7}" srcOrd="0" destOrd="0" presId="urn:microsoft.com/office/officeart/2009/3/layout/HorizontalOrganizationChart"/>
    <dgm:cxn modelId="{3C30C49C-22E3-C149-9CB8-A9904C511A6E}" type="presOf" srcId="{23F1803F-276C-8041-9B7B-082F2BD1E946}" destId="{B13D6842-7E74-6E4A-B081-886229548982}" srcOrd="1" destOrd="0" presId="urn:microsoft.com/office/officeart/2009/3/layout/HorizontalOrganizationChart"/>
    <dgm:cxn modelId="{2F39DC89-80E6-A448-BBAE-0C5D88C0A664}" type="presOf" srcId="{5E91D41B-332E-E54E-BBB2-1256B9CC48C7}" destId="{97BD78E0-6CC9-224B-9FDD-F11EE9BF8DF0}" srcOrd="0" destOrd="0" presId="urn:microsoft.com/office/officeart/2009/3/layout/HorizontalOrganizationChart"/>
    <dgm:cxn modelId="{4851AB11-D749-F748-A103-3A85A4B77E72}" type="presParOf" srcId="{18DB143D-9E27-4E02-AFA5-F665953CBC10}" destId="{07E01157-B979-4F6B-B892-75DB2A2B8B0F}" srcOrd="0" destOrd="0" presId="urn:microsoft.com/office/officeart/2009/3/layout/HorizontalOrganizationChart"/>
    <dgm:cxn modelId="{ECC58B9A-A1DE-1F4A-ACB5-1984011B05DC}" type="presParOf" srcId="{07E01157-B979-4F6B-B892-75DB2A2B8B0F}" destId="{F686C23F-604E-4653-B2CB-27DBB6BED631}" srcOrd="0" destOrd="0" presId="urn:microsoft.com/office/officeart/2009/3/layout/HorizontalOrganizationChart"/>
    <dgm:cxn modelId="{881E0D1B-6087-F648-A433-6F6154D784FB}" type="presParOf" srcId="{F686C23F-604E-4653-B2CB-27DBB6BED631}" destId="{2A2AFDF2-2568-44F8-842C-3BFD70D9F2B1}" srcOrd="0" destOrd="0" presId="urn:microsoft.com/office/officeart/2009/3/layout/HorizontalOrganizationChart"/>
    <dgm:cxn modelId="{4CC274D5-083C-9C48-9A72-D00ECA10B4C6}" type="presParOf" srcId="{F686C23F-604E-4653-B2CB-27DBB6BED631}" destId="{9CD41DA5-A8A9-4189-B933-DCF665F7DF2D}" srcOrd="1" destOrd="0" presId="urn:microsoft.com/office/officeart/2009/3/layout/HorizontalOrganizationChart"/>
    <dgm:cxn modelId="{F7DEDE79-0FC3-C947-8BCF-8EF9D577E6E0}" type="presParOf" srcId="{07E01157-B979-4F6B-B892-75DB2A2B8B0F}" destId="{96876921-77F4-4E08-9148-E99125692808}" srcOrd="1" destOrd="0" presId="urn:microsoft.com/office/officeart/2009/3/layout/HorizontalOrganizationChart"/>
    <dgm:cxn modelId="{AD4EB5D5-2B11-0747-AB24-4A0210AB8743}" type="presParOf" srcId="{96876921-77F4-4E08-9148-E99125692808}" destId="{CD82D2C2-9EF5-4CA0-9CEE-9265A38A1F4A}" srcOrd="0" destOrd="0" presId="urn:microsoft.com/office/officeart/2009/3/layout/HorizontalOrganizationChart"/>
    <dgm:cxn modelId="{6CE78D5D-DDAF-5346-B79F-123FD2123706}" type="presParOf" srcId="{96876921-77F4-4E08-9148-E99125692808}" destId="{9441C830-A66B-4AFB-9252-8069549D4F0A}" srcOrd="1" destOrd="0" presId="urn:microsoft.com/office/officeart/2009/3/layout/HorizontalOrganizationChart"/>
    <dgm:cxn modelId="{0EA129DF-AAA3-3B4D-A849-010B1A9A5237}" type="presParOf" srcId="{9441C830-A66B-4AFB-9252-8069549D4F0A}" destId="{FEAC7974-4462-4948-9F19-4D53C38CC88A}" srcOrd="0" destOrd="0" presId="urn:microsoft.com/office/officeart/2009/3/layout/HorizontalOrganizationChart"/>
    <dgm:cxn modelId="{924E7B12-A6C2-D14D-99C9-5306D1930EA1}" type="presParOf" srcId="{FEAC7974-4462-4948-9F19-4D53C38CC88A}" destId="{22C8BBC7-02FA-4EF0-899A-834C1FEE39E3}" srcOrd="0" destOrd="0" presId="urn:microsoft.com/office/officeart/2009/3/layout/HorizontalOrganizationChart"/>
    <dgm:cxn modelId="{41AE71C8-1CBF-634C-81D1-F0137A8F0070}" type="presParOf" srcId="{FEAC7974-4462-4948-9F19-4D53C38CC88A}" destId="{CBD704CC-8D6F-4C39-AFA6-3825EE74A965}" srcOrd="1" destOrd="0" presId="urn:microsoft.com/office/officeart/2009/3/layout/HorizontalOrganizationChart"/>
    <dgm:cxn modelId="{E6483B89-5FB7-844C-877B-A35364889F06}" type="presParOf" srcId="{9441C830-A66B-4AFB-9252-8069549D4F0A}" destId="{C4FE27A9-6818-468D-8F72-5DEAE64958BC}" srcOrd="1" destOrd="0" presId="urn:microsoft.com/office/officeart/2009/3/layout/HorizontalOrganizationChart"/>
    <dgm:cxn modelId="{596E2D93-1585-3147-B5D6-29728F6AD3FF}" type="presParOf" srcId="{9441C830-A66B-4AFB-9252-8069549D4F0A}" destId="{B9E24DCA-DEF6-41DD-8228-40542DF88903}" srcOrd="2" destOrd="0" presId="urn:microsoft.com/office/officeart/2009/3/layout/HorizontalOrganizationChart"/>
    <dgm:cxn modelId="{11B27954-234D-344B-8B32-3E826CD3CACF}" type="presParOf" srcId="{96876921-77F4-4E08-9148-E99125692808}" destId="{72A5A8A1-C34D-4CC9-B014-4EDC4C60B5CB}" srcOrd="2" destOrd="0" presId="urn:microsoft.com/office/officeart/2009/3/layout/HorizontalOrganizationChart"/>
    <dgm:cxn modelId="{E3EA1766-CB6E-E84A-9149-E3C5E7F7ECB9}" type="presParOf" srcId="{96876921-77F4-4E08-9148-E99125692808}" destId="{99464D45-2B22-432F-8F6C-3394CEC310A7}" srcOrd="3" destOrd="0" presId="urn:microsoft.com/office/officeart/2009/3/layout/HorizontalOrganizationChart"/>
    <dgm:cxn modelId="{D6BF49D0-1D70-F547-899B-EB17F01CB553}" type="presParOf" srcId="{99464D45-2B22-432F-8F6C-3394CEC310A7}" destId="{7EEFA05D-0146-474D-BB41-35A44BBAC0EB}" srcOrd="0" destOrd="0" presId="urn:microsoft.com/office/officeart/2009/3/layout/HorizontalOrganizationChart"/>
    <dgm:cxn modelId="{8AD46D81-106D-7541-9BF1-300106CBA586}" type="presParOf" srcId="{7EEFA05D-0146-474D-BB41-35A44BBAC0EB}" destId="{86A07B8D-FF15-4EFF-8681-05A46BF1E797}" srcOrd="0" destOrd="0" presId="urn:microsoft.com/office/officeart/2009/3/layout/HorizontalOrganizationChart"/>
    <dgm:cxn modelId="{CDF6ECB0-B887-E543-9265-00F12262C1C3}" type="presParOf" srcId="{7EEFA05D-0146-474D-BB41-35A44BBAC0EB}" destId="{A4529214-DB2D-4B21-8831-F60F2A376559}" srcOrd="1" destOrd="0" presId="urn:microsoft.com/office/officeart/2009/3/layout/HorizontalOrganizationChart"/>
    <dgm:cxn modelId="{FA184DC8-9D9C-B54D-9E46-D3B98C50FBF5}" type="presParOf" srcId="{99464D45-2B22-432F-8F6C-3394CEC310A7}" destId="{4C9D6515-EA4F-4DBF-A8FE-0711C70136B1}" srcOrd="1" destOrd="0" presId="urn:microsoft.com/office/officeart/2009/3/layout/HorizontalOrganizationChart"/>
    <dgm:cxn modelId="{80BA60BF-A4C2-6D4E-9995-6983FA2345CF}" type="presParOf" srcId="{99464D45-2B22-432F-8F6C-3394CEC310A7}" destId="{686779DB-34D3-4F60-84B6-A35826FF3C2A}" srcOrd="2" destOrd="0" presId="urn:microsoft.com/office/officeart/2009/3/layout/HorizontalOrganizationChart"/>
    <dgm:cxn modelId="{FE0525B6-52A1-714A-A5E6-1FAE2C9E446A}" type="presParOf" srcId="{96876921-77F4-4E08-9148-E99125692808}" destId="{B94BF64B-9716-424E-A851-42E8E7B2B9A7}" srcOrd="4" destOrd="0" presId="urn:microsoft.com/office/officeart/2009/3/layout/HorizontalOrganizationChart"/>
    <dgm:cxn modelId="{0EAE366D-7F26-334A-8A03-8B83218011FE}" type="presParOf" srcId="{96876921-77F4-4E08-9148-E99125692808}" destId="{31E814C1-FFDD-BA48-BF9D-F3C8FF892503}" srcOrd="5" destOrd="0" presId="urn:microsoft.com/office/officeart/2009/3/layout/HorizontalOrganizationChart"/>
    <dgm:cxn modelId="{27049D78-D91E-5443-AFEE-67CC0E77752F}" type="presParOf" srcId="{31E814C1-FFDD-BA48-BF9D-F3C8FF892503}" destId="{1780440E-D92A-B040-A710-F8D875101E05}" srcOrd="0" destOrd="0" presId="urn:microsoft.com/office/officeart/2009/3/layout/HorizontalOrganizationChart"/>
    <dgm:cxn modelId="{55141479-DE96-534F-B86F-22D138DCA996}" type="presParOf" srcId="{1780440E-D92A-B040-A710-F8D875101E05}" destId="{A73C4A40-2D47-BF42-9EF8-B3BEE9451F45}" srcOrd="0" destOrd="0" presId="urn:microsoft.com/office/officeart/2009/3/layout/HorizontalOrganizationChart"/>
    <dgm:cxn modelId="{FDCBCB2C-E457-E348-A349-E0CD3D0C630E}" type="presParOf" srcId="{1780440E-D92A-B040-A710-F8D875101E05}" destId="{BCDD8BD9-F9D2-4C44-AB56-5005F5FB7B08}" srcOrd="1" destOrd="0" presId="urn:microsoft.com/office/officeart/2009/3/layout/HorizontalOrganizationChart"/>
    <dgm:cxn modelId="{F6C6B5C6-AC90-514E-8113-3DB855AA95BE}" type="presParOf" srcId="{31E814C1-FFDD-BA48-BF9D-F3C8FF892503}" destId="{B22D4294-1D49-E046-9CF9-7B480D0762E6}" srcOrd="1" destOrd="0" presId="urn:microsoft.com/office/officeart/2009/3/layout/HorizontalOrganizationChart"/>
    <dgm:cxn modelId="{87684F0C-2BAA-F34A-A033-BFD35F806E5A}" type="presParOf" srcId="{31E814C1-FFDD-BA48-BF9D-F3C8FF892503}" destId="{E1D0C206-488D-6348-BEA7-1FE8B1679EF7}" srcOrd="2" destOrd="0" presId="urn:microsoft.com/office/officeart/2009/3/layout/HorizontalOrganizationChart"/>
    <dgm:cxn modelId="{F3041C90-84C1-B046-AED0-009E40F4E466}" type="presParOf" srcId="{96876921-77F4-4E08-9148-E99125692808}" destId="{97BD78E0-6CC9-224B-9FDD-F11EE9BF8DF0}" srcOrd="6" destOrd="0" presId="urn:microsoft.com/office/officeart/2009/3/layout/HorizontalOrganizationChart"/>
    <dgm:cxn modelId="{2925183F-3A60-A746-B5AD-30C6A589A391}" type="presParOf" srcId="{96876921-77F4-4E08-9148-E99125692808}" destId="{F5564F5E-C23C-6041-B185-3508736BC161}" srcOrd="7" destOrd="0" presId="urn:microsoft.com/office/officeart/2009/3/layout/HorizontalOrganizationChart"/>
    <dgm:cxn modelId="{0D4DCE49-0417-B54D-8656-EDD240C1B3AA}" type="presParOf" srcId="{F5564F5E-C23C-6041-B185-3508736BC161}" destId="{730C15AF-A2E3-334E-9C4F-2DA8AC61AB90}" srcOrd="0" destOrd="0" presId="urn:microsoft.com/office/officeart/2009/3/layout/HorizontalOrganizationChart"/>
    <dgm:cxn modelId="{99B1BA29-93B6-844B-9692-02DA62FEDBEC}" type="presParOf" srcId="{730C15AF-A2E3-334E-9C4F-2DA8AC61AB90}" destId="{19BA56B5-C34A-B64D-A239-C962FAC6DE3A}" srcOrd="0" destOrd="0" presId="urn:microsoft.com/office/officeart/2009/3/layout/HorizontalOrganizationChart"/>
    <dgm:cxn modelId="{658A1018-4EE6-C943-A355-00F7AEF2DF9F}" type="presParOf" srcId="{730C15AF-A2E3-334E-9C4F-2DA8AC61AB90}" destId="{B13D6842-7E74-6E4A-B081-886229548982}" srcOrd="1" destOrd="0" presId="urn:microsoft.com/office/officeart/2009/3/layout/HorizontalOrganizationChart"/>
    <dgm:cxn modelId="{26022CE6-789D-FA49-9528-597F05A2F829}" type="presParOf" srcId="{F5564F5E-C23C-6041-B185-3508736BC161}" destId="{DA228DBB-51B5-1545-814C-2E0469298B4C}" srcOrd="1" destOrd="0" presId="urn:microsoft.com/office/officeart/2009/3/layout/HorizontalOrganizationChart"/>
    <dgm:cxn modelId="{AE6DDE84-5D65-D540-BDA5-4B6258950EA0}" type="presParOf" srcId="{F5564F5E-C23C-6041-B185-3508736BC161}" destId="{D334E96E-D664-3443-8496-4E437BC45B67}" srcOrd="2" destOrd="0" presId="urn:microsoft.com/office/officeart/2009/3/layout/HorizontalOrganizationChart"/>
    <dgm:cxn modelId="{F6139D8B-31D5-FC4C-92C8-7F455852802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3F6F4DC-AE2C-4738-B30F-D1EBA25FAB65}" type="doc">
      <dgm:prSet loTypeId="urn:microsoft.com/office/officeart/2005/8/layout/default#1" loCatId="list" qsTypeId="urn:microsoft.com/office/officeart/2005/8/quickstyle/simple1#1" qsCatId="simple" csTypeId="urn:microsoft.com/office/officeart/2005/8/colors/accent2_2#1" csCatId="accent2" phldr="1"/>
      <dgm:spPr/>
      <dgm:t>
        <a:bodyPr/>
        <a:lstStyle/>
        <a:p>
          <a:endParaRPr lang="zh-CN" altLang="en-US"/>
        </a:p>
      </dgm:t>
    </dgm:pt>
    <dgm:pt modelId="{3E49705E-C362-4142-8D61-D978C1C49284}">
      <dgm:prSet phldrT="[文本]" custT="1"/>
      <dgm:spPr>
        <a:solidFill>
          <a:schemeClr val="tx1">
            <a:lumMod val="50000"/>
            <a:lumOff val="50000"/>
          </a:schemeClr>
        </a:solidFill>
      </dgm:spPr>
      <dgm:t>
        <a:bodyPr/>
        <a:lstStyle/>
        <a:p>
          <a:r>
            <a:rPr lang="zh-CN" altLang="en-US" sz="2400" dirty="0" smtClean="0">
              <a:latin typeface="手札体-简粗体" panose="03000700000000000000" pitchFamily="66" charset="-122"/>
              <a:ea typeface="手札体-简粗体" panose="03000700000000000000" pitchFamily="66" charset="-122"/>
            </a:rPr>
            <a:t>利润最大化</a:t>
          </a:r>
          <a:endParaRPr lang="zh-CN" altLang="en-US" sz="2400" dirty="0">
            <a:latin typeface="手札体-简粗体" panose="03000700000000000000" pitchFamily="66" charset="-122"/>
            <a:ea typeface="手札体-简粗体" panose="03000700000000000000" pitchFamily="66" charset="-122"/>
          </a:endParaRPr>
        </a:p>
      </dgm:t>
    </dgm:pt>
    <dgm:pt modelId="{D6D92B4C-E372-401A-958E-F54FC34F5323}" type="parTrans" cxnId="{CEB5612D-6778-45D3-B241-74EC8C8E681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1C945C0-803D-4218-9236-5ABBDC59781E}" type="sibTrans" cxnId="{CEB5612D-6778-45D3-B241-74EC8C8E681B}">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C244450-4F1B-4C09-BF79-291E2BAD97B6}">
      <dgm:prSet phldrT="[文本]" custT="1"/>
      <dgm:spPr>
        <a:solidFill>
          <a:schemeClr val="tx1">
            <a:lumMod val="50000"/>
            <a:lumOff val="50000"/>
          </a:schemeClr>
        </a:solidFill>
      </dgm:spPr>
      <dgm:t>
        <a:bodyPr/>
        <a:lstStyle/>
        <a:p>
          <a:r>
            <a:rPr lang="zh-CN" altLang="en-US" sz="2400" dirty="0" smtClean="0">
              <a:latin typeface="手札体-简粗体" panose="03000700000000000000" pitchFamily="66" charset="-122"/>
              <a:ea typeface="手札体-简粗体" panose="03000700000000000000" pitchFamily="66" charset="-122"/>
            </a:rPr>
            <a:t>股东财务最大化</a:t>
          </a:r>
          <a:endParaRPr lang="zh-CN" altLang="en-US" sz="2400" dirty="0">
            <a:latin typeface="手札体-简粗体" panose="03000700000000000000" pitchFamily="66" charset="-122"/>
            <a:ea typeface="手札体-简粗体" panose="03000700000000000000" pitchFamily="66" charset="-122"/>
          </a:endParaRPr>
        </a:p>
      </dgm:t>
    </dgm:pt>
    <dgm:pt modelId="{03832AB2-12E2-471B-BC85-8A44F4E4392F}" type="parTrans" cxnId="{C6993BD6-B77C-4284-A66B-4707E8AA8F0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D49D17F-FCC0-40AD-B792-3FEEE14B74A8}" type="sibTrans" cxnId="{C6993BD6-B77C-4284-A66B-4707E8AA8F0D}">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D964122-63E0-45ED-BE54-BCCA6BB5B756}">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企业价值最大化</a:t>
          </a:r>
          <a:endParaRPr lang="zh-CN" altLang="en-US" sz="2400" dirty="0">
            <a:latin typeface="手札体-简粗体" panose="03000700000000000000" pitchFamily="66" charset="-122"/>
            <a:ea typeface="手札体-简粗体" panose="03000700000000000000" pitchFamily="66" charset="-122"/>
          </a:endParaRPr>
        </a:p>
      </dgm:t>
    </dgm:pt>
    <dgm:pt modelId="{DC15E298-5C4A-435B-8DB6-DB36AA4BB302}" type="parTrans" cxnId="{2543C47F-D498-49E9-AB9E-F81039F0BD9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25A49D00-9B2C-469F-9DF6-5DDE6434E791}" type="sibTrans" cxnId="{2543C47F-D498-49E9-AB9E-F81039F0BD96}">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C680CB7B-ADF8-4EB5-BC03-D0A811C9455C}" type="pres">
      <dgm:prSet presAssocID="{93F6F4DC-AE2C-4738-B30F-D1EBA25FAB65}" presName="diagram" presStyleCnt="0">
        <dgm:presLayoutVars>
          <dgm:dir/>
          <dgm:resizeHandles val="exact"/>
        </dgm:presLayoutVars>
      </dgm:prSet>
      <dgm:spPr/>
      <dgm:t>
        <a:bodyPr/>
        <a:lstStyle/>
        <a:p>
          <a:endParaRPr lang="zh-CN" altLang="en-US"/>
        </a:p>
      </dgm:t>
    </dgm:pt>
    <dgm:pt modelId="{908075B5-2948-4213-BBBB-F951696378B5}" type="pres">
      <dgm:prSet presAssocID="{3E49705E-C362-4142-8D61-D978C1C49284}" presName="node" presStyleLbl="node1" presStyleIdx="0" presStyleCnt="3">
        <dgm:presLayoutVars>
          <dgm:bulletEnabled val="1"/>
        </dgm:presLayoutVars>
      </dgm:prSet>
      <dgm:spPr>
        <a:prstGeom prst="roundRect">
          <a:avLst/>
        </a:prstGeom>
      </dgm:spPr>
      <dgm:t>
        <a:bodyPr/>
        <a:lstStyle/>
        <a:p>
          <a:endParaRPr lang="zh-CN" altLang="en-US"/>
        </a:p>
      </dgm:t>
    </dgm:pt>
    <dgm:pt modelId="{8BA1D7A8-183F-4016-A736-1B0FFAB9CABF}" type="pres">
      <dgm:prSet presAssocID="{A1C945C0-803D-4218-9236-5ABBDC59781E}" presName="sibTrans" presStyleCnt="0"/>
      <dgm:spPr/>
    </dgm:pt>
    <dgm:pt modelId="{5F2F22CE-4EA8-445F-8C93-5FE5F890BEB6}" type="pres">
      <dgm:prSet presAssocID="{FC244450-4F1B-4C09-BF79-291E2BAD97B6}" presName="node" presStyleLbl="node1" presStyleIdx="1" presStyleCnt="3">
        <dgm:presLayoutVars>
          <dgm:bulletEnabled val="1"/>
        </dgm:presLayoutVars>
      </dgm:prSet>
      <dgm:spPr>
        <a:prstGeom prst="roundRect">
          <a:avLst/>
        </a:prstGeom>
      </dgm:spPr>
      <dgm:t>
        <a:bodyPr/>
        <a:lstStyle/>
        <a:p>
          <a:endParaRPr lang="zh-CN" altLang="en-US"/>
        </a:p>
      </dgm:t>
    </dgm:pt>
    <dgm:pt modelId="{834E1F60-DEB4-4DC5-9AA8-7078CB36B7D1}" type="pres">
      <dgm:prSet presAssocID="{AD49D17F-FCC0-40AD-B792-3FEEE14B74A8}" presName="sibTrans" presStyleCnt="0"/>
      <dgm:spPr/>
    </dgm:pt>
    <dgm:pt modelId="{797C0122-E158-48BC-9ED9-3C38E6470B23}" type="pres">
      <dgm:prSet presAssocID="{AD964122-63E0-45ED-BE54-BCCA6BB5B756}" presName="node" presStyleLbl="node1" presStyleIdx="2" presStyleCnt="3">
        <dgm:presLayoutVars>
          <dgm:bulletEnabled val="1"/>
        </dgm:presLayoutVars>
      </dgm:prSet>
      <dgm:spPr>
        <a:prstGeom prst="roundRect">
          <a:avLst/>
        </a:prstGeom>
      </dgm:spPr>
      <dgm:t>
        <a:bodyPr/>
        <a:lstStyle/>
        <a:p>
          <a:endParaRPr lang="zh-CN" altLang="en-US"/>
        </a:p>
      </dgm:t>
    </dgm:pt>
  </dgm:ptLst>
  <dgm:cxnLst>
    <dgm:cxn modelId="{DAC8BA63-CBAA-0648-8256-4BC479A7863E}" type="presOf" srcId="{AD964122-63E0-45ED-BE54-BCCA6BB5B756}" destId="{797C0122-E158-48BC-9ED9-3C38E6470B23}" srcOrd="0" destOrd="0" presId="urn:microsoft.com/office/officeart/2005/8/layout/default#1"/>
    <dgm:cxn modelId="{39F3CB27-0800-D644-94F6-3D8476BA7B4E}" type="presOf" srcId="{93F6F4DC-AE2C-4738-B30F-D1EBA25FAB65}" destId="{C680CB7B-ADF8-4EB5-BC03-D0A811C9455C}" srcOrd="0" destOrd="0" presId="urn:microsoft.com/office/officeart/2005/8/layout/default#1"/>
    <dgm:cxn modelId="{F09F4F0C-FC16-6D45-98A5-D00EE04ED301}" type="presOf" srcId="{FC244450-4F1B-4C09-BF79-291E2BAD97B6}" destId="{5F2F22CE-4EA8-445F-8C93-5FE5F890BEB6}" srcOrd="0" destOrd="0" presId="urn:microsoft.com/office/officeart/2005/8/layout/default#1"/>
    <dgm:cxn modelId="{C6993BD6-B77C-4284-A66B-4707E8AA8F0D}" srcId="{93F6F4DC-AE2C-4738-B30F-D1EBA25FAB65}" destId="{FC244450-4F1B-4C09-BF79-291E2BAD97B6}" srcOrd="1" destOrd="0" parTransId="{03832AB2-12E2-471B-BC85-8A44F4E4392F}" sibTransId="{AD49D17F-FCC0-40AD-B792-3FEEE14B74A8}"/>
    <dgm:cxn modelId="{2543C47F-D498-49E9-AB9E-F81039F0BD96}" srcId="{93F6F4DC-AE2C-4738-B30F-D1EBA25FAB65}" destId="{AD964122-63E0-45ED-BE54-BCCA6BB5B756}" srcOrd="2" destOrd="0" parTransId="{DC15E298-5C4A-435B-8DB6-DB36AA4BB302}" sibTransId="{25A49D00-9B2C-469F-9DF6-5DDE6434E791}"/>
    <dgm:cxn modelId="{CEB5612D-6778-45D3-B241-74EC8C8E681B}" srcId="{93F6F4DC-AE2C-4738-B30F-D1EBA25FAB65}" destId="{3E49705E-C362-4142-8D61-D978C1C49284}" srcOrd="0" destOrd="0" parTransId="{D6D92B4C-E372-401A-958E-F54FC34F5323}" sibTransId="{A1C945C0-803D-4218-9236-5ABBDC59781E}"/>
    <dgm:cxn modelId="{0DC16A71-921C-514D-809E-DAC458823B33}" type="presOf" srcId="{3E49705E-C362-4142-8D61-D978C1C49284}" destId="{908075B5-2948-4213-BBBB-F951696378B5}" srcOrd="0" destOrd="0" presId="urn:microsoft.com/office/officeart/2005/8/layout/default#1"/>
    <dgm:cxn modelId="{8CA542A9-C827-C14A-9F2C-2E0D525A2901}" type="presParOf" srcId="{C680CB7B-ADF8-4EB5-BC03-D0A811C9455C}" destId="{908075B5-2948-4213-BBBB-F951696378B5}" srcOrd="0" destOrd="0" presId="urn:microsoft.com/office/officeart/2005/8/layout/default#1"/>
    <dgm:cxn modelId="{F89A56CA-7110-3148-9C20-06E897ED0A90}" type="presParOf" srcId="{C680CB7B-ADF8-4EB5-BC03-D0A811C9455C}" destId="{8BA1D7A8-183F-4016-A736-1B0FFAB9CABF}" srcOrd="1" destOrd="0" presId="urn:microsoft.com/office/officeart/2005/8/layout/default#1"/>
    <dgm:cxn modelId="{3F207979-9D9D-E04B-BDB3-C2F15F7B987E}" type="presParOf" srcId="{C680CB7B-ADF8-4EB5-BC03-D0A811C9455C}" destId="{5F2F22CE-4EA8-445F-8C93-5FE5F890BEB6}" srcOrd="2" destOrd="0" presId="urn:microsoft.com/office/officeart/2005/8/layout/default#1"/>
    <dgm:cxn modelId="{D92FC209-E66E-164F-806D-A4878CB35AC6}" type="presParOf" srcId="{C680CB7B-ADF8-4EB5-BC03-D0A811C9455C}" destId="{834E1F60-DEB4-4DC5-9AA8-7078CB36B7D1}" srcOrd="3" destOrd="0" presId="urn:microsoft.com/office/officeart/2005/8/layout/default#1"/>
    <dgm:cxn modelId="{8D1C9D8A-5C0B-3346-AD7F-AFAAE4AB86C0}" type="presParOf" srcId="{C680CB7B-ADF8-4EB5-BC03-D0A811C9455C}" destId="{797C0122-E158-48BC-9ED9-3C38E6470B23}"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9EC8E91-3978-1948-83BF-0E32C2132AE5}" type="presOf" srcId="{5E91D41B-332E-E54E-BBB2-1256B9CC48C7}" destId="{97BD78E0-6CC9-224B-9FDD-F11EE9BF8DF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369B804B-ECBA-874C-B6A8-8EEA1E818E2B}" type="presOf" srcId="{87585F0D-6A81-F747-99EB-D14B33EBB618}" destId="{BCDD8BD9-F9D2-4C44-AB56-5005F5FB7B08}"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E6DB88C5-0ADB-0044-AE39-F5EA707A5991}" type="presOf" srcId="{3FA44A42-E0AE-412C-8071-9A37D30DD567}" destId="{CBD704CC-8D6F-4C39-AFA6-3825EE74A965}" srcOrd="1" destOrd="0" presId="urn:microsoft.com/office/officeart/2009/3/layout/HorizontalOrganizationChart"/>
    <dgm:cxn modelId="{F2F5B601-E474-0B40-9CDA-B33135C735CA}" type="presOf" srcId="{9AC2E227-803C-4016-BF2C-9291B6CAA290}" destId="{9CD41DA5-A8A9-4189-B933-DCF665F7DF2D}" srcOrd="1" destOrd="0" presId="urn:microsoft.com/office/officeart/2009/3/layout/HorizontalOrganizationChart"/>
    <dgm:cxn modelId="{F86C27B3-B750-2246-A5B2-BA1238710A20}" type="presOf" srcId="{87585F0D-6A81-F747-99EB-D14B33EBB618}" destId="{A73C4A40-2D47-BF42-9EF8-B3BEE9451F45}" srcOrd="0" destOrd="0" presId="urn:microsoft.com/office/officeart/2009/3/layout/HorizontalOrganizationChart"/>
    <dgm:cxn modelId="{4C01C4F7-F0D4-6645-B631-8C892AAFD753}" type="presOf" srcId="{57E64457-75B6-40DF-86BF-80888D7FBBC5}" destId="{72A5A8A1-C34D-4CC9-B014-4EDC4C60B5CB}" srcOrd="0" destOrd="0" presId="urn:microsoft.com/office/officeart/2009/3/layout/HorizontalOrganizationChart"/>
    <dgm:cxn modelId="{99FC36D7-3F3B-AB46-9CE4-6AEF5A11BB00}" type="presOf" srcId="{E2369F6E-DA59-4F6E-BD69-6CAA013A82BE}" destId="{CD82D2C2-9EF5-4CA0-9CEE-9265A38A1F4A}" srcOrd="0" destOrd="0" presId="urn:microsoft.com/office/officeart/2009/3/layout/HorizontalOrganizationChart"/>
    <dgm:cxn modelId="{21F8DB18-5F68-D44D-A823-74FF004E19BA}" type="presOf" srcId="{9AC2E227-803C-4016-BF2C-9291B6CAA290}" destId="{2A2AFDF2-2568-44F8-842C-3BFD70D9F2B1}" srcOrd="0" destOrd="0" presId="urn:microsoft.com/office/officeart/2009/3/layout/HorizontalOrganizationChart"/>
    <dgm:cxn modelId="{7EF61947-8276-B743-90A0-22BE68234C26}" type="presOf" srcId="{7638F483-EC40-4669-A117-0C6040B4A66B}" destId="{A4529214-DB2D-4B21-8831-F60F2A376559}" srcOrd="1" destOrd="0" presId="urn:microsoft.com/office/officeart/2009/3/layout/HorizontalOrganizationChart"/>
    <dgm:cxn modelId="{44413861-0DA4-654E-AD14-06835EE433C1}" type="presOf" srcId="{18A5DCF8-381A-9740-A1DC-D1A5033A3647}" destId="{B94BF64B-9716-424E-A851-42E8E7B2B9A7}" srcOrd="0" destOrd="0" presId="urn:microsoft.com/office/officeart/2009/3/layout/HorizontalOrganizationChart"/>
    <dgm:cxn modelId="{0721DDBA-075A-3C44-A9A2-F6B4A0BE5E70}" type="presOf" srcId="{23F1803F-276C-8041-9B7B-082F2BD1E946}" destId="{B13D6842-7E74-6E4A-B081-886229548982}" srcOrd="1" destOrd="0" presId="urn:microsoft.com/office/officeart/2009/3/layout/HorizontalOrganizationChart"/>
    <dgm:cxn modelId="{4CDE7443-C2D8-1B4A-ADB6-7F324AB84371}"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017CD80-3523-3C46-AF0A-E00753BC4293}" type="presOf" srcId="{7638F483-EC40-4669-A117-0C6040B4A66B}" destId="{86A07B8D-FF15-4EFF-8681-05A46BF1E797}" srcOrd="0" destOrd="0" presId="urn:microsoft.com/office/officeart/2009/3/layout/HorizontalOrganizationChart"/>
    <dgm:cxn modelId="{BD01B152-6B13-2049-9770-388371DF003F}"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A786E4E-0187-E84E-AE6F-BF3CA254B22C}" type="presOf" srcId="{F05BBA42-D7AF-4BA0-8C3F-85B1FE28E48F}" destId="{18DB143D-9E27-4E02-AFA5-F665953CBC10}" srcOrd="0" destOrd="0" presId="urn:microsoft.com/office/officeart/2009/3/layout/HorizontalOrganizationChart"/>
    <dgm:cxn modelId="{3844CA84-9469-FD42-978B-8FFAE1013AD7}" type="presParOf" srcId="{18DB143D-9E27-4E02-AFA5-F665953CBC10}" destId="{07E01157-B979-4F6B-B892-75DB2A2B8B0F}" srcOrd="0" destOrd="0" presId="urn:microsoft.com/office/officeart/2009/3/layout/HorizontalOrganizationChart"/>
    <dgm:cxn modelId="{CF547D57-5CC9-784A-BE9A-9E3DC76ED843}" type="presParOf" srcId="{07E01157-B979-4F6B-B892-75DB2A2B8B0F}" destId="{F686C23F-604E-4653-B2CB-27DBB6BED631}" srcOrd="0" destOrd="0" presId="urn:microsoft.com/office/officeart/2009/3/layout/HorizontalOrganizationChart"/>
    <dgm:cxn modelId="{6F878491-0CFD-9C47-87ED-FB4E75AB6E88}" type="presParOf" srcId="{F686C23F-604E-4653-B2CB-27DBB6BED631}" destId="{2A2AFDF2-2568-44F8-842C-3BFD70D9F2B1}" srcOrd="0" destOrd="0" presId="urn:microsoft.com/office/officeart/2009/3/layout/HorizontalOrganizationChart"/>
    <dgm:cxn modelId="{F44A962E-9A09-3F40-88AC-F74074152BE4}" type="presParOf" srcId="{F686C23F-604E-4653-B2CB-27DBB6BED631}" destId="{9CD41DA5-A8A9-4189-B933-DCF665F7DF2D}" srcOrd="1" destOrd="0" presId="urn:microsoft.com/office/officeart/2009/3/layout/HorizontalOrganizationChart"/>
    <dgm:cxn modelId="{A268F948-7130-8D4C-BE10-722AE8F290D0}" type="presParOf" srcId="{07E01157-B979-4F6B-B892-75DB2A2B8B0F}" destId="{96876921-77F4-4E08-9148-E99125692808}" srcOrd="1" destOrd="0" presId="urn:microsoft.com/office/officeart/2009/3/layout/HorizontalOrganizationChart"/>
    <dgm:cxn modelId="{2F31EFD8-E947-CB40-8C8E-EBB9798C3F11}" type="presParOf" srcId="{96876921-77F4-4E08-9148-E99125692808}" destId="{CD82D2C2-9EF5-4CA0-9CEE-9265A38A1F4A}" srcOrd="0" destOrd="0" presId="urn:microsoft.com/office/officeart/2009/3/layout/HorizontalOrganizationChart"/>
    <dgm:cxn modelId="{A0C2BB3E-F308-AF4C-A41E-D441D437ACEF}" type="presParOf" srcId="{96876921-77F4-4E08-9148-E99125692808}" destId="{9441C830-A66B-4AFB-9252-8069549D4F0A}" srcOrd="1" destOrd="0" presId="urn:microsoft.com/office/officeart/2009/3/layout/HorizontalOrganizationChart"/>
    <dgm:cxn modelId="{7839E6A7-9148-B44F-9A02-9E158CE20DCC}" type="presParOf" srcId="{9441C830-A66B-4AFB-9252-8069549D4F0A}" destId="{FEAC7974-4462-4948-9F19-4D53C38CC88A}" srcOrd="0" destOrd="0" presId="urn:microsoft.com/office/officeart/2009/3/layout/HorizontalOrganizationChart"/>
    <dgm:cxn modelId="{21D749A9-6E95-AF4E-B543-3B9D8D7F2C41}" type="presParOf" srcId="{FEAC7974-4462-4948-9F19-4D53C38CC88A}" destId="{22C8BBC7-02FA-4EF0-899A-834C1FEE39E3}" srcOrd="0" destOrd="0" presId="urn:microsoft.com/office/officeart/2009/3/layout/HorizontalOrganizationChart"/>
    <dgm:cxn modelId="{058ADED3-0908-4C4E-A489-7A8A5000F308}" type="presParOf" srcId="{FEAC7974-4462-4948-9F19-4D53C38CC88A}" destId="{CBD704CC-8D6F-4C39-AFA6-3825EE74A965}" srcOrd="1" destOrd="0" presId="urn:microsoft.com/office/officeart/2009/3/layout/HorizontalOrganizationChart"/>
    <dgm:cxn modelId="{A4A29A12-A5B7-CB4A-B5D7-043C22A99BA2}" type="presParOf" srcId="{9441C830-A66B-4AFB-9252-8069549D4F0A}" destId="{C4FE27A9-6818-468D-8F72-5DEAE64958BC}" srcOrd="1" destOrd="0" presId="urn:microsoft.com/office/officeart/2009/3/layout/HorizontalOrganizationChart"/>
    <dgm:cxn modelId="{69DEA2E9-B597-EB4F-891A-653A770B81C2}" type="presParOf" srcId="{9441C830-A66B-4AFB-9252-8069549D4F0A}" destId="{B9E24DCA-DEF6-41DD-8228-40542DF88903}" srcOrd="2" destOrd="0" presId="urn:microsoft.com/office/officeart/2009/3/layout/HorizontalOrganizationChart"/>
    <dgm:cxn modelId="{C95B78A2-3DBA-8A46-847D-3DDF893E72DB}" type="presParOf" srcId="{96876921-77F4-4E08-9148-E99125692808}" destId="{72A5A8A1-C34D-4CC9-B014-4EDC4C60B5CB}" srcOrd="2" destOrd="0" presId="urn:microsoft.com/office/officeart/2009/3/layout/HorizontalOrganizationChart"/>
    <dgm:cxn modelId="{BA02E203-A964-EE45-89D9-AE876E29120D}" type="presParOf" srcId="{96876921-77F4-4E08-9148-E99125692808}" destId="{99464D45-2B22-432F-8F6C-3394CEC310A7}" srcOrd="3" destOrd="0" presId="urn:microsoft.com/office/officeart/2009/3/layout/HorizontalOrganizationChart"/>
    <dgm:cxn modelId="{541401E1-FEAF-BD4A-B133-73384DBEE958}" type="presParOf" srcId="{99464D45-2B22-432F-8F6C-3394CEC310A7}" destId="{7EEFA05D-0146-474D-BB41-35A44BBAC0EB}" srcOrd="0" destOrd="0" presId="urn:microsoft.com/office/officeart/2009/3/layout/HorizontalOrganizationChart"/>
    <dgm:cxn modelId="{2177C023-BAF0-644D-B300-363615DD85FC}" type="presParOf" srcId="{7EEFA05D-0146-474D-BB41-35A44BBAC0EB}" destId="{86A07B8D-FF15-4EFF-8681-05A46BF1E797}" srcOrd="0" destOrd="0" presId="urn:microsoft.com/office/officeart/2009/3/layout/HorizontalOrganizationChart"/>
    <dgm:cxn modelId="{EFE98761-97CD-8A45-BF16-1A0207A4010B}" type="presParOf" srcId="{7EEFA05D-0146-474D-BB41-35A44BBAC0EB}" destId="{A4529214-DB2D-4B21-8831-F60F2A376559}" srcOrd="1" destOrd="0" presId="urn:microsoft.com/office/officeart/2009/3/layout/HorizontalOrganizationChart"/>
    <dgm:cxn modelId="{863CE574-4021-1E4E-8FA8-DAA6CE67EA43}" type="presParOf" srcId="{99464D45-2B22-432F-8F6C-3394CEC310A7}" destId="{4C9D6515-EA4F-4DBF-A8FE-0711C70136B1}" srcOrd="1" destOrd="0" presId="urn:microsoft.com/office/officeart/2009/3/layout/HorizontalOrganizationChart"/>
    <dgm:cxn modelId="{4ED04AD2-E9C4-6444-9D68-FC29D3748820}" type="presParOf" srcId="{99464D45-2B22-432F-8F6C-3394CEC310A7}" destId="{686779DB-34D3-4F60-84B6-A35826FF3C2A}" srcOrd="2" destOrd="0" presId="urn:microsoft.com/office/officeart/2009/3/layout/HorizontalOrganizationChart"/>
    <dgm:cxn modelId="{9347C532-31C8-BE4A-AF54-766C27A94716}" type="presParOf" srcId="{96876921-77F4-4E08-9148-E99125692808}" destId="{B94BF64B-9716-424E-A851-42E8E7B2B9A7}" srcOrd="4" destOrd="0" presId="urn:microsoft.com/office/officeart/2009/3/layout/HorizontalOrganizationChart"/>
    <dgm:cxn modelId="{70A13A30-7BBA-9242-A3AB-A8A667008EEF}" type="presParOf" srcId="{96876921-77F4-4E08-9148-E99125692808}" destId="{31E814C1-FFDD-BA48-BF9D-F3C8FF892503}" srcOrd="5" destOrd="0" presId="urn:microsoft.com/office/officeart/2009/3/layout/HorizontalOrganizationChart"/>
    <dgm:cxn modelId="{06986F3B-C1FD-534E-8D0A-35241C2D18CD}" type="presParOf" srcId="{31E814C1-FFDD-BA48-BF9D-F3C8FF892503}" destId="{1780440E-D92A-B040-A710-F8D875101E05}" srcOrd="0" destOrd="0" presId="urn:microsoft.com/office/officeart/2009/3/layout/HorizontalOrganizationChart"/>
    <dgm:cxn modelId="{A6148115-85EE-1742-B891-53DB56D8B66D}" type="presParOf" srcId="{1780440E-D92A-B040-A710-F8D875101E05}" destId="{A73C4A40-2D47-BF42-9EF8-B3BEE9451F45}" srcOrd="0" destOrd="0" presId="urn:microsoft.com/office/officeart/2009/3/layout/HorizontalOrganizationChart"/>
    <dgm:cxn modelId="{81D21DBE-9927-F348-9ADC-4EA81EF790DC}" type="presParOf" srcId="{1780440E-D92A-B040-A710-F8D875101E05}" destId="{BCDD8BD9-F9D2-4C44-AB56-5005F5FB7B08}" srcOrd="1" destOrd="0" presId="urn:microsoft.com/office/officeart/2009/3/layout/HorizontalOrganizationChart"/>
    <dgm:cxn modelId="{3E4FC45F-4D62-234D-BB4A-A763C6DF7376}" type="presParOf" srcId="{31E814C1-FFDD-BA48-BF9D-F3C8FF892503}" destId="{B22D4294-1D49-E046-9CF9-7B480D0762E6}" srcOrd="1" destOrd="0" presId="urn:microsoft.com/office/officeart/2009/3/layout/HorizontalOrganizationChart"/>
    <dgm:cxn modelId="{F70572B5-2038-1243-B209-44029547840A}" type="presParOf" srcId="{31E814C1-FFDD-BA48-BF9D-F3C8FF892503}" destId="{E1D0C206-488D-6348-BEA7-1FE8B1679EF7}" srcOrd="2" destOrd="0" presId="urn:microsoft.com/office/officeart/2009/3/layout/HorizontalOrganizationChart"/>
    <dgm:cxn modelId="{2E3D55CF-7C9D-334A-B0C3-D25B922DB9A2}" type="presParOf" srcId="{96876921-77F4-4E08-9148-E99125692808}" destId="{97BD78E0-6CC9-224B-9FDD-F11EE9BF8DF0}" srcOrd="6" destOrd="0" presId="urn:microsoft.com/office/officeart/2009/3/layout/HorizontalOrganizationChart"/>
    <dgm:cxn modelId="{D735AF93-A332-D448-8C07-4D3C04844AE0}" type="presParOf" srcId="{96876921-77F4-4E08-9148-E99125692808}" destId="{F5564F5E-C23C-6041-B185-3508736BC161}" srcOrd="7" destOrd="0" presId="urn:microsoft.com/office/officeart/2009/3/layout/HorizontalOrganizationChart"/>
    <dgm:cxn modelId="{634831DD-AF87-5F4F-86C0-3901F42F219E}" type="presParOf" srcId="{F5564F5E-C23C-6041-B185-3508736BC161}" destId="{730C15AF-A2E3-334E-9C4F-2DA8AC61AB90}" srcOrd="0" destOrd="0" presId="urn:microsoft.com/office/officeart/2009/3/layout/HorizontalOrganizationChart"/>
    <dgm:cxn modelId="{8D2C0E65-FB56-2D49-A797-2E4AB4F7CD8E}" type="presParOf" srcId="{730C15AF-A2E3-334E-9C4F-2DA8AC61AB90}" destId="{19BA56B5-C34A-B64D-A239-C962FAC6DE3A}" srcOrd="0" destOrd="0" presId="urn:microsoft.com/office/officeart/2009/3/layout/HorizontalOrganizationChart"/>
    <dgm:cxn modelId="{7D2302A7-884C-0543-ACFE-404D9164BDA4}" type="presParOf" srcId="{730C15AF-A2E3-334E-9C4F-2DA8AC61AB90}" destId="{B13D6842-7E74-6E4A-B081-886229548982}" srcOrd="1" destOrd="0" presId="urn:microsoft.com/office/officeart/2009/3/layout/HorizontalOrganizationChart"/>
    <dgm:cxn modelId="{2E10AA3B-D0D5-1842-BD52-AC2254531258}" type="presParOf" srcId="{F5564F5E-C23C-6041-B185-3508736BC161}" destId="{DA228DBB-51B5-1545-814C-2E0469298B4C}" srcOrd="1" destOrd="0" presId="urn:microsoft.com/office/officeart/2009/3/layout/HorizontalOrganizationChart"/>
    <dgm:cxn modelId="{23FDDBF0-0BCB-7D46-8EE7-CD11F65C0043}" type="presParOf" srcId="{F5564F5E-C23C-6041-B185-3508736BC161}" destId="{D334E96E-D664-3443-8496-4E437BC45B67}" srcOrd="2" destOrd="0" presId="urn:microsoft.com/office/officeart/2009/3/layout/HorizontalOrganizationChart"/>
    <dgm:cxn modelId="{17661758-CD8D-644F-9D72-3CE16F5ED00E}"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custLinFactNeighborX="-2196" custLinFactNeighborY="2790">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51A0D708-C959-D74C-AB5D-714B7FABEAEE}" srcId="{9AC2E227-803C-4016-BF2C-9291B6CAA290}" destId="{23F1803F-276C-8041-9B7B-082F2BD1E946}" srcOrd="3" destOrd="0" parTransId="{5E91D41B-332E-E54E-BBB2-1256B9CC48C7}" sibTransId="{A4A747C8-04CB-3145-88B3-093091584144}"/>
    <dgm:cxn modelId="{2D3672E2-F2B5-EA40-ACCE-EBE713AE4334}" type="presOf" srcId="{9AC2E227-803C-4016-BF2C-9291B6CAA290}" destId="{9CD41DA5-A8A9-4189-B933-DCF665F7DF2D}"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D79384F8-CFAA-424F-B8FC-4DD8303D8BD8}" type="presOf" srcId="{5E91D41B-332E-E54E-BBB2-1256B9CC48C7}" destId="{97BD78E0-6CC9-224B-9FDD-F11EE9BF8DF0}" srcOrd="0" destOrd="0" presId="urn:microsoft.com/office/officeart/2009/3/layout/HorizontalOrganizationChart"/>
    <dgm:cxn modelId="{5083DC53-98DF-E644-8229-5E7FADF65734}" type="presOf" srcId="{9AC2E227-803C-4016-BF2C-9291B6CAA290}" destId="{2A2AFDF2-2568-44F8-842C-3BFD70D9F2B1}" srcOrd="0" destOrd="0" presId="urn:microsoft.com/office/officeart/2009/3/layout/HorizontalOrganizationChart"/>
    <dgm:cxn modelId="{481B4E09-66BC-D047-81FB-D67B7C6A9869}" type="presOf" srcId="{87585F0D-6A81-F747-99EB-D14B33EBB618}" destId="{A73C4A40-2D47-BF42-9EF8-B3BEE9451F45}" srcOrd="0" destOrd="0" presId="urn:microsoft.com/office/officeart/2009/3/layout/HorizontalOrganizationChart"/>
    <dgm:cxn modelId="{1F84452E-252C-A44E-95C1-B59B8CEBB0D3}" type="presOf" srcId="{18A5DCF8-381A-9740-A1DC-D1A5033A3647}" destId="{B94BF64B-9716-424E-A851-42E8E7B2B9A7}" srcOrd="0" destOrd="0" presId="urn:microsoft.com/office/officeart/2009/3/layout/HorizontalOrganizationChart"/>
    <dgm:cxn modelId="{0C02D261-5264-AA45-AD68-BA89693DB42B}" type="presOf" srcId="{23F1803F-276C-8041-9B7B-082F2BD1E946}" destId="{19BA56B5-C34A-B64D-A239-C962FAC6DE3A}" srcOrd="0" destOrd="0" presId="urn:microsoft.com/office/officeart/2009/3/layout/HorizontalOrganizationChart"/>
    <dgm:cxn modelId="{E9D787A6-00C0-4E40-ABE1-DFC3ABCF3836}" type="presOf" srcId="{7638F483-EC40-4669-A117-0C6040B4A66B}" destId="{A4529214-DB2D-4B21-8831-F60F2A376559}" srcOrd="1" destOrd="0" presId="urn:microsoft.com/office/officeart/2009/3/layout/HorizontalOrganizationChart"/>
    <dgm:cxn modelId="{34818B1F-24B7-7D49-B8FF-3944E7BA06D6}" type="presOf" srcId="{E2369F6E-DA59-4F6E-BD69-6CAA013A82BE}" destId="{CD82D2C2-9EF5-4CA0-9CEE-9265A38A1F4A}" srcOrd="0" destOrd="0" presId="urn:microsoft.com/office/officeart/2009/3/layout/HorizontalOrganizationChart"/>
    <dgm:cxn modelId="{CD6CEB5C-8FB6-C340-BD95-08A862DDB41F}" type="presOf" srcId="{7638F483-EC40-4669-A117-0C6040B4A66B}" destId="{86A07B8D-FF15-4EFF-8681-05A46BF1E797}" srcOrd="0" destOrd="0" presId="urn:microsoft.com/office/officeart/2009/3/layout/HorizontalOrganizationChart"/>
    <dgm:cxn modelId="{842D112D-2683-3742-9760-0DA5ABC27186}" type="presOf" srcId="{3FA44A42-E0AE-412C-8071-9A37D30DD567}" destId="{CBD704CC-8D6F-4C39-AFA6-3825EE74A965}" srcOrd="1" destOrd="0" presId="urn:microsoft.com/office/officeart/2009/3/layout/HorizontalOrganizationChart"/>
    <dgm:cxn modelId="{38147C47-DA08-E042-993E-26F5E2EDEEBD}"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DCCBFED-6F89-7F45-9756-3F554D659DDB}" type="presOf" srcId="{57E64457-75B6-40DF-86BF-80888D7FBBC5}" destId="{72A5A8A1-C34D-4CC9-B014-4EDC4C60B5CB}" srcOrd="0" destOrd="0" presId="urn:microsoft.com/office/officeart/2009/3/layout/HorizontalOrganizationChart"/>
    <dgm:cxn modelId="{8A18E211-122B-684E-AFEB-C379BC620516}"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6A5874B-834C-A146-808F-E6902C3D8EA4}" type="presOf" srcId="{F05BBA42-D7AF-4BA0-8C3F-85B1FE28E48F}" destId="{18DB143D-9E27-4E02-AFA5-F665953CBC10}" srcOrd="0" destOrd="0" presId="urn:microsoft.com/office/officeart/2009/3/layout/HorizontalOrganizationChart"/>
    <dgm:cxn modelId="{C1FBE3E3-B5FA-6942-BA8C-80D70ACAFBA7}" type="presOf" srcId="{23F1803F-276C-8041-9B7B-082F2BD1E946}" destId="{B13D6842-7E74-6E4A-B081-886229548982}" srcOrd="1" destOrd="0" presId="urn:microsoft.com/office/officeart/2009/3/layout/HorizontalOrganizationChart"/>
    <dgm:cxn modelId="{59AB1F2F-1827-0946-B30E-618A6A7BFD3B}" type="presParOf" srcId="{18DB143D-9E27-4E02-AFA5-F665953CBC10}" destId="{07E01157-B979-4F6B-B892-75DB2A2B8B0F}" srcOrd="0" destOrd="0" presId="urn:microsoft.com/office/officeart/2009/3/layout/HorizontalOrganizationChart"/>
    <dgm:cxn modelId="{23DA648B-4AAF-0C4D-A08D-965ADEC7FA74}" type="presParOf" srcId="{07E01157-B979-4F6B-B892-75DB2A2B8B0F}" destId="{F686C23F-604E-4653-B2CB-27DBB6BED631}" srcOrd="0" destOrd="0" presId="urn:microsoft.com/office/officeart/2009/3/layout/HorizontalOrganizationChart"/>
    <dgm:cxn modelId="{7F9C71CB-B801-BB4C-95AD-96D0E58473AA}" type="presParOf" srcId="{F686C23F-604E-4653-B2CB-27DBB6BED631}" destId="{2A2AFDF2-2568-44F8-842C-3BFD70D9F2B1}" srcOrd="0" destOrd="0" presId="urn:microsoft.com/office/officeart/2009/3/layout/HorizontalOrganizationChart"/>
    <dgm:cxn modelId="{0F01C7E4-865C-0A44-88F7-0AA3FC4B918E}" type="presParOf" srcId="{F686C23F-604E-4653-B2CB-27DBB6BED631}" destId="{9CD41DA5-A8A9-4189-B933-DCF665F7DF2D}" srcOrd="1" destOrd="0" presId="urn:microsoft.com/office/officeart/2009/3/layout/HorizontalOrganizationChart"/>
    <dgm:cxn modelId="{75FF7DDA-D225-214F-95BE-23897E829178}" type="presParOf" srcId="{07E01157-B979-4F6B-B892-75DB2A2B8B0F}" destId="{96876921-77F4-4E08-9148-E99125692808}" srcOrd="1" destOrd="0" presId="urn:microsoft.com/office/officeart/2009/3/layout/HorizontalOrganizationChart"/>
    <dgm:cxn modelId="{27E731CC-0781-BB40-B72C-EAED9C799128}" type="presParOf" srcId="{96876921-77F4-4E08-9148-E99125692808}" destId="{CD82D2C2-9EF5-4CA0-9CEE-9265A38A1F4A}" srcOrd="0" destOrd="0" presId="urn:microsoft.com/office/officeart/2009/3/layout/HorizontalOrganizationChart"/>
    <dgm:cxn modelId="{822953B1-4FC3-014B-A0D0-F38E1B024583}" type="presParOf" srcId="{96876921-77F4-4E08-9148-E99125692808}" destId="{9441C830-A66B-4AFB-9252-8069549D4F0A}" srcOrd="1" destOrd="0" presId="urn:microsoft.com/office/officeart/2009/3/layout/HorizontalOrganizationChart"/>
    <dgm:cxn modelId="{0FE9A458-BEF3-F544-93BA-8E106EB57B1C}" type="presParOf" srcId="{9441C830-A66B-4AFB-9252-8069549D4F0A}" destId="{FEAC7974-4462-4948-9F19-4D53C38CC88A}" srcOrd="0" destOrd="0" presId="urn:microsoft.com/office/officeart/2009/3/layout/HorizontalOrganizationChart"/>
    <dgm:cxn modelId="{C6A2FE5B-2EBB-6244-875F-D77ECEB95A0A}" type="presParOf" srcId="{FEAC7974-4462-4948-9F19-4D53C38CC88A}" destId="{22C8BBC7-02FA-4EF0-899A-834C1FEE39E3}" srcOrd="0" destOrd="0" presId="urn:microsoft.com/office/officeart/2009/3/layout/HorizontalOrganizationChart"/>
    <dgm:cxn modelId="{9E57E1F3-2BB3-524B-92CF-7740CFBF966E}" type="presParOf" srcId="{FEAC7974-4462-4948-9F19-4D53C38CC88A}" destId="{CBD704CC-8D6F-4C39-AFA6-3825EE74A965}" srcOrd="1" destOrd="0" presId="urn:microsoft.com/office/officeart/2009/3/layout/HorizontalOrganizationChart"/>
    <dgm:cxn modelId="{E8C5CDFE-459D-B54B-A09C-5BF37823B30C}" type="presParOf" srcId="{9441C830-A66B-4AFB-9252-8069549D4F0A}" destId="{C4FE27A9-6818-468D-8F72-5DEAE64958BC}" srcOrd="1" destOrd="0" presId="urn:microsoft.com/office/officeart/2009/3/layout/HorizontalOrganizationChart"/>
    <dgm:cxn modelId="{B484E355-33B0-394C-A8BD-DDB7BB8947E3}" type="presParOf" srcId="{9441C830-A66B-4AFB-9252-8069549D4F0A}" destId="{B9E24DCA-DEF6-41DD-8228-40542DF88903}" srcOrd="2" destOrd="0" presId="urn:microsoft.com/office/officeart/2009/3/layout/HorizontalOrganizationChart"/>
    <dgm:cxn modelId="{E2FD8673-0D4B-C64D-BD54-0ADF9CCC64BE}" type="presParOf" srcId="{96876921-77F4-4E08-9148-E99125692808}" destId="{72A5A8A1-C34D-4CC9-B014-4EDC4C60B5CB}" srcOrd="2" destOrd="0" presId="urn:microsoft.com/office/officeart/2009/3/layout/HorizontalOrganizationChart"/>
    <dgm:cxn modelId="{74B145CA-820C-5D47-8F25-AF023327D4FD}" type="presParOf" srcId="{96876921-77F4-4E08-9148-E99125692808}" destId="{99464D45-2B22-432F-8F6C-3394CEC310A7}" srcOrd="3" destOrd="0" presId="urn:microsoft.com/office/officeart/2009/3/layout/HorizontalOrganizationChart"/>
    <dgm:cxn modelId="{0CF6C861-C21E-7847-840E-10DA6B8355F1}" type="presParOf" srcId="{99464D45-2B22-432F-8F6C-3394CEC310A7}" destId="{7EEFA05D-0146-474D-BB41-35A44BBAC0EB}" srcOrd="0" destOrd="0" presId="urn:microsoft.com/office/officeart/2009/3/layout/HorizontalOrganizationChart"/>
    <dgm:cxn modelId="{DFBC4732-0819-0E40-A736-6B99652A4172}" type="presParOf" srcId="{7EEFA05D-0146-474D-BB41-35A44BBAC0EB}" destId="{86A07B8D-FF15-4EFF-8681-05A46BF1E797}" srcOrd="0" destOrd="0" presId="urn:microsoft.com/office/officeart/2009/3/layout/HorizontalOrganizationChart"/>
    <dgm:cxn modelId="{2021F47B-92F7-9648-8C96-4108C7C86021}" type="presParOf" srcId="{7EEFA05D-0146-474D-BB41-35A44BBAC0EB}" destId="{A4529214-DB2D-4B21-8831-F60F2A376559}" srcOrd="1" destOrd="0" presId="urn:microsoft.com/office/officeart/2009/3/layout/HorizontalOrganizationChart"/>
    <dgm:cxn modelId="{4A78968C-D2AA-AC4D-85F4-639EBB55339D}" type="presParOf" srcId="{99464D45-2B22-432F-8F6C-3394CEC310A7}" destId="{4C9D6515-EA4F-4DBF-A8FE-0711C70136B1}" srcOrd="1" destOrd="0" presId="urn:microsoft.com/office/officeart/2009/3/layout/HorizontalOrganizationChart"/>
    <dgm:cxn modelId="{2C01300C-0528-114B-867C-15BA3093BEEE}" type="presParOf" srcId="{99464D45-2B22-432F-8F6C-3394CEC310A7}" destId="{686779DB-34D3-4F60-84B6-A35826FF3C2A}" srcOrd="2" destOrd="0" presId="urn:microsoft.com/office/officeart/2009/3/layout/HorizontalOrganizationChart"/>
    <dgm:cxn modelId="{BD2C89FB-B8ED-224F-B41E-59DE3DBDB976}" type="presParOf" srcId="{96876921-77F4-4E08-9148-E99125692808}" destId="{B94BF64B-9716-424E-A851-42E8E7B2B9A7}" srcOrd="4" destOrd="0" presId="urn:microsoft.com/office/officeart/2009/3/layout/HorizontalOrganizationChart"/>
    <dgm:cxn modelId="{01CF0F9F-96B1-514F-916D-78E1C9647FD1}" type="presParOf" srcId="{96876921-77F4-4E08-9148-E99125692808}" destId="{31E814C1-FFDD-BA48-BF9D-F3C8FF892503}" srcOrd="5" destOrd="0" presId="urn:microsoft.com/office/officeart/2009/3/layout/HorizontalOrganizationChart"/>
    <dgm:cxn modelId="{EF4F3510-EFD6-1B4A-BCFE-894585173D05}" type="presParOf" srcId="{31E814C1-FFDD-BA48-BF9D-F3C8FF892503}" destId="{1780440E-D92A-B040-A710-F8D875101E05}" srcOrd="0" destOrd="0" presId="urn:microsoft.com/office/officeart/2009/3/layout/HorizontalOrganizationChart"/>
    <dgm:cxn modelId="{F4803577-038B-2A4A-BCBD-60BBF7920B1B}" type="presParOf" srcId="{1780440E-D92A-B040-A710-F8D875101E05}" destId="{A73C4A40-2D47-BF42-9EF8-B3BEE9451F45}" srcOrd="0" destOrd="0" presId="urn:microsoft.com/office/officeart/2009/3/layout/HorizontalOrganizationChart"/>
    <dgm:cxn modelId="{6FEEA6B2-110E-B44F-926B-C212E8ED02E6}" type="presParOf" srcId="{1780440E-D92A-B040-A710-F8D875101E05}" destId="{BCDD8BD9-F9D2-4C44-AB56-5005F5FB7B08}" srcOrd="1" destOrd="0" presId="urn:microsoft.com/office/officeart/2009/3/layout/HorizontalOrganizationChart"/>
    <dgm:cxn modelId="{13BF5444-937E-7549-8C2B-9FBD42069D2B}" type="presParOf" srcId="{31E814C1-FFDD-BA48-BF9D-F3C8FF892503}" destId="{B22D4294-1D49-E046-9CF9-7B480D0762E6}" srcOrd="1" destOrd="0" presId="urn:microsoft.com/office/officeart/2009/3/layout/HorizontalOrganizationChart"/>
    <dgm:cxn modelId="{19FC87A2-5B18-DE45-A8C8-1E23EF2FC516}" type="presParOf" srcId="{31E814C1-FFDD-BA48-BF9D-F3C8FF892503}" destId="{E1D0C206-488D-6348-BEA7-1FE8B1679EF7}" srcOrd="2" destOrd="0" presId="urn:microsoft.com/office/officeart/2009/3/layout/HorizontalOrganizationChart"/>
    <dgm:cxn modelId="{36772B88-A308-A549-B170-99BCB34D2BBC}" type="presParOf" srcId="{96876921-77F4-4E08-9148-E99125692808}" destId="{97BD78E0-6CC9-224B-9FDD-F11EE9BF8DF0}" srcOrd="6" destOrd="0" presId="urn:microsoft.com/office/officeart/2009/3/layout/HorizontalOrganizationChart"/>
    <dgm:cxn modelId="{EF4A8B53-7680-3F44-A0F5-C5DEAA4EAACA}" type="presParOf" srcId="{96876921-77F4-4E08-9148-E99125692808}" destId="{F5564F5E-C23C-6041-B185-3508736BC161}" srcOrd="7" destOrd="0" presId="urn:microsoft.com/office/officeart/2009/3/layout/HorizontalOrganizationChart"/>
    <dgm:cxn modelId="{5FB32397-8B73-DD4F-B7CD-E08771E6391D}" type="presParOf" srcId="{F5564F5E-C23C-6041-B185-3508736BC161}" destId="{730C15AF-A2E3-334E-9C4F-2DA8AC61AB90}" srcOrd="0" destOrd="0" presId="urn:microsoft.com/office/officeart/2009/3/layout/HorizontalOrganizationChart"/>
    <dgm:cxn modelId="{CC885F73-1BBD-2940-98D9-4B4E7CD68896}" type="presParOf" srcId="{730C15AF-A2E3-334E-9C4F-2DA8AC61AB90}" destId="{19BA56B5-C34A-B64D-A239-C962FAC6DE3A}" srcOrd="0" destOrd="0" presId="urn:microsoft.com/office/officeart/2009/3/layout/HorizontalOrganizationChart"/>
    <dgm:cxn modelId="{0A1DA7C1-76B8-404B-8BFC-B249E2D36C1E}" type="presParOf" srcId="{730C15AF-A2E3-334E-9C4F-2DA8AC61AB90}" destId="{B13D6842-7E74-6E4A-B081-886229548982}" srcOrd="1" destOrd="0" presId="urn:microsoft.com/office/officeart/2009/3/layout/HorizontalOrganizationChart"/>
    <dgm:cxn modelId="{DFB06607-C11E-9F4F-9041-C87C47C2AA52}" type="presParOf" srcId="{F5564F5E-C23C-6041-B185-3508736BC161}" destId="{DA228DBB-51B5-1545-814C-2E0469298B4C}" srcOrd="1" destOrd="0" presId="urn:microsoft.com/office/officeart/2009/3/layout/HorizontalOrganizationChart"/>
    <dgm:cxn modelId="{E343D632-8A3C-A84F-95FA-F51FDC34EA3D}" type="presParOf" srcId="{F5564F5E-C23C-6041-B185-3508736BC161}" destId="{D334E96E-D664-3443-8496-4E437BC45B67}" srcOrd="2" destOrd="0" presId="urn:microsoft.com/office/officeart/2009/3/layout/HorizontalOrganizationChart"/>
    <dgm:cxn modelId="{2D40F530-AF1E-2543-9D55-BEF0249F228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r>
            <a:rPr lang="en-US" altLang="zh-CN" sz="1100" b="1" dirty="0" smtClean="0">
              <a:latin typeface="SimHei" charset="-122"/>
              <a:ea typeface="SimHei" charset="-122"/>
              <a:cs typeface="SimHei" charset="-122"/>
            </a:rPr>
            <a:t>aa</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custLinFactNeighborX="-2196" custLinFactNeighborY="2790">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4801DBFD-A559-0043-B082-6846E7157A6E}"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F68CD76-F67E-6744-A062-6FDD30DDD68E}" type="presOf" srcId="{3FA44A42-E0AE-412C-8071-9A37D30DD567}" destId="{22C8BBC7-02FA-4EF0-899A-834C1FEE39E3}" srcOrd="0" destOrd="0" presId="urn:microsoft.com/office/officeart/2009/3/layout/HorizontalOrganizationChart"/>
    <dgm:cxn modelId="{2D642C29-D6D7-DE44-A6D1-EA0C643D4E21}" type="presOf" srcId="{7638F483-EC40-4669-A117-0C6040B4A66B}" destId="{86A07B8D-FF15-4EFF-8681-05A46BF1E797}"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C7EB088B-AE36-8244-BD4A-94B6A830D531}" type="presOf" srcId="{9AC2E227-803C-4016-BF2C-9291B6CAA290}" destId="{2A2AFDF2-2568-44F8-842C-3BFD70D9F2B1}" srcOrd="0" destOrd="0" presId="urn:microsoft.com/office/officeart/2009/3/layout/HorizontalOrganizationChart"/>
    <dgm:cxn modelId="{9AFBBB78-4398-C848-BA52-44949BA2EFA1}" type="presOf" srcId="{23F1803F-276C-8041-9B7B-082F2BD1E946}" destId="{19BA56B5-C34A-B64D-A239-C962FAC6DE3A}" srcOrd="0" destOrd="0" presId="urn:microsoft.com/office/officeart/2009/3/layout/HorizontalOrganizationChart"/>
    <dgm:cxn modelId="{977B0846-74F3-AC45-909D-718BF36BB215}" type="presOf" srcId="{87585F0D-6A81-F747-99EB-D14B33EBB618}" destId="{A73C4A40-2D47-BF42-9EF8-B3BEE9451F45}" srcOrd="0" destOrd="0" presId="urn:microsoft.com/office/officeart/2009/3/layout/HorizontalOrganizationChart"/>
    <dgm:cxn modelId="{876C56B3-385E-FD44-B93E-89BC2D19488F}" type="presOf" srcId="{3FA44A42-E0AE-412C-8071-9A37D30DD567}" destId="{CBD704CC-8D6F-4C39-AFA6-3825EE74A965}" srcOrd="1" destOrd="0" presId="urn:microsoft.com/office/officeart/2009/3/layout/HorizontalOrganizationChart"/>
    <dgm:cxn modelId="{B4FC6CA9-7D5C-9049-8464-499412C6E506}" type="presOf" srcId="{23F1803F-276C-8041-9B7B-082F2BD1E946}" destId="{B13D6842-7E74-6E4A-B081-886229548982}" srcOrd="1" destOrd="0" presId="urn:microsoft.com/office/officeart/2009/3/layout/HorizontalOrganizationChart"/>
    <dgm:cxn modelId="{A85FB9A1-78B3-0C42-BC66-9E06F6C09CA2}"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FA5C2FE0-FF2B-C940-BB85-70160340CFB6}" type="presOf" srcId="{9AC2E227-803C-4016-BF2C-9291B6CAA290}" destId="{9CD41DA5-A8A9-4189-B933-DCF665F7DF2D}" srcOrd="1" destOrd="0" presId="urn:microsoft.com/office/officeart/2009/3/layout/HorizontalOrganizationChart"/>
    <dgm:cxn modelId="{4FB11473-AAFB-834C-8E02-3DABD433845F}" type="presOf" srcId="{7638F483-EC40-4669-A117-0C6040B4A66B}" destId="{A4529214-DB2D-4B21-8831-F60F2A376559}" srcOrd="1" destOrd="0" presId="urn:microsoft.com/office/officeart/2009/3/layout/HorizontalOrganizationChart"/>
    <dgm:cxn modelId="{80B45243-ABC0-4B43-AEC5-394E9C862A7E}" type="presOf" srcId="{87585F0D-6A81-F747-99EB-D14B33EBB618}" destId="{BCDD8BD9-F9D2-4C44-AB56-5005F5FB7B08}" srcOrd="1" destOrd="0" presId="urn:microsoft.com/office/officeart/2009/3/layout/HorizontalOrganizationChart"/>
    <dgm:cxn modelId="{D13E1FBC-EE39-1D43-9B26-4588C0CF8313}" type="presOf" srcId="{18A5DCF8-381A-9740-A1DC-D1A5033A3647}" destId="{B94BF64B-9716-424E-A851-42E8E7B2B9A7}" srcOrd="0" destOrd="0" presId="urn:microsoft.com/office/officeart/2009/3/layout/HorizontalOrganizationChart"/>
    <dgm:cxn modelId="{CC22A7B9-CC4A-F34F-AF0F-D894DA5C57D7}"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7140C5D-C8B5-6545-9C72-6F2E44F30FA1}" type="presOf" srcId="{5E91D41B-332E-E54E-BBB2-1256B9CC48C7}" destId="{97BD78E0-6CC9-224B-9FDD-F11EE9BF8DF0}" srcOrd="0" destOrd="0" presId="urn:microsoft.com/office/officeart/2009/3/layout/HorizontalOrganizationChart"/>
    <dgm:cxn modelId="{BF9EB629-30F0-7A46-A6D5-DA4D2403A2AD}" type="presParOf" srcId="{18DB143D-9E27-4E02-AFA5-F665953CBC10}" destId="{07E01157-B979-4F6B-B892-75DB2A2B8B0F}" srcOrd="0" destOrd="0" presId="urn:microsoft.com/office/officeart/2009/3/layout/HorizontalOrganizationChart"/>
    <dgm:cxn modelId="{C19C9DCB-1E46-8E47-994E-F3D7BC0035F2}" type="presParOf" srcId="{07E01157-B979-4F6B-B892-75DB2A2B8B0F}" destId="{F686C23F-604E-4653-B2CB-27DBB6BED631}" srcOrd="0" destOrd="0" presId="urn:microsoft.com/office/officeart/2009/3/layout/HorizontalOrganizationChart"/>
    <dgm:cxn modelId="{7962541F-27C1-9144-A052-3752E13622E0}" type="presParOf" srcId="{F686C23F-604E-4653-B2CB-27DBB6BED631}" destId="{2A2AFDF2-2568-44F8-842C-3BFD70D9F2B1}" srcOrd="0" destOrd="0" presId="urn:microsoft.com/office/officeart/2009/3/layout/HorizontalOrganizationChart"/>
    <dgm:cxn modelId="{BB5872AF-BE5F-AD4A-9454-25424C715DC5}" type="presParOf" srcId="{F686C23F-604E-4653-B2CB-27DBB6BED631}" destId="{9CD41DA5-A8A9-4189-B933-DCF665F7DF2D}" srcOrd="1" destOrd="0" presId="urn:microsoft.com/office/officeart/2009/3/layout/HorizontalOrganizationChart"/>
    <dgm:cxn modelId="{B498A760-A629-6C42-8B95-141A6A8D3E89}" type="presParOf" srcId="{07E01157-B979-4F6B-B892-75DB2A2B8B0F}" destId="{96876921-77F4-4E08-9148-E99125692808}" srcOrd="1" destOrd="0" presId="urn:microsoft.com/office/officeart/2009/3/layout/HorizontalOrganizationChart"/>
    <dgm:cxn modelId="{E8CDA346-A80D-3F4C-9253-BD7B0C0988A6}" type="presParOf" srcId="{96876921-77F4-4E08-9148-E99125692808}" destId="{CD82D2C2-9EF5-4CA0-9CEE-9265A38A1F4A}" srcOrd="0" destOrd="0" presId="urn:microsoft.com/office/officeart/2009/3/layout/HorizontalOrganizationChart"/>
    <dgm:cxn modelId="{AB6DF537-6DA7-9646-8701-75F26284CA48}" type="presParOf" srcId="{96876921-77F4-4E08-9148-E99125692808}" destId="{9441C830-A66B-4AFB-9252-8069549D4F0A}" srcOrd="1" destOrd="0" presId="urn:microsoft.com/office/officeart/2009/3/layout/HorizontalOrganizationChart"/>
    <dgm:cxn modelId="{26711A0C-36FD-3647-B747-4B4E91148F7B}" type="presParOf" srcId="{9441C830-A66B-4AFB-9252-8069549D4F0A}" destId="{FEAC7974-4462-4948-9F19-4D53C38CC88A}" srcOrd="0" destOrd="0" presId="urn:microsoft.com/office/officeart/2009/3/layout/HorizontalOrganizationChart"/>
    <dgm:cxn modelId="{F6DBACB3-FA12-5941-AF06-5CAA97A073B6}" type="presParOf" srcId="{FEAC7974-4462-4948-9F19-4D53C38CC88A}" destId="{22C8BBC7-02FA-4EF0-899A-834C1FEE39E3}" srcOrd="0" destOrd="0" presId="urn:microsoft.com/office/officeart/2009/3/layout/HorizontalOrganizationChart"/>
    <dgm:cxn modelId="{71248197-2B21-E84F-894C-BC58311B12AC}" type="presParOf" srcId="{FEAC7974-4462-4948-9F19-4D53C38CC88A}" destId="{CBD704CC-8D6F-4C39-AFA6-3825EE74A965}" srcOrd="1" destOrd="0" presId="urn:microsoft.com/office/officeart/2009/3/layout/HorizontalOrganizationChart"/>
    <dgm:cxn modelId="{2295F7CB-668B-384B-8819-C67D125CA5BB}" type="presParOf" srcId="{9441C830-A66B-4AFB-9252-8069549D4F0A}" destId="{C4FE27A9-6818-468D-8F72-5DEAE64958BC}" srcOrd="1" destOrd="0" presId="urn:microsoft.com/office/officeart/2009/3/layout/HorizontalOrganizationChart"/>
    <dgm:cxn modelId="{08C370A4-D115-D74B-BEF9-FE63502C0C00}" type="presParOf" srcId="{9441C830-A66B-4AFB-9252-8069549D4F0A}" destId="{B9E24DCA-DEF6-41DD-8228-40542DF88903}" srcOrd="2" destOrd="0" presId="urn:microsoft.com/office/officeart/2009/3/layout/HorizontalOrganizationChart"/>
    <dgm:cxn modelId="{8DF97BA5-B7E0-2F42-8BFA-CE556EC5BC4F}" type="presParOf" srcId="{96876921-77F4-4E08-9148-E99125692808}" destId="{72A5A8A1-C34D-4CC9-B014-4EDC4C60B5CB}" srcOrd="2" destOrd="0" presId="urn:microsoft.com/office/officeart/2009/3/layout/HorizontalOrganizationChart"/>
    <dgm:cxn modelId="{6EB87B60-596E-D245-BF6F-E585AA55CEDA}" type="presParOf" srcId="{96876921-77F4-4E08-9148-E99125692808}" destId="{99464D45-2B22-432F-8F6C-3394CEC310A7}" srcOrd="3" destOrd="0" presId="urn:microsoft.com/office/officeart/2009/3/layout/HorizontalOrganizationChart"/>
    <dgm:cxn modelId="{4EF8AA98-E34C-9049-95AF-9C9DF7F73078}" type="presParOf" srcId="{99464D45-2B22-432F-8F6C-3394CEC310A7}" destId="{7EEFA05D-0146-474D-BB41-35A44BBAC0EB}" srcOrd="0" destOrd="0" presId="urn:microsoft.com/office/officeart/2009/3/layout/HorizontalOrganizationChart"/>
    <dgm:cxn modelId="{289543E8-6326-3544-BACF-DB536C968A90}" type="presParOf" srcId="{7EEFA05D-0146-474D-BB41-35A44BBAC0EB}" destId="{86A07B8D-FF15-4EFF-8681-05A46BF1E797}" srcOrd="0" destOrd="0" presId="urn:microsoft.com/office/officeart/2009/3/layout/HorizontalOrganizationChart"/>
    <dgm:cxn modelId="{29986C13-FD42-DD42-BC31-95F80625485F}" type="presParOf" srcId="{7EEFA05D-0146-474D-BB41-35A44BBAC0EB}" destId="{A4529214-DB2D-4B21-8831-F60F2A376559}" srcOrd="1" destOrd="0" presId="urn:microsoft.com/office/officeart/2009/3/layout/HorizontalOrganizationChart"/>
    <dgm:cxn modelId="{F06E1A7A-2BBE-E744-A147-86A778E1848B}" type="presParOf" srcId="{99464D45-2B22-432F-8F6C-3394CEC310A7}" destId="{4C9D6515-EA4F-4DBF-A8FE-0711C70136B1}" srcOrd="1" destOrd="0" presId="urn:microsoft.com/office/officeart/2009/3/layout/HorizontalOrganizationChart"/>
    <dgm:cxn modelId="{546B7C02-B3AD-E44A-9F80-D6F352A01ECE}" type="presParOf" srcId="{99464D45-2B22-432F-8F6C-3394CEC310A7}" destId="{686779DB-34D3-4F60-84B6-A35826FF3C2A}" srcOrd="2" destOrd="0" presId="urn:microsoft.com/office/officeart/2009/3/layout/HorizontalOrganizationChart"/>
    <dgm:cxn modelId="{3CA4DFE4-52C5-8446-9B9E-627E5BA77D3C}" type="presParOf" srcId="{96876921-77F4-4E08-9148-E99125692808}" destId="{B94BF64B-9716-424E-A851-42E8E7B2B9A7}" srcOrd="4" destOrd="0" presId="urn:microsoft.com/office/officeart/2009/3/layout/HorizontalOrganizationChart"/>
    <dgm:cxn modelId="{622E8186-E5C4-CC49-968C-895BA52C5CBC}" type="presParOf" srcId="{96876921-77F4-4E08-9148-E99125692808}" destId="{31E814C1-FFDD-BA48-BF9D-F3C8FF892503}" srcOrd="5" destOrd="0" presId="urn:microsoft.com/office/officeart/2009/3/layout/HorizontalOrganizationChart"/>
    <dgm:cxn modelId="{DD43175B-C764-F94A-B332-1DA9E1438C66}" type="presParOf" srcId="{31E814C1-FFDD-BA48-BF9D-F3C8FF892503}" destId="{1780440E-D92A-B040-A710-F8D875101E05}" srcOrd="0" destOrd="0" presId="urn:microsoft.com/office/officeart/2009/3/layout/HorizontalOrganizationChart"/>
    <dgm:cxn modelId="{1BA4B6F2-9804-7240-AC3D-2202EFD1992E}" type="presParOf" srcId="{1780440E-D92A-B040-A710-F8D875101E05}" destId="{A73C4A40-2D47-BF42-9EF8-B3BEE9451F45}" srcOrd="0" destOrd="0" presId="urn:microsoft.com/office/officeart/2009/3/layout/HorizontalOrganizationChart"/>
    <dgm:cxn modelId="{6A4C4981-56F9-3C4C-9315-3F56A656EDCD}" type="presParOf" srcId="{1780440E-D92A-B040-A710-F8D875101E05}" destId="{BCDD8BD9-F9D2-4C44-AB56-5005F5FB7B08}" srcOrd="1" destOrd="0" presId="urn:microsoft.com/office/officeart/2009/3/layout/HorizontalOrganizationChart"/>
    <dgm:cxn modelId="{7BB2A565-1FBF-ED4F-9BC4-B478BFD172A3}" type="presParOf" srcId="{31E814C1-FFDD-BA48-BF9D-F3C8FF892503}" destId="{B22D4294-1D49-E046-9CF9-7B480D0762E6}" srcOrd="1" destOrd="0" presId="urn:microsoft.com/office/officeart/2009/3/layout/HorizontalOrganizationChart"/>
    <dgm:cxn modelId="{1DCD1EAE-DF7D-A344-8584-BA87DA11340B}" type="presParOf" srcId="{31E814C1-FFDD-BA48-BF9D-F3C8FF892503}" destId="{E1D0C206-488D-6348-BEA7-1FE8B1679EF7}" srcOrd="2" destOrd="0" presId="urn:microsoft.com/office/officeart/2009/3/layout/HorizontalOrganizationChart"/>
    <dgm:cxn modelId="{646506A7-DA38-2B44-B13C-87DD64E6D08A}" type="presParOf" srcId="{96876921-77F4-4E08-9148-E99125692808}" destId="{97BD78E0-6CC9-224B-9FDD-F11EE9BF8DF0}" srcOrd="6" destOrd="0" presId="urn:microsoft.com/office/officeart/2009/3/layout/HorizontalOrganizationChart"/>
    <dgm:cxn modelId="{D7891556-601F-2C4A-BA86-4F5B7F7BF467}" type="presParOf" srcId="{96876921-77F4-4E08-9148-E99125692808}" destId="{F5564F5E-C23C-6041-B185-3508736BC161}" srcOrd="7" destOrd="0" presId="urn:microsoft.com/office/officeart/2009/3/layout/HorizontalOrganizationChart"/>
    <dgm:cxn modelId="{6C3F65BE-380A-8A40-8D66-6CB15976EA61}" type="presParOf" srcId="{F5564F5E-C23C-6041-B185-3508736BC161}" destId="{730C15AF-A2E3-334E-9C4F-2DA8AC61AB90}" srcOrd="0" destOrd="0" presId="urn:microsoft.com/office/officeart/2009/3/layout/HorizontalOrganizationChart"/>
    <dgm:cxn modelId="{942835E4-1ED7-BA4D-982F-88F4D12DA2ED}" type="presParOf" srcId="{730C15AF-A2E3-334E-9C4F-2DA8AC61AB90}" destId="{19BA56B5-C34A-B64D-A239-C962FAC6DE3A}" srcOrd="0" destOrd="0" presId="urn:microsoft.com/office/officeart/2009/3/layout/HorizontalOrganizationChart"/>
    <dgm:cxn modelId="{3DA8167D-610F-D147-807F-B8DB7C1153EF}" type="presParOf" srcId="{730C15AF-A2E3-334E-9C4F-2DA8AC61AB90}" destId="{B13D6842-7E74-6E4A-B081-886229548982}" srcOrd="1" destOrd="0" presId="urn:microsoft.com/office/officeart/2009/3/layout/HorizontalOrganizationChart"/>
    <dgm:cxn modelId="{FAD23640-B0E2-BB4A-AE20-4DF6576CA51B}" type="presParOf" srcId="{F5564F5E-C23C-6041-B185-3508736BC161}" destId="{DA228DBB-51B5-1545-814C-2E0469298B4C}" srcOrd="1" destOrd="0" presId="urn:microsoft.com/office/officeart/2009/3/layout/HorizontalOrganizationChart"/>
    <dgm:cxn modelId="{5908A4A0-D718-8A46-98B2-6FA9CF79B5B7}" type="presParOf" srcId="{F5564F5E-C23C-6041-B185-3508736BC161}" destId="{D334E96E-D664-3443-8496-4E437BC45B67}" srcOrd="2" destOrd="0" presId="urn:microsoft.com/office/officeart/2009/3/layout/HorizontalOrganizationChart"/>
    <dgm:cxn modelId="{8E245C37-D387-FC4F-B041-2B40030284D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custLinFactNeighborX="-2196" custLinFactNeighborY="2790">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A91591FA-1B3D-BC4B-8874-170EC7397B3A}" type="presOf" srcId="{9AC2E227-803C-4016-BF2C-9291B6CAA290}" destId="{2A2AFDF2-2568-44F8-842C-3BFD70D9F2B1}" srcOrd="0" destOrd="0" presId="urn:microsoft.com/office/officeart/2009/3/layout/HorizontalOrganizationChart"/>
    <dgm:cxn modelId="{DD105074-CC1A-4340-9929-48D07BC3A538}" type="presOf" srcId="{18A5DCF8-381A-9740-A1DC-D1A5033A3647}" destId="{B94BF64B-9716-424E-A851-42E8E7B2B9A7}" srcOrd="0" destOrd="0" presId="urn:microsoft.com/office/officeart/2009/3/layout/HorizontalOrganizationChart"/>
    <dgm:cxn modelId="{FA3A8052-B69B-3F4A-A77E-838450206131}" type="presOf" srcId="{3FA44A42-E0AE-412C-8071-9A37D30DD567}" destId="{22C8BBC7-02FA-4EF0-899A-834C1FEE39E3}" srcOrd="0" destOrd="0" presId="urn:microsoft.com/office/officeart/2009/3/layout/HorizontalOrganizationChart"/>
    <dgm:cxn modelId="{27FDBF0C-0B1F-484C-9321-58E6EDE11DE4}" type="presOf" srcId="{E2369F6E-DA59-4F6E-BD69-6CAA013A82BE}" destId="{CD82D2C2-9EF5-4CA0-9CEE-9265A38A1F4A}" srcOrd="0" destOrd="0" presId="urn:microsoft.com/office/officeart/2009/3/layout/HorizontalOrganizationChart"/>
    <dgm:cxn modelId="{0F569A1B-9E7A-4148-BF29-123D717A8383}" type="presOf" srcId="{87585F0D-6A81-F747-99EB-D14B33EBB618}" destId="{BCDD8BD9-F9D2-4C44-AB56-5005F5FB7B08}" srcOrd="1" destOrd="0" presId="urn:microsoft.com/office/officeart/2009/3/layout/HorizontalOrganizationChart"/>
    <dgm:cxn modelId="{752AE8C2-C249-644B-BA8D-92E6752B3DFF}" type="presOf" srcId="{5E91D41B-332E-E54E-BBB2-1256B9CC48C7}" destId="{97BD78E0-6CC9-224B-9FDD-F11EE9BF8DF0}" srcOrd="0" destOrd="0" presId="urn:microsoft.com/office/officeart/2009/3/layout/HorizontalOrganizationChart"/>
    <dgm:cxn modelId="{E267D49E-DC77-5A48-91C0-55444C015F5F}" type="presOf" srcId="{57E64457-75B6-40DF-86BF-80888D7FBBC5}" destId="{72A5A8A1-C34D-4CC9-B014-4EDC4C60B5CB}" srcOrd="0" destOrd="0" presId="urn:microsoft.com/office/officeart/2009/3/layout/HorizontalOrganizationChart"/>
    <dgm:cxn modelId="{97B3753B-D666-D747-806B-F260638ECC43}"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8D29E0E2-FE39-6945-B10F-0B77262B49CA}" type="presOf" srcId="{3FA44A42-E0AE-412C-8071-9A37D30DD567}" destId="{CBD704CC-8D6F-4C39-AFA6-3825EE74A965}" srcOrd="1" destOrd="0" presId="urn:microsoft.com/office/officeart/2009/3/layout/HorizontalOrganizationChart"/>
    <dgm:cxn modelId="{0C3622DE-180C-6145-A60A-DB49B6556AC6}" type="presOf" srcId="{87585F0D-6A81-F747-99EB-D14B33EBB618}" destId="{A73C4A40-2D47-BF42-9EF8-B3BEE9451F45}" srcOrd="0" destOrd="0" presId="urn:microsoft.com/office/officeart/2009/3/layout/HorizontalOrganizationChart"/>
    <dgm:cxn modelId="{B315CE00-7A1A-764C-A54A-A6F38246DDCE}" type="presOf" srcId="{7638F483-EC40-4669-A117-0C6040B4A66B}" destId="{A4529214-DB2D-4B21-8831-F60F2A376559}" srcOrd="1" destOrd="0" presId="urn:microsoft.com/office/officeart/2009/3/layout/HorizontalOrganizationChart"/>
    <dgm:cxn modelId="{66253E20-C66E-0842-9E0A-97B674DDBC05}" type="presOf" srcId="{23F1803F-276C-8041-9B7B-082F2BD1E946}" destId="{19BA56B5-C34A-B64D-A239-C962FAC6DE3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5741C4A-74AE-8A47-A3B8-394312CB1E05}" type="presOf" srcId="{23F1803F-276C-8041-9B7B-082F2BD1E946}" destId="{B13D6842-7E74-6E4A-B081-886229548982}" srcOrd="1" destOrd="0" presId="urn:microsoft.com/office/officeart/2009/3/layout/HorizontalOrganizationChart"/>
    <dgm:cxn modelId="{7FA688C6-C43D-4246-AFB8-ADD5E43A9DFB}" type="presOf" srcId="{F05BBA42-D7AF-4BA0-8C3F-85B1FE28E48F}" destId="{18DB143D-9E27-4E02-AFA5-F665953CBC10}" srcOrd="0" destOrd="0" presId="urn:microsoft.com/office/officeart/2009/3/layout/HorizontalOrganizationChart"/>
    <dgm:cxn modelId="{194ACB20-E90D-4347-A547-EE050B7163E2}" type="presOf" srcId="{9AC2E227-803C-4016-BF2C-9291B6CAA290}" destId="{9CD41DA5-A8A9-4189-B933-DCF665F7DF2D}" srcOrd="1" destOrd="0" presId="urn:microsoft.com/office/officeart/2009/3/layout/HorizontalOrganizationChart"/>
    <dgm:cxn modelId="{8132DEC0-F0E1-DE4C-A35D-06B872ABA322}" type="presParOf" srcId="{18DB143D-9E27-4E02-AFA5-F665953CBC10}" destId="{07E01157-B979-4F6B-B892-75DB2A2B8B0F}" srcOrd="0" destOrd="0" presId="urn:microsoft.com/office/officeart/2009/3/layout/HorizontalOrganizationChart"/>
    <dgm:cxn modelId="{1824218B-9D66-4147-8CB4-1F79C595AF4A}" type="presParOf" srcId="{07E01157-B979-4F6B-B892-75DB2A2B8B0F}" destId="{F686C23F-604E-4653-B2CB-27DBB6BED631}" srcOrd="0" destOrd="0" presId="urn:microsoft.com/office/officeart/2009/3/layout/HorizontalOrganizationChart"/>
    <dgm:cxn modelId="{C1FD41D8-AAD9-AE4F-8088-0C16360CE45A}" type="presParOf" srcId="{F686C23F-604E-4653-B2CB-27DBB6BED631}" destId="{2A2AFDF2-2568-44F8-842C-3BFD70D9F2B1}" srcOrd="0" destOrd="0" presId="urn:microsoft.com/office/officeart/2009/3/layout/HorizontalOrganizationChart"/>
    <dgm:cxn modelId="{2F5CEE7B-F696-B041-BF5A-ABEDE97FDBAF}" type="presParOf" srcId="{F686C23F-604E-4653-B2CB-27DBB6BED631}" destId="{9CD41DA5-A8A9-4189-B933-DCF665F7DF2D}" srcOrd="1" destOrd="0" presId="urn:microsoft.com/office/officeart/2009/3/layout/HorizontalOrganizationChart"/>
    <dgm:cxn modelId="{1E41107D-E5B2-DA49-B465-D4CA72D82AE7}" type="presParOf" srcId="{07E01157-B979-4F6B-B892-75DB2A2B8B0F}" destId="{96876921-77F4-4E08-9148-E99125692808}" srcOrd="1" destOrd="0" presId="urn:microsoft.com/office/officeart/2009/3/layout/HorizontalOrganizationChart"/>
    <dgm:cxn modelId="{6CDD73EB-3F30-C247-A7AB-BCEBE609040C}" type="presParOf" srcId="{96876921-77F4-4E08-9148-E99125692808}" destId="{CD82D2C2-9EF5-4CA0-9CEE-9265A38A1F4A}" srcOrd="0" destOrd="0" presId="urn:microsoft.com/office/officeart/2009/3/layout/HorizontalOrganizationChart"/>
    <dgm:cxn modelId="{5D97DE43-141B-C14A-92F4-06F259C909C6}" type="presParOf" srcId="{96876921-77F4-4E08-9148-E99125692808}" destId="{9441C830-A66B-4AFB-9252-8069549D4F0A}" srcOrd="1" destOrd="0" presId="urn:microsoft.com/office/officeart/2009/3/layout/HorizontalOrganizationChart"/>
    <dgm:cxn modelId="{AE9C3BD3-8AE1-AB45-9557-5F783395C76B}" type="presParOf" srcId="{9441C830-A66B-4AFB-9252-8069549D4F0A}" destId="{FEAC7974-4462-4948-9F19-4D53C38CC88A}" srcOrd="0" destOrd="0" presId="urn:microsoft.com/office/officeart/2009/3/layout/HorizontalOrganizationChart"/>
    <dgm:cxn modelId="{4B7EE7B0-810D-9D4D-9A49-4969490AF50C}" type="presParOf" srcId="{FEAC7974-4462-4948-9F19-4D53C38CC88A}" destId="{22C8BBC7-02FA-4EF0-899A-834C1FEE39E3}" srcOrd="0" destOrd="0" presId="urn:microsoft.com/office/officeart/2009/3/layout/HorizontalOrganizationChart"/>
    <dgm:cxn modelId="{3936C57E-57C9-4B42-BC6E-971C8E2CCB94}" type="presParOf" srcId="{FEAC7974-4462-4948-9F19-4D53C38CC88A}" destId="{CBD704CC-8D6F-4C39-AFA6-3825EE74A965}" srcOrd="1" destOrd="0" presId="urn:microsoft.com/office/officeart/2009/3/layout/HorizontalOrganizationChart"/>
    <dgm:cxn modelId="{9412E4CA-E8F5-3240-9DDB-DA595FCBC08C}" type="presParOf" srcId="{9441C830-A66B-4AFB-9252-8069549D4F0A}" destId="{C4FE27A9-6818-468D-8F72-5DEAE64958BC}" srcOrd="1" destOrd="0" presId="urn:microsoft.com/office/officeart/2009/3/layout/HorizontalOrganizationChart"/>
    <dgm:cxn modelId="{0FB57C6F-C748-604D-A98E-8BDECBF1A95D}" type="presParOf" srcId="{9441C830-A66B-4AFB-9252-8069549D4F0A}" destId="{B9E24DCA-DEF6-41DD-8228-40542DF88903}" srcOrd="2" destOrd="0" presId="urn:microsoft.com/office/officeart/2009/3/layout/HorizontalOrganizationChart"/>
    <dgm:cxn modelId="{96C7D74A-8EEB-3C46-B3D5-679AAB8F59CA}" type="presParOf" srcId="{96876921-77F4-4E08-9148-E99125692808}" destId="{72A5A8A1-C34D-4CC9-B014-4EDC4C60B5CB}" srcOrd="2" destOrd="0" presId="urn:microsoft.com/office/officeart/2009/3/layout/HorizontalOrganizationChart"/>
    <dgm:cxn modelId="{92519A8F-C30C-1B43-9F6F-79C1852A40AD}" type="presParOf" srcId="{96876921-77F4-4E08-9148-E99125692808}" destId="{99464D45-2B22-432F-8F6C-3394CEC310A7}" srcOrd="3" destOrd="0" presId="urn:microsoft.com/office/officeart/2009/3/layout/HorizontalOrganizationChart"/>
    <dgm:cxn modelId="{929D7C81-D62C-3E45-ABCC-206EF0E7AD4D}" type="presParOf" srcId="{99464D45-2B22-432F-8F6C-3394CEC310A7}" destId="{7EEFA05D-0146-474D-BB41-35A44BBAC0EB}" srcOrd="0" destOrd="0" presId="urn:microsoft.com/office/officeart/2009/3/layout/HorizontalOrganizationChart"/>
    <dgm:cxn modelId="{74FBEDDC-6FDF-D643-A2D9-725D1490F433}" type="presParOf" srcId="{7EEFA05D-0146-474D-BB41-35A44BBAC0EB}" destId="{86A07B8D-FF15-4EFF-8681-05A46BF1E797}" srcOrd="0" destOrd="0" presId="urn:microsoft.com/office/officeart/2009/3/layout/HorizontalOrganizationChart"/>
    <dgm:cxn modelId="{22CBD833-7FB8-1B46-B055-DFE26B2E02F8}" type="presParOf" srcId="{7EEFA05D-0146-474D-BB41-35A44BBAC0EB}" destId="{A4529214-DB2D-4B21-8831-F60F2A376559}" srcOrd="1" destOrd="0" presId="urn:microsoft.com/office/officeart/2009/3/layout/HorizontalOrganizationChart"/>
    <dgm:cxn modelId="{A389209A-F9F6-5E4A-B1FC-B26E1BD80995}" type="presParOf" srcId="{99464D45-2B22-432F-8F6C-3394CEC310A7}" destId="{4C9D6515-EA4F-4DBF-A8FE-0711C70136B1}" srcOrd="1" destOrd="0" presId="urn:microsoft.com/office/officeart/2009/3/layout/HorizontalOrganizationChart"/>
    <dgm:cxn modelId="{28278740-E026-0C47-B0CC-132779C6CD2C}" type="presParOf" srcId="{99464D45-2B22-432F-8F6C-3394CEC310A7}" destId="{686779DB-34D3-4F60-84B6-A35826FF3C2A}" srcOrd="2" destOrd="0" presId="urn:microsoft.com/office/officeart/2009/3/layout/HorizontalOrganizationChart"/>
    <dgm:cxn modelId="{C741C228-87E1-4248-9526-A275E5682D17}" type="presParOf" srcId="{96876921-77F4-4E08-9148-E99125692808}" destId="{B94BF64B-9716-424E-A851-42E8E7B2B9A7}" srcOrd="4" destOrd="0" presId="urn:microsoft.com/office/officeart/2009/3/layout/HorizontalOrganizationChart"/>
    <dgm:cxn modelId="{4972FF05-2201-E34B-AD3E-C7FCBCD9AC04}" type="presParOf" srcId="{96876921-77F4-4E08-9148-E99125692808}" destId="{31E814C1-FFDD-BA48-BF9D-F3C8FF892503}" srcOrd="5" destOrd="0" presId="urn:microsoft.com/office/officeart/2009/3/layout/HorizontalOrganizationChart"/>
    <dgm:cxn modelId="{FADBC518-9F8D-E746-A869-1CEF7F6C13EC}" type="presParOf" srcId="{31E814C1-FFDD-BA48-BF9D-F3C8FF892503}" destId="{1780440E-D92A-B040-A710-F8D875101E05}" srcOrd="0" destOrd="0" presId="urn:microsoft.com/office/officeart/2009/3/layout/HorizontalOrganizationChart"/>
    <dgm:cxn modelId="{B57BC875-5356-3449-BBCA-904B462F391E}" type="presParOf" srcId="{1780440E-D92A-B040-A710-F8D875101E05}" destId="{A73C4A40-2D47-BF42-9EF8-B3BEE9451F45}" srcOrd="0" destOrd="0" presId="urn:microsoft.com/office/officeart/2009/3/layout/HorizontalOrganizationChart"/>
    <dgm:cxn modelId="{E7A7CEE2-AE18-4442-AEE4-8962F2856935}" type="presParOf" srcId="{1780440E-D92A-B040-A710-F8D875101E05}" destId="{BCDD8BD9-F9D2-4C44-AB56-5005F5FB7B08}" srcOrd="1" destOrd="0" presId="urn:microsoft.com/office/officeart/2009/3/layout/HorizontalOrganizationChart"/>
    <dgm:cxn modelId="{72D4C639-EDDC-B042-BBB9-78329EBAB42E}" type="presParOf" srcId="{31E814C1-FFDD-BA48-BF9D-F3C8FF892503}" destId="{B22D4294-1D49-E046-9CF9-7B480D0762E6}" srcOrd="1" destOrd="0" presId="urn:microsoft.com/office/officeart/2009/3/layout/HorizontalOrganizationChart"/>
    <dgm:cxn modelId="{F91DBD02-C9D1-A041-BE39-E6E8669760E8}" type="presParOf" srcId="{31E814C1-FFDD-BA48-BF9D-F3C8FF892503}" destId="{E1D0C206-488D-6348-BEA7-1FE8B1679EF7}" srcOrd="2" destOrd="0" presId="urn:microsoft.com/office/officeart/2009/3/layout/HorizontalOrganizationChart"/>
    <dgm:cxn modelId="{715A19FD-EF3A-8143-9D2F-85470DCB39B3}" type="presParOf" srcId="{96876921-77F4-4E08-9148-E99125692808}" destId="{97BD78E0-6CC9-224B-9FDD-F11EE9BF8DF0}" srcOrd="6" destOrd="0" presId="urn:microsoft.com/office/officeart/2009/3/layout/HorizontalOrganizationChart"/>
    <dgm:cxn modelId="{E7FF6CB6-7865-C949-B324-A9869A338BCB}" type="presParOf" srcId="{96876921-77F4-4E08-9148-E99125692808}" destId="{F5564F5E-C23C-6041-B185-3508736BC161}" srcOrd="7" destOrd="0" presId="urn:microsoft.com/office/officeart/2009/3/layout/HorizontalOrganizationChart"/>
    <dgm:cxn modelId="{0B086BC3-B9E6-E943-9661-66D46F10AB30}" type="presParOf" srcId="{F5564F5E-C23C-6041-B185-3508736BC161}" destId="{730C15AF-A2E3-334E-9C4F-2DA8AC61AB90}" srcOrd="0" destOrd="0" presId="urn:microsoft.com/office/officeart/2009/3/layout/HorizontalOrganizationChart"/>
    <dgm:cxn modelId="{13976465-9BA5-C84C-8175-4C26C5398DC0}" type="presParOf" srcId="{730C15AF-A2E3-334E-9C4F-2DA8AC61AB90}" destId="{19BA56B5-C34A-B64D-A239-C962FAC6DE3A}" srcOrd="0" destOrd="0" presId="urn:microsoft.com/office/officeart/2009/3/layout/HorizontalOrganizationChart"/>
    <dgm:cxn modelId="{ADDC0B3C-3ED8-4549-B66E-F9ADC59DDFC8}" type="presParOf" srcId="{730C15AF-A2E3-334E-9C4F-2DA8AC61AB90}" destId="{B13D6842-7E74-6E4A-B081-886229548982}" srcOrd="1" destOrd="0" presId="urn:microsoft.com/office/officeart/2009/3/layout/HorizontalOrganizationChart"/>
    <dgm:cxn modelId="{EF3E6B1A-A702-E449-9FBE-59143E77AA6B}" type="presParOf" srcId="{F5564F5E-C23C-6041-B185-3508736BC161}" destId="{DA228DBB-51B5-1545-814C-2E0469298B4C}" srcOrd="1" destOrd="0" presId="urn:microsoft.com/office/officeart/2009/3/layout/HorizontalOrganizationChart"/>
    <dgm:cxn modelId="{4C91A312-F33D-334B-A446-A929D45F4DE2}" type="presParOf" srcId="{F5564F5E-C23C-6041-B185-3508736BC161}" destId="{D334E96E-D664-3443-8496-4E437BC45B67}" srcOrd="2" destOrd="0" presId="urn:microsoft.com/office/officeart/2009/3/layout/HorizontalOrganizationChart"/>
    <dgm:cxn modelId="{F2850955-9709-6243-8D64-4F5E5020C47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B071E4D2-FCA8-C94F-87A9-7329BC5D412A}" type="presOf" srcId="{57E64457-75B6-40DF-86BF-80888D7FBBC5}" destId="{72A5A8A1-C34D-4CC9-B014-4EDC4C60B5CB}" srcOrd="0" destOrd="0" presId="urn:microsoft.com/office/officeart/2009/3/layout/HorizontalOrganizationChart"/>
    <dgm:cxn modelId="{01BFBD92-6FD8-324C-93E1-D4AAD028D71D}" type="presOf" srcId="{5811DC2D-E2B4-5044-B9CC-83D3F2EE272C}" destId="{07BB58DF-2C0E-5D4B-B22B-EFAAEAD1161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C641E68-8D61-2E4A-AE18-B5413E37D9A1}" type="presOf" srcId="{3FA44A42-E0AE-412C-8071-9A37D30DD567}" destId="{CBD704CC-8D6F-4C39-AFA6-3825EE74A965}" srcOrd="1" destOrd="0" presId="urn:microsoft.com/office/officeart/2009/3/layout/HorizontalOrganizationChart"/>
    <dgm:cxn modelId="{B4F0EB93-75F8-E648-81DE-60043D99BF74}" type="presOf" srcId="{7638F483-EC40-4669-A117-0C6040B4A66B}" destId="{86A07B8D-FF15-4EFF-8681-05A46BF1E797}" srcOrd="0" destOrd="0" presId="urn:microsoft.com/office/officeart/2009/3/layout/HorizontalOrganizationChart"/>
    <dgm:cxn modelId="{5C124023-821E-4548-89BE-CDA76E8B589F}" type="presOf" srcId="{3FA44A42-E0AE-412C-8071-9A37D30DD567}" destId="{22C8BBC7-02FA-4EF0-899A-834C1FEE39E3}" srcOrd="0" destOrd="0" presId="urn:microsoft.com/office/officeart/2009/3/layout/HorizontalOrganizationChart"/>
    <dgm:cxn modelId="{E947B71D-7B05-B440-A1D4-23259447F0F1}" type="presOf" srcId="{5811DC2D-E2B4-5044-B9CC-83D3F2EE272C}" destId="{8FFE89F4-9A8B-E841-98C0-F1ED7D330E33}" srcOrd="0" destOrd="0" presId="urn:microsoft.com/office/officeart/2009/3/layout/HorizontalOrganizationChart"/>
    <dgm:cxn modelId="{FF3B0D83-92F0-8F47-AAF5-C2D50EFB4071}"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271757F6-66CB-B848-A5C3-C85C8837A685}"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AE2AF44-1CB1-C24B-8146-6B70D7B1C085}" type="presOf" srcId="{32CCF273-13E7-F34B-A03D-CE20C7E427C3}" destId="{3F1E01D9-5E02-9E4C-9108-E7A21719D88D}" srcOrd="0" destOrd="0" presId="urn:microsoft.com/office/officeart/2009/3/layout/HorizontalOrganizationChart"/>
    <dgm:cxn modelId="{4D363B4F-D062-044C-9647-ACB37DA051B8}" type="presOf" srcId="{9AC2E227-803C-4016-BF2C-9291B6CAA290}" destId="{9CD41DA5-A8A9-4189-B933-DCF665F7DF2D}" srcOrd="1" destOrd="0" presId="urn:microsoft.com/office/officeart/2009/3/layout/HorizontalOrganizationChart"/>
    <dgm:cxn modelId="{5FB02A08-2193-1E48-AD87-25B3F9E9F905}" type="presOf" srcId="{E2369F6E-DA59-4F6E-BD69-6CAA013A82BE}" destId="{CD82D2C2-9EF5-4CA0-9CEE-9265A38A1F4A}" srcOrd="0" destOrd="0" presId="urn:microsoft.com/office/officeart/2009/3/layout/HorizontalOrganizationChart"/>
    <dgm:cxn modelId="{92DD9948-7791-5447-AE82-6A1EDEA7506D}" type="presOf" srcId="{7638F483-EC40-4669-A117-0C6040B4A66B}" destId="{A4529214-DB2D-4B21-8831-F60F2A376559}" srcOrd="1" destOrd="0" presId="urn:microsoft.com/office/officeart/2009/3/layout/HorizontalOrganizationChart"/>
    <dgm:cxn modelId="{5C29ADC2-89BB-F743-AA8F-DF9EDBF77B8A}" type="presParOf" srcId="{18DB143D-9E27-4E02-AFA5-F665953CBC10}" destId="{07E01157-B979-4F6B-B892-75DB2A2B8B0F}" srcOrd="0" destOrd="0" presId="urn:microsoft.com/office/officeart/2009/3/layout/HorizontalOrganizationChart"/>
    <dgm:cxn modelId="{9D629DB2-FB97-BE46-8133-B014593BE2B6}" type="presParOf" srcId="{07E01157-B979-4F6B-B892-75DB2A2B8B0F}" destId="{F686C23F-604E-4653-B2CB-27DBB6BED631}" srcOrd="0" destOrd="0" presId="urn:microsoft.com/office/officeart/2009/3/layout/HorizontalOrganizationChart"/>
    <dgm:cxn modelId="{CDD3E1CA-55C4-294D-94EC-1E469CAB560A}" type="presParOf" srcId="{F686C23F-604E-4653-B2CB-27DBB6BED631}" destId="{2A2AFDF2-2568-44F8-842C-3BFD70D9F2B1}" srcOrd="0" destOrd="0" presId="urn:microsoft.com/office/officeart/2009/3/layout/HorizontalOrganizationChart"/>
    <dgm:cxn modelId="{9FAA0DCE-17CF-9F45-829B-40F4746F3397}" type="presParOf" srcId="{F686C23F-604E-4653-B2CB-27DBB6BED631}" destId="{9CD41DA5-A8A9-4189-B933-DCF665F7DF2D}" srcOrd="1" destOrd="0" presId="urn:microsoft.com/office/officeart/2009/3/layout/HorizontalOrganizationChart"/>
    <dgm:cxn modelId="{7E484CE4-2104-564D-B2DD-93C2BEC1C9B8}" type="presParOf" srcId="{07E01157-B979-4F6B-B892-75DB2A2B8B0F}" destId="{96876921-77F4-4E08-9148-E99125692808}" srcOrd="1" destOrd="0" presId="urn:microsoft.com/office/officeart/2009/3/layout/HorizontalOrganizationChart"/>
    <dgm:cxn modelId="{83EBE868-5C92-B24F-9FC1-6CA88113B99C}" type="presParOf" srcId="{96876921-77F4-4E08-9148-E99125692808}" destId="{CD82D2C2-9EF5-4CA0-9CEE-9265A38A1F4A}" srcOrd="0" destOrd="0" presId="urn:microsoft.com/office/officeart/2009/3/layout/HorizontalOrganizationChart"/>
    <dgm:cxn modelId="{61725893-E009-754A-AD83-22D08DE0F781}" type="presParOf" srcId="{96876921-77F4-4E08-9148-E99125692808}" destId="{9441C830-A66B-4AFB-9252-8069549D4F0A}" srcOrd="1" destOrd="0" presId="urn:microsoft.com/office/officeart/2009/3/layout/HorizontalOrganizationChart"/>
    <dgm:cxn modelId="{3BFAC35C-1EA3-DF4D-A811-99A59DA38734}" type="presParOf" srcId="{9441C830-A66B-4AFB-9252-8069549D4F0A}" destId="{FEAC7974-4462-4948-9F19-4D53C38CC88A}" srcOrd="0" destOrd="0" presId="urn:microsoft.com/office/officeart/2009/3/layout/HorizontalOrganizationChart"/>
    <dgm:cxn modelId="{565AE6EE-C007-4B47-8469-62E9B9E2F6F6}" type="presParOf" srcId="{FEAC7974-4462-4948-9F19-4D53C38CC88A}" destId="{22C8BBC7-02FA-4EF0-899A-834C1FEE39E3}" srcOrd="0" destOrd="0" presId="urn:microsoft.com/office/officeart/2009/3/layout/HorizontalOrganizationChart"/>
    <dgm:cxn modelId="{7D34794D-FC8A-5B4B-86C1-1AE8311BFF2D}" type="presParOf" srcId="{FEAC7974-4462-4948-9F19-4D53C38CC88A}" destId="{CBD704CC-8D6F-4C39-AFA6-3825EE74A965}" srcOrd="1" destOrd="0" presId="urn:microsoft.com/office/officeart/2009/3/layout/HorizontalOrganizationChart"/>
    <dgm:cxn modelId="{8A17C9C4-AE53-6447-87EA-586D9889932E}" type="presParOf" srcId="{9441C830-A66B-4AFB-9252-8069549D4F0A}" destId="{C4FE27A9-6818-468D-8F72-5DEAE64958BC}" srcOrd="1" destOrd="0" presId="urn:microsoft.com/office/officeart/2009/3/layout/HorizontalOrganizationChart"/>
    <dgm:cxn modelId="{C8F30A43-7DA4-1641-BBBA-89C600BB6373}" type="presParOf" srcId="{9441C830-A66B-4AFB-9252-8069549D4F0A}" destId="{B9E24DCA-DEF6-41DD-8228-40542DF88903}" srcOrd="2" destOrd="0" presId="urn:microsoft.com/office/officeart/2009/3/layout/HorizontalOrganizationChart"/>
    <dgm:cxn modelId="{E1EC4166-085F-D44E-9A9E-4556D6A81A6D}" type="presParOf" srcId="{96876921-77F4-4E08-9148-E99125692808}" destId="{72A5A8A1-C34D-4CC9-B014-4EDC4C60B5CB}" srcOrd="2" destOrd="0" presId="urn:microsoft.com/office/officeart/2009/3/layout/HorizontalOrganizationChart"/>
    <dgm:cxn modelId="{87AF06C1-47CE-6E4A-A8F4-8D767F9ED572}" type="presParOf" srcId="{96876921-77F4-4E08-9148-E99125692808}" destId="{99464D45-2B22-432F-8F6C-3394CEC310A7}" srcOrd="3" destOrd="0" presId="urn:microsoft.com/office/officeart/2009/3/layout/HorizontalOrganizationChart"/>
    <dgm:cxn modelId="{C47C2192-3562-AB46-9082-4E672BE6B7FA}" type="presParOf" srcId="{99464D45-2B22-432F-8F6C-3394CEC310A7}" destId="{7EEFA05D-0146-474D-BB41-35A44BBAC0EB}" srcOrd="0" destOrd="0" presId="urn:microsoft.com/office/officeart/2009/3/layout/HorizontalOrganizationChart"/>
    <dgm:cxn modelId="{EC622029-A445-B74D-9555-426271FBF8B9}" type="presParOf" srcId="{7EEFA05D-0146-474D-BB41-35A44BBAC0EB}" destId="{86A07B8D-FF15-4EFF-8681-05A46BF1E797}" srcOrd="0" destOrd="0" presId="urn:microsoft.com/office/officeart/2009/3/layout/HorizontalOrganizationChart"/>
    <dgm:cxn modelId="{0A4DA409-D710-8A4B-B275-79679B676205}" type="presParOf" srcId="{7EEFA05D-0146-474D-BB41-35A44BBAC0EB}" destId="{A4529214-DB2D-4B21-8831-F60F2A376559}" srcOrd="1" destOrd="0" presId="urn:microsoft.com/office/officeart/2009/3/layout/HorizontalOrganizationChart"/>
    <dgm:cxn modelId="{011EA185-696D-F34C-B0B6-02EE2EFACFE7}" type="presParOf" srcId="{99464D45-2B22-432F-8F6C-3394CEC310A7}" destId="{4C9D6515-EA4F-4DBF-A8FE-0711C70136B1}" srcOrd="1" destOrd="0" presId="urn:microsoft.com/office/officeart/2009/3/layout/HorizontalOrganizationChart"/>
    <dgm:cxn modelId="{0DFE3E97-0859-364B-A0A8-DACB770E2CA6}" type="presParOf" srcId="{99464D45-2B22-432F-8F6C-3394CEC310A7}" destId="{686779DB-34D3-4F60-84B6-A35826FF3C2A}" srcOrd="2" destOrd="0" presId="urn:microsoft.com/office/officeart/2009/3/layout/HorizontalOrganizationChart"/>
    <dgm:cxn modelId="{B059FFBE-D202-F14F-89C1-2782F362C785}" type="presParOf" srcId="{96876921-77F4-4E08-9148-E99125692808}" destId="{3F1E01D9-5E02-9E4C-9108-E7A21719D88D}" srcOrd="4" destOrd="0" presId="urn:microsoft.com/office/officeart/2009/3/layout/HorizontalOrganizationChart"/>
    <dgm:cxn modelId="{F9C75901-D20E-404A-885A-47379DBC6E5F}" type="presParOf" srcId="{96876921-77F4-4E08-9148-E99125692808}" destId="{0CDFBA50-19EC-B94F-B193-6150FB2BAEE0}" srcOrd="5" destOrd="0" presId="urn:microsoft.com/office/officeart/2009/3/layout/HorizontalOrganizationChart"/>
    <dgm:cxn modelId="{0F59B799-6DFA-9047-BB4C-68E3C2057CE2}" type="presParOf" srcId="{0CDFBA50-19EC-B94F-B193-6150FB2BAEE0}" destId="{89C5D381-9245-DB45-97D4-9D93E59502B9}" srcOrd="0" destOrd="0" presId="urn:microsoft.com/office/officeart/2009/3/layout/HorizontalOrganizationChart"/>
    <dgm:cxn modelId="{9B51EF4A-1328-1942-B48E-90F8785C8A37}" type="presParOf" srcId="{89C5D381-9245-DB45-97D4-9D93E59502B9}" destId="{8FFE89F4-9A8B-E841-98C0-F1ED7D330E33}" srcOrd="0" destOrd="0" presId="urn:microsoft.com/office/officeart/2009/3/layout/HorizontalOrganizationChart"/>
    <dgm:cxn modelId="{69B61BB6-6D28-304E-BF3E-818939E2E898}" type="presParOf" srcId="{89C5D381-9245-DB45-97D4-9D93E59502B9}" destId="{07BB58DF-2C0E-5D4B-B22B-EFAAEAD11618}" srcOrd="1" destOrd="0" presId="urn:microsoft.com/office/officeart/2009/3/layout/HorizontalOrganizationChart"/>
    <dgm:cxn modelId="{93BBCE81-5CE8-B14A-A765-8A9D41F1EA48}" type="presParOf" srcId="{0CDFBA50-19EC-B94F-B193-6150FB2BAEE0}" destId="{8112A080-203E-2947-A6C7-C3333138ECB2}" srcOrd="1" destOrd="0" presId="urn:microsoft.com/office/officeart/2009/3/layout/HorizontalOrganizationChart"/>
    <dgm:cxn modelId="{C591769E-A43C-0E49-BC76-AC6535BE297F}" type="presParOf" srcId="{0CDFBA50-19EC-B94F-B193-6150FB2BAEE0}" destId="{967DB294-6F06-5842-A466-863D242D4C5C}" srcOrd="2" destOrd="0" presId="urn:microsoft.com/office/officeart/2009/3/layout/HorizontalOrganizationChart"/>
    <dgm:cxn modelId="{A08AB908-CAAA-EB42-A68F-41F66C27108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F7F5B183-CDAF-AE4B-A9EB-A524545E5D3B}"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4D3F1505-49E2-114F-849F-47CC9CB17B36}" type="presOf" srcId="{3FA44A42-E0AE-412C-8071-9A37D30DD567}" destId="{CBD704CC-8D6F-4C39-AFA6-3825EE74A965}" srcOrd="1" destOrd="0" presId="urn:microsoft.com/office/officeart/2009/3/layout/HorizontalOrganizationChart"/>
    <dgm:cxn modelId="{68BFE99E-045F-0848-8A0B-FE4B78359C8D}" type="presOf" srcId="{9AC2E227-803C-4016-BF2C-9291B6CAA290}" destId="{9CD41DA5-A8A9-4189-B933-DCF665F7DF2D}" srcOrd="1" destOrd="0" presId="urn:microsoft.com/office/officeart/2009/3/layout/HorizontalOrganizationChart"/>
    <dgm:cxn modelId="{0A994A46-54FC-5E45-BF33-57EEA8B8B53E}" type="presOf" srcId="{7638F483-EC40-4669-A117-0C6040B4A66B}" destId="{86A07B8D-FF15-4EFF-8681-05A46BF1E797}" srcOrd="0" destOrd="0" presId="urn:microsoft.com/office/officeart/2009/3/layout/HorizontalOrganizationChart"/>
    <dgm:cxn modelId="{094701B3-836A-3440-8613-EF0CFBDF13FC}" type="presOf" srcId="{9AC2E227-803C-4016-BF2C-9291B6CAA290}" destId="{2A2AFDF2-2568-44F8-842C-3BFD70D9F2B1}" srcOrd="0" destOrd="0" presId="urn:microsoft.com/office/officeart/2009/3/layout/HorizontalOrganizationChart"/>
    <dgm:cxn modelId="{94F4FBE8-5E32-0440-B393-B0662A042936}" type="presOf" srcId="{3FA44A42-E0AE-412C-8071-9A37D30DD567}" destId="{22C8BBC7-02FA-4EF0-899A-834C1FEE39E3}" srcOrd="0" destOrd="0" presId="urn:microsoft.com/office/officeart/2009/3/layout/HorizontalOrganizationChart"/>
    <dgm:cxn modelId="{0C93476E-036C-2F4F-B0C8-EFF280D097A9}" type="presOf" srcId="{5E91D41B-332E-E54E-BBB2-1256B9CC48C7}" destId="{97BD78E0-6CC9-224B-9FDD-F11EE9BF8DF0}" srcOrd="0" destOrd="0" presId="urn:microsoft.com/office/officeart/2009/3/layout/HorizontalOrganizationChart"/>
    <dgm:cxn modelId="{CA01B5D2-75B9-F340-99F4-79F764A933EB}" type="presOf" srcId="{F05BBA42-D7AF-4BA0-8C3F-85B1FE28E48F}" destId="{18DB143D-9E27-4E02-AFA5-F665953CBC10}" srcOrd="0" destOrd="0" presId="urn:microsoft.com/office/officeart/2009/3/layout/HorizontalOrganizationChart"/>
    <dgm:cxn modelId="{E3C060D3-797B-6144-8C8E-BFD2AE870A59}" type="presOf" srcId="{23F1803F-276C-8041-9B7B-082F2BD1E946}" destId="{19BA56B5-C34A-B64D-A239-C962FAC6DE3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7D40351-6882-634C-BABD-8B8C2F06F2F2}" type="presOf" srcId="{57E64457-75B6-40DF-86BF-80888D7FBBC5}" destId="{72A5A8A1-C34D-4CC9-B014-4EDC4C60B5CB}" srcOrd="0" destOrd="0" presId="urn:microsoft.com/office/officeart/2009/3/layout/HorizontalOrganizationChart"/>
    <dgm:cxn modelId="{D80337D2-8853-FA46-AC8C-4B6186C3E6BB}"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1B7CE5D0-7BA3-9D4A-B071-4109FEACE300}" type="presOf" srcId="{18A5DCF8-381A-9740-A1DC-D1A5033A3647}" destId="{B94BF64B-9716-424E-A851-42E8E7B2B9A7}" srcOrd="0" destOrd="0" presId="urn:microsoft.com/office/officeart/2009/3/layout/HorizontalOrganizationChart"/>
    <dgm:cxn modelId="{AED71A45-B565-FC44-B07A-E1329E46E065}" type="presOf" srcId="{87585F0D-6A81-F747-99EB-D14B33EBB618}" destId="{BCDD8BD9-F9D2-4C44-AB56-5005F5FB7B08}" srcOrd="1" destOrd="0" presId="urn:microsoft.com/office/officeart/2009/3/layout/HorizontalOrganizationChart"/>
    <dgm:cxn modelId="{F718EF67-3F5D-7947-AE6B-EE9E29920252}" type="presOf" srcId="{23F1803F-276C-8041-9B7B-082F2BD1E946}" destId="{B13D6842-7E74-6E4A-B081-886229548982}" srcOrd="1" destOrd="0" presId="urn:microsoft.com/office/officeart/2009/3/layout/HorizontalOrganizationChart"/>
    <dgm:cxn modelId="{68A0A17D-C8FD-514A-B180-D6AA8C8E2EC2}" type="presOf" srcId="{7638F483-EC40-4669-A117-0C6040B4A66B}" destId="{A4529214-DB2D-4B21-8831-F60F2A376559}" srcOrd="1" destOrd="0" presId="urn:microsoft.com/office/officeart/2009/3/layout/HorizontalOrganizationChart"/>
    <dgm:cxn modelId="{1F2EA453-2171-F84A-A5A7-4CDE03E2BD98}" type="presParOf" srcId="{18DB143D-9E27-4E02-AFA5-F665953CBC10}" destId="{07E01157-B979-4F6B-B892-75DB2A2B8B0F}" srcOrd="0" destOrd="0" presId="urn:microsoft.com/office/officeart/2009/3/layout/HorizontalOrganizationChart"/>
    <dgm:cxn modelId="{88EE383E-F0BE-4743-98BB-333EB753F387}" type="presParOf" srcId="{07E01157-B979-4F6B-B892-75DB2A2B8B0F}" destId="{F686C23F-604E-4653-B2CB-27DBB6BED631}" srcOrd="0" destOrd="0" presId="urn:microsoft.com/office/officeart/2009/3/layout/HorizontalOrganizationChart"/>
    <dgm:cxn modelId="{068542BF-546A-1748-8E98-DF0CF51D4436}" type="presParOf" srcId="{F686C23F-604E-4653-B2CB-27DBB6BED631}" destId="{2A2AFDF2-2568-44F8-842C-3BFD70D9F2B1}" srcOrd="0" destOrd="0" presId="urn:microsoft.com/office/officeart/2009/3/layout/HorizontalOrganizationChart"/>
    <dgm:cxn modelId="{2B44615A-C15F-F442-9BE1-F6A4E1C8DC30}" type="presParOf" srcId="{F686C23F-604E-4653-B2CB-27DBB6BED631}" destId="{9CD41DA5-A8A9-4189-B933-DCF665F7DF2D}" srcOrd="1" destOrd="0" presId="urn:microsoft.com/office/officeart/2009/3/layout/HorizontalOrganizationChart"/>
    <dgm:cxn modelId="{81E6852C-EB56-F045-AE7E-38B418C70922}" type="presParOf" srcId="{07E01157-B979-4F6B-B892-75DB2A2B8B0F}" destId="{96876921-77F4-4E08-9148-E99125692808}" srcOrd="1" destOrd="0" presId="urn:microsoft.com/office/officeart/2009/3/layout/HorizontalOrganizationChart"/>
    <dgm:cxn modelId="{65211C70-24AA-3948-8CDE-B1E8F707FB77}" type="presParOf" srcId="{96876921-77F4-4E08-9148-E99125692808}" destId="{CD82D2C2-9EF5-4CA0-9CEE-9265A38A1F4A}" srcOrd="0" destOrd="0" presId="urn:microsoft.com/office/officeart/2009/3/layout/HorizontalOrganizationChart"/>
    <dgm:cxn modelId="{4F32437B-D95E-1C4D-BA68-F4C99CFBBDB6}" type="presParOf" srcId="{96876921-77F4-4E08-9148-E99125692808}" destId="{9441C830-A66B-4AFB-9252-8069549D4F0A}" srcOrd="1" destOrd="0" presId="urn:microsoft.com/office/officeart/2009/3/layout/HorizontalOrganizationChart"/>
    <dgm:cxn modelId="{EF6FD20F-9EFC-F349-9B29-CA457F01FD15}" type="presParOf" srcId="{9441C830-A66B-4AFB-9252-8069549D4F0A}" destId="{FEAC7974-4462-4948-9F19-4D53C38CC88A}" srcOrd="0" destOrd="0" presId="urn:microsoft.com/office/officeart/2009/3/layout/HorizontalOrganizationChart"/>
    <dgm:cxn modelId="{2F67CB92-7F61-ED4E-BF03-DD8662DC5BBF}" type="presParOf" srcId="{FEAC7974-4462-4948-9F19-4D53C38CC88A}" destId="{22C8BBC7-02FA-4EF0-899A-834C1FEE39E3}" srcOrd="0" destOrd="0" presId="urn:microsoft.com/office/officeart/2009/3/layout/HorizontalOrganizationChart"/>
    <dgm:cxn modelId="{DBA4E4C7-43E9-B345-9858-A4F82D629E42}" type="presParOf" srcId="{FEAC7974-4462-4948-9F19-4D53C38CC88A}" destId="{CBD704CC-8D6F-4C39-AFA6-3825EE74A965}" srcOrd="1" destOrd="0" presId="urn:microsoft.com/office/officeart/2009/3/layout/HorizontalOrganizationChart"/>
    <dgm:cxn modelId="{23BD11FC-4CDC-9840-993C-1948EE5890B5}" type="presParOf" srcId="{9441C830-A66B-4AFB-9252-8069549D4F0A}" destId="{C4FE27A9-6818-468D-8F72-5DEAE64958BC}" srcOrd="1" destOrd="0" presId="urn:microsoft.com/office/officeart/2009/3/layout/HorizontalOrganizationChart"/>
    <dgm:cxn modelId="{7022C292-675C-E24C-B2B8-2608103EFD24}" type="presParOf" srcId="{9441C830-A66B-4AFB-9252-8069549D4F0A}" destId="{B9E24DCA-DEF6-41DD-8228-40542DF88903}" srcOrd="2" destOrd="0" presId="urn:microsoft.com/office/officeart/2009/3/layout/HorizontalOrganizationChart"/>
    <dgm:cxn modelId="{848307E9-BDA1-7F42-B452-64958EA7AE15}" type="presParOf" srcId="{96876921-77F4-4E08-9148-E99125692808}" destId="{72A5A8A1-C34D-4CC9-B014-4EDC4C60B5CB}" srcOrd="2" destOrd="0" presId="urn:microsoft.com/office/officeart/2009/3/layout/HorizontalOrganizationChart"/>
    <dgm:cxn modelId="{65FAC93D-EF11-194A-9698-A7BB50828582}" type="presParOf" srcId="{96876921-77F4-4E08-9148-E99125692808}" destId="{99464D45-2B22-432F-8F6C-3394CEC310A7}" srcOrd="3" destOrd="0" presId="urn:microsoft.com/office/officeart/2009/3/layout/HorizontalOrganizationChart"/>
    <dgm:cxn modelId="{892C5A4C-DC89-BC45-AB76-A196B926C4F6}" type="presParOf" srcId="{99464D45-2B22-432F-8F6C-3394CEC310A7}" destId="{7EEFA05D-0146-474D-BB41-35A44BBAC0EB}" srcOrd="0" destOrd="0" presId="urn:microsoft.com/office/officeart/2009/3/layout/HorizontalOrganizationChart"/>
    <dgm:cxn modelId="{9800C0C0-4B5F-2E4C-9B85-C442EC2441CA}" type="presParOf" srcId="{7EEFA05D-0146-474D-BB41-35A44BBAC0EB}" destId="{86A07B8D-FF15-4EFF-8681-05A46BF1E797}" srcOrd="0" destOrd="0" presId="urn:microsoft.com/office/officeart/2009/3/layout/HorizontalOrganizationChart"/>
    <dgm:cxn modelId="{AFF612B0-10E1-6041-9338-BB41B32BBF7E}" type="presParOf" srcId="{7EEFA05D-0146-474D-BB41-35A44BBAC0EB}" destId="{A4529214-DB2D-4B21-8831-F60F2A376559}" srcOrd="1" destOrd="0" presId="urn:microsoft.com/office/officeart/2009/3/layout/HorizontalOrganizationChart"/>
    <dgm:cxn modelId="{B58FFA5E-28FD-8940-A72B-C71716CFE358}" type="presParOf" srcId="{99464D45-2B22-432F-8F6C-3394CEC310A7}" destId="{4C9D6515-EA4F-4DBF-A8FE-0711C70136B1}" srcOrd="1" destOrd="0" presId="urn:microsoft.com/office/officeart/2009/3/layout/HorizontalOrganizationChart"/>
    <dgm:cxn modelId="{F4CF2F49-99AF-3E41-9E30-8D2D5B3E0EA7}" type="presParOf" srcId="{99464D45-2B22-432F-8F6C-3394CEC310A7}" destId="{686779DB-34D3-4F60-84B6-A35826FF3C2A}" srcOrd="2" destOrd="0" presId="urn:microsoft.com/office/officeart/2009/3/layout/HorizontalOrganizationChart"/>
    <dgm:cxn modelId="{72B8C8F8-5829-804B-BC74-42A217BE0D58}" type="presParOf" srcId="{96876921-77F4-4E08-9148-E99125692808}" destId="{B94BF64B-9716-424E-A851-42E8E7B2B9A7}" srcOrd="4" destOrd="0" presId="urn:microsoft.com/office/officeart/2009/3/layout/HorizontalOrganizationChart"/>
    <dgm:cxn modelId="{A63DAD38-0C1D-B542-860E-F2E24969A6AA}" type="presParOf" srcId="{96876921-77F4-4E08-9148-E99125692808}" destId="{31E814C1-FFDD-BA48-BF9D-F3C8FF892503}" srcOrd="5" destOrd="0" presId="urn:microsoft.com/office/officeart/2009/3/layout/HorizontalOrganizationChart"/>
    <dgm:cxn modelId="{68EC902B-6F98-5B4C-B39F-C814AC9468D2}" type="presParOf" srcId="{31E814C1-FFDD-BA48-BF9D-F3C8FF892503}" destId="{1780440E-D92A-B040-A710-F8D875101E05}" srcOrd="0" destOrd="0" presId="urn:microsoft.com/office/officeart/2009/3/layout/HorizontalOrganizationChart"/>
    <dgm:cxn modelId="{DB8E2D9A-0FAE-024C-AC4E-1D2D2AD85E80}" type="presParOf" srcId="{1780440E-D92A-B040-A710-F8D875101E05}" destId="{A73C4A40-2D47-BF42-9EF8-B3BEE9451F45}" srcOrd="0" destOrd="0" presId="urn:microsoft.com/office/officeart/2009/3/layout/HorizontalOrganizationChart"/>
    <dgm:cxn modelId="{74D744F0-6283-C245-B6FE-9C6F71B7541B}" type="presParOf" srcId="{1780440E-D92A-B040-A710-F8D875101E05}" destId="{BCDD8BD9-F9D2-4C44-AB56-5005F5FB7B08}" srcOrd="1" destOrd="0" presId="urn:microsoft.com/office/officeart/2009/3/layout/HorizontalOrganizationChart"/>
    <dgm:cxn modelId="{1EAD2165-9A32-374E-8FB7-3B2830F0AD6E}" type="presParOf" srcId="{31E814C1-FFDD-BA48-BF9D-F3C8FF892503}" destId="{B22D4294-1D49-E046-9CF9-7B480D0762E6}" srcOrd="1" destOrd="0" presId="urn:microsoft.com/office/officeart/2009/3/layout/HorizontalOrganizationChart"/>
    <dgm:cxn modelId="{66083FA6-430D-BF47-94BA-5C13BA8C7F25}" type="presParOf" srcId="{31E814C1-FFDD-BA48-BF9D-F3C8FF892503}" destId="{E1D0C206-488D-6348-BEA7-1FE8B1679EF7}" srcOrd="2" destOrd="0" presId="urn:microsoft.com/office/officeart/2009/3/layout/HorizontalOrganizationChart"/>
    <dgm:cxn modelId="{77CFD5D4-3CBD-8342-A0A2-5BBBF46A62A4}" type="presParOf" srcId="{96876921-77F4-4E08-9148-E99125692808}" destId="{97BD78E0-6CC9-224B-9FDD-F11EE9BF8DF0}" srcOrd="6" destOrd="0" presId="urn:microsoft.com/office/officeart/2009/3/layout/HorizontalOrganizationChart"/>
    <dgm:cxn modelId="{13510370-DD13-2049-B108-E0C42CA8541E}" type="presParOf" srcId="{96876921-77F4-4E08-9148-E99125692808}" destId="{F5564F5E-C23C-6041-B185-3508736BC161}" srcOrd="7" destOrd="0" presId="urn:microsoft.com/office/officeart/2009/3/layout/HorizontalOrganizationChart"/>
    <dgm:cxn modelId="{84CB62CD-8DA2-094E-93D5-41150CDDBE12}" type="presParOf" srcId="{F5564F5E-C23C-6041-B185-3508736BC161}" destId="{730C15AF-A2E3-334E-9C4F-2DA8AC61AB90}" srcOrd="0" destOrd="0" presId="urn:microsoft.com/office/officeart/2009/3/layout/HorizontalOrganizationChart"/>
    <dgm:cxn modelId="{B17200EC-F957-B446-9FC1-DB562DF1D372}" type="presParOf" srcId="{730C15AF-A2E3-334E-9C4F-2DA8AC61AB90}" destId="{19BA56B5-C34A-B64D-A239-C962FAC6DE3A}" srcOrd="0" destOrd="0" presId="urn:microsoft.com/office/officeart/2009/3/layout/HorizontalOrganizationChart"/>
    <dgm:cxn modelId="{2016A891-355F-A446-83E1-BB87DCFA68AB}" type="presParOf" srcId="{730C15AF-A2E3-334E-9C4F-2DA8AC61AB90}" destId="{B13D6842-7E74-6E4A-B081-886229548982}" srcOrd="1" destOrd="0" presId="urn:microsoft.com/office/officeart/2009/3/layout/HorizontalOrganizationChart"/>
    <dgm:cxn modelId="{68CDB002-6B57-1D4C-B77A-A3A9E4766177}" type="presParOf" srcId="{F5564F5E-C23C-6041-B185-3508736BC161}" destId="{DA228DBB-51B5-1545-814C-2E0469298B4C}" srcOrd="1" destOrd="0" presId="urn:microsoft.com/office/officeart/2009/3/layout/HorizontalOrganizationChart"/>
    <dgm:cxn modelId="{A52AA296-0882-6047-A9CB-F0958DF568EE}" type="presParOf" srcId="{F5564F5E-C23C-6041-B185-3508736BC161}" destId="{D334E96E-D664-3443-8496-4E437BC45B67}" srcOrd="2" destOrd="0" presId="urn:microsoft.com/office/officeart/2009/3/layout/HorizontalOrganizationChart"/>
    <dgm:cxn modelId="{D5F8E835-F520-4B44-9B06-399267F6705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E15E26A1-08C2-264F-A8CF-817C769F2153}" type="presOf" srcId="{3FA44A42-E0AE-412C-8071-9A37D30DD567}" destId="{22C8BBC7-02FA-4EF0-899A-834C1FEE39E3}" srcOrd="0" destOrd="0" presId="urn:microsoft.com/office/officeart/2009/3/layout/HorizontalOrganizationChart"/>
    <dgm:cxn modelId="{F99B0814-665D-BE4F-980B-806BBAED2712}"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20573DD-D6C4-7F4E-9781-0F1E14CFD3CC}" type="presOf" srcId="{18A5DCF8-381A-9740-A1DC-D1A5033A3647}" destId="{B94BF64B-9716-424E-A851-42E8E7B2B9A7}" srcOrd="0" destOrd="0" presId="urn:microsoft.com/office/officeart/2009/3/layout/HorizontalOrganizationChart"/>
    <dgm:cxn modelId="{E5FE27C1-195C-3A4B-A6A1-B24B2DB098A1}" type="presOf" srcId="{7638F483-EC40-4669-A117-0C6040B4A66B}" destId="{A4529214-DB2D-4B21-8831-F60F2A376559}" srcOrd="1" destOrd="0" presId="urn:microsoft.com/office/officeart/2009/3/layout/HorizontalOrganizationChart"/>
    <dgm:cxn modelId="{2F5C9722-BA18-4744-863B-F5F2206A0672}" type="presOf" srcId="{23F1803F-276C-8041-9B7B-082F2BD1E946}" destId="{19BA56B5-C34A-B64D-A239-C962FAC6DE3A}" srcOrd="0" destOrd="0" presId="urn:microsoft.com/office/officeart/2009/3/layout/HorizontalOrganizationChart"/>
    <dgm:cxn modelId="{8F4617FB-54DD-5240-BEA5-AF79CF32ECCB}" type="presOf" srcId="{9AC2E227-803C-4016-BF2C-9291B6CAA290}" destId="{9CD41DA5-A8A9-4189-B933-DCF665F7DF2D}"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4FA67BA3-058F-A648-BD28-E204052E5FBB}" type="presOf" srcId="{3FA44A42-E0AE-412C-8071-9A37D30DD567}" destId="{CBD704CC-8D6F-4C39-AFA6-3825EE74A965}" srcOrd="1" destOrd="0" presId="urn:microsoft.com/office/officeart/2009/3/layout/HorizontalOrganizationChart"/>
    <dgm:cxn modelId="{4796603E-4147-D34B-97B2-17CCE212BB38}" type="presOf" srcId="{F05BBA42-D7AF-4BA0-8C3F-85B1FE28E48F}" destId="{18DB143D-9E27-4E02-AFA5-F665953CBC10}" srcOrd="0" destOrd="0" presId="urn:microsoft.com/office/officeart/2009/3/layout/HorizontalOrganizationChart"/>
    <dgm:cxn modelId="{DBF93584-64EA-E34E-A2D9-26C015778240}" type="presOf" srcId="{87585F0D-6A81-F747-99EB-D14B33EBB618}" destId="{A73C4A40-2D47-BF42-9EF8-B3BEE9451F45}" srcOrd="0" destOrd="0" presId="urn:microsoft.com/office/officeart/2009/3/layout/HorizontalOrganizationChart"/>
    <dgm:cxn modelId="{4144F89F-1350-B040-BC97-7F29E9EFE376}" type="presOf" srcId="{5E91D41B-332E-E54E-BBB2-1256B9CC48C7}" destId="{97BD78E0-6CC9-224B-9FDD-F11EE9BF8DF0}" srcOrd="0" destOrd="0" presId="urn:microsoft.com/office/officeart/2009/3/layout/HorizontalOrganizationChart"/>
    <dgm:cxn modelId="{A7EEDA46-C729-7F44-BAB2-7C7FEC3A507C}" type="presOf" srcId="{9AC2E227-803C-4016-BF2C-9291B6CAA290}" destId="{2A2AFDF2-2568-44F8-842C-3BFD70D9F2B1}" srcOrd="0" destOrd="0" presId="urn:microsoft.com/office/officeart/2009/3/layout/HorizontalOrganizationChart"/>
    <dgm:cxn modelId="{4AE6950C-CDF2-324C-90D7-B5E1CF2FC2A1}" type="presOf" srcId="{57E64457-75B6-40DF-86BF-80888D7FBBC5}" destId="{72A5A8A1-C34D-4CC9-B014-4EDC4C60B5CB}" srcOrd="0" destOrd="0" presId="urn:microsoft.com/office/officeart/2009/3/layout/HorizontalOrganizationChart"/>
    <dgm:cxn modelId="{25FC333E-5F91-7E41-AF77-98A7B26DF784}" type="presOf" srcId="{87585F0D-6A81-F747-99EB-D14B33EBB618}" destId="{BCDD8BD9-F9D2-4C44-AB56-5005F5FB7B08}" srcOrd="1" destOrd="0" presId="urn:microsoft.com/office/officeart/2009/3/layout/HorizontalOrganizationChart"/>
    <dgm:cxn modelId="{E795B093-DDA6-7B40-9154-EB58BE740F5E}" type="presOf" srcId="{23F1803F-276C-8041-9B7B-082F2BD1E946}" destId="{B13D6842-7E74-6E4A-B081-886229548982}"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998ED9B6-6E7E-FC4E-8E52-85548C2C29EF}" type="presOf" srcId="{7638F483-EC40-4669-A117-0C6040B4A66B}" destId="{86A07B8D-FF15-4EFF-8681-05A46BF1E797}" srcOrd="0" destOrd="0" presId="urn:microsoft.com/office/officeart/2009/3/layout/HorizontalOrganizationChart"/>
    <dgm:cxn modelId="{6BE9DE37-45DA-BC45-BD30-C069BC943126}" type="presParOf" srcId="{18DB143D-9E27-4E02-AFA5-F665953CBC10}" destId="{07E01157-B979-4F6B-B892-75DB2A2B8B0F}" srcOrd="0" destOrd="0" presId="urn:microsoft.com/office/officeart/2009/3/layout/HorizontalOrganizationChart"/>
    <dgm:cxn modelId="{B4E74ABA-9E15-FA41-98AF-C33B6C2F4981}" type="presParOf" srcId="{07E01157-B979-4F6B-B892-75DB2A2B8B0F}" destId="{F686C23F-604E-4653-B2CB-27DBB6BED631}" srcOrd="0" destOrd="0" presId="urn:microsoft.com/office/officeart/2009/3/layout/HorizontalOrganizationChart"/>
    <dgm:cxn modelId="{3E76D723-B9DD-C34D-A62E-BFA850EE08A8}" type="presParOf" srcId="{F686C23F-604E-4653-B2CB-27DBB6BED631}" destId="{2A2AFDF2-2568-44F8-842C-3BFD70D9F2B1}" srcOrd="0" destOrd="0" presId="urn:microsoft.com/office/officeart/2009/3/layout/HorizontalOrganizationChart"/>
    <dgm:cxn modelId="{3C05AA4C-8A4F-B24C-BCA4-38B59C335858}" type="presParOf" srcId="{F686C23F-604E-4653-B2CB-27DBB6BED631}" destId="{9CD41DA5-A8A9-4189-B933-DCF665F7DF2D}" srcOrd="1" destOrd="0" presId="urn:microsoft.com/office/officeart/2009/3/layout/HorizontalOrganizationChart"/>
    <dgm:cxn modelId="{62D6B61F-5629-C34B-9BFA-655B1CBC8B53}" type="presParOf" srcId="{07E01157-B979-4F6B-B892-75DB2A2B8B0F}" destId="{96876921-77F4-4E08-9148-E99125692808}" srcOrd="1" destOrd="0" presId="urn:microsoft.com/office/officeart/2009/3/layout/HorizontalOrganizationChart"/>
    <dgm:cxn modelId="{060DF24F-763D-E941-B85A-57E27D521DEB}" type="presParOf" srcId="{96876921-77F4-4E08-9148-E99125692808}" destId="{CD82D2C2-9EF5-4CA0-9CEE-9265A38A1F4A}" srcOrd="0" destOrd="0" presId="urn:microsoft.com/office/officeart/2009/3/layout/HorizontalOrganizationChart"/>
    <dgm:cxn modelId="{E566C6AC-E119-124A-9FCB-85E0BAAA1D53}" type="presParOf" srcId="{96876921-77F4-4E08-9148-E99125692808}" destId="{9441C830-A66B-4AFB-9252-8069549D4F0A}" srcOrd="1" destOrd="0" presId="urn:microsoft.com/office/officeart/2009/3/layout/HorizontalOrganizationChart"/>
    <dgm:cxn modelId="{56BB7B5A-E965-304B-911F-926809E95F0C}" type="presParOf" srcId="{9441C830-A66B-4AFB-9252-8069549D4F0A}" destId="{FEAC7974-4462-4948-9F19-4D53C38CC88A}" srcOrd="0" destOrd="0" presId="urn:microsoft.com/office/officeart/2009/3/layout/HorizontalOrganizationChart"/>
    <dgm:cxn modelId="{93AF29D1-7F6C-8C44-97D9-B843CA1CDBB5}" type="presParOf" srcId="{FEAC7974-4462-4948-9F19-4D53C38CC88A}" destId="{22C8BBC7-02FA-4EF0-899A-834C1FEE39E3}" srcOrd="0" destOrd="0" presId="urn:microsoft.com/office/officeart/2009/3/layout/HorizontalOrganizationChart"/>
    <dgm:cxn modelId="{6327B187-15FD-154C-85E8-BB69B7A1CF2B}" type="presParOf" srcId="{FEAC7974-4462-4948-9F19-4D53C38CC88A}" destId="{CBD704CC-8D6F-4C39-AFA6-3825EE74A965}" srcOrd="1" destOrd="0" presId="urn:microsoft.com/office/officeart/2009/3/layout/HorizontalOrganizationChart"/>
    <dgm:cxn modelId="{43211439-8330-DD4C-9F32-DFBEE328649F}" type="presParOf" srcId="{9441C830-A66B-4AFB-9252-8069549D4F0A}" destId="{C4FE27A9-6818-468D-8F72-5DEAE64958BC}" srcOrd="1" destOrd="0" presId="urn:microsoft.com/office/officeart/2009/3/layout/HorizontalOrganizationChart"/>
    <dgm:cxn modelId="{70157460-5C32-7E42-A9BF-ED41BCB33A43}" type="presParOf" srcId="{9441C830-A66B-4AFB-9252-8069549D4F0A}" destId="{B9E24DCA-DEF6-41DD-8228-40542DF88903}" srcOrd="2" destOrd="0" presId="urn:microsoft.com/office/officeart/2009/3/layout/HorizontalOrganizationChart"/>
    <dgm:cxn modelId="{B01F1BA0-FA91-5444-A101-DEE327B78E50}" type="presParOf" srcId="{96876921-77F4-4E08-9148-E99125692808}" destId="{72A5A8A1-C34D-4CC9-B014-4EDC4C60B5CB}" srcOrd="2" destOrd="0" presId="urn:microsoft.com/office/officeart/2009/3/layout/HorizontalOrganizationChart"/>
    <dgm:cxn modelId="{BC77DFF7-E26F-2B41-B9EE-7FD5D8DCBA08}" type="presParOf" srcId="{96876921-77F4-4E08-9148-E99125692808}" destId="{99464D45-2B22-432F-8F6C-3394CEC310A7}" srcOrd="3" destOrd="0" presId="urn:microsoft.com/office/officeart/2009/3/layout/HorizontalOrganizationChart"/>
    <dgm:cxn modelId="{704C3002-DABE-F54D-AC54-D998AF6B5396}" type="presParOf" srcId="{99464D45-2B22-432F-8F6C-3394CEC310A7}" destId="{7EEFA05D-0146-474D-BB41-35A44BBAC0EB}" srcOrd="0" destOrd="0" presId="urn:microsoft.com/office/officeart/2009/3/layout/HorizontalOrganizationChart"/>
    <dgm:cxn modelId="{7BD8CFC0-2550-1441-8D8C-72DF9F912531}" type="presParOf" srcId="{7EEFA05D-0146-474D-BB41-35A44BBAC0EB}" destId="{86A07B8D-FF15-4EFF-8681-05A46BF1E797}" srcOrd="0" destOrd="0" presId="urn:microsoft.com/office/officeart/2009/3/layout/HorizontalOrganizationChart"/>
    <dgm:cxn modelId="{9A3CED55-595E-7342-A4B7-EC5D58B356C3}" type="presParOf" srcId="{7EEFA05D-0146-474D-BB41-35A44BBAC0EB}" destId="{A4529214-DB2D-4B21-8831-F60F2A376559}" srcOrd="1" destOrd="0" presId="urn:microsoft.com/office/officeart/2009/3/layout/HorizontalOrganizationChart"/>
    <dgm:cxn modelId="{D19F967A-CBA5-BD45-B61D-C9ACBD4572B0}" type="presParOf" srcId="{99464D45-2B22-432F-8F6C-3394CEC310A7}" destId="{4C9D6515-EA4F-4DBF-A8FE-0711C70136B1}" srcOrd="1" destOrd="0" presId="urn:microsoft.com/office/officeart/2009/3/layout/HorizontalOrganizationChart"/>
    <dgm:cxn modelId="{412906AE-A0B7-1B41-BCDA-E35CF508F9FB}" type="presParOf" srcId="{99464D45-2B22-432F-8F6C-3394CEC310A7}" destId="{686779DB-34D3-4F60-84B6-A35826FF3C2A}" srcOrd="2" destOrd="0" presId="urn:microsoft.com/office/officeart/2009/3/layout/HorizontalOrganizationChart"/>
    <dgm:cxn modelId="{9FCB2ACB-8A9A-6A4D-AE0C-4A0AB2C38CF1}" type="presParOf" srcId="{96876921-77F4-4E08-9148-E99125692808}" destId="{B94BF64B-9716-424E-A851-42E8E7B2B9A7}" srcOrd="4" destOrd="0" presId="urn:microsoft.com/office/officeart/2009/3/layout/HorizontalOrganizationChart"/>
    <dgm:cxn modelId="{9DBF97BB-908B-A64E-A833-B04D764B626F}" type="presParOf" srcId="{96876921-77F4-4E08-9148-E99125692808}" destId="{31E814C1-FFDD-BA48-BF9D-F3C8FF892503}" srcOrd="5" destOrd="0" presId="urn:microsoft.com/office/officeart/2009/3/layout/HorizontalOrganizationChart"/>
    <dgm:cxn modelId="{A18EC728-2798-1B4E-A1D2-F6773BC4764D}" type="presParOf" srcId="{31E814C1-FFDD-BA48-BF9D-F3C8FF892503}" destId="{1780440E-D92A-B040-A710-F8D875101E05}" srcOrd="0" destOrd="0" presId="urn:microsoft.com/office/officeart/2009/3/layout/HorizontalOrganizationChart"/>
    <dgm:cxn modelId="{2CBA698A-E999-3248-8064-3E5C41C45550}" type="presParOf" srcId="{1780440E-D92A-B040-A710-F8D875101E05}" destId="{A73C4A40-2D47-BF42-9EF8-B3BEE9451F45}" srcOrd="0" destOrd="0" presId="urn:microsoft.com/office/officeart/2009/3/layout/HorizontalOrganizationChart"/>
    <dgm:cxn modelId="{793AE116-8277-3542-A3D1-3DA7EBA5011C}" type="presParOf" srcId="{1780440E-D92A-B040-A710-F8D875101E05}" destId="{BCDD8BD9-F9D2-4C44-AB56-5005F5FB7B08}" srcOrd="1" destOrd="0" presId="urn:microsoft.com/office/officeart/2009/3/layout/HorizontalOrganizationChart"/>
    <dgm:cxn modelId="{01F0C2AB-E425-F345-91C6-2B022DDC71DE}" type="presParOf" srcId="{31E814C1-FFDD-BA48-BF9D-F3C8FF892503}" destId="{B22D4294-1D49-E046-9CF9-7B480D0762E6}" srcOrd="1" destOrd="0" presId="urn:microsoft.com/office/officeart/2009/3/layout/HorizontalOrganizationChart"/>
    <dgm:cxn modelId="{0B7264E3-CAFA-B94E-A519-2D1E7960D642}" type="presParOf" srcId="{31E814C1-FFDD-BA48-BF9D-F3C8FF892503}" destId="{E1D0C206-488D-6348-BEA7-1FE8B1679EF7}" srcOrd="2" destOrd="0" presId="urn:microsoft.com/office/officeart/2009/3/layout/HorizontalOrganizationChart"/>
    <dgm:cxn modelId="{CA1BE8BB-77A8-3143-BFF3-1E47C2C529F2}" type="presParOf" srcId="{96876921-77F4-4E08-9148-E99125692808}" destId="{97BD78E0-6CC9-224B-9FDD-F11EE9BF8DF0}" srcOrd="6" destOrd="0" presId="urn:microsoft.com/office/officeart/2009/3/layout/HorizontalOrganizationChart"/>
    <dgm:cxn modelId="{2F1165A7-ED2E-3846-8EA9-496B1C6A2753}" type="presParOf" srcId="{96876921-77F4-4E08-9148-E99125692808}" destId="{F5564F5E-C23C-6041-B185-3508736BC161}" srcOrd="7" destOrd="0" presId="urn:microsoft.com/office/officeart/2009/3/layout/HorizontalOrganizationChart"/>
    <dgm:cxn modelId="{7174C6B5-6092-0D40-9824-5980179D732C}" type="presParOf" srcId="{F5564F5E-C23C-6041-B185-3508736BC161}" destId="{730C15AF-A2E3-334E-9C4F-2DA8AC61AB90}" srcOrd="0" destOrd="0" presId="urn:microsoft.com/office/officeart/2009/3/layout/HorizontalOrganizationChart"/>
    <dgm:cxn modelId="{077C8A51-92B7-484F-A6E8-B9DFECF335FD}" type="presParOf" srcId="{730C15AF-A2E3-334E-9C4F-2DA8AC61AB90}" destId="{19BA56B5-C34A-B64D-A239-C962FAC6DE3A}" srcOrd="0" destOrd="0" presId="urn:microsoft.com/office/officeart/2009/3/layout/HorizontalOrganizationChart"/>
    <dgm:cxn modelId="{6E69409D-829C-7F42-ADD4-6653ACD0AA1D}" type="presParOf" srcId="{730C15AF-A2E3-334E-9C4F-2DA8AC61AB90}" destId="{B13D6842-7E74-6E4A-B081-886229548982}" srcOrd="1" destOrd="0" presId="urn:microsoft.com/office/officeart/2009/3/layout/HorizontalOrganizationChart"/>
    <dgm:cxn modelId="{500FDA74-F43D-5D4E-AC45-F37EE0BD050A}" type="presParOf" srcId="{F5564F5E-C23C-6041-B185-3508736BC161}" destId="{DA228DBB-51B5-1545-814C-2E0469298B4C}" srcOrd="1" destOrd="0" presId="urn:microsoft.com/office/officeart/2009/3/layout/HorizontalOrganizationChart"/>
    <dgm:cxn modelId="{CEC1FB6C-B6D3-0142-A595-F766078EC240}" type="presParOf" srcId="{F5564F5E-C23C-6041-B185-3508736BC161}" destId="{D334E96E-D664-3443-8496-4E437BC45B67}" srcOrd="2" destOrd="0" presId="urn:microsoft.com/office/officeart/2009/3/layout/HorizontalOrganizationChart"/>
    <dgm:cxn modelId="{D9AF46A0-9F13-5445-9FCC-B39EBFC2743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D7A1EEB3-DAEB-2447-BB67-758FD9206E5E}" type="presOf" srcId="{23F1803F-276C-8041-9B7B-082F2BD1E946}" destId="{19BA56B5-C34A-B64D-A239-C962FAC6DE3A}" srcOrd="0" destOrd="0" presId="urn:microsoft.com/office/officeart/2009/3/layout/HorizontalOrganizationChart"/>
    <dgm:cxn modelId="{2CD806F5-9A65-8647-991C-DCDDF8D523B5}" type="presOf" srcId="{9AC2E227-803C-4016-BF2C-9291B6CAA290}" destId="{2A2AFDF2-2568-44F8-842C-3BFD70D9F2B1}"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A1DA044E-2BEC-D744-A641-67395412F893}" type="presOf" srcId="{E2369F6E-DA59-4F6E-BD69-6CAA013A82BE}" destId="{CD82D2C2-9EF5-4CA0-9CEE-9265A38A1F4A}"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A2FACC85-B2FC-0743-8AE1-9D84BEA33059}" type="presOf" srcId="{7638F483-EC40-4669-A117-0C6040B4A66B}" destId="{86A07B8D-FF15-4EFF-8681-05A46BF1E797}" srcOrd="0" destOrd="0" presId="urn:microsoft.com/office/officeart/2009/3/layout/HorizontalOrganizationChart"/>
    <dgm:cxn modelId="{52D1DEDC-4210-7245-8456-C0DB0ACBFDAF}" type="presOf" srcId="{7638F483-EC40-4669-A117-0C6040B4A66B}" destId="{A4529214-DB2D-4B21-8831-F60F2A376559}" srcOrd="1" destOrd="0" presId="urn:microsoft.com/office/officeart/2009/3/layout/HorizontalOrganizationChart"/>
    <dgm:cxn modelId="{F96FECAC-290A-954B-AC76-866E2BCC6ACD}" type="presOf" srcId="{87585F0D-6A81-F747-99EB-D14B33EBB618}" destId="{BCDD8BD9-F9D2-4C44-AB56-5005F5FB7B08}" srcOrd="1" destOrd="0" presId="urn:microsoft.com/office/officeart/2009/3/layout/HorizontalOrganizationChart"/>
    <dgm:cxn modelId="{755D0541-3D6C-2046-9999-3FA8C69E68C7}" type="presOf" srcId="{57E64457-75B6-40DF-86BF-80888D7FBBC5}" destId="{72A5A8A1-C34D-4CC9-B014-4EDC4C60B5CB}" srcOrd="0" destOrd="0" presId="urn:microsoft.com/office/officeart/2009/3/layout/HorizontalOrganizationChart"/>
    <dgm:cxn modelId="{807D2481-BF1E-A244-901D-97613F42A3ED}" type="presOf" srcId="{F05BBA42-D7AF-4BA0-8C3F-85B1FE28E48F}" destId="{18DB143D-9E27-4E02-AFA5-F665953CBC10}" srcOrd="0" destOrd="0" presId="urn:microsoft.com/office/officeart/2009/3/layout/HorizontalOrganizationChart"/>
    <dgm:cxn modelId="{480E894F-78ED-1D4E-A4C2-2FA8405DA668}" type="presOf" srcId="{9AC2E227-803C-4016-BF2C-9291B6CAA290}" destId="{9CD41DA5-A8A9-4189-B933-DCF665F7DF2D}" srcOrd="1" destOrd="0" presId="urn:microsoft.com/office/officeart/2009/3/layout/HorizontalOrganizationChart"/>
    <dgm:cxn modelId="{96C66AAD-9E49-7645-8EF0-0D9996EEB06F}" type="presOf" srcId="{18A5DCF8-381A-9740-A1DC-D1A5033A3647}" destId="{B94BF64B-9716-424E-A851-42E8E7B2B9A7}" srcOrd="0" destOrd="0" presId="urn:microsoft.com/office/officeart/2009/3/layout/HorizontalOrganizationChart"/>
    <dgm:cxn modelId="{852AD434-8613-8445-A95F-7AABF1E74204}" type="presOf" srcId="{3FA44A42-E0AE-412C-8071-9A37D30DD567}" destId="{22C8BBC7-02FA-4EF0-899A-834C1FEE39E3}" srcOrd="0" destOrd="0" presId="urn:microsoft.com/office/officeart/2009/3/layout/HorizontalOrganizationChart"/>
    <dgm:cxn modelId="{C5F56674-6928-F142-AE61-33B36ACD0857}"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874A911-EF73-7448-A22C-8C52BBBBAC18}" type="presOf" srcId="{5E91D41B-332E-E54E-BBB2-1256B9CC48C7}" destId="{97BD78E0-6CC9-224B-9FDD-F11EE9BF8DF0}" srcOrd="0" destOrd="0" presId="urn:microsoft.com/office/officeart/2009/3/layout/HorizontalOrganizationChart"/>
    <dgm:cxn modelId="{869C19BA-28A5-E34E-AD83-E24EA4F59A3E}"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F21234F-0912-D744-9A91-008B95AB19D4}" type="presOf" srcId="{23F1803F-276C-8041-9B7B-082F2BD1E946}" destId="{B13D6842-7E74-6E4A-B081-886229548982}" srcOrd="1" destOrd="0" presId="urn:microsoft.com/office/officeart/2009/3/layout/HorizontalOrganizationChart"/>
    <dgm:cxn modelId="{79F4A963-29B7-0C49-AAE4-D051D5BB2528}" type="presParOf" srcId="{18DB143D-9E27-4E02-AFA5-F665953CBC10}" destId="{07E01157-B979-4F6B-B892-75DB2A2B8B0F}" srcOrd="0" destOrd="0" presId="urn:microsoft.com/office/officeart/2009/3/layout/HorizontalOrganizationChart"/>
    <dgm:cxn modelId="{4A25455D-758B-474E-9652-7215E5FC1D1C}" type="presParOf" srcId="{07E01157-B979-4F6B-B892-75DB2A2B8B0F}" destId="{F686C23F-604E-4653-B2CB-27DBB6BED631}" srcOrd="0" destOrd="0" presId="urn:microsoft.com/office/officeart/2009/3/layout/HorizontalOrganizationChart"/>
    <dgm:cxn modelId="{F9308C2B-4835-6F47-8BCA-57E76D170D52}" type="presParOf" srcId="{F686C23F-604E-4653-B2CB-27DBB6BED631}" destId="{2A2AFDF2-2568-44F8-842C-3BFD70D9F2B1}" srcOrd="0" destOrd="0" presId="urn:microsoft.com/office/officeart/2009/3/layout/HorizontalOrganizationChart"/>
    <dgm:cxn modelId="{2BF84121-B325-6045-9EC3-CEF57511431A}" type="presParOf" srcId="{F686C23F-604E-4653-B2CB-27DBB6BED631}" destId="{9CD41DA5-A8A9-4189-B933-DCF665F7DF2D}" srcOrd="1" destOrd="0" presId="urn:microsoft.com/office/officeart/2009/3/layout/HorizontalOrganizationChart"/>
    <dgm:cxn modelId="{2327378A-1662-264D-BF22-D5665F26BDD2}" type="presParOf" srcId="{07E01157-B979-4F6B-B892-75DB2A2B8B0F}" destId="{96876921-77F4-4E08-9148-E99125692808}" srcOrd="1" destOrd="0" presId="urn:microsoft.com/office/officeart/2009/3/layout/HorizontalOrganizationChart"/>
    <dgm:cxn modelId="{6CBEDBCC-4AFD-F047-BD1C-4E998A6CF4A4}" type="presParOf" srcId="{96876921-77F4-4E08-9148-E99125692808}" destId="{CD82D2C2-9EF5-4CA0-9CEE-9265A38A1F4A}" srcOrd="0" destOrd="0" presId="urn:microsoft.com/office/officeart/2009/3/layout/HorizontalOrganizationChart"/>
    <dgm:cxn modelId="{11B2A598-982C-634C-A181-BB0F06BA84E5}" type="presParOf" srcId="{96876921-77F4-4E08-9148-E99125692808}" destId="{9441C830-A66B-4AFB-9252-8069549D4F0A}" srcOrd="1" destOrd="0" presId="urn:microsoft.com/office/officeart/2009/3/layout/HorizontalOrganizationChart"/>
    <dgm:cxn modelId="{0A7DA9ED-C504-6E46-8F12-32261910314B}" type="presParOf" srcId="{9441C830-A66B-4AFB-9252-8069549D4F0A}" destId="{FEAC7974-4462-4948-9F19-4D53C38CC88A}" srcOrd="0" destOrd="0" presId="urn:microsoft.com/office/officeart/2009/3/layout/HorizontalOrganizationChart"/>
    <dgm:cxn modelId="{E609281E-3A52-514A-B55B-C2143F5F5F32}" type="presParOf" srcId="{FEAC7974-4462-4948-9F19-4D53C38CC88A}" destId="{22C8BBC7-02FA-4EF0-899A-834C1FEE39E3}" srcOrd="0" destOrd="0" presId="urn:microsoft.com/office/officeart/2009/3/layout/HorizontalOrganizationChart"/>
    <dgm:cxn modelId="{1F59F5BD-B051-194A-ABEE-AE4C4BAB89F9}" type="presParOf" srcId="{FEAC7974-4462-4948-9F19-4D53C38CC88A}" destId="{CBD704CC-8D6F-4C39-AFA6-3825EE74A965}" srcOrd="1" destOrd="0" presId="urn:microsoft.com/office/officeart/2009/3/layout/HorizontalOrganizationChart"/>
    <dgm:cxn modelId="{5906C57C-A649-6D48-878F-653B498CFBAF}" type="presParOf" srcId="{9441C830-A66B-4AFB-9252-8069549D4F0A}" destId="{C4FE27A9-6818-468D-8F72-5DEAE64958BC}" srcOrd="1" destOrd="0" presId="urn:microsoft.com/office/officeart/2009/3/layout/HorizontalOrganizationChart"/>
    <dgm:cxn modelId="{FD498095-452C-9F49-8808-07C376BA845E}" type="presParOf" srcId="{9441C830-A66B-4AFB-9252-8069549D4F0A}" destId="{B9E24DCA-DEF6-41DD-8228-40542DF88903}" srcOrd="2" destOrd="0" presId="urn:microsoft.com/office/officeart/2009/3/layout/HorizontalOrganizationChart"/>
    <dgm:cxn modelId="{7FAAAB00-EAF0-8A46-B346-E79508FF8D00}" type="presParOf" srcId="{96876921-77F4-4E08-9148-E99125692808}" destId="{72A5A8A1-C34D-4CC9-B014-4EDC4C60B5CB}" srcOrd="2" destOrd="0" presId="urn:microsoft.com/office/officeart/2009/3/layout/HorizontalOrganizationChart"/>
    <dgm:cxn modelId="{E228371D-713E-C741-80C7-73B8E9DDC276}" type="presParOf" srcId="{96876921-77F4-4E08-9148-E99125692808}" destId="{99464D45-2B22-432F-8F6C-3394CEC310A7}" srcOrd="3" destOrd="0" presId="urn:microsoft.com/office/officeart/2009/3/layout/HorizontalOrganizationChart"/>
    <dgm:cxn modelId="{90C42250-6A84-3441-A914-2F8944FAF811}" type="presParOf" srcId="{99464D45-2B22-432F-8F6C-3394CEC310A7}" destId="{7EEFA05D-0146-474D-BB41-35A44BBAC0EB}" srcOrd="0" destOrd="0" presId="urn:microsoft.com/office/officeart/2009/3/layout/HorizontalOrganizationChart"/>
    <dgm:cxn modelId="{F207D45A-DDC4-204C-8CDD-D02F004ED37A}" type="presParOf" srcId="{7EEFA05D-0146-474D-BB41-35A44BBAC0EB}" destId="{86A07B8D-FF15-4EFF-8681-05A46BF1E797}" srcOrd="0" destOrd="0" presId="urn:microsoft.com/office/officeart/2009/3/layout/HorizontalOrganizationChart"/>
    <dgm:cxn modelId="{EB39AED1-AE63-F848-8376-49C3000BAE83}" type="presParOf" srcId="{7EEFA05D-0146-474D-BB41-35A44BBAC0EB}" destId="{A4529214-DB2D-4B21-8831-F60F2A376559}" srcOrd="1" destOrd="0" presId="urn:microsoft.com/office/officeart/2009/3/layout/HorizontalOrganizationChart"/>
    <dgm:cxn modelId="{2C696BBA-527A-F841-B7B5-1ACA1E518D78}" type="presParOf" srcId="{99464D45-2B22-432F-8F6C-3394CEC310A7}" destId="{4C9D6515-EA4F-4DBF-A8FE-0711C70136B1}" srcOrd="1" destOrd="0" presId="urn:microsoft.com/office/officeart/2009/3/layout/HorizontalOrganizationChart"/>
    <dgm:cxn modelId="{EB148CCC-EC87-5D43-8C22-5DFB6A431DCA}" type="presParOf" srcId="{99464D45-2B22-432F-8F6C-3394CEC310A7}" destId="{686779DB-34D3-4F60-84B6-A35826FF3C2A}" srcOrd="2" destOrd="0" presId="urn:microsoft.com/office/officeart/2009/3/layout/HorizontalOrganizationChart"/>
    <dgm:cxn modelId="{A4D5AA67-4F08-A14B-AAD0-77E38D76CD8D}" type="presParOf" srcId="{96876921-77F4-4E08-9148-E99125692808}" destId="{B94BF64B-9716-424E-A851-42E8E7B2B9A7}" srcOrd="4" destOrd="0" presId="urn:microsoft.com/office/officeart/2009/3/layout/HorizontalOrganizationChart"/>
    <dgm:cxn modelId="{7328CBF7-C186-FA46-8CB5-324332CB5019}" type="presParOf" srcId="{96876921-77F4-4E08-9148-E99125692808}" destId="{31E814C1-FFDD-BA48-BF9D-F3C8FF892503}" srcOrd="5" destOrd="0" presId="urn:microsoft.com/office/officeart/2009/3/layout/HorizontalOrganizationChart"/>
    <dgm:cxn modelId="{78A7FB6B-D8C2-444F-95D2-A2B6B0D8B1C3}" type="presParOf" srcId="{31E814C1-FFDD-BA48-BF9D-F3C8FF892503}" destId="{1780440E-D92A-B040-A710-F8D875101E05}" srcOrd="0" destOrd="0" presId="urn:microsoft.com/office/officeart/2009/3/layout/HorizontalOrganizationChart"/>
    <dgm:cxn modelId="{959D6925-D073-BC4A-8040-299D68A0766D}" type="presParOf" srcId="{1780440E-D92A-B040-A710-F8D875101E05}" destId="{A73C4A40-2D47-BF42-9EF8-B3BEE9451F45}" srcOrd="0" destOrd="0" presId="urn:microsoft.com/office/officeart/2009/3/layout/HorizontalOrganizationChart"/>
    <dgm:cxn modelId="{C3E276B8-782D-2344-A0D8-53EF0EA1F342}" type="presParOf" srcId="{1780440E-D92A-B040-A710-F8D875101E05}" destId="{BCDD8BD9-F9D2-4C44-AB56-5005F5FB7B08}" srcOrd="1" destOrd="0" presId="urn:microsoft.com/office/officeart/2009/3/layout/HorizontalOrganizationChart"/>
    <dgm:cxn modelId="{A12E4172-090B-6943-A4A4-F2317841ECCB}" type="presParOf" srcId="{31E814C1-FFDD-BA48-BF9D-F3C8FF892503}" destId="{B22D4294-1D49-E046-9CF9-7B480D0762E6}" srcOrd="1" destOrd="0" presId="urn:microsoft.com/office/officeart/2009/3/layout/HorizontalOrganizationChart"/>
    <dgm:cxn modelId="{FC429E4E-DE9A-A149-81EC-9B1C5EEFF499}" type="presParOf" srcId="{31E814C1-FFDD-BA48-BF9D-F3C8FF892503}" destId="{E1D0C206-488D-6348-BEA7-1FE8B1679EF7}" srcOrd="2" destOrd="0" presId="urn:microsoft.com/office/officeart/2009/3/layout/HorizontalOrganizationChart"/>
    <dgm:cxn modelId="{34A1D317-5C3C-0C46-AC23-85CEF9A0A89B}" type="presParOf" srcId="{96876921-77F4-4E08-9148-E99125692808}" destId="{97BD78E0-6CC9-224B-9FDD-F11EE9BF8DF0}" srcOrd="6" destOrd="0" presId="urn:microsoft.com/office/officeart/2009/3/layout/HorizontalOrganizationChart"/>
    <dgm:cxn modelId="{615C7214-735B-7349-8CEB-1742BDBC5AC7}" type="presParOf" srcId="{96876921-77F4-4E08-9148-E99125692808}" destId="{F5564F5E-C23C-6041-B185-3508736BC161}" srcOrd="7" destOrd="0" presId="urn:microsoft.com/office/officeart/2009/3/layout/HorizontalOrganizationChart"/>
    <dgm:cxn modelId="{8CB9B8DB-1526-534D-A28A-64082F4E7800}" type="presParOf" srcId="{F5564F5E-C23C-6041-B185-3508736BC161}" destId="{730C15AF-A2E3-334E-9C4F-2DA8AC61AB90}" srcOrd="0" destOrd="0" presId="urn:microsoft.com/office/officeart/2009/3/layout/HorizontalOrganizationChart"/>
    <dgm:cxn modelId="{7590A862-3ED9-FE4D-932F-52F9C88F9B7F}" type="presParOf" srcId="{730C15AF-A2E3-334E-9C4F-2DA8AC61AB90}" destId="{19BA56B5-C34A-B64D-A239-C962FAC6DE3A}" srcOrd="0" destOrd="0" presId="urn:microsoft.com/office/officeart/2009/3/layout/HorizontalOrganizationChart"/>
    <dgm:cxn modelId="{CD884AFF-FF59-C241-958A-9C71531929BA}" type="presParOf" srcId="{730C15AF-A2E3-334E-9C4F-2DA8AC61AB90}" destId="{B13D6842-7E74-6E4A-B081-886229548982}" srcOrd="1" destOrd="0" presId="urn:microsoft.com/office/officeart/2009/3/layout/HorizontalOrganizationChart"/>
    <dgm:cxn modelId="{B98BDC33-AA1A-A34B-8790-979448F6A365}" type="presParOf" srcId="{F5564F5E-C23C-6041-B185-3508736BC161}" destId="{DA228DBB-51B5-1545-814C-2E0469298B4C}" srcOrd="1" destOrd="0" presId="urn:microsoft.com/office/officeart/2009/3/layout/HorizontalOrganizationChart"/>
    <dgm:cxn modelId="{53BB7312-3493-9945-AA2D-33CD454F0192}" type="presParOf" srcId="{F5564F5E-C23C-6041-B185-3508736BC161}" destId="{D334E96E-D664-3443-8496-4E437BC45B67}" srcOrd="2" destOrd="0" presId="urn:microsoft.com/office/officeart/2009/3/layout/HorizontalOrganizationChart"/>
    <dgm:cxn modelId="{A4978EA7-EF49-5D49-8DF6-87EC28EFD16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39A7D04-48D7-4D9A-B0B2-2F74CEC5B9B2}" type="doc">
      <dgm:prSet loTypeId="urn:microsoft.com/office/officeart/2005/8/layout/vList2#1" loCatId="list" qsTypeId="urn:microsoft.com/office/officeart/2005/8/quickstyle/simple1#4" qsCatId="simple" csTypeId="urn:microsoft.com/office/officeart/2005/8/colors/accent2_2#4" csCatId="accent2" phldr="1"/>
      <dgm:spPr/>
      <dgm:t>
        <a:bodyPr/>
        <a:lstStyle/>
        <a:p>
          <a:endParaRPr lang="zh-CN" altLang="en-US"/>
        </a:p>
      </dgm:t>
    </dgm:pt>
    <dgm:pt modelId="{F3E22008-1530-44BF-979E-EDDAB623211A}">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？预测法</a:t>
          </a:r>
          <a:endParaRPr lang="zh-CN" altLang="en-US" sz="2400" dirty="0">
            <a:latin typeface="手札体-简粗体" panose="03000700000000000000" pitchFamily="66" charset="-122"/>
            <a:ea typeface="手札体-简粗体" panose="03000700000000000000" pitchFamily="66" charset="-122"/>
          </a:endParaRPr>
        </a:p>
      </dgm:t>
    </dgm:pt>
    <dgm:pt modelId="{558D49FB-E058-49FC-B0CF-C64D720D60C6}" type="parTrans" cxnId="{CDECF723-5DA6-49A0-AAC7-C5D0C1EDE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4D9C131-0CE1-4200-8997-44F51FC6F491}" type="sibTrans" cxnId="{CDECF723-5DA6-49A0-AAC7-C5D0C1EDE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EFB7869-AD5C-458E-84A0-B93A2D22F682}">
      <dgm:prSet phldrT="[文本]" custT="1"/>
      <dgm:spPr/>
      <dgm:t>
        <a:bodyPr/>
        <a:lstStyle/>
        <a:p>
          <a:r>
            <a:rPr lang="zh-CN" altLang="en-US" sz="2000" b="0" i="0" dirty="0" smtClean="0">
              <a:latin typeface="手札体-简粗体" panose="03000700000000000000" pitchFamily="66" charset="-122"/>
              <a:ea typeface="手札体-简粗体" panose="03000700000000000000" pitchFamily="66" charset="-122"/>
            </a:rPr>
            <a:t>利用直观材料，依靠</a:t>
          </a:r>
          <a:r>
            <a:rPr lang="zh-CN" altLang="en-US" sz="2000" b="0" i="0" dirty="0" smtClean="0">
              <a:solidFill>
                <a:srgbClr val="FF0000"/>
              </a:solidFill>
              <a:latin typeface="手札体-简粗体" panose="03000700000000000000" pitchFamily="66" charset="-122"/>
              <a:ea typeface="手札体-简粗体" panose="03000700000000000000" pitchFamily="66" charset="-122"/>
            </a:rPr>
            <a:t>个人经验的主观判断</a:t>
          </a:r>
          <a:r>
            <a:rPr lang="zh-CN" altLang="en-US" sz="2000" b="0" i="0" dirty="0" smtClean="0">
              <a:latin typeface="手札体-简粗体" panose="03000700000000000000" pitchFamily="66" charset="-122"/>
              <a:ea typeface="手札体-简粗体" panose="03000700000000000000" pitchFamily="66" charset="-122"/>
            </a:rPr>
            <a:t>和综合分析能力，对事物未来的状况和趋势做出预测。</a:t>
          </a:r>
          <a:endParaRPr lang="zh-CN" altLang="en-US" sz="2000" dirty="0">
            <a:latin typeface="手札体-简粗体" panose="03000700000000000000" pitchFamily="66" charset="-122"/>
            <a:ea typeface="手札体-简粗体" panose="03000700000000000000" pitchFamily="66" charset="-122"/>
          </a:endParaRPr>
        </a:p>
      </dgm:t>
    </dgm:pt>
    <dgm:pt modelId="{5FD862F2-0A91-402D-A98F-71D8F63A531D}" type="parTrans" cxnId="{4D0EC10D-BA78-4E7C-BD42-CDD5A73D73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0A6AAC0-990F-4002-9EA7-3EAA2ED16753}" type="sibTrans" cxnId="{4D0EC10D-BA78-4E7C-BD42-CDD5A73D73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11BE9BF-195D-4B89-95DC-C1853D4B71A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？预测法</a:t>
          </a:r>
          <a:endParaRPr lang="zh-CN" altLang="en-US" sz="2400" dirty="0">
            <a:latin typeface="手札体-简粗体" panose="03000700000000000000" pitchFamily="66" charset="-122"/>
            <a:ea typeface="手札体-简粗体" panose="03000700000000000000" pitchFamily="66" charset="-122"/>
          </a:endParaRPr>
        </a:p>
      </dgm:t>
    </dgm:pt>
    <dgm:pt modelId="{B95D155D-C48A-47C1-A29C-E20D6486CAFD}" type="parTrans" cxnId="{9E29AA01-5D1D-4455-B2AA-EF18BDCE0A5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6AB64B4-9670-4E35-B3A2-9CEBB891E0EA}" type="sibTrans" cxnId="{9E29AA01-5D1D-4455-B2AA-EF18BDCE0A5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227AF37-81A6-403D-AD5C-43167C7A5825}">
      <dgm:prSet phldrT="[文本]" custT="1"/>
      <dgm:spPr/>
      <dgm:t>
        <a:bodyPr/>
        <a:lstStyle/>
        <a:p>
          <a:r>
            <a:rPr lang="zh-CN" altLang="en-US" sz="2000" b="0" i="0" dirty="0" smtClean="0">
              <a:latin typeface="手札体-简粗体" panose="03000700000000000000" pitchFamily="66" charset="-122"/>
              <a:ea typeface="手札体-简粗体" panose="03000700000000000000" pitchFamily="66" charset="-122"/>
            </a:rPr>
            <a:t>根据变量之间存在的</a:t>
          </a:r>
          <a:r>
            <a:rPr lang="zh-CN" altLang="en-US" sz="2000" b="0" i="0" dirty="0" smtClean="0">
              <a:solidFill>
                <a:srgbClr val="FF0000"/>
              </a:solidFill>
              <a:latin typeface="手札体-简粗体" panose="03000700000000000000" pitchFamily="66" charset="-122"/>
              <a:ea typeface="手札体-简粗体" panose="03000700000000000000" pitchFamily="66" charset="-122"/>
            </a:rPr>
            <a:t>数量关系</a:t>
          </a:r>
          <a:r>
            <a:rPr lang="zh-CN" altLang="en-US" sz="2000" b="0" i="0" dirty="0" smtClean="0">
              <a:latin typeface="手札体-简粗体" panose="03000700000000000000" pitchFamily="66" charset="-122"/>
              <a:ea typeface="手札体-简粗体" panose="03000700000000000000" pitchFamily="66" charset="-122"/>
            </a:rPr>
            <a:t>建立数学模型来进行预测的方法。</a:t>
          </a:r>
          <a:endParaRPr lang="zh-CN" altLang="en-US" sz="2000" dirty="0">
            <a:latin typeface="手札体-简粗体" panose="03000700000000000000" pitchFamily="66" charset="-122"/>
            <a:ea typeface="手札体-简粗体" panose="03000700000000000000" pitchFamily="66" charset="-122"/>
          </a:endParaRPr>
        </a:p>
      </dgm:t>
    </dgm:pt>
    <dgm:pt modelId="{D24727F3-8F52-4BAE-A0AA-0DFCA908F16D}" type="parTrans" cxnId="{233DCEB9-E0C7-40D6-BD56-D20C69E296D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995C5AE-1473-46C5-A68F-23417BA22502}" type="sibTrans" cxnId="{233DCEB9-E0C7-40D6-BD56-D20C69E296D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584B3D8-EF54-49F0-9CAE-039829D3B8E0}">
      <dgm:prSet phldrT="[文本]" custT="1"/>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396969E1-C071-48C9-8390-822A3E570322}" type="parTrans" cxnId="{B6A45B4E-CF6A-4934-9FEA-04554D5D474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2990C64-1005-4B4E-99A7-1DB22B1A0036}" type="sibTrans" cxnId="{B6A45B4E-CF6A-4934-9FEA-04554D5D474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A25A9C-55B4-42CA-95EC-B19D399EB6D8}" type="pres">
      <dgm:prSet presAssocID="{539A7D04-48D7-4D9A-B0B2-2F74CEC5B9B2}" presName="linear" presStyleCnt="0">
        <dgm:presLayoutVars>
          <dgm:animLvl val="lvl"/>
          <dgm:resizeHandles val="exact"/>
        </dgm:presLayoutVars>
      </dgm:prSet>
      <dgm:spPr/>
      <dgm:t>
        <a:bodyPr/>
        <a:lstStyle/>
        <a:p>
          <a:endParaRPr lang="zh-CN" altLang="en-US"/>
        </a:p>
      </dgm:t>
    </dgm:pt>
    <dgm:pt modelId="{6EA3AC71-546D-480E-90A2-A54DC1B166D2}" type="pres">
      <dgm:prSet presAssocID="{F3E22008-1530-44BF-979E-EDDAB623211A}" presName="parentText" presStyleLbl="node1" presStyleIdx="0" presStyleCnt="2" custScaleX="40998" custLinFactNeighborX="-29501" custLinFactNeighborY="-3603">
        <dgm:presLayoutVars>
          <dgm:chMax val="0"/>
          <dgm:bulletEnabled val="1"/>
        </dgm:presLayoutVars>
      </dgm:prSet>
      <dgm:spPr/>
      <dgm:t>
        <a:bodyPr/>
        <a:lstStyle/>
        <a:p>
          <a:endParaRPr lang="zh-CN" altLang="en-US"/>
        </a:p>
      </dgm:t>
    </dgm:pt>
    <dgm:pt modelId="{523C4D8F-40A4-4BCF-AC6A-08574CABA536}" type="pres">
      <dgm:prSet presAssocID="{F3E22008-1530-44BF-979E-EDDAB623211A}" presName="childText" presStyleLbl="revTx" presStyleIdx="0" presStyleCnt="2">
        <dgm:presLayoutVars>
          <dgm:bulletEnabled val="1"/>
        </dgm:presLayoutVars>
      </dgm:prSet>
      <dgm:spPr/>
      <dgm:t>
        <a:bodyPr/>
        <a:lstStyle/>
        <a:p>
          <a:endParaRPr lang="zh-CN" altLang="en-US"/>
        </a:p>
      </dgm:t>
    </dgm:pt>
    <dgm:pt modelId="{76217124-854E-44F4-9E6F-AB742C8C0AB1}" type="pres">
      <dgm:prSet presAssocID="{711BE9BF-195D-4B89-95DC-C1853D4B71A2}" presName="parentText" presStyleLbl="node1" presStyleIdx="1" presStyleCnt="2" custScaleX="40998" custLinFactNeighborX="-29501" custLinFactNeighborY="-3260">
        <dgm:presLayoutVars>
          <dgm:chMax val="0"/>
          <dgm:bulletEnabled val="1"/>
        </dgm:presLayoutVars>
      </dgm:prSet>
      <dgm:spPr/>
      <dgm:t>
        <a:bodyPr/>
        <a:lstStyle/>
        <a:p>
          <a:endParaRPr lang="zh-CN" altLang="en-US"/>
        </a:p>
      </dgm:t>
    </dgm:pt>
    <dgm:pt modelId="{DD34DC62-0A14-4D9A-832E-B97982287845}" type="pres">
      <dgm:prSet presAssocID="{711BE9BF-195D-4B89-95DC-C1853D4B71A2}" presName="childText" presStyleLbl="revTx" presStyleIdx="1" presStyleCnt="2">
        <dgm:presLayoutVars>
          <dgm:bulletEnabled val="1"/>
        </dgm:presLayoutVars>
      </dgm:prSet>
      <dgm:spPr/>
      <dgm:t>
        <a:bodyPr/>
        <a:lstStyle/>
        <a:p>
          <a:endParaRPr lang="zh-CN" altLang="en-US"/>
        </a:p>
      </dgm:t>
    </dgm:pt>
  </dgm:ptLst>
  <dgm:cxnLst>
    <dgm:cxn modelId="{9DC2C717-A7D8-47F9-A3BD-B2F77CE85874}" type="presOf" srcId="{5584B3D8-EF54-49F0-9CAE-039829D3B8E0}" destId="{DD34DC62-0A14-4D9A-832E-B97982287845}" srcOrd="0" destOrd="1" presId="urn:microsoft.com/office/officeart/2005/8/layout/vList2#1"/>
    <dgm:cxn modelId="{9E29AA01-5D1D-4455-B2AA-EF18BDCE0A5E}" srcId="{539A7D04-48D7-4D9A-B0B2-2F74CEC5B9B2}" destId="{711BE9BF-195D-4B89-95DC-C1853D4B71A2}" srcOrd="1" destOrd="0" parTransId="{B95D155D-C48A-47C1-A29C-E20D6486CAFD}" sibTransId="{B6AB64B4-9670-4E35-B3A2-9CEBB891E0EA}"/>
    <dgm:cxn modelId="{FE6F1C5F-943D-4983-AB4B-D9C017C247B2}" type="presOf" srcId="{2EFB7869-AD5C-458E-84A0-B93A2D22F682}" destId="{523C4D8F-40A4-4BCF-AC6A-08574CABA536}" srcOrd="0" destOrd="0" presId="urn:microsoft.com/office/officeart/2005/8/layout/vList2#1"/>
    <dgm:cxn modelId="{4D0EC10D-BA78-4E7C-BD42-CDD5A73D73EC}" srcId="{F3E22008-1530-44BF-979E-EDDAB623211A}" destId="{2EFB7869-AD5C-458E-84A0-B93A2D22F682}" srcOrd="0" destOrd="0" parTransId="{5FD862F2-0A91-402D-A98F-71D8F63A531D}" sibTransId="{E0A6AAC0-990F-4002-9EA7-3EAA2ED16753}"/>
    <dgm:cxn modelId="{A3800802-3482-4B35-A8F6-FE9571322A52}" type="presOf" srcId="{539A7D04-48D7-4D9A-B0B2-2F74CEC5B9B2}" destId="{8AA25A9C-55B4-42CA-95EC-B19D399EB6D8}" srcOrd="0" destOrd="0" presId="urn:microsoft.com/office/officeart/2005/8/layout/vList2#1"/>
    <dgm:cxn modelId="{CDECF723-5DA6-49A0-AAC7-C5D0C1EDE168}" srcId="{539A7D04-48D7-4D9A-B0B2-2F74CEC5B9B2}" destId="{F3E22008-1530-44BF-979E-EDDAB623211A}" srcOrd="0" destOrd="0" parTransId="{558D49FB-E058-49FC-B0CF-C64D720D60C6}" sibTransId="{74D9C131-0CE1-4200-8997-44F51FC6F491}"/>
    <dgm:cxn modelId="{233DCEB9-E0C7-40D6-BD56-D20C69E296D1}" srcId="{711BE9BF-195D-4B89-95DC-C1853D4B71A2}" destId="{A227AF37-81A6-403D-AD5C-43167C7A5825}" srcOrd="0" destOrd="0" parTransId="{D24727F3-8F52-4BAE-A0AA-0DFCA908F16D}" sibTransId="{C995C5AE-1473-46C5-A68F-23417BA22502}"/>
    <dgm:cxn modelId="{B6A45B4E-CF6A-4934-9FEA-04554D5D4742}" srcId="{711BE9BF-195D-4B89-95DC-C1853D4B71A2}" destId="{5584B3D8-EF54-49F0-9CAE-039829D3B8E0}" srcOrd="1" destOrd="0" parTransId="{396969E1-C071-48C9-8390-822A3E570322}" sibTransId="{52990C64-1005-4B4E-99A7-1DB22B1A0036}"/>
    <dgm:cxn modelId="{4FC8E97A-16DC-4DC6-A6FE-1535C84734DA}" type="presOf" srcId="{711BE9BF-195D-4B89-95DC-C1853D4B71A2}" destId="{76217124-854E-44F4-9E6F-AB742C8C0AB1}" srcOrd="0" destOrd="0" presId="urn:microsoft.com/office/officeart/2005/8/layout/vList2#1"/>
    <dgm:cxn modelId="{29E5992F-F41D-41CD-88DA-56629099BBC8}" type="presOf" srcId="{F3E22008-1530-44BF-979E-EDDAB623211A}" destId="{6EA3AC71-546D-480E-90A2-A54DC1B166D2}" srcOrd="0" destOrd="0" presId="urn:microsoft.com/office/officeart/2005/8/layout/vList2#1"/>
    <dgm:cxn modelId="{0D3F91A4-6AE6-48D2-AC3F-3695EEC6DA0C}" type="presOf" srcId="{A227AF37-81A6-403D-AD5C-43167C7A5825}" destId="{DD34DC62-0A14-4D9A-832E-B97982287845}" srcOrd="0" destOrd="0" presId="urn:microsoft.com/office/officeart/2005/8/layout/vList2#1"/>
    <dgm:cxn modelId="{D912FE5A-4E1D-4E15-AEF9-2CB37DB17D45}" type="presParOf" srcId="{8AA25A9C-55B4-42CA-95EC-B19D399EB6D8}" destId="{6EA3AC71-546D-480E-90A2-A54DC1B166D2}" srcOrd="0" destOrd="0" presId="urn:microsoft.com/office/officeart/2005/8/layout/vList2#1"/>
    <dgm:cxn modelId="{63B78550-BFE4-4C4A-A8DD-417C8D853B86}" type="presParOf" srcId="{8AA25A9C-55B4-42CA-95EC-B19D399EB6D8}" destId="{523C4D8F-40A4-4BCF-AC6A-08574CABA536}" srcOrd="1" destOrd="0" presId="urn:microsoft.com/office/officeart/2005/8/layout/vList2#1"/>
    <dgm:cxn modelId="{89E2C98D-77F7-475D-BA2B-D7081570DEFA}" type="presParOf" srcId="{8AA25A9C-55B4-42CA-95EC-B19D399EB6D8}" destId="{76217124-854E-44F4-9E6F-AB742C8C0AB1}" srcOrd="2" destOrd="0" presId="urn:microsoft.com/office/officeart/2005/8/layout/vList2#1"/>
    <dgm:cxn modelId="{18A356DF-6C89-48FD-BA39-7858ACCEAC20}" type="presParOf" srcId="{8AA25A9C-55B4-42CA-95EC-B19D399EB6D8}" destId="{DD34DC62-0A14-4D9A-832E-B97982287845}" srcOrd="3"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FBA8BF0E-2113-7947-9ABA-8664CDCF58E4}"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8F4E12F-E468-584E-8E45-211D60802668}" type="presOf" srcId="{18A5DCF8-381A-9740-A1DC-D1A5033A3647}" destId="{B94BF64B-9716-424E-A851-42E8E7B2B9A7}" srcOrd="0" destOrd="0" presId="urn:microsoft.com/office/officeart/2009/3/layout/HorizontalOrganizationChart"/>
    <dgm:cxn modelId="{7E63F7B3-BA9B-4249-868F-F5705083F2AB}" type="presOf" srcId="{E2369F6E-DA59-4F6E-BD69-6CAA013A82BE}" destId="{CD82D2C2-9EF5-4CA0-9CEE-9265A38A1F4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1E4F7146-CBDE-7C45-8913-DC71EFDFADBE}"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4E69FB09-5587-3C45-A35B-6F83826FE6D3}" type="presOf" srcId="{7638F483-EC40-4669-A117-0C6040B4A66B}" destId="{A4529214-DB2D-4B21-8831-F60F2A376559}" srcOrd="1" destOrd="0" presId="urn:microsoft.com/office/officeart/2009/3/layout/HorizontalOrganizationChart"/>
    <dgm:cxn modelId="{E9D9739B-7ED4-1F43-95FE-DFF450665717}" type="presOf" srcId="{5E91D41B-332E-E54E-BBB2-1256B9CC48C7}" destId="{97BD78E0-6CC9-224B-9FDD-F11EE9BF8DF0}" srcOrd="0" destOrd="0" presId="urn:microsoft.com/office/officeart/2009/3/layout/HorizontalOrganizationChart"/>
    <dgm:cxn modelId="{41109681-9F46-3D4C-8EE6-58E05B40B296}" type="presOf" srcId="{7638F483-EC40-4669-A117-0C6040B4A66B}" destId="{86A07B8D-FF15-4EFF-8681-05A46BF1E797}" srcOrd="0" destOrd="0" presId="urn:microsoft.com/office/officeart/2009/3/layout/HorizontalOrganizationChart"/>
    <dgm:cxn modelId="{5816E357-20FE-3D48-8698-3C295F581B15}" type="presOf" srcId="{23F1803F-276C-8041-9B7B-082F2BD1E946}" destId="{B13D6842-7E74-6E4A-B081-886229548982}" srcOrd="1" destOrd="0" presId="urn:microsoft.com/office/officeart/2009/3/layout/HorizontalOrganizationChart"/>
    <dgm:cxn modelId="{64BC084E-AC57-1840-AD68-24C0D68AC75C}"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CD9F58E-B5D7-0F4C-9DF8-AC2AEF57B5A9}" type="presOf" srcId="{3FA44A42-E0AE-412C-8071-9A37D30DD567}" destId="{CBD704CC-8D6F-4C39-AFA6-3825EE74A965}" srcOrd="1" destOrd="0" presId="urn:microsoft.com/office/officeart/2009/3/layout/HorizontalOrganizationChart"/>
    <dgm:cxn modelId="{1FA1E11D-C50A-544F-8285-4489EEDCCFBF}" type="presOf" srcId="{3FA44A42-E0AE-412C-8071-9A37D30DD567}" destId="{22C8BBC7-02FA-4EF0-899A-834C1FEE39E3}" srcOrd="0" destOrd="0" presId="urn:microsoft.com/office/officeart/2009/3/layout/HorizontalOrganizationChart"/>
    <dgm:cxn modelId="{84901A57-5FEF-AD4C-8C26-7AAE64C0EEE2}"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D45CC643-6F67-D640-812A-51B814167727}" type="presOf" srcId="{23F1803F-276C-8041-9B7B-082F2BD1E946}" destId="{19BA56B5-C34A-B64D-A239-C962FAC6DE3A}" srcOrd="0" destOrd="0" presId="urn:microsoft.com/office/officeart/2009/3/layout/HorizontalOrganizationChart"/>
    <dgm:cxn modelId="{6EAD6571-4789-8644-B261-38A9BF5B7974}" type="presOf" srcId="{57E64457-75B6-40DF-86BF-80888D7FBBC5}" destId="{72A5A8A1-C34D-4CC9-B014-4EDC4C60B5CB}" srcOrd="0" destOrd="0" presId="urn:microsoft.com/office/officeart/2009/3/layout/HorizontalOrganizationChart"/>
    <dgm:cxn modelId="{DC69A921-6855-F247-826C-5EDB4AEA85CC}" type="presOf" srcId="{9AC2E227-803C-4016-BF2C-9291B6CAA290}" destId="{2A2AFDF2-2568-44F8-842C-3BFD70D9F2B1}" srcOrd="0" destOrd="0" presId="urn:microsoft.com/office/officeart/2009/3/layout/HorizontalOrganizationChart"/>
    <dgm:cxn modelId="{5B5CB63B-858C-A24D-B7E5-B22C10F5C16F}" type="presParOf" srcId="{18DB143D-9E27-4E02-AFA5-F665953CBC10}" destId="{07E01157-B979-4F6B-B892-75DB2A2B8B0F}" srcOrd="0" destOrd="0" presId="urn:microsoft.com/office/officeart/2009/3/layout/HorizontalOrganizationChart"/>
    <dgm:cxn modelId="{45503919-99B7-0945-AC2E-9C87557B28B5}" type="presParOf" srcId="{07E01157-B979-4F6B-B892-75DB2A2B8B0F}" destId="{F686C23F-604E-4653-B2CB-27DBB6BED631}" srcOrd="0" destOrd="0" presId="urn:microsoft.com/office/officeart/2009/3/layout/HorizontalOrganizationChart"/>
    <dgm:cxn modelId="{979C871A-E9C0-574C-8C27-73A0452E7904}" type="presParOf" srcId="{F686C23F-604E-4653-B2CB-27DBB6BED631}" destId="{2A2AFDF2-2568-44F8-842C-3BFD70D9F2B1}" srcOrd="0" destOrd="0" presId="urn:microsoft.com/office/officeart/2009/3/layout/HorizontalOrganizationChart"/>
    <dgm:cxn modelId="{46007962-95A2-6641-AFA8-48827B380F1D}" type="presParOf" srcId="{F686C23F-604E-4653-B2CB-27DBB6BED631}" destId="{9CD41DA5-A8A9-4189-B933-DCF665F7DF2D}" srcOrd="1" destOrd="0" presId="urn:microsoft.com/office/officeart/2009/3/layout/HorizontalOrganizationChart"/>
    <dgm:cxn modelId="{DA03A95B-0A09-2345-BCF8-67366A77E9D2}" type="presParOf" srcId="{07E01157-B979-4F6B-B892-75DB2A2B8B0F}" destId="{96876921-77F4-4E08-9148-E99125692808}" srcOrd="1" destOrd="0" presId="urn:microsoft.com/office/officeart/2009/3/layout/HorizontalOrganizationChart"/>
    <dgm:cxn modelId="{4AABF40C-5226-994A-BA17-D44A23CD3D17}" type="presParOf" srcId="{96876921-77F4-4E08-9148-E99125692808}" destId="{CD82D2C2-9EF5-4CA0-9CEE-9265A38A1F4A}" srcOrd="0" destOrd="0" presId="urn:microsoft.com/office/officeart/2009/3/layout/HorizontalOrganizationChart"/>
    <dgm:cxn modelId="{95FF1F3D-D8D2-6B4F-91FA-1E5FA4D6CD1A}" type="presParOf" srcId="{96876921-77F4-4E08-9148-E99125692808}" destId="{9441C830-A66B-4AFB-9252-8069549D4F0A}" srcOrd="1" destOrd="0" presId="urn:microsoft.com/office/officeart/2009/3/layout/HorizontalOrganizationChart"/>
    <dgm:cxn modelId="{7A85CF16-43D6-4E42-A345-B773F0BD2223}" type="presParOf" srcId="{9441C830-A66B-4AFB-9252-8069549D4F0A}" destId="{FEAC7974-4462-4948-9F19-4D53C38CC88A}" srcOrd="0" destOrd="0" presId="urn:microsoft.com/office/officeart/2009/3/layout/HorizontalOrganizationChart"/>
    <dgm:cxn modelId="{DF0C26C2-A1EE-2746-8F10-4E0B12627444}" type="presParOf" srcId="{FEAC7974-4462-4948-9F19-4D53C38CC88A}" destId="{22C8BBC7-02FA-4EF0-899A-834C1FEE39E3}" srcOrd="0" destOrd="0" presId="urn:microsoft.com/office/officeart/2009/3/layout/HorizontalOrganizationChart"/>
    <dgm:cxn modelId="{96FB1771-8A84-7C44-B86E-0035F733A592}" type="presParOf" srcId="{FEAC7974-4462-4948-9F19-4D53C38CC88A}" destId="{CBD704CC-8D6F-4C39-AFA6-3825EE74A965}" srcOrd="1" destOrd="0" presId="urn:microsoft.com/office/officeart/2009/3/layout/HorizontalOrganizationChart"/>
    <dgm:cxn modelId="{FBB07A30-B7DC-4F41-9026-573868104A6F}" type="presParOf" srcId="{9441C830-A66B-4AFB-9252-8069549D4F0A}" destId="{C4FE27A9-6818-468D-8F72-5DEAE64958BC}" srcOrd="1" destOrd="0" presId="urn:microsoft.com/office/officeart/2009/3/layout/HorizontalOrganizationChart"/>
    <dgm:cxn modelId="{9A7FCCA7-0DA6-764B-902F-F5F85A7A7C70}" type="presParOf" srcId="{9441C830-A66B-4AFB-9252-8069549D4F0A}" destId="{B9E24DCA-DEF6-41DD-8228-40542DF88903}" srcOrd="2" destOrd="0" presId="urn:microsoft.com/office/officeart/2009/3/layout/HorizontalOrganizationChart"/>
    <dgm:cxn modelId="{2353B4FC-B6DF-BC40-9893-A6C16285163A}" type="presParOf" srcId="{96876921-77F4-4E08-9148-E99125692808}" destId="{72A5A8A1-C34D-4CC9-B014-4EDC4C60B5CB}" srcOrd="2" destOrd="0" presId="urn:microsoft.com/office/officeart/2009/3/layout/HorizontalOrganizationChart"/>
    <dgm:cxn modelId="{CE03A36F-292D-FB45-A606-F716BDE34B50}" type="presParOf" srcId="{96876921-77F4-4E08-9148-E99125692808}" destId="{99464D45-2B22-432F-8F6C-3394CEC310A7}" srcOrd="3" destOrd="0" presId="urn:microsoft.com/office/officeart/2009/3/layout/HorizontalOrganizationChart"/>
    <dgm:cxn modelId="{01EEE096-208B-9C45-A856-2E11BD664046}" type="presParOf" srcId="{99464D45-2B22-432F-8F6C-3394CEC310A7}" destId="{7EEFA05D-0146-474D-BB41-35A44BBAC0EB}" srcOrd="0" destOrd="0" presId="urn:microsoft.com/office/officeart/2009/3/layout/HorizontalOrganizationChart"/>
    <dgm:cxn modelId="{4706D175-15CB-BC44-AC09-B0F17CF561D1}" type="presParOf" srcId="{7EEFA05D-0146-474D-BB41-35A44BBAC0EB}" destId="{86A07B8D-FF15-4EFF-8681-05A46BF1E797}" srcOrd="0" destOrd="0" presId="urn:microsoft.com/office/officeart/2009/3/layout/HorizontalOrganizationChart"/>
    <dgm:cxn modelId="{DD02CD7B-6523-1B49-9118-1E22A30A0978}" type="presParOf" srcId="{7EEFA05D-0146-474D-BB41-35A44BBAC0EB}" destId="{A4529214-DB2D-4B21-8831-F60F2A376559}" srcOrd="1" destOrd="0" presId="urn:microsoft.com/office/officeart/2009/3/layout/HorizontalOrganizationChart"/>
    <dgm:cxn modelId="{C95C129E-B4CC-6A44-9C56-5C7F6AED4710}" type="presParOf" srcId="{99464D45-2B22-432F-8F6C-3394CEC310A7}" destId="{4C9D6515-EA4F-4DBF-A8FE-0711C70136B1}" srcOrd="1" destOrd="0" presId="urn:microsoft.com/office/officeart/2009/3/layout/HorizontalOrganizationChart"/>
    <dgm:cxn modelId="{FCA29B89-21C2-8541-B8FA-65B943FBAE5B}" type="presParOf" srcId="{99464D45-2B22-432F-8F6C-3394CEC310A7}" destId="{686779DB-34D3-4F60-84B6-A35826FF3C2A}" srcOrd="2" destOrd="0" presId="urn:microsoft.com/office/officeart/2009/3/layout/HorizontalOrganizationChart"/>
    <dgm:cxn modelId="{3AB40949-D48C-3445-9DF8-805F4B71CC13}" type="presParOf" srcId="{96876921-77F4-4E08-9148-E99125692808}" destId="{B94BF64B-9716-424E-A851-42E8E7B2B9A7}" srcOrd="4" destOrd="0" presId="urn:microsoft.com/office/officeart/2009/3/layout/HorizontalOrganizationChart"/>
    <dgm:cxn modelId="{8846843B-D3DE-A148-9639-01F78E9A412E}" type="presParOf" srcId="{96876921-77F4-4E08-9148-E99125692808}" destId="{31E814C1-FFDD-BA48-BF9D-F3C8FF892503}" srcOrd="5" destOrd="0" presId="urn:microsoft.com/office/officeart/2009/3/layout/HorizontalOrganizationChart"/>
    <dgm:cxn modelId="{13BB732E-9640-4B42-8A94-9EAFF0D067D0}" type="presParOf" srcId="{31E814C1-FFDD-BA48-BF9D-F3C8FF892503}" destId="{1780440E-D92A-B040-A710-F8D875101E05}" srcOrd="0" destOrd="0" presId="urn:microsoft.com/office/officeart/2009/3/layout/HorizontalOrganizationChart"/>
    <dgm:cxn modelId="{5522199C-A64D-C440-8F95-EB909CF11C2B}" type="presParOf" srcId="{1780440E-D92A-B040-A710-F8D875101E05}" destId="{A73C4A40-2D47-BF42-9EF8-B3BEE9451F45}" srcOrd="0" destOrd="0" presId="urn:microsoft.com/office/officeart/2009/3/layout/HorizontalOrganizationChart"/>
    <dgm:cxn modelId="{1A888F0C-A239-3D4D-BC80-0C6540D4BD13}" type="presParOf" srcId="{1780440E-D92A-B040-A710-F8D875101E05}" destId="{BCDD8BD9-F9D2-4C44-AB56-5005F5FB7B08}" srcOrd="1" destOrd="0" presId="urn:microsoft.com/office/officeart/2009/3/layout/HorizontalOrganizationChart"/>
    <dgm:cxn modelId="{804BD336-B238-B14A-AA58-3375F60866DE}" type="presParOf" srcId="{31E814C1-FFDD-BA48-BF9D-F3C8FF892503}" destId="{B22D4294-1D49-E046-9CF9-7B480D0762E6}" srcOrd="1" destOrd="0" presId="urn:microsoft.com/office/officeart/2009/3/layout/HorizontalOrganizationChart"/>
    <dgm:cxn modelId="{A28CD197-FD9E-4E48-A21A-2DEF16E749E9}" type="presParOf" srcId="{31E814C1-FFDD-BA48-BF9D-F3C8FF892503}" destId="{E1D0C206-488D-6348-BEA7-1FE8B1679EF7}" srcOrd="2" destOrd="0" presId="urn:microsoft.com/office/officeart/2009/3/layout/HorizontalOrganizationChart"/>
    <dgm:cxn modelId="{5D2122EB-9584-DE47-8F86-C34B5F1BE26D}" type="presParOf" srcId="{96876921-77F4-4E08-9148-E99125692808}" destId="{97BD78E0-6CC9-224B-9FDD-F11EE9BF8DF0}" srcOrd="6" destOrd="0" presId="urn:microsoft.com/office/officeart/2009/3/layout/HorizontalOrganizationChart"/>
    <dgm:cxn modelId="{EEFABF93-BA02-7B4E-BCF0-AFAC923D8723}" type="presParOf" srcId="{96876921-77F4-4E08-9148-E99125692808}" destId="{F5564F5E-C23C-6041-B185-3508736BC161}" srcOrd="7" destOrd="0" presId="urn:microsoft.com/office/officeart/2009/3/layout/HorizontalOrganizationChart"/>
    <dgm:cxn modelId="{89470A4D-72D5-924C-9B57-F820FC48B848}" type="presParOf" srcId="{F5564F5E-C23C-6041-B185-3508736BC161}" destId="{730C15AF-A2E3-334E-9C4F-2DA8AC61AB90}" srcOrd="0" destOrd="0" presId="urn:microsoft.com/office/officeart/2009/3/layout/HorizontalOrganizationChart"/>
    <dgm:cxn modelId="{3CA813EA-F008-0D4D-A6F8-F21E97A83155}" type="presParOf" srcId="{730C15AF-A2E3-334E-9C4F-2DA8AC61AB90}" destId="{19BA56B5-C34A-B64D-A239-C962FAC6DE3A}" srcOrd="0" destOrd="0" presId="urn:microsoft.com/office/officeart/2009/3/layout/HorizontalOrganizationChart"/>
    <dgm:cxn modelId="{BDB35B4D-92AA-934A-A8E2-7C93C9DE5CB4}" type="presParOf" srcId="{730C15AF-A2E3-334E-9C4F-2DA8AC61AB90}" destId="{B13D6842-7E74-6E4A-B081-886229548982}" srcOrd="1" destOrd="0" presId="urn:microsoft.com/office/officeart/2009/3/layout/HorizontalOrganizationChart"/>
    <dgm:cxn modelId="{3A44B986-127C-964B-92D6-D6DF5CD3BC69}" type="presParOf" srcId="{F5564F5E-C23C-6041-B185-3508736BC161}" destId="{DA228DBB-51B5-1545-814C-2E0469298B4C}" srcOrd="1" destOrd="0" presId="urn:microsoft.com/office/officeart/2009/3/layout/HorizontalOrganizationChart"/>
    <dgm:cxn modelId="{9BCCEEE9-6C65-134F-8B1A-307E79075EDD}" type="presParOf" srcId="{F5564F5E-C23C-6041-B185-3508736BC161}" destId="{D334E96E-D664-3443-8496-4E437BC45B67}" srcOrd="2" destOrd="0" presId="urn:microsoft.com/office/officeart/2009/3/layout/HorizontalOrganizationChart"/>
    <dgm:cxn modelId="{A33B079D-7B05-E64C-8F85-C9FA6223A07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39A7D04-48D7-4D9A-B0B2-2F74CEC5B9B2}" type="doc">
      <dgm:prSet loTypeId="urn:microsoft.com/office/officeart/2005/8/layout/vList2#1" loCatId="list" qsTypeId="urn:microsoft.com/office/officeart/2005/8/quickstyle/simple1#4" qsCatId="simple" csTypeId="urn:microsoft.com/office/officeart/2005/8/colors/accent2_2#4" csCatId="accent2" phldr="1"/>
      <dgm:spPr/>
      <dgm:t>
        <a:bodyPr/>
        <a:lstStyle/>
        <a:p>
          <a:endParaRPr lang="zh-CN" altLang="en-US"/>
        </a:p>
      </dgm:t>
    </dgm:pt>
    <dgm:pt modelId="{F3E22008-1530-44BF-979E-EDDAB623211A}">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定性预测法</a:t>
          </a:r>
          <a:endParaRPr lang="zh-CN" altLang="en-US" sz="2400" dirty="0">
            <a:latin typeface="手札体-简粗体" panose="03000700000000000000" pitchFamily="66" charset="-122"/>
            <a:ea typeface="手札体-简粗体" panose="03000700000000000000" pitchFamily="66" charset="-122"/>
          </a:endParaRPr>
        </a:p>
      </dgm:t>
    </dgm:pt>
    <dgm:pt modelId="{558D49FB-E058-49FC-B0CF-C64D720D60C6}" type="parTrans" cxnId="{CDECF723-5DA6-49A0-AAC7-C5D0C1EDE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4D9C131-0CE1-4200-8997-44F51FC6F491}" type="sibTrans" cxnId="{CDECF723-5DA6-49A0-AAC7-C5D0C1EDE168}">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2EFB7869-AD5C-458E-84A0-B93A2D22F682}">
      <dgm:prSet phldrT="[文本]" custT="1"/>
      <dgm:spPr/>
      <dgm:t>
        <a:bodyPr/>
        <a:lstStyle/>
        <a:p>
          <a:r>
            <a:rPr lang="zh-CN" altLang="en-US" sz="2000" b="0" i="0" dirty="0" smtClean="0">
              <a:latin typeface="手札体-简粗体" panose="03000700000000000000" pitchFamily="66" charset="-122"/>
              <a:ea typeface="手札体-简粗体" panose="03000700000000000000" pitchFamily="66" charset="-122"/>
            </a:rPr>
            <a:t>利用直观材料，依靠</a:t>
          </a:r>
          <a:r>
            <a:rPr lang="zh-CN" altLang="en-US" sz="2000" b="0" i="0" dirty="0" smtClean="0">
              <a:solidFill>
                <a:srgbClr val="FF0000"/>
              </a:solidFill>
              <a:latin typeface="手札体-简粗体" panose="03000700000000000000" pitchFamily="66" charset="-122"/>
              <a:ea typeface="手札体-简粗体" panose="03000700000000000000" pitchFamily="66" charset="-122"/>
            </a:rPr>
            <a:t>个人经验的主观判断</a:t>
          </a:r>
          <a:r>
            <a:rPr lang="zh-CN" altLang="en-US" sz="2000" b="0" i="0" dirty="0" smtClean="0">
              <a:latin typeface="手札体-简粗体" panose="03000700000000000000" pitchFamily="66" charset="-122"/>
              <a:ea typeface="手札体-简粗体" panose="03000700000000000000" pitchFamily="66" charset="-122"/>
            </a:rPr>
            <a:t>和综合分析能力，对事物未来的状况和趋势做出预测。</a:t>
          </a:r>
          <a:endParaRPr lang="zh-CN" altLang="en-US" sz="2000" dirty="0">
            <a:latin typeface="手札体-简粗体" panose="03000700000000000000" pitchFamily="66" charset="-122"/>
            <a:ea typeface="手札体-简粗体" panose="03000700000000000000" pitchFamily="66" charset="-122"/>
          </a:endParaRPr>
        </a:p>
      </dgm:t>
    </dgm:pt>
    <dgm:pt modelId="{5FD862F2-0A91-402D-A98F-71D8F63A531D}" type="parTrans" cxnId="{4D0EC10D-BA78-4E7C-BD42-CDD5A73D73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0A6AAC0-990F-4002-9EA7-3EAA2ED16753}" type="sibTrans" cxnId="{4D0EC10D-BA78-4E7C-BD42-CDD5A73D73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11BE9BF-195D-4B89-95DC-C1853D4B71A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定量预测法</a:t>
          </a:r>
          <a:endParaRPr lang="zh-CN" altLang="en-US" sz="2400" dirty="0">
            <a:latin typeface="手札体-简粗体" panose="03000700000000000000" pitchFamily="66" charset="-122"/>
            <a:ea typeface="手札体-简粗体" panose="03000700000000000000" pitchFamily="66" charset="-122"/>
          </a:endParaRPr>
        </a:p>
      </dgm:t>
    </dgm:pt>
    <dgm:pt modelId="{B95D155D-C48A-47C1-A29C-E20D6486CAFD}" type="parTrans" cxnId="{9E29AA01-5D1D-4455-B2AA-EF18BDCE0A5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6AB64B4-9670-4E35-B3A2-9CEBB891E0EA}" type="sibTrans" cxnId="{9E29AA01-5D1D-4455-B2AA-EF18BDCE0A5E}">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227AF37-81A6-403D-AD5C-43167C7A5825}">
      <dgm:prSet phldrT="[文本]" custT="1"/>
      <dgm:spPr/>
      <dgm:t>
        <a:bodyPr/>
        <a:lstStyle/>
        <a:p>
          <a:r>
            <a:rPr lang="zh-CN" altLang="en-US" sz="2000" b="0" i="0" dirty="0" smtClean="0">
              <a:latin typeface="手札体-简粗体" panose="03000700000000000000" pitchFamily="66" charset="-122"/>
              <a:ea typeface="手札体-简粗体" panose="03000700000000000000" pitchFamily="66" charset="-122"/>
            </a:rPr>
            <a:t>根据变量之间存在的</a:t>
          </a:r>
          <a:r>
            <a:rPr lang="zh-CN" altLang="en-US" sz="2000" b="0" i="0" dirty="0" smtClean="0">
              <a:solidFill>
                <a:srgbClr val="FF0000"/>
              </a:solidFill>
              <a:latin typeface="手札体-简粗体" panose="03000700000000000000" pitchFamily="66" charset="-122"/>
              <a:ea typeface="手札体-简粗体" panose="03000700000000000000" pitchFamily="66" charset="-122"/>
            </a:rPr>
            <a:t>数量关系</a:t>
          </a:r>
          <a:r>
            <a:rPr lang="zh-CN" altLang="en-US" sz="2000" b="0" i="0" dirty="0" smtClean="0">
              <a:latin typeface="手札体-简粗体" panose="03000700000000000000" pitchFamily="66" charset="-122"/>
              <a:ea typeface="手札体-简粗体" panose="03000700000000000000" pitchFamily="66" charset="-122"/>
            </a:rPr>
            <a:t>建立数学模型来进行预测的方法。</a:t>
          </a:r>
          <a:endParaRPr lang="zh-CN" altLang="en-US" sz="2000" dirty="0">
            <a:latin typeface="手札体-简粗体" panose="03000700000000000000" pitchFamily="66" charset="-122"/>
            <a:ea typeface="手札体-简粗体" panose="03000700000000000000" pitchFamily="66" charset="-122"/>
          </a:endParaRPr>
        </a:p>
      </dgm:t>
    </dgm:pt>
    <dgm:pt modelId="{D24727F3-8F52-4BAE-A0AA-0DFCA908F16D}" type="parTrans" cxnId="{233DCEB9-E0C7-40D6-BD56-D20C69E296D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995C5AE-1473-46C5-A68F-23417BA22502}" type="sibTrans" cxnId="{233DCEB9-E0C7-40D6-BD56-D20C69E296D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584B3D8-EF54-49F0-9CAE-039829D3B8E0}">
      <dgm:prSet phldrT="[文本]" custT="1"/>
      <dgm:spPr/>
      <dgm:t>
        <a:bodyPr/>
        <a:lstStyle/>
        <a:p>
          <a:r>
            <a:rPr lang="zh-CN" altLang="en-US" sz="2000" b="0" i="0" dirty="0" smtClean="0">
              <a:latin typeface="手札体-简粗体" panose="03000700000000000000" pitchFamily="66" charset="-122"/>
              <a:ea typeface="手札体-简粗体" panose="03000700000000000000" pitchFamily="66" charset="-122"/>
            </a:rPr>
            <a:t>分为</a:t>
          </a:r>
          <a:r>
            <a:rPr lang="zh-CN" altLang="en-US" sz="2000" b="1" i="0" dirty="0" smtClean="0">
              <a:solidFill>
                <a:srgbClr val="FF0000"/>
              </a:solidFill>
              <a:latin typeface="手札体-简粗体" panose="03000700000000000000" pitchFamily="66" charset="-122"/>
              <a:ea typeface="手札体-简粗体" panose="03000700000000000000" pitchFamily="66" charset="-122"/>
            </a:rPr>
            <a:t>趋势预测法</a:t>
          </a:r>
          <a:r>
            <a:rPr lang="zh-CN" altLang="en-US" sz="2000" b="0" i="0" dirty="0" smtClean="0">
              <a:latin typeface="手札体-简粗体" panose="03000700000000000000" pitchFamily="66" charset="-122"/>
              <a:ea typeface="手札体-简粗体" panose="03000700000000000000" pitchFamily="66" charset="-122"/>
            </a:rPr>
            <a:t>和</a:t>
          </a:r>
          <a:r>
            <a:rPr lang="zh-CN" altLang="en-US" sz="2000" b="1" i="0" dirty="0" smtClean="0">
              <a:solidFill>
                <a:srgbClr val="FF0000"/>
              </a:solidFill>
              <a:latin typeface="手札体-简粗体" panose="03000700000000000000" pitchFamily="66" charset="-122"/>
              <a:ea typeface="手札体-简粗体" panose="03000700000000000000" pitchFamily="66" charset="-122"/>
            </a:rPr>
            <a:t>因果预测法</a:t>
          </a:r>
          <a:r>
            <a:rPr lang="zh-CN" altLang="en-US" sz="2000" b="0" i="0" dirty="0" smtClean="0">
              <a:latin typeface="手札体-简粗体" panose="03000700000000000000" pitchFamily="66" charset="-122"/>
              <a:ea typeface="手札体-简粗体" panose="03000700000000000000" pitchFamily="66" charset="-122"/>
            </a:rPr>
            <a:t>。</a:t>
          </a:r>
          <a:endParaRPr lang="zh-CN" altLang="en-US" sz="2000" dirty="0">
            <a:latin typeface="手札体-简粗体" panose="03000700000000000000" pitchFamily="66" charset="-122"/>
            <a:ea typeface="手札体-简粗体" panose="03000700000000000000" pitchFamily="66" charset="-122"/>
          </a:endParaRPr>
        </a:p>
      </dgm:t>
    </dgm:pt>
    <dgm:pt modelId="{396969E1-C071-48C9-8390-822A3E570322}" type="parTrans" cxnId="{B6A45B4E-CF6A-4934-9FEA-04554D5D474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2990C64-1005-4B4E-99A7-1DB22B1A0036}" type="sibTrans" cxnId="{B6A45B4E-CF6A-4934-9FEA-04554D5D4742}">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A25A9C-55B4-42CA-95EC-B19D399EB6D8}" type="pres">
      <dgm:prSet presAssocID="{539A7D04-48D7-4D9A-B0B2-2F74CEC5B9B2}" presName="linear" presStyleCnt="0">
        <dgm:presLayoutVars>
          <dgm:animLvl val="lvl"/>
          <dgm:resizeHandles val="exact"/>
        </dgm:presLayoutVars>
      </dgm:prSet>
      <dgm:spPr/>
      <dgm:t>
        <a:bodyPr/>
        <a:lstStyle/>
        <a:p>
          <a:endParaRPr lang="zh-CN" altLang="en-US"/>
        </a:p>
      </dgm:t>
    </dgm:pt>
    <dgm:pt modelId="{6EA3AC71-546D-480E-90A2-A54DC1B166D2}" type="pres">
      <dgm:prSet presAssocID="{F3E22008-1530-44BF-979E-EDDAB623211A}" presName="parentText" presStyleLbl="node1" presStyleIdx="0" presStyleCnt="2" custScaleX="40998" custLinFactNeighborX="-29501" custLinFactNeighborY="-3603">
        <dgm:presLayoutVars>
          <dgm:chMax val="0"/>
          <dgm:bulletEnabled val="1"/>
        </dgm:presLayoutVars>
      </dgm:prSet>
      <dgm:spPr/>
      <dgm:t>
        <a:bodyPr/>
        <a:lstStyle/>
        <a:p>
          <a:endParaRPr lang="zh-CN" altLang="en-US"/>
        </a:p>
      </dgm:t>
    </dgm:pt>
    <dgm:pt modelId="{523C4D8F-40A4-4BCF-AC6A-08574CABA536}" type="pres">
      <dgm:prSet presAssocID="{F3E22008-1530-44BF-979E-EDDAB623211A}" presName="childText" presStyleLbl="revTx" presStyleIdx="0" presStyleCnt="2">
        <dgm:presLayoutVars>
          <dgm:bulletEnabled val="1"/>
        </dgm:presLayoutVars>
      </dgm:prSet>
      <dgm:spPr/>
      <dgm:t>
        <a:bodyPr/>
        <a:lstStyle/>
        <a:p>
          <a:endParaRPr lang="zh-CN" altLang="en-US"/>
        </a:p>
      </dgm:t>
    </dgm:pt>
    <dgm:pt modelId="{76217124-854E-44F4-9E6F-AB742C8C0AB1}" type="pres">
      <dgm:prSet presAssocID="{711BE9BF-195D-4B89-95DC-C1853D4B71A2}" presName="parentText" presStyleLbl="node1" presStyleIdx="1" presStyleCnt="2" custScaleX="40998" custLinFactNeighborX="-29501" custLinFactNeighborY="-3260">
        <dgm:presLayoutVars>
          <dgm:chMax val="0"/>
          <dgm:bulletEnabled val="1"/>
        </dgm:presLayoutVars>
      </dgm:prSet>
      <dgm:spPr/>
      <dgm:t>
        <a:bodyPr/>
        <a:lstStyle/>
        <a:p>
          <a:endParaRPr lang="zh-CN" altLang="en-US"/>
        </a:p>
      </dgm:t>
    </dgm:pt>
    <dgm:pt modelId="{DD34DC62-0A14-4D9A-832E-B97982287845}" type="pres">
      <dgm:prSet presAssocID="{711BE9BF-195D-4B89-95DC-C1853D4B71A2}" presName="childText" presStyleLbl="revTx" presStyleIdx="1" presStyleCnt="2">
        <dgm:presLayoutVars>
          <dgm:bulletEnabled val="1"/>
        </dgm:presLayoutVars>
      </dgm:prSet>
      <dgm:spPr/>
      <dgm:t>
        <a:bodyPr/>
        <a:lstStyle/>
        <a:p>
          <a:endParaRPr lang="zh-CN" altLang="en-US"/>
        </a:p>
      </dgm:t>
    </dgm:pt>
  </dgm:ptLst>
  <dgm:cxnLst>
    <dgm:cxn modelId="{9E29AA01-5D1D-4455-B2AA-EF18BDCE0A5E}" srcId="{539A7D04-48D7-4D9A-B0B2-2F74CEC5B9B2}" destId="{711BE9BF-195D-4B89-95DC-C1853D4B71A2}" srcOrd="1" destOrd="0" parTransId="{B95D155D-C48A-47C1-A29C-E20D6486CAFD}" sibTransId="{B6AB64B4-9670-4E35-B3A2-9CEBB891E0EA}"/>
    <dgm:cxn modelId="{F9CC67D7-1563-414F-B9CD-A04715A2EE4F}" type="presOf" srcId="{5584B3D8-EF54-49F0-9CAE-039829D3B8E0}" destId="{DD34DC62-0A14-4D9A-832E-B97982287845}" srcOrd="0" destOrd="1" presId="urn:microsoft.com/office/officeart/2005/8/layout/vList2#1"/>
    <dgm:cxn modelId="{4D0EC10D-BA78-4E7C-BD42-CDD5A73D73EC}" srcId="{F3E22008-1530-44BF-979E-EDDAB623211A}" destId="{2EFB7869-AD5C-458E-84A0-B93A2D22F682}" srcOrd="0" destOrd="0" parTransId="{5FD862F2-0A91-402D-A98F-71D8F63A531D}" sibTransId="{E0A6AAC0-990F-4002-9EA7-3EAA2ED16753}"/>
    <dgm:cxn modelId="{CDECF723-5DA6-49A0-AAC7-C5D0C1EDE168}" srcId="{539A7D04-48D7-4D9A-B0B2-2F74CEC5B9B2}" destId="{F3E22008-1530-44BF-979E-EDDAB623211A}" srcOrd="0" destOrd="0" parTransId="{558D49FB-E058-49FC-B0CF-C64D720D60C6}" sibTransId="{74D9C131-0CE1-4200-8997-44F51FC6F491}"/>
    <dgm:cxn modelId="{ED4E691D-1CF0-1E49-B272-341DCD9EABAC}" type="presOf" srcId="{2EFB7869-AD5C-458E-84A0-B93A2D22F682}" destId="{523C4D8F-40A4-4BCF-AC6A-08574CABA536}" srcOrd="0" destOrd="0" presId="urn:microsoft.com/office/officeart/2005/8/layout/vList2#1"/>
    <dgm:cxn modelId="{233DCEB9-E0C7-40D6-BD56-D20C69E296D1}" srcId="{711BE9BF-195D-4B89-95DC-C1853D4B71A2}" destId="{A227AF37-81A6-403D-AD5C-43167C7A5825}" srcOrd="0" destOrd="0" parTransId="{D24727F3-8F52-4BAE-A0AA-0DFCA908F16D}" sibTransId="{C995C5AE-1473-46C5-A68F-23417BA22502}"/>
    <dgm:cxn modelId="{46D88028-8C75-8F47-9D52-74E8F97D4D31}" type="presOf" srcId="{539A7D04-48D7-4D9A-B0B2-2F74CEC5B9B2}" destId="{8AA25A9C-55B4-42CA-95EC-B19D399EB6D8}" srcOrd="0" destOrd="0" presId="urn:microsoft.com/office/officeart/2005/8/layout/vList2#1"/>
    <dgm:cxn modelId="{3A4138D8-3038-0B41-91CC-200DF7BC226E}" type="presOf" srcId="{711BE9BF-195D-4B89-95DC-C1853D4B71A2}" destId="{76217124-854E-44F4-9E6F-AB742C8C0AB1}" srcOrd="0" destOrd="0" presId="urn:microsoft.com/office/officeart/2005/8/layout/vList2#1"/>
    <dgm:cxn modelId="{B6A45B4E-CF6A-4934-9FEA-04554D5D4742}" srcId="{711BE9BF-195D-4B89-95DC-C1853D4B71A2}" destId="{5584B3D8-EF54-49F0-9CAE-039829D3B8E0}" srcOrd="1" destOrd="0" parTransId="{396969E1-C071-48C9-8390-822A3E570322}" sibTransId="{52990C64-1005-4B4E-99A7-1DB22B1A0036}"/>
    <dgm:cxn modelId="{024BE88D-52B7-1649-89A6-B4B3680FE5F2}" type="presOf" srcId="{F3E22008-1530-44BF-979E-EDDAB623211A}" destId="{6EA3AC71-546D-480E-90A2-A54DC1B166D2}" srcOrd="0" destOrd="0" presId="urn:microsoft.com/office/officeart/2005/8/layout/vList2#1"/>
    <dgm:cxn modelId="{D361839C-95D2-9C47-94E5-B8BECC025902}" type="presOf" srcId="{A227AF37-81A6-403D-AD5C-43167C7A5825}" destId="{DD34DC62-0A14-4D9A-832E-B97982287845}" srcOrd="0" destOrd="0" presId="urn:microsoft.com/office/officeart/2005/8/layout/vList2#1"/>
    <dgm:cxn modelId="{2B816276-D98D-2A45-B7B9-5C40B78C46F6}" type="presParOf" srcId="{8AA25A9C-55B4-42CA-95EC-B19D399EB6D8}" destId="{6EA3AC71-546D-480E-90A2-A54DC1B166D2}" srcOrd="0" destOrd="0" presId="urn:microsoft.com/office/officeart/2005/8/layout/vList2#1"/>
    <dgm:cxn modelId="{8975DCF7-8300-3B43-877E-E92D53E3B20E}" type="presParOf" srcId="{8AA25A9C-55B4-42CA-95EC-B19D399EB6D8}" destId="{523C4D8F-40A4-4BCF-AC6A-08574CABA536}" srcOrd="1" destOrd="0" presId="urn:microsoft.com/office/officeart/2005/8/layout/vList2#1"/>
    <dgm:cxn modelId="{63767C68-B5F6-9640-9137-B36E5C1A4C69}" type="presParOf" srcId="{8AA25A9C-55B4-42CA-95EC-B19D399EB6D8}" destId="{76217124-854E-44F4-9E6F-AB742C8C0AB1}" srcOrd="2" destOrd="0" presId="urn:microsoft.com/office/officeart/2005/8/layout/vList2#1"/>
    <dgm:cxn modelId="{8E859A68-28B4-1F4F-B594-238A38486204}" type="presParOf" srcId="{8AA25A9C-55B4-42CA-95EC-B19D399EB6D8}" destId="{DD34DC62-0A14-4D9A-832E-B97982287845}" srcOrd="3"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6102B7CA-0FA3-DD43-ADB0-BC4F814F9DFE}" type="presOf" srcId="{3FA44A42-E0AE-412C-8071-9A37D30DD567}" destId="{CBD704CC-8D6F-4C39-AFA6-3825EE74A965}" srcOrd="1" destOrd="0" presId="urn:microsoft.com/office/officeart/2009/3/layout/HorizontalOrganizationChart"/>
    <dgm:cxn modelId="{B3F317B7-F47C-1048-A584-E1A5682E8176}" type="presOf" srcId="{23F1803F-276C-8041-9B7B-082F2BD1E946}" destId="{19BA56B5-C34A-B64D-A239-C962FAC6DE3A}" srcOrd="0" destOrd="0" presId="urn:microsoft.com/office/officeart/2009/3/layout/HorizontalOrganizationChart"/>
    <dgm:cxn modelId="{045B72CD-2353-6C46-A235-BD8DC3162892}" type="presOf" srcId="{E2369F6E-DA59-4F6E-BD69-6CAA013A82BE}" destId="{CD82D2C2-9EF5-4CA0-9CEE-9265A38A1F4A}" srcOrd="0" destOrd="0" presId="urn:microsoft.com/office/officeart/2009/3/layout/HorizontalOrganizationChart"/>
    <dgm:cxn modelId="{03D771DB-E252-1948-B5B6-13D774C6D63B}" type="presOf" srcId="{18A5DCF8-381A-9740-A1DC-D1A5033A3647}" destId="{B94BF64B-9716-424E-A851-42E8E7B2B9A7}" srcOrd="0" destOrd="0" presId="urn:microsoft.com/office/officeart/2009/3/layout/HorizontalOrganizationChart"/>
    <dgm:cxn modelId="{03EE667E-5F5D-2843-B1B3-9B39DF61D377}" type="presOf" srcId="{23F1803F-276C-8041-9B7B-082F2BD1E946}" destId="{B13D6842-7E74-6E4A-B081-886229548982}" srcOrd="1" destOrd="0" presId="urn:microsoft.com/office/officeart/2009/3/layout/HorizontalOrganizationChart"/>
    <dgm:cxn modelId="{D20C4EC6-721B-FA47-A2FC-34E7D4248566}"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660BB153-EE17-0848-9368-6964150ABF0A}" type="presOf" srcId="{7638F483-EC40-4669-A117-0C6040B4A66B}" destId="{86A07B8D-FF15-4EFF-8681-05A46BF1E797}" srcOrd="0" destOrd="0" presId="urn:microsoft.com/office/officeart/2009/3/layout/HorizontalOrganizationChart"/>
    <dgm:cxn modelId="{1A39094B-5A69-8243-9449-47E13C427CE3}"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FAD005B4-5B0E-C441-A378-654FE8C6839E}" type="presOf" srcId="{3FA44A42-E0AE-412C-8071-9A37D30DD567}" destId="{22C8BBC7-02FA-4EF0-899A-834C1FEE39E3}" srcOrd="0" destOrd="0" presId="urn:microsoft.com/office/officeart/2009/3/layout/HorizontalOrganizationChart"/>
    <dgm:cxn modelId="{86A966EA-53A1-DC4D-AA01-3544A15131E2}" type="presOf" srcId="{57E64457-75B6-40DF-86BF-80888D7FBBC5}" destId="{72A5A8A1-C34D-4CC9-B014-4EDC4C60B5CB}"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762A8EF-E196-3A42-8E1A-C1CA27B66BE7}" type="presOf" srcId="{9AC2E227-803C-4016-BF2C-9291B6CAA290}" destId="{9CD41DA5-A8A9-4189-B933-DCF665F7DF2D}" srcOrd="1" destOrd="0" presId="urn:microsoft.com/office/officeart/2009/3/layout/HorizontalOrganizationChart"/>
    <dgm:cxn modelId="{35FFF3B4-986A-F148-ADF1-6D77998AB1C7}" type="presOf" srcId="{F05BBA42-D7AF-4BA0-8C3F-85B1FE28E48F}" destId="{18DB143D-9E27-4E02-AFA5-F665953CBC10}" srcOrd="0" destOrd="0" presId="urn:microsoft.com/office/officeart/2009/3/layout/HorizontalOrganizationChart"/>
    <dgm:cxn modelId="{43A8B799-B69A-DC41-9CDD-9715ECD09957}" type="presOf" srcId="{87585F0D-6A81-F747-99EB-D14B33EBB618}" destId="{BCDD8BD9-F9D2-4C44-AB56-5005F5FB7B08}" srcOrd="1" destOrd="0" presId="urn:microsoft.com/office/officeart/2009/3/layout/HorizontalOrganizationChart"/>
    <dgm:cxn modelId="{43E1AD81-79F8-BE4E-B900-E61B95647556}" type="presOf" srcId="{5E91D41B-332E-E54E-BBB2-1256B9CC48C7}" destId="{97BD78E0-6CC9-224B-9FDD-F11EE9BF8DF0}" srcOrd="0" destOrd="0" presId="urn:microsoft.com/office/officeart/2009/3/layout/HorizontalOrganizationChart"/>
    <dgm:cxn modelId="{99BD9030-34C9-574F-98B1-F2B7D1F48BCD}"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F3BDD17-5BD3-744F-A82C-241928A7F7AC}" type="presParOf" srcId="{18DB143D-9E27-4E02-AFA5-F665953CBC10}" destId="{07E01157-B979-4F6B-B892-75DB2A2B8B0F}" srcOrd="0" destOrd="0" presId="urn:microsoft.com/office/officeart/2009/3/layout/HorizontalOrganizationChart"/>
    <dgm:cxn modelId="{133682B8-BC58-7744-9A54-C6B63EC736DE}" type="presParOf" srcId="{07E01157-B979-4F6B-B892-75DB2A2B8B0F}" destId="{F686C23F-604E-4653-B2CB-27DBB6BED631}" srcOrd="0" destOrd="0" presId="urn:microsoft.com/office/officeart/2009/3/layout/HorizontalOrganizationChart"/>
    <dgm:cxn modelId="{8F958F30-E117-FD41-A71D-FF83BBE0FF2D}" type="presParOf" srcId="{F686C23F-604E-4653-B2CB-27DBB6BED631}" destId="{2A2AFDF2-2568-44F8-842C-3BFD70D9F2B1}" srcOrd="0" destOrd="0" presId="urn:microsoft.com/office/officeart/2009/3/layout/HorizontalOrganizationChart"/>
    <dgm:cxn modelId="{06EB221A-7FA4-2247-AE81-6F1F996C28C6}" type="presParOf" srcId="{F686C23F-604E-4653-B2CB-27DBB6BED631}" destId="{9CD41DA5-A8A9-4189-B933-DCF665F7DF2D}" srcOrd="1" destOrd="0" presId="urn:microsoft.com/office/officeart/2009/3/layout/HorizontalOrganizationChart"/>
    <dgm:cxn modelId="{EECA6172-D147-8E48-890A-B3E40131D3CF}" type="presParOf" srcId="{07E01157-B979-4F6B-B892-75DB2A2B8B0F}" destId="{96876921-77F4-4E08-9148-E99125692808}" srcOrd="1" destOrd="0" presId="urn:microsoft.com/office/officeart/2009/3/layout/HorizontalOrganizationChart"/>
    <dgm:cxn modelId="{CAE33DF6-B8A9-204C-A164-31110799B241}" type="presParOf" srcId="{96876921-77F4-4E08-9148-E99125692808}" destId="{CD82D2C2-9EF5-4CA0-9CEE-9265A38A1F4A}" srcOrd="0" destOrd="0" presId="urn:microsoft.com/office/officeart/2009/3/layout/HorizontalOrganizationChart"/>
    <dgm:cxn modelId="{36DAF22E-7B58-0947-8240-922EE40D4B02}" type="presParOf" srcId="{96876921-77F4-4E08-9148-E99125692808}" destId="{9441C830-A66B-4AFB-9252-8069549D4F0A}" srcOrd="1" destOrd="0" presId="urn:microsoft.com/office/officeart/2009/3/layout/HorizontalOrganizationChart"/>
    <dgm:cxn modelId="{D89BB406-75EC-CF45-A898-7A7F9EB697E1}" type="presParOf" srcId="{9441C830-A66B-4AFB-9252-8069549D4F0A}" destId="{FEAC7974-4462-4948-9F19-4D53C38CC88A}" srcOrd="0" destOrd="0" presId="urn:microsoft.com/office/officeart/2009/3/layout/HorizontalOrganizationChart"/>
    <dgm:cxn modelId="{E5B9BD32-6305-4A4C-B416-53818B65D9B9}" type="presParOf" srcId="{FEAC7974-4462-4948-9F19-4D53C38CC88A}" destId="{22C8BBC7-02FA-4EF0-899A-834C1FEE39E3}" srcOrd="0" destOrd="0" presId="urn:microsoft.com/office/officeart/2009/3/layout/HorizontalOrganizationChart"/>
    <dgm:cxn modelId="{05C611F4-6747-8D4F-A2B0-93D628D1CBC6}" type="presParOf" srcId="{FEAC7974-4462-4948-9F19-4D53C38CC88A}" destId="{CBD704CC-8D6F-4C39-AFA6-3825EE74A965}" srcOrd="1" destOrd="0" presId="urn:microsoft.com/office/officeart/2009/3/layout/HorizontalOrganizationChart"/>
    <dgm:cxn modelId="{3CC651E5-C334-8946-BB38-33970D2E6BDE}" type="presParOf" srcId="{9441C830-A66B-4AFB-9252-8069549D4F0A}" destId="{C4FE27A9-6818-468D-8F72-5DEAE64958BC}" srcOrd="1" destOrd="0" presId="urn:microsoft.com/office/officeart/2009/3/layout/HorizontalOrganizationChart"/>
    <dgm:cxn modelId="{4FBB782D-E204-AF41-B295-B6C3C9749D26}" type="presParOf" srcId="{9441C830-A66B-4AFB-9252-8069549D4F0A}" destId="{B9E24DCA-DEF6-41DD-8228-40542DF88903}" srcOrd="2" destOrd="0" presId="urn:microsoft.com/office/officeart/2009/3/layout/HorizontalOrganizationChart"/>
    <dgm:cxn modelId="{5C8551E2-8AC2-1E4B-B491-1BD8F488A6FC}" type="presParOf" srcId="{96876921-77F4-4E08-9148-E99125692808}" destId="{72A5A8A1-C34D-4CC9-B014-4EDC4C60B5CB}" srcOrd="2" destOrd="0" presId="urn:microsoft.com/office/officeart/2009/3/layout/HorizontalOrganizationChart"/>
    <dgm:cxn modelId="{E49AB2D1-2C4B-DB4F-8AA5-2968E48FC5A0}" type="presParOf" srcId="{96876921-77F4-4E08-9148-E99125692808}" destId="{99464D45-2B22-432F-8F6C-3394CEC310A7}" srcOrd="3" destOrd="0" presId="urn:microsoft.com/office/officeart/2009/3/layout/HorizontalOrganizationChart"/>
    <dgm:cxn modelId="{A4A4D697-A0C0-424E-9533-A7D0FAE31378}" type="presParOf" srcId="{99464D45-2B22-432F-8F6C-3394CEC310A7}" destId="{7EEFA05D-0146-474D-BB41-35A44BBAC0EB}" srcOrd="0" destOrd="0" presId="urn:microsoft.com/office/officeart/2009/3/layout/HorizontalOrganizationChart"/>
    <dgm:cxn modelId="{33EB1A53-0E50-6F4B-9473-761962AAB9FA}" type="presParOf" srcId="{7EEFA05D-0146-474D-BB41-35A44BBAC0EB}" destId="{86A07B8D-FF15-4EFF-8681-05A46BF1E797}" srcOrd="0" destOrd="0" presId="urn:microsoft.com/office/officeart/2009/3/layout/HorizontalOrganizationChart"/>
    <dgm:cxn modelId="{1D65EF14-B247-854F-AABD-0CD6E87EDEBF}" type="presParOf" srcId="{7EEFA05D-0146-474D-BB41-35A44BBAC0EB}" destId="{A4529214-DB2D-4B21-8831-F60F2A376559}" srcOrd="1" destOrd="0" presId="urn:microsoft.com/office/officeart/2009/3/layout/HorizontalOrganizationChart"/>
    <dgm:cxn modelId="{F33C9363-4960-6747-9153-B8BEE1EDA071}" type="presParOf" srcId="{99464D45-2B22-432F-8F6C-3394CEC310A7}" destId="{4C9D6515-EA4F-4DBF-A8FE-0711C70136B1}" srcOrd="1" destOrd="0" presId="urn:microsoft.com/office/officeart/2009/3/layout/HorizontalOrganizationChart"/>
    <dgm:cxn modelId="{8A1AD982-6E15-A14C-B0EC-A029D9FF76CE}" type="presParOf" srcId="{99464D45-2B22-432F-8F6C-3394CEC310A7}" destId="{686779DB-34D3-4F60-84B6-A35826FF3C2A}" srcOrd="2" destOrd="0" presId="urn:microsoft.com/office/officeart/2009/3/layout/HorizontalOrganizationChart"/>
    <dgm:cxn modelId="{6920375A-1BAF-ED44-B713-D78A650631A8}" type="presParOf" srcId="{96876921-77F4-4E08-9148-E99125692808}" destId="{B94BF64B-9716-424E-A851-42E8E7B2B9A7}" srcOrd="4" destOrd="0" presId="urn:microsoft.com/office/officeart/2009/3/layout/HorizontalOrganizationChart"/>
    <dgm:cxn modelId="{48CDF4B2-0C48-694B-A4C6-3E4D83FE1094}" type="presParOf" srcId="{96876921-77F4-4E08-9148-E99125692808}" destId="{31E814C1-FFDD-BA48-BF9D-F3C8FF892503}" srcOrd="5" destOrd="0" presId="urn:microsoft.com/office/officeart/2009/3/layout/HorizontalOrganizationChart"/>
    <dgm:cxn modelId="{0733EC0A-3038-4F4D-A35C-E7B94EE5ED2B}" type="presParOf" srcId="{31E814C1-FFDD-BA48-BF9D-F3C8FF892503}" destId="{1780440E-D92A-B040-A710-F8D875101E05}" srcOrd="0" destOrd="0" presId="urn:microsoft.com/office/officeart/2009/3/layout/HorizontalOrganizationChart"/>
    <dgm:cxn modelId="{9EB44317-6847-864A-B7B7-0E8BD37B35EA}" type="presParOf" srcId="{1780440E-D92A-B040-A710-F8D875101E05}" destId="{A73C4A40-2D47-BF42-9EF8-B3BEE9451F45}" srcOrd="0" destOrd="0" presId="urn:microsoft.com/office/officeart/2009/3/layout/HorizontalOrganizationChart"/>
    <dgm:cxn modelId="{D2970881-21B1-B14B-B2E4-CDAFA6440BB4}" type="presParOf" srcId="{1780440E-D92A-B040-A710-F8D875101E05}" destId="{BCDD8BD9-F9D2-4C44-AB56-5005F5FB7B08}" srcOrd="1" destOrd="0" presId="urn:microsoft.com/office/officeart/2009/3/layout/HorizontalOrganizationChart"/>
    <dgm:cxn modelId="{45048A07-8829-504F-98AA-02E865F4ACBA}" type="presParOf" srcId="{31E814C1-FFDD-BA48-BF9D-F3C8FF892503}" destId="{B22D4294-1D49-E046-9CF9-7B480D0762E6}" srcOrd="1" destOrd="0" presId="urn:microsoft.com/office/officeart/2009/3/layout/HorizontalOrganizationChart"/>
    <dgm:cxn modelId="{BA56ABD1-80DE-1F44-AC62-0DCA4F2BDD97}" type="presParOf" srcId="{31E814C1-FFDD-BA48-BF9D-F3C8FF892503}" destId="{E1D0C206-488D-6348-BEA7-1FE8B1679EF7}" srcOrd="2" destOrd="0" presId="urn:microsoft.com/office/officeart/2009/3/layout/HorizontalOrganizationChart"/>
    <dgm:cxn modelId="{62D5CC78-96EF-A341-B2AC-953B73604B43}" type="presParOf" srcId="{96876921-77F4-4E08-9148-E99125692808}" destId="{97BD78E0-6CC9-224B-9FDD-F11EE9BF8DF0}" srcOrd="6" destOrd="0" presId="urn:microsoft.com/office/officeart/2009/3/layout/HorizontalOrganizationChart"/>
    <dgm:cxn modelId="{8E852D72-0473-1F4C-A711-0085947FF8EF}" type="presParOf" srcId="{96876921-77F4-4E08-9148-E99125692808}" destId="{F5564F5E-C23C-6041-B185-3508736BC161}" srcOrd="7" destOrd="0" presId="urn:microsoft.com/office/officeart/2009/3/layout/HorizontalOrganizationChart"/>
    <dgm:cxn modelId="{18A9B128-DFD5-DF41-9B9B-91A831644AA7}" type="presParOf" srcId="{F5564F5E-C23C-6041-B185-3508736BC161}" destId="{730C15AF-A2E3-334E-9C4F-2DA8AC61AB90}" srcOrd="0" destOrd="0" presId="urn:microsoft.com/office/officeart/2009/3/layout/HorizontalOrganizationChart"/>
    <dgm:cxn modelId="{43E92381-0D1D-0446-88F6-DC6825937FAF}" type="presParOf" srcId="{730C15AF-A2E3-334E-9C4F-2DA8AC61AB90}" destId="{19BA56B5-C34A-B64D-A239-C962FAC6DE3A}" srcOrd="0" destOrd="0" presId="urn:microsoft.com/office/officeart/2009/3/layout/HorizontalOrganizationChart"/>
    <dgm:cxn modelId="{359EE1B5-5AC4-E643-A2C2-114E7AEF796A}" type="presParOf" srcId="{730C15AF-A2E3-334E-9C4F-2DA8AC61AB90}" destId="{B13D6842-7E74-6E4A-B081-886229548982}" srcOrd="1" destOrd="0" presId="urn:microsoft.com/office/officeart/2009/3/layout/HorizontalOrganizationChart"/>
    <dgm:cxn modelId="{D36669F5-FD45-2341-856C-4E61E53DF042}" type="presParOf" srcId="{F5564F5E-C23C-6041-B185-3508736BC161}" destId="{DA228DBB-51B5-1545-814C-2E0469298B4C}" srcOrd="1" destOrd="0" presId="urn:microsoft.com/office/officeart/2009/3/layout/HorizontalOrganizationChart"/>
    <dgm:cxn modelId="{84B8B7BC-4B2A-494D-9674-A956DC6D557B}" type="presParOf" srcId="{F5564F5E-C23C-6041-B185-3508736BC161}" destId="{D334E96E-D664-3443-8496-4E437BC45B67}" srcOrd="2" destOrd="0" presId="urn:microsoft.com/office/officeart/2009/3/layout/HorizontalOrganizationChart"/>
    <dgm:cxn modelId="{2CA452D1-055C-7C42-8D18-98BCE422DBA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F2AA3051-ECBD-9848-A94D-FBE830083A9B}"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2FFCB79-1AC4-2D4E-89D1-23CC9039674F}" type="presOf" srcId="{23F1803F-276C-8041-9B7B-082F2BD1E946}" destId="{19BA56B5-C34A-B64D-A239-C962FAC6DE3A}"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D9A788FE-2934-ED45-8F5F-54CF12522AC2}" type="presOf" srcId="{7638F483-EC40-4669-A117-0C6040B4A66B}" destId="{86A07B8D-FF15-4EFF-8681-05A46BF1E79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E1BF17A-DAA9-DB4A-85F3-C51B7E11E359}" type="presOf" srcId="{87585F0D-6A81-F747-99EB-D14B33EBB618}" destId="{BCDD8BD9-F9D2-4C44-AB56-5005F5FB7B08}" srcOrd="1" destOrd="0" presId="urn:microsoft.com/office/officeart/2009/3/layout/HorizontalOrganizationChart"/>
    <dgm:cxn modelId="{7CF5196F-53C1-6B4E-A44A-AFD43340C1D9}" type="presOf" srcId="{9AC2E227-803C-4016-BF2C-9291B6CAA290}" destId="{2A2AFDF2-2568-44F8-842C-3BFD70D9F2B1}" srcOrd="0" destOrd="0" presId="urn:microsoft.com/office/officeart/2009/3/layout/HorizontalOrganizationChart"/>
    <dgm:cxn modelId="{530D3309-05DD-4745-9D5F-781D28AEA05E}" type="presOf" srcId="{9AC2E227-803C-4016-BF2C-9291B6CAA290}" destId="{9CD41DA5-A8A9-4189-B933-DCF665F7DF2D}" srcOrd="1" destOrd="0" presId="urn:microsoft.com/office/officeart/2009/3/layout/HorizontalOrganizationChart"/>
    <dgm:cxn modelId="{A0AF600C-3B80-A741-A9EE-58BE686B238D}" type="presOf" srcId="{87585F0D-6A81-F747-99EB-D14B33EBB618}" destId="{A73C4A40-2D47-BF42-9EF8-B3BEE9451F45}" srcOrd="0" destOrd="0" presId="urn:microsoft.com/office/officeart/2009/3/layout/HorizontalOrganizationChart"/>
    <dgm:cxn modelId="{5146AF19-7A23-454E-94C5-DDA657AF0E6C}" type="presOf" srcId="{E2369F6E-DA59-4F6E-BD69-6CAA013A82BE}" destId="{CD82D2C2-9EF5-4CA0-9CEE-9265A38A1F4A}" srcOrd="0" destOrd="0" presId="urn:microsoft.com/office/officeart/2009/3/layout/HorizontalOrganizationChart"/>
    <dgm:cxn modelId="{6B7F7277-1738-B24D-B0A9-4EE63BD210F2}" type="presOf" srcId="{18A5DCF8-381A-9740-A1DC-D1A5033A3647}" destId="{B94BF64B-9716-424E-A851-42E8E7B2B9A7}" srcOrd="0" destOrd="0" presId="urn:microsoft.com/office/officeart/2009/3/layout/HorizontalOrganizationChart"/>
    <dgm:cxn modelId="{3825D62E-8A83-B444-BFFE-F8C46D884831}" type="presOf" srcId="{7638F483-EC40-4669-A117-0C6040B4A66B}" destId="{A4529214-DB2D-4B21-8831-F60F2A376559}" srcOrd="1" destOrd="0" presId="urn:microsoft.com/office/officeart/2009/3/layout/HorizontalOrganizationChart"/>
    <dgm:cxn modelId="{11CA5B4D-C6A4-0B46-83D9-7F39CC0D9956}" type="presOf" srcId="{57E64457-75B6-40DF-86BF-80888D7FBBC5}" destId="{72A5A8A1-C34D-4CC9-B014-4EDC4C60B5CB}" srcOrd="0" destOrd="0" presId="urn:microsoft.com/office/officeart/2009/3/layout/HorizontalOrganizationChart"/>
    <dgm:cxn modelId="{C9CFDF78-84A7-D643-B5F2-B059FA25DC2D}"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785E187-3C14-644C-9598-67BBA1D81738}" type="presOf" srcId="{5E91D41B-332E-E54E-BBB2-1256B9CC48C7}" destId="{97BD78E0-6CC9-224B-9FDD-F11EE9BF8DF0}" srcOrd="0" destOrd="0" presId="urn:microsoft.com/office/officeart/2009/3/layout/HorizontalOrganizationChart"/>
    <dgm:cxn modelId="{02CAB899-427B-1C46-96EB-71F752D4BFF4}" type="presOf" srcId="{23F1803F-276C-8041-9B7B-082F2BD1E946}" destId="{B13D6842-7E74-6E4A-B081-886229548982}" srcOrd="1" destOrd="0" presId="urn:microsoft.com/office/officeart/2009/3/layout/HorizontalOrganizationChart"/>
    <dgm:cxn modelId="{A319CA56-0804-DC42-AD9C-0DD06A6921F8}"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A5F9A74-619E-9649-9159-950C7A5CE2AA}" type="presParOf" srcId="{18DB143D-9E27-4E02-AFA5-F665953CBC10}" destId="{07E01157-B979-4F6B-B892-75DB2A2B8B0F}" srcOrd="0" destOrd="0" presId="urn:microsoft.com/office/officeart/2009/3/layout/HorizontalOrganizationChart"/>
    <dgm:cxn modelId="{7F96E9DD-59C8-1542-9DE2-25AED971A14F}" type="presParOf" srcId="{07E01157-B979-4F6B-B892-75DB2A2B8B0F}" destId="{F686C23F-604E-4653-B2CB-27DBB6BED631}" srcOrd="0" destOrd="0" presId="urn:microsoft.com/office/officeart/2009/3/layout/HorizontalOrganizationChart"/>
    <dgm:cxn modelId="{AC9AFA6A-3EFB-7041-8EE1-6F78142EF85C}" type="presParOf" srcId="{F686C23F-604E-4653-B2CB-27DBB6BED631}" destId="{2A2AFDF2-2568-44F8-842C-3BFD70D9F2B1}" srcOrd="0" destOrd="0" presId="urn:microsoft.com/office/officeart/2009/3/layout/HorizontalOrganizationChart"/>
    <dgm:cxn modelId="{2014DEE4-C818-7242-9CF0-C385F68582F7}" type="presParOf" srcId="{F686C23F-604E-4653-B2CB-27DBB6BED631}" destId="{9CD41DA5-A8A9-4189-B933-DCF665F7DF2D}" srcOrd="1" destOrd="0" presId="urn:microsoft.com/office/officeart/2009/3/layout/HorizontalOrganizationChart"/>
    <dgm:cxn modelId="{8C45EB14-5908-6D47-AA39-686642CE783D}" type="presParOf" srcId="{07E01157-B979-4F6B-B892-75DB2A2B8B0F}" destId="{96876921-77F4-4E08-9148-E99125692808}" srcOrd="1" destOrd="0" presId="urn:microsoft.com/office/officeart/2009/3/layout/HorizontalOrganizationChart"/>
    <dgm:cxn modelId="{34503F66-C57C-F54C-AC23-9100565E0E18}" type="presParOf" srcId="{96876921-77F4-4E08-9148-E99125692808}" destId="{CD82D2C2-9EF5-4CA0-9CEE-9265A38A1F4A}" srcOrd="0" destOrd="0" presId="urn:microsoft.com/office/officeart/2009/3/layout/HorizontalOrganizationChart"/>
    <dgm:cxn modelId="{E2AD3559-432F-A046-ACD9-FD2F8B96B157}" type="presParOf" srcId="{96876921-77F4-4E08-9148-E99125692808}" destId="{9441C830-A66B-4AFB-9252-8069549D4F0A}" srcOrd="1" destOrd="0" presId="urn:microsoft.com/office/officeart/2009/3/layout/HorizontalOrganizationChart"/>
    <dgm:cxn modelId="{270ED91D-FA18-2B42-8CF5-7E7D132E3205}" type="presParOf" srcId="{9441C830-A66B-4AFB-9252-8069549D4F0A}" destId="{FEAC7974-4462-4948-9F19-4D53C38CC88A}" srcOrd="0" destOrd="0" presId="urn:microsoft.com/office/officeart/2009/3/layout/HorizontalOrganizationChart"/>
    <dgm:cxn modelId="{F6873C62-0639-9543-BF67-5368D830F90A}" type="presParOf" srcId="{FEAC7974-4462-4948-9F19-4D53C38CC88A}" destId="{22C8BBC7-02FA-4EF0-899A-834C1FEE39E3}" srcOrd="0" destOrd="0" presId="urn:microsoft.com/office/officeart/2009/3/layout/HorizontalOrganizationChart"/>
    <dgm:cxn modelId="{7034BEAC-843D-D24C-8347-1A9FCAA1E7AD}" type="presParOf" srcId="{FEAC7974-4462-4948-9F19-4D53C38CC88A}" destId="{CBD704CC-8D6F-4C39-AFA6-3825EE74A965}" srcOrd="1" destOrd="0" presId="urn:microsoft.com/office/officeart/2009/3/layout/HorizontalOrganizationChart"/>
    <dgm:cxn modelId="{2FA2C40E-0023-0A4B-B87E-54DF3A028CE8}" type="presParOf" srcId="{9441C830-A66B-4AFB-9252-8069549D4F0A}" destId="{C4FE27A9-6818-468D-8F72-5DEAE64958BC}" srcOrd="1" destOrd="0" presId="urn:microsoft.com/office/officeart/2009/3/layout/HorizontalOrganizationChart"/>
    <dgm:cxn modelId="{D5F51120-218C-8E46-A6E9-C8B4E3AAF275}" type="presParOf" srcId="{9441C830-A66B-4AFB-9252-8069549D4F0A}" destId="{B9E24DCA-DEF6-41DD-8228-40542DF88903}" srcOrd="2" destOrd="0" presId="urn:microsoft.com/office/officeart/2009/3/layout/HorizontalOrganizationChart"/>
    <dgm:cxn modelId="{EBE42266-928D-2D44-8CDD-CEE59CA8F2BF}" type="presParOf" srcId="{96876921-77F4-4E08-9148-E99125692808}" destId="{72A5A8A1-C34D-4CC9-B014-4EDC4C60B5CB}" srcOrd="2" destOrd="0" presId="urn:microsoft.com/office/officeart/2009/3/layout/HorizontalOrganizationChart"/>
    <dgm:cxn modelId="{63D6C141-373B-D244-BE32-058AF730DEBC}" type="presParOf" srcId="{96876921-77F4-4E08-9148-E99125692808}" destId="{99464D45-2B22-432F-8F6C-3394CEC310A7}" srcOrd="3" destOrd="0" presId="urn:microsoft.com/office/officeart/2009/3/layout/HorizontalOrganizationChart"/>
    <dgm:cxn modelId="{56BB241E-175A-C34B-B1AA-3DF3E3697B8F}" type="presParOf" srcId="{99464D45-2B22-432F-8F6C-3394CEC310A7}" destId="{7EEFA05D-0146-474D-BB41-35A44BBAC0EB}" srcOrd="0" destOrd="0" presId="urn:microsoft.com/office/officeart/2009/3/layout/HorizontalOrganizationChart"/>
    <dgm:cxn modelId="{7A3148D9-B69A-4A48-A9B5-F76F444B2410}" type="presParOf" srcId="{7EEFA05D-0146-474D-BB41-35A44BBAC0EB}" destId="{86A07B8D-FF15-4EFF-8681-05A46BF1E797}" srcOrd="0" destOrd="0" presId="urn:microsoft.com/office/officeart/2009/3/layout/HorizontalOrganizationChart"/>
    <dgm:cxn modelId="{4AEE9655-B0B0-2D4B-882E-FB8CBA000CFF}" type="presParOf" srcId="{7EEFA05D-0146-474D-BB41-35A44BBAC0EB}" destId="{A4529214-DB2D-4B21-8831-F60F2A376559}" srcOrd="1" destOrd="0" presId="urn:microsoft.com/office/officeart/2009/3/layout/HorizontalOrganizationChart"/>
    <dgm:cxn modelId="{C1615D0F-65C3-8A4B-B165-1ACB0FE17C21}" type="presParOf" srcId="{99464D45-2B22-432F-8F6C-3394CEC310A7}" destId="{4C9D6515-EA4F-4DBF-A8FE-0711C70136B1}" srcOrd="1" destOrd="0" presId="urn:microsoft.com/office/officeart/2009/3/layout/HorizontalOrganizationChart"/>
    <dgm:cxn modelId="{41A040BD-E19E-0945-B69D-F0DDFFE3854C}" type="presParOf" srcId="{99464D45-2B22-432F-8F6C-3394CEC310A7}" destId="{686779DB-34D3-4F60-84B6-A35826FF3C2A}" srcOrd="2" destOrd="0" presId="urn:microsoft.com/office/officeart/2009/3/layout/HorizontalOrganizationChart"/>
    <dgm:cxn modelId="{1EB15774-78C9-CD4F-B3EB-C2433335D4FD}" type="presParOf" srcId="{96876921-77F4-4E08-9148-E99125692808}" destId="{B94BF64B-9716-424E-A851-42E8E7B2B9A7}" srcOrd="4" destOrd="0" presId="urn:microsoft.com/office/officeart/2009/3/layout/HorizontalOrganizationChart"/>
    <dgm:cxn modelId="{2850966C-8725-4F43-A639-8A7933437C70}" type="presParOf" srcId="{96876921-77F4-4E08-9148-E99125692808}" destId="{31E814C1-FFDD-BA48-BF9D-F3C8FF892503}" srcOrd="5" destOrd="0" presId="urn:microsoft.com/office/officeart/2009/3/layout/HorizontalOrganizationChart"/>
    <dgm:cxn modelId="{B6951EA6-5989-FD47-BD26-46ED163FD30E}" type="presParOf" srcId="{31E814C1-FFDD-BA48-BF9D-F3C8FF892503}" destId="{1780440E-D92A-B040-A710-F8D875101E05}" srcOrd="0" destOrd="0" presId="urn:microsoft.com/office/officeart/2009/3/layout/HorizontalOrganizationChart"/>
    <dgm:cxn modelId="{6BCB1674-ECD0-F34B-B7A4-5AC621607E60}" type="presParOf" srcId="{1780440E-D92A-B040-A710-F8D875101E05}" destId="{A73C4A40-2D47-BF42-9EF8-B3BEE9451F45}" srcOrd="0" destOrd="0" presId="urn:microsoft.com/office/officeart/2009/3/layout/HorizontalOrganizationChart"/>
    <dgm:cxn modelId="{AF6E7830-D4E7-404E-BD21-AF86AEB4BF6F}" type="presParOf" srcId="{1780440E-D92A-B040-A710-F8D875101E05}" destId="{BCDD8BD9-F9D2-4C44-AB56-5005F5FB7B08}" srcOrd="1" destOrd="0" presId="urn:microsoft.com/office/officeart/2009/3/layout/HorizontalOrganizationChart"/>
    <dgm:cxn modelId="{F8EC9DB0-BDEF-4D41-9134-CECCD3EFAFBA}" type="presParOf" srcId="{31E814C1-FFDD-BA48-BF9D-F3C8FF892503}" destId="{B22D4294-1D49-E046-9CF9-7B480D0762E6}" srcOrd="1" destOrd="0" presId="urn:microsoft.com/office/officeart/2009/3/layout/HorizontalOrganizationChart"/>
    <dgm:cxn modelId="{E5F4C160-8BB6-5441-B1AD-40E7AE539836}" type="presParOf" srcId="{31E814C1-FFDD-BA48-BF9D-F3C8FF892503}" destId="{E1D0C206-488D-6348-BEA7-1FE8B1679EF7}" srcOrd="2" destOrd="0" presId="urn:microsoft.com/office/officeart/2009/3/layout/HorizontalOrganizationChart"/>
    <dgm:cxn modelId="{8ECF50E0-A142-D246-83E4-E3E135D93873}" type="presParOf" srcId="{96876921-77F4-4E08-9148-E99125692808}" destId="{97BD78E0-6CC9-224B-9FDD-F11EE9BF8DF0}" srcOrd="6" destOrd="0" presId="urn:microsoft.com/office/officeart/2009/3/layout/HorizontalOrganizationChart"/>
    <dgm:cxn modelId="{89D753ED-B87B-7D4F-89C4-1F0E0935AA77}" type="presParOf" srcId="{96876921-77F4-4E08-9148-E99125692808}" destId="{F5564F5E-C23C-6041-B185-3508736BC161}" srcOrd="7" destOrd="0" presId="urn:microsoft.com/office/officeart/2009/3/layout/HorizontalOrganizationChart"/>
    <dgm:cxn modelId="{AC093BF8-52E9-3942-A6BD-B4914D82D085}" type="presParOf" srcId="{F5564F5E-C23C-6041-B185-3508736BC161}" destId="{730C15AF-A2E3-334E-9C4F-2DA8AC61AB90}" srcOrd="0" destOrd="0" presId="urn:microsoft.com/office/officeart/2009/3/layout/HorizontalOrganizationChart"/>
    <dgm:cxn modelId="{8201B0F2-DBF8-C546-BE56-6C83B2A98F83}" type="presParOf" srcId="{730C15AF-A2E3-334E-9C4F-2DA8AC61AB90}" destId="{19BA56B5-C34A-B64D-A239-C962FAC6DE3A}" srcOrd="0" destOrd="0" presId="urn:microsoft.com/office/officeart/2009/3/layout/HorizontalOrganizationChart"/>
    <dgm:cxn modelId="{3D9BED96-5CD1-8544-9B78-139377BDF246}" type="presParOf" srcId="{730C15AF-A2E3-334E-9C4F-2DA8AC61AB90}" destId="{B13D6842-7E74-6E4A-B081-886229548982}" srcOrd="1" destOrd="0" presId="urn:microsoft.com/office/officeart/2009/3/layout/HorizontalOrganizationChart"/>
    <dgm:cxn modelId="{479B0ABF-205B-044E-A336-23A934F4FC14}" type="presParOf" srcId="{F5564F5E-C23C-6041-B185-3508736BC161}" destId="{DA228DBB-51B5-1545-814C-2E0469298B4C}" srcOrd="1" destOrd="0" presId="urn:microsoft.com/office/officeart/2009/3/layout/HorizontalOrganizationChart"/>
    <dgm:cxn modelId="{BD9F7374-742B-1A4B-B9F8-8F427D046090}" type="presParOf" srcId="{F5564F5E-C23C-6041-B185-3508736BC161}" destId="{D334E96E-D664-3443-8496-4E437BC45B67}" srcOrd="2" destOrd="0" presId="urn:microsoft.com/office/officeart/2009/3/layout/HorizontalOrganizationChart"/>
    <dgm:cxn modelId="{0F0A400E-4464-A04C-84EB-47BAA654D81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4A8AC066-0189-A74F-B395-B6AB3409F017}" type="presOf" srcId="{7638F483-EC40-4669-A117-0C6040B4A66B}" destId="{86A07B8D-FF15-4EFF-8681-05A46BF1E797}" srcOrd="0" destOrd="0" presId="urn:microsoft.com/office/officeart/2009/3/layout/HorizontalOrganizationChart"/>
    <dgm:cxn modelId="{C6B648D4-5829-C740-A4CD-57531E71898B}" type="presOf" srcId="{18A5DCF8-381A-9740-A1DC-D1A5033A3647}" destId="{B94BF64B-9716-424E-A851-42E8E7B2B9A7}" srcOrd="0" destOrd="0" presId="urn:microsoft.com/office/officeart/2009/3/layout/HorizontalOrganizationChart"/>
    <dgm:cxn modelId="{4E202B43-C0AF-8748-B92C-41589E7F81BF}" type="presOf" srcId="{23F1803F-276C-8041-9B7B-082F2BD1E946}" destId="{B13D6842-7E74-6E4A-B081-886229548982}"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DDE3FD3-0C67-4B4E-9C74-5D397F99AE10}" type="presOf" srcId="{3FA44A42-E0AE-412C-8071-9A37D30DD567}" destId="{CBD704CC-8D6F-4C39-AFA6-3825EE74A965}" srcOrd="1"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9FF8879D-60F7-BA42-8A8F-AD962D6CADC3}" type="presOf" srcId="{3FA44A42-E0AE-412C-8071-9A37D30DD567}" destId="{22C8BBC7-02FA-4EF0-899A-834C1FEE39E3}" srcOrd="0" destOrd="0" presId="urn:microsoft.com/office/officeart/2009/3/layout/HorizontalOrganizationChart"/>
    <dgm:cxn modelId="{E04BFEAE-9CCA-9643-9B18-2FD10753ADB6}" type="presOf" srcId="{7638F483-EC40-4669-A117-0C6040B4A66B}" destId="{A4529214-DB2D-4B21-8831-F60F2A376559}" srcOrd="1" destOrd="0" presId="urn:microsoft.com/office/officeart/2009/3/layout/HorizontalOrganizationChart"/>
    <dgm:cxn modelId="{170F125A-7CB5-374D-A477-8BB44C931C50}" type="presOf" srcId="{F05BBA42-D7AF-4BA0-8C3F-85B1FE28E48F}" destId="{18DB143D-9E27-4E02-AFA5-F665953CBC10}" srcOrd="0" destOrd="0" presId="urn:microsoft.com/office/officeart/2009/3/layout/HorizontalOrganizationChart"/>
    <dgm:cxn modelId="{89AFC472-99E6-E647-9B50-B829777927EF}" type="presOf" srcId="{9AC2E227-803C-4016-BF2C-9291B6CAA290}" destId="{9CD41DA5-A8A9-4189-B933-DCF665F7DF2D}" srcOrd="1" destOrd="0" presId="urn:microsoft.com/office/officeart/2009/3/layout/HorizontalOrganizationChart"/>
    <dgm:cxn modelId="{ECCCCACF-4217-E647-B50A-E78FED9485A9}" type="presOf" srcId="{57E64457-75B6-40DF-86BF-80888D7FBBC5}" destId="{72A5A8A1-C34D-4CC9-B014-4EDC4C60B5CB}" srcOrd="0" destOrd="0" presId="urn:microsoft.com/office/officeart/2009/3/layout/HorizontalOrganizationChart"/>
    <dgm:cxn modelId="{3C1F8F7E-6C05-BF41-BCFB-AD8D963DB727}"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3D78587-7689-B74B-B4A5-20E16E677B77}" type="presOf" srcId="{9AC2E227-803C-4016-BF2C-9291B6CAA290}" destId="{2A2AFDF2-2568-44F8-842C-3BFD70D9F2B1}" srcOrd="0" destOrd="0" presId="urn:microsoft.com/office/officeart/2009/3/layout/HorizontalOrganizationChart"/>
    <dgm:cxn modelId="{DFEF6633-C687-734F-93A1-BEAE67CB1EB2}" type="presOf" srcId="{5E91D41B-332E-E54E-BBB2-1256B9CC48C7}" destId="{97BD78E0-6CC9-224B-9FDD-F11EE9BF8DF0}" srcOrd="0" destOrd="0" presId="urn:microsoft.com/office/officeart/2009/3/layout/HorizontalOrganizationChart"/>
    <dgm:cxn modelId="{E1F335BC-F2C0-F042-8985-9902898B0C24}" type="presOf" srcId="{23F1803F-276C-8041-9B7B-082F2BD1E946}" destId="{19BA56B5-C34A-B64D-A239-C962FAC6DE3A}" srcOrd="0" destOrd="0" presId="urn:microsoft.com/office/officeart/2009/3/layout/HorizontalOrganizationChart"/>
    <dgm:cxn modelId="{493FB731-52F2-5D45-B69A-F12145575CED}" type="presOf" srcId="{87585F0D-6A81-F747-99EB-D14B33EBB618}" destId="{BCDD8BD9-F9D2-4C44-AB56-5005F5FB7B08}" srcOrd="1" destOrd="0" presId="urn:microsoft.com/office/officeart/2009/3/layout/HorizontalOrganizationChart"/>
    <dgm:cxn modelId="{D2A9FB9B-6DF9-454E-B2B0-9F903CF30C0B}"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81CE324-A264-7E49-B637-1987F2428DAD}" type="presParOf" srcId="{18DB143D-9E27-4E02-AFA5-F665953CBC10}" destId="{07E01157-B979-4F6B-B892-75DB2A2B8B0F}" srcOrd="0" destOrd="0" presId="urn:microsoft.com/office/officeart/2009/3/layout/HorizontalOrganizationChart"/>
    <dgm:cxn modelId="{F27DC7A1-95C6-B845-8F73-F49F8E924DF8}" type="presParOf" srcId="{07E01157-B979-4F6B-B892-75DB2A2B8B0F}" destId="{F686C23F-604E-4653-B2CB-27DBB6BED631}" srcOrd="0" destOrd="0" presId="urn:microsoft.com/office/officeart/2009/3/layout/HorizontalOrganizationChart"/>
    <dgm:cxn modelId="{2D555858-059A-734F-A9A9-030CC912BC20}" type="presParOf" srcId="{F686C23F-604E-4653-B2CB-27DBB6BED631}" destId="{2A2AFDF2-2568-44F8-842C-3BFD70D9F2B1}" srcOrd="0" destOrd="0" presId="urn:microsoft.com/office/officeart/2009/3/layout/HorizontalOrganizationChart"/>
    <dgm:cxn modelId="{B62BA1CF-77EA-3A46-864B-4310B5607B75}" type="presParOf" srcId="{F686C23F-604E-4653-B2CB-27DBB6BED631}" destId="{9CD41DA5-A8A9-4189-B933-DCF665F7DF2D}" srcOrd="1" destOrd="0" presId="urn:microsoft.com/office/officeart/2009/3/layout/HorizontalOrganizationChart"/>
    <dgm:cxn modelId="{9745155D-579D-C842-B9AA-1AC13D82C0C3}" type="presParOf" srcId="{07E01157-B979-4F6B-B892-75DB2A2B8B0F}" destId="{96876921-77F4-4E08-9148-E99125692808}" srcOrd="1" destOrd="0" presId="urn:microsoft.com/office/officeart/2009/3/layout/HorizontalOrganizationChart"/>
    <dgm:cxn modelId="{879AC4DD-E385-DC42-86A3-62335982372B}" type="presParOf" srcId="{96876921-77F4-4E08-9148-E99125692808}" destId="{CD82D2C2-9EF5-4CA0-9CEE-9265A38A1F4A}" srcOrd="0" destOrd="0" presId="urn:microsoft.com/office/officeart/2009/3/layout/HorizontalOrganizationChart"/>
    <dgm:cxn modelId="{C83A653D-FACC-214D-85F9-83E8435C63C8}" type="presParOf" srcId="{96876921-77F4-4E08-9148-E99125692808}" destId="{9441C830-A66B-4AFB-9252-8069549D4F0A}" srcOrd="1" destOrd="0" presId="urn:microsoft.com/office/officeart/2009/3/layout/HorizontalOrganizationChart"/>
    <dgm:cxn modelId="{ED696809-6D68-AD43-B980-3FE9304DA90A}" type="presParOf" srcId="{9441C830-A66B-4AFB-9252-8069549D4F0A}" destId="{FEAC7974-4462-4948-9F19-4D53C38CC88A}" srcOrd="0" destOrd="0" presId="urn:microsoft.com/office/officeart/2009/3/layout/HorizontalOrganizationChart"/>
    <dgm:cxn modelId="{320F0D1F-A179-D447-A762-A0063003451C}" type="presParOf" srcId="{FEAC7974-4462-4948-9F19-4D53C38CC88A}" destId="{22C8BBC7-02FA-4EF0-899A-834C1FEE39E3}" srcOrd="0" destOrd="0" presId="urn:microsoft.com/office/officeart/2009/3/layout/HorizontalOrganizationChart"/>
    <dgm:cxn modelId="{0041B44F-2303-654B-8A37-CCC58243A68B}" type="presParOf" srcId="{FEAC7974-4462-4948-9F19-4D53C38CC88A}" destId="{CBD704CC-8D6F-4C39-AFA6-3825EE74A965}" srcOrd="1" destOrd="0" presId="urn:microsoft.com/office/officeart/2009/3/layout/HorizontalOrganizationChart"/>
    <dgm:cxn modelId="{7610A3AF-8F8B-EB49-BE32-9AD988200491}" type="presParOf" srcId="{9441C830-A66B-4AFB-9252-8069549D4F0A}" destId="{C4FE27A9-6818-468D-8F72-5DEAE64958BC}" srcOrd="1" destOrd="0" presId="urn:microsoft.com/office/officeart/2009/3/layout/HorizontalOrganizationChart"/>
    <dgm:cxn modelId="{21E16EEE-FDB6-9048-830A-DA84102111C9}" type="presParOf" srcId="{9441C830-A66B-4AFB-9252-8069549D4F0A}" destId="{B9E24DCA-DEF6-41DD-8228-40542DF88903}" srcOrd="2" destOrd="0" presId="urn:microsoft.com/office/officeart/2009/3/layout/HorizontalOrganizationChart"/>
    <dgm:cxn modelId="{0DA1C79F-C5E7-E344-9ADA-67E3BBE1CA94}" type="presParOf" srcId="{96876921-77F4-4E08-9148-E99125692808}" destId="{72A5A8A1-C34D-4CC9-B014-4EDC4C60B5CB}" srcOrd="2" destOrd="0" presId="urn:microsoft.com/office/officeart/2009/3/layout/HorizontalOrganizationChart"/>
    <dgm:cxn modelId="{DC654367-EEC2-0E41-95F8-B6DF2D5374F2}" type="presParOf" srcId="{96876921-77F4-4E08-9148-E99125692808}" destId="{99464D45-2B22-432F-8F6C-3394CEC310A7}" srcOrd="3" destOrd="0" presId="urn:microsoft.com/office/officeart/2009/3/layout/HorizontalOrganizationChart"/>
    <dgm:cxn modelId="{BF690BA7-8298-8A49-A344-65CA37F8EF43}" type="presParOf" srcId="{99464D45-2B22-432F-8F6C-3394CEC310A7}" destId="{7EEFA05D-0146-474D-BB41-35A44BBAC0EB}" srcOrd="0" destOrd="0" presId="urn:microsoft.com/office/officeart/2009/3/layout/HorizontalOrganizationChart"/>
    <dgm:cxn modelId="{123B96E9-258D-DB4E-A01F-B458AC3B6C32}" type="presParOf" srcId="{7EEFA05D-0146-474D-BB41-35A44BBAC0EB}" destId="{86A07B8D-FF15-4EFF-8681-05A46BF1E797}" srcOrd="0" destOrd="0" presId="urn:microsoft.com/office/officeart/2009/3/layout/HorizontalOrganizationChart"/>
    <dgm:cxn modelId="{561A437C-3B4D-2645-A402-6FAB056AEAFA}" type="presParOf" srcId="{7EEFA05D-0146-474D-BB41-35A44BBAC0EB}" destId="{A4529214-DB2D-4B21-8831-F60F2A376559}" srcOrd="1" destOrd="0" presId="urn:microsoft.com/office/officeart/2009/3/layout/HorizontalOrganizationChart"/>
    <dgm:cxn modelId="{BF44A309-DD98-7844-9AEF-3FCCB0CFC18A}" type="presParOf" srcId="{99464D45-2B22-432F-8F6C-3394CEC310A7}" destId="{4C9D6515-EA4F-4DBF-A8FE-0711C70136B1}" srcOrd="1" destOrd="0" presId="urn:microsoft.com/office/officeart/2009/3/layout/HorizontalOrganizationChart"/>
    <dgm:cxn modelId="{CA289919-05D2-5540-BE9F-D7CE36014623}" type="presParOf" srcId="{99464D45-2B22-432F-8F6C-3394CEC310A7}" destId="{686779DB-34D3-4F60-84B6-A35826FF3C2A}" srcOrd="2" destOrd="0" presId="urn:microsoft.com/office/officeart/2009/3/layout/HorizontalOrganizationChart"/>
    <dgm:cxn modelId="{EDFA4A24-C5F6-B94E-84FF-2CC29CD1858A}" type="presParOf" srcId="{96876921-77F4-4E08-9148-E99125692808}" destId="{B94BF64B-9716-424E-A851-42E8E7B2B9A7}" srcOrd="4" destOrd="0" presId="urn:microsoft.com/office/officeart/2009/3/layout/HorizontalOrganizationChart"/>
    <dgm:cxn modelId="{39353A65-4E17-1C48-9C92-C297CCF7C046}" type="presParOf" srcId="{96876921-77F4-4E08-9148-E99125692808}" destId="{31E814C1-FFDD-BA48-BF9D-F3C8FF892503}" srcOrd="5" destOrd="0" presId="urn:microsoft.com/office/officeart/2009/3/layout/HorizontalOrganizationChart"/>
    <dgm:cxn modelId="{8B495CFC-5A9B-9D46-9C29-3767150E3318}" type="presParOf" srcId="{31E814C1-FFDD-BA48-BF9D-F3C8FF892503}" destId="{1780440E-D92A-B040-A710-F8D875101E05}" srcOrd="0" destOrd="0" presId="urn:microsoft.com/office/officeart/2009/3/layout/HorizontalOrganizationChart"/>
    <dgm:cxn modelId="{99575553-A584-AA43-A0FA-C7B0B8253D00}" type="presParOf" srcId="{1780440E-D92A-B040-A710-F8D875101E05}" destId="{A73C4A40-2D47-BF42-9EF8-B3BEE9451F45}" srcOrd="0" destOrd="0" presId="urn:microsoft.com/office/officeart/2009/3/layout/HorizontalOrganizationChart"/>
    <dgm:cxn modelId="{924EEA26-A004-7241-94E0-C03BEA6358CB}" type="presParOf" srcId="{1780440E-D92A-B040-A710-F8D875101E05}" destId="{BCDD8BD9-F9D2-4C44-AB56-5005F5FB7B08}" srcOrd="1" destOrd="0" presId="urn:microsoft.com/office/officeart/2009/3/layout/HorizontalOrganizationChart"/>
    <dgm:cxn modelId="{C7BFD3E5-C755-C24D-8E45-CEAE4AB34083}" type="presParOf" srcId="{31E814C1-FFDD-BA48-BF9D-F3C8FF892503}" destId="{B22D4294-1D49-E046-9CF9-7B480D0762E6}" srcOrd="1" destOrd="0" presId="urn:microsoft.com/office/officeart/2009/3/layout/HorizontalOrganizationChart"/>
    <dgm:cxn modelId="{93737AB5-6D2A-4840-B72C-F4DA83065AFA}" type="presParOf" srcId="{31E814C1-FFDD-BA48-BF9D-F3C8FF892503}" destId="{E1D0C206-488D-6348-BEA7-1FE8B1679EF7}" srcOrd="2" destOrd="0" presId="urn:microsoft.com/office/officeart/2009/3/layout/HorizontalOrganizationChart"/>
    <dgm:cxn modelId="{5912A4DF-1B7E-8B42-8D25-95BDEA62A43A}" type="presParOf" srcId="{96876921-77F4-4E08-9148-E99125692808}" destId="{97BD78E0-6CC9-224B-9FDD-F11EE9BF8DF0}" srcOrd="6" destOrd="0" presId="urn:microsoft.com/office/officeart/2009/3/layout/HorizontalOrganizationChart"/>
    <dgm:cxn modelId="{CFEDCB10-1126-D94D-A05B-D05EF4EB6CE7}" type="presParOf" srcId="{96876921-77F4-4E08-9148-E99125692808}" destId="{F5564F5E-C23C-6041-B185-3508736BC161}" srcOrd="7" destOrd="0" presId="urn:microsoft.com/office/officeart/2009/3/layout/HorizontalOrganizationChart"/>
    <dgm:cxn modelId="{F7925454-5895-C34B-8BFE-598FA4D9D73E}" type="presParOf" srcId="{F5564F5E-C23C-6041-B185-3508736BC161}" destId="{730C15AF-A2E3-334E-9C4F-2DA8AC61AB90}" srcOrd="0" destOrd="0" presId="urn:microsoft.com/office/officeart/2009/3/layout/HorizontalOrganizationChart"/>
    <dgm:cxn modelId="{FA1176B5-FDF9-864D-84BD-CB22B8E9FD78}" type="presParOf" srcId="{730C15AF-A2E3-334E-9C4F-2DA8AC61AB90}" destId="{19BA56B5-C34A-B64D-A239-C962FAC6DE3A}" srcOrd="0" destOrd="0" presId="urn:microsoft.com/office/officeart/2009/3/layout/HorizontalOrganizationChart"/>
    <dgm:cxn modelId="{CD499346-4D93-3944-96D9-F38C3B24E144}" type="presParOf" srcId="{730C15AF-A2E3-334E-9C4F-2DA8AC61AB90}" destId="{B13D6842-7E74-6E4A-B081-886229548982}" srcOrd="1" destOrd="0" presId="urn:microsoft.com/office/officeart/2009/3/layout/HorizontalOrganizationChart"/>
    <dgm:cxn modelId="{D92BD86A-D8FB-F747-B6B0-EB769F57CA49}" type="presParOf" srcId="{F5564F5E-C23C-6041-B185-3508736BC161}" destId="{DA228DBB-51B5-1545-814C-2E0469298B4C}" srcOrd="1" destOrd="0" presId="urn:microsoft.com/office/officeart/2009/3/layout/HorizontalOrganizationChart"/>
    <dgm:cxn modelId="{3D0AD72E-9178-AF46-BB78-5628AA438342}" type="presParOf" srcId="{F5564F5E-C23C-6041-B185-3508736BC161}" destId="{D334E96E-D664-3443-8496-4E437BC45B67}" srcOrd="2" destOrd="0" presId="urn:microsoft.com/office/officeart/2009/3/layout/HorizontalOrganizationChart"/>
    <dgm:cxn modelId="{139D30DD-6071-2747-8B26-9BB99008E18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15BA5C5D-B0BD-DE4A-A808-3EDD6EBC6B6D}" type="presOf" srcId="{23F1803F-276C-8041-9B7B-082F2BD1E946}" destId="{B13D6842-7E74-6E4A-B081-886229548982}" srcOrd="1" destOrd="0" presId="urn:microsoft.com/office/officeart/2009/3/layout/HorizontalOrganizationChart"/>
    <dgm:cxn modelId="{ED32B45E-DA04-ED48-8743-77C8B4DE0DB3}" type="presOf" srcId="{87585F0D-6A81-F747-99EB-D14B33EBB618}" destId="{A73C4A40-2D47-BF42-9EF8-B3BEE9451F45}" srcOrd="0" destOrd="0" presId="urn:microsoft.com/office/officeart/2009/3/layout/HorizontalOrganizationChart"/>
    <dgm:cxn modelId="{0EA157DF-B463-7A45-9FBB-71DEF6BBD368}" type="presOf" srcId="{18A5DCF8-381A-9740-A1DC-D1A5033A3647}" destId="{B94BF64B-9716-424E-A851-42E8E7B2B9A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D738F04-5444-D547-928C-4FEDAC068802}" type="presOf" srcId="{57E64457-75B6-40DF-86BF-80888D7FBBC5}" destId="{72A5A8A1-C34D-4CC9-B014-4EDC4C60B5CB}" srcOrd="0" destOrd="0" presId="urn:microsoft.com/office/officeart/2009/3/layout/HorizontalOrganizationChart"/>
    <dgm:cxn modelId="{3C62F880-CF76-9140-8766-250E54A19A74}" type="presOf" srcId="{7638F483-EC40-4669-A117-0C6040B4A66B}" destId="{86A07B8D-FF15-4EFF-8681-05A46BF1E797}" srcOrd="0" destOrd="0" presId="urn:microsoft.com/office/officeart/2009/3/layout/HorizontalOrganizationChart"/>
    <dgm:cxn modelId="{C8EC088C-6D3A-4347-95A2-718E56C08804}" type="presOf" srcId="{F05BBA42-D7AF-4BA0-8C3F-85B1FE28E48F}" destId="{18DB143D-9E27-4E02-AFA5-F665953CBC10}" srcOrd="0" destOrd="0" presId="urn:microsoft.com/office/officeart/2009/3/layout/HorizontalOrganizationChart"/>
    <dgm:cxn modelId="{43B92EC5-8EF3-DA4C-95C6-208C9617129C}" type="presOf" srcId="{3FA44A42-E0AE-412C-8071-9A37D30DD567}" destId="{22C8BBC7-02FA-4EF0-899A-834C1FEE39E3}"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F7DFFD45-8AAB-2F44-AF4B-F5169D9F2C16}" type="presOf" srcId="{3FA44A42-E0AE-412C-8071-9A37D30DD567}" destId="{CBD704CC-8D6F-4C39-AFA6-3825EE74A965}" srcOrd="1" destOrd="0" presId="urn:microsoft.com/office/officeart/2009/3/layout/HorizontalOrganizationChart"/>
    <dgm:cxn modelId="{43E5972B-D5A1-7146-9265-7B5D06A99CEE}" type="presOf" srcId="{9AC2E227-803C-4016-BF2C-9291B6CAA290}" destId="{9CD41DA5-A8A9-4189-B933-DCF665F7DF2D}" srcOrd="1" destOrd="0" presId="urn:microsoft.com/office/officeart/2009/3/layout/HorizontalOrganizationChart"/>
    <dgm:cxn modelId="{DCBB7D5B-FF55-1A44-B900-62A185AD98DB}" type="presOf" srcId="{5E91D41B-332E-E54E-BBB2-1256B9CC48C7}" destId="{97BD78E0-6CC9-224B-9FDD-F11EE9BF8DF0}" srcOrd="0" destOrd="0" presId="urn:microsoft.com/office/officeart/2009/3/layout/HorizontalOrganizationChart"/>
    <dgm:cxn modelId="{492FB991-FC37-DE4F-ABC3-11205B8EA196}"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4007CDD-82B9-134F-9296-529AB9A08A25}" type="presOf" srcId="{87585F0D-6A81-F747-99EB-D14B33EBB618}" destId="{BCDD8BD9-F9D2-4C44-AB56-5005F5FB7B08}" srcOrd="1" destOrd="0" presId="urn:microsoft.com/office/officeart/2009/3/layout/HorizontalOrganizationChart"/>
    <dgm:cxn modelId="{4E2DDD16-0D26-E845-9876-7ACBAFF48B50}" type="presOf" srcId="{E2369F6E-DA59-4F6E-BD69-6CAA013A82BE}" destId="{CD82D2C2-9EF5-4CA0-9CEE-9265A38A1F4A}" srcOrd="0" destOrd="0" presId="urn:microsoft.com/office/officeart/2009/3/layout/HorizontalOrganizationChart"/>
    <dgm:cxn modelId="{8E9E0125-E603-4944-AF59-FDC97FE079FF}"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C823A8E-EA84-CE44-9499-6C08D372B8B1}" type="presOf" srcId="{23F1803F-276C-8041-9B7B-082F2BD1E946}" destId="{19BA56B5-C34A-B64D-A239-C962FAC6DE3A}" srcOrd="0" destOrd="0" presId="urn:microsoft.com/office/officeart/2009/3/layout/HorizontalOrganizationChart"/>
    <dgm:cxn modelId="{14DF6C41-69E2-C042-8B81-0991581C31A3}" type="presParOf" srcId="{18DB143D-9E27-4E02-AFA5-F665953CBC10}" destId="{07E01157-B979-4F6B-B892-75DB2A2B8B0F}" srcOrd="0" destOrd="0" presId="urn:microsoft.com/office/officeart/2009/3/layout/HorizontalOrganizationChart"/>
    <dgm:cxn modelId="{6C68A9AC-815A-2D46-8733-F3F734C08C4A}" type="presParOf" srcId="{07E01157-B979-4F6B-B892-75DB2A2B8B0F}" destId="{F686C23F-604E-4653-B2CB-27DBB6BED631}" srcOrd="0" destOrd="0" presId="urn:microsoft.com/office/officeart/2009/3/layout/HorizontalOrganizationChart"/>
    <dgm:cxn modelId="{8A4D71F1-00EE-BE45-9DF3-42863D5C9279}" type="presParOf" srcId="{F686C23F-604E-4653-B2CB-27DBB6BED631}" destId="{2A2AFDF2-2568-44F8-842C-3BFD70D9F2B1}" srcOrd="0" destOrd="0" presId="urn:microsoft.com/office/officeart/2009/3/layout/HorizontalOrganizationChart"/>
    <dgm:cxn modelId="{8314BDFD-BB0D-0B41-AF0B-BE999B9A07C0}" type="presParOf" srcId="{F686C23F-604E-4653-B2CB-27DBB6BED631}" destId="{9CD41DA5-A8A9-4189-B933-DCF665F7DF2D}" srcOrd="1" destOrd="0" presId="urn:microsoft.com/office/officeart/2009/3/layout/HorizontalOrganizationChart"/>
    <dgm:cxn modelId="{DA3D009A-B4EC-8F4E-99CC-3C1D1A2B4378}" type="presParOf" srcId="{07E01157-B979-4F6B-B892-75DB2A2B8B0F}" destId="{96876921-77F4-4E08-9148-E99125692808}" srcOrd="1" destOrd="0" presId="urn:microsoft.com/office/officeart/2009/3/layout/HorizontalOrganizationChart"/>
    <dgm:cxn modelId="{1AA392CC-4A0F-444A-B2CF-E1727B0D0B7C}" type="presParOf" srcId="{96876921-77F4-4E08-9148-E99125692808}" destId="{CD82D2C2-9EF5-4CA0-9CEE-9265A38A1F4A}" srcOrd="0" destOrd="0" presId="urn:microsoft.com/office/officeart/2009/3/layout/HorizontalOrganizationChart"/>
    <dgm:cxn modelId="{455F8A26-3E5D-FA4D-909D-AF89C55BA9CE}" type="presParOf" srcId="{96876921-77F4-4E08-9148-E99125692808}" destId="{9441C830-A66B-4AFB-9252-8069549D4F0A}" srcOrd="1" destOrd="0" presId="urn:microsoft.com/office/officeart/2009/3/layout/HorizontalOrganizationChart"/>
    <dgm:cxn modelId="{979DF6F5-B1A9-E54D-8654-55CBB54715FC}" type="presParOf" srcId="{9441C830-A66B-4AFB-9252-8069549D4F0A}" destId="{FEAC7974-4462-4948-9F19-4D53C38CC88A}" srcOrd="0" destOrd="0" presId="urn:microsoft.com/office/officeart/2009/3/layout/HorizontalOrganizationChart"/>
    <dgm:cxn modelId="{8FAA3462-B4E3-DF4C-B9BF-75C8287712AB}" type="presParOf" srcId="{FEAC7974-4462-4948-9F19-4D53C38CC88A}" destId="{22C8BBC7-02FA-4EF0-899A-834C1FEE39E3}" srcOrd="0" destOrd="0" presId="urn:microsoft.com/office/officeart/2009/3/layout/HorizontalOrganizationChart"/>
    <dgm:cxn modelId="{C7A13D30-209B-EF4C-B37A-9B1526BE6093}" type="presParOf" srcId="{FEAC7974-4462-4948-9F19-4D53C38CC88A}" destId="{CBD704CC-8D6F-4C39-AFA6-3825EE74A965}" srcOrd="1" destOrd="0" presId="urn:microsoft.com/office/officeart/2009/3/layout/HorizontalOrganizationChart"/>
    <dgm:cxn modelId="{97C91E73-6038-4447-8BE6-435B1C996BC2}" type="presParOf" srcId="{9441C830-A66B-4AFB-9252-8069549D4F0A}" destId="{C4FE27A9-6818-468D-8F72-5DEAE64958BC}" srcOrd="1" destOrd="0" presId="urn:microsoft.com/office/officeart/2009/3/layout/HorizontalOrganizationChart"/>
    <dgm:cxn modelId="{C880E423-98E4-AB49-BF0E-D98799DE46E7}" type="presParOf" srcId="{9441C830-A66B-4AFB-9252-8069549D4F0A}" destId="{B9E24DCA-DEF6-41DD-8228-40542DF88903}" srcOrd="2" destOrd="0" presId="urn:microsoft.com/office/officeart/2009/3/layout/HorizontalOrganizationChart"/>
    <dgm:cxn modelId="{6184FA7C-4A2A-914C-8103-FD0E6154ECE1}" type="presParOf" srcId="{96876921-77F4-4E08-9148-E99125692808}" destId="{72A5A8A1-C34D-4CC9-B014-4EDC4C60B5CB}" srcOrd="2" destOrd="0" presId="urn:microsoft.com/office/officeart/2009/3/layout/HorizontalOrganizationChart"/>
    <dgm:cxn modelId="{9C35B29D-78E6-094B-B949-C4A2C7F58E6E}" type="presParOf" srcId="{96876921-77F4-4E08-9148-E99125692808}" destId="{99464D45-2B22-432F-8F6C-3394CEC310A7}" srcOrd="3" destOrd="0" presId="urn:microsoft.com/office/officeart/2009/3/layout/HorizontalOrganizationChart"/>
    <dgm:cxn modelId="{0D5AF514-CE75-7D43-88CD-678BBC9B29AC}" type="presParOf" srcId="{99464D45-2B22-432F-8F6C-3394CEC310A7}" destId="{7EEFA05D-0146-474D-BB41-35A44BBAC0EB}" srcOrd="0" destOrd="0" presId="urn:microsoft.com/office/officeart/2009/3/layout/HorizontalOrganizationChart"/>
    <dgm:cxn modelId="{C74AD5DF-25A5-BB47-B3BE-8E662BDB1470}" type="presParOf" srcId="{7EEFA05D-0146-474D-BB41-35A44BBAC0EB}" destId="{86A07B8D-FF15-4EFF-8681-05A46BF1E797}" srcOrd="0" destOrd="0" presId="urn:microsoft.com/office/officeart/2009/3/layout/HorizontalOrganizationChart"/>
    <dgm:cxn modelId="{1DCBBFF9-3772-5446-BBC2-B56FF49C14D5}" type="presParOf" srcId="{7EEFA05D-0146-474D-BB41-35A44BBAC0EB}" destId="{A4529214-DB2D-4B21-8831-F60F2A376559}" srcOrd="1" destOrd="0" presId="urn:microsoft.com/office/officeart/2009/3/layout/HorizontalOrganizationChart"/>
    <dgm:cxn modelId="{93E89F4F-C19C-BD41-9F14-0C277CAAD119}" type="presParOf" srcId="{99464D45-2B22-432F-8F6C-3394CEC310A7}" destId="{4C9D6515-EA4F-4DBF-A8FE-0711C70136B1}" srcOrd="1" destOrd="0" presId="urn:microsoft.com/office/officeart/2009/3/layout/HorizontalOrganizationChart"/>
    <dgm:cxn modelId="{BBF7CE4C-75FE-FE46-ABB8-6AFD607A9E6F}" type="presParOf" srcId="{99464D45-2B22-432F-8F6C-3394CEC310A7}" destId="{686779DB-34D3-4F60-84B6-A35826FF3C2A}" srcOrd="2" destOrd="0" presId="urn:microsoft.com/office/officeart/2009/3/layout/HorizontalOrganizationChart"/>
    <dgm:cxn modelId="{A5E734F3-BC37-1F4D-962F-D693E011E552}" type="presParOf" srcId="{96876921-77F4-4E08-9148-E99125692808}" destId="{B94BF64B-9716-424E-A851-42E8E7B2B9A7}" srcOrd="4" destOrd="0" presId="urn:microsoft.com/office/officeart/2009/3/layout/HorizontalOrganizationChart"/>
    <dgm:cxn modelId="{0B2825BD-2877-1948-B62A-807D8819E02F}" type="presParOf" srcId="{96876921-77F4-4E08-9148-E99125692808}" destId="{31E814C1-FFDD-BA48-BF9D-F3C8FF892503}" srcOrd="5" destOrd="0" presId="urn:microsoft.com/office/officeart/2009/3/layout/HorizontalOrganizationChart"/>
    <dgm:cxn modelId="{7D3DFEE9-B602-A54D-AF4F-64A8E638FFBD}" type="presParOf" srcId="{31E814C1-FFDD-BA48-BF9D-F3C8FF892503}" destId="{1780440E-D92A-B040-A710-F8D875101E05}" srcOrd="0" destOrd="0" presId="urn:microsoft.com/office/officeart/2009/3/layout/HorizontalOrganizationChart"/>
    <dgm:cxn modelId="{E622BFC5-127E-3948-97C9-BA50F7FEEBEE}" type="presParOf" srcId="{1780440E-D92A-B040-A710-F8D875101E05}" destId="{A73C4A40-2D47-BF42-9EF8-B3BEE9451F45}" srcOrd="0" destOrd="0" presId="urn:microsoft.com/office/officeart/2009/3/layout/HorizontalOrganizationChart"/>
    <dgm:cxn modelId="{BD01CFCE-8BCF-424B-8CA9-402A4CCEF790}" type="presParOf" srcId="{1780440E-D92A-B040-A710-F8D875101E05}" destId="{BCDD8BD9-F9D2-4C44-AB56-5005F5FB7B08}" srcOrd="1" destOrd="0" presId="urn:microsoft.com/office/officeart/2009/3/layout/HorizontalOrganizationChart"/>
    <dgm:cxn modelId="{DECDEF87-F9C8-2146-8A90-1DC6FC9AAB30}" type="presParOf" srcId="{31E814C1-FFDD-BA48-BF9D-F3C8FF892503}" destId="{B22D4294-1D49-E046-9CF9-7B480D0762E6}" srcOrd="1" destOrd="0" presId="urn:microsoft.com/office/officeart/2009/3/layout/HorizontalOrganizationChart"/>
    <dgm:cxn modelId="{1547568B-1167-5B46-B6C4-6E48A3F45AC1}" type="presParOf" srcId="{31E814C1-FFDD-BA48-BF9D-F3C8FF892503}" destId="{E1D0C206-488D-6348-BEA7-1FE8B1679EF7}" srcOrd="2" destOrd="0" presId="urn:microsoft.com/office/officeart/2009/3/layout/HorizontalOrganizationChart"/>
    <dgm:cxn modelId="{08A9C24D-C3C0-F546-9935-7DDEA7FA179E}" type="presParOf" srcId="{96876921-77F4-4E08-9148-E99125692808}" destId="{97BD78E0-6CC9-224B-9FDD-F11EE9BF8DF0}" srcOrd="6" destOrd="0" presId="urn:microsoft.com/office/officeart/2009/3/layout/HorizontalOrganizationChart"/>
    <dgm:cxn modelId="{5C6C041E-B170-EB42-8B57-5F771AE57A6B}" type="presParOf" srcId="{96876921-77F4-4E08-9148-E99125692808}" destId="{F5564F5E-C23C-6041-B185-3508736BC161}" srcOrd="7" destOrd="0" presId="urn:microsoft.com/office/officeart/2009/3/layout/HorizontalOrganizationChart"/>
    <dgm:cxn modelId="{F6D55C4E-74E8-934C-AA3B-F7340924D073}" type="presParOf" srcId="{F5564F5E-C23C-6041-B185-3508736BC161}" destId="{730C15AF-A2E3-334E-9C4F-2DA8AC61AB90}" srcOrd="0" destOrd="0" presId="urn:microsoft.com/office/officeart/2009/3/layout/HorizontalOrganizationChart"/>
    <dgm:cxn modelId="{40BD6BD2-C73E-0149-8C94-31ED05F39CAE}" type="presParOf" srcId="{730C15AF-A2E3-334E-9C4F-2DA8AC61AB90}" destId="{19BA56B5-C34A-B64D-A239-C962FAC6DE3A}" srcOrd="0" destOrd="0" presId="urn:microsoft.com/office/officeart/2009/3/layout/HorizontalOrganizationChart"/>
    <dgm:cxn modelId="{7D2866FF-0D56-3541-9876-570146489B0F}" type="presParOf" srcId="{730C15AF-A2E3-334E-9C4F-2DA8AC61AB90}" destId="{B13D6842-7E74-6E4A-B081-886229548982}" srcOrd="1" destOrd="0" presId="urn:microsoft.com/office/officeart/2009/3/layout/HorizontalOrganizationChart"/>
    <dgm:cxn modelId="{8D2E1DB9-835B-944D-9D3C-681C1F1069CD}" type="presParOf" srcId="{F5564F5E-C23C-6041-B185-3508736BC161}" destId="{DA228DBB-51B5-1545-814C-2E0469298B4C}" srcOrd="1" destOrd="0" presId="urn:microsoft.com/office/officeart/2009/3/layout/HorizontalOrganizationChart"/>
    <dgm:cxn modelId="{5A2B5E04-E5B6-E240-A047-78136CBB8253}" type="presParOf" srcId="{F5564F5E-C23C-6041-B185-3508736BC161}" destId="{D334E96E-D664-3443-8496-4E437BC45B67}" srcOrd="2" destOrd="0" presId="urn:microsoft.com/office/officeart/2009/3/layout/HorizontalOrganizationChart"/>
    <dgm:cxn modelId="{1815CC16-B1E7-5E4A-B387-3D0EC616656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4C4E022B-E8A0-A848-9068-27126C247CD1}" type="presOf" srcId="{5811DC2D-E2B4-5044-B9CC-83D3F2EE272C}" destId="{8FFE89F4-9A8B-E841-98C0-F1ED7D330E33}" srcOrd="0" destOrd="0" presId="urn:microsoft.com/office/officeart/2009/3/layout/HorizontalOrganizationChart"/>
    <dgm:cxn modelId="{9AE75A14-1B44-014A-94D0-712F6E6837E3}" type="presOf" srcId="{5811DC2D-E2B4-5044-B9CC-83D3F2EE272C}" destId="{07BB58DF-2C0E-5D4B-B22B-EFAAEAD11618}" srcOrd="1" destOrd="0" presId="urn:microsoft.com/office/officeart/2009/3/layout/HorizontalOrganizationChart"/>
    <dgm:cxn modelId="{81AF96A5-38A2-1A41-BE49-83B4E1B32C47}" type="presOf" srcId="{F05BBA42-D7AF-4BA0-8C3F-85B1FE28E48F}" destId="{18DB143D-9E27-4E02-AFA5-F665953CBC10}" srcOrd="0" destOrd="0" presId="urn:microsoft.com/office/officeart/2009/3/layout/HorizontalOrganizationChart"/>
    <dgm:cxn modelId="{C16659CC-82A7-6B4C-A528-9FCA6C395226}" type="presOf" srcId="{9AC2E227-803C-4016-BF2C-9291B6CAA290}" destId="{2A2AFDF2-2568-44F8-842C-3BFD70D9F2B1}" srcOrd="0" destOrd="0" presId="urn:microsoft.com/office/officeart/2009/3/layout/HorizontalOrganizationChart"/>
    <dgm:cxn modelId="{E05E99E1-C3B2-C949-A528-6E93F3F5F729}"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09CD691-3D70-6F46-947F-3DCB2EFE8F6C}" type="presOf" srcId="{7638F483-EC40-4669-A117-0C6040B4A66B}" destId="{A4529214-DB2D-4B21-8831-F60F2A376559}" srcOrd="1" destOrd="0" presId="urn:microsoft.com/office/officeart/2009/3/layout/HorizontalOrganizationChart"/>
    <dgm:cxn modelId="{98FF7844-B493-AE44-90EC-89E41F903E8F}"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81870811-618E-714A-AC94-2095E4ABCD9F}" type="presOf" srcId="{32CCF273-13E7-F34B-A03D-CE20C7E427C3}" destId="{3F1E01D9-5E02-9E4C-9108-E7A21719D88D}" srcOrd="0" destOrd="0" presId="urn:microsoft.com/office/officeart/2009/3/layout/HorizontalOrganizationChart"/>
    <dgm:cxn modelId="{306D0D00-D15E-C144-A1E1-F1BFB62D7E44}"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18AFF4E5-31E9-2748-B5EC-769C5C6EF296}" type="presOf" srcId="{E2369F6E-DA59-4F6E-BD69-6CAA013A82BE}" destId="{CD82D2C2-9EF5-4CA0-9CEE-9265A38A1F4A}" srcOrd="0" destOrd="0" presId="urn:microsoft.com/office/officeart/2009/3/layout/HorizontalOrganizationChart"/>
    <dgm:cxn modelId="{A378323E-D5B8-0643-8815-42A539332B6A}" type="presOf" srcId="{3FA44A42-E0AE-412C-8071-9A37D30DD567}" destId="{CBD704CC-8D6F-4C39-AFA6-3825EE74A965}" srcOrd="1" destOrd="0" presId="urn:microsoft.com/office/officeart/2009/3/layout/HorizontalOrganizationChart"/>
    <dgm:cxn modelId="{5094A0C2-DD3D-1140-B167-91DEBBAC3F75}" type="presOf" srcId="{57E64457-75B6-40DF-86BF-80888D7FBBC5}" destId="{72A5A8A1-C34D-4CC9-B014-4EDC4C60B5CB}" srcOrd="0" destOrd="0" presId="urn:microsoft.com/office/officeart/2009/3/layout/HorizontalOrganizationChart"/>
    <dgm:cxn modelId="{CD977D62-5E8C-064A-84CD-53C535DF4D14}" type="presParOf" srcId="{18DB143D-9E27-4E02-AFA5-F665953CBC10}" destId="{07E01157-B979-4F6B-B892-75DB2A2B8B0F}" srcOrd="0" destOrd="0" presId="urn:microsoft.com/office/officeart/2009/3/layout/HorizontalOrganizationChart"/>
    <dgm:cxn modelId="{A661CD41-61CD-7F49-A698-03105B3639B1}" type="presParOf" srcId="{07E01157-B979-4F6B-B892-75DB2A2B8B0F}" destId="{F686C23F-604E-4653-B2CB-27DBB6BED631}" srcOrd="0" destOrd="0" presId="urn:microsoft.com/office/officeart/2009/3/layout/HorizontalOrganizationChart"/>
    <dgm:cxn modelId="{C2E24CEC-ACA5-0E47-82BA-EFB974C75A6B}" type="presParOf" srcId="{F686C23F-604E-4653-B2CB-27DBB6BED631}" destId="{2A2AFDF2-2568-44F8-842C-3BFD70D9F2B1}" srcOrd="0" destOrd="0" presId="urn:microsoft.com/office/officeart/2009/3/layout/HorizontalOrganizationChart"/>
    <dgm:cxn modelId="{8F77D2D1-562F-EE4D-815F-5876EF48B2FF}" type="presParOf" srcId="{F686C23F-604E-4653-B2CB-27DBB6BED631}" destId="{9CD41DA5-A8A9-4189-B933-DCF665F7DF2D}" srcOrd="1" destOrd="0" presId="urn:microsoft.com/office/officeart/2009/3/layout/HorizontalOrganizationChart"/>
    <dgm:cxn modelId="{19362763-E4DF-0943-8EC6-B5C33CCE06FB}" type="presParOf" srcId="{07E01157-B979-4F6B-B892-75DB2A2B8B0F}" destId="{96876921-77F4-4E08-9148-E99125692808}" srcOrd="1" destOrd="0" presId="urn:microsoft.com/office/officeart/2009/3/layout/HorizontalOrganizationChart"/>
    <dgm:cxn modelId="{D88A965E-8A5E-8C4C-80E3-BA56746042AC}" type="presParOf" srcId="{96876921-77F4-4E08-9148-E99125692808}" destId="{CD82D2C2-9EF5-4CA0-9CEE-9265A38A1F4A}" srcOrd="0" destOrd="0" presId="urn:microsoft.com/office/officeart/2009/3/layout/HorizontalOrganizationChart"/>
    <dgm:cxn modelId="{306DB75E-C334-A945-8959-3816A04631B2}" type="presParOf" srcId="{96876921-77F4-4E08-9148-E99125692808}" destId="{9441C830-A66B-4AFB-9252-8069549D4F0A}" srcOrd="1" destOrd="0" presId="urn:microsoft.com/office/officeart/2009/3/layout/HorizontalOrganizationChart"/>
    <dgm:cxn modelId="{4BC7E8AE-FEC8-2F4E-BDA4-62D940280839}" type="presParOf" srcId="{9441C830-A66B-4AFB-9252-8069549D4F0A}" destId="{FEAC7974-4462-4948-9F19-4D53C38CC88A}" srcOrd="0" destOrd="0" presId="urn:microsoft.com/office/officeart/2009/3/layout/HorizontalOrganizationChart"/>
    <dgm:cxn modelId="{EA2A1558-3450-0449-B88F-8A841215EDF2}" type="presParOf" srcId="{FEAC7974-4462-4948-9F19-4D53C38CC88A}" destId="{22C8BBC7-02FA-4EF0-899A-834C1FEE39E3}" srcOrd="0" destOrd="0" presId="urn:microsoft.com/office/officeart/2009/3/layout/HorizontalOrganizationChart"/>
    <dgm:cxn modelId="{185F5883-84F7-AF40-BDDE-D092EF864FCD}" type="presParOf" srcId="{FEAC7974-4462-4948-9F19-4D53C38CC88A}" destId="{CBD704CC-8D6F-4C39-AFA6-3825EE74A965}" srcOrd="1" destOrd="0" presId="urn:microsoft.com/office/officeart/2009/3/layout/HorizontalOrganizationChart"/>
    <dgm:cxn modelId="{E67DB6B7-2D2E-F049-AB74-0B4E7A75DEB5}" type="presParOf" srcId="{9441C830-A66B-4AFB-9252-8069549D4F0A}" destId="{C4FE27A9-6818-468D-8F72-5DEAE64958BC}" srcOrd="1" destOrd="0" presId="urn:microsoft.com/office/officeart/2009/3/layout/HorizontalOrganizationChart"/>
    <dgm:cxn modelId="{EB454704-47D9-1C4A-8D96-1CA49B578A09}" type="presParOf" srcId="{9441C830-A66B-4AFB-9252-8069549D4F0A}" destId="{B9E24DCA-DEF6-41DD-8228-40542DF88903}" srcOrd="2" destOrd="0" presId="urn:microsoft.com/office/officeart/2009/3/layout/HorizontalOrganizationChart"/>
    <dgm:cxn modelId="{82C22CB8-975E-7948-A391-D9AB0AB5B68F}" type="presParOf" srcId="{96876921-77F4-4E08-9148-E99125692808}" destId="{72A5A8A1-C34D-4CC9-B014-4EDC4C60B5CB}" srcOrd="2" destOrd="0" presId="urn:microsoft.com/office/officeart/2009/3/layout/HorizontalOrganizationChart"/>
    <dgm:cxn modelId="{F202C149-9BE3-A941-857E-A187388B4542}" type="presParOf" srcId="{96876921-77F4-4E08-9148-E99125692808}" destId="{99464D45-2B22-432F-8F6C-3394CEC310A7}" srcOrd="3" destOrd="0" presId="urn:microsoft.com/office/officeart/2009/3/layout/HorizontalOrganizationChart"/>
    <dgm:cxn modelId="{D498B834-1C25-484A-9C6E-BA44087DE657}" type="presParOf" srcId="{99464D45-2B22-432F-8F6C-3394CEC310A7}" destId="{7EEFA05D-0146-474D-BB41-35A44BBAC0EB}" srcOrd="0" destOrd="0" presId="urn:microsoft.com/office/officeart/2009/3/layout/HorizontalOrganizationChart"/>
    <dgm:cxn modelId="{58C43346-2B17-CB46-84EE-8066C2BCAB10}" type="presParOf" srcId="{7EEFA05D-0146-474D-BB41-35A44BBAC0EB}" destId="{86A07B8D-FF15-4EFF-8681-05A46BF1E797}" srcOrd="0" destOrd="0" presId="urn:microsoft.com/office/officeart/2009/3/layout/HorizontalOrganizationChart"/>
    <dgm:cxn modelId="{A4484D10-0059-7045-B817-AB44DEF19680}" type="presParOf" srcId="{7EEFA05D-0146-474D-BB41-35A44BBAC0EB}" destId="{A4529214-DB2D-4B21-8831-F60F2A376559}" srcOrd="1" destOrd="0" presId="urn:microsoft.com/office/officeart/2009/3/layout/HorizontalOrganizationChart"/>
    <dgm:cxn modelId="{BA528905-BBB4-A54C-8C06-CE2762718E5F}" type="presParOf" srcId="{99464D45-2B22-432F-8F6C-3394CEC310A7}" destId="{4C9D6515-EA4F-4DBF-A8FE-0711C70136B1}" srcOrd="1" destOrd="0" presId="urn:microsoft.com/office/officeart/2009/3/layout/HorizontalOrganizationChart"/>
    <dgm:cxn modelId="{BD36DE3C-4EDC-9844-849C-182100B28819}" type="presParOf" srcId="{99464D45-2B22-432F-8F6C-3394CEC310A7}" destId="{686779DB-34D3-4F60-84B6-A35826FF3C2A}" srcOrd="2" destOrd="0" presId="urn:microsoft.com/office/officeart/2009/3/layout/HorizontalOrganizationChart"/>
    <dgm:cxn modelId="{491AE15E-B196-9E44-BD75-82FE483B4A4D}" type="presParOf" srcId="{96876921-77F4-4E08-9148-E99125692808}" destId="{3F1E01D9-5E02-9E4C-9108-E7A21719D88D}" srcOrd="4" destOrd="0" presId="urn:microsoft.com/office/officeart/2009/3/layout/HorizontalOrganizationChart"/>
    <dgm:cxn modelId="{A5C66C9D-2080-E246-9D9C-26ACE21C61A7}" type="presParOf" srcId="{96876921-77F4-4E08-9148-E99125692808}" destId="{0CDFBA50-19EC-B94F-B193-6150FB2BAEE0}" srcOrd="5" destOrd="0" presId="urn:microsoft.com/office/officeart/2009/3/layout/HorizontalOrganizationChart"/>
    <dgm:cxn modelId="{793BE3A7-6B05-874C-9546-15173678A0DE}" type="presParOf" srcId="{0CDFBA50-19EC-B94F-B193-6150FB2BAEE0}" destId="{89C5D381-9245-DB45-97D4-9D93E59502B9}" srcOrd="0" destOrd="0" presId="urn:microsoft.com/office/officeart/2009/3/layout/HorizontalOrganizationChart"/>
    <dgm:cxn modelId="{8C80784E-1F93-5445-B5C3-AB7C2A3FCA34}" type="presParOf" srcId="{89C5D381-9245-DB45-97D4-9D93E59502B9}" destId="{8FFE89F4-9A8B-E841-98C0-F1ED7D330E33}" srcOrd="0" destOrd="0" presId="urn:microsoft.com/office/officeart/2009/3/layout/HorizontalOrganizationChart"/>
    <dgm:cxn modelId="{F78695F6-F7A4-EE49-9007-9623B8396895}" type="presParOf" srcId="{89C5D381-9245-DB45-97D4-9D93E59502B9}" destId="{07BB58DF-2C0E-5D4B-B22B-EFAAEAD11618}" srcOrd="1" destOrd="0" presId="urn:microsoft.com/office/officeart/2009/3/layout/HorizontalOrganizationChart"/>
    <dgm:cxn modelId="{04E81697-CDED-DF41-9FD0-2C58B7CEB6E5}" type="presParOf" srcId="{0CDFBA50-19EC-B94F-B193-6150FB2BAEE0}" destId="{8112A080-203E-2947-A6C7-C3333138ECB2}" srcOrd="1" destOrd="0" presId="urn:microsoft.com/office/officeart/2009/3/layout/HorizontalOrganizationChart"/>
    <dgm:cxn modelId="{87944B27-BD41-5D44-8B65-76BDB883A368}" type="presParOf" srcId="{0CDFBA50-19EC-B94F-B193-6150FB2BAEE0}" destId="{967DB294-6F06-5842-A466-863D242D4C5C}" srcOrd="2" destOrd="0" presId="urn:microsoft.com/office/officeart/2009/3/layout/HorizontalOrganizationChart"/>
    <dgm:cxn modelId="{2A22085D-2334-0C42-AAFD-F20E8589E2E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915276C4-E3CF-5744-9CA4-03F320294782}" type="presOf" srcId="{87585F0D-6A81-F747-99EB-D14B33EBB618}" destId="{BCDD8BD9-F9D2-4C44-AB56-5005F5FB7B08}" srcOrd="1" destOrd="0" presId="urn:microsoft.com/office/officeart/2009/3/layout/HorizontalOrganizationChart"/>
    <dgm:cxn modelId="{58087784-E5F7-834A-B3D1-19956A221C5A}" type="presOf" srcId="{5E91D41B-332E-E54E-BBB2-1256B9CC48C7}" destId="{97BD78E0-6CC9-224B-9FDD-F11EE9BF8DF0}" srcOrd="0" destOrd="0" presId="urn:microsoft.com/office/officeart/2009/3/layout/HorizontalOrganizationChart"/>
    <dgm:cxn modelId="{78A1B845-4A4B-DD43-8D8D-DA10573A78EB}" type="presOf" srcId="{57E64457-75B6-40DF-86BF-80888D7FBBC5}" destId="{72A5A8A1-C34D-4CC9-B014-4EDC4C60B5CB}"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B0A6320E-EA5E-5B46-BF67-9F6B2ED20F9F}" type="presOf" srcId="{9AC2E227-803C-4016-BF2C-9291B6CAA290}" destId="{9CD41DA5-A8A9-4189-B933-DCF665F7DF2D}"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FA3544C3-42FA-8740-A4AE-CBAAFCCC7FC0}" type="presOf" srcId="{7638F483-EC40-4669-A117-0C6040B4A66B}" destId="{A4529214-DB2D-4B21-8831-F60F2A376559}" srcOrd="1" destOrd="0" presId="urn:microsoft.com/office/officeart/2009/3/layout/HorizontalOrganizationChart"/>
    <dgm:cxn modelId="{48D346EC-E574-6947-814F-2A5A71217453}" type="presOf" srcId="{18A5DCF8-381A-9740-A1DC-D1A5033A3647}" destId="{B94BF64B-9716-424E-A851-42E8E7B2B9A7}" srcOrd="0" destOrd="0" presId="urn:microsoft.com/office/officeart/2009/3/layout/HorizontalOrganizationChart"/>
    <dgm:cxn modelId="{005B9493-8B90-9643-BDE0-1283424019F2}" type="presOf" srcId="{3FA44A42-E0AE-412C-8071-9A37D30DD567}" destId="{22C8BBC7-02FA-4EF0-899A-834C1FEE39E3}" srcOrd="0" destOrd="0" presId="urn:microsoft.com/office/officeart/2009/3/layout/HorizontalOrganizationChart"/>
    <dgm:cxn modelId="{17F47B92-C0FB-CE45-9321-A794CC595B17}" type="presOf" srcId="{87585F0D-6A81-F747-99EB-D14B33EBB618}" destId="{A73C4A40-2D47-BF42-9EF8-B3BEE9451F45}" srcOrd="0" destOrd="0" presId="urn:microsoft.com/office/officeart/2009/3/layout/HorizontalOrganizationChart"/>
    <dgm:cxn modelId="{1B3C8189-3BE8-954A-8A92-F94F338C181E}" type="presOf" srcId="{9AC2E227-803C-4016-BF2C-9291B6CAA290}" destId="{2A2AFDF2-2568-44F8-842C-3BFD70D9F2B1}" srcOrd="0" destOrd="0" presId="urn:microsoft.com/office/officeart/2009/3/layout/HorizontalOrganizationChart"/>
    <dgm:cxn modelId="{260EA598-8CB3-CD43-8762-868339CF6058}"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4CF439F-4376-0644-840D-466CED1347F2}" type="presOf" srcId="{E2369F6E-DA59-4F6E-BD69-6CAA013A82BE}" destId="{CD82D2C2-9EF5-4CA0-9CEE-9265A38A1F4A}" srcOrd="0" destOrd="0" presId="urn:microsoft.com/office/officeart/2009/3/layout/HorizontalOrganizationChart"/>
    <dgm:cxn modelId="{1E596AF0-9521-4E44-BD38-877E3695FC89}" type="presOf" srcId="{7638F483-EC40-4669-A117-0C6040B4A66B}" destId="{86A07B8D-FF15-4EFF-8681-05A46BF1E797}"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3FCADEC-B8AF-2A40-8BD9-EF0A6ADDF27E}" type="presOf" srcId="{23F1803F-276C-8041-9B7B-082F2BD1E946}" destId="{B13D6842-7E74-6E4A-B081-886229548982}" srcOrd="1" destOrd="0" presId="urn:microsoft.com/office/officeart/2009/3/layout/HorizontalOrganizationChart"/>
    <dgm:cxn modelId="{09B88677-A4CB-C747-9C92-DCFEF41B72EA}" type="presOf" srcId="{F05BBA42-D7AF-4BA0-8C3F-85B1FE28E48F}" destId="{18DB143D-9E27-4E02-AFA5-F665953CBC10}" srcOrd="0" destOrd="0" presId="urn:microsoft.com/office/officeart/2009/3/layout/HorizontalOrganizationChart"/>
    <dgm:cxn modelId="{3C14C111-CA1E-024B-9E72-C0CDD825370E}" type="presOf" srcId="{23F1803F-276C-8041-9B7B-082F2BD1E946}" destId="{19BA56B5-C34A-B64D-A239-C962FAC6DE3A}" srcOrd="0" destOrd="0" presId="urn:microsoft.com/office/officeart/2009/3/layout/HorizontalOrganizationChart"/>
    <dgm:cxn modelId="{44793A8F-44DC-B146-AAE8-D23E5CAB1884}" type="presParOf" srcId="{18DB143D-9E27-4E02-AFA5-F665953CBC10}" destId="{07E01157-B979-4F6B-B892-75DB2A2B8B0F}" srcOrd="0" destOrd="0" presId="urn:microsoft.com/office/officeart/2009/3/layout/HorizontalOrganizationChart"/>
    <dgm:cxn modelId="{AB218F20-AF05-6C49-AB50-352DDAB6432F}" type="presParOf" srcId="{07E01157-B979-4F6B-B892-75DB2A2B8B0F}" destId="{F686C23F-604E-4653-B2CB-27DBB6BED631}" srcOrd="0" destOrd="0" presId="urn:microsoft.com/office/officeart/2009/3/layout/HorizontalOrganizationChart"/>
    <dgm:cxn modelId="{EE1C8390-E2C8-794D-AE1A-4BCF0D2E60B8}" type="presParOf" srcId="{F686C23F-604E-4653-B2CB-27DBB6BED631}" destId="{2A2AFDF2-2568-44F8-842C-3BFD70D9F2B1}" srcOrd="0" destOrd="0" presId="urn:microsoft.com/office/officeart/2009/3/layout/HorizontalOrganizationChart"/>
    <dgm:cxn modelId="{AE51E107-B5AD-9E44-892C-F05E68CFE5E8}" type="presParOf" srcId="{F686C23F-604E-4653-B2CB-27DBB6BED631}" destId="{9CD41DA5-A8A9-4189-B933-DCF665F7DF2D}" srcOrd="1" destOrd="0" presId="urn:microsoft.com/office/officeart/2009/3/layout/HorizontalOrganizationChart"/>
    <dgm:cxn modelId="{C3A6ED0E-56AA-444E-B8DE-9AD907025FAC}" type="presParOf" srcId="{07E01157-B979-4F6B-B892-75DB2A2B8B0F}" destId="{96876921-77F4-4E08-9148-E99125692808}" srcOrd="1" destOrd="0" presId="urn:microsoft.com/office/officeart/2009/3/layout/HorizontalOrganizationChart"/>
    <dgm:cxn modelId="{54C3B137-D685-AF4A-90D7-CCF1589D24F1}" type="presParOf" srcId="{96876921-77F4-4E08-9148-E99125692808}" destId="{CD82D2C2-9EF5-4CA0-9CEE-9265A38A1F4A}" srcOrd="0" destOrd="0" presId="urn:microsoft.com/office/officeart/2009/3/layout/HorizontalOrganizationChart"/>
    <dgm:cxn modelId="{A6162725-C6D6-0046-9982-3101DDA8D25C}" type="presParOf" srcId="{96876921-77F4-4E08-9148-E99125692808}" destId="{9441C830-A66B-4AFB-9252-8069549D4F0A}" srcOrd="1" destOrd="0" presId="urn:microsoft.com/office/officeart/2009/3/layout/HorizontalOrganizationChart"/>
    <dgm:cxn modelId="{9FD07CA1-FAC9-2849-8E1D-2E1AC3FEDE61}" type="presParOf" srcId="{9441C830-A66B-4AFB-9252-8069549D4F0A}" destId="{FEAC7974-4462-4948-9F19-4D53C38CC88A}" srcOrd="0" destOrd="0" presId="urn:microsoft.com/office/officeart/2009/3/layout/HorizontalOrganizationChart"/>
    <dgm:cxn modelId="{9E8F56B0-29C9-974F-87DA-93B68CB9D1FF}" type="presParOf" srcId="{FEAC7974-4462-4948-9F19-4D53C38CC88A}" destId="{22C8BBC7-02FA-4EF0-899A-834C1FEE39E3}" srcOrd="0" destOrd="0" presId="urn:microsoft.com/office/officeart/2009/3/layout/HorizontalOrganizationChart"/>
    <dgm:cxn modelId="{79FE6B1C-6D51-2541-80E0-DBF7A2BCC1E9}" type="presParOf" srcId="{FEAC7974-4462-4948-9F19-4D53C38CC88A}" destId="{CBD704CC-8D6F-4C39-AFA6-3825EE74A965}" srcOrd="1" destOrd="0" presId="urn:microsoft.com/office/officeart/2009/3/layout/HorizontalOrganizationChart"/>
    <dgm:cxn modelId="{358ABD28-A6BA-2A46-862C-9309044E419D}" type="presParOf" srcId="{9441C830-A66B-4AFB-9252-8069549D4F0A}" destId="{C4FE27A9-6818-468D-8F72-5DEAE64958BC}" srcOrd="1" destOrd="0" presId="urn:microsoft.com/office/officeart/2009/3/layout/HorizontalOrganizationChart"/>
    <dgm:cxn modelId="{5866F532-803C-5547-834E-A1A6345A680E}" type="presParOf" srcId="{9441C830-A66B-4AFB-9252-8069549D4F0A}" destId="{B9E24DCA-DEF6-41DD-8228-40542DF88903}" srcOrd="2" destOrd="0" presId="urn:microsoft.com/office/officeart/2009/3/layout/HorizontalOrganizationChart"/>
    <dgm:cxn modelId="{01B7E648-0F01-554B-B225-BB5D5DDCB72C}" type="presParOf" srcId="{96876921-77F4-4E08-9148-E99125692808}" destId="{72A5A8A1-C34D-4CC9-B014-4EDC4C60B5CB}" srcOrd="2" destOrd="0" presId="urn:microsoft.com/office/officeart/2009/3/layout/HorizontalOrganizationChart"/>
    <dgm:cxn modelId="{7C44F509-67B8-8D45-ACD0-84FDBB5DC0A7}" type="presParOf" srcId="{96876921-77F4-4E08-9148-E99125692808}" destId="{99464D45-2B22-432F-8F6C-3394CEC310A7}" srcOrd="3" destOrd="0" presId="urn:microsoft.com/office/officeart/2009/3/layout/HorizontalOrganizationChart"/>
    <dgm:cxn modelId="{B2F1BCCC-1CDA-FC44-95EA-47728E363E49}" type="presParOf" srcId="{99464D45-2B22-432F-8F6C-3394CEC310A7}" destId="{7EEFA05D-0146-474D-BB41-35A44BBAC0EB}" srcOrd="0" destOrd="0" presId="urn:microsoft.com/office/officeart/2009/3/layout/HorizontalOrganizationChart"/>
    <dgm:cxn modelId="{3E31D331-9001-DB4C-B516-65FBF3C19F8B}" type="presParOf" srcId="{7EEFA05D-0146-474D-BB41-35A44BBAC0EB}" destId="{86A07B8D-FF15-4EFF-8681-05A46BF1E797}" srcOrd="0" destOrd="0" presId="urn:microsoft.com/office/officeart/2009/3/layout/HorizontalOrganizationChart"/>
    <dgm:cxn modelId="{6473B3FB-8769-2543-83A3-AB37908D6367}" type="presParOf" srcId="{7EEFA05D-0146-474D-BB41-35A44BBAC0EB}" destId="{A4529214-DB2D-4B21-8831-F60F2A376559}" srcOrd="1" destOrd="0" presId="urn:microsoft.com/office/officeart/2009/3/layout/HorizontalOrganizationChart"/>
    <dgm:cxn modelId="{7F74F1AC-48F2-BB40-B853-DAD40C0A723B}" type="presParOf" srcId="{99464D45-2B22-432F-8F6C-3394CEC310A7}" destId="{4C9D6515-EA4F-4DBF-A8FE-0711C70136B1}" srcOrd="1" destOrd="0" presId="urn:microsoft.com/office/officeart/2009/3/layout/HorizontalOrganizationChart"/>
    <dgm:cxn modelId="{92EA6AD7-E3B3-8D40-B4FD-28C35E393585}" type="presParOf" srcId="{99464D45-2B22-432F-8F6C-3394CEC310A7}" destId="{686779DB-34D3-4F60-84B6-A35826FF3C2A}" srcOrd="2" destOrd="0" presId="urn:microsoft.com/office/officeart/2009/3/layout/HorizontalOrganizationChart"/>
    <dgm:cxn modelId="{ABC3DCDA-7784-4E4F-A2D2-925FBE389D80}" type="presParOf" srcId="{96876921-77F4-4E08-9148-E99125692808}" destId="{B94BF64B-9716-424E-A851-42E8E7B2B9A7}" srcOrd="4" destOrd="0" presId="urn:microsoft.com/office/officeart/2009/3/layout/HorizontalOrganizationChart"/>
    <dgm:cxn modelId="{F95DD1F7-2F17-284B-A271-C74D58CA19F4}" type="presParOf" srcId="{96876921-77F4-4E08-9148-E99125692808}" destId="{31E814C1-FFDD-BA48-BF9D-F3C8FF892503}" srcOrd="5" destOrd="0" presId="urn:microsoft.com/office/officeart/2009/3/layout/HorizontalOrganizationChart"/>
    <dgm:cxn modelId="{77F5C8AB-B8B4-3B46-B3E7-106DDDB10067}" type="presParOf" srcId="{31E814C1-FFDD-BA48-BF9D-F3C8FF892503}" destId="{1780440E-D92A-B040-A710-F8D875101E05}" srcOrd="0" destOrd="0" presId="urn:microsoft.com/office/officeart/2009/3/layout/HorizontalOrganizationChart"/>
    <dgm:cxn modelId="{472185DD-DF0A-7144-AF1E-B4C37619D792}" type="presParOf" srcId="{1780440E-D92A-B040-A710-F8D875101E05}" destId="{A73C4A40-2D47-BF42-9EF8-B3BEE9451F45}" srcOrd="0" destOrd="0" presId="urn:microsoft.com/office/officeart/2009/3/layout/HorizontalOrganizationChart"/>
    <dgm:cxn modelId="{4366CE87-29D7-B648-96B3-EBD473405571}" type="presParOf" srcId="{1780440E-D92A-B040-A710-F8D875101E05}" destId="{BCDD8BD9-F9D2-4C44-AB56-5005F5FB7B08}" srcOrd="1" destOrd="0" presId="urn:microsoft.com/office/officeart/2009/3/layout/HorizontalOrganizationChart"/>
    <dgm:cxn modelId="{4183E5E9-FDFE-4D4D-9FBD-1344676CF4B0}" type="presParOf" srcId="{31E814C1-FFDD-BA48-BF9D-F3C8FF892503}" destId="{B22D4294-1D49-E046-9CF9-7B480D0762E6}" srcOrd="1" destOrd="0" presId="urn:microsoft.com/office/officeart/2009/3/layout/HorizontalOrganizationChart"/>
    <dgm:cxn modelId="{915B47F1-D880-5749-A86A-DFFD07DB79DC}" type="presParOf" srcId="{31E814C1-FFDD-BA48-BF9D-F3C8FF892503}" destId="{E1D0C206-488D-6348-BEA7-1FE8B1679EF7}" srcOrd="2" destOrd="0" presId="urn:microsoft.com/office/officeart/2009/3/layout/HorizontalOrganizationChart"/>
    <dgm:cxn modelId="{5A7AE91E-88BD-9744-AD38-80DBC854B6AC}" type="presParOf" srcId="{96876921-77F4-4E08-9148-E99125692808}" destId="{97BD78E0-6CC9-224B-9FDD-F11EE9BF8DF0}" srcOrd="6" destOrd="0" presId="urn:microsoft.com/office/officeart/2009/3/layout/HorizontalOrganizationChart"/>
    <dgm:cxn modelId="{7291D2A0-9E3C-F14C-8974-ED5464C8C043}" type="presParOf" srcId="{96876921-77F4-4E08-9148-E99125692808}" destId="{F5564F5E-C23C-6041-B185-3508736BC161}" srcOrd="7" destOrd="0" presId="urn:microsoft.com/office/officeart/2009/3/layout/HorizontalOrganizationChart"/>
    <dgm:cxn modelId="{D4E1899C-3B72-1449-BCAD-A955E6C5CA95}" type="presParOf" srcId="{F5564F5E-C23C-6041-B185-3508736BC161}" destId="{730C15AF-A2E3-334E-9C4F-2DA8AC61AB90}" srcOrd="0" destOrd="0" presId="urn:microsoft.com/office/officeart/2009/3/layout/HorizontalOrganizationChart"/>
    <dgm:cxn modelId="{908E1D76-F2F2-BE49-A781-6DA8372484F0}" type="presParOf" srcId="{730C15AF-A2E3-334E-9C4F-2DA8AC61AB90}" destId="{19BA56B5-C34A-B64D-A239-C962FAC6DE3A}" srcOrd="0" destOrd="0" presId="urn:microsoft.com/office/officeart/2009/3/layout/HorizontalOrganizationChart"/>
    <dgm:cxn modelId="{EBAEF343-410F-1442-A858-F40C7F4697D9}" type="presParOf" srcId="{730C15AF-A2E3-334E-9C4F-2DA8AC61AB90}" destId="{B13D6842-7E74-6E4A-B081-886229548982}" srcOrd="1" destOrd="0" presId="urn:microsoft.com/office/officeart/2009/3/layout/HorizontalOrganizationChart"/>
    <dgm:cxn modelId="{7DB2696B-DB3E-D148-9026-9E0E5C26930C}" type="presParOf" srcId="{F5564F5E-C23C-6041-B185-3508736BC161}" destId="{DA228DBB-51B5-1545-814C-2E0469298B4C}" srcOrd="1" destOrd="0" presId="urn:microsoft.com/office/officeart/2009/3/layout/HorizontalOrganizationChart"/>
    <dgm:cxn modelId="{F4E076E6-96ED-E441-BD7B-39F1B945C0D9}" type="presParOf" srcId="{F5564F5E-C23C-6041-B185-3508736BC161}" destId="{D334E96E-D664-3443-8496-4E437BC45B67}" srcOrd="2" destOrd="0" presId="urn:microsoft.com/office/officeart/2009/3/layout/HorizontalOrganizationChart"/>
    <dgm:cxn modelId="{F6AC56D6-2AFC-5645-927A-1D3E16D5FDA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0991CCD9-7584-1D42-AD75-DC06D949B697}"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D56F604-EE9D-BF41-ACB4-F9121D8FB5E3}" type="presOf" srcId="{18A5DCF8-381A-9740-A1DC-D1A5033A3647}" destId="{B94BF64B-9716-424E-A851-42E8E7B2B9A7}" srcOrd="0" destOrd="0" presId="urn:microsoft.com/office/officeart/2009/3/layout/HorizontalOrganizationChart"/>
    <dgm:cxn modelId="{7B5347E7-827A-5343-8744-5E74769E42B5}" type="presOf" srcId="{87585F0D-6A81-F747-99EB-D14B33EBB618}" destId="{A73C4A40-2D47-BF42-9EF8-B3BEE9451F45}"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405B564C-E6FE-494E-BD3B-90542E11C387}" type="presOf" srcId="{7638F483-EC40-4669-A117-0C6040B4A66B}" destId="{86A07B8D-FF15-4EFF-8681-05A46BF1E797}" srcOrd="0" destOrd="0" presId="urn:microsoft.com/office/officeart/2009/3/layout/HorizontalOrganizationChart"/>
    <dgm:cxn modelId="{315E2588-65BA-C642-9F70-A09609940831}" type="presOf" srcId="{57E64457-75B6-40DF-86BF-80888D7FBBC5}" destId="{72A5A8A1-C34D-4CC9-B014-4EDC4C60B5CB}" srcOrd="0" destOrd="0" presId="urn:microsoft.com/office/officeart/2009/3/layout/HorizontalOrganizationChart"/>
    <dgm:cxn modelId="{D9A9D780-6910-3E48-A604-5AA063CF88B1}" type="presOf" srcId="{F05BBA42-D7AF-4BA0-8C3F-85B1FE28E48F}" destId="{18DB143D-9E27-4E02-AFA5-F665953CBC10}" srcOrd="0" destOrd="0" presId="urn:microsoft.com/office/officeart/2009/3/layout/HorizontalOrganizationChart"/>
    <dgm:cxn modelId="{B284297A-30F2-0743-95A8-DD33E6F604B5}" type="presOf" srcId="{3FA44A42-E0AE-412C-8071-9A37D30DD567}" destId="{22C8BBC7-02FA-4EF0-899A-834C1FEE39E3}" srcOrd="0" destOrd="0" presId="urn:microsoft.com/office/officeart/2009/3/layout/HorizontalOrganizationChart"/>
    <dgm:cxn modelId="{2D521108-7561-4E4E-ABFF-F0782832BD11}" type="presOf" srcId="{E2369F6E-DA59-4F6E-BD69-6CAA013A82BE}" destId="{CD82D2C2-9EF5-4CA0-9CEE-9265A38A1F4A}" srcOrd="0" destOrd="0" presId="urn:microsoft.com/office/officeart/2009/3/layout/HorizontalOrganizationChart"/>
    <dgm:cxn modelId="{5B9B2E3F-5B90-7644-A4FE-7F6E0C569F58}" type="presOf" srcId="{23F1803F-276C-8041-9B7B-082F2BD1E946}" destId="{19BA56B5-C34A-B64D-A239-C962FAC6DE3A}"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679094E-F19F-CB42-ABCE-3B64B1C0EA8B}" type="presOf" srcId="{5E91D41B-332E-E54E-BBB2-1256B9CC48C7}" destId="{97BD78E0-6CC9-224B-9FDD-F11EE9BF8DF0}" srcOrd="0" destOrd="0" presId="urn:microsoft.com/office/officeart/2009/3/layout/HorizontalOrganizationChart"/>
    <dgm:cxn modelId="{BC355D34-64A5-AB41-B4AD-03ECFDB1EA70}" type="presOf" srcId="{23F1803F-276C-8041-9B7B-082F2BD1E946}" destId="{B13D6842-7E74-6E4A-B081-886229548982}"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5AEA737-E88F-294C-8BD8-26DE0D33FBD5}" type="presOf" srcId="{3FA44A42-E0AE-412C-8071-9A37D30DD567}" destId="{CBD704CC-8D6F-4C39-AFA6-3825EE74A965}" srcOrd="1" destOrd="0" presId="urn:microsoft.com/office/officeart/2009/3/layout/HorizontalOrganizationChart"/>
    <dgm:cxn modelId="{FBCE8A2B-E098-5040-B0C9-5138FB5CC1A5}" type="presOf" srcId="{9AC2E227-803C-4016-BF2C-9291B6CAA290}" destId="{9CD41DA5-A8A9-4189-B933-DCF665F7DF2D}" srcOrd="1" destOrd="0" presId="urn:microsoft.com/office/officeart/2009/3/layout/HorizontalOrganizationChart"/>
    <dgm:cxn modelId="{B66D6CE6-7514-304E-A922-437CF89CEA18}" type="presOf" srcId="{7638F483-EC40-4669-A117-0C6040B4A66B}" destId="{A4529214-DB2D-4B21-8831-F60F2A376559}" srcOrd="1" destOrd="0" presId="urn:microsoft.com/office/officeart/2009/3/layout/HorizontalOrganizationChart"/>
    <dgm:cxn modelId="{8ADA6EF2-C15A-6143-B927-12DF8C2594D2}" type="presOf" srcId="{87585F0D-6A81-F747-99EB-D14B33EBB618}" destId="{BCDD8BD9-F9D2-4C44-AB56-5005F5FB7B08}" srcOrd="1" destOrd="0" presId="urn:microsoft.com/office/officeart/2009/3/layout/HorizontalOrganizationChart"/>
    <dgm:cxn modelId="{9D8993A6-8AFF-D148-9F96-3480D96E4C57}" type="presParOf" srcId="{18DB143D-9E27-4E02-AFA5-F665953CBC10}" destId="{07E01157-B979-4F6B-B892-75DB2A2B8B0F}" srcOrd="0" destOrd="0" presId="urn:microsoft.com/office/officeart/2009/3/layout/HorizontalOrganizationChart"/>
    <dgm:cxn modelId="{4E934038-CC29-0644-87A8-A2A929D61879}" type="presParOf" srcId="{07E01157-B979-4F6B-B892-75DB2A2B8B0F}" destId="{F686C23F-604E-4653-B2CB-27DBB6BED631}" srcOrd="0" destOrd="0" presId="urn:microsoft.com/office/officeart/2009/3/layout/HorizontalOrganizationChart"/>
    <dgm:cxn modelId="{D84BA263-8AED-144E-BF32-219E9D68F493}" type="presParOf" srcId="{F686C23F-604E-4653-B2CB-27DBB6BED631}" destId="{2A2AFDF2-2568-44F8-842C-3BFD70D9F2B1}" srcOrd="0" destOrd="0" presId="urn:microsoft.com/office/officeart/2009/3/layout/HorizontalOrganizationChart"/>
    <dgm:cxn modelId="{E2852F0C-52F3-BD48-B9F3-3C4E171F1B6C}" type="presParOf" srcId="{F686C23F-604E-4653-B2CB-27DBB6BED631}" destId="{9CD41DA5-A8A9-4189-B933-DCF665F7DF2D}" srcOrd="1" destOrd="0" presId="urn:microsoft.com/office/officeart/2009/3/layout/HorizontalOrganizationChart"/>
    <dgm:cxn modelId="{E82C2597-017E-F046-A48E-D9736F68FD6F}" type="presParOf" srcId="{07E01157-B979-4F6B-B892-75DB2A2B8B0F}" destId="{96876921-77F4-4E08-9148-E99125692808}" srcOrd="1" destOrd="0" presId="urn:microsoft.com/office/officeart/2009/3/layout/HorizontalOrganizationChart"/>
    <dgm:cxn modelId="{5B463312-F516-0448-86C1-D23EBC9588EA}" type="presParOf" srcId="{96876921-77F4-4E08-9148-E99125692808}" destId="{CD82D2C2-9EF5-4CA0-9CEE-9265A38A1F4A}" srcOrd="0" destOrd="0" presId="urn:microsoft.com/office/officeart/2009/3/layout/HorizontalOrganizationChart"/>
    <dgm:cxn modelId="{13B9A4BC-DB05-2D41-8B9A-0A8106D5661D}" type="presParOf" srcId="{96876921-77F4-4E08-9148-E99125692808}" destId="{9441C830-A66B-4AFB-9252-8069549D4F0A}" srcOrd="1" destOrd="0" presId="urn:microsoft.com/office/officeart/2009/3/layout/HorizontalOrganizationChart"/>
    <dgm:cxn modelId="{04609F73-A78D-C04B-97E1-E73B72F1CBD6}" type="presParOf" srcId="{9441C830-A66B-4AFB-9252-8069549D4F0A}" destId="{FEAC7974-4462-4948-9F19-4D53C38CC88A}" srcOrd="0" destOrd="0" presId="urn:microsoft.com/office/officeart/2009/3/layout/HorizontalOrganizationChart"/>
    <dgm:cxn modelId="{13BAFFF2-BFF3-0C44-BFED-7AFADA99BE27}" type="presParOf" srcId="{FEAC7974-4462-4948-9F19-4D53C38CC88A}" destId="{22C8BBC7-02FA-4EF0-899A-834C1FEE39E3}" srcOrd="0" destOrd="0" presId="urn:microsoft.com/office/officeart/2009/3/layout/HorizontalOrganizationChart"/>
    <dgm:cxn modelId="{93A5A624-F991-844C-91EA-671434D017D1}" type="presParOf" srcId="{FEAC7974-4462-4948-9F19-4D53C38CC88A}" destId="{CBD704CC-8D6F-4C39-AFA6-3825EE74A965}" srcOrd="1" destOrd="0" presId="urn:microsoft.com/office/officeart/2009/3/layout/HorizontalOrganizationChart"/>
    <dgm:cxn modelId="{939296CC-522C-6043-B3A9-EB9D8647C01E}" type="presParOf" srcId="{9441C830-A66B-4AFB-9252-8069549D4F0A}" destId="{C4FE27A9-6818-468D-8F72-5DEAE64958BC}" srcOrd="1" destOrd="0" presId="urn:microsoft.com/office/officeart/2009/3/layout/HorizontalOrganizationChart"/>
    <dgm:cxn modelId="{CC8CD026-AE97-9945-84A1-95305F19D19B}" type="presParOf" srcId="{9441C830-A66B-4AFB-9252-8069549D4F0A}" destId="{B9E24DCA-DEF6-41DD-8228-40542DF88903}" srcOrd="2" destOrd="0" presId="urn:microsoft.com/office/officeart/2009/3/layout/HorizontalOrganizationChart"/>
    <dgm:cxn modelId="{1A7A9132-21AC-E540-BBAB-65CB9350C43A}" type="presParOf" srcId="{96876921-77F4-4E08-9148-E99125692808}" destId="{72A5A8A1-C34D-4CC9-B014-4EDC4C60B5CB}" srcOrd="2" destOrd="0" presId="urn:microsoft.com/office/officeart/2009/3/layout/HorizontalOrganizationChart"/>
    <dgm:cxn modelId="{B63D7201-875F-334B-9A93-B7D3443C0AEA}" type="presParOf" srcId="{96876921-77F4-4E08-9148-E99125692808}" destId="{99464D45-2B22-432F-8F6C-3394CEC310A7}" srcOrd="3" destOrd="0" presId="urn:microsoft.com/office/officeart/2009/3/layout/HorizontalOrganizationChart"/>
    <dgm:cxn modelId="{024E7F0A-C615-E74B-8C6A-3E4CB62648E9}" type="presParOf" srcId="{99464D45-2B22-432F-8F6C-3394CEC310A7}" destId="{7EEFA05D-0146-474D-BB41-35A44BBAC0EB}" srcOrd="0" destOrd="0" presId="urn:microsoft.com/office/officeart/2009/3/layout/HorizontalOrganizationChart"/>
    <dgm:cxn modelId="{3A8A7ACA-C32A-3D42-B8CB-8EDBBA050E8A}" type="presParOf" srcId="{7EEFA05D-0146-474D-BB41-35A44BBAC0EB}" destId="{86A07B8D-FF15-4EFF-8681-05A46BF1E797}" srcOrd="0" destOrd="0" presId="urn:microsoft.com/office/officeart/2009/3/layout/HorizontalOrganizationChart"/>
    <dgm:cxn modelId="{EF82ADFD-514F-AF4B-B298-465D06AC60F9}" type="presParOf" srcId="{7EEFA05D-0146-474D-BB41-35A44BBAC0EB}" destId="{A4529214-DB2D-4B21-8831-F60F2A376559}" srcOrd="1" destOrd="0" presId="urn:microsoft.com/office/officeart/2009/3/layout/HorizontalOrganizationChart"/>
    <dgm:cxn modelId="{FD4A20A4-65D4-4643-AB3E-9FCAE4CA8EFF}" type="presParOf" srcId="{99464D45-2B22-432F-8F6C-3394CEC310A7}" destId="{4C9D6515-EA4F-4DBF-A8FE-0711C70136B1}" srcOrd="1" destOrd="0" presId="urn:microsoft.com/office/officeart/2009/3/layout/HorizontalOrganizationChart"/>
    <dgm:cxn modelId="{7CBD887A-AAB5-B34D-B434-6F5862379625}" type="presParOf" srcId="{99464D45-2B22-432F-8F6C-3394CEC310A7}" destId="{686779DB-34D3-4F60-84B6-A35826FF3C2A}" srcOrd="2" destOrd="0" presId="urn:microsoft.com/office/officeart/2009/3/layout/HorizontalOrganizationChart"/>
    <dgm:cxn modelId="{47F89101-EA61-074C-9DD5-687B57852EB9}" type="presParOf" srcId="{96876921-77F4-4E08-9148-E99125692808}" destId="{B94BF64B-9716-424E-A851-42E8E7B2B9A7}" srcOrd="4" destOrd="0" presId="urn:microsoft.com/office/officeart/2009/3/layout/HorizontalOrganizationChart"/>
    <dgm:cxn modelId="{ADD4B976-534F-B641-AB5B-45FB84872278}" type="presParOf" srcId="{96876921-77F4-4E08-9148-E99125692808}" destId="{31E814C1-FFDD-BA48-BF9D-F3C8FF892503}" srcOrd="5" destOrd="0" presId="urn:microsoft.com/office/officeart/2009/3/layout/HorizontalOrganizationChart"/>
    <dgm:cxn modelId="{7CF31038-3E8C-AB4B-B26F-CC1B163196BD}" type="presParOf" srcId="{31E814C1-FFDD-BA48-BF9D-F3C8FF892503}" destId="{1780440E-D92A-B040-A710-F8D875101E05}" srcOrd="0" destOrd="0" presId="urn:microsoft.com/office/officeart/2009/3/layout/HorizontalOrganizationChart"/>
    <dgm:cxn modelId="{632CA323-AEA6-2345-95F6-3DC3148DD006}" type="presParOf" srcId="{1780440E-D92A-B040-A710-F8D875101E05}" destId="{A73C4A40-2D47-BF42-9EF8-B3BEE9451F45}" srcOrd="0" destOrd="0" presId="urn:microsoft.com/office/officeart/2009/3/layout/HorizontalOrganizationChart"/>
    <dgm:cxn modelId="{37DD59A2-A360-2643-8DC0-7EB129431AA9}" type="presParOf" srcId="{1780440E-D92A-B040-A710-F8D875101E05}" destId="{BCDD8BD9-F9D2-4C44-AB56-5005F5FB7B08}" srcOrd="1" destOrd="0" presId="urn:microsoft.com/office/officeart/2009/3/layout/HorizontalOrganizationChart"/>
    <dgm:cxn modelId="{5A6AB278-9284-C74D-A4AE-D7E62AEE1D1F}" type="presParOf" srcId="{31E814C1-FFDD-BA48-BF9D-F3C8FF892503}" destId="{B22D4294-1D49-E046-9CF9-7B480D0762E6}" srcOrd="1" destOrd="0" presId="urn:microsoft.com/office/officeart/2009/3/layout/HorizontalOrganizationChart"/>
    <dgm:cxn modelId="{CA2E0C4B-0BC8-8D49-BA7B-82DC60139153}" type="presParOf" srcId="{31E814C1-FFDD-BA48-BF9D-F3C8FF892503}" destId="{E1D0C206-488D-6348-BEA7-1FE8B1679EF7}" srcOrd="2" destOrd="0" presId="urn:microsoft.com/office/officeart/2009/3/layout/HorizontalOrganizationChart"/>
    <dgm:cxn modelId="{D446257A-147F-F943-9A0C-054F6358CD18}" type="presParOf" srcId="{96876921-77F4-4E08-9148-E99125692808}" destId="{97BD78E0-6CC9-224B-9FDD-F11EE9BF8DF0}" srcOrd="6" destOrd="0" presId="urn:microsoft.com/office/officeart/2009/3/layout/HorizontalOrganizationChart"/>
    <dgm:cxn modelId="{0B04A5E4-C468-2D46-A863-0C43F8B0539E}" type="presParOf" srcId="{96876921-77F4-4E08-9148-E99125692808}" destId="{F5564F5E-C23C-6041-B185-3508736BC161}" srcOrd="7" destOrd="0" presId="urn:microsoft.com/office/officeart/2009/3/layout/HorizontalOrganizationChart"/>
    <dgm:cxn modelId="{B4F9DF59-7ED8-E34D-BCCF-B77ADEAD9338}" type="presParOf" srcId="{F5564F5E-C23C-6041-B185-3508736BC161}" destId="{730C15AF-A2E3-334E-9C4F-2DA8AC61AB90}" srcOrd="0" destOrd="0" presId="urn:microsoft.com/office/officeart/2009/3/layout/HorizontalOrganizationChart"/>
    <dgm:cxn modelId="{92D198D9-803D-8B40-973D-110D31BCFFF5}" type="presParOf" srcId="{730C15AF-A2E3-334E-9C4F-2DA8AC61AB90}" destId="{19BA56B5-C34A-B64D-A239-C962FAC6DE3A}" srcOrd="0" destOrd="0" presId="urn:microsoft.com/office/officeart/2009/3/layout/HorizontalOrganizationChart"/>
    <dgm:cxn modelId="{E3C76CE9-41BB-BF41-9123-0DC6BD2B4258}" type="presParOf" srcId="{730C15AF-A2E3-334E-9C4F-2DA8AC61AB90}" destId="{B13D6842-7E74-6E4A-B081-886229548982}" srcOrd="1" destOrd="0" presId="urn:microsoft.com/office/officeart/2009/3/layout/HorizontalOrganizationChart"/>
    <dgm:cxn modelId="{C0E6A6A8-93C4-8B46-A37E-4B749ED22C2D}" type="presParOf" srcId="{F5564F5E-C23C-6041-B185-3508736BC161}" destId="{DA228DBB-51B5-1545-814C-2E0469298B4C}" srcOrd="1" destOrd="0" presId="urn:microsoft.com/office/officeart/2009/3/layout/HorizontalOrganizationChart"/>
    <dgm:cxn modelId="{458EC02A-EB73-6243-9C64-FAA3CD7C9B48}" type="presParOf" srcId="{F5564F5E-C23C-6041-B185-3508736BC161}" destId="{D334E96E-D664-3443-8496-4E437BC45B67}" srcOrd="2" destOrd="0" presId="urn:microsoft.com/office/officeart/2009/3/layout/HorizontalOrganizationChart"/>
    <dgm:cxn modelId="{E1A11A23-9CE1-4D46-B9B2-0487416B141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企业财务管理概述</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财务管理的概念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财务管理的目标</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财务管理的原则</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23F1803F-276C-8041-9B7B-082F2BD1E946}">
      <dgm:prSet custT="1"/>
      <dgm:spPr>
        <a:solidFill>
          <a:schemeClr val="accent2"/>
        </a:solidFill>
      </dgm:spPr>
      <dgm:t>
        <a:bodyPr/>
        <a:lstStyle/>
        <a:p>
          <a:r>
            <a:rPr lang="zh-CN" altLang="en-US" sz="1100" b="1" dirty="0" smtClean="0">
              <a:latin typeface="SimHei" charset="-122"/>
              <a:ea typeface="SimHei" charset="-122"/>
              <a:cs typeface="SimHei" charset="-122"/>
            </a:rPr>
            <a:t>财务管理的方法</a:t>
          </a:r>
          <a:endParaRPr lang="zh-CN" altLang="en-US" sz="1100" b="1" dirty="0">
            <a:latin typeface="SimHei" charset="-122"/>
            <a:ea typeface="SimHei" charset="-122"/>
            <a:cs typeface="SimHei" charset="-122"/>
          </a:endParaRPr>
        </a:p>
      </dgm:t>
    </dgm:pt>
    <dgm:pt modelId="{5E91D41B-332E-E54E-BBB2-1256B9CC48C7}" type="parTrans" cxnId="{51A0D708-C959-D74C-AB5D-714B7FABEAEE}">
      <dgm:prSet/>
      <dgm:spPr/>
      <dgm:t>
        <a:bodyPr/>
        <a:lstStyle/>
        <a:p>
          <a:endParaRPr lang="zh-CN" altLang="en-US" sz="1100"/>
        </a:p>
      </dgm:t>
    </dgm:pt>
    <dgm:pt modelId="{A4A747C8-04CB-3145-88B3-093091584144}" type="sibTrans" cxnId="{51A0D708-C959-D74C-AB5D-714B7FABEAEE}">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4"/>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4">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4"/>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4"/>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4">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4"/>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4"/>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4">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4"/>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97BD78E0-6CC9-224B-9FDD-F11EE9BF8DF0}" type="pres">
      <dgm:prSet presAssocID="{5E91D41B-332E-E54E-BBB2-1256B9CC48C7}" presName="Name64" presStyleLbl="parChTrans1D2" presStyleIdx="3" presStyleCnt="4"/>
      <dgm:spPr/>
      <dgm:t>
        <a:bodyPr/>
        <a:lstStyle/>
        <a:p>
          <a:endParaRPr lang="zh-CN" altLang="en-US"/>
        </a:p>
      </dgm:t>
    </dgm:pt>
    <dgm:pt modelId="{F5564F5E-C23C-6041-B185-3508736BC161}" type="pres">
      <dgm:prSet presAssocID="{23F1803F-276C-8041-9B7B-082F2BD1E946}" presName="hierRoot2" presStyleCnt="0">
        <dgm:presLayoutVars>
          <dgm:hierBranch val="init"/>
        </dgm:presLayoutVars>
      </dgm:prSet>
      <dgm:spPr/>
    </dgm:pt>
    <dgm:pt modelId="{730C15AF-A2E3-334E-9C4F-2DA8AC61AB90}" type="pres">
      <dgm:prSet presAssocID="{23F1803F-276C-8041-9B7B-082F2BD1E946}" presName="rootComposite" presStyleCnt="0"/>
      <dgm:spPr/>
    </dgm:pt>
    <dgm:pt modelId="{19BA56B5-C34A-B64D-A239-C962FAC6DE3A}" type="pres">
      <dgm:prSet presAssocID="{23F1803F-276C-8041-9B7B-082F2BD1E946}" presName="rootText" presStyleLbl="node2" presStyleIdx="3" presStyleCnt="4">
        <dgm:presLayoutVars>
          <dgm:chPref val="3"/>
        </dgm:presLayoutVars>
      </dgm:prSet>
      <dgm:spPr/>
      <dgm:t>
        <a:bodyPr/>
        <a:lstStyle/>
        <a:p>
          <a:endParaRPr lang="zh-CN" altLang="en-US"/>
        </a:p>
      </dgm:t>
    </dgm:pt>
    <dgm:pt modelId="{B13D6842-7E74-6E4A-B081-886229548982}" type="pres">
      <dgm:prSet presAssocID="{23F1803F-276C-8041-9B7B-082F2BD1E946}" presName="rootConnector" presStyleLbl="node2" presStyleIdx="3" presStyleCnt="4"/>
      <dgm:spPr/>
      <dgm:t>
        <a:bodyPr/>
        <a:lstStyle/>
        <a:p>
          <a:endParaRPr lang="zh-CN" altLang="en-US"/>
        </a:p>
      </dgm:t>
    </dgm:pt>
    <dgm:pt modelId="{DA228DBB-51B5-1545-814C-2E0469298B4C}" type="pres">
      <dgm:prSet presAssocID="{23F1803F-276C-8041-9B7B-082F2BD1E946}" presName="hierChild4" presStyleCnt="0"/>
      <dgm:spPr/>
    </dgm:pt>
    <dgm:pt modelId="{D334E96E-D664-3443-8496-4E437BC45B67}" type="pres">
      <dgm:prSet presAssocID="{23F1803F-276C-8041-9B7B-082F2BD1E946}" presName="hierChild5" presStyleCnt="0"/>
      <dgm:spPr/>
    </dgm:pt>
    <dgm:pt modelId="{6858D422-8C90-4F85-BA9D-65CA2FED06E8}" type="pres">
      <dgm:prSet presAssocID="{9AC2E227-803C-4016-BF2C-9291B6CAA290}" presName="hierChild3" presStyleCnt="0"/>
      <dgm:spPr/>
    </dgm:pt>
  </dgm:ptLst>
  <dgm:cxnLst>
    <dgm:cxn modelId="{3EB4D9A5-D359-204B-AFD6-56BD0E332F18}" type="presOf" srcId="{87585F0D-6A81-F747-99EB-D14B33EBB618}" destId="{BCDD8BD9-F9D2-4C44-AB56-5005F5FB7B08}" srcOrd="1" destOrd="0" presId="urn:microsoft.com/office/officeart/2009/3/layout/HorizontalOrganizationChart"/>
    <dgm:cxn modelId="{1AC91B8A-4C93-E14F-B12B-5C30E879A52C}" type="presOf" srcId="{E2369F6E-DA59-4F6E-BD69-6CAA013A82BE}" destId="{CD82D2C2-9EF5-4CA0-9CEE-9265A38A1F4A}" srcOrd="0" destOrd="0" presId="urn:microsoft.com/office/officeart/2009/3/layout/HorizontalOrganizationChart"/>
    <dgm:cxn modelId="{A5A1B8D6-9F59-A147-9D34-FE4BB7DBD8F8}" type="presOf" srcId="{23F1803F-276C-8041-9B7B-082F2BD1E946}" destId="{B13D6842-7E74-6E4A-B081-886229548982}" srcOrd="1" destOrd="0" presId="urn:microsoft.com/office/officeart/2009/3/layout/HorizontalOrganizationChart"/>
    <dgm:cxn modelId="{E74CA7D7-820F-824C-8861-30BB950A3599}" type="presOf" srcId="{23F1803F-276C-8041-9B7B-082F2BD1E946}" destId="{19BA56B5-C34A-B64D-A239-C962FAC6DE3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DAAC7A2-2EE2-C54C-B7E6-4A3D955BD0CE}" type="presOf" srcId="{9AC2E227-803C-4016-BF2C-9291B6CAA290}" destId="{2A2AFDF2-2568-44F8-842C-3BFD70D9F2B1}" srcOrd="0" destOrd="0" presId="urn:microsoft.com/office/officeart/2009/3/layout/HorizontalOrganizationChart"/>
    <dgm:cxn modelId="{28782EB1-0E05-E641-8596-AEA892B3AC8C}" type="presOf" srcId="{9AC2E227-803C-4016-BF2C-9291B6CAA290}" destId="{9CD41DA5-A8A9-4189-B933-DCF665F7DF2D}" srcOrd="1" destOrd="0" presId="urn:microsoft.com/office/officeart/2009/3/layout/HorizontalOrganizationChart"/>
    <dgm:cxn modelId="{74C56115-B055-654B-BA6B-691F8C3B9152}" type="presOf" srcId="{7638F483-EC40-4669-A117-0C6040B4A66B}" destId="{A4529214-DB2D-4B21-8831-F60F2A376559}" srcOrd="1" destOrd="0" presId="urn:microsoft.com/office/officeart/2009/3/layout/HorizontalOrganizationChart"/>
    <dgm:cxn modelId="{6BA7847E-93E6-6345-B9BF-65912A096583}" type="presOf" srcId="{3FA44A42-E0AE-412C-8071-9A37D30DD567}" destId="{CBD704CC-8D6F-4C39-AFA6-3825EE74A965}" srcOrd="1" destOrd="0" presId="urn:microsoft.com/office/officeart/2009/3/layout/HorizontalOrganizationChart"/>
    <dgm:cxn modelId="{17FF3029-B1A8-D947-B068-F71EE07E2A16}" type="presOf" srcId="{18A5DCF8-381A-9740-A1DC-D1A5033A3647}" destId="{B94BF64B-9716-424E-A851-42E8E7B2B9A7}" srcOrd="0" destOrd="0" presId="urn:microsoft.com/office/officeart/2009/3/layout/HorizontalOrganizationChart"/>
    <dgm:cxn modelId="{A7672D9D-26A0-3E47-88FC-6E54B1EB4DC5}" type="presOf" srcId="{5E91D41B-332E-E54E-BBB2-1256B9CC48C7}" destId="{97BD78E0-6CC9-224B-9FDD-F11EE9BF8DF0}" srcOrd="0" destOrd="0" presId="urn:microsoft.com/office/officeart/2009/3/layout/HorizontalOrganizationChart"/>
    <dgm:cxn modelId="{51A0D708-C959-D74C-AB5D-714B7FABEAEE}" srcId="{9AC2E227-803C-4016-BF2C-9291B6CAA290}" destId="{23F1803F-276C-8041-9B7B-082F2BD1E946}" srcOrd="3" destOrd="0" parTransId="{5E91D41B-332E-E54E-BBB2-1256B9CC48C7}" sibTransId="{A4A747C8-04CB-3145-88B3-093091584144}"/>
    <dgm:cxn modelId="{9AAB41CC-B9AA-9142-BE5E-0B1EE6E34DAA}" srcId="{9AC2E227-803C-4016-BF2C-9291B6CAA290}" destId="{87585F0D-6A81-F747-99EB-D14B33EBB618}" srcOrd="2" destOrd="0" parTransId="{18A5DCF8-381A-9740-A1DC-D1A5033A3647}" sibTransId="{8D2E3331-C9C0-6F41-9B03-2AE4E999EDF7}"/>
    <dgm:cxn modelId="{56E5B65D-10E0-EB45-908D-2E48C829A9F6}" type="presOf" srcId="{7638F483-EC40-4669-A117-0C6040B4A66B}" destId="{86A07B8D-FF15-4EFF-8681-05A46BF1E797}" srcOrd="0" destOrd="0" presId="urn:microsoft.com/office/officeart/2009/3/layout/HorizontalOrganizationChart"/>
    <dgm:cxn modelId="{C8A22773-994A-8740-9F13-FB3E7B0F5ED9}"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1AF1878-A29E-1F42-8CF1-C0554DE2EC36}" type="presOf" srcId="{57E64457-75B6-40DF-86BF-80888D7FBBC5}" destId="{72A5A8A1-C34D-4CC9-B014-4EDC4C60B5CB}" srcOrd="0" destOrd="0" presId="urn:microsoft.com/office/officeart/2009/3/layout/HorizontalOrganizationChart"/>
    <dgm:cxn modelId="{1DD2DCDB-CD23-3145-B01C-809FCC763411}" type="presOf" srcId="{87585F0D-6A81-F747-99EB-D14B33EBB618}" destId="{A73C4A40-2D47-BF42-9EF8-B3BEE9451F45}"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B17401F-5252-D143-B652-49DF42B86883}" type="presOf" srcId="{F05BBA42-D7AF-4BA0-8C3F-85B1FE28E48F}" destId="{18DB143D-9E27-4E02-AFA5-F665953CBC10}" srcOrd="0" destOrd="0" presId="urn:microsoft.com/office/officeart/2009/3/layout/HorizontalOrganizationChart"/>
    <dgm:cxn modelId="{4A3183A0-EBDB-0E4B-A5A4-E02A480429EF}" type="presParOf" srcId="{18DB143D-9E27-4E02-AFA5-F665953CBC10}" destId="{07E01157-B979-4F6B-B892-75DB2A2B8B0F}" srcOrd="0" destOrd="0" presId="urn:microsoft.com/office/officeart/2009/3/layout/HorizontalOrganizationChart"/>
    <dgm:cxn modelId="{A50EEA4C-BEEF-624B-B4EC-17A933ECEFA9}" type="presParOf" srcId="{07E01157-B979-4F6B-B892-75DB2A2B8B0F}" destId="{F686C23F-604E-4653-B2CB-27DBB6BED631}" srcOrd="0" destOrd="0" presId="urn:microsoft.com/office/officeart/2009/3/layout/HorizontalOrganizationChart"/>
    <dgm:cxn modelId="{15862E1C-B20A-B749-8537-AC42571CA3B4}" type="presParOf" srcId="{F686C23F-604E-4653-B2CB-27DBB6BED631}" destId="{2A2AFDF2-2568-44F8-842C-3BFD70D9F2B1}" srcOrd="0" destOrd="0" presId="urn:microsoft.com/office/officeart/2009/3/layout/HorizontalOrganizationChart"/>
    <dgm:cxn modelId="{9A925090-C19C-D940-9995-73459EC4F6A4}" type="presParOf" srcId="{F686C23F-604E-4653-B2CB-27DBB6BED631}" destId="{9CD41DA5-A8A9-4189-B933-DCF665F7DF2D}" srcOrd="1" destOrd="0" presId="urn:microsoft.com/office/officeart/2009/3/layout/HorizontalOrganizationChart"/>
    <dgm:cxn modelId="{C5198DAF-F60D-8C48-8DF7-4DDD3583DD8F}" type="presParOf" srcId="{07E01157-B979-4F6B-B892-75DB2A2B8B0F}" destId="{96876921-77F4-4E08-9148-E99125692808}" srcOrd="1" destOrd="0" presId="urn:microsoft.com/office/officeart/2009/3/layout/HorizontalOrganizationChart"/>
    <dgm:cxn modelId="{1F710C0C-7E2B-3046-B585-7AC787489720}" type="presParOf" srcId="{96876921-77F4-4E08-9148-E99125692808}" destId="{CD82D2C2-9EF5-4CA0-9CEE-9265A38A1F4A}" srcOrd="0" destOrd="0" presId="urn:microsoft.com/office/officeart/2009/3/layout/HorizontalOrganizationChart"/>
    <dgm:cxn modelId="{E009AAB2-6059-464A-9B70-FE40C3B1BF96}" type="presParOf" srcId="{96876921-77F4-4E08-9148-E99125692808}" destId="{9441C830-A66B-4AFB-9252-8069549D4F0A}" srcOrd="1" destOrd="0" presId="urn:microsoft.com/office/officeart/2009/3/layout/HorizontalOrganizationChart"/>
    <dgm:cxn modelId="{1D89D0DB-447B-6244-9A5B-CEC84D81E4A3}" type="presParOf" srcId="{9441C830-A66B-4AFB-9252-8069549D4F0A}" destId="{FEAC7974-4462-4948-9F19-4D53C38CC88A}" srcOrd="0" destOrd="0" presId="urn:microsoft.com/office/officeart/2009/3/layout/HorizontalOrganizationChart"/>
    <dgm:cxn modelId="{8CC28C57-EAE4-8C4B-A2E0-60B4A3393498}" type="presParOf" srcId="{FEAC7974-4462-4948-9F19-4D53C38CC88A}" destId="{22C8BBC7-02FA-4EF0-899A-834C1FEE39E3}" srcOrd="0" destOrd="0" presId="urn:microsoft.com/office/officeart/2009/3/layout/HorizontalOrganizationChart"/>
    <dgm:cxn modelId="{8C7DD58A-F9D1-4740-ABF5-8CD83770D2AC}" type="presParOf" srcId="{FEAC7974-4462-4948-9F19-4D53C38CC88A}" destId="{CBD704CC-8D6F-4C39-AFA6-3825EE74A965}" srcOrd="1" destOrd="0" presId="urn:microsoft.com/office/officeart/2009/3/layout/HorizontalOrganizationChart"/>
    <dgm:cxn modelId="{20A77E7A-7B10-B943-938B-CE77D704A73B}" type="presParOf" srcId="{9441C830-A66B-4AFB-9252-8069549D4F0A}" destId="{C4FE27A9-6818-468D-8F72-5DEAE64958BC}" srcOrd="1" destOrd="0" presId="urn:microsoft.com/office/officeart/2009/3/layout/HorizontalOrganizationChart"/>
    <dgm:cxn modelId="{20F0C5BD-AA46-594F-BDE9-B64799446F52}" type="presParOf" srcId="{9441C830-A66B-4AFB-9252-8069549D4F0A}" destId="{B9E24DCA-DEF6-41DD-8228-40542DF88903}" srcOrd="2" destOrd="0" presId="urn:microsoft.com/office/officeart/2009/3/layout/HorizontalOrganizationChart"/>
    <dgm:cxn modelId="{BB6EEEC8-BD1E-9F4A-B29E-931AF7127290}" type="presParOf" srcId="{96876921-77F4-4E08-9148-E99125692808}" destId="{72A5A8A1-C34D-4CC9-B014-4EDC4C60B5CB}" srcOrd="2" destOrd="0" presId="urn:microsoft.com/office/officeart/2009/3/layout/HorizontalOrganizationChart"/>
    <dgm:cxn modelId="{533267F0-3385-D94E-8061-E90129E93C72}" type="presParOf" srcId="{96876921-77F4-4E08-9148-E99125692808}" destId="{99464D45-2B22-432F-8F6C-3394CEC310A7}" srcOrd="3" destOrd="0" presId="urn:microsoft.com/office/officeart/2009/3/layout/HorizontalOrganizationChart"/>
    <dgm:cxn modelId="{A8AB49A5-D74C-D64A-92B1-6ED825DCC7A0}" type="presParOf" srcId="{99464D45-2B22-432F-8F6C-3394CEC310A7}" destId="{7EEFA05D-0146-474D-BB41-35A44BBAC0EB}" srcOrd="0" destOrd="0" presId="urn:microsoft.com/office/officeart/2009/3/layout/HorizontalOrganizationChart"/>
    <dgm:cxn modelId="{4D20B2C2-A75D-5846-AA16-5E4FE3C58953}" type="presParOf" srcId="{7EEFA05D-0146-474D-BB41-35A44BBAC0EB}" destId="{86A07B8D-FF15-4EFF-8681-05A46BF1E797}" srcOrd="0" destOrd="0" presId="urn:microsoft.com/office/officeart/2009/3/layout/HorizontalOrganizationChart"/>
    <dgm:cxn modelId="{A59F1930-2E76-984F-A4D0-86A5276313A1}" type="presParOf" srcId="{7EEFA05D-0146-474D-BB41-35A44BBAC0EB}" destId="{A4529214-DB2D-4B21-8831-F60F2A376559}" srcOrd="1" destOrd="0" presId="urn:microsoft.com/office/officeart/2009/3/layout/HorizontalOrganizationChart"/>
    <dgm:cxn modelId="{6579D0AE-23B0-0A47-9FAC-49A7601F0F85}" type="presParOf" srcId="{99464D45-2B22-432F-8F6C-3394CEC310A7}" destId="{4C9D6515-EA4F-4DBF-A8FE-0711C70136B1}" srcOrd="1" destOrd="0" presId="urn:microsoft.com/office/officeart/2009/3/layout/HorizontalOrganizationChart"/>
    <dgm:cxn modelId="{E46F2B62-91DF-E640-8133-0E4BD9646520}" type="presParOf" srcId="{99464D45-2B22-432F-8F6C-3394CEC310A7}" destId="{686779DB-34D3-4F60-84B6-A35826FF3C2A}" srcOrd="2" destOrd="0" presId="urn:microsoft.com/office/officeart/2009/3/layout/HorizontalOrganizationChart"/>
    <dgm:cxn modelId="{F6717F0C-14CF-2649-8F9B-FE30E7C5002F}" type="presParOf" srcId="{96876921-77F4-4E08-9148-E99125692808}" destId="{B94BF64B-9716-424E-A851-42E8E7B2B9A7}" srcOrd="4" destOrd="0" presId="urn:microsoft.com/office/officeart/2009/3/layout/HorizontalOrganizationChart"/>
    <dgm:cxn modelId="{99BEBB0B-B24A-4341-B6D2-66AB3C78D24B}" type="presParOf" srcId="{96876921-77F4-4E08-9148-E99125692808}" destId="{31E814C1-FFDD-BA48-BF9D-F3C8FF892503}" srcOrd="5" destOrd="0" presId="urn:microsoft.com/office/officeart/2009/3/layout/HorizontalOrganizationChart"/>
    <dgm:cxn modelId="{2DD635A9-CBDC-F140-8368-3BD0A859B9E7}" type="presParOf" srcId="{31E814C1-FFDD-BA48-BF9D-F3C8FF892503}" destId="{1780440E-D92A-B040-A710-F8D875101E05}" srcOrd="0" destOrd="0" presId="urn:microsoft.com/office/officeart/2009/3/layout/HorizontalOrganizationChart"/>
    <dgm:cxn modelId="{58B03E89-E04C-314E-9EF2-C96FD52A536F}" type="presParOf" srcId="{1780440E-D92A-B040-A710-F8D875101E05}" destId="{A73C4A40-2D47-BF42-9EF8-B3BEE9451F45}" srcOrd="0" destOrd="0" presId="urn:microsoft.com/office/officeart/2009/3/layout/HorizontalOrganizationChart"/>
    <dgm:cxn modelId="{7D0D1D35-FA53-3744-832A-2B17D858EC0A}" type="presParOf" srcId="{1780440E-D92A-B040-A710-F8D875101E05}" destId="{BCDD8BD9-F9D2-4C44-AB56-5005F5FB7B08}" srcOrd="1" destOrd="0" presId="urn:microsoft.com/office/officeart/2009/3/layout/HorizontalOrganizationChart"/>
    <dgm:cxn modelId="{835FBDD8-E5B8-944C-9063-848265EB3954}" type="presParOf" srcId="{31E814C1-FFDD-BA48-BF9D-F3C8FF892503}" destId="{B22D4294-1D49-E046-9CF9-7B480D0762E6}" srcOrd="1" destOrd="0" presId="urn:microsoft.com/office/officeart/2009/3/layout/HorizontalOrganizationChart"/>
    <dgm:cxn modelId="{63FC19E7-8E84-F741-94DF-0D5D55F39B50}" type="presParOf" srcId="{31E814C1-FFDD-BA48-BF9D-F3C8FF892503}" destId="{E1D0C206-488D-6348-BEA7-1FE8B1679EF7}" srcOrd="2" destOrd="0" presId="urn:microsoft.com/office/officeart/2009/3/layout/HorizontalOrganizationChart"/>
    <dgm:cxn modelId="{83C68FB5-19CA-9444-933D-C407376944DF}" type="presParOf" srcId="{96876921-77F4-4E08-9148-E99125692808}" destId="{97BD78E0-6CC9-224B-9FDD-F11EE9BF8DF0}" srcOrd="6" destOrd="0" presId="urn:microsoft.com/office/officeart/2009/3/layout/HorizontalOrganizationChart"/>
    <dgm:cxn modelId="{5D8BFE50-58D6-BA41-BB2C-EE9F71CEE4AD}" type="presParOf" srcId="{96876921-77F4-4E08-9148-E99125692808}" destId="{F5564F5E-C23C-6041-B185-3508736BC161}" srcOrd="7" destOrd="0" presId="urn:microsoft.com/office/officeart/2009/3/layout/HorizontalOrganizationChart"/>
    <dgm:cxn modelId="{89D4971B-89F0-B84E-85A2-DBA9AF8568E7}" type="presParOf" srcId="{F5564F5E-C23C-6041-B185-3508736BC161}" destId="{730C15AF-A2E3-334E-9C4F-2DA8AC61AB90}" srcOrd="0" destOrd="0" presId="urn:microsoft.com/office/officeart/2009/3/layout/HorizontalOrganizationChart"/>
    <dgm:cxn modelId="{9E3254B8-A882-B74D-93E5-4F3A289A7FF6}" type="presParOf" srcId="{730C15AF-A2E3-334E-9C4F-2DA8AC61AB90}" destId="{19BA56B5-C34A-B64D-A239-C962FAC6DE3A}" srcOrd="0" destOrd="0" presId="urn:microsoft.com/office/officeart/2009/3/layout/HorizontalOrganizationChart"/>
    <dgm:cxn modelId="{4D48BEDE-5C4C-294B-A3AE-23C1AC57367C}" type="presParOf" srcId="{730C15AF-A2E3-334E-9C4F-2DA8AC61AB90}" destId="{B13D6842-7E74-6E4A-B081-886229548982}" srcOrd="1" destOrd="0" presId="urn:microsoft.com/office/officeart/2009/3/layout/HorizontalOrganizationChart"/>
    <dgm:cxn modelId="{57A4B6FC-E02F-E141-8C9B-50DF5BB467C6}" type="presParOf" srcId="{F5564F5E-C23C-6041-B185-3508736BC161}" destId="{DA228DBB-51B5-1545-814C-2E0469298B4C}" srcOrd="1" destOrd="0" presId="urn:microsoft.com/office/officeart/2009/3/layout/HorizontalOrganizationChart"/>
    <dgm:cxn modelId="{EEA9FED5-32D3-E54F-9AC6-FB59DEB8071E}" type="presParOf" srcId="{F5564F5E-C23C-6041-B185-3508736BC161}" destId="{D334E96E-D664-3443-8496-4E437BC45B67}" srcOrd="2" destOrd="0" presId="urn:microsoft.com/office/officeart/2009/3/layout/HorizontalOrganizationChart"/>
    <dgm:cxn modelId="{A3434B3D-37C9-5B43-A540-C30E183AD78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2000" b="1" dirty="0" smtClean="0">
              <a:latin typeface="黑体" panose="02010609060101010101" pitchFamily="49" charset="-122"/>
              <a:ea typeface="黑体" panose="02010609060101010101" pitchFamily="49" charset="-122"/>
              <a:sym typeface="+mn-ea"/>
            </a:rPr>
            <a:t>企业财务管理的内容</a:t>
          </a:r>
          <a:endParaRPr lang="zh-CN" altLang="en-US" sz="20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a:latin typeface="SimHei" charset="-122"/>
            <a:ea typeface="SimHei" charset="-122"/>
            <a:cs typeface="SimHei" charset="-122"/>
          </a:endParaRPr>
        </a:p>
      </dgm:t>
    </dgm:pt>
    <dgm:pt modelId="{3FA44A42-E0AE-412C-8071-9A37D30DD567}">
      <dgm:prSet custT="1"/>
      <dgm:spPr/>
      <dgm:t>
        <a:bodyPr/>
        <a:lstStyle/>
        <a:p>
          <a:r>
            <a:rPr lang="zh-CN" altLang="en-US" sz="2000" b="1" dirty="0" smtClean="0">
              <a:latin typeface="SimHei" charset="-122"/>
              <a:ea typeface="SimHei" charset="-122"/>
              <a:cs typeface="SimHei" charset="-122"/>
            </a:rPr>
            <a:t>企业财务管理的内容</a:t>
          </a:r>
          <a:endParaRPr lang="zh-CN" altLang="en-US" sz="20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a:latin typeface="SimHei" charset="-122"/>
            <a:ea typeface="SimHei" charset="-122"/>
            <a:cs typeface="SimHei" charset="-122"/>
          </a:endParaRPr>
        </a:p>
      </dgm:t>
    </dgm:pt>
    <dgm:pt modelId="{7638F483-EC40-4669-A117-0C6040B4A66B}">
      <dgm:prSet custT="1"/>
      <dgm:spPr/>
      <dgm:t>
        <a:bodyPr/>
        <a:lstStyle/>
        <a:p>
          <a:r>
            <a:rPr lang="zh-CN" altLang="en-US" sz="2000" b="1" dirty="0" smtClean="0">
              <a:latin typeface="SimHei" charset="-122"/>
              <a:ea typeface="SimHei" charset="-122"/>
              <a:cs typeface="SimHei" charset="-122"/>
            </a:rPr>
            <a:t>企业的融资方式</a:t>
          </a:r>
          <a:endParaRPr lang="zh-CN" altLang="en-US" sz="20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a:latin typeface="SimHei" charset="-122"/>
            <a:ea typeface="SimHei" charset="-122"/>
            <a:cs typeface="SimHei" charset="-122"/>
          </a:endParaRPr>
        </a:p>
      </dgm:t>
    </dgm:pt>
    <dgm:pt modelId="{87585F0D-6A81-F747-99EB-D14B33EBB618}">
      <dgm:prSet custT="1"/>
      <dgm:spPr/>
      <dgm:t>
        <a:bodyPr/>
        <a:lstStyle/>
        <a:p>
          <a:r>
            <a:rPr lang="zh-CN" altLang="en-US" sz="2000" b="1" dirty="0" smtClean="0">
              <a:latin typeface="SimHei" charset="-122"/>
              <a:ea typeface="SimHei" charset="-122"/>
              <a:cs typeface="SimHei" charset="-122"/>
            </a:rPr>
            <a:t>投资</a:t>
          </a:r>
          <a:endParaRPr lang="zh-CN" altLang="en-US" sz="20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a:p>
      </dgm:t>
    </dgm:pt>
    <dgm:pt modelId="{8D2E3331-C9C0-6F41-9B03-2AE4E999EDF7}" type="sibTrans" cxnId="{9AAB41CC-B9AA-9142-BE5E-0B1EE6E34DAA}">
      <dgm:prSet/>
      <dgm:spPr/>
      <dgm:t>
        <a:bodyPr/>
        <a:lstStyle/>
        <a:p>
          <a:endParaRPr lang="zh-CN" altLang="en-US"/>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5DC1C015-335F-490F-A06A-BA9652DB0EA7}" srcId="{9AC2E227-803C-4016-BF2C-9291B6CAA290}" destId="{7638F483-EC40-4669-A117-0C6040B4A66B}" srcOrd="1" destOrd="0" parTransId="{57E64457-75B6-40DF-86BF-80888D7FBBC5}" sibTransId="{7B10E917-A0D7-4AB2-8FFF-F08198C7EE50}"/>
    <dgm:cxn modelId="{F89228A1-841C-D547-BC24-D8710EC051E3}" type="presOf" srcId="{87585F0D-6A81-F747-99EB-D14B33EBB618}" destId="{A73C4A40-2D47-BF42-9EF8-B3BEE9451F45}" srcOrd="0" destOrd="0" presId="urn:microsoft.com/office/officeart/2009/3/layout/HorizontalOrganizationChart"/>
    <dgm:cxn modelId="{3B5F928D-A8A2-5740-99AC-F4CB04A4A564}" type="presOf" srcId="{9AC2E227-803C-4016-BF2C-9291B6CAA290}" destId="{2A2AFDF2-2568-44F8-842C-3BFD70D9F2B1}" srcOrd="0" destOrd="0" presId="urn:microsoft.com/office/officeart/2009/3/layout/HorizontalOrganizationChart"/>
    <dgm:cxn modelId="{A126D9D4-1AD4-8C49-B804-9DD8CCB5FC6C}"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F1DA937-C85B-3547-9876-27CB69112DA7}" type="presOf" srcId="{F05BBA42-D7AF-4BA0-8C3F-85B1FE28E48F}" destId="{18DB143D-9E27-4E02-AFA5-F665953CBC10}" srcOrd="0" destOrd="0" presId="urn:microsoft.com/office/officeart/2009/3/layout/HorizontalOrganizationChart"/>
    <dgm:cxn modelId="{2EB11E86-A28C-B944-9E1D-51EA2E391FE4}" type="presOf" srcId="{E2369F6E-DA59-4F6E-BD69-6CAA013A82BE}" destId="{CD82D2C2-9EF5-4CA0-9CEE-9265A38A1F4A}" srcOrd="0" destOrd="0" presId="urn:microsoft.com/office/officeart/2009/3/layout/HorizontalOrganizationChart"/>
    <dgm:cxn modelId="{10E429E5-50B1-F74E-90E5-1DBE58CE7CB9}"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0B03097E-77D7-EF4F-A50B-E7CC9A660DB4}" type="presOf" srcId="{87585F0D-6A81-F747-99EB-D14B33EBB618}" destId="{BCDD8BD9-F9D2-4C44-AB56-5005F5FB7B08}" srcOrd="1" destOrd="0" presId="urn:microsoft.com/office/officeart/2009/3/layout/HorizontalOrganizationChart"/>
    <dgm:cxn modelId="{6605DDEE-3E4D-1C4F-B909-6B050040064D}" type="presOf" srcId="{3FA44A42-E0AE-412C-8071-9A37D30DD567}" destId="{CBD704CC-8D6F-4C39-AFA6-3825EE74A965}" srcOrd="1" destOrd="0" presId="urn:microsoft.com/office/officeart/2009/3/layout/HorizontalOrganizationChart"/>
    <dgm:cxn modelId="{6286DB4E-B2DF-A74A-85AA-5FD9506DCE0E}" type="presOf" srcId="{18A5DCF8-381A-9740-A1DC-D1A5033A3647}" destId="{B94BF64B-9716-424E-A851-42E8E7B2B9A7}" srcOrd="0" destOrd="0" presId="urn:microsoft.com/office/officeart/2009/3/layout/HorizontalOrganizationChart"/>
    <dgm:cxn modelId="{60ACC0F7-39DF-9940-9E19-489C45A1322C}" type="presOf" srcId="{7638F483-EC40-4669-A117-0C6040B4A66B}" destId="{A4529214-DB2D-4B21-8831-F60F2A376559}" srcOrd="1" destOrd="0" presId="urn:microsoft.com/office/officeart/2009/3/layout/HorizontalOrganizationChart"/>
    <dgm:cxn modelId="{7D5E8878-62E2-824B-A7DB-82BF6255FF0C}" type="presOf" srcId="{9AC2E227-803C-4016-BF2C-9291B6CAA290}" destId="{9CD41DA5-A8A9-4189-B933-DCF665F7DF2D}" srcOrd="1" destOrd="0" presId="urn:microsoft.com/office/officeart/2009/3/layout/HorizontalOrganizationChart"/>
    <dgm:cxn modelId="{2167B4FE-7CB0-A34D-B8FD-51323F02F9DF}"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6F95C0B-AA9C-564E-AAEC-6DBAFF7D2E8A}" type="presParOf" srcId="{18DB143D-9E27-4E02-AFA5-F665953CBC10}" destId="{07E01157-B979-4F6B-B892-75DB2A2B8B0F}" srcOrd="0" destOrd="0" presId="urn:microsoft.com/office/officeart/2009/3/layout/HorizontalOrganizationChart"/>
    <dgm:cxn modelId="{4DB9AA8D-DBF0-094C-95AB-812C712604D1}" type="presParOf" srcId="{07E01157-B979-4F6B-B892-75DB2A2B8B0F}" destId="{F686C23F-604E-4653-B2CB-27DBB6BED631}" srcOrd="0" destOrd="0" presId="urn:microsoft.com/office/officeart/2009/3/layout/HorizontalOrganizationChart"/>
    <dgm:cxn modelId="{D5BD90EE-9873-F640-959E-B4D716CA00A9}" type="presParOf" srcId="{F686C23F-604E-4653-B2CB-27DBB6BED631}" destId="{2A2AFDF2-2568-44F8-842C-3BFD70D9F2B1}" srcOrd="0" destOrd="0" presId="urn:microsoft.com/office/officeart/2009/3/layout/HorizontalOrganizationChart"/>
    <dgm:cxn modelId="{F12424D6-45D4-1A4C-B8F4-1A95FD079EDB}" type="presParOf" srcId="{F686C23F-604E-4653-B2CB-27DBB6BED631}" destId="{9CD41DA5-A8A9-4189-B933-DCF665F7DF2D}" srcOrd="1" destOrd="0" presId="urn:microsoft.com/office/officeart/2009/3/layout/HorizontalOrganizationChart"/>
    <dgm:cxn modelId="{28020728-0B3C-5C43-8807-3C07F0705992}" type="presParOf" srcId="{07E01157-B979-4F6B-B892-75DB2A2B8B0F}" destId="{96876921-77F4-4E08-9148-E99125692808}" srcOrd="1" destOrd="0" presId="urn:microsoft.com/office/officeart/2009/3/layout/HorizontalOrganizationChart"/>
    <dgm:cxn modelId="{1500695F-58BC-5A47-89C3-E51750A17464}" type="presParOf" srcId="{96876921-77F4-4E08-9148-E99125692808}" destId="{CD82D2C2-9EF5-4CA0-9CEE-9265A38A1F4A}" srcOrd="0" destOrd="0" presId="urn:microsoft.com/office/officeart/2009/3/layout/HorizontalOrganizationChart"/>
    <dgm:cxn modelId="{6C4B40C6-1478-D744-90E4-38F81EFD5F5F}" type="presParOf" srcId="{96876921-77F4-4E08-9148-E99125692808}" destId="{9441C830-A66B-4AFB-9252-8069549D4F0A}" srcOrd="1" destOrd="0" presId="urn:microsoft.com/office/officeart/2009/3/layout/HorizontalOrganizationChart"/>
    <dgm:cxn modelId="{4D6A753B-9ABC-C441-A0FF-1A333DBBBAE5}" type="presParOf" srcId="{9441C830-A66B-4AFB-9252-8069549D4F0A}" destId="{FEAC7974-4462-4948-9F19-4D53C38CC88A}" srcOrd="0" destOrd="0" presId="urn:microsoft.com/office/officeart/2009/3/layout/HorizontalOrganizationChart"/>
    <dgm:cxn modelId="{D83467DE-D269-B049-8DE0-E230DE4A89E3}" type="presParOf" srcId="{FEAC7974-4462-4948-9F19-4D53C38CC88A}" destId="{22C8BBC7-02FA-4EF0-899A-834C1FEE39E3}" srcOrd="0" destOrd="0" presId="urn:microsoft.com/office/officeart/2009/3/layout/HorizontalOrganizationChart"/>
    <dgm:cxn modelId="{B5DF0DF0-E288-6B43-B5D9-4A9DF0CC40E9}" type="presParOf" srcId="{FEAC7974-4462-4948-9F19-4D53C38CC88A}" destId="{CBD704CC-8D6F-4C39-AFA6-3825EE74A965}" srcOrd="1" destOrd="0" presId="urn:microsoft.com/office/officeart/2009/3/layout/HorizontalOrganizationChart"/>
    <dgm:cxn modelId="{F49C8081-5145-A24E-969F-BBF4D7570322}" type="presParOf" srcId="{9441C830-A66B-4AFB-9252-8069549D4F0A}" destId="{C4FE27A9-6818-468D-8F72-5DEAE64958BC}" srcOrd="1" destOrd="0" presId="urn:microsoft.com/office/officeart/2009/3/layout/HorizontalOrganizationChart"/>
    <dgm:cxn modelId="{712A005C-FB35-1F45-BE03-C14D7CD0F758}" type="presParOf" srcId="{9441C830-A66B-4AFB-9252-8069549D4F0A}" destId="{B9E24DCA-DEF6-41DD-8228-40542DF88903}" srcOrd="2" destOrd="0" presId="urn:microsoft.com/office/officeart/2009/3/layout/HorizontalOrganizationChart"/>
    <dgm:cxn modelId="{4C4892E5-9D06-0746-8E7A-CF7B7AE69E62}" type="presParOf" srcId="{96876921-77F4-4E08-9148-E99125692808}" destId="{72A5A8A1-C34D-4CC9-B014-4EDC4C60B5CB}" srcOrd="2" destOrd="0" presId="urn:microsoft.com/office/officeart/2009/3/layout/HorizontalOrganizationChart"/>
    <dgm:cxn modelId="{C11D8F33-A6A4-254E-BB29-5E5017A71912}" type="presParOf" srcId="{96876921-77F4-4E08-9148-E99125692808}" destId="{99464D45-2B22-432F-8F6C-3394CEC310A7}" srcOrd="3" destOrd="0" presId="urn:microsoft.com/office/officeart/2009/3/layout/HorizontalOrganizationChart"/>
    <dgm:cxn modelId="{8D272FAA-D36B-EB4E-AC03-D239A2039F0A}" type="presParOf" srcId="{99464D45-2B22-432F-8F6C-3394CEC310A7}" destId="{7EEFA05D-0146-474D-BB41-35A44BBAC0EB}" srcOrd="0" destOrd="0" presId="urn:microsoft.com/office/officeart/2009/3/layout/HorizontalOrganizationChart"/>
    <dgm:cxn modelId="{29CC072A-0CBA-2344-B946-B401DFB774C9}" type="presParOf" srcId="{7EEFA05D-0146-474D-BB41-35A44BBAC0EB}" destId="{86A07B8D-FF15-4EFF-8681-05A46BF1E797}" srcOrd="0" destOrd="0" presId="urn:microsoft.com/office/officeart/2009/3/layout/HorizontalOrganizationChart"/>
    <dgm:cxn modelId="{210E4EE0-0C10-194B-BD83-E15C50143845}" type="presParOf" srcId="{7EEFA05D-0146-474D-BB41-35A44BBAC0EB}" destId="{A4529214-DB2D-4B21-8831-F60F2A376559}" srcOrd="1" destOrd="0" presId="urn:microsoft.com/office/officeart/2009/3/layout/HorizontalOrganizationChart"/>
    <dgm:cxn modelId="{8406CEE2-D41C-3147-896F-D0D08D86F79D}" type="presParOf" srcId="{99464D45-2B22-432F-8F6C-3394CEC310A7}" destId="{4C9D6515-EA4F-4DBF-A8FE-0711C70136B1}" srcOrd="1" destOrd="0" presId="urn:microsoft.com/office/officeart/2009/3/layout/HorizontalOrganizationChart"/>
    <dgm:cxn modelId="{448DA8F0-427F-0243-B0EB-D87BA883815F}" type="presParOf" srcId="{99464D45-2B22-432F-8F6C-3394CEC310A7}" destId="{686779DB-34D3-4F60-84B6-A35826FF3C2A}" srcOrd="2" destOrd="0" presId="urn:microsoft.com/office/officeart/2009/3/layout/HorizontalOrganizationChart"/>
    <dgm:cxn modelId="{6333A35E-19B9-D745-A616-403D2422FB25}" type="presParOf" srcId="{96876921-77F4-4E08-9148-E99125692808}" destId="{B94BF64B-9716-424E-A851-42E8E7B2B9A7}" srcOrd="4" destOrd="0" presId="urn:microsoft.com/office/officeart/2009/3/layout/HorizontalOrganizationChart"/>
    <dgm:cxn modelId="{2CB12576-08AD-F34D-B6B8-3B34B7A154BF}" type="presParOf" srcId="{96876921-77F4-4E08-9148-E99125692808}" destId="{31E814C1-FFDD-BA48-BF9D-F3C8FF892503}" srcOrd="5" destOrd="0" presId="urn:microsoft.com/office/officeart/2009/3/layout/HorizontalOrganizationChart"/>
    <dgm:cxn modelId="{27BF35CC-A291-4C46-87E2-6F1F1B021829}" type="presParOf" srcId="{31E814C1-FFDD-BA48-BF9D-F3C8FF892503}" destId="{1780440E-D92A-B040-A710-F8D875101E05}" srcOrd="0" destOrd="0" presId="urn:microsoft.com/office/officeart/2009/3/layout/HorizontalOrganizationChart"/>
    <dgm:cxn modelId="{7AF0B23D-1510-3840-BFBD-14480BE9CE7C}" type="presParOf" srcId="{1780440E-D92A-B040-A710-F8D875101E05}" destId="{A73C4A40-2D47-BF42-9EF8-B3BEE9451F45}" srcOrd="0" destOrd="0" presId="urn:microsoft.com/office/officeart/2009/3/layout/HorizontalOrganizationChart"/>
    <dgm:cxn modelId="{27DE6AC5-01F1-E44E-B540-90A2FB8D7F47}" type="presParOf" srcId="{1780440E-D92A-B040-A710-F8D875101E05}" destId="{BCDD8BD9-F9D2-4C44-AB56-5005F5FB7B08}" srcOrd="1" destOrd="0" presId="urn:microsoft.com/office/officeart/2009/3/layout/HorizontalOrganizationChart"/>
    <dgm:cxn modelId="{E6CF9D99-3A66-5242-89EB-15F259988182}" type="presParOf" srcId="{31E814C1-FFDD-BA48-BF9D-F3C8FF892503}" destId="{B22D4294-1D49-E046-9CF9-7B480D0762E6}" srcOrd="1" destOrd="0" presId="urn:microsoft.com/office/officeart/2009/3/layout/HorizontalOrganizationChart"/>
    <dgm:cxn modelId="{CAA94358-86FC-6749-9AEC-64FCFB6BEB71}" type="presParOf" srcId="{31E814C1-FFDD-BA48-BF9D-F3C8FF892503}" destId="{E1D0C206-488D-6348-BEA7-1FE8B1679EF7}" srcOrd="2" destOrd="0" presId="urn:microsoft.com/office/officeart/2009/3/layout/HorizontalOrganizationChart"/>
    <dgm:cxn modelId="{815EFD55-2ECF-ED4D-87EE-40B126D6528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7B99FB65-3B6C-7648-BF18-9DEFD832411F}" type="presOf" srcId="{7638F483-EC40-4669-A117-0C6040B4A66B}" destId="{86A07B8D-FF15-4EFF-8681-05A46BF1E797}" srcOrd="0" destOrd="0" presId="urn:microsoft.com/office/officeart/2009/3/layout/HorizontalOrganizationChart"/>
    <dgm:cxn modelId="{C4553FAF-0D1B-0846-B850-485BBE0B1526}" type="presOf" srcId="{57E64457-75B6-40DF-86BF-80888D7FBBC5}" destId="{72A5A8A1-C34D-4CC9-B014-4EDC4C60B5CB}" srcOrd="0" destOrd="0" presId="urn:microsoft.com/office/officeart/2009/3/layout/HorizontalOrganizationChart"/>
    <dgm:cxn modelId="{2ED51319-5B61-514B-951D-058F638CE4AA}"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0E21F809-74B5-4E4E-85D7-63CCA288F2A7}" type="presOf" srcId="{E2369F6E-DA59-4F6E-BD69-6CAA013A82BE}" destId="{CD82D2C2-9EF5-4CA0-9CEE-9265A38A1F4A}" srcOrd="0" destOrd="0" presId="urn:microsoft.com/office/officeart/2009/3/layout/HorizontalOrganizationChart"/>
    <dgm:cxn modelId="{8FCD6AAC-E1C7-3F4A-A428-14FF28F41EDC}" type="presOf" srcId="{7638F483-EC40-4669-A117-0C6040B4A66B}" destId="{A4529214-DB2D-4B21-8831-F60F2A376559}" srcOrd="1" destOrd="0" presId="urn:microsoft.com/office/officeart/2009/3/layout/HorizontalOrganizationChart"/>
    <dgm:cxn modelId="{5A9669C2-0B1C-0B43-9736-65F2FAD3B1E2}" type="presOf" srcId="{3FA44A42-E0AE-412C-8071-9A37D30DD567}" destId="{CBD704CC-8D6F-4C39-AFA6-3825EE74A965}" srcOrd="1" destOrd="0" presId="urn:microsoft.com/office/officeart/2009/3/layout/HorizontalOrganizationChart"/>
    <dgm:cxn modelId="{8DD02769-E45D-0B4D-BF2F-E8BC3D62F6AF}" type="presOf" srcId="{87585F0D-6A81-F747-99EB-D14B33EBB618}" destId="{BCDD8BD9-F9D2-4C44-AB56-5005F5FB7B08}" srcOrd="1" destOrd="0" presId="urn:microsoft.com/office/officeart/2009/3/layout/HorizontalOrganizationChart"/>
    <dgm:cxn modelId="{9D5333C5-ABF7-BB43-8DF3-6F8F78B6DA44}" type="presOf" srcId="{9AC2E227-803C-4016-BF2C-9291B6CAA290}" destId="{2A2AFDF2-2568-44F8-842C-3BFD70D9F2B1}"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D698DD7-0C81-4448-B2D3-E627C8A6EF06}" type="presOf" srcId="{18A5DCF8-381A-9740-A1DC-D1A5033A3647}" destId="{B94BF64B-9716-424E-A851-42E8E7B2B9A7}" srcOrd="0" destOrd="0" presId="urn:microsoft.com/office/officeart/2009/3/layout/HorizontalOrganizationChart"/>
    <dgm:cxn modelId="{E32E73F5-761C-7641-B648-2A3DA7862442}" type="presOf" srcId="{3FA44A42-E0AE-412C-8071-9A37D30DD567}" destId="{22C8BBC7-02FA-4EF0-899A-834C1FEE39E3}" srcOrd="0" destOrd="0" presId="urn:microsoft.com/office/officeart/2009/3/layout/HorizontalOrganizationChart"/>
    <dgm:cxn modelId="{90CB4E45-0351-FB46-B78C-CF44984D4C21}"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EC417E5-9730-884E-B6A6-A8B21AA527E6}" type="presOf" srcId="{87585F0D-6A81-F747-99EB-D14B33EBB618}" destId="{A73C4A40-2D47-BF42-9EF8-B3BEE9451F45}"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B6F0611-EF9F-B44B-AB9D-51480FEF8770}" type="presParOf" srcId="{18DB143D-9E27-4E02-AFA5-F665953CBC10}" destId="{07E01157-B979-4F6B-B892-75DB2A2B8B0F}" srcOrd="0" destOrd="0" presId="urn:microsoft.com/office/officeart/2009/3/layout/HorizontalOrganizationChart"/>
    <dgm:cxn modelId="{28F410E6-BA10-5E45-B415-C54244CF5FD6}" type="presParOf" srcId="{07E01157-B979-4F6B-B892-75DB2A2B8B0F}" destId="{F686C23F-604E-4653-B2CB-27DBB6BED631}" srcOrd="0" destOrd="0" presId="urn:microsoft.com/office/officeart/2009/3/layout/HorizontalOrganizationChart"/>
    <dgm:cxn modelId="{DF151043-797D-4E4D-BB60-8CEF617BA504}" type="presParOf" srcId="{F686C23F-604E-4653-B2CB-27DBB6BED631}" destId="{2A2AFDF2-2568-44F8-842C-3BFD70D9F2B1}" srcOrd="0" destOrd="0" presId="urn:microsoft.com/office/officeart/2009/3/layout/HorizontalOrganizationChart"/>
    <dgm:cxn modelId="{452D6C16-2E88-A648-8184-8B3EE698384C}" type="presParOf" srcId="{F686C23F-604E-4653-B2CB-27DBB6BED631}" destId="{9CD41DA5-A8A9-4189-B933-DCF665F7DF2D}" srcOrd="1" destOrd="0" presId="urn:microsoft.com/office/officeart/2009/3/layout/HorizontalOrganizationChart"/>
    <dgm:cxn modelId="{07793E09-3AA1-7F42-96B5-CD9A508433EF}" type="presParOf" srcId="{07E01157-B979-4F6B-B892-75DB2A2B8B0F}" destId="{96876921-77F4-4E08-9148-E99125692808}" srcOrd="1" destOrd="0" presId="urn:microsoft.com/office/officeart/2009/3/layout/HorizontalOrganizationChart"/>
    <dgm:cxn modelId="{EFC9BDA5-A7A0-6248-B22C-B2080CAA1A25}" type="presParOf" srcId="{96876921-77F4-4E08-9148-E99125692808}" destId="{CD82D2C2-9EF5-4CA0-9CEE-9265A38A1F4A}" srcOrd="0" destOrd="0" presId="urn:microsoft.com/office/officeart/2009/3/layout/HorizontalOrganizationChart"/>
    <dgm:cxn modelId="{D67F52C4-DAA1-4C4B-8A86-79DE6AC18D12}" type="presParOf" srcId="{96876921-77F4-4E08-9148-E99125692808}" destId="{9441C830-A66B-4AFB-9252-8069549D4F0A}" srcOrd="1" destOrd="0" presId="urn:microsoft.com/office/officeart/2009/3/layout/HorizontalOrganizationChart"/>
    <dgm:cxn modelId="{BE515438-0EBB-5944-A064-F9AC9A031037}" type="presParOf" srcId="{9441C830-A66B-4AFB-9252-8069549D4F0A}" destId="{FEAC7974-4462-4948-9F19-4D53C38CC88A}" srcOrd="0" destOrd="0" presId="urn:microsoft.com/office/officeart/2009/3/layout/HorizontalOrganizationChart"/>
    <dgm:cxn modelId="{503060B1-5620-6848-A731-0C84F07EE6A6}" type="presParOf" srcId="{FEAC7974-4462-4948-9F19-4D53C38CC88A}" destId="{22C8BBC7-02FA-4EF0-899A-834C1FEE39E3}" srcOrd="0" destOrd="0" presId="urn:microsoft.com/office/officeart/2009/3/layout/HorizontalOrganizationChart"/>
    <dgm:cxn modelId="{AA057794-B5BC-B445-9C05-EED72F01F2F0}" type="presParOf" srcId="{FEAC7974-4462-4948-9F19-4D53C38CC88A}" destId="{CBD704CC-8D6F-4C39-AFA6-3825EE74A965}" srcOrd="1" destOrd="0" presId="urn:microsoft.com/office/officeart/2009/3/layout/HorizontalOrganizationChart"/>
    <dgm:cxn modelId="{8CF23353-6C18-ED4F-99A0-FB2F6D5EDD87}" type="presParOf" srcId="{9441C830-A66B-4AFB-9252-8069549D4F0A}" destId="{C4FE27A9-6818-468D-8F72-5DEAE64958BC}" srcOrd="1" destOrd="0" presId="urn:microsoft.com/office/officeart/2009/3/layout/HorizontalOrganizationChart"/>
    <dgm:cxn modelId="{DBAE7230-5E3F-0A47-B1B4-6EE6D6ABC2F8}" type="presParOf" srcId="{9441C830-A66B-4AFB-9252-8069549D4F0A}" destId="{B9E24DCA-DEF6-41DD-8228-40542DF88903}" srcOrd="2" destOrd="0" presId="urn:microsoft.com/office/officeart/2009/3/layout/HorizontalOrganizationChart"/>
    <dgm:cxn modelId="{ED1C26EC-A7AA-5A4B-8A7C-902C1CB867E7}" type="presParOf" srcId="{96876921-77F4-4E08-9148-E99125692808}" destId="{72A5A8A1-C34D-4CC9-B014-4EDC4C60B5CB}" srcOrd="2" destOrd="0" presId="urn:microsoft.com/office/officeart/2009/3/layout/HorizontalOrganizationChart"/>
    <dgm:cxn modelId="{8E8E1B6F-9A2D-6440-B0B3-A5816F86E4B9}" type="presParOf" srcId="{96876921-77F4-4E08-9148-E99125692808}" destId="{99464D45-2B22-432F-8F6C-3394CEC310A7}" srcOrd="3" destOrd="0" presId="urn:microsoft.com/office/officeart/2009/3/layout/HorizontalOrganizationChart"/>
    <dgm:cxn modelId="{8B1D0DD9-4962-5D42-9A1B-E472221E3CE0}" type="presParOf" srcId="{99464D45-2B22-432F-8F6C-3394CEC310A7}" destId="{7EEFA05D-0146-474D-BB41-35A44BBAC0EB}" srcOrd="0" destOrd="0" presId="urn:microsoft.com/office/officeart/2009/3/layout/HorizontalOrganizationChart"/>
    <dgm:cxn modelId="{206429E9-6B3B-C943-8BCD-B033B1252576}" type="presParOf" srcId="{7EEFA05D-0146-474D-BB41-35A44BBAC0EB}" destId="{86A07B8D-FF15-4EFF-8681-05A46BF1E797}" srcOrd="0" destOrd="0" presId="urn:microsoft.com/office/officeart/2009/3/layout/HorizontalOrganizationChart"/>
    <dgm:cxn modelId="{F4B880B4-DD7B-FA42-A023-830F178D9C6D}" type="presParOf" srcId="{7EEFA05D-0146-474D-BB41-35A44BBAC0EB}" destId="{A4529214-DB2D-4B21-8831-F60F2A376559}" srcOrd="1" destOrd="0" presId="urn:microsoft.com/office/officeart/2009/3/layout/HorizontalOrganizationChart"/>
    <dgm:cxn modelId="{F6748B67-1F24-D947-AECF-ADF84AEE5724}" type="presParOf" srcId="{99464D45-2B22-432F-8F6C-3394CEC310A7}" destId="{4C9D6515-EA4F-4DBF-A8FE-0711C70136B1}" srcOrd="1" destOrd="0" presId="urn:microsoft.com/office/officeart/2009/3/layout/HorizontalOrganizationChart"/>
    <dgm:cxn modelId="{3C1603C9-202B-574F-8972-0ACDDD9FB2E8}" type="presParOf" srcId="{99464D45-2B22-432F-8F6C-3394CEC310A7}" destId="{686779DB-34D3-4F60-84B6-A35826FF3C2A}" srcOrd="2" destOrd="0" presId="urn:microsoft.com/office/officeart/2009/3/layout/HorizontalOrganizationChart"/>
    <dgm:cxn modelId="{34B73003-FAF6-7E47-A7DD-3B426F405D7D}" type="presParOf" srcId="{96876921-77F4-4E08-9148-E99125692808}" destId="{B94BF64B-9716-424E-A851-42E8E7B2B9A7}" srcOrd="4" destOrd="0" presId="urn:microsoft.com/office/officeart/2009/3/layout/HorizontalOrganizationChart"/>
    <dgm:cxn modelId="{98530620-5F3B-7743-AA1A-2B023FF868ED}" type="presParOf" srcId="{96876921-77F4-4E08-9148-E99125692808}" destId="{31E814C1-FFDD-BA48-BF9D-F3C8FF892503}" srcOrd="5" destOrd="0" presId="urn:microsoft.com/office/officeart/2009/3/layout/HorizontalOrganizationChart"/>
    <dgm:cxn modelId="{7BBEB474-39FE-B949-90C5-0C84D5E2A038}" type="presParOf" srcId="{31E814C1-FFDD-BA48-BF9D-F3C8FF892503}" destId="{1780440E-D92A-B040-A710-F8D875101E05}" srcOrd="0" destOrd="0" presId="urn:microsoft.com/office/officeart/2009/3/layout/HorizontalOrganizationChart"/>
    <dgm:cxn modelId="{879A4DDF-F2B9-8C4D-ABF9-AB65B38BD3D4}" type="presParOf" srcId="{1780440E-D92A-B040-A710-F8D875101E05}" destId="{A73C4A40-2D47-BF42-9EF8-B3BEE9451F45}" srcOrd="0" destOrd="0" presId="urn:microsoft.com/office/officeart/2009/3/layout/HorizontalOrganizationChart"/>
    <dgm:cxn modelId="{A3F76D69-3063-2843-8939-AF2B69F4369E}" type="presParOf" srcId="{1780440E-D92A-B040-A710-F8D875101E05}" destId="{BCDD8BD9-F9D2-4C44-AB56-5005F5FB7B08}" srcOrd="1" destOrd="0" presId="urn:microsoft.com/office/officeart/2009/3/layout/HorizontalOrganizationChart"/>
    <dgm:cxn modelId="{06FCE34C-02C2-434C-A438-26A886961C9C}" type="presParOf" srcId="{31E814C1-FFDD-BA48-BF9D-F3C8FF892503}" destId="{B22D4294-1D49-E046-9CF9-7B480D0762E6}" srcOrd="1" destOrd="0" presId="urn:microsoft.com/office/officeart/2009/3/layout/HorizontalOrganizationChart"/>
    <dgm:cxn modelId="{7076FD30-2CEE-9648-A8E8-B6B174332CE6}" type="presParOf" srcId="{31E814C1-FFDD-BA48-BF9D-F3C8FF892503}" destId="{E1D0C206-488D-6348-BEA7-1FE8B1679EF7}" srcOrd="2" destOrd="0" presId="urn:microsoft.com/office/officeart/2009/3/layout/HorizontalOrganizationChart"/>
    <dgm:cxn modelId="{EA42011C-84C8-C849-B9C9-41A1C2433C0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C38147F-03FC-41CD-91F4-99FEE4B57FB7}" type="doc">
      <dgm:prSet loTypeId="urn:microsoft.com/office/officeart/2005/8/layout/venn3#2" loCatId="relationship" qsTypeId="urn:microsoft.com/office/officeart/2005/8/quickstyle/simple1#6" qsCatId="simple" csTypeId="urn:microsoft.com/office/officeart/2005/8/colors/accent2_2#6" csCatId="accent2" phldr="1"/>
      <dgm:spPr/>
      <dgm:t>
        <a:bodyPr/>
        <a:lstStyle/>
        <a:p>
          <a:endParaRPr lang="zh-CN" altLang="en-US"/>
        </a:p>
      </dgm:t>
    </dgm:pt>
    <dgm:pt modelId="{794C363B-4B66-4742-8B25-597D5C4906A3}">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融资管理</a:t>
          </a:r>
          <a:endParaRPr lang="zh-CN" altLang="en-US" sz="2400" dirty="0">
            <a:latin typeface="手札体-简粗体" panose="03000700000000000000" pitchFamily="66" charset="-122"/>
            <a:ea typeface="手札体-简粗体" panose="03000700000000000000" pitchFamily="66" charset="-122"/>
          </a:endParaRPr>
        </a:p>
      </dgm:t>
    </dgm:pt>
    <dgm:pt modelId="{E7BD7EE2-527F-4404-86E1-1F3F89BBBA4E}" type="parTrans" cxnId="{5BC9E325-C2B1-41DC-8DA0-4830B02E0FC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94536848-450A-485E-8F76-BFBF1527F34D}" type="sibTrans" cxnId="{5BC9E325-C2B1-41DC-8DA0-4830B02E0FC8}">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4D163CEE-0BB8-4E10-B5E1-C0E9F95ECA6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投资管理</a:t>
          </a:r>
          <a:endParaRPr lang="zh-CN" altLang="en-US" sz="2400" dirty="0">
            <a:latin typeface="手札体-简粗体" panose="03000700000000000000" pitchFamily="66" charset="-122"/>
            <a:ea typeface="手札体-简粗体" panose="03000700000000000000" pitchFamily="66" charset="-122"/>
          </a:endParaRPr>
        </a:p>
      </dgm:t>
    </dgm:pt>
    <dgm:pt modelId="{FE25939F-5AB4-4D93-A782-9A8A4A67A2E9}" type="parTrans" cxnId="{57CD2CAB-9684-453D-A517-4A4A81103A8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A62EF7F8-2DF5-4B94-9F8C-F266FCCE7618}" type="sibTrans" cxnId="{57CD2CAB-9684-453D-A517-4A4A81103A8C}">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B1AA32B5-C56E-4BAC-9C85-5CCF75151112}">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成本管理</a:t>
          </a:r>
          <a:endParaRPr lang="zh-CN" altLang="en-US" sz="2400" dirty="0">
            <a:latin typeface="手札体-简粗体" panose="03000700000000000000" pitchFamily="66" charset="-122"/>
            <a:ea typeface="手札体-简粗体" panose="03000700000000000000" pitchFamily="66" charset="-122"/>
          </a:endParaRPr>
        </a:p>
      </dgm:t>
    </dgm:pt>
    <dgm:pt modelId="{847FDA01-CABD-445A-9AA5-119B209AF8C9}" type="parTrans" cxnId="{4E762651-4360-49E6-85CD-6FF30F9BADB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F89D7D47-306E-4A7B-B2DF-BF15710C7829}" type="sibTrans" cxnId="{4E762651-4360-49E6-85CD-6FF30F9BADB0}">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676351CF-9C58-4AA0-A557-7DC16F566F5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利润管理</a:t>
          </a:r>
          <a:endParaRPr lang="zh-CN" altLang="en-US" sz="2400" dirty="0">
            <a:latin typeface="手札体-简粗体" panose="03000700000000000000" pitchFamily="66" charset="-122"/>
            <a:ea typeface="手札体-简粗体" panose="03000700000000000000" pitchFamily="66" charset="-122"/>
          </a:endParaRPr>
        </a:p>
      </dgm:t>
    </dgm:pt>
    <dgm:pt modelId="{507F527E-B029-48EA-A2DF-DC472A5E726D}" type="parTrans" cxnId="{2B64F413-25D5-41E3-AB9D-EB78E8F3833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7E272EF8-182B-44C3-9CB7-4F1FDAABF1B7}" type="sibTrans" cxnId="{2B64F413-25D5-41E3-AB9D-EB78E8F38332}">
      <dgm:prSet/>
      <dgm:spPr/>
      <dgm:t>
        <a:bodyPr/>
        <a:lstStyle/>
        <a:p>
          <a:endParaRPr lang="zh-CN" altLang="en-US" sz="2400">
            <a:latin typeface="手札体-简粗体" panose="03000700000000000000" pitchFamily="66" charset="-122"/>
            <a:ea typeface="手札体-简粗体" panose="03000700000000000000" pitchFamily="66" charset="-122"/>
          </a:endParaRPr>
        </a:p>
      </dgm:t>
    </dgm:pt>
    <dgm:pt modelId="{3176074A-7931-4899-A1FA-1BE95AA483EE}" type="pres">
      <dgm:prSet presAssocID="{9C38147F-03FC-41CD-91F4-99FEE4B57FB7}" presName="Name0" presStyleCnt="0">
        <dgm:presLayoutVars>
          <dgm:dir/>
          <dgm:resizeHandles val="exact"/>
        </dgm:presLayoutVars>
      </dgm:prSet>
      <dgm:spPr/>
      <dgm:t>
        <a:bodyPr/>
        <a:lstStyle/>
        <a:p>
          <a:endParaRPr lang="zh-CN" altLang="en-US"/>
        </a:p>
      </dgm:t>
    </dgm:pt>
    <dgm:pt modelId="{EF8046E3-94DC-496D-90DD-F572DF70ECA2}" type="pres">
      <dgm:prSet presAssocID="{794C363B-4B66-4742-8B25-597D5C4906A3}" presName="Name5" presStyleLbl="vennNode1" presStyleIdx="0" presStyleCnt="4">
        <dgm:presLayoutVars>
          <dgm:bulletEnabled val="1"/>
        </dgm:presLayoutVars>
      </dgm:prSet>
      <dgm:spPr/>
      <dgm:t>
        <a:bodyPr/>
        <a:lstStyle/>
        <a:p>
          <a:endParaRPr lang="zh-CN" altLang="en-US"/>
        </a:p>
      </dgm:t>
    </dgm:pt>
    <dgm:pt modelId="{0F448B5F-CFA3-4BDC-A556-D16311576D29}" type="pres">
      <dgm:prSet presAssocID="{94536848-450A-485E-8F76-BFBF1527F34D}" presName="space" presStyleCnt="0"/>
      <dgm:spPr/>
    </dgm:pt>
    <dgm:pt modelId="{EDB0AF24-F3BD-4C7B-97B6-76345DF287FC}" type="pres">
      <dgm:prSet presAssocID="{4D163CEE-0BB8-4E10-B5E1-C0E9F95ECA65}" presName="Name5" presStyleLbl="vennNode1" presStyleIdx="1" presStyleCnt="4">
        <dgm:presLayoutVars>
          <dgm:bulletEnabled val="1"/>
        </dgm:presLayoutVars>
      </dgm:prSet>
      <dgm:spPr/>
      <dgm:t>
        <a:bodyPr/>
        <a:lstStyle/>
        <a:p>
          <a:endParaRPr lang="zh-CN" altLang="en-US"/>
        </a:p>
      </dgm:t>
    </dgm:pt>
    <dgm:pt modelId="{6630EAF6-C072-4C2F-8FCC-5F4DD565E915}" type="pres">
      <dgm:prSet presAssocID="{A62EF7F8-2DF5-4B94-9F8C-F266FCCE7618}" presName="space" presStyleCnt="0"/>
      <dgm:spPr/>
    </dgm:pt>
    <dgm:pt modelId="{7A8FF8BD-AE53-49E7-B7F6-37B74638D672}" type="pres">
      <dgm:prSet presAssocID="{B1AA32B5-C56E-4BAC-9C85-5CCF75151112}" presName="Name5" presStyleLbl="vennNode1" presStyleIdx="2" presStyleCnt="4">
        <dgm:presLayoutVars>
          <dgm:bulletEnabled val="1"/>
        </dgm:presLayoutVars>
      </dgm:prSet>
      <dgm:spPr/>
      <dgm:t>
        <a:bodyPr/>
        <a:lstStyle/>
        <a:p>
          <a:endParaRPr lang="zh-CN" altLang="en-US"/>
        </a:p>
      </dgm:t>
    </dgm:pt>
    <dgm:pt modelId="{40EA518C-CCFC-486A-ADB1-D275EB45FC4F}" type="pres">
      <dgm:prSet presAssocID="{F89D7D47-306E-4A7B-B2DF-BF15710C7829}" presName="space" presStyleCnt="0"/>
      <dgm:spPr/>
    </dgm:pt>
    <dgm:pt modelId="{DC5457F4-D907-44AC-8A4D-5AE8253F78F7}" type="pres">
      <dgm:prSet presAssocID="{676351CF-9C58-4AA0-A557-7DC16F566F5C}" presName="Name5" presStyleLbl="vennNode1" presStyleIdx="3" presStyleCnt="4">
        <dgm:presLayoutVars>
          <dgm:bulletEnabled val="1"/>
        </dgm:presLayoutVars>
      </dgm:prSet>
      <dgm:spPr/>
      <dgm:t>
        <a:bodyPr/>
        <a:lstStyle/>
        <a:p>
          <a:endParaRPr lang="zh-CN" altLang="en-US"/>
        </a:p>
      </dgm:t>
    </dgm:pt>
  </dgm:ptLst>
  <dgm:cxnLst>
    <dgm:cxn modelId="{5BC9E325-C2B1-41DC-8DA0-4830B02E0FC8}" srcId="{9C38147F-03FC-41CD-91F4-99FEE4B57FB7}" destId="{794C363B-4B66-4742-8B25-597D5C4906A3}" srcOrd="0" destOrd="0" parTransId="{E7BD7EE2-527F-4404-86E1-1F3F89BBBA4E}" sibTransId="{94536848-450A-485E-8F76-BFBF1527F34D}"/>
    <dgm:cxn modelId="{C713EA37-B0A6-B34B-BC1D-E4B9DFAEEB61}" type="presOf" srcId="{B1AA32B5-C56E-4BAC-9C85-5CCF75151112}" destId="{7A8FF8BD-AE53-49E7-B7F6-37B74638D672}" srcOrd="0" destOrd="0" presId="urn:microsoft.com/office/officeart/2005/8/layout/venn3#2"/>
    <dgm:cxn modelId="{D413D64E-8D50-8641-8CC1-164DB1152C97}" type="presOf" srcId="{676351CF-9C58-4AA0-A557-7DC16F566F5C}" destId="{DC5457F4-D907-44AC-8A4D-5AE8253F78F7}" srcOrd="0" destOrd="0" presId="urn:microsoft.com/office/officeart/2005/8/layout/venn3#2"/>
    <dgm:cxn modelId="{28308236-241A-AE46-887A-EE2E7B7A96D0}" type="presOf" srcId="{9C38147F-03FC-41CD-91F4-99FEE4B57FB7}" destId="{3176074A-7931-4899-A1FA-1BE95AA483EE}" srcOrd="0" destOrd="0" presId="urn:microsoft.com/office/officeart/2005/8/layout/venn3#2"/>
    <dgm:cxn modelId="{2B64F413-25D5-41E3-AB9D-EB78E8F38332}" srcId="{9C38147F-03FC-41CD-91F4-99FEE4B57FB7}" destId="{676351CF-9C58-4AA0-A557-7DC16F566F5C}" srcOrd="3" destOrd="0" parTransId="{507F527E-B029-48EA-A2DF-DC472A5E726D}" sibTransId="{7E272EF8-182B-44C3-9CB7-4F1FDAABF1B7}"/>
    <dgm:cxn modelId="{214D7650-F305-1741-9BD7-5F35A72C7729}" type="presOf" srcId="{4D163CEE-0BB8-4E10-B5E1-C0E9F95ECA65}" destId="{EDB0AF24-F3BD-4C7B-97B6-76345DF287FC}" srcOrd="0" destOrd="0" presId="urn:microsoft.com/office/officeart/2005/8/layout/venn3#2"/>
    <dgm:cxn modelId="{268140F2-1890-7E4D-913F-F07003C4235C}" type="presOf" srcId="{794C363B-4B66-4742-8B25-597D5C4906A3}" destId="{EF8046E3-94DC-496D-90DD-F572DF70ECA2}" srcOrd="0" destOrd="0" presId="urn:microsoft.com/office/officeart/2005/8/layout/venn3#2"/>
    <dgm:cxn modelId="{4E762651-4360-49E6-85CD-6FF30F9BADB0}" srcId="{9C38147F-03FC-41CD-91F4-99FEE4B57FB7}" destId="{B1AA32B5-C56E-4BAC-9C85-5CCF75151112}" srcOrd="2" destOrd="0" parTransId="{847FDA01-CABD-445A-9AA5-119B209AF8C9}" sibTransId="{F89D7D47-306E-4A7B-B2DF-BF15710C7829}"/>
    <dgm:cxn modelId="{57CD2CAB-9684-453D-A517-4A4A81103A8C}" srcId="{9C38147F-03FC-41CD-91F4-99FEE4B57FB7}" destId="{4D163CEE-0BB8-4E10-B5E1-C0E9F95ECA65}" srcOrd="1" destOrd="0" parTransId="{FE25939F-5AB4-4D93-A782-9A8A4A67A2E9}" sibTransId="{A62EF7F8-2DF5-4B94-9F8C-F266FCCE7618}"/>
    <dgm:cxn modelId="{5BEF42EC-EC55-4B43-90A3-6B20B7D37E8A}" type="presParOf" srcId="{3176074A-7931-4899-A1FA-1BE95AA483EE}" destId="{EF8046E3-94DC-496D-90DD-F572DF70ECA2}" srcOrd="0" destOrd="0" presId="urn:microsoft.com/office/officeart/2005/8/layout/venn3#2"/>
    <dgm:cxn modelId="{352E6F2D-7B06-D848-8222-C26A0CEEF7ED}" type="presParOf" srcId="{3176074A-7931-4899-A1FA-1BE95AA483EE}" destId="{0F448B5F-CFA3-4BDC-A556-D16311576D29}" srcOrd="1" destOrd="0" presId="urn:microsoft.com/office/officeart/2005/8/layout/venn3#2"/>
    <dgm:cxn modelId="{23D63043-B78C-BD4C-8A2E-69E8B376D393}" type="presParOf" srcId="{3176074A-7931-4899-A1FA-1BE95AA483EE}" destId="{EDB0AF24-F3BD-4C7B-97B6-76345DF287FC}" srcOrd="2" destOrd="0" presId="urn:microsoft.com/office/officeart/2005/8/layout/venn3#2"/>
    <dgm:cxn modelId="{4E006740-E1F1-3E41-8987-D63916CE40E3}" type="presParOf" srcId="{3176074A-7931-4899-A1FA-1BE95AA483EE}" destId="{6630EAF6-C072-4C2F-8FCC-5F4DD565E915}" srcOrd="3" destOrd="0" presId="urn:microsoft.com/office/officeart/2005/8/layout/venn3#2"/>
    <dgm:cxn modelId="{9BFF43A9-8FDB-F54D-B179-F23741A2E2E5}" type="presParOf" srcId="{3176074A-7931-4899-A1FA-1BE95AA483EE}" destId="{7A8FF8BD-AE53-49E7-B7F6-37B74638D672}" srcOrd="4" destOrd="0" presId="urn:microsoft.com/office/officeart/2005/8/layout/venn3#2"/>
    <dgm:cxn modelId="{875FE5CE-003B-9147-BBF1-E85E9ADCFE27}" type="presParOf" srcId="{3176074A-7931-4899-A1FA-1BE95AA483EE}" destId="{40EA518C-CCFC-486A-ADB1-D275EB45FC4F}" srcOrd="5" destOrd="0" presId="urn:microsoft.com/office/officeart/2005/8/layout/venn3#2"/>
    <dgm:cxn modelId="{D68C678F-2A1A-B843-9154-FA8F8153CC7D}" type="presParOf" srcId="{3176074A-7931-4899-A1FA-1BE95AA483EE}" destId="{DC5457F4-D907-44AC-8A4D-5AE8253F78F7}" srcOrd="6" destOrd="0" presId="urn:microsoft.com/office/officeart/2005/8/layout/venn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596B19A6-5F47-3142-A182-920E3DA7E074}" type="presOf" srcId="{7638F483-EC40-4669-A117-0C6040B4A66B}" destId="{A4529214-DB2D-4B21-8831-F60F2A376559}" srcOrd="1" destOrd="0" presId="urn:microsoft.com/office/officeart/2009/3/layout/HorizontalOrganizationChart"/>
    <dgm:cxn modelId="{A146AE75-9AE3-1F45-A326-7C26C21E6E1B}" type="presOf" srcId="{9AC2E227-803C-4016-BF2C-9291B6CAA290}" destId="{9CD41DA5-A8A9-4189-B933-DCF665F7DF2D}" srcOrd="1" destOrd="0" presId="urn:microsoft.com/office/officeart/2009/3/layout/HorizontalOrganizationChart"/>
    <dgm:cxn modelId="{903C0546-3B58-B94C-B552-85B7D864BC8F}"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ECA5E68-5B62-7646-B705-16603F1BDD5E}" type="presOf" srcId="{F05BBA42-D7AF-4BA0-8C3F-85B1FE28E48F}" destId="{18DB143D-9E27-4E02-AFA5-F665953CBC10}" srcOrd="0" destOrd="0" presId="urn:microsoft.com/office/officeart/2009/3/layout/HorizontalOrganizationChart"/>
    <dgm:cxn modelId="{C0496B32-13D5-6D48-809B-ED41B22864DA}" type="presOf" srcId="{57E64457-75B6-40DF-86BF-80888D7FBBC5}" destId="{72A5A8A1-C34D-4CC9-B014-4EDC4C60B5CB}" srcOrd="0" destOrd="0" presId="urn:microsoft.com/office/officeart/2009/3/layout/HorizontalOrganizationChart"/>
    <dgm:cxn modelId="{66F70D51-2CB5-084F-9999-D93E2FBE766A}" type="presOf" srcId="{87585F0D-6A81-F747-99EB-D14B33EBB618}" destId="{A73C4A40-2D47-BF42-9EF8-B3BEE9451F45}" srcOrd="0" destOrd="0" presId="urn:microsoft.com/office/officeart/2009/3/layout/HorizontalOrganizationChart"/>
    <dgm:cxn modelId="{2415A8A8-68E5-C749-9DAE-F38768F4B76A}" type="presOf" srcId="{3FA44A42-E0AE-412C-8071-9A37D30DD567}" destId="{22C8BBC7-02FA-4EF0-899A-834C1FEE39E3}" srcOrd="0" destOrd="0" presId="urn:microsoft.com/office/officeart/2009/3/layout/HorizontalOrganizationChart"/>
    <dgm:cxn modelId="{9AB37C87-FC22-BE4B-88FB-EB63A34FAA31}"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8A1969A6-9952-7D4D-8FE5-5526E52FB092}" type="presOf" srcId="{3FA44A42-E0AE-412C-8071-9A37D30DD567}" destId="{CBD704CC-8D6F-4C39-AFA6-3825EE74A965}" srcOrd="1" destOrd="0" presId="urn:microsoft.com/office/officeart/2009/3/layout/HorizontalOrganizationChart"/>
    <dgm:cxn modelId="{B8BE5A93-0B3E-4F4E-A5AE-29176492ACC3}" type="presOf" srcId="{18A5DCF8-381A-9740-A1DC-D1A5033A3647}" destId="{B94BF64B-9716-424E-A851-42E8E7B2B9A7}" srcOrd="0" destOrd="0" presId="urn:microsoft.com/office/officeart/2009/3/layout/HorizontalOrganizationChart"/>
    <dgm:cxn modelId="{AFE066B4-1393-4C43-82B3-59E04B4C9B1F}"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B9323C8-B42E-664C-80F1-E05CC8CC8FA3}"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1562940-82B4-0041-8B2B-913A978C0271}" type="presParOf" srcId="{18DB143D-9E27-4E02-AFA5-F665953CBC10}" destId="{07E01157-B979-4F6B-B892-75DB2A2B8B0F}" srcOrd="0" destOrd="0" presId="urn:microsoft.com/office/officeart/2009/3/layout/HorizontalOrganizationChart"/>
    <dgm:cxn modelId="{C6791988-AF6C-3643-A4FA-DD96A43C72FB}" type="presParOf" srcId="{07E01157-B979-4F6B-B892-75DB2A2B8B0F}" destId="{F686C23F-604E-4653-B2CB-27DBB6BED631}" srcOrd="0" destOrd="0" presId="urn:microsoft.com/office/officeart/2009/3/layout/HorizontalOrganizationChart"/>
    <dgm:cxn modelId="{45BA34C2-C2F9-8540-983B-A75F15A972E0}" type="presParOf" srcId="{F686C23F-604E-4653-B2CB-27DBB6BED631}" destId="{2A2AFDF2-2568-44F8-842C-3BFD70D9F2B1}" srcOrd="0" destOrd="0" presId="urn:microsoft.com/office/officeart/2009/3/layout/HorizontalOrganizationChart"/>
    <dgm:cxn modelId="{535F7A3E-2030-3145-B06D-A2AD5AD7B825}" type="presParOf" srcId="{F686C23F-604E-4653-B2CB-27DBB6BED631}" destId="{9CD41DA5-A8A9-4189-B933-DCF665F7DF2D}" srcOrd="1" destOrd="0" presId="urn:microsoft.com/office/officeart/2009/3/layout/HorizontalOrganizationChart"/>
    <dgm:cxn modelId="{CBC6E0C0-C413-BD41-A708-67CE5BCC4A42}" type="presParOf" srcId="{07E01157-B979-4F6B-B892-75DB2A2B8B0F}" destId="{96876921-77F4-4E08-9148-E99125692808}" srcOrd="1" destOrd="0" presId="urn:microsoft.com/office/officeart/2009/3/layout/HorizontalOrganizationChart"/>
    <dgm:cxn modelId="{176F1D03-3C7A-E34B-B569-C0824DB4088C}" type="presParOf" srcId="{96876921-77F4-4E08-9148-E99125692808}" destId="{CD82D2C2-9EF5-4CA0-9CEE-9265A38A1F4A}" srcOrd="0" destOrd="0" presId="urn:microsoft.com/office/officeart/2009/3/layout/HorizontalOrganizationChart"/>
    <dgm:cxn modelId="{7B140D30-32D8-D448-A73B-2FE9F08EA9BC}" type="presParOf" srcId="{96876921-77F4-4E08-9148-E99125692808}" destId="{9441C830-A66B-4AFB-9252-8069549D4F0A}" srcOrd="1" destOrd="0" presId="urn:microsoft.com/office/officeart/2009/3/layout/HorizontalOrganizationChart"/>
    <dgm:cxn modelId="{03ED5BAB-1AA3-5040-A3A9-416307FEBA8F}" type="presParOf" srcId="{9441C830-A66B-4AFB-9252-8069549D4F0A}" destId="{FEAC7974-4462-4948-9F19-4D53C38CC88A}" srcOrd="0" destOrd="0" presId="urn:microsoft.com/office/officeart/2009/3/layout/HorizontalOrganizationChart"/>
    <dgm:cxn modelId="{70709018-F377-5346-9295-93061028C642}" type="presParOf" srcId="{FEAC7974-4462-4948-9F19-4D53C38CC88A}" destId="{22C8BBC7-02FA-4EF0-899A-834C1FEE39E3}" srcOrd="0" destOrd="0" presId="urn:microsoft.com/office/officeart/2009/3/layout/HorizontalOrganizationChart"/>
    <dgm:cxn modelId="{DE18639C-FCBE-8049-A04C-B010DF035BC7}" type="presParOf" srcId="{FEAC7974-4462-4948-9F19-4D53C38CC88A}" destId="{CBD704CC-8D6F-4C39-AFA6-3825EE74A965}" srcOrd="1" destOrd="0" presId="urn:microsoft.com/office/officeart/2009/3/layout/HorizontalOrganizationChart"/>
    <dgm:cxn modelId="{9625096D-9C1D-8641-94BE-84D4B7E00820}" type="presParOf" srcId="{9441C830-A66B-4AFB-9252-8069549D4F0A}" destId="{C4FE27A9-6818-468D-8F72-5DEAE64958BC}" srcOrd="1" destOrd="0" presId="urn:microsoft.com/office/officeart/2009/3/layout/HorizontalOrganizationChart"/>
    <dgm:cxn modelId="{35A48A4E-62F8-4D49-BB09-85BAD35A1527}" type="presParOf" srcId="{9441C830-A66B-4AFB-9252-8069549D4F0A}" destId="{B9E24DCA-DEF6-41DD-8228-40542DF88903}" srcOrd="2" destOrd="0" presId="urn:microsoft.com/office/officeart/2009/3/layout/HorizontalOrganizationChart"/>
    <dgm:cxn modelId="{1F56E5BD-A765-FA4F-87FF-C696E3ADAD10}" type="presParOf" srcId="{96876921-77F4-4E08-9148-E99125692808}" destId="{72A5A8A1-C34D-4CC9-B014-4EDC4C60B5CB}" srcOrd="2" destOrd="0" presId="urn:microsoft.com/office/officeart/2009/3/layout/HorizontalOrganizationChart"/>
    <dgm:cxn modelId="{ABBC9613-03B8-5A44-911A-11AAB7CA87E8}" type="presParOf" srcId="{96876921-77F4-4E08-9148-E99125692808}" destId="{99464D45-2B22-432F-8F6C-3394CEC310A7}" srcOrd="3" destOrd="0" presId="urn:microsoft.com/office/officeart/2009/3/layout/HorizontalOrganizationChart"/>
    <dgm:cxn modelId="{8A987FAB-1464-ED41-B71B-6129097A3C4E}" type="presParOf" srcId="{99464D45-2B22-432F-8F6C-3394CEC310A7}" destId="{7EEFA05D-0146-474D-BB41-35A44BBAC0EB}" srcOrd="0" destOrd="0" presId="urn:microsoft.com/office/officeart/2009/3/layout/HorizontalOrganizationChart"/>
    <dgm:cxn modelId="{5DF354C7-F997-2C4F-96BC-7CA581061FC7}" type="presParOf" srcId="{7EEFA05D-0146-474D-BB41-35A44BBAC0EB}" destId="{86A07B8D-FF15-4EFF-8681-05A46BF1E797}" srcOrd="0" destOrd="0" presId="urn:microsoft.com/office/officeart/2009/3/layout/HorizontalOrganizationChart"/>
    <dgm:cxn modelId="{CFE2C966-5F30-BC49-9176-89FB2342BE2E}" type="presParOf" srcId="{7EEFA05D-0146-474D-BB41-35A44BBAC0EB}" destId="{A4529214-DB2D-4B21-8831-F60F2A376559}" srcOrd="1" destOrd="0" presId="urn:microsoft.com/office/officeart/2009/3/layout/HorizontalOrganizationChart"/>
    <dgm:cxn modelId="{6010C61F-2C8D-C543-B43E-C3D8666E06E8}" type="presParOf" srcId="{99464D45-2B22-432F-8F6C-3394CEC310A7}" destId="{4C9D6515-EA4F-4DBF-A8FE-0711C70136B1}" srcOrd="1" destOrd="0" presId="urn:microsoft.com/office/officeart/2009/3/layout/HorizontalOrganizationChart"/>
    <dgm:cxn modelId="{0263CC5E-17F4-6749-8B12-E7CB2D9D9847}" type="presParOf" srcId="{99464D45-2B22-432F-8F6C-3394CEC310A7}" destId="{686779DB-34D3-4F60-84B6-A35826FF3C2A}" srcOrd="2" destOrd="0" presId="urn:microsoft.com/office/officeart/2009/3/layout/HorizontalOrganizationChart"/>
    <dgm:cxn modelId="{D6A06721-49EC-E447-8337-E9508A420EB1}" type="presParOf" srcId="{96876921-77F4-4E08-9148-E99125692808}" destId="{B94BF64B-9716-424E-A851-42E8E7B2B9A7}" srcOrd="4" destOrd="0" presId="urn:microsoft.com/office/officeart/2009/3/layout/HorizontalOrganizationChart"/>
    <dgm:cxn modelId="{1569E7E1-F1DC-7744-B62F-E90B2A9E2CFB}" type="presParOf" srcId="{96876921-77F4-4E08-9148-E99125692808}" destId="{31E814C1-FFDD-BA48-BF9D-F3C8FF892503}" srcOrd="5" destOrd="0" presId="urn:microsoft.com/office/officeart/2009/3/layout/HorizontalOrganizationChart"/>
    <dgm:cxn modelId="{050FBDC4-035C-2D49-8135-C204A4201705}" type="presParOf" srcId="{31E814C1-FFDD-BA48-BF9D-F3C8FF892503}" destId="{1780440E-D92A-B040-A710-F8D875101E05}" srcOrd="0" destOrd="0" presId="urn:microsoft.com/office/officeart/2009/3/layout/HorizontalOrganizationChart"/>
    <dgm:cxn modelId="{1C099BC2-4448-514F-A81D-2DD6E90C8876}" type="presParOf" srcId="{1780440E-D92A-B040-A710-F8D875101E05}" destId="{A73C4A40-2D47-BF42-9EF8-B3BEE9451F45}" srcOrd="0" destOrd="0" presId="urn:microsoft.com/office/officeart/2009/3/layout/HorizontalOrganizationChart"/>
    <dgm:cxn modelId="{FE473C0D-B747-164A-A8AF-ABB823072235}" type="presParOf" srcId="{1780440E-D92A-B040-A710-F8D875101E05}" destId="{BCDD8BD9-F9D2-4C44-AB56-5005F5FB7B08}" srcOrd="1" destOrd="0" presId="urn:microsoft.com/office/officeart/2009/3/layout/HorizontalOrganizationChart"/>
    <dgm:cxn modelId="{9BCF826E-5651-C34C-8C17-801C85FE56B8}" type="presParOf" srcId="{31E814C1-FFDD-BA48-BF9D-F3C8FF892503}" destId="{B22D4294-1D49-E046-9CF9-7B480D0762E6}" srcOrd="1" destOrd="0" presId="urn:microsoft.com/office/officeart/2009/3/layout/HorizontalOrganizationChart"/>
    <dgm:cxn modelId="{DCD1CA63-69FA-E94B-AAB1-DDC48E0EE76D}" type="presParOf" srcId="{31E814C1-FFDD-BA48-BF9D-F3C8FF892503}" destId="{E1D0C206-488D-6348-BEA7-1FE8B1679EF7}" srcOrd="2" destOrd="0" presId="urn:microsoft.com/office/officeart/2009/3/layout/HorizontalOrganizationChart"/>
    <dgm:cxn modelId="{73D7161E-FA44-E84E-8C5D-EA8CCAE5AC0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4C9FC167-16B3-1B4D-9BBE-1BD9ABDBABEA}" type="presOf" srcId="{87585F0D-6A81-F747-99EB-D14B33EBB618}" destId="{A73C4A40-2D47-BF42-9EF8-B3BEE9451F45}" srcOrd="0" destOrd="0" presId="urn:microsoft.com/office/officeart/2009/3/layout/HorizontalOrganizationChart"/>
    <dgm:cxn modelId="{5E423904-4D7D-0642-A767-1FDB9329BB6A}" type="presOf" srcId="{7638F483-EC40-4669-A117-0C6040B4A66B}" destId="{A4529214-DB2D-4B21-8831-F60F2A376559}" srcOrd="1" destOrd="0" presId="urn:microsoft.com/office/officeart/2009/3/layout/HorizontalOrganizationChart"/>
    <dgm:cxn modelId="{BCC8AEC4-3C55-C340-B77E-9B58C86CF2D6}" type="presOf" srcId="{9AC2E227-803C-4016-BF2C-9291B6CAA290}" destId="{2A2AFDF2-2568-44F8-842C-3BFD70D9F2B1}" srcOrd="0" destOrd="0" presId="urn:microsoft.com/office/officeart/2009/3/layout/HorizontalOrganizationChart"/>
    <dgm:cxn modelId="{42604CD9-F632-464E-9283-B8B098B65E32}" type="presOf" srcId="{7638F483-EC40-4669-A117-0C6040B4A66B}" destId="{86A07B8D-FF15-4EFF-8681-05A46BF1E79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3194CA8-402C-F34B-B767-C28630FCEB5D}" type="presOf" srcId="{E2369F6E-DA59-4F6E-BD69-6CAA013A82BE}" destId="{CD82D2C2-9EF5-4CA0-9CEE-9265A38A1F4A}" srcOrd="0" destOrd="0" presId="urn:microsoft.com/office/officeart/2009/3/layout/HorizontalOrganizationChart"/>
    <dgm:cxn modelId="{20DA733D-C5BF-0D41-9FEA-580F8528B407}" type="presOf" srcId="{9AC2E227-803C-4016-BF2C-9291B6CAA290}" destId="{9CD41DA5-A8A9-4189-B933-DCF665F7DF2D}" srcOrd="1" destOrd="0" presId="urn:microsoft.com/office/officeart/2009/3/layout/HorizontalOrganizationChart"/>
    <dgm:cxn modelId="{9F7477A4-227A-9447-BD83-344B74D8BAD1}"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AF12A79-B333-B84E-A2BA-E8FEBEF82CEE}" type="presOf" srcId="{3FA44A42-E0AE-412C-8071-9A37D30DD567}" destId="{CBD704CC-8D6F-4C39-AFA6-3825EE74A965}" srcOrd="1" destOrd="0" presId="urn:microsoft.com/office/officeart/2009/3/layout/HorizontalOrganizationChart"/>
    <dgm:cxn modelId="{E65C417E-9DF1-0A4F-9E1A-B2EBAD3C7421}" type="presOf" srcId="{57E64457-75B6-40DF-86BF-80888D7FBBC5}" destId="{72A5A8A1-C34D-4CC9-B014-4EDC4C60B5CB}" srcOrd="0" destOrd="0" presId="urn:microsoft.com/office/officeart/2009/3/layout/HorizontalOrganizationChart"/>
    <dgm:cxn modelId="{986DC95E-0E9A-624E-B3DF-7FFF421EA119}" type="presOf" srcId="{18A5DCF8-381A-9740-A1DC-D1A5033A3647}" destId="{B94BF64B-9716-424E-A851-42E8E7B2B9A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A66FE8B2-08FC-1544-8493-C5DD4AA26336}" type="presOf" srcId="{3FA44A42-E0AE-412C-8071-9A37D30DD567}" destId="{22C8BBC7-02FA-4EF0-899A-834C1FEE39E3}" srcOrd="0" destOrd="0" presId="urn:microsoft.com/office/officeart/2009/3/layout/HorizontalOrganizationChart"/>
    <dgm:cxn modelId="{77BA7B95-6FDD-C344-B7A0-A60885E446BA}"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724D2A8-4D1E-5344-B722-275285FEAEFA}" type="presParOf" srcId="{18DB143D-9E27-4E02-AFA5-F665953CBC10}" destId="{07E01157-B979-4F6B-B892-75DB2A2B8B0F}" srcOrd="0" destOrd="0" presId="urn:microsoft.com/office/officeart/2009/3/layout/HorizontalOrganizationChart"/>
    <dgm:cxn modelId="{BF881BF3-3493-D14D-8AA6-DB4F7F852EE8}" type="presParOf" srcId="{07E01157-B979-4F6B-B892-75DB2A2B8B0F}" destId="{F686C23F-604E-4653-B2CB-27DBB6BED631}" srcOrd="0" destOrd="0" presId="urn:microsoft.com/office/officeart/2009/3/layout/HorizontalOrganizationChart"/>
    <dgm:cxn modelId="{88451FAD-036B-B547-998D-3B0B148272FA}" type="presParOf" srcId="{F686C23F-604E-4653-B2CB-27DBB6BED631}" destId="{2A2AFDF2-2568-44F8-842C-3BFD70D9F2B1}" srcOrd="0" destOrd="0" presId="urn:microsoft.com/office/officeart/2009/3/layout/HorizontalOrganizationChart"/>
    <dgm:cxn modelId="{99D930EE-5083-E64D-BFE9-0A7015CBBD25}" type="presParOf" srcId="{F686C23F-604E-4653-B2CB-27DBB6BED631}" destId="{9CD41DA5-A8A9-4189-B933-DCF665F7DF2D}" srcOrd="1" destOrd="0" presId="urn:microsoft.com/office/officeart/2009/3/layout/HorizontalOrganizationChart"/>
    <dgm:cxn modelId="{5AD3EA39-84D9-3143-A33F-57FB7E945CD9}" type="presParOf" srcId="{07E01157-B979-4F6B-B892-75DB2A2B8B0F}" destId="{96876921-77F4-4E08-9148-E99125692808}" srcOrd="1" destOrd="0" presId="urn:microsoft.com/office/officeart/2009/3/layout/HorizontalOrganizationChart"/>
    <dgm:cxn modelId="{6642E143-7149-FF46-A46C-4953B0DCBE6B}" type="presParOf" srcId="{96876921-77F4-4E08-9148-E99125692808}" destId="{CD82D2C2-9EF5-4CA0-9CEE-9265A38A1F4A}" srcOrd="0" destOrd="0" presId="urn:microsoft.com/office/officeart/2009/3/layout/HorizontalOrganizationChart"/>
    <dgm:cxn modelId="{68529E4D-58CE-3F44-B054-1D567E298933}" type="presParOf" srcId="{96876921-77F4-4E08-9148-E99125692808}" destId="{9441C830-A66B-4AFB-9252-8069549D4F0A}" srcOrd="1" destOrd="0" presId="urn:microsoft.com/office/officeart/2009/3/layout/HorizontalOrganizationChart"/>
    <dgm:cxn modelId="{9A90EEAA-CDB3-DD48-824F-86F57CD81FD4}" type="presParOf" srcId="{9441C830-A66B-4AFB-9252-8069549D4F0A}" destId="{FEAC7974-4462-4948-9F19-4D53C38CC88A}" srcOrd="0" destOrd="0" presId="urn:microsoft.com/office/officeart/2009/3/layout/HorizontalOrganizationChart"/>
    <dgm:cxn modelId="{95029EE4-AAB2-B24F-8813-FE1FC6AF6D8E}" type="presParOf" srcId="{FEAC7974-4462-4948-9F19-4D53C38CC88A}" destId="{22C8BBC7-02FA-4EF0-899A-834C1FEE39E3}" srcOrd="0" destOrd="0" presId="urn:microsoft.com/office/officeart/2009/3/layout/HorizontalOrganizationChart"/>
    <dgm:cxn modelId="{A0650C18-DE4A-7F47-892C-1C1EC1F2FFE8}" type="presParOf" srcId="{FEAC7974-4462-4948-9F19-4D53C38CC88A}" destId="{CBD704CC-8D6F-4C39-AFA6-3825EE74A965}" srcOrd="1" destOrd="0" presId="urn:microsoft.com/office/officeart/2009/3/layout/HorizontalOrganizationChart"/>
    <dgm:cxn modelId="{03ABADD6-D4EC-474C-9FBC-D0552C93E2AA}" type="presParOf" srcId="{9441C830-A66B-4AFB-9252-8069549D4F0A}" destId="{C4FE27A9-6818-468D-8F72-5DEAE64958BC}" srcOrd="1" destOrd="0" presId="urn:microsoft.com/office/officeart/2009/3/layout/HorizontalOrganizationChart"/>
    <dgm:cxn modelId="{A1C5F01E-79E1-9142-88EB-4DF962B52ED5}" type="presParOf" srcId="{9441C830-A66B-4AFB-9252-8069549D4F0A}" destId="{B9E24DCA-DEF6-41DD-8228-40542DF88903}" srcOrd="2" destOrd="0" presId="urn:microsoft.com/office/officeart/2009/3/layout/HorizontalOrganizationChart"/>
    <dgm:cxn modelId="{7E33FBD0-8FAD-7848-88DA-744A2DD73A97}" type="presParOf" srcId="{96876921-77F4-4E08-9148-E99125692808}" destId="{72A5A8A1-C34D-4CC9-B014-4EDC4C60B5CB}" srcOrd="2" destOrd="0" presId="urn:microsoft.com/office/officeart/2009/3/layout/HorizontalOrganizationChart"/>
    <dgm:cxn modelId="{4E5D0311-866B-6144-9408-18C7A3114C6C}" type="presParOf" srcId="{96876921-77F4-4E08-9148-E99125692808}" destId="{99464D45-2B22-432F-8F6C-3394CEC310A7}" srcOrd="3" destOrd="0" presId="urn:microsoft.com/office/officeart/2009/3/layout/HorizontalOrganizationChart"/>
    <dgm:cxn modelId="{95D3888D-7DD4-394A-9D1F-24E9375ED985}" type="presParOf" srcId="{99464D45-2B22-432F-8F6C-3394CEC310A7}" destId="{7EEFA05D-0146-474D-BB41-35A44BBAC0EB}" srcOrd="0" destOrd="0" presId="urn:microsoft.com/office/officeart/2009/3/layout/HorizontalOrganizationChart"/>
    <dgm:cxn modelId="{225B8435-B063-184F-B184-1B1BAB631F56}" type="presParOf" srcId="{7EEFA05D-0146-474D-BB41-35A44BBAC0EB}" destId="{86A07B8D-FF15-4EFF-8681-05A46BF1E797}" srcOrd="0" destOrd="0" presId="urn:microsoft.com/office/officeart/2009/3/layout/HorizontalOrganizationChart"/>
    <dgm:cxn modelId="{3B155CE6-FF39-7A47-89FB-57665BE369C3}" type="presParOf" srcId="{7EEFA05D-0146-474D-BB41-35A44BBAC0EB}" destId="{A4529214-DB2D-4B21-8831-F60F2A376559}" srcOrd="1" destOrd="0" presId="urn:microsoft.com/office/officeart/2009/3/layout/HorizontalOrganizationChart"/>
    <dgm:cxn modelId="{8E39FB02-C66C-E845-8018-0DF92C6AE78C}" type="presParOf" srcId="{99464D45-2B22-432F-8F6C-3394CEC310A7}" destId="{4C9D6515-EA4F-4DBF-A8FE-0711C70136B1}" srcOrd="1" destOrd="0" presId="urn:microsoft.com/office/officeart/2009/3/layout/HorizontalOrganizationChart"/>
    <dgm:cxn modelId="{C775531D-5C82-3A43-A94C-350AA85A0FE5}" type="presParOf" srcId="{99464D45-2B22-432F-8F6C-3394CEC310A7}" destId="{686779DB-34D3-4F60-84B6-A35826FF3C2A}" srcOrd="2" destOrd="0" presId="urn:microsoft.com/office/officeart/2009/3/layout/HorizontalOrganizationChart"/>
    <dgm:cxn modelId="{DD202DB4-C363-2543-A8B1-70E702D5916B}" type="presParOf" srcId="{96876921-77F4-4E08-9148-E99125692808}" destId="{B94BF64B-9716-424E-A851-42E8E7B2B9A7}" srcOrd="4" destOrd="0" presId="urn:microsoft.com/office/officeart/2009/3/layout/HorizontalOrganizationChart"/>
    <dgm:cxn modelId="{367E5D7E-15FD-1448-B6DE-5F0CD71290D9}" type="presParOf" srcId="{96876921-77F4-4E08-9148-E99125692808}" destId="{31E814C1-FFDD-BA48-BF9D-F3C8FF892503}" srcOrd="5" destOrd="0" presId="urn:microsoft.com/office/officeart/2009/3/layout/HorizontalOrganizationChart"/>
    <dgm:cxn modelId="{6F33DAD2-9F50-E648-B411-B96793FA7693}" type="presParOf" srcId="{31E814C1-FFDD-BA48-BF9D-F3C8FF892503}" destId="{1780440E-D92A-B040-A710-F8D875101E05}" srcOrd="0" destOrd="0" presId="urn:microsoft.com/office/officeart/2009/3/layout/HorizontalOrganizationChart"/>
    <dgm:cxn modelId="{4BC7F564-B829-324A-96AB-3D8666191566}" type="presParOf" srcId="{1780440E-D92A-B040-A710-F8D875101E05}" destId="{A73C4A40-2D47-BF42-9EF8-B3BEE9451F45}" srcOrd="0" destOrd="0" presId="urn:microsoft.com/office/officeart/2009/3/layout/HorizontalOrganizationChart"/>
    <dgm:cxn modelId="{16F5BFF7-F477-CE41-A83A-CCAB67689B57}" type="presParOf" srcId="{1780440E-D92A-B040-A710-F8D875101E05}" destId="{BCDD8BD9-F9D2-4C44-AB56-5005F5FB7B08}" srcOrd="1" destOrd="0" presId="urn:microsoft.com/office/officeart/2009/3/layout/HorizontalOrganizationChart"/>
    <dgm:cxn modelId="{E63FF386-9714-5446-A73C-409A99D72EA4}" type="presParOf" srcId="{31E814C1-FFDD-BA48-BF9D-F3C8FF892503}" destId="{B22D4294-1D49-E046-9CF9-7B480D0762E6}" srcOrd="1" destOrd="0" presId="urn:microsoft.com/office/officeart/2009/3/layout/HorizontalOrganizationChart"/>
    <dgm:cxn modelId="{AE8468A1-731C-A84B-91ED-34260E641DC3}" type="presParOf" srcId="{31E814C1-FFDD-BA48-BF9D-F3C8FF892503}" destId="{E1D0C206-488D-6348-BEA7-1FE8B1679EF7}" srcOrd="2" destOrd="0" presId="urn:microsoft.com/office/officeart/2009/3/layout/HorizontalOrganizationChart"/>
    <dgm:cxn modelId="{EB960BB2-7F3B-1449-8F91-642EF7D2AD2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D1702480-CFBE-6542-B4AC-FBD9300338AA}"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856A496-E14B-434D-B784-46C1EF039FC7}" type="presOf" srcId="{87585F0D-6A81-F747-99EB-D14B33EBB618}" destId="{BCDD8BD9-F9D2-4C44-AB56-5005F5FB7B08}" srcOrd="1" destOrd="0" presId="urn:microsoft.com/office/officeart/2009/3/layout/HorizontalOrganizationChart"/>
    <dgm:cxn modelId="{2E901791-26A4-D140-A5C9-2F3A327944AE}" type="presOf" srcId="{E2369F6E-DA59-4F6E-BD69-6CAA013A82BE}" destId="{CD82D2C2-9EF5-4CA0-9CEE-9265A38A1F4A}" srcOrd="0" destOrd="0" presId="urn:microsoft.com/office/officeart/2009/3/layout/HorizontalOrganizationChart"/>
    <dgm:cxn modelId="{B869250C-61AD-994C-9EA2-0D3F50348D4C}" type="presOf" srcId="{18A5DCF8-381A-9740-A1DC-D1A5033A3647}" destId="{B94BF64B-9716-424E-A851-42E8E7B2B9A7}" srcOrd="0" destOrd="0" presId="urn:microsoft.com/office/officeart/2009/3/layout/HorizontalOrganizationChart"/>
    <dgm:cxn modelId="{6BE7C1B3-E9D4-2A4F-BFDD-1D59B62442D7}"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0DFBC6F4-E18E-AD4F-B5ED-5907688EB862}" type="presOf" srcId="{F05BBA42-D7AF-4BA0-8C3F-85B1FE28E48F}" destId="{18DB143D-9E27-4E02-AFA5-F665953CBC10}" srcOrd="0" destOrd="0" presId="urn:microsoft.com/office/officeart/2009/3/layout/HorizontalOrganizationChart"/>
    <dgm:cxn modelId="{A3C3CA37-7238-C84C-BB08-1E8A84E68D1F}" type="presOf" srcId="{7638F483-EC40-4669-A117-0C6040B4A66B}" destId="{86A07B8D-FF15-4EFF-8681-05A46BF1E797}" srcOrd="0" destOrd="0" presId="urn:microsoft.com/office/officeart/2009/3/layout/HorizontalOrganizationChart"/>
    <dgm:cxn modelId="{09CFAA65-932A-DB49-B8D3-9FACF506551E}" type="presOf" srcId="{9AC2E227-803C-4016-BF2C-9291B6CAA290}" destId="{9CD41DA5-A8A9-4189-B933-DCF665F7DF2D}" srcOrd="1" destOrd="0" presId="urn:microsoft.com/office/officeart/2009/3/layout/HorizontalOrganizationChart"/>
    <dgm:cxn modelId="{CC07D7F0-5A33-E741-9EE3-51DFA729061E}" type="presOf" srcId="{3FA44A42-E0AE-412C-8071-9A37D30DD567}" destId="{CBD704CC-8D6F-4C39-AFA6-3825EE74A965}" srcOrd="1" destOrd="0" presId="urn:microsoft.com/office/officeart/2009/3/layout/HorizontalOrganizationChart"/>
    <dgm:cxn modelId="{5FE3F3D9-FFBA-E449-BB59-18C4CA5BA4C5}" type="presOf" srcId="{7638F483-EC40-4669-A117-0C6040B4A66B}" destId="{A4529214-DB2D-4B21-8831-F60F2A376559}" srcOrd="1" destOrd="0" presId="urn:microsoft.com/office/officeart/2009/3/layout/HorizontalOrganizationChart"/>
    <dgm:cxn modelId="{EAD8BF10-B46E-3B4A-B5F2-F370AAE75F2E}"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C57FEB0-859C-B547-9842-78F1A39AA07B}"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87F6CAA8-985E-884B-A0E6-48FF6D20F099}" type="presParOf" srcId="{18DB143D-9E27-4E02-AFA5-F665953CBC10}" destId="{07E01157-B979-4F6B-B892-75DB2A2B8B0F}" srcOrd="0" destOrd="0" presId="urn:microsoft.com/office/officeart/2009/3/layout/HorizontalOrganizationChart"/>
    <dgm:cxn modelId="{E2AD919D-4222-D141-9729-B1FD5EBB6F89}" type="presParOf" srcId="{07E01157-B979-4F6B-B892-75DB2A2B8B0F}" destId="{F686C23F-604E-4653-B2CB-27DBB6BED631}" srcOrd="0" destOrd="0" presId="urn:microsoft.com/office/officeart/2009/3/layout/HorizontalOrganizationChart"/>
    <dgm:cxn modelId="{BA6B2C5E-03EC-D14E-951F-7A78886ECEDF}" type="presParOf" srcId="{F686C23F-604E-4653-B2CB-27DBB6BED631}" destId="{2A2AFDF2-2568-44F8-842C-3BFD70D9F2B1}" srcOrd="0" destOrd="0" presId="urn:microsoft.com/office/officeart/2009/3/layout/HorizontalOrganizationChart"/>
    <dgm:cxn modelId="{E3FA6EB3-B806-DB4D-A742-A7AFBFE3EDCB}" type="presParOf" srcId="{F686C23F-604E-4653-B2CB-27DBB6BED631}" destId="{9CD41DA5-A8A9-4189-B933-DCF665F7DF2D}" srcOrd="1" destOrd="0" presId="urn:microsoft.com/office/officeart/2009/3/layout/HorizontalOrganizationChart"/>
    <dgm:cxn modelId="{45005F2C-BF95-2740-8FA3-DCB31B099892}" type="presParOf" srcId="{07E01157-B979-4F6B-B892-75DB2A2B8B0F}" destId="{96876921-77F4-4E08-9148-E99125692808}" srcOrd="1" destOrd="0" presId="urn:microsoft.com/office/officeart/2009/3/layout/HorizontalOrganizationChart"/>
    <dgm:cxn modelId="{E86669E4-1B26-154A-A531-99755F5897DB}" type="presParOf" srcId="{96876921-77F4-4E08-9148-E99125692808}" destId="{CD82D2C2-9EF5-4CA0-9CEE-9265A38A1F4A}" srcOrd="0" destOrd="0" presId="urn:microsoft.com/office/officeart/2009/3/layout/HorizontalOrganizationChart"/>
    <dgm:cxn modelId="{BFC68F0E-EEE1-B347-98CC-87F165F1502D}" type="presParOf" srcId="{96876921-77F4-4E08-9148-E99125692808}" destId="{9441C830-A66B-4AFB-9252-8069549D4F0A}" srcOrd="1" destOrd="0" presId="urn:microsoft.com/office/officeart/2009/3/layout/HorizontalOrganizationChart"/>
    <dgm:cxn modelId="{8C5B5FEC-185C-5347-84C2-1B151798B990}" type="presParOf" srcId="{9441C830-A66B-4AFB-9252-8069549D4F0A}" destId="{FEAC7974-4462-4948-9F19-4D53C38CC88A}" srcOrd="0" destOrd="0" presId="urn:microsoft.com/office/officeart/2009/3/layout/HorizontalOrganizationChart"/>
    <dgm:cxn modelId="{64749014-E2B4-F34D-ACAD-61771A349071}" type="presParOf" srcId="{FEAC7974-4462-4948-9F19-4D53C38CC88A}" destId="{22C8BBC7-02FA-4EF0-899A-834C1FEE39E3}" srcOrd="0" destOrd="0" presId="urn:microsoft.com/office/officeart/2009/3/layout/HorizontalOrganizationChart"/>
    <dgm:cxn modelId="{D0F34D81-55E4-CE4D-86BC-1D50BD566F1F}" type="presParOf" srcId="{FEAC7974-4462-4948-9F19-4D53C38CC88A}" destId="{CBD704CC-8D6F-4C39-AFA6-3825EE74A965}" srcOrd="1" destOrd="0" presId="urn:microsoft.com/office/officeart/2009/3/layout/HorizontalOrganizationChart"/>
    <dgm:cxn modelId="{2E04A987-10FA-AF47-829F-775E3126275E}" type="presParOf" srcId="{9441C830-A66B-4AFB-9252-8069549D4F0A}" destId="{C4FE27A9-6818-468D-8F72-5DEAE64958BC}" srcOrd="1" destOrd="0" presId="urn:microsoft.com/office/officeart/2009/3/layout/HorizontalOrganizationChart"/>
    <dgm:cxn modelId="{A997F69F-DE1E-444E-86DD-61E2F28434B2}" type="presParOf" srcId="{9441C830-A66B-4AFB-9252-8069549D4F0A}" destId="{B9E24DCA-DEF6-41DD-8228-40542DF88903}" srcOrd="2" destOrd="0" presId="urn:microsoft.com/office/officeart/2009/3/layout/HorizontalOrganizationChart"/>
    <dgm:cxn modelId="{2C8CCB11-C505-A742-97F6-2DF5B8F5CF30}" type="presParOf" srcId="{96876921-77F4-4E08-9148-E99125692808}" destId="{72A5A8A1-C34D-4CC9-B014-4EDC4C60B5CB}" srcOrd="2" destOrd="0" presId="urn:microsoft.com/office/officeart/2009/3/layout/HorizontalOrganizationChart"/>
    <dgm:cxn modelId="{299D8CCF-3484-B54B-9CAB-B0114A495513}" type="presParOf" srcId="{96876921-77F4-4E08-9148-E99125692808}" destId="{99464D45-2B22-432F-8F6C-3394CEC310A7}" srcOrd="3" destOrd="0" presId="urn:microsoft.com/office/officeart/2009/3/layout/HorizontalOrganizationChart"/>
    <dgm:cxn modelId="{EF779015-F45B-414F-AB79-42D59F57F4AC}" type="presParOf" srcId="{99464D45-2B22-432F-8F6C-3394CEC310A7}" destId="{7EEFA05D-0146-474D-BB41-35A44BBAC0EB}" srcOrd="0" destOrd="0" presId="urn:microsoft.com/office/officeart/2009/3/layout/HorizontalOrganizationChart"/>
    <dgm:cxn modelId="{BDDC7FAE-6F1A-2C42-A1FF-64B2E6160C9C}" type="presParOf" srcId="{7EEFA05D-0146-474D-BB41-35A44BBAC0EB}" destId="{86A07B8D-FF15-4EFF-8681-05A46BF1E797}" srcOrd="0" destOrd="0" presId="urn:microsoft.com/office/officeart/2009/3/layout/HorizontalOrganizationChart"/>
    <dgm:cxn modelId="{CBAABB8A-1B73-5D4E-A668-2D1633925EAB}" type="presParOf" srcId="{7EEFA05D-0146-474D-BB41-35A44BBAC0EB}" destId="{A4529214-DB2D-4B21-8831-F60F2A376559}" srcOrd="1" destOrd="0" presId="urn:microsoft.com/office/officeart/2009/3/layout/HorizontalOrganizationChart"/>
    <dgm:cxn modelId="{FFD64A48-CF6F-EC4E-83AA-987A1537521F}" type="presParOf" srcId="{99464D45-2B22-432F-8F6C-3394CEC310A7}" destId="{4C9D6515-EA4F-4DBF-A8FE-0711C70136B1}" srcOrd="1" destOrd="0" presId="urn:microsoft.com/office/officeart/2009/3/layout/HorizontalOrganizationChart"/>
    <dgm:cxn modelId="{6D47A3E7-28D1-AF43-92CE-0C98CC8ADB36}" type="presParOf" srcId="{99464D45-2B22-432F-8F6C-3394CEC310A7}" destId="{686779DB-34D3-4F60-84B6-A35826FF3C2A}" srcOrd="2" destOrd="0" presId="urn:microsoft.com/office/officeart/2009/3/layout/HorizontalOrganizationChart"/>
    <dgm:cxn modelId="{F6F4F103-DE87-3F47-A5BD-292FDD62FB27}" type="presParOf" srcId="{96876921-77F4-4E08-9148-E99125692808}" destId="{B94BF64B-9716-424E-A851-42E8E7B2B9A7}" srcOrd="4" destOrd="0" presId="urn:microsoft.com/office/officeart/2009/3/layout/HorizontalOrganizationChart"/>
    <dgm:cxn modelId="{8218FD27-8D34-0640-A5F0-1E5BFA0B72A7}" type="presParOf" srcId="{96876921-77F4-4E08-9148-E99125692808}" destId="{31E814C1-FFDD-BA48-BF9D-F3C8FF892503}" srcOrd="5" destOrd="0" presId="urn:microsoft.com/office/officeart/2009/3/layout/HorizontalOrganizationChart"/>
    <dgm:cxn modelId="{03D7A638-022C-F946-9368-A2954320AC5B}" type="presParOf" srcId="{31E814C1-FFDD-BA48-BF9D-F3C8FF892503}" destId="{1780440E-D92A-B040-A710-F8D875101E05}" srcOrd="0" destOrd="0" presId="urn:microsoft.com/office/officeart/2009/3/layout/HorizontalOrganizationChart"/>
    <dgm:cxn modelId="{C056BB65-3F64-854E-B383-43ACBD9BAC64}" type="presParOf" srcId="{1780440E-D92A-B040-A710-F8D875101E05}" destId="{A73C4A40-2D47-BF42-9EF8-B3BEE9451F45}" srcOrd="0" destOrd="0" presId="urn:microsoft.com/office/officeart/2009/3/layout/HorizontalOrganizationChart"/>
    <dgm:cxn modelId="{BE1520D2-F242-1042-9EF2-90E760B01674}" type="presParOf" srcId="{1780440E-D92A-B040-A710-F8D875101E05}" destId="{BCDD8BD9-F9D2-4C44-AB56-5005F5FB7B08}" srcOrd="1" destOrd="0" presId="urn:microsoft.com/office/officeart/2009/3/layout/HorizontalOrganizationChart"/>
    <dgm:cxn modelId="{7FD655C8-91A3-C943-9E9E-D3D78F5C1D88}" type="presParOf" srcId="{31E814C1-FFDD-BA48-BF9D-F3C8FF892503}" destId="{B22D4294-1D49-E046-9CF9-7B480D0762E6}" srcOrd="1" destOrd="0" presId="urn:microsoft.com/office/officeart/2009/3/layout/HorizontalOrganizationChart"/>
    <dgm:cxn modelId="{6FC5AC37-B666-A840-98C0-5486190754A1}" type="presParOf" srcId="{31E814C1-FFDD-BA48-BF9D-F3C8FF892503}" destId="{E1D0C206-488D-6348-BEA7-1FE8B1679EF7}" srcOrd="2" destOrd="0" presId="urn:microsoft.com/office/officeart/2009/3/layout/HorizontalOrganizationChart"/>
    <dgm:cxn modelId="{1E5C3712-D03B-1943-B1E9-888B9213758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8315759A-5FBE-44CB-A9E4-EAFA957935CA}" type="doc">
      <dgm:prSet loTypeId="urn:microsoft.com/office/officeart/2005/8/layout/hierarchy3#1" loCatId="hierarchy" qsTypeId="urn:microsoft.com/office/officeart/2005/8/quickstyle/simple2#1" qsCatId="simple" csTypeId="urn:microsoft.com/office/officeart/2005/8/colors/accent2_2#7" csCatId="accent2" phldr="1"/>
      <dgm:spPr/>
      <dgm:t>
        <a:bodyPr/>
        <a:lstStyle/>
        <a:p>
          <a:endParaRPr lang="zh-CN" altLang="en-US"/>
        </a:p>
      </dgm:t>
    </dgm:pt>
    <dgm:pt modelId="{E88C2198-E768-4D6C-B11C-525F77712615}">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靠自己</a:t>
          </a:r>
          <a:endParaRPr lang="zh-CN" altLang="en-US" sz="2400" dirty="0">
            <a:latin typeface="手札体-简粗体" panose="03000700000000000000" pitchFamily="66" charset="-122"/>
            <a:ea typeface="手札体-简粗体" panose="03000700000000000000" pitchFamily="66" charset="-122"/>
          </a:endParaRPr>
        </a:p>
      </dgm:t>
    </dgm:pt>
    <dgm:pt modelId="{1CD5B1B2-4375-41E0-8A46-F59EB2ECFC30}" type="parTrans" cxnId="{DC688142-6880-4AAC-BC08-0BE9F0B03A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839869F-91B6-4B2B-A6BE-3878D90954A6}" type="sibTrans" cxnId="{DC688142-6880-4AAC-BC08-0BE9F0B03A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3D3DE73-EA14-4A54-A76C-B8FC30B07846}">
      <dgm:prSet phldrT="[文本]" custT="1"/>
      <dgm:spPr/>
      <dgm:t>
        <a:bodyPr/>
        <a:lstStyle/>
        <a:p>
          <a:pPr algn="ctr">
            <a:lnSpc>
              <a:spcPts val="2400"/>
            </a:lnSpc>
          </a:pPr>
          <a:r>
            <a:rPr lang="zh-CN" altLang="en-US" sz="2000" dirty="0" smtClean="0">
              <a:latin typeface="手札体-简粗体" panose="03000700000000000000" pitchFamily="66" charset="-122"/>
              <a:ea typeface="手札体-简粗体" panose="03000700000000000000" pitchFamily="66" charset="-122"/>
            </a:rPr>
            <a:t>商业信用</a:t>
          </a:r>
          <a:endParaRPr lang="zh-CN" altLang="en-US" sz="2000" dirty="0">
            <a:latin typeface="手札体-简粗体" panose="03000700000000000000" pitchFamily="66" charset="-122"/>
            <a:ea typeface="手札体-简粗体" panose="03000700000000000000" pitchFamily="66" charset="-122"/>
          </a:endParaRPr>
        </a:p>
      </dgm:t>
    </dgm:pt>
    <dgm:pt modelId="{27A8B499-1068-46ED-A9C0-7FE682298DA2}" type="parTrans" cxnId="{CFF613C9-C3BB-414D-8EE4-B942F834D89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F7F9E18-45FA-4107-8253-C1FE4FE893CA}" type="sibTrans" cxnId="{CFF613C9-C3BB-414D-8EE4-B942F834D89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48FE249-2179-48BF-9E03-1D3089017438}">
      <dgm:prSet phldrT="[文本]" custT="1"/>
      <dgm:spPr/>
      <dgm:t>
        <a:bodyPr/>
        <a:lstStyle/>
        <a:p>
          <a:pPr algn="ctr">
            <a:lnSpc>
              <a:spcPts val="2400"/>
            </a:lnSpc>
          </a:pPr>
          <a:r>
            <a:rPr lang="zh-CN" altLang="en-US" sz="2000" dirty="0" smtClean="0">
              <a:latin typeface="手札体-简粗体" panose="03000700000000000000" pitchFamily="66" charset="-122"/>
              <a:ea typeface="手札体-简粗体" panose="03000700000000000000" pitchFamily="66" charset="-122"/>
            </a:rPr>
            <a:t>租赁融资</a:t>
          </a:r>
          <a:endParaRPr lang="zh-CN" altLang="en-US" sz="2000" dirty="0">
            <a:latin typeface="手札体-简粗体" panose="03000700000000000000" pitchFamily="66" charset="-122"/>
            <a:ea typeface="手札体-简粗体" panose="03000700000000000000" pitchFamily="66" charset="-122"/>
          </a:endParaRPr>
        </a:p>
      </dgm:t>
    </dgm:pt>
    <dgm:pt modelId="{E4258433-A704-4AAB-862D-355837936971}" type="parTrans" cxnId="{E3BC31E0-0AF0-4C55-AE2D-14FAFF7FF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03A5359-9380-4EAC-A1A7-B4CF5810F795}" type="sibTrans" cxnId="{E3BC31E0-0AF0-4C55-AE2D-14FAFF7FF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EF0FFC5-CCAA-44AD-9614-06CB4EEC56A8}">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靠机构</a:t>
          </a:r>
          <a:endParaRPr lang="zh-CN" altLang="en-US" sz="2400" dirty="0">
            <a:latin typeface="手札体-简粗体" panose="03000700000000000000" pitchFamily="66" charset="-122"/>
            <a:ea typeface="手札体-简粗体" panose="03000700000000000000" pitchFamily="66" charset="-122"/>
          </a:endParaRPr>
        </a:p>
      </dgm:t>
    </dgm:pt>
    <dgm:pt modelId="{190B7C82-B64E-452A-A70B-4B987C9271B8}" type="parTrans" cxnId="{848E7793-10B8-48CB-A684-1027DC0556E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AC9C8F2-F66D-4E9A-A5A2-7C364BB885DD}" type="sibTrans" cxnId="{848E7793-10B8-48CB-A684-1027DC0556E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89E6519-54E9-4761-BC54-52A8EF261C23}">
      <dgm:prSet phldrT="[文本]" custT="1"/>
      <dgm:spPr/>
      <dgm:t>
        <a:bodyPr/>
        <a:lstStyle/>
        <a:p>
          <a:pPr algn="ctr">
            <a:lnSpc>
              <a:spcPts val="2400"/>
            </a:lnSpc>
          </a:pPr>
          <a:r>
            <a:rPr lang="zh-CN" altLang="en-US" sz="2000" dirty="0" smtClean="0">
              <a:latin typeface="手札体-简粗体" panose="03000700000000000000" pitchFamily="66" charset="-122"/>
              <a:ea typeface="手札体-简粗体" panose="03000700000000000000" pitchFamily="66" charset="-122"/>
            </a:rPr>
            <a:t>吸收直接投资</a:t>
          </a:r>
          <a:endParaRPr lang="zh-CN" altLang="en-US" sz="2000" dirty="0">
            <a:latin typeface="手札体-简粗体" panose="03000700000000000000" pitchFamily="66" charset="-122"/>
            <a:ea typeface="手札体-简粗体" panose="03000700000000000000" pitchFamily="66" charset="-122"/>
          </a:endParaRPr>
        </a:p>
      </dgm:t>
    </dgm:pt>
    <dgm:pt modelId="{840E8A02-8780-4787-869F-E32719903624}" type="parTrans" cxnId="{F3B61179-EA38-4992-9D6E-43FB4DEDD11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6D12787-D7F3-4AD6-8089-FE9E8D9C0C6F}" type="sibTrans" cxnId="{F3B61179-EA38-4992-9D6E-43FB4DEDD11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EFA1D89-65A4-4C4F-A4AB-B27D1E4346AE}">
      <dgm:prSet phldrT="[文本]" custT="1"/>
      <dgm:spPr/>
      <dgm:t>
        <a:bodyPr/>
        <a:lstStyle/>
        <a:p>
          <a:pPr algn="ctr">
            <a:lnSpc>
              <a:spcPts val="2400"/>
            </a:lnSpc>
          </a:pPr>
          <a:r>
            <a:rPr lang="zh-CN" altLang="en-US" sz="2000" dirty="0" smtClean="0">
              <a:latin typeface="手札体-简粗体" panose="03000700000000000000" pitchFamily="66" charset="-122"/>
              <a:ea typeface="手札体-简粗体" panose="03000700000000000000" pitchFamily="66" charset="-122"/>
            </a:rPr>
            <a:t>银行借款</a:t>
          </a:r>
          <a:endParaRPr lang="zh-CN" altLang="en-US" sz="2000" dirty="0">
            <a:latin typeface="手札体-简粗体" panose="03000700000000000000" pitchFamily="66" charset="-122"/>
            <a:ea typeface="手札体-简粗体" panose="03000700000000000000" pitchFamily="66" charset="-122"/>
          </a:endParaRPr>
        </a:p>
      </dgm:t>
    </dgm:pt>
    <dgm:pt modelId="{45C0F386-246C-442B-9875-6A2FE7FB9434}" type="parTrans" cxnId="{69073026-510A-4A74-88A1-5D62512686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0FFB507-B97B-44D9-A9CD-71C8C2B7C4E7}" type="sibTrans" cxnId="{69073026-510A-4A74-88A1-5D62512686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8CB974B-45AB-44C2-BAFD-58953C68893C}">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靠个体</a:t>
          </a:r>
          <a:endParaRPr lang="zh-CN" altLang="en-US" sz="2400" dirty="0">
            <a:latin typeface="手札体-简粗体" panose="03000700000000000000" pitchFamily="66" charset="-122"/>
            <a:ea typeface="手札体-简粗体" panose="03000700000000000000" pitchFamily="66" charset="-122"/>
          </a:endParaRPr>
        </a:p>
      </dgm:t>
    </dgm:pt>
    <dgm:pt modelId="{0F199152-E4B2-4A19-9B80-8D1291FECEE5}" type="parTrans" cxnId="{61B22C91-6F2A-4979-9268-18BC06556F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AC60BD8-0591-4A25-BBA1-0C24C7BFD448}" type="sibTrans" cxnId="{61B22C91-6F2A-4979-9268-18BC06556F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E082815-86DD-4E18-A0E8-8BD35A1D697E}">
      <dgm:prSet phldrT="[文本]" custT="1"/>
      <dgm:spPr/>
      <dgm:t>
        <a:bodyPr/>
        <a:lstStyle/>
        <a:p>
          <a:pPr algn="ctr">
            <a:lnSpc>
              <a:spcPts val="2400"/>
            </a:lnSpc>
          </a:pPr>
          <a:r>
            <a:rPr lang="zh-CN" altLang="en-US" sz="2000" dirty="0" smtClean="0">
              <a:latin typeface="手札体-简粗体" panose="03000700000000000000" pitchFamily="66" charset="-122"/>
              <a:ea typeface="手札体-简粗体" panose="03000700000000000000" pitchFamily="66" charset="-122"/>
            </a:rPr>
            <a:t>发行股票</a:t>
          </a:r>
          <a:endParaRPr lang="zh-CN" altLang="en-US" sz="2000" dirty="0">
            <a:latin typeface="手札体-简粗体" panose="03000700000000000000" pitchFamily="66" charset="-122"/>
            <a:ea typeface="手札体-简粗体" panose="03000700000000000000" pitchFamily="66" charset="-122"/>
          </a:endParaRPr>
        </a:p>
      </dgm:t>
    </dgm:pt>
    <dgm:pt modelId="{77DD05D6-A7C3-4172-BB71-585D2D2087A6}" type="parTrans" cxnId="{59D8F553-2C82-4465-8C30-C04FE67A90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1D8C54-F71B-4BC0-B382-741688184C34}" type="sibTrans" cxnId="{59D8F553-2C82-4465-8C30-C04FE67A90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22F61B9-D2A4-4C18-A8F1-0EDDFE38391D}">
      <dgm:prSet phldrT="[文本]" custT="1"/>
      <dgm:spPr/>
      <dgm:t>
        <a:bodyPr/>
        <a:lstStyle/>
        <a:p>
          <a:pPr algn="ctr">
            <a:lnSpc>
              <a:spcPts val="2400"/>
            </a:lnSpc>
          </a:pPr>
          <a:r>
            <a:rPr lang="zh-CN" altLang="en-US" sz="2000" dirty="0" smtClean="0">
              <a:latin typeface="手札体-简粗体" panose="03000700000000000000" pitchFamily="66" charset="-122"/>
              <a:ea typeface="手札体-简粗体" panose="03000700000000000000" pitchFamily="66" charset="-122"/>
            </a:rPr>
            <a:t>发行债券</a:t>
          </a:r>
          <a:endParaRPr lang="zh-CN" altLang="en-US" sz="2000" dirty="0">
            <a:latin typeface="手札体-简粗体" panose="03000700000000000000" pitchFamily="66" charset="-122"/>
            <a:ea typeface="手札体-简粗体" panose="03000700000000000000" pitchFamily="66" charset="-122"/>
          </a:endParaRPr>
        </a:p>
      </dgm:t>
    </dgm:pt>
    <dgm:pt modelId="{7982F0CC-2B58-4867-92E2-A11510E2C393}" type="parTrans" cxnId="{78BFAB37-C391-4374-A292-413ECF62AB1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CBB9FDF-64D5-425B-AEDA-F4B2BC4CF802}" type="sibTrans" cxnId="{78BFAB37-C391-4374-A292-413ECF62AB1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517299F-802E-4A44-9705-49C111AE6E05}">
      <dgm:prSet phldrT="[文本]" custT="1"/>
      <dgm:spPr/>
      <dgm:t>
        <a:bodyPr/>
        <a:lstStyle/>
        <a:p>
          <a:pPr algn="ctr">
            <a:lnSpc>
              <a:spcPts val="2400"/>
            </a:lnSpc>
          </a:pPr>
          <a:r>
            <a:rPr lang="zh-CN" altLang="en-US" sz="2000" dirty="0" smtClean="0">
              <a:latin typeface="手札体-简粗体" panose="03000700000000000000" pitchFamily="66" charset="-122"/>
              <a:ea typeface="手札体-简粗体" panose="03000700000000000000" pitchFamily="66" charset="-122"/>
            </a:rPr>
            <a:t>内部积累</a:t>
          </a:r>
          <a:endParaRPr lang="zh-CN" altLang="en-US" sz="2000" dirty="0">
            <a:latin typeface="手札体-简粗体" panose="03000700000000000000" pitchFamily="66" charset="-122"/>
            <a:ea typeface="手札体-简粗体" panose="03000700000000000000" pitchFamily="66" charset="-122"/>
          </a:endParaRPr>
        </a:p>
      </dgm:t>
    </dgm:pt>
    <dgm:pt modelId="{37512786-8DBC-49AA-A52B-BED35515BAF2}" type="parTrans" cxnId="{23B5301E-D2D3-42BA-A8F6-5E346E872AE8}">
      <dgm:prSet/>
      <dgm:spPr/>
      <dgm:t>
        <a:bodyPr/>
        <a:lstStyle/>
        <a:p>
          <a:endParaRPr lang="zh-CN" altLang="en-US"/>
        </a:p>
      </dgm:t>
    </dgm:pt>
    <dgm:pt modelId="{51F2FF8E-3EE2-435D-8B8B-7A830633C395}" type="sibTrans" cxnId="{23B5301E-D2D3-42BA-A8F6-5E346E872AE8}">
      <dgm:prSet/>
      <dgm:spPr/>
      <dgm:t>
        <a:bodyPr/>
        <a:lstStyle/>
        <a:p>
          <a:endParaRPr lang="zh-CN" altLang="en-US"/>
        </a:p>
      </dgm:t>
    </dgm:pt>
    <dgm:pt modelId="{BF2C3B0A-482D-40F5-9E34-BD32377AAE27}" type="pres">
      <dgm:prSet presAssocID="{8315759A-5FBE-44CB-A9E4-EAFA957935CA}" presName="diagram" presStyleCnt="0">
        <dgm:presLayoutVars>
          <dgm:chPref val="1"/>
          <dgm:dir/>
          <dgm:animOne val="branch"/>
          <dgm:animLvl val="lvl"/>
          <dgm:resizeHandles/>
        </dgm:presLayoutVars>
      </dgm:prSet>
      <dgm:spPr/>
      <dgm:t>
        <a:bodyPr/>
        <a:lstStyle/>
        <a:p>
          <a:endParaRPr lang="zh-CN" altLang="en-US"/>
        </a:p>
      </dgm:t>
    </dgm:pt>
    <dgm:pt modelId="{341F4FDB-BB94-4886-B00E-C1D7E89D3125}" type="pres">
      <dgm:prSet presAssocID="{E88C2198-E768-4D6C-B11C-525F77712615}" presName="root" presStyleCnt="0"/>
      <dgm:spPr/>
      <dgm:t>
        <a:bodyPr/>
        <a:lstStyle/>
        <a:p>
          <a:endParaRPr lang="zh-CN" altLang="en-US"/>
        </a:p>
      </dgm:t>
    </dgm:pt>
    <dgm:pt modelId="{16016AAB-4E05-42E9-A95D-860AD94464F3}" type="pres">
      <dgm:prSet presAssocID="{E88C2198-E768-4D6C-B11C-525F77712615}" presName="rootComposite" presStyleCnt="0"/>
      <dgm:spPr/>
      <dgm:t>
        <a:bodyPr/>
        <a:lstStyle/>
        <a:p>
          <a:endParaRPr lang="zh-CN" altLang="en-US"/>
        </a:p>
      </dgm:t>
    </dgm:pt>
    <dgm:pt modelId="{E6187AD7-132A-454F-8AA0-40FFA895D2C9}" type="pres">
      <dgm:prSet presAssocID="{E88C2198-E768-4D6C-B11C-525F77712615}" presName="rootText" presStyleLbl="node1" presStyleIdx="0" presStyleCnt="3" custScaleX="126669"/>
      <dgm:spPr/>
      <dgm:t>
        <a:bodyPr/>
        <a:lstStyle/>
        <a:p>
          <a:endParaRPr lang="zh-CN" altLang="en-US"/>
        </a:p>
      </dgm:t>
    </dgm:pt>
    <dgm:pt modelId="{4B0A3AF9-7062-429A-8F77-BCCDAF403DD5}" type="pres">
      <dgm:prSet presAssocID="{E88C2198-E768-4D6C-B11C-525F77712615}" presName="rootConnector" presStyleLbl="node1" presStyleIdx="0" presStyleCnt="3"/>
      <dgm:spPr/>
      <dgm:t>
        <a:bodyPr/>
        <a:lstStyle/>
        <a:p>
          <a:endParaRPr lang="zh-CN" altLang="en-US"/>
        </a:p>
      </dgm:t>
    </dgm:pt>
    <dgm:pt modelId="{545DE77A-2E92-4CD6-B208-CF5F2AE5D5F5}" type="pres">
      <dgm:prSet presAssocID="{E88C2198-E768-4D6C-B11C-525F77712615}" presName="childShape" presStyleCnt="0"/>
      <dgm:spPr/>
      <dgm:t>
        <a:bodyPr/>
        <a:lstStyle/>
        <a:p>
          <a:endParaRPr lang="zh-CN" altLang="en-US"/>
        </a:p>
      </dgm:t>
    </dgm:pt>
    <dgm:pt modelId="{F163B2EC-01A1-4071-A085-10DC6DF2D47E}" type="pres">
      <dgm:prSet presAssocID="{27A8B499-1068-46ED-A9C0-7FE682298DA2}" presName="Name13" presStyleLbl="parChTrans1D2" presStyleIdx="0" presStyleCnt="7"/>
      <dgm:spPr/>
      <dgm:t>
        <a:bodyPr/>
        <a:lstStyle/>
        <a:p>
          <a:endParaRPr lang="zh-CN" altLang="en-US"/>
        </a:p>
      </dgm:t>
    </dgm:pt>
    <dgm:pt modelId="{DEAE0425-4134-4A60-863B-6105F08BCF89}" type="pres">
      <dgm:prSet presAssocID="{93D3DE73-EA14-4A54-A76C-B8FC30B07846}" presName="childText" presStyleLbl="bgAcc1" presStyleIdx="0" presStyleCnt="7" custScaleX="135147" custScaleY="85377">
        <dgm:presLayoutVars>
          <dgm:bulletEnabled val="1"/>
        </dgm:presLayoutVars>
      </dgm:prSet>
      <dgm:spPr/>
      <dgm:t>
        <a:bodyPr/>
        <a:lstStyle/>
        <a:p>
          <a:endParaRPr lang="zh-CN" altLang="en-US"/>
        </a:p>
      </dgm:t>
    </dgm:pt>
    <dgm:pt modelId="{B65AC215-0020-4235-9844-AE6C6FCFE36E}" type="pres">
      <dgm:prSet presAssocID="{E4258433-A704-4AAB-862D-355837936971}" presName="Name13" presStyleLbl="parChTrans1D2" presStyleIdx="1" presStyleCnt="7"/>
      <dgm:spPr/>
      <dgm:t>
        <a:bodyPr/>
        <a:lstStyle/>
        <a:p>
          <a:endParaRPr lang="zh-CN" altLang="en-US"/>
        </a:p>
      </dgm:t>
    </dgm:pt>
    <dgm:pt modelId="{278849BE-1D4D-4574-BA1D-447D8DA80C5C}" type="pres">
      <dgm:prSet presAssocID="{948FE249-2179-48BF-9E03-1D3089017438}" presName="childText" presStyleLbl="bgAcc1" presStyleIdx="1" presStyleCnt="7" custScaleX="135147" custScaleY="85377">
        <dgm:presLayoutVars>
          <dgm:bulletEnabled val="1"/>
        </dgm:presLayoutVars>
      </dgm:prSet>
      <dgm:spPr/>
      <dgm:t>
        <a:bodyPr/>
        <a:lstStyle/>
        <a:p>
          <a:endParaRPr lang="zh-CN" altLang="en-US"/>
        </a:p>
      </dgm:t>
    </dgm:pt>
    <dgm:pt modelId="{6F11F790-0A23-4CE1-A899-3D4BE3873DCB}" type="pres">
      <dgm:prSet presAssocID="{37512786-8DBC-49AA-A52B-BED35515BAF2}" presName="Name13" presStyleLbl="parChTrans1D2" presStyleIdx="2" presStyleCnt="7"/>
      <dgm:spPr/>
      <dgm:t>
        <a:bodyPr/>
        <a:lstStyle/>
        <a:p>
          <a:endParaRPr lang="zh-CN" altLang="en-US"/>
        </a:p>
      </dgm:t>
    </dgm:pt>
    <dgm:pt modelId="{72A7B294-679C-49DE-819A-34953A76BE6A}" type="pres">
      <dgm:prSet presAssocID="{A517299F-802E-4A44-9705-49C111AE6E05}" presName="childText" presStyleLbl="bgAcc1" presStyleIdx="2" presStyleCnt="7" custScaleX="135147" custScaleY="75629">
        <dgm:presLayoutVars>
          <dgm:bulletEnabled val="1"/>
        </dgm:presLayoutVars>
      </dgm:prSet>
      <dgm:spPr/>
      <dgm:t>
        <a:bodyPr/>
        <a:lstStyle/>
        <a:p>
          <a:endParaRPr lang="zh-CN" altLang="en-US"/>
        </a:p>
      </dgm:t>
    </dgm:pt>
    <dgm:pt modelId="{1CFC178B-696E-4621-9DA1-BB7ED0C0391A}" type="pres">
      <dgm:prSet presAssocID="{4EF0FFC5-CCAA-44AD-9614-06CB4EEC56A8}" presName="root" presStyleCnt="0"/>
      <dgm:spPr/>
      <dgm:t>
        <a:bodyPr/>
        <a:lstStyle/>
        <a:p>
          <a:endParaRPr lang="zh-CN" altLang="en-US"/>
        </a:p>
      </dgm:t>
    </dgm:pt>
    <dgm:pt modelId="{DD5F94DB-B6F8-4D13-B4B7-4FBB315CB104}" type="pres">
      <dgm:prSet presAssocID="{4EF0FFC5-CCAA-44AD-9614-06CB4EEC56A8}" presName="rootComposite" presStyleCnt="0"/>
      <dgm:spPr/>
      <dgm:t>
        <a:bodyPr/>
        <a:lstStyle/>
        <a:p>
          <a:endParaRPr lang="zh-CN" altLang="en-US"/>
        </a:p>
      </dgm:t>
    </dgm:pt>
    <dgm:pt modelId="{8F3F8BA7-6F24-4F17-AC18-453A43C3BC72}" type="pres">
      <dgm:prSet presAssocID="{4EF0FFC5-CCAA-44AD-9614-06CB4EEC56A8}" presName="rootText" presStyleLbl="node1" presStyleIdx="1" presStyleCnt="3" custScaleX="126669"/>
      <dgm:spPr/>
      <dgm:t>
        <a:bodyPr/>
        <a:lstStyle/>
        <a:p>
          <a:endParaRPr lang="zh-CN" altLang="en-US"/>
        </a:p>
      </dgm:t>
    </dgm:pt>
    <dgm:pt modelId="{EF13F78D-564D-442D-AD53-34235A976DF2}" type="pres">
      <dgm:prSet presAssocID="{4EF0FFC5-CCAA-44AD-9614-06CB4EEC56A8}" presName="rootConnector" presStyleLbl="node1" presStyleIdx="1" presStyleCnt="3"/>
      <dgm:spPr/>
      <dgm:t>
        <a:bodyPr/>
        <a:lstStyle/>
        <a:p>
          <a:endParaRPr lang="zh-CN" altLang="en-US"/>
        </a:p>
      </dgm:t>
    </dgm:pt>
    <dgm:pt modelId="{7A4AE3D3-30BA-4AFE-ABD1-2922292D2DA8}" type="pres">
      <dgm:prSet presAssocID="{4EF0FFC5-CCAA-44AD-9614-06CB4EEC56A8}" presName="childShape" presStyleCnt="0"/>
      <dgm:spPr/>
      <dgm:t>
        <a:bodyPr/>
        <a:lstStyle/>
        <a:p>
          <a:endParaRPr lang="zh-CN" altLang="en-US"/>
        </a:p>
      </dgm:t>
    </dgm:pt>
    <dgm:pt modelId="{9EAC3646-1B5B-4FA3-B9E8-30A01DEB570F}" type="pres">
      <dgm:prSet presAssocID="{840E8A02-8780-4787-869F-E32719903624}" presName="Name13" presStyleLbl="parChTrans1D2" presStyleIdx="3" presStyleCnt="7"/>
      <dgm:spPr/>
      <dgm:t>
        <a:bodyPr/>
        <a:lstStyle/>
        <a:p>
          <a:endParaRPr lang="zh-CN" altLang="en-US"/>
        </a:p>
      </dgm:t>
    </dgm:pt>
    <dgm:pt modelId="{6D7B5EEF-C63A-400E-B214-8429FF6DFBBF}" type="pres">
      <dgm:prSet presAssocID="{889E6519-54E9-4761-BC54-52A8EF261C23}" presName="childText" presStyleLbl="bgAcc1" presStyleIdx="3" presStyleCnt="7" custScaleX="135147" custScaleY="85377">
        <dgm:presLayoutVars>
          <dgm:bulletEnabled val="1"/>
        </dgm:presLayoutVars>
      </dgm:prSet>
      <dgm:spPr/>
      <dgm:t>
        <a:bodyPr/>
        <a:lstStyle/>
        <a:p>
          <a:endParaRPr lang="zh-CN" altLang="en-US"/>
        </a:p>
      </dgm:t>
    </dgm:pt>
    <dgm:pt modelId="{96BB2BAC-7F31-434A-9C98-B36CA0FE6818}" type="pres">
      <dgm:prSet presAssocID="{45C0F386-246C-442B-9875-6A2FE7FB9434}" presName="Name13" presStyleLbl="parChTrans1D2" presStyleIdx="4" presStyleCnt="7"/>
      <dgm:spPr/>
      <dgm:t>
        <a:bodyPr/>
        <a:lstStyle/>
        <a:p>
          <a:endParaRPr lang="zh-CN" altLang="en-US"/>
        </a:p>
      </dgm:t>
    </dgm:pt>
    <dgm:pt modelId="{6F2CE7D9-ADD8-407F-8567-582E5980B577}" type="pres">
      <dgm:prSet presAssocID="{9EFA1D89-65A4-4C4F-A4AB-B27D1E4346AE}" presName="childText" presStyleLbl="bgAcc1" presStyleIdx="4" presStyleCnt="7" custScaleX="135147" custScaleY="85377">
        <dgm:presLayoutVars>
          <dgm:bulletEnabled val="1"/>
        </dgm:presLayoutVars>
      </dgm:prSet>
      <dgm:spPr/>
      <dgm:t>
        <a:bodyPr/>
        <a:lstStyle/>
        <a:p>
          <a:endParaRPr lang="zh-CN" altLang="en-US"/>
        </a:p>
      </dgm:t>
    </dgm:pt>
    <dgm:pt modelId="{A1758A11-01BE-4D0D-BB23-2F66E827EE02}" type="pres">
      <dgm:prSet presAssocID="{98CB974B-45AB-44C2-BAFD-58953C68893C}" presName="root" presStyleCnt="0"/>
      <dgm:spPr/>
      <dgm:t>
        <a:bodyPr/>
        <a:lstStyle/>
        <a:p>
          <a:endParaRPr lang="zh-CN" altLang="en-US"/>
        </a:p>
      </dgm:t>
    </dgm:pt>
    <dgm:pt modelId="{42243880-E184-49A3-A8AC-FEEF58FCFD4B}" type="pres">
      <dgm:prSet presAssocID="{98CB974B-45AB-44C2-BAFD-58953C68893C}" presName="rootComposite" presStyleCnt="0"/>
      <dgm:spPr/>
      <dgm:t>
        <a:bodyPr/>
        <a:lstStyle/>
        <a:p>
          <a:endParaRPr lang="zh-CN" altLang="en-US"/>
        </a:p>
      </dgm:t>
    </dgm:pt>
    <dgm:pt modelId="{1E372FEA-7D2F-4C52-8D19-7B8A7B636561}" type="pres">
      <dgm:prSet presAssocID="{98CB974B-45AB-44C2-BAFD-58953C68893C}" presName="rootText" presStyleLbl="node1" presStyleIdx="2" presStyleCnt="3" custScaleX="126669"/>
      <dgm:spPr/>
      <dgm:t>
        <a:bodyPr/>
        <a:lstStyle/>
        <a:p>
          <a:endParaRPr lang="zh-CN" altLang="en-US"/>
        </a:p>
      </dgm:t>
    </dgm:pt>
    <dgm:pt modelId="{499AEBD6-8DA3-4A3D-ADDA-6A7F29131A20}" type="pres">
      <dgm:prSet presAssocID="{98CB974B-45AB-44C2-BAFD-58953C68893C}" presName="rootConnector" presStyleLbl="node1" presStyleIdx="2" presStyleCnt="3"/>
      <dgm:spPr/>
      <dgm:t>
        <a:bodyPr/>
        <a:lstStyle/>
        <a:p>
          <a:endParaRPr lang="zh-CN" altLang="en-US"/>
        </a:p>
      </dgm:t>
    </dgm:pt>
    <dgm:pt modelId="{4A06C3BB-482D-4C3C-9265-981080D7EC10}" type="pres">
      <dgm:prSet presAssocID="{98CB974B-45AB-44C2-BAFD-58953C68893C}" presName="childShape" presStyleCnt="0"/>
      <dgm:spPr/>
      <dgm:t>
        <a:bodyPr/>
        <a:lstStyle/>
        <a:p>
          <a:endParaRPr lang="zh-CN" altLang="en-US"/>
        </a:p>
      </dgm:t>
    </dgm:pt>
    <dgm:pt modelId="{57FB927B-87B6-4790-950B-8A4F77ACE930}" type="pres">
      <dgm:prSet presAssocID="{77DD05D6-A7C3-4172-BB71-585D2D2087A6}" presName="Name13" presStyleLbl="parChTrans1D2" presStyleIdx="5" presStyleCnt="7"/>
      <dgm:spPr/>
      <dgm:t>
        <a:bodyPr/>
        <a:lstStyle/>
        <a:p>
          <a:endParaRPr lang="zh-CN" altLang="en-US"/>
        </a:p>
      </dgm:t>
    </dgm:pt>
    <dgm:pt modelId="{CCE931EB-2488-4972-853E-3A497E74EA9D}" type="pres">
      <dgm:prSet presAssocID="{CE082815-86DD-4E18-A0E8-8BD35A1D697E}" presName="childText" presStyleLbl="bgAcc1" presStyleIdx="5" presStyleCnt="7" custScaleX="135147" custScaleY="85377">
        <dgm:presLayoutVars>
          <dgm:bulletEnabled val="1"/>
        </dgm:presLayoutVars>
      </dgm:prSet>
      <dgm:spPr/>
      <dgm:t>
        <a:bodyPr/>
        <a:lstStyle/>
        <a:p>
          <a:endParaRPr lang="zh-CN" altLang="en-US"/>
        </a:p>
      </dgm:t>
    </dgm:pt>
    <dgm:pt modelId="{67876877-42CB-4E10-AB0A-1C11F029115E}" type="pres">
      <dgm:prSet presAssocID="{7982F0CC-2B58-4867-92E2-A11510E2C393}" presName="Name13" presStyleLbl="parChTrans1D2" presStyleIdx="6" presStyleCnt="7"/>
      <dgm:spPr/>
      <dgm:t>
        <a:bodyPr/>
        <a:lstStyle/>
        <a:p>
          <a:endParaRPr lang="zh-CN" altLang="en-US"/>
        </a:p>
      </dgm:t>
    </dgm:pt>
    <dgm:pt modelId="{3E6F19EA-38A4-46D5-998E-7B8FDAE92B58}" type="pres">
      <dgm:prSet presAssocID="{422F61B9-D2A4-4C18-A8F1-0EDDFE38391D}" presName="childText" presStyleLbl="bgAcc1" presStyleIdx="6" presStyleCnt="7" custScaleX="135147" custScaleY="85377">
        <dgm:presLayoutVars>
          <dgm:bulletEnabled val="1"/>
        </dgm:presLayoutVars>
      </dgm:prSet>
      <dgm:spPr/>
      <dgm:t>
        <a:bodyPr/>
        <a:lstStyle/>
        <a:p>
          <a:endParaRPr lang="zh-CN" altLang="en-US"/>
        </a:p>
      </dgm:t>
    </dgm:pt>
  </dgm:ptLst>
  <dgm:cxnLst>
    <dgm:cxn modelId="{9641B289-8D6E-4473-954B-68C497991538}" type="presOf" srcId="{9EFA1D89-65A4-4C4F-A4AB-B27D1E4346AE}" destId="{6F2CE7D9-ADD8-407F-8567-582E5980B577}" srcOrd="0" destOrd="0" presId="urn:microsoft.com/office/officeart/2005/8/layout/hierarchy3#1"/>
    <dgm:cxn modelId="{CDE47BAC-051D-4AB3-BCCD-B89FDFD6B6EC}" type="presOf" srcId="{840E8A02-8780-4787-869F-E32719903624}" destId="{9EAC3646-1B5B-4FA3-B9E8-30A01DEB570F}" srcOrd="0" destOrd="0" presId="urn:microsoft.com/office/officeart/2005/8/layout/hierarchy3#1"/>
    <dgm:cxn modelId="{81457EF4-EB6D-48E2-B3E1-87E5E9B5C2E7}" type="presOf" srcId="{98CB974B-45AB-44C2-BAFD-58953C68893C}" destId="{1E372FEA-7D2F-4C52-8D19-7B8A7B636561}" srcOrd="0" destOrd="0" presId="urn:microsoft.com/office/officeart/2005/8/layout/hierarchy3#1"/>
    <dgm:cxn modelId="{AEF441A5-74BD-4DEF-961E-7EEBA489EF59}" type="presOf" srcId="{E88C2198-E768-4D6C-B11C-525F77712615}" destId="{4B0A3AF9-7062-429A-8F77-BCCDAF403DD5}" srcOrd="1" destOrd="0" presId="urn:microsoft.com/office/officeart/2005/8/layout/hierarchy3#1"/>
    <dgm:cxn modelId="{DC688142-6880-4AAC-BC08-0BE9F0B03A91}" srcId="{8315759A-5FBE-44CB-A9E4-EAFA957935CA}" destId="{E88C2198-E768-4D6C-B11C-525F77712615}" srcOrd="0" destOrd="0" parTransId="{1CD5B1B2-4375-41E0-8A46-F59EB2ECFC30}" sibTransId="{6839869F-91B6-4B2B-A6BE-3878D90954A6}"/>
    <dgm:cxn modelId="{F3B61179-EA38-4992-9D6E-43FB4DEDD11D}" srcId="{4EF0FFC5-CCAA-44AD-9614-06CB4EEC56A8}" destId="{889E6519-54E9-4761-BC54-52A8EF261C23}" srcOrd="0" destOrd="0" parTransId="{840E8A02-8780-4787-869F-E32719903624}" sibTransId="{96D12787-D7F3-4AD6-8089-FE9E8D9C0C6F}"/>
    <dgm:cxn modelId="{E3BC31E0-0AF0-4C55-AE2D-14FAFF7FF1A0}" srcId="{E88C2198-E768-4D6C-B11C-525F77712615}" destId="{948FE249-2179-48BF-9E03-1D3089017438}" srcOrd="1" destOrd="0" parTransId="{E4258433-A704-4AAB-862D-355837936971}" sibTransId="{303A5359-9380-4EAC-A1A7-B4CF5810F795}"/>
    <dgm:cxn modelId="{8478ED38-2B4D-4F7F-A075-D21ABFCD79E9}" type="presOf" srcId="{37512786-8DBC-49AA-A52B-BED35515BAF2}" destId="{6F11F790-0A23-4CE1-A899-3D4BE3873DCB}" srcOrd="0" destOrd="0" presId="urn:microsoft.com/office/officeart/2005/8/layout/hierarchy3#1"/>
    <dgm:cxn modelId="{B5B4AF85-842D-4C27-AD64-AEED872ADA60}" type="presOf" srcId="{45C0F386-246C-442B-9875-6A2FE7FB9434}" destId="{96BB2BAC-7F31-434A-9C98-B36CA0FE6818}" srcOrd="0" destOrd="0" presId="urn:microsoft.com/office/officeart/2005/8/layout/hierarchy3#1"/>
    <dgm:cxn modelId="{E576C9FE-1A6C-4F26-BAD3-E9CB35B56559}" type="presOf" srcId="{889E6519-54E9-4761-BC54-52A8EF261C23}" destId="{6D7B5EEF-C63A-400E-B214-8429FF6DFBBF}" srcOrd="0" destOrd="0" presId="urn:microsoft.com/office/officeart/2005/8/layout/hierarchy3#1"/>
    <dgm:cxn modelId="{59D8F553-2C82-4465-8C30-C04FE67A9035}" srcId="{98CB974B-45AB-44C2-BAFD-58953C68893C}" destId="{CE082815-86DD-4E18-A0E8-8BD35A1D697E}" srcOrd="0" destOrd="0" parTransId="{77DD05D6-A7C3-4172-BB71-585D2D2087A6}" sibTransId="{8A1D8C54-F71B-4BC0-B382-741688184C34}"/>
    <dgm:cxn modelId="{069C48A2-2C16-4C80-8933-3AAD64A9818A}" type="presOf" srcId="{8315759A-5FBE-44CB-A9E4-EAFA957935CA}" destId="{BF2C3B0A-482D-40F5-9E34-BD32377AAE27}" srcOrd="0" destOrd="0" presId="urn:microsoft.com/office/officeart/2005/8/layout/hierarchy3#1"/>
    <dgm:cxn modelId="{78BFAB37-C391-4374-A292-413ECF62AB19}" srcId="{98CB974B-45AB-44C2-BAFD-58953C68893C}" destId="{422F61B9-D2A4-4C18-A8F1-0EDDFE38391D}" srcOrd="1" destOrd="0" parTransId="{7982F0CC-2B58-4867-92E2-A11510E2C393}" sibTransId="{8CBB9FDF-64D5-425B-AEDA-F4B2BC4CF802}"/>
    <dgm:cxn modelId="{61B22C91-6F2A-4979-9268-18BC06556FEC}" srcId="{8315759A-5FBE-44CB-A9E4-EAFA957935CA}" destId="{98CB974B-45AB-44C2-BAFD-58953C68893C}" srcOrd="2" destOrd="0" parTransId="{0F199152-E4B2-4A19-9B80-8D1291FECEE5}" sibTransId="{FAC60BD8-0591-4A25-BBA1-0C24C7BFD448}"/>
    <dgm:cxn modelId="{ACAF7B09-E9CE-4841-81FB-D1D29E3C6EE8}" type="presOf" srcId="{27A8B499-1068-46ED-A9C0-7FE682298DA2}" destId="{F163B2EC-01A1-4071-A085-10DC6DF2D47E}" srcOrd="0" destOrd="0" presId="urn:microsoft.com/office/officeart/2005/8/layout/hierarchy3#1"/>
    <dgm:cxn modelId="{3AD67EC6-E3A2-4159-B1F0-9922F7461011}" type="presOf" srcId="{CE082815-86DD-4E18-A0E8-8BD35A1D697E}" destId="{CCE931EB-2488-4972-853E-3A497E74EA9D}" srcOrd="0" destOrd="0" presId="urn:microsoft.com/office/officeart/2005/8/layout/hierarchy3#1"/>
    <dgm:cxn modelId="{A83C4B5F-7F03-4C78-BBFF-9B222EF668AB}" type="presOf" srcId="{93D3DE73-EA14-4A54-A76C-B8FC30B07846}" destId="{DEAE0425-4134-4A60-863B-6105F08BCF89}" srcOrd="0" destOrd="0" presId="urn:microsoft.com/office/officeart/2005/8/layout/hierarchy3#1"/>
    <dgm:cxn modelId="{46ABD1B9-77A0-465A-A608-DA6A8E63E2BD}" type="presOf" srcId="{E88C2198-E768-4D6C-B11C-525F77712615}" destId="{E6187AD7-132A-454F-8AA0-40FFA895D2C9}" srcOrd="0" destOrd="0" presId="urn:microsoft.com/office/officeart/2005/8/layout/hierarchy3#1"/>
    <dgm:cxn modelId="{AF29801C-F4FA-4561-8973-D89FE1947C8F}" type="presOf" srcId="{948FE249-2179-48BF-9E03-1D3089017438}" destId="{278849BE-1D4D-4574-BA1D-447D8DA80C5C}" srcOrd="0" destOrd="0" presId="urn:microsoft.com/office/officeart/2005/8/layout/hierarchy3#1"/>
    <dgm:cxn modelId="{2513056F-6F50-42C2-AF7F-E3BEAA2FD654}" type="presOf" srcId="{7982F0CC-2B58-4867-92E2-A11510E2C393}" destId="{67876877-42CB-4E10-AB0A-1C11F029115E}" srcOrd="0" destOrd="0" presId="urn:microsoft.com/office/officeart/2005/8/layout/hierarchy3#1"/>
    <dgm:cxn modelId="{944B3902-FCED-4976-A095-3F6FC5ED6B23}" type="presOf" srcId="{4EF0FFC5-CCAA-44AD-9614-06CB4EEC56A8}" destId="{8F3F8BA7-6F24-4F17-AC18-453A43C3BC72}" srcOrd="0" destOrd="0" presId="urn:microsoft.com/office/officeart/2005/8/layout/hierarchy3#1"/>
    <dgm:cxn modelId="{C877DD1C-AE71-440B-B414-25B12C5C671B}" type="presOf" srcId="{A517299F-802E-4A44-9705-49C111AE6E05}" destId="{72A7B294-679C-49DE-819A-34953A76BE6A}" srcOrd="0" destOrd="0" presId="urn:microsoft.com/office/officeart/2005/8/layout/hierarchy3#1"/>
    <dgm:cxn modelId="{69073026-510A-4A74-88A1-5D6251268609}" srcId="{4EF0FFC5-CCAA-44AD-9614-06CB4EEC56A8}" destId="{9EFA1D89-65A4-4C4F-A4AB-B27D1E4346AE}" srcOrd="1" destOrd="0" parTransId="{45C0F386-246C-442B-9875-6A2FE7FB9434}" sibTransId="{10FFB507-B97B-44D9-A9CD-71C8C2B7C4E7}"/>
    <dgm:cxn modelId="{23B5301E-D2D3-42BA-A8F6-5E346E872AE8}" srcId="{E88C2198-E768-4D6C-B11C-525F77712615}" destId="{A517299F-802E-4A44-9705-49C111AE6E05}" srcOrd="2" destOrd="0" parTransId="{37512786-8DBC-49AA-A52B-BED35515BAF2}" sibTransId="{51F2FF8E-3EE2-435D-8B8B-7A830633C395}"/>
    <dgm:cxn modelId="{F06F7127-E29F-4B47-A073-DF1FE8B2A42F}" type="presOf" srcId="{E4258433-A704-4AAB-862D-355837936971}" destId="{B65AC215-0020-4235-9844-AE6C6FCFE36E}" srcOrd="0" destOrd="0" presId="urn:microsoft.com/office/officeart/2005/8/layout/hierarchy3#1"/>
    <dgm:cxn modelId="{B00134F8-F701-4CE7-B340-19D6B9017640}" type="presOf" srcId="{77DD05D6-A7C3-4172-BB71-585D2D2087A6}" destId="{57FB927B-87B6-4790-950B-8A4F77ACE930}" srcOrd="0" destOrd="0" presId="urn:microsoft.com/office/officeart/2005/8/layout/hierarchy3#1"/>
    <dgm:cxn modelId="{CFF613C9-C3BB-414D-8EE4-B942F834D890}" srcId="{E88C2198-E768-4D6C-B11C-525F77712615}" destId="{93D3DE73-EA14-4A54-A76C-B8FC30B07846}" srcOrd="0" destOrd="0" parTransId="{27A8B499-1068-46ED-A9C0-7FE682298DA2}" sibTransId="{EF7F9E18-45FA-4107-8253-C1FE4FE893CA}"/>
    <dgm:cxn modelId="{7D20BB50-C977-4777-92BB-6333C8CF3775}" type="presOf" srcId="{4EF0FFC5-CCAA-44AD-9614-06CB4EEC56A8}" destId="{EF13F78D-564D-442D-AD53-34235A976DF2}" srcOrd="1" destOrd="0" presId="urn:microsoft.com/office/officeart/2005/8/layout/hierarchy3#1"/>
    <dgm:cxn modelId="{013BCF9E-0D74-4E41-8629-DF5D09E573CA}" type="presOf" srcId="{422F61B9-D2A4-4C18-A8F1-0EDDFE38391D}" destId="{3E6F19EA-38A4-46D5-998E-7B8FDAE92B58}" srcOrd="0" destOrd="0" presId="urn:microsoft.com/office/officeart/2005/8/layout/hierarchy3#1"/>
    <dgm:cxn modelId="{EE7AB3D3-AE67-4928-905B-D2F4C4D7700F}" type="presOf" srcId="{98CB974B-45AB-44C2-BAFD-58953C68893C}" destId="{499AEBD6-8DA3-4A3D-ADDA-6A7F29131A20}" srcOrd="1" destOrd="0" presId="urn:microsoft.com/office/officeart/2005/8/layout/hierarchy3#1"/>
    <dgm:cxn modelId="{848E7793-10B8-48CB-A684-1027DC0556ED}" srcId="{8315759A-5FBE-44CB-A9E4-EAFA957935CA}" destId="{4EF0FFC5-CCAA-44AD-9614-06CB4EEC56A8}" srcOrd="1" destOrd="0" parTransId="{190B7C82-B64E-452A-A70B-4B987C9271B8}" sibTransId="{4AC9C8F2-F66D-4E9A-A5A2-7C364BB885DD}"/>
    <dgm:cxn modelId="{8BD609EF-D6CA-4981-B106-EBB758E92CDB}" type="presParOf" srcId="{BF2C3B0A-482D-40F5-9E34-BD32377AAE27}" destId="{341F4FDB-BB94-4886-B00E-C1D7E89D3125}" srcOrd="0" destOrd="0" presId="urn:microsoft.com/office/officeart/2005/8/layout/hierarchy3#1"/>
    <dgm:cxn modelId="{E1881840-480A-40DF-ABC1-6612DC6B00E7}" type="presParOf" srcId="{341F4FDB-BB94-4886-B00E-C1D7E89D3125}" destId="{16016AAB-4E05-42E9-A95D-860AD94464F3}" srcOrd="0" destOrd="0" presId="urn:microsoft.com/office/officeart/2005/8/layout/hierarchy3#1"/>
    <dgm:cxn modelId="{633B01AF-65AD-4FF1-ACF6-979221868D07}" type="presParOf" srcId="{16016AAB-4E05-42E9-A95D-860AD94464F3}" destId="{E6187AD7-132A-454F-8AA0-40FFA895D2C9}" srcOrd="0" destOrd="0" presId="urn:microsoft.com/office/officeart/2005/8/layout/hierarchy3#1"/>
    <dgm:cxn modelId="{FD306EEA-E9CC-45A5-B962-19103201536E}" type="presParOf" srcId="{16016AAB-4E05-42E9-A95D-860AD94464F3}" destId="{4B0A3AF9-7062-429A-8F77-BCCDAF403DD5}" srcOrd="1" destOrd="0" presId="urn:microsoft.com/office/officeart/2005/8/layout/hierarchy3#1"/>
    <dgm:cxn modelId="{0DA19999-4CF6-484C-9A1B-C3C2806A1C05}" type="presParOf" srcId="{341F4FDB-BB94-4886-B00E-C1D7E89D3125}" destId="{545DE77A-2E92-4CD6-B208-CF5F2AE5D5F5}" srcOrd="1" destOrd="0" presId="urn:microsoft.com/office/officeart/2005/8/layout/hierarchy3#1"/>
    <dgm:cxn modelId="{AE817A92-2C24-49EF-AECC-70EC4273BD41}" type="presParOf" srcId="{545DE77A-2E92-4CD6-B208-CF5F2AE5D5F5}" destId="{F163B2EC-01A1-4071-A085-10DC6DF2D47E}" srcOrd="0" destOrd="0" presId="urn:microsoft.com/office/officeart/2005/8/layout/hierarchy3#1"/>
    <dgm:cxn modelId="{20FC055B-7920-4B01-8450-384C23682973}" type="presParOf" srcId="{545DE77A-2E92-4CD6-B208-CF5F2AE5D5F5}" destId="{DEAE0425-4134-4A60-863B-6105F08BCF89}" srcOrd="1" destOrd="0" presId="urn:microsoft.com/office/officeart/2005/8/layout/hierarchy3#1"/>
    <dgm:cxn modelId="{BC54D2DF-89E6-45E3-9DBC-F365E78ABD93}" type="presParOf" srcId="{545DE77A-2E92-4CD6-B208-CF5F2AE5D5F5}" destId="{B65AC215-0020-4235-9844-AE6C6FCFE36E}" srcOrd="2" destOrd="0" presId="urn:microsoft.com/office/officeart/2005/8/layout/hierarchy3#1"/>
    <dgm:cxn modelId="{824F01C3-591C-4D1A-8C90-9E05A7F52CC3}" type="presParOf" srcId="{545DE77A-2E92-4CD6-B208-CF5F2AE5D5F5}" destId="{278849BE-1D4D-4574-BA1D-447D8DA80C5C}" srcOrd="3" destOrd="0" presId="urn:microsoft.com/office/officeart/2005/8/layout/hierarchy3#1"/>
    <dgm:cxn modelId="{6CA5DB13-EDE9-42CF-936F-34DCAF0810F8}" type="presParOf" srcId="{545DE77A-2E92-4CD6-B208-CF5F2AE5D5F5}" destId="{6F11F790-0A23-4CE1-A899-3D4BE3873DCB}" srcOrd="4" destOrd="0" presId="urn:microsoft.com/office/officeart/2005/8/layout/hierarchy3#1"/>
    <dgm:cxn modelId="{EE8075D8-9AA3-4638-876E-451AE16F62D8}" type="presParOf" srcId="{545DE77A-2E92-4CD6-B208-CF5F2AE5D5F5}" destId="{72A7B294-679C-49DE-819A-34953A76BE6A}" srcOrd="5" destOrd="0" presId="urn:microsoft.com/office/officeart/2005/8/layout/hierarchy3#1"/>
    <dgm:cxn modelId="{4AEC864F-916C-430C-8941-D2C0438A3E3F}" type="presParOf" srcId="{BF2C3B0A-482D-40F5-9E34-BD32377AAE27}" destId="{1CFC178B-696E-4621-9DA1-BB7ED0C0391A}" srcOrd="1" destOrd="0" presId="urn:microsoft.com/office/officeart/2005/8/layout/hierarchy3#1"/>
    <dgm:cxn modelId="{23BF536E-FAEE-43FC-B9FB-E4ABB67D1482}" type="presParOf" srcId="{1CFC178B-696E-4621-9DA1-BB7ED0C0391A}" destId="{DD5F94DB-B6F8-4D13-B4B7-4FBB315CB104}" srcOrd="0" destOrd="0" presId="urn:microsoft.com/office/officeart/2005/8/layout/hierarchy3#1"/>
    <dgm:cxn modelId="{B937066F-E0E0-465B-AED0-0152C319EE59}" type="presParOf" srcId="{DD5F94DB-B6F8-4D13-B4B7-4FBB315CB104}" destId="{8F3F8BA7-6F24-4F17-AC18-453A43C3BC72}" srcOrd="0" destOrd="0" presId="urn:microsoft.com/office/officeart/2005/8/layout/hierarchy3#1"/>
    <dgm:cxn modelId="{D8226CCE-FBC7-4FD9-9424-CDA66BB9F9E7}" type="presParOf" srcId="{DD5F94DB-B6F8-4D13-B4B7-4FBB315CB104}" destId="{EF13F78D-564D-442D-AD53-34235A976DF2}" srcOrd="1" destOrd="0" presId="urn:microsoft.com/office/officeart/2005/8/layout/hierarchy3#1"/>
    <dgm:cxn modelId="{42EB26A1-38FB-4FAB-BF5D-0935F573C0B1}" type="presParOf" srcId="{1CFC178B-696E-4621-9DA1-BB7ED0C0391A}" destId="{7A4AE3D3-30BA-4AFE-ABD1-2922292D2DA8}" srcOrd="1" destOrd="0" presId="urn:microsoft.com/office/officeart/2005/8/layout/hierarchy3#1"/>
    <dgm:cxn modelId="{2C8639DE-9A82-49A3-9079-2B9F31B15992}" type="presParOf" srcId="{7A4AE3D3-30BA-4AFE-ABD1-2922292D2DA8}" destId="{9EAC3646-1B5B-4FA3-B9E8-30A01DEB570F}" srcOrd="0" destOrd="0" presId="urn:microsoft.com/office/officeart/2005/8/layout/hierarchy3#1"/>
    <dgm:cxn modelId="{A00EABDC-B265-4309-9B54-FA67DC742F49}" type="presParOf" srcId="{7A4AE3D3-30BA-4AFE-ABD1-2922292D2DA8}" destId="{6D7B5EEF-C63A-400E-B214-8429FF6DFBBF}" srcOrd="1" destOrd="0" presId="urn:microsoft.com/office/officeart/2005/8/layout/hierarchy3#1"/>
    <dgm:cxn modelId="{23BD6A16-20AB-4AFA-B6D5-FD4CF1B70977}" type="presParOf" srcId="{7A4AE3D3-30BA-4AFE-ABD1-2922292D2DA8}" destId="{96BB2BAC-7F31-434A-9C98-B36CA0FE6818}" srcOrd="2" destOrd="0" presId="urn:microsoft.com/office/officeart/2005/8/layout/hierarchy3#1"/>
    <dgm:cxn modelId="{87383A37-C280-423E-A808-1BF3B3768F3D}" type="presParOf" srcId="{7A4AE3D3-30BA-4AFE-ABD1-2922292D2DA8}" destId="{6F2CE7D9-ADD8-407F-8567-582E5980B577}" srcOrd="3" destOrd="0" presId="urn:microsoft.com/office/officeart/2005/8/layout/hierarchy3#1"/>
    <dgm:cxn modelId="{F64CD259-27BA-46C1-9879-FA2915C7AFB3}" type="presParOf" srcId="{BF2C3B0A-482D-40F5-9E34-BD32377AAE27}" destId="{A1758A11-01BE-4D0D-BB23-2F66E827EE02}" srcOrd="2" destOrd="0" presId="urn:microsoft.com/office/officeart/2005/8/layout/hierarchy3#1"/>
    <dgm:cxn modelId="{45549FF4-662F-47DA-A509-2A4F9BC1F4F1}" type="presParOf" srcId="{A1758A11-01BE-4D0D-BB23-2F66E827EE02}" destId="{42243880-E184-49A3-A8AC-FEEF58FCFD4B}" srcOrd="0" destOrd="0" presId="urn:microsoft.com/office/officeart/2005/8/layout/hierarchy3#1"/>
    <dgm:cxn modelId="{DBDEFF35-C1D5-4088-8852-58E6F365A799}" type="presParOf" srcId="{42243880-E184-49A3-A8AC-FEEF58FCFD4B}" destId="{1E372FEA-7D2F-4C52-8D19-7B8A7B636561}" srcOrd="0" destOrd="0" presId="urn:microsoft.com/office/officeart/2005/8/layout/hierarchy3#1"/>
    <dgm:cxn modelId="{950EF94B-3A9D-47B6-A436-A8A65685B2C6}" type="presParOf" srcId="{42243880-E184-49A3-A8AC-FEEF58FCFD4B}" destId="{499AEBD6-8DA3-4A3D-ADDA-6A7F29131A20}" srcOrd="1" destOrd="0" presId="urn:microsoft.com/office/officeart/2005/8/layout/hierarchy3#1"/>
    <dgm:cxn modelId="{8389ACD4-1D01-4C26-8C97-09BABD613CAD}" type="presParOf" srcId="{A1758A11-01BE-4D0D-BB23-2F66E827EE02}" destId="{4A06C3BB-482D-4C3C-9265-981080D7EC10}" srcOrd="1" destOrd="0" presId="urn:microsoft.com/office/officeart/2005/8/layout/hierarchy3#1"/>
    <dgm:cxn modelId="{BD3A0C68-5F2C-476D-91B6-18FD3301150C}" type="presParOf" srcId="{4A06C3BB-482D-4C3C-9265-981080D7EC10}" destId="{57FB927B-87B6-4790-950B-8A4F77ACE930}" srcOrd="0" destOrd="0" presId="urn:microsoft.com/office/officeart/2005/8/layout/hierarchy3#1"/>
    <dgm:cxn modelId="{1EE97740-93A3-40D3-A784-5785FF201198}" type="presParOf" srcId="{4A06C3BB-482D-4C3C-9265-981080D7EC10}" destId="{CCE931EB-2488-4972-853E-3A497E74EA9D}" srcOrd="1" destOrd="0" presId="urn:microsoft.com/office/officeart/2005/8/layout/hierarchy3#1"/>
    <dgm:cxn modelId="{D7829EDF-7B30-414B-8FAB-F69998788ECB}" type="presParOf" srcId="{4A06C3BB-482D-4C3C-9265-981080D7EC10}" destId="{67876877-42CB-4E10-AB0A-1C11F029115E}" srcOrd="2" destOrd="0" presId="urn:microsoft.com/office/officeart/2005/8/layout/hierarchy3#1"/>
    <dgm:cxn modelId="{E5A693BB-CE9B-4B80-A726-B54CF0991F01}" type="presParOf" srcId="{4A06C3BB-482D-4C3C-9265-981080D7EC10}" destId="{3E6F19EA-38A4-46D5-998E-7B8FDAE92B58}" srcOrd="3" destOrd="0" presId="urn:microsoft.com/office/officeart/2005/8/layout/hierarchy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E70CCA0D-0CA4-674A-844A-413CF126991B}" type="presOf" srcId="{7638F483-EC40-4669-A117-0C6040B4A66B}" destId="{A4529214-DB2D-4B21-8831-F60F2A376559}" srcOrd="1" destOrd="0" presId="urn:microsoft.com/office/officeart/2009/3/layout/HorizontalOrganizationChart"/>
    <dgm:cxn modelId="{FB3D552D-3416-2649-8BB4-FF1DB0E385F2}" type="presOf" srcId="{7638F483-EC40-4669-A117-0C6040B4A66B}" destId="{86A07B8D-FF15-4EFF-8681-05A46BF1E797}" srcOrd="0" destOrd="0" presId="urn:microsoft.com/office/officeart/2009/3/layout/HorizontalOrganizationChart"/>
    <dgm:cxn modelId="{A0EE37BA-447D-6C4E-ACC4-15B32BFEA960}" type="presOf" srcId="{32CCF273-13E7-F34B-A03D-CE20C7E427C3}" destId="{3F1E01D9-5E02-9E4C-9108-E7A21719D88D}" srcOrd="0" destOrd="0" presId="urn:microsoft.com/office/officeart/2009/3/layout/HorizontalOrganizationChart"/>
    <dgm:cxn modelId="{3DD51115-9D65-2A4E-8F61-A08FF98B8A9E}"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BF93794-8B93-114B-BACA-C618DE351931}" type="presOf" srcId="{3FA44A42-E0AE-412C-8071-9A37D30DD567}" destId="{CBD704CC-8D6F-4C39-AFA6-3825EE74A965}" srcOrd="1" destOrd="0" presId="urn:microsoft.com/office/officeart/2009/3/layout/HorizontalOrganizationChart"/>
    <dgm:cxn modelId="{E56DF42F-D5E4-AE4B-86CF-57CEC02AEE73}" type="presOf" srcId="{3FA44A42-E0AE-412C-8071-9A37D30DD567}" destId="{22C8BBC7-02FA-4EF0-899A-834C1FEE39E3}" srcOrd="0" destOrd="0" presId="urn:microsoft.com/office/officeart/2009/3/layout/HorizontalOrganizationChart"/>
    <dgm:cxn modelId="{A1A4EEDC-BD2C-4D42-82F6-BBADE132ECF0}" type="presOf" srcId="{5811DC2D-E2B4-5044-B9CC-83D3F2EE272C}" destId="{07BB58DF-2C0E-5D4B-B22B-EFAAEAD11618}" srcOrd="1" destOrd="0" presId="urn:microsoft.com/office/officeart/2009/3/layout/HorizontalOrganizationChart"/>
    <dgm:cxn modelId="{42D974FE-76E3-6F41-ADC6-6A4E711FACE2}" type="presOf" srcId="{E2369F6E-DA59-4F6E-BD69-6CAA013A82BE}" destId="{CD82D2C2-9EF5-4CA0-9CEE-9265A38A1F4A}"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6211384D-8E1D-A948-B093-CA7FC2DEF3E1}" type="presOf" srcId="{5811DC2D-E2B4-5044-B9CC-83D3F2EE272C}" destId="{8FFE89F4-9A8B-E841-98C0-F1ED7D330E33}" srcOrd="0" destOrd="0" presId="urn:microsoft.com/office/officeart/2009/3/layout/HorizontalOrganizationChart"/>
    <dgm:cxn modelId="{CA8F281F-68CE-854A-BA9F-6987E2F66DCE}" type="presOf" srcId="{9AC2E227-803C-4016-BF2C-9291B6CAA290}" destId="{9CD41DA5-A8A9-4189-B933-DCF665F7DF2D}" srcOrd="1" destOrd="0" presId="urn:microsoft.com/office/officeart/2009/3/layout/HorizontalOrganizationChart"/>
    <dgm:cxn modelId="{DBD10C15-25B4-0145-8905-FF941665C621}" type="presOf" srcId="{57E64457-75B6-40DF-86BF-80888D7FBBC5}" destId="{72A5A8A1-C34D-4CC9-B014-4EDC4C60B5CB}"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72E274EC-3B8E-3C40-A643-80B8A410C8DA}" type="presOf" srcId="{F05BBA42-D7AF-4BA0-8C3F-85B1FE28E48F}" destId="{18DB143D-9E27-4E02-AFA5-F665953CBC10}" srcOrd="0" destOrd="0" presId="urn:microsoft.com/office/officeart/2009/3/layout/HorizontalOrganizationChart"/>
    <dgm:cxn modelId="{78726989-91E2-174C-8E6D-63E8AE9E8EA1}" type="presParOf" srcId="{18DB143D-9E27-4E02-AFA5-F665953CBC10}" destId="{07E01157-B979-4F6B-B892-75DB2A2B8B0F}" srcOrd="0" destOrd="0" presId="urn:microsoft.com/office/officeart/2009/3/layout/HorizontalOrganizationChart"/>
    <dgm:cxn modelId="{690108B1-7F9F-6546-9ED8-E274642B2257}" type="presParOf" srcId="{07E01157-B979-4F6B-B892-75DB2A2B8B0F}" destId="{F686C23F-604E-4653-B2CB-27DBB6BED631}" srcOrd="0" destOrd="0" presId="urn:microsoft.com/office/officeart/2009/3/layout/HorizontalOrganizationChart"/>
    <dgm:cxn modelId="{9B218BD5-BB85-C24A-B441-1DE9D92CF857}" type="presParOf" srcId="{F686C23F-604E-4653-B2CB-27DBB6BED631}" destId="{2A2AFDF2-2568-44F8-842C-3BFD70D9F2B1}" srcOrd="0" destOrd="0" presId="urn:microsoft.com/office/officeart/2009/3/layout/HorizontalOrganizationChart"/>
    <dgm:cxn modelId="{D987A6E1-E706-1947-B68F-5ADFAA6CFABE}" type="presParOf" srcId="{F686C23F-604E-4653-B2CB-27DBB6BED631}" destId="{9CD41DA5-A8A9-4189-B933-DCF665F7DF2D}" srcOrd="1" destOrd="0" presId="urn:microsoft.com/office/officeart/2009/3/layout/HorizontalOrganizationChart"/>
    <dgm:cxn modelId="{1C4E196E-A68F-6447-87F2-9269395CA5A4}" type="presParOf" srcId="{07E01157-B979-4F6B-B892-75DB2A2B8B0F}" destId="{96876921-77F4-4E08-9148-E99125692808}" srcOrd="1" destOrd="0" presId="urn:microsoft.com/office/officeart/2009/3/layout/HorizontalOrganizationChart"/>
    <dgm:cxn modelId="{3E4032BA-A3C1-444E-97AF-9A54F331BEF7}" type="presParOf" srcId="{96876921-77F4-4E08-9148-E99125692808}" destId="{CD82D2C2-9EF5-4CA0-9CEE-9265A38A1F4A}" srcOrd="0" destOrd="0" presId="urn:microsoft.com/office/officeart/2009/3/layout/HorizontalOrganizationChart"/>
    <dgm:cxn modelId="{E41963A3-0EFB-F542-9709-AC12FFAC0FEC}" type="presParOf" srcId="{96876921-77F4-4E08-9148-E99125692808}" destId="{9441C830-A66B-4AFB-9252-8069549D4F0A}" srcOrd="1" destOrd="0" presId="urn:microsoft.com/office/officeart/2009/3/layout/HorizontalOrganizationChart"/>
    <dgm:cxn modelId="{FF710BDB-455E-AD4F-9E2D-32A6E724519E}" type="presParOf" srcId="{9441C830-A66B-4AFB-9252-8069549D4F0A}" destId="{FEAC7974-4462-4948-9F19-4D53C38CC88A}" srcOrd="0" destOrd="0" presId="urn:microsoft.com/office/officeart/2009/3/layout/HorizontalOrganizationChart"/>
    <dgm:cxn modelId="{AA67DFB0-A40D-8A4C-9AF8-BC88F5BE5DED}" type="presParOf" srcId="{FEAC7974-4462-4948-9F19-4D53C38CC88A}" destId="{22C8BBC7-02FA-4EF0-899A-834C1FEE39E3}" srcOrd="0" destOrd="0" presId="urn:microsoft.com/office/officeart/2009/3/layout/HorizontalOrganizationChart"/>
    <dgm:cxn modelId="{45220432-6A72-804A-8ACE-040D9314FD0F}" type="presParOf" srcId="{FEAC7974-4462-4948-9F19-4D53C38CC88A}" destId="{CBD704CC-8D6F-4C39-AFA6-3825EE74A965}" srcOrd="1" destOrd="0" presId="urn:microsoft.com/office/officeart/2009/3/layout/HorizontalOrganizationChart"/>
    <dgm:cxn modelId="{742A49B9-9564-5944-8754-B4F9D225B9E6}" type="presParOf" srcId="{9441C830-A66B-4AFB-9252-8069549D4F0A}" destId="{C4FE27A9-6818-468D-8F72-5DEAE64958BC}" srcOrd="1" destOrd="0" presId="urn:microsoft.com/office/officeart/2009/3/layout/HorizontalOrganizationChart"/>
    <dgm:cxn modelId="{A39B9AA8-0258-D743-8261-9E7CEDB3DACF}" type="presParOf" srcId="{9441C830-A66B-4AFB-9252-8069549D4F0A}" destId="{B9E24DCA-DEF6-41DD-8228-40542DF88903}" srcOrd="2" destOrd="0" presId="urn:microsoft.com/office/officeart/2009/3/layout/HorizontalOrganizationChart"/>
    <dgm:cxn modelId="{0AA08EFE-D1CF-A043-829C-945C8B4E605F}" type="presParOf" srcId="{96876921-77F4-4E08-9148-E99125692808}" destId="{72A5A8A1-C34D-4CC9-B014-4EDC4C60B5CB}" srcOrd="2" destOrd="0" presId="urn:microsoft.com/office/officeart/2009/3/layout/HorizontalOrganizationChart"/>
    <dgm:cxn modelId="{AFA89D04-A459-CC4C-ACC6-644A29D9E242}" type="presParOf" srcId="{96876921-77F4-4E08-9148-E99125692808}" destId="{99464D45-2B22-432F-8F6C-3394CEC310A7}" srcOrd="3" destOrd="0" presId="urn:microsoft.com/office/officeart/2009/3/layout/HorizontalOrganizationChart"/>
    <dgm:cxn modelId="{0C307A1E-D8C2-1F4F-B07F-BF74589660EF}" type="presParOf" srcId="{99464D45-2B22-432F-8F6C-3394CEC310A7}" destId="{7EEFA05D-0146-474D-BB41-35A44BBAC0EB}" srcOrd="0" destOrd="0" presId="urn:microsoft.com/office/officeart/2009/3/layout/HorizontalOrganizationChart"/>
    <dgm:cxn modelId="{06EF315D-F752-F245-B1B8-A23AB8D31D4C}" type="presParOf" srcId="{7EEFA05D-0146-474D-BB41-35A44BBAC0EB}" destId="{86A07B8D-FF15-4EFF-8681-05A46BF1E797}" srcOrd="0" destOrd="0" presId="urn:microsoft.com/office/officeart/2009/3/layout/HorizontalOrganizationChart"/>
    <dgm:cxn modelId="{C2E78B24-25E5-3A44-801E-19CDB163E8B3}" type="presParOf" srcId="{7EEFA05D-0146-474D-BB41-35A44BBAC0EB}" destId="{A4529214-DB2D-4B21-8831-F60F2A376559}" srcOrd="1" destOrd="0" presId="urn:microsoft.com/office/officeart/2009/3/layout/HorizontalOrganizationChart"/>
    <dgm:cxn modelId="{07CB8AB8-B6EB-C84C-B25A-6F2C7767E8C4}" type="presParOf" srcId="{99464D45-2B22-432F-8F6C-3394CEC310A7}" destId="{4C9D6515-EA4F-4DBF-A8FE-0711C70136B1}" srcOrd="1" destOrd="0" presId="urn:microsoft.com/office/officeart/2009/3/layout/HorizontalOrganizationChart"/>
    <dgm:cxn modelId="{C4B1D6F0-E0C3-544D-ABBB-921BF3C6ECF2}" type="presParOf" srcId="{99464D45-2B22-432F-8F6C-3394CEC310A7}" destId="{686779DB-34D3-4F60-84B6-A35826FF3C2A}" srcOrd="2" destOrd="0" presId="urn:microsoft.com/office/officeart/2009/3/layout/HorizontalOrganizationChart"/>
    <dgm:cxn modelId="{8320DDD9-3A18-854C-8352-76315241ACBC}" type="presParOf" srcId="{96876921-77F4-4E08-9148-E99125692808}" destId="{3F1E01D9-5E02-9E4C-9108-E7A21719D88D}" srcOrd="4" destOrd="0" presId="urn:microsoft.com/office/officeart/2009/3/layout/HorizontalOrganizationChart"/>
    <dgm:cxn modelId="{7B0AE64E-9CE4-D940-9AE1-63BB51481799}" type="presParOf" srcId="{96876921-77F4-4E08-9148-E99125692808}" destId="{0CDFBA50-19EC-B94F-B193-6150FB2BAEE0}" srcOrd="5" destOrd="0" presId="urn:microsoft.com/office/officeart/2009/3/layout/HorizontalOrganizationChart"/>
    <dgm:cxn modelId="{472AC7A0-428F-BE46-8258-D67EF95C10B6}" type="presParOf" srcId="{0CDFBA50-19EC-B94F-B193-6150FB2BAEE0}" destId="{89C5D381-9245-DB45-97D4-9D93E59502B9}" srcOrd="0" destOrd="0" presId="urn:microsoft.com/office/officeart/2009/3/layout/HorizontalOrganizationChart"/>
    <dgm:cxn modelId="{9A6E7800-DF6C-144B-B8E4-86A4A9BDDCFE}" type="presParOf" srcId="{89C5D381-9245-DB45-97D4-9D93E59502B9}" destId="{8FFE89F4-9A8B-E841-98C0-F1ED7D330E33}" srcOrd="0" destOrd="0" presId="urn:microsoft.com/office/officeart/2009/3/layout/HorizontalOrganizationChart"/>
    <dgm:cxn modelId="{C27EA147-5809-274D-B1AC-2304B590DA18}" type="presParOf" srcId="{89C5D381-9245-DB45-97D4-9D93E59502B9}" destId="{07BB58DF-2C0E-5D4B-B22B-EFAAEAD11618}" srcOrd="1" destOrd="0" presId="urn:microsoft.com/office/officeart/2009/3/layout/HorizontalOrganizationChart"/>
    <dgm:cxn modelId="{2627F547-06A3-9C41-A991-0C779ED850EE}" type="presParOf" srcId="{0CDFBA50-19EC-B94F-B193-6150FB2BAEE0}" destId="{8112A080-203E-2947-A6C7-C3333138ECB2}" srcOrd="1" destOrd="0" presId="urn:microsoft.com/office/officeart/2009/3/layout/HorizontalOrganizationChart"/>
    <dgm:cxn modelId="{BD057D07-18C2-A644-8223-9E1CE1455B80}" type="presParOf" srcId="{0CDFBA50-19EC-B94F-B193-6150FB2BAEE0}" destId="{967DB294-6F06-5842-A466-863D242D4C5C}" srcOrd="2" destOrd="0" presId="urn:microsoft.com/office/officeart/2009/3/layout/HorizontalOrganizationChart"/>
    <dgm:cxn modelId="{E9B7AC84-90A3-8C41-A3BB-C1AE68C6AAC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a:solidFill>
          <a:schemeClr val="accent2"/>
        </a:solidFill>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9AF0FBDB-3C89-F44F-848C-BA2014451F40}" type="presOf" srcId="{7638F483-EC40-4669-A117-0C6040B4A66B}" destId="{A4529214-DB2D-4B21-8831-F60F2A376559}" srcOrd="1" destOrd="0" presId="urn:microsoft.com/office/officeart/2009/3/layout/HorizontalOrganizationChart"/>
    <dgm:cxn modelId="{C92E76BD-DED2-4842-9FB6-DE35DC0114A1}" type="presOf" srcId="{E2369F6E-DA59-4F6E-BD69-6CAA013A82BE}" destId="{CD82D2C2-9EF5-4CA0-9CEE-9265A38A1F4A}" srcOrd="0" destOrd="0" presId="urn:microsoft.com/office/officeart/2009/3/layout/HorizontalOrganizationChart"/>
    <dgm:cxn modelId="{FE8DE0B4-59CA-4B44-A28F-6BFB18F23C4E}" type="presOf" srcId="{7638F483-EC40-4669-A117-0C6040B4A66B}" destId="{86A07B8D-FF15-4EFF-8681-05A46BF1E797}" srcOrd="0" destOrd="0" presId="urn:microsoft.com/office/officeart/2009/3/layout/HorizontalOrganizationChart"/>
    <dgm:cxn modelId="{FAB88753-B360-FA48-9F40-736D18BB8363}"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0946DDF-6D65-A04A-910C-A718B1C74FD5}" type="presOf" srcId="{9AC2E227-803C-4016-BF2C-9291B6CAA290}" destId="{9CD41DA5-A8A9-4189-B933-DCF665F7DF2D}" srcOrd="1" destOrd="0" presId="urn:microsoft.com/office/officeart/2009/3/layout/HorizontalOrganizationChart"/>
    <dgm:cxn modelId="{284C2810-3A2F-5C4D-A679-BE99F9DEF835}" type="presOf" srcId="{18A5DCF8-381A-9740-A1DC-D1A5033A3647}" destId="{B94BF64B-9716-424E-A851-42E8E7B2B9A7}" srcOrd="0" destOrd="0" presId="urn:microsoft.com/office/officeart/2009/3/layout/HorizontalOrganizationChart"/>
    <dgm:cxn modelId="{8C8DC824-6814-354A-AE78-8B456F77EE64}"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262CD1A-6FC9-CF46-959B-F3388DD2A3C1}" type="presOf" srcId="{3FA44A42-E0AE-412C-8071-9A37D30DD567}" destId="{CBD704CC-8D6F-4C39-AFA6-3825EE74A965}" srcOrd="1" destOrd="0" presId="urn:microsoft.com/office/officeart/2009/3/layout/HorizontalOrganizationChart"/>
    <dgm:cxn modelId="{3527BFF1-BE79-B248-8EC9-FBC1C4CF68AD}"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F9C7398-3192-AB49-A3B6-BB6FB6EC6F6F}" type="presOf" srcId="{3FA44A42-E0AE-412C-8071-9A37D30DD567}" destId="{22C8BBC7-02FA-4EF0-899A-834C1FEE39E3}" srcOrd="0" destOrd="0" presId="urn:microsoft.com/office/officeart/2009/3/layout/HorizontalOrganizationChart"/>
    <dgm:cxn modelId="{C1BD203D-C0EF-1C4B-B49E-548E5BA0933C}" type="presOf" srcId="{57E64457-75B6-40DF-86BF-80888D7FBBC5}" destId="{72A5A8A1-C34D-4CC9-B014-4EDC4C60B5CB}"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117A6C8F-07A1-8842-918D-35CEE910E718}" type="presOf" srcId="{87585F0D-6A81-F747-99EB-D14B33EBB618}" destId="{A73C4A40-2D47-BF42-9EF8-B3BEE9451F45}" srcOrd="0" destOrd="0" presId="urn:microsoft.com/office/officeart/2009/3/layout/HorizontalOrganizationChart"/>
    <dgm:cxn modelId="{FAFF3753-B8A9-7B42-97E5-4B51991AD6AD}" type="presParOf" srcId="{18DB143D-9E27-4E02-AFA5-F665953CBC10}" destId="{07E01157-B979-4F6B-B892-75DB2A2B8B0F}" srcOrd="0" destOrd="0" presId="urn:microsoft.com/office/officeart/2009/3/layout/HorizontalOrganizationChart"/>
    <dgm:cxn modelId="{E2A4C8AB-E6EB-5943-A286-1980182509DE}" type="presParOf" srcId="{07E01157-B979-4F6B-B892-75DB2A2B8B0F}" destId="{F686C23F-604E-4653-B2CB-27DBB6BED631}" srcOrd="0" destOrd="0" presId="urn:microsoft.com/office/officeart/2009/3/layout/HorizontalOrganizationChart"/>
    <dgm:cxn modelId="{059E6E63-A269-944A-B277-91986D895275}" type="presParOf" srcId="{F686C23F-604E-4653-B2CB-27DBB6BED631}" destId="{2A2AFDF2-2568-44F8-842C-3BFD70D9F2B1}" srcOrd="0" destOrd="0" presId="urn:microsoft.com/office/officeart/2009/3/layout/HorizontalOrganizationChart"/>
    <dgm:cxn modelId="{1514BB0F-4811-0F4B-98AD-F0EA1D41B5D6}" type="presParOf" srcId="{F686C23F-604E-4653-B2CB-27DBB6BED631}" destId="{9CD41DA5-A8A9-4189-B933-DCF665F7DF2D}" srcOrd="1" destOrd="0" presId="urn:microsoft.com/office/officeart/2009/3/layout/HorizontalOrganizationChart"/>
    <dgm:cxn modelId="{FC394452-E911-1D45-BC70-D577F0C5C8FF}" type="presParOf" srcId="{07E01157-B979-4F6B-B892-75DB2A2B8B0F}" destId="{96876921-77F4-4E08-9148-E99125692808}" srcOrd="1" destOrd="0" presId="urn:microsoft.com/office/officeart/2009/3/layout/HorizontalOrganizationChart"/>
    <dgm:cxn modelId="{5FC0008E-7EB5-DC4A-8CC1-4EF92A8670DB}" type="presParOf" srcId="{96876921-77F4-4E08-9148-E99125692808}" destId="{CD82D2C2-9EF5-4CA0-9CEE-9265A38A1F4A}" srcOrd="0" destOrd="0" presId="urn:microsoft.com/office/officeart/2009/3/layout/HorizontalOrganizationChart"/>
    <dgm:cxn modelId="{DCFCA858-7A4E-C243-A044-DBDD83D88A42}" type="presParOf" srcId="{96876921-77F4-4E08-9148-E99125692808}" destId="{9441C830-A66B-4AFB-9252-8069549D4F0A}" srcOrd="1" destOrd="0" presId="urn:microsoft.com/office/officeart/2009/3/layout/HorizontalOrganizationChart"/>
    <dgm:cxn modelId="{2C1B3EA7-BC5E-1F44-8AF7-94640AF6278E}" type="presParOf" srcId="{9441C830-A66B-4AFB-9252-8069549D4F0A}" destId="{FEAC7974-4462-4948-9F19-4D53C38CC88A}" srcOrd="0" destOrd="0" presId="urn:microsoft.com/office/officeart/2009/3/layout/HorizontalOrganizationChart"/>
    <dgm:cxn modelId="{347901B1-3384-7B45-890F-6FB719643CA8}" type="presParOf" srcId="{FEAC7974-4462-4948-9F19-4D53C38CC88A}" destId="{22C8BBC7-02FA-4EF0-899A-834C1FEE39E3}" srcOrd="0" destOrd="0" presId="urn:microsoft.com/office/officeart/2009/3/layout/HorizontalOrganizationChart"/>
    <dgm:cxn modelId="{0A827473-29E7-2D4E-B340-B496AA2DA77F}" type="presParOf" srcId="{FEAC7974-4462-4948-9F19-4D53C38CC88A}" destId="{CBD704CC-8D6F-4C39-AFA6-3825EE74A965}" srcOrd="1" destOrd="0" presId="urn:microsoft.com/office/officeart/2009/3/layout/HorizontalOrganizationChart"/>
    <dgm:cxn modelId="{BC64DA09-4D06-4F43-9CBE-768E79BA4AD0}" type="presParOf" srcId="{9441C830-A66B-4AFB-9252-8069549D4F0A}" destId="{C4FE27A9-6818-468D-8F72-5DEAE64958BC}" srcOrd="1" destOrd="0" presId="urn:microsoft.com/office/officeart/2009/3/layout/HorizontalOrganizationChart"/>
    <dgm:cxn modelId="{BD1D0E3F-1376-7847-9CAB-D92ACBEB073A}" type="presParOf" srcId="{9441C830-A66B-4AFB-9252-8069549D4F0A}" destId="{B9E24DCA-DEF6-41DD-8228-40542DF88903}" srcOrd="2" destOrd="0" presId="urn:microsoft.com/office/officeart/2009/3/layout/HorizontalOrganizationChart"/>
    <dgm:cxn modelId="{4EB002C1-7F98-A749-A30E-1FA0C4AC8E13}" type="presParOf" srcId="{96876921-77F4-4E08-9148-E99125692808}" destId="{72A5A8A1-C34D-4CC9-B014-4EDC4C60B5CB}" srcOrd="2" destOrd="0" presId="urn:microsoft.com/office/officeart/2009/3/layout/HorizontalOrganizationChart"/>
    <dgm:cxn modelId="{464CEC98-8483-2D4E-93DB-4A29E04C125C}" type="presParOf" srcId="{96876921-77F4-4E08-9148-E99125692808}" destId="{99464D45-2B22-432F-8F6C-3394CEC310A7}" srcOrd="3" destOrd="0" presId="urn:microsoft.com/office/officeart/2009/3/layout/HorizontalOrganizationChart"/>
    <dgm:cxn modelId="{5C3670AA-B60A-3345-BFD2-4427EAED91FD}" type="presParOf" srcId="{99464D45-2B22-432F-8F6C-3394CEC310A7}" destId="{7EEFA05D-0146-474D-BB41-35A44BBAC0EB}" srcOrd="0" destOrd="0" presId="urn:microsoft.com/office/officeart/2009/3/layout/HorizontalOrganizationChart"/>
    <dgm:cxn modelId="{3A1D6CDA-570B-B84F-B772-498CC11EFF4D}" type="presParOf" srcId="{7EEFA05D-0146-474D-BB41-35A44BBAC0EB}" destId="{86A07B8D-FF15-4EFF-8681-05A46BF1E797}" srcOrd="0" destOrd="0" presId="urn:microsoft.com/office/officeart/2009/3/layout/HorizontalOrganizationChart"/>
    <dgm:cxn modelId="{DC5DD560-5DA4-9640-AA88-3C6732AD60CB}" type="presParOf" srcId="{7EEFA05D-0146-474D-BB41-35A44BBAC0EB}" destId="{A4529214-DB2D-4B21-8831-F60F2A376559}" srcOrd="1" destOrd="0" presId="urn:microsoft.com/office/officeart/2009/3/layout/HorizontalOrganizationChart"/>
    <dgm:cxn modelId="{1B8E8E58-962E-024C-9BF2-162923FF69B8}" type="presParOf" srcId="{99464D45-2B22-432F-8F6C-3394CEC310A7}" destId="{4C9D6515-EA4F-4DBF-A8FE-0711C70136B1}" srcOrd="1" destOrd="0" presId="urn:microsoft.com/office/officeart/2009/3/layout/HorizontalOrganizationChart"/>
    <dgm:cxn modelId="{BF357069-485A-FA43-BBE3-B93AF5F72034}" type="presParOf" srcId="{99464D45-2B22-432F-8F6C-3394CEC310A7}" destId="{686779DB-34D3-4F60-84B6-A35826FF3C2A}" srcOrd="2" destOrd="0" presId="urn:microsoft.com/office/officeart/2009/3/layout/HorizontalOrganizationChart"/>
    <dgm:cxn modelId="{895BCD1B-F443-354E-84EB-6E2BB999A898}" type="presParOf" srcId="{96876921-77F4-4E08-9148-E99125692808}" destId="{B94BF64B-9716-424E-A851-42E8E7B2B9A7}" srcOrd="4" destOrd="0" presId="urn:microsoft.com/office/officeart/2009/3/layout/HorizontalOrganizationChart"/>
    <dgm:cxn modelId="{73E3AA42-9F9A-2647-8E8C-E2DFC612BD85}" type="presParOf" srcId="{96876921-77F4-4E08-9148-E99125692808}" destId="{31E814C1-FFDD-BA48-BF9D-F3C8FF892503}" srcOrd="5" destOrd="0" presId="urn:microsoft.com/office/officeart/2009/3/layout/HorizontalOrganizationChart"/>
    <dgm:cxn modelId="{C0C36F40-B24C-9C4F-9A14-9C5E1B06A506}" type="presParOf" srcId="{31E814C1-FFDD-BA48-BF9D-F3C8FF892503}" destId="{1780440E-D92A-B040-A710-F8D875101E05}" srcOrd="0" destOrd="0" presId="urn:microsoft.com/office/officeart/2009/3/layout/HorizontalOrganizationChart"/>
    <dgm:cxn modelId="{4F57B15C-839E-EE42-AF77-40184F756706}" type="presParOf" srcId="{1780440E-D92A-B040-A710-F8D875101E05}" destId="{A73C4A40-2D47-BF42-9EF8-B3BEE9451F45}" srcOrd="0" destOrd="0" presId="urn:microsoft.com/office/officeart/2009/3/layout/HorizontalOrganizationChart"/>
    <dgm:cxn modelId="{005051F2-1762-A445-842A-4D8537E5D90A}" type="presParOf" srcId="{1780440E-D92A-B040-A710-F8D875101E05}" destId="{BCDD8BD9-F9D2-4C44-AB56-5005F5FB7B08}" srcOrd="1" destOrd="0" presId="urn:microsoft.com/office/officeart/2009/3/layout/HorizontalOrganizationChart"/>
    <dgm:cxn modelId="{AFFA6D55-52A2-C048-88BC-D9B28C73E456}" type="presParOf" srcId="{31E814C1-FFDD-BA48-BF9D-F3C8FF892503}" destId="{B22D4294-1D49-E046-9CF9-7B480D0762E6}" srcOrd="1" destOrd="0" presId="urn:microsoft.com/office/officeart/2009/3/layout/HorizontalOrganizationChart"/>
    <dgm:cxn modelId="{83C53774-DF04-AD4F-98A2-B4D516F546ED}" type="presParOf" srcId="{31E814C1-FFDD-BA48-BF9D-F3C8FF892503}" destId="{E1D0C206-488D-6348-BEA7-1FE8B1679EF7}" srcOrd="2" destOrd="0" presId="urn:microsoft.com/office/officeart/2009/3/layout/HorizontalOrganizationChart"/>
    <dgm:cxn modelId="{5953BEDC-D421-CA43-81BF-CF009DE9FE01}"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7741C699-8321-CA40-9134-8C7211A1B08A}"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A470C79-2C5C-D64A-925E-3B0AB16A307D}" type="presOf" srcId="{87585F0D-6A81-F747-99EB-D14B33EBB618}" destId="{BCDD8BD9-F9D2-4C44-AB56-5005F5FB7B08}" srcOrd="1" destOrd="0" presId="urn:microsoft.com/office/officeart/2009/3/layout/HorizontalOrganizationChart"/>
    <dgm:cxn modelId="{EE057C67-DF92-3B4A-8B9E-48D62364E293}" type="presOf" srcId="{18A5DCF8-381A-9740-A1DC-D1A5033A3647}" destId="{B94BF64B-9716-424E-A851-42E8E7B2B9A7}" srcOrd="0" destOrd="0" presId="urn:microsoft.com/office/officeart/2009/3/layout/HorizontalOrganizationChart"/>
    <dgm:cxn modelId="{4C86254A-F1F1-494C-8FA5-24AD4CAE0D0F}" type="presOf" srcId="{57E64457-75B6-40DF-86BF-80888D7FBBC5}" destId="{72A5A8A1-C34D-4CC9-B014-4EDC4C60B5CB}" srcOrd="0" destOrd="0" presId="urn:microsoft.com/office/officeart/2009/3/layout/HorizontalOrganizationChart"/>
    <dgm:cxn modelId="{67D05466-8618-2047-931F-4783482162D8}" type="presOf" srcId="{87585F0D-6A81-F747-99EB-D14B33EBB618}" destId="{A73C4A40-2D47-BF42-9EF8-B3BEE9451F45}" srcOrd="0" destOrd="0" presId="urn:microsoft.com/office/officeart/2009/3/layout/HorizontalOrganizationChart"/>
    <dgm:cxn modelId="{799786CD-97C8-B641-B741-E338B8AEDCBD}"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C4E3E2C2-9AC5-444C-BA9F-2FEC8F4B9875}" type="presOf" srcId="{E2369F6E-DA59-4F6E-BD69-6CAA013A82BE}" destId="{CD82D2C2-9EF5-4CA0-9CEE-9265A38A1F4A}" srcOrd="0" destOrd="0" presId="urn:microsoft.com/office/officeart/2009/3/layout/HorizontalOrganizationChart"/>
    <dgm:cxn modelId="{172463E7-23FD-EC4A-810A-6D2C8A2796D7}" type="presOf" srcId="{3FA44A42-E0AE-412C-8071-9A37D30DD567}" destId="{CBD704CC-8D6F-4C39-AFA6-3825EE74A965}" srcOrd="1" destOrd="0" presId="urn:microsoft.com/office/officeart/2009/3/layout/HorizontalOrganizationChart"/>
    <dgm:cxn modelId="{9AB30FDD-F9D0-E04E-B891-F6B3930F35B3}"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5B77DE3F-F9D1-0A4A-8528-FA581B9F5FC2}"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4EA82BD-BF30-984C-AB7F-7EC4F980AC03}" type="presOf" srcId="{7638F483-EC40-4669-A117-0C6040B4A66B}" destId="{86A07B8D-FF15-4EFF-8681-05A46BF1E797}" srcOrd="0" destOrd="0" presId="urn:microsoft.com/office/officeart/2009/3/layout/HorizontalOrganizationChart"/>
    <dgm:cxn modelId="{A5E0B1B4-B810-EB47-A3E0-88A41B3F8AA6}" type="presOf" srcId="{7638F483-EC40-4669-A117-0C6040B4A66B}" destId="{A4529214-DB2D-4B21-8831-F60F2A376559}" srcOrd="1" destOrd="0" presId="urn:microsoft.com/office/officeart/2009/3/layout/HorizontalOrganizationChart"/>
    <dgm:cxn modelId="{66A5A68F-C183-1840-BA4D-715B8F2BFA0C}" type="presParOf" srcId="{18DB143D-9E27-4E02-AFA5-F665953CBC10}" destId="{07E01157-B979-4F6B-B892-75DB2A2B8B0F}" srcOrd="0" destOrd="0" presId="urn:microsoft.com/office/officeart/2009/3/layout/HorizontalOrganizationChart"/>
    <dgm:cxn modelId="{5BE6E89F-3713-1840-AE5F-F492DE693C98}" type="presParOf" srcId="{07E01157-B979-4F6B-B892-75DB2A2B8B0F}" destId="{F686C23F-604E-4653-B2CB-27DBB6BED631}" srcOrd="0" destOrd="0" presId="urn:microsoft.com/office/officeart/2009/3/layout/HorizontalOrganizationChart"/>
    <dgm:cxn modelId="{8F4470E5-8192-2344-A235-79C351E92A8F}" type="presParOf" srcId="{F686C23F-604E-4653-B2CB-27DBB6BED631}" destId="{2A2AFDF2-2568-44F8-842C-3BFD70D9F2B1}" srcOrd="0" destOrd="0" presId="urn:microsoft.com/office/officeart/2009/3/layout/HorizontalOrganizationChart"/>
    <dgm:cxn modelId="{19177EBE-2D07-1B4C-AB19-1698CD56E378}" type="presParOf" srcId="{F686C23F-604E-4653-B2CB-27DBB6BED631}" destId="{9CD41DA5-A8A9-4189-B933-DCF665F7DF2D}" srcOrd="1" destOrd="0" presId="urn:microsoft.com/office/officeart/2009/3/layout/HorizontalOrganizationChart"/>
    <dgm:cxn modelId="{91427982-EB67-E441-B1F1-40519DA4AA03}" type="presParOf" srcId="{07E01157-B979-4F6B-B892-75DB2A2B8B0F}" destId="{96876921-77F4-4E08-9148-E99125692808}" srcOrd="1" destOrd="0" presId="urn:microsoft.com/office/officeart/2009/3/layout/HorizontalOrganizationChart"/>
    <dgm:cxn modelId="{C9E7C691-2D36-AE42-B900-07EF6E756479}" type="presParOf" srcId="{96876921-77F4-4E08-9148-E99125692808}" destId="{CD82D2C2-9EF5-4CA0-9CEE-9265A38A1F4A}" srcOrd="0" destOrd="0" presId="urn:microsoft.com/office/officeart/2009/3/layout/HorizontalOrganizationChart"/>
    <dgm:cxn modelId="{F0C0857B-3194-4546-A4CF-7A15D952B028}" type="presParOf" srcId="{96876921-77F4-4E08-9148-E99125692808}" destId="{9441C830-A66B-4AFB-9252-8069549D4F0A}" srcOrd="1" destOrd="0" presId="urn:microsoft.com/office/officeart/2009/3/layout/HorizontalOrganizationChart"/>
    <dgm:cxn modelId="{4D9802F6-0D77-3E48-B904-990EC4A02275}" type="presParOf" srcId="{9441C830-A66B-4AFB-9252-8069549D4F0A}" destId="{FEAC7974-4462-4948-9F19-4D53C38CC88A}" srcOrd="0" destOrd="0" presId="urn:microsoft.com/office/officeart/2009/3/layout/HorizontalOrganizationChart"/>
    <dgm:cxn modelId="{3C631294-6A76-5F46-8D67-1D677DDE702C}" type="presParOf" srcId="{FEAC7974-4462-4948-9F19-4D53C38CC88A}" destId="{22C8BBC7-02FA-4EF0-899A-834C1FEE39E3}" srcOrd="0" destOrd="0" presId="urn:microsoft.com/office/officeart/2009/3/layout/HorizontalOrganizationChart"/>
    <dgm:cxn modelId="{AE99F28D-1DA3-FB43-AC68-084DB7170DBC}" type="presParOf" srcId="{FEAC7974-4462-4948-9F19-4D53C38CC88A}" destId="{CBD704CC-8D6F-4C39-AFA6-3825EE74A965}" srcOrd="1" destOrd="0" presId="urn:microsoft.com/office/officeart/2009/3/layout/HorizontalOrganizationChart"/>
    <dgm:cxn modelId="{D3E31BA8-E8CC-C048-A31B-CCD4A66E25B7}" type="presParOf" srcId="{9441C830-A66B-4AFB-9252-8069549D4F0A}" destId="{C4FE27A9-6818-468D-8F72-5DEAE64958BC}" srcOrd="1" destOrd="0" presId="urn:microsoft.com/office/officeart/2009/3/layout/HorizontalOrganizationChart"/>
    <dgm:cxn modelId="{F4815544-B357-F242-8ACB-EE48E1D62F5E}" type="presParOf" srcId="{9441C830-A66B-4AFB-9252-8069549D4F0A}" destId="{B9E24DCA-DEF6-41DD-8228-40542DF88903}" srcOrd="2" destOrd="0" presId="urn:microsoft.com/office/officeart/2009/3/layout/HorizontalOrganizationChart"/>
    <dgm:cxn modelId="{0200CDE4-2F1C-C741-8C1F-71908B311215}" type="presParOf" srcId="{96876921-77F4-4E08-9148-E99125692808}" destId="{72A5A8A1-C34D-4CC9-B014-4EDC4C60B5CB}" srcOrd="2" destOrd="0" presId="urn:microsoft.com/office/officeart/2009/3/layout/HorizontalOrganizationChart"/>
    <dgm:cxn modelId="{2295C548-24DE-3B42-9BFE-F6A5ADC867F0}" type="presParOf" srcId="{96876921-77F4-4E08-9148-E99125692808}" destId="{99464D45-2B22-432F-8F6C-3394CEC310A7}" srcOrd="3" destOrd="0" presId="urn:microsoft.com/office/officeart/2009/3/layout/HorizontalOrganizationChart"/>
    <dgm:cxn modelId="{A2D36512-FF24-8E45-84D5-C360335574C4}" type="presParOf" srcId="{99464D45-2B22-432F-8F6C-3394CEC310A7}" destId="{7EEFA05D-0146-474D-BB41-35A44BBAC0EB}" srcOrd="0" destOrd="0" presId="urn:microsoft.com/office/officeart/2009/3/layout/HorizontalOrganizationChart"/>
    <dgm:cxn modelId="{4209A786-D14A-6A4A-8EA0-7B4DC4C62071}" type="presParOf" srcId="{7EEFA05D-0146-474D-BB41-35A44BBAC0EB}" destId="{86A07B8D-FF15-4EFF-8681-05A46BF1E797}" srcOrd="0" destOrd="0" presId="urn:microsoft.com/office/officeart/2009/3/layout/HorizontalOrganizationChart"/>
    <dgm:cxn modelId="{B220C434-90A9-5C47-93D6-DF1B6C8F8872}" type="presParOf" srcId="{7EEFA05D-0146-474D-BB41-35A44BBAC0EB}" destId="{A4529214-DB2D-4B21-8831-F60F2A376559}" srcOrd="1" destOrd="0" presId="urn:microsoft.com/office/officeart/2009/3/layout/HorizontalOrganizationChart"/>
    <dgm:cxn modelId="{6954C6D3-55A3-B64D-977F-E50EB2A6F5A6}" type="presParOf" srcId="{99464D45-2B22-432F-8F6C-3394CEC310A7}" destId="{4C9D6515-EA4F-4DBF-A8FE-0711C70136B1}" srcOrd="1" destOrd="0" presId="urn:microsoft.com/office/officeart/2009/3/layout/HorizontalOrganizationChart"/>
    <dgm:cxn modelId="{73E7EC02-A91D-E04A-AE89-B69EC8796792}" type="presParOf" srcId="{99464D45-2B22-432F-8F6C-3394CEC310A7}" destId="{686779DB-34D3-4F60-84B6-A35826FF3C2A}" srcOrd="2" destOrd="0" presId="urn:microsoft.com/office/officeart/2009/3/layout/HorizontalOrganizationChart"/>
    <dgm:cxn modelId="{EF294408-408B-8C4F-B0C1-DD1E5C4C16A2}" type="presParOf" srcId="{96876921-77F4-4E08-9148-E99125692808}" destId="{B94BF64B-9716-424E-A851-42E8E7B2B9A7}" srcOrd="4" destOrd="0" presId="urn:microsoft.com/office/officeart/2009/3/layout/HorizontalOrganizationChart"/>
    <dgm:cxn modelId="{86720640-407B-0847-860A-F0504C8BDAC4}" type="presParOf" srcId="{96876921-77F4-4E08-9148-E99125692808}" destId="{31E814C1-FFDD-BA48-BF9D-F3C8FF892503}" srcOrd="5" destOrd="0" presId="urn:microsoft.com/office/officeart/2009/3/layout/HorizontalOrganizationChart"/>
    <dgm:cxn modelId="{4E637C3E-48F0-0149-BDB0-3F3CB0FF0F14}" type="presParOf" srcId="{31E814C1-FFDD-BA48-BF9D-F3C8FF892503}" destId="{1780440E-D92A-B040-A710-F8D875101E05}" srcOrd="0" destOrd="0" presId="urn:microsoft.com/office/officeart/2009/3/layout/HorizontalOrganizationChart"/>
    <dgm:cxn modelId="{61D82D85-D358-7C4B-9808-B749BF3315B7}" type="presParOf" srcId="{1780440E-D92A-B040-A710-F8D875101E05}" destId="{A73C4A40-2D47-BF42-9EF8-B3BEE9451F45}" srcOrd="0" destOrd="0" presId="urn:microsoft.com/office/officeart/2009/3/layout/HorizontalOrganizationChart"/>
    <dgm:cxn modelId="{7951684D-A276-6C4B-9DEE-020A6501D8F3}" type="presParOf" srcId="{1780440E-D92A-B040-A710-F8D875101E05}" destId="{BCDD8BD9-F9D2-4C44-AB56-5005F5FB7B08}" srcOrd="1" destOrd="0" presId="urn:microsoft.com/office/officeart/2009/3/layout/HorizontalOrganizationChart"/>
    <dgm:cxn modelId="{4D9DE487-47A7-E047-96C6-895A7258FA80}" type="presParOf" srcId="{31E814C1-FFDD-BA48-BF9D-F3C8FF892503}" destId="{B22D4294-1D49-E046-9CF9-7B480D0762E6}" srcOrd="1" destOrd="0" presId="urn:microsoft.com/office/officeart/2009/3/layout/HorizontalOrganizationChart"/>
    <dgm:cxn modelId="{3DCE5A94-BE25-294A-BF64-54033A864F69}" type="presParOf" srcId="{31E814C1-FFDD-BA48-BF9D-F3C8FF892503}" destId="{E1D0C206-488D-6348-BEA7-1FE8B1679EF7}" srcOrd="2" destOrd="0" presId="urn:microsoft.com/office/officeart/2009/3/layout/HorizontalOrganizationChart"/>
    <dgm:cxn modelId="{FCAD11A2-3DEF-3045-9973-35B3C9A0CC83}"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8315759A-5FBE-44CB-A9E4-EAFA957935CA}" type="doc">
      <dgm:prSet loTypeId="urn:microsoft.com/office/officeart/2005/8/layout/hierarchy3#2" loCatId="hierarchy" qsTypeId="urn:microsoft.com/office/officeart/2005/8/quickstyle/simple1#7" qsCatId="simple" csTypeId="urn:microsoft.com/office/officeart/2005/8/colors/accent2_2#8" csCatId="accent2" phldr="1"/>
      <dgm:spPr/>
      <dgm:t>
        <a:bodyPr/>
        <a:lstStyle/>
        <a:p>
          <a:endParaRPr lang="zh-CN" altLang="en-US"/>
        </a:p>
      </dgm:t>
    </dgm:pt>
    <dgm:pt modelId="{E88C2198-E768-4D6C-B11C-525F7771261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a:t>
          </a:r>
          <a:endParaRPr lang="zh-CN" altLang="en-US" sz="2000" dirty="0">
            <a:latin typeface="手札体-简粗体" panose="03000700000000000000" pitchFamily="66" charset="-122"/>
            <a:ea typeface="手札体-简粗体" panose="03000700000000000000" pitchFamily="66" charset="-122"/>
          </a:endParaRPr>
        </a:p>
      </dgm:t>
    </dgm:pt>
    <dgm:pt modelId="{1CD5B1B2-4375-41E0-8A46-F59EB2ECFC30}" type="parTrans" cxnId="{DC688142-6880-4AAC-BC08-0BE9F0B03A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839869F-91B6-4B2B-A6BE-3878D90954A6}" type="sibTrans" cxnId="{DC688142-6880-4AAC-BC08-0BE9F0B03A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3D3DE73-EA14-4A54-A76C-B8FC30B07846}">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长期投资，又称权益性投资，超过</a:t>
          </a:r>
          <a:r>
            <a:rPr lang="en-US" altLang="zh-CN" sz="1800" dirty="0" smtClean="0">
              <a:latin typeface="手札体-简粗体" panose="03000700000000000000" pitchFamily="66" charset="-122"/>
              <a:ea typeface="手札体-简粗体" panose="03000700000000000000" pitchFamily="66" charset="-122"/>
            </a:rPr>
            <a:t>1</a:t>
          </a:r>
          <a:r>
            <a:rPr lang="zh-CN" altLang="en-US" sz="1800" dirty="0" smtClean="0">
              <a:latin typeface="手札体-简粗体" panose="03000700000000000000" pitchFamily="66" charset="-122"/>
              <a:ea typeface="手札体-简粗体" panose="03000700000000000000" pitchFamily="66" charset="-122"/>
            </a:rPr>
            <a:t>年</a:t>
          </a:r>
          <a:endParaRPr lang="zh-CN" altLang="en-US" sz="1800" dirty="0">
            <a:latin typeface="手札体-简粗体" panose="03000700000000000000" pitchFamily="66" charset="-122"/>
            <a:ea typeface="手札体-简粗体" panose="03000700000000000000" pitchFamily="66" charset="-122"/>
          </a:endParaRPr>
        </a:p>
      </dgm:t>
    </dgm:pt>
    <dgm:pt modelId="{27A8B499-1068-46ED-A9C0-7FE682298DA2}" type="parTrans" cxnId="{CFF613C9-C3BB-414D-8EE4-B942F834D89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F7F9E18-45FA-4107-8253-C1FE4FE893CA}" type="sibTrans" cxnId="{CFF613C9-C3BB-414D-8EE4-B942F834D89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48FE249-2179-48BF-9E03-1D3089017438}">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短期投资，又称流动资产投资，</a:t>
          </a:r>
          <a:r>
            <a:rPr lang="en-US" altLang="zh-CN" sz="1800" dirty="0" smtClean="0">
              <a:latin typeface="手札体-简粗体" panose="03000700000000000000" pitchFamily="66" charset="-122"/>
              <a:ea typeface="手札体-简粗体" panose="03000700000000000000" pitchFamily="66" charset="-122"/>
            </a:rPr>
            <a:t>1</a:t>
          </a:r>
          <a:r>
            <a:rPr lang="zh-CN" altLang="en-US" sz="1800" dirty="0" smtClean="0">
              <a:latin typeface="手札体-简粗体" panose="03000700000000000000" pitchFamily="66" charset="-122"/>
              <a:ea typeface="手札体-简粗体" panose="03000700000000000000" pitchFamily="66" charset="-122"/>
            </a:rPr>
            <a:t>年以内</a:t>
          </a:r>
          <a:endParaRPr lang="zh-CN" altLang="en-US" sz="1800" dirty="0">
            <a:latin typeface="手札体-简粗体" panose="03000700000000000000" pitchFamily="66" charset="-122"/>
            <a:ea typeface="手札体-简粗体" panose="03000700000000000000" pitchFamily="66" charset="-122"/>
          </a:endParaRPr>
        </a:p>
      </dgm:t>
    </dgm:pt>
    <dgm:pt modelId="{E4258433-A704-4AAB-862D-355837936971}" type="parTrans" cxnId="{E3BC31E0-0AF0-4C55-AE2D-14FAFF7FF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03A5359-9380-4EAC-A1A7-B4CF5810F795}" type="sibTrans" cxnId="{E3BC31E0-0AF0-4C55-AE2D-14FAFF7FF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EF0FFC5-CCAA-44AD-9614-06CB4EEC56A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a:t>
          </a:r>
          <a:endParaRPr lang="zh-CN" altLang="en-US" sz="2000" dirty="0">
            <a:latin typeface="手札体-简粗体" panose="03000700000000000000" pitchFamily="66" charset="-122"/>
            <a:ea typeface="手札体-简粗体" panose="03000700000000000000" pitchFamily="66" charset="-122"/>
          </a:endParaRPr>
        </a:p>
      </dgm:t>
    </dgm:pt>
    <dgm:pt modelId="{190B7C82-B64E-452A-A70B-4B987C9271B8}" type="parTrans" cxnId="{848E7793-10B8-48CB-A684-1027DC0556E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AC9C8F2-F66D-4E9A-A5A2-7C364BB885DD}" type="sibTrans" cxnId="{848E7793-10B8-48CB-A684-1027DC0556E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89E6519-54E9-4761-BC54-52A8EF261C23}">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直接投资</a:t>
          </a:r>
          <a:endParaRPr lang="zh-CN" altLang="en-US" sz="1800" dirty="0">
            <a:latin typeface="手札体-简粗体" panose="03000700000000000000" pitchFamily="66" charset="-122"/>
            <a:ea typeface="手札体-简粗体" panose="03000700000000000000" pitchFamily="66" charset="-122"/>
          </a:endParaRPr>
        </a:p>
      </dgm:t>
    </dgm:pt>
    <dgm:pt modelId="{840E8A02-8780-4787-869F-E32719903624}" type="parTrans" cxnId="{F3B61179-EA38-4992-9D6E-43FB4DEDD11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6D12787-D7F3-4AD6-8089-FE9E8D9C0C6F}" type="sibTrans" cxnId="{F3B61179-EA38-4992-9D6E-43FB4DEDD11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EFA1D89-65A4-4C4F-A4AB-B27D1E4346AE}">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间接投资，也称为证券投资</a:t>
          </a:r>
          <a:endParaRPr lang="zh-CN" altLang="en-US" sz="1800" dirty="0">
            <a:latin typeface="手札体-简粗体" panose="03000700000000000000" pitchFamily="66" charset="-122"/>
            <a:ea typeface="手札体-简粗体" panose="03000700000000000000" pitchFamily="66" charset="-122"/>
          </a:endParaRPr>
        </a:p>
      </dgm:t>
    </dgm:pt>
    <dgm:pt modelId="{45C0F386-246C-442B-9875-6A2FE7FB9434}" type="parTrans" cxnId="{69073026-510A-4A74-88A1-5D62512686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0FFB507-B97B-44D9-A9CD-71C8C2B7C4E7}" type="sibTrans" cxnId="{69073026-510A-4A74-88A1-5D62512686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8CB974B-45AB-44C2-BAFD-58953C68893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按收益？</a:t>
          </a:r>
          <a:endParaRPr lang="zh-CN" altLang="en-US" sz="2000" dirty="0">
            <a:latin typeface="手札体-简粗体" panose="03000700000000000000" pitchFamily="66" charset="-122"/>
            <a:ea typeface="手札体-简粗体" panose="03000700000000000000" pitchFamily="66" charset="-122"/>
          </a:endParaRPr>
        </a:p>
      </dgm:t>
    </dgm:pt>
    <dgm:pt modelId="{0F199152-E4B2-4A19-9B80-8D1291FECEE5}" type="parTrans" cxnId="{61B22C91-6F2A-4979-9268-18BC06556F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AC60BD8-0591-4A25-BBA1-0C24C7BFD448}" type="sibTrans" cxnId="{61B22C91-6F2A-4979-9268-18BC06556F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E082815-86DD-4E18-A0E8-8BD35A1D697E}">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确定性投资</a:t>
          </a:r>
          <a:endParaRPr lang="zh-CN" altLang="en-US" sz="1800" dirty="0">
            <a:latin typeface="手札体-简粗体" panose="03000700000000000000" pitchFamily="66" charset="-122"/>
            <a:ea typeface="手札体-简粗体" panose="03000700000000000000" pitchFamily="66" charset="-122"/>
          </a:endParaRPr>
        </a:p>
      </dgm:t>
    </dgm:pt>
    <dgm:pt modelId="{77DD05D6-A7C3-4172-BB71-585D2D2087A6}" type="parTrans" cxnId="{59D8F553-2C82-4465-8C30-C04FE67A90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1D8C54-F71B-4BC0-B382-741688184C34}" type="sibTrans" cxnId="{59D8F553-2C82-4465-8C30-C04FE67A90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22F61B9-D2A4-4C18-A8F1-0EDDFE38391D}">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不确定性投资</a:t>
          </a:r>
          <a:endParaRPr lang="zh-CN" altLang="en-US" sz="1800" dirty="0">
            <a:latin typeface="手札体-简粗体" panose="03000700000000000000" pitchFamily="66" charset="-122"/>
            <a:ea typeface="手札体-简粗体" panose="03000700000000000000" pitchFamily="66" charset="-122"/>
          </a:endParaRPr>
        </a:p>
      </dgm:t>
    </dgm:pt>
    <dgm:pt modelId="{7982F0CC-2B58-4867-92E2-A11510E2C393}" type="parTrans" cxnId="{78BFAB37-C391-4374-A292-413ECF62AB1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CBB9FDF-64D5-425B-AEDA-F4B2BC4CF802}" type="sibTrans" cxnId="{78BFAB37-C391-4374-A292-413ECF62AB1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F591228-14B2-49C9-9A79-5C31136A464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按投资的？</a:t>
          </a:r>
          <a:endParaRPr lang="zh-CN" altLang="en-US" sz="2000" dirty="0">
            <a:latin typeface="手札体-简粗体" panose="03000700000000000000" pitchFamily="66" charset="-122"/>
            <a:ea typeface="手札体-简粗体" panose="03000700000000000000" pitchFamily="66" charset="-122"/>
          </a:endParaRPr>
        </a:p>
      </dgm:t>
    </dgm:pt>
    <dgm:pt modelId="{B3250A89-D0CF-41B4-85F5-168B501242B7}" type="parTrans" cxnId="{B2D50A51-2536-40BD-B043-362FEFB763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9B7CB92-03F1-4F70-B59D-E4E8E73D0FDB}" type="sibTrans" cxnId="{B2D50A51-2536-40BD-B043-362FEFB763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98EB34F-A6A3-40E6-8865-571CFE12F7B4}">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对内投资</a:t>
          </a:r>
          <a:endParaRPr lang="zh-CN" altLang="en-US" sz="1800" dirty="0">
            <a:latin typeface="手札体-简粗体" panose="03000700000000000000" pitchFamily="66" charset="-122"/>
            <a:ea typeface="手札体-简粗体" panose="03000700000000000000" pitchFamily="66" charset="-122"/>
          </a:endParaRPr>
        </a:p>
      </dgm:t>
    </dgm:pt>
    <dgm:pt modelId="{A781C55D-7132-4658-A38C-9D4B74FEDFAD}" type="parTrans" cxnId="{F9C6DC9C-9452-4260-A33C-49ECDCE44F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CF9CB32-EFB3-4917-9DD1-38C9FDFDE808}" type="sibTrans" cxnId="{F9C6DC9C-9452-4260-A33C-49ECDCE44F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410F53F-A894-421E-996B-2A9502AB20AA}">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对外投资</a:t>
          </a:r>
          <a:endParaRPr lang="zh-CN" altLang="en-US" sz="1800" dirty="0">
            <a:latin typeface="手札体-简粗体" panose="03000700000000000000" pitchFamily="66" charset="-122"/>
            <a:ea typeface="手札体-简粗体" panose="03000700000000000000" pitchFamily="66" charset="-122"/>
          </a:endParaRPr>
        </a:p>
      </dgm:t>
    </dgm:pt>
    <dgm:pt modelId="{FEC6C07F-3E73-4CAD-9A9A-98497A8869ED}" type="parTrans" cxnId="{AF0BBDEF-4335-4CE6-BD03-F1D736CDAF1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479BD02-C4E2-44B8-9AC7-5AB675B32B2E}" type="sibTrans" cxnId="{AF0BBDEF-4335-4CE6-BD03-F1D736CDAF1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F2C3B0A-482D-40F5-9E34-BD32377AAE27}" type="pres">
      <dgm:prSet presAssocID="{8315759A-5FBE-44CB-A9E4-EAFA957935CA}" presName="diagram" presStyleCnt="0">
        <dgm:presLayoutVars>
          <dgm:chPref val="1"/>
          <dgm:dir/>
          <dgm:animOne val="branch"/>
          <dgm:animLvl val="lvl"/>
          <dgm:resizeHandles/>
        </dgm:presLayoutVars>
      </dgm:prSet>
      <dgm:spPr/>
      <dgm:t>
        <a:bodyPr/>
        <a:lstStyle/>
        <a:p>
          <a:endParaRPr lang="zh-CN" altLang="en-US"/>
        </a:p>
      </dgm:t>
    </dgm:pt>
    <dgm:pt modelId="{341F4FDB-BB94-4886-B00E-C1D7E89D3125}" type="pres">
      <dgm:prSet presAssocID="{E88C2198-E768-4D6C-B11C-525F77712615}" presName="root" presStyleCnt="0"/>
      <dgm:spPr/>
    </dgm:pt>
    <dgm:pt modelId="{16016AAB-4E05-42E9-A95D-860AD94464F3}" type="pres">
      <dgm:prSet presAssocID="{E88C2198-E768-4D6C-B11C-525F77712615}" presName="rootComposite" presStyleCnt="0"/>
      <dgm:spPr/>
    </dgm:pt>
    <dgm:pt modelId="{E6187AD7-132A-454F-8AA0-40FFA895D2C9}" type="pres">
      <dgm:prSet presAssocID="{E88C2198-E768-4D6C-B11C-525F77712615}" presName="rootText" presStyleLbl="node1" presStyleIdx="0" presStyleCnt="4"/>
      <dgm:spPr/>
      <dgm:t>
        <a:bodyPr/>
        <a:lstStyle/>
        <a:p>
          <a:endParaRPr lang="zh-CN" altLang="en-US"/>
        </a:p>
      </dgm:t>
    </dgm:pt>
    <dgm:pt modelId="{4B0A3AF9-7062-429A-8F77-BCCDAF403DD5}" type="pres">
      <dgm:prSet presAssocID="{E88C2198-E768-4D6C-B11C-525F77712615}" presName="rootConnector" presStyleLbl="node1" presStyleIdx="0" presStyleCnt="4"/>
      <dgm:spPr/>
      <dgm:t>
        <a:bodyPr/>
        <a:lstStyle/>
        <a:p>
          <a:endParaRPr lang="zh-CN" altLang="en-US"/>
        </a:p>
      </dgm:t>
    </dgm:pt>
    <dgm:pt modelId="{545DE77A-2E92-4CD6-B208-CF5F2AE5D5F5}" type="pres">
      <dgm:prSet presAssocID="{E88C2198-E768-4D6C-B11C-525F77712615}" presName="childShape" presStyleCnt="0"/>
      <dgm:spPr/>
    </dgm:pt>
    <dgm:pt modelId="{F163B2EC-01A1-4071-A085-10DC6DF2D47E}" type="pres">
      <dgm:prSet presAssocID="{27A8B499-1068-46ED-A9C0-7FE682298DA2}" presName="Name13" presStyleLbl="parChTrans1D2" presStyleIdx="0" presStyleCnt="8"/>
      <dgm:spPr/>
      <dgm:t>
        <a:bodyPr/>
        <a:lstStyle/>
        <a:p>
          <a:endParaRPr lang="zh-CN" altLang="en-US"/>
        </a:p>
      </dgm:t>
    </dgm:pt>
    <dgm:pt modelId="{DEAE0425-4134-4A60-863B-6105F08BCF89}" type="pres">
      <dgm:prSet presAssocID="{93D3DE73-EA14-4A54-A76C-B8FC30B07846}" presName="childText" presStyleLbl="bgAcc1" presStyleIdx="0" presStyleCnt="8" custScaleX="131304" custScaleY="145428">
        <dgm:presLayoutVars>
          <dgm:bulletEnabled val="1"/>
        </dgm:presLayoutVars>
      </dgm:prSet>
      <dgm:spPr/>
      <dgm:t>
        <a:bodyPr/>
        <a:lstStyle/>
        <a:p>
          <a:endParaRPr lang="zh-CN" altLang="en-US"/>
        </a:p>
      </dgm:t>
    </dgm:pt>
    <dgm:pt modelId="{B65AC215-0020-4235-9844-AE6C6FCFE36E}" type="pres">
      <dgm:prSet presAssocID="{E4258433-A704-4AAB-862D-355837936971}" presName="Name13" presStyleLbl="parChTrans1D2" presStyleIdx="1" presStyleCnt="8"/>
      <dgm:spPr/>
      <dgm:t>
        <a:bodyPr/>
        <a:lstStyle/>
        <a:p>
          <a:endParaRPr lang="zh-CN" altLang="en-US"/>
        </a:p>
      </dgm:t>
    </dgm:pt>
    <dgm:pt modelId="{278849BE-1D4D-4574-BA1D-447D8DA80C5C}" type="pres">
      <dgm:prSet presAssocID="{948FE249-2179-48BF-9E03-1D3089017438}" presName="childText" presStyleLbl="bgAcc1" presStyleIdx="1" presStyleCnt="8" custScaleX="131304" custScaleY="145428">
        <dgm:presLayoutVars>
          <dgm:bulletEnabled val="1"/>
        </dgm:presLayoutVars>
      </dgm:prSet>
      <dgm:spPr/>
      <dgm:t>
        <a:bodyPr/>
        <a:lstStyle/>
        <a:p>
          <a:endParaRPr lang="zh-CN" altLang="en-US"/>
        </a:p>
      </dgm:t>
    </dgm:pt>
    <dgm:pt modelId="{1CFC178B-696E-4621-9DA1-BB7ED0C0391A}" type="pres">
      <dgm:prSet presAssocID="{4EF0FFC5-CCAA-44AD-9614-06CB4EEC56A8}" presName="root" presStyleCnt="0"/>
      <dgm:spPr/>
    </dgm:pt>
    <dgm:pt modelId="{DD5F94DB-B6F8-4D13-B4B7-4FBB315CB104}" type="pres">
      <dgm:prSet presAssocID="{4EF0FFC5-CCAA-44AD-9614-06CB4EEC56A8}" presName="rootComposite" presStyleCnt="0"/>
      <dgm:spPr/>
    </dgm:pt>
    <dgm:pt modelId="{8F3F8BA7-6F24-4F17-AC18-453A43C3BC72}" type="pres">
      <dgm:prSet presAssocID="{4EF0FFC5-CCAA-44AD-9614-06CB4EEC56A8}" presName="rootText" presStyleLbl="node1" presStyleIdx="1" presStyleCnt="4"/>
      <dgm:spPr/>
      <dgm:t>
        <a:bodyPr/>
        <a:lstStyle/>
        <a:p>
          <a:endParaRPr lang="zh-CN" altLang="en-US"/>
        </a:p>
      </dgm:t>
    </dgm:pt>
    <dgm:pt modelId="{EF13F78D-564D-442D-AD53-34235A976DF2}" type="pres">
      <dgm:prSet presAssocID="{4EF0FFC5-CCAA-44AD-9614-06CB4EEC56A8}" presName="rootConnector" presStyleLbl="node1" presStyleIdx="1" presStyleCnt="4"/>
      <dgm:spPr/>
      <dgm:t>
        <a:bodyPr/>
        <a:lstStyle/>
        <a:p>
          <a:endParaRPr lang="zh-CN" altLang="en-US"/>
        </a:p>
      </dgm:t>
    </dgm:pt>
    <dgm:pt modelId="{7A4AE3D3-30BA-4AFE-ABD1-2922292D2DA8}" type="pres">
      <dgm:prSet presAssocID="{4EF0FFC5-CCAA-44AD-9614-06CB4EEC56A8}" presName="childShape" presStyleCnt="0"/>
      <dgm:spPr/>
    </dgm:pt>
    <dgm:pt modelId="{9EAC3646-1B5B-4FA3-B9E8-30A01DEB570F}" type="pres">
      <dgm:prSet presAssocID="{840E8A02-8780-4787-869F-E32719903624}" presName="Name13" presStyleLbl="parChTrans1D2" presStyleIdx="2" presStyleCnt="8"/>
      <dgm:spPr/>
      <dgm:t>
        <a:bodyPr/>
        <a:lstStyle/>
        <a:p>
          <a:endParaRPr lang="zh-CN" altLang="en-US"/>
        </a:p>
      </dgm:t>
    </dgm:pt>
    <dgm:pt modelId="{6D7B5EEF-C63A-400E-B214-8429FF6DFBBF}" type="pres">
      <dgm:prSet presAssocID="{889E6519-54E9-4761-BC54-52A8EF261C23}" presName="childText" presStyleLbl="bgAcc1" presStyleIdx="2" presStyleCnt="8" custScaleX="138036" custScaleY="145428">
        <dgm:presLayoutVars>
          <dgm:bulletEnabled val="1"/>
        </dgm:presLayoutVars>
      </dgm:prSet>
      <dgm:spPr/>
      <dgm:t>
        <a:bodyPr/>
        <a:lstStyle/>
        <a:p>
          <a:endParaRPr lang="zh-CN" altLang="en-US"/>
        </a:p>
      </dgm:t>
    </dgm:pt>
    <dgm:pt modelId="{96BB2BAC-7F31-434A-9C98-B36CA0FE6818}" type="pres">
      <dgm:prSet presAssocID="{45C0F386-246C-442B-9875-6A2FE7FB9434}" presName="Name13" presStyleLbl="parChTrans1D2" presStyleIdx="3" presStyleCnt="8"/>
      <dgm:spPr/>
      <dgm:t>
        <a:bodyPr/>
        <a:lstStyle/>
        <a:p>
          <a:endParaRPr lang="zh-CN" altLang="en-US"/>
        </a:p>
      </dgm:t>
    </dgm:pt>
    <dgm:pt modelId="{6F2CE7D9-ADD8-407F-8567-582E5980B577}" type="pres">
      <dgm:prSet presAssocID="{9EFA1D89-65A4-4C4F-A4AB-B27D1E4346AE}" presName="childText" presStyleLbl="bgAcc1" presStyleIdx="3" presStyleCnt="8" custScaleX="138036" custScaleY="145428">
        <dgm:presLayoutVars>
          <dgm:bulletEnabled val="1"/>
        </dgm:presLayoutVars>
      </dgm:prSet>
      <dgm:spPr/>
      <dgm:t>
        <a:bodyPr/>
        <a:lstStyle/>
        <a:p>
          <a:endParaRPr lang="zh-CN" altLang="en-US"/>
        </a:p>
      </dgm:t>
    </dgm:pt>
    <dgm:pt modelId="{A1758A11-01BE-4D0D-BB23-2F66E827EE02}" type="pres">
      <dgm:prSet presAssocID="{98CB974B-45AB-44C2-BAFD-58953C68893C}" presName="root" presStyleCnt="0"/>
      <dgm:spPr/>
    </dgm:pt>
    <dgm:pt modelId="{42243880-E184-49A3-A8AC-FEEF58FCFD4B}" type="pres">
      <dgm:prSet presAssocID="{98CB974B-45AB-44C2-BAFD-58953C68893C}" presName="rootComposite" presStyleCnt="0"/>
      <dgm:spPr/>
    </dgm:pt>
    <dgm:pt modelId="{1E372FEA-7D2F-4C52-8D19-7B8A7B636561}" type="pres">
      <dgm:prSet presAssocID="{98CB974B-45AB-44C2-BAFD-58953C68893C}" presName="rootText" presStyleLbl="node1" presStyleIdx="2" presStyleCnt="4" custScaleX="112407"/>
      <dgm:spPr/>
      <dgm:t>
        <a:bodyPr/>
        <a:lstStyle/>
        <a:p>
          <a:endParaRPr lang="zh-CN" altLang="en-US"/>
        </a:p>
      </dgm:t>
    </dgm:pt>
    <dgm:pt modelId="{499AEBD6-8DA3-4A3D-ADDA-6A7F29131A20}" type="pres">
      <dgm:prSet presAssocID="{98CB974B-45AB-44C2-BAFD-58953C68893C}" presName="rootConnector" presStyleLbl="node1" presStyleIdx="2" presStyleCnt="4"/>
      <dgm:spPr/>
      <dgm:t>
        <a:bodyPr/>
        <a:lstStyle/>
        <a:p>
          <a:endParaRPr lang="zh-CN" altLang="en-US"/>
        </a:p>
      </dgm:t>
    </dgm:pt>
    <dgm:pt modelId="{4A06C3BB-482D-4C3C-9265-981080D7EC10}" type="pres">
      <dgm:prSet presAssocID="{98CB974B-45AB-44C2-BAFD-58953C68893C}" presName="childShape" presStyleCnt="0"/>
      <dgm:spPr/>
    </dgm:pt>
    <dgm:pt modelId="{57FB927B-87B6-4790-950B-8A4F77ACE930}" type="pres">
      <dgm:prSet presAssocID="{77DD05D6-A7C3-4172-BB71-585D2D2087A6}" presName="Name13" presStyleLbl="parChTrans1D2" presStyleIdx="4" presStyleCnt="8"/>
      <dgm:spPr/>
      <dgm:t>
        <a:bodyPr/>
        <a:lstStyle/>
        <a:p>
          <a:endParaRPr lang="zh-CN" altLang="en-US"/>
        </a:p>
      </dgm:t>
    </dgm:pt>
    <dgm:pt modelId="{CCE931EB-2488-4972-853E-3A497E74EA9D}" type="pres">
      <dgm:prSet presAssocID="{CE082815-86DD-4E18-A0E8-8BD35A1D697E}" presName="childText" presStyleLbl="bgAcc1" presStyleIdx="4" presStyleCnt="8" custScaleX="155419" custScaleY="145428">
        <dgm:presLayoutVars>
          <dgm:bulletEnabled val="1"/>
        </dgm:presLayoutVars>
      </dgm:prSet>
      <dgm:spPr/>
      <dgm:t>
        <a:bodyPr/>
        <a:lstStyle/>
        <a:p>
          <a:endParaRPr lang="zh-CN" altLang="en-US"/>
        </a:p>
      </dgm:t>
    </dgm:pt>
    <dgm:pt modelId="{67876877-42CB-4E10-AB0A-1C11F029115E}" type="pres">
      <dgm:prSet presAssocID="{7982F0CC-2B58-4867-92E2-A11510E2C393}" presName="Name13" presStyleLbl="parChTrans1D2" presStyleIdx="5" presStyleCnt="8"/>
      <dgm:spPr/>
      <dgm:t>
        <a:bodyPr/>
        <a:lstStyle/>
        <a:p>
          <a:endParaRPr lang="zh-CN" altLang="en-US"/>
        </a:p>
      </dgm:t>
    </dgm:pt>
    <dgm:pt modelId="{3E6F19EA-38A4-46D5-998E-7B8FDAE92B58}" type="pres">
      <dgm:prSet presAssocID="{422F61B9-D2A4-4C18-A8F1-0EDDFE38391D}" presName="childText" presStyleLbl="bgAcc1" presStyleIdx="5" presStyleCnt="8" custScaleX="155419" custScaleY="145428">
        <dgm:presLayoutVars>
          <dgm:bulletEnabled val="1"/>
        </dgm:presLayoutVars>
      </dgm:prSet>
      <dgm:spPr/>
      <dgm:t>
        <a:bodyPr/>
        <a:lstStyle/>
        <a:p>
          <a:endParaRPr lang="zh-CN" altLang="en-US"/>
        </a:p>
      </dgm:t>
    </dgm:pt>
    <dgm:pt modelId="{5AC5B135-F9A9-4483-B9B6-9B68052CF5CA}" type="pres">
      <dgm:prSet presAssocID="{EF591228-14B2-49C9-9A79-5C31136A464E}" presName="root" presStyleCnt="0"/>
      <dgm:spPr/>
    </dgm:pt>
    <dgm:pt modelId="{16F91DBF-5E03-4504-B227-4ABFB5088D76}" type="pres">
      <dgm:prSet presAssocID="{EF591228-14B2-49C9-9A79-5C31136A464E}" presName="rootComposite" presStyleCnt="0"/>
      <dgm:spPr/>
    </dgm:pt>
    <dgm:pt modelId="{FE8C5E9D-A07C-49AD-A6C3-E4209672AFCC}" type="pres">
      <dgm:prSet presAssocID="{EF591228-14B2-49C9-9A79-5C31136A464E}" presName="rootText" presStyleLbl="node1" presStyleIdx="3" presStyleCnt="4" custScaleX="112407"/>
      <dgm:spPr/>
      <dgm:t>
        <a:bodyPr/>
        <a:lstStyle/>
        <a:p>
          <a:endParaRPr lang="zh-CN" altLang="en-US"/>
        </a:p>
      </dgm:t>
    </dgm:pt>
    <dgm:pt modelId="{1C11C72F-D3E9-4D01-817F-7575DD39EE14}" type="pres">
      <dgm:prSet presAssocID="{EF591228-14B2-49C9-9A79-5C31136A464E}" presName="rootConnector" presStyleLbl="node1" presStyleIdx="3" presStyleCnt="4"/>
      <dgm:spPr/>
      <dgm:t>
        <a:bodyPr/>
        <a:lstStyle/>
        <a:p>
          <a:endParaRPr lang="zh-CN" altLang="en-US"/>
        </a:p>
      </dgm:t>
    </dgm:pt>
    <dgm:pt modelId="{ECF26363-C11B-464E-96D2-744114F38951}" type="pres">
      <dgm:prSet presAssocID="{EF591228-14B2-49C9-9A79-5C31136A464E}" presName="childShape" presStyleCnt="0"/>
      <dgm:spPr/>
    </dgm:pt>
    <dgm:pt modelId="{58B61965-B2EF-4854-A04A-47CBD8C69DAB}" type="pres">
      <dgm:prSet presAssocID="{A781C55D-7132-4658-A38C-9D4B74FEDFAD}" presName="Name13" presStyleLbl="parChTrans1D2" presStyleIdx="6" presStyleCnt="8"/>
      <dgm:spPr/>
      <dgm:t>
        <a:bodyPr/>
        <a:lstStyle/>
        <a:p>
          <a:endParaRPr lang="zh-CN" altLang="en-US"/>
        </a:p>
      </dgm:t>
    </dgm:pt>
    <dgm:pt modelId="{AEB8FE56-7265-402E-98D0-E576D427F54B}" type="pres">
      <dgm:prSet presAssocID="{598EB34F-A6A3-40E6-8865-571CFE12F7B4}" presName="childText" presStyleLbl="bgAcc1" presStyleIdx="6" presStyleCnt="8" custScaleX="122222" custScaleY="145428">
        <dgm:presLayoutVars>
          <dgm:bulletEnabled val="1"/>
        </dgm:presLayoutVars>
      </dgm:prSet>
      <dgm:spPr/>
      <dgm:t>
        <a:bodyPr/>
        <a:lstStyle/>
        <a:p>
          <a:endParaRPr lang="zh-CN" altLang="en-US"/>
        </a:p>
      </dgm:t>
    </dgm:pt>
    <dgm:pt modelId="{6EA0E685-3906-413E-B247-E5F912552AC2}" type="pres">
      <dgm:prSet presAssocID="{FEC6C07F-3E73-4CAD-9A9A-98497A8869ED}" presName="Name13" presStyleLbl="parChTrans1D2" presStyleIdx="7" presStyleCnt="8"/>
      <dgm:spPr/>
      <dgm:t>
        <a:bodyPr/>
        <a:lstStyle/>
        <a:p>
          <a:endParaRPr lang="zh-CN" altLang="en-US"/>
        </a:p>
      </dgm:t>
    </dgm:pt>
    <dgm:pt modelId="{5A601275-CFE9-4233-BF17-BCB1D35667D9}" type="pres">
      <dgm:prSet presAssocID="{E410F53F-A894-421E-996B-2A9502AB20AA}" presName="childText" presStyleLbl="bgAcc1" presStyleIdx="7" presStyleCnt="8" custScaleX="122222" custScaleY="145428">
        <dgm:presLayoutVars>
          <dgm:bulletEnabled val="1"/>
        </dgm:presLayoutVars>
      </dgm:prSet>
      <dgm:spPr/>
      <dgm:t>
        <a:bodyPr/>
        <a:lstStyle/>
        <a:p>
          <a:endParaRPr lang="zh-CN" altLang="en-US"/>
        </a:p>
      </dgm:t>
    </dgm:pt>
  </dgm:ptLst>
  <dgm:cxnLst>
    <dgm:cxn modelId="{CFF613C9-C3BB-414D-8EE4-B942F834D890}" srcId="{E88C2198-E768-4D6C-B11C-525F77712615}" destId="{93D3DE73-EA14-4A54-A76C-B8FC30B07846}" srcOrd="0" destOrd="0" parTransId="{27A8B499-1068-46ED-A9C0-7FE682298DA2}" sibTransId="{EF7F9E18-45FA-4107-8253-C1FE4FE893CA}"/>
    <dgm:cxn modelId="{CD1BBB15-D29E-AA47-85B9-447BDEA965F3}" type="presOf" srcId="{4EF0FFC5-CCAA-44AD-9614-06CB4EEC56A8}" destId="{8F3F8BA7-6F24-4F17-AC18-453A43C3BC72}" srcOrd="0" destOrd="0" presId="urn:microsoft.com/office/officeart/2005/8/layout/hierarchy3#2"/>
    <dgm:cxn modelId="{624D0D80-7BA9-724D-A739-BA461EE7E089}" type="presOf" srcId="{598EB34F-A6A3-40E6-8865-571CFE12F7B4}" destId="{AEB8FE56-7265-402E-98D0-E576D427F54B}" srcOrd="0" destOrd="0" presId="urn:microsoft.com/office/officeart/2005/8/layout/hierarchy3#2"/>
    <dgm:cxn modelId="{61B22C91-6F2A-4979-9268-18BC06556FEC}" srcId="{8315759A-5FBE-44CB-A9E4-EAFA957935CA}" destId="{98CB974B-45AB-44C2-BAFD-58953C68893C}" srcOrd="2" destOrd="0" parTransId="{0F199152-E4B2-4A19-9B80-8D1291FECEE5}" sibTransId="{FAC60BD8-0591-4A25-BBA1-0C24C7BFD448}"/>
    <dgm:cxn modelId="{E3BC31E0-0AF0-4C55-AE2D-14FAFF7FF1A0}" srcId="{E88C2198-E768-4D6C-B11C-525F77712615}" destId="{948FE249-2179-48BF-9E03-1D3089017438}" srcOrd="1" destOrd="0" parTransId="{E4258433-A704-4AAB-862D-355837936971}" sibTransId="{303A5359-9380-4EAC-A1A7-B4CF5810F795}"/>
    <dgm:cxn modelId="{7BA4FFB2-44CB-5647-8431-C3BFA1722CA4}" type="presOf" srcId="{E88C2198-E768-4D6C-B11C-525F77712615}" destId="{4B0A3AF9-7062-429A-8F77-BCCDAF403DD5}" srcOrd="1" destOrd="0" presId="urn:microsoft.com/office/officeart/2005/8/layout/hierarchy3#2"/>
    <dgm:cxn modelId="{DC9D2EF0-7AB2-D646-A640-23B93C5EBE83}" type="presOf" srcId="{27A8B499-1068-46ED-A9C0-7FE682298DA2}" destId="{F163B2EC-01A1-4071-A085-10DC6DF2D47E}" srcOrd="0" destOrd="0" presId="urn:microsoft.com/office/officeart/2005/8/layout/hierarchy3#2"/>
    <dgm:cxn modelId="{308B7D50-C7F9-8749-BAD5-E0150D4ED4D2}" type="presOf" srcId="{98CB974B-45AB-44C2-BAFD-58953C68893C}" destId="{499AEBD6-8DA3-4A3D-ADDA-6A7F29131A20}" srcOrd="1" destOrd="0" presId="urn:microsoft.com/office/officeart/2005/8/layout/hierarchy3#2"/>
    <dgm:cxn modelId="{F4F1A488-C181-2544-A580-16413A94FCC7}" type="presOf" srcId="{889E6519-54E9-4761-BC54-52A8EF261C23}" destId="{6D7B5EEF-C63A-400E-B214-8429FF6DFBBF}" srcOrd="0" destOrd="0" presId="urn:microsoft.com/office/officeart/2005/8/layout/hierarchy3#2"/>
    <dgm:cxn modelId="{B87F90EF-07B6-E94A-A8BF-1CB6ABF5C991}" type="presOf" srcId="{8315759A-5FBE-44CB-A9E4-EAFA957935CA}" destId="{BF2C3B0A-482D-40F5-9E34-BD32377AAE27}" srcOrd="0" destOrd="0" presId="urn:microsoft.com/office/officeart/2005/8/layout/hierarchy3#2"/>
    <dgm:cxn modelId="{F3B61179-EA38-4992-9D6E-43FB4DEDD11D}" srcId="{4EF0FFC5-CCAA-44AD-9614-06CB4EEC56A8}" destId="{889E6519-54E9-4761-BC54-52A8EF261C23}" srcOrd="0" destOrd="0" parTransId="{840E8A02-8780-4787-869F-E32719903624}" sibTransId="{96D12787-D7F3-4AD6-8089-FE9E8D9C0C6F}"/>
    <dgm:cxn modelId="{5DDE330B-795A-CD44-9C5A-2ED767D3DDB7}" type="presOf" srcId="{45C0F386-246C-442B-9875-6A2FE7FB9434}" destId="{96BB2BAC-7F31-434A-9C98-B36CA0FE6818}" srcOrd="0" destOrd="0" presId="urn:microsoft.com/office/officeart/2005/8/layout/hierarchy3#2"/>
    <dgm:cxn modelId="{DC688142-6880-4AAC-BC08-0BE9F0B03A91}" srcId="{8315759A-5FBE-44CB-A9E4-EAFA957935CA}" destId="{E88C2198-E768-4D6C-B11C-525F77712615}" srcOrd="0" destOrd="0" parTransId="{1CD5B1B2-4375-41E0-8A46-F59EB2ECFC30}" sibTransId="{6839869F-91B6-4B2B-A6BE-3878D90954A6}"/>
    <dgm:cxn modelId="{1EA78896-2F4A-E144-9B83-4A8C9E989784}" type="presOf" srcId="{FEC6C07F-3E73-4CAD-9A9A-98497A8869ED}" destId="{6EA0E685-3906-413E-B247-E5F912552AC2}" srcOrd="0" destOrd="0" presId="urn:microsoft.com/office/officeart/2005/8/layout/hierarchy3#2"/>
    <dgm:cxn modelId="{D55F48F7-13FA-024B-98D3-D7647BB7E1F2}" type="presOf" srcId="{CE082815-86DD-4E18-A0E8-8BD35A1D697E}" destId="{CCE931EB-2488-4972-853E-3A497E74EA9D}" srcOrd="0" destOrd="0" presId="urn:microsoft.com/office/officeart/2005/8/layout/hierarchy3#2"/>
    <dgm:cxn modelId="{631463DE-14D6-D744-B5B3-8D965F844294}" type="presOf" srcId="{4EF0FFC5-CCAA-44AD-9614-06CB4EEC56A8}" destId="{EF13F78D-564D-442D-AD53-34235A976DF2}" srcOrd="1" destOrd="0" presId="urn:microsoft.com/office/officeart/2005/8/layout/hierarchy3#2"/>
    <dgm:cxn modelId="{3F592837-C6F0-0E41-9F0E-649A63315AF5}" type="presOf" srcId="{E4258433-A704-4AAB-862D-355837936971}" destId="{B65AC215-0020-4235-9844-AE6C6FCFE36E}" srcOrd="0" destOrd="0" presId="urn:microsoft.com/office/officeart/2005/8/layout/hierarchy3#2"/>
    <dgm:cxn modelId="{848E7793-10B8-48CB-A684-1027DC0556ED}" srcId="{8315759A-5FBE-44CB-A9E4-EAFA957935CA}" destId="{4EF0FFC5-CCAA-44AD-9614-06CB4EEC56A8}" srcOrd="1" destOrd="0" parTransId="{190B7C82-B64E-452A-A70B-4B987C9271B8}" sibTransId="{4AC9C8F2-F66D-4E9A-A5A2-7C364BB885DD}"/>
    <dgm:cxn modelId="{B2D50A51-2536-40BD-B043-362FEFB76391}" srcId="{8315759A-5FBE-44CB-A9E4-EAFA957935CA}" destId="{EF591228-14B2-49C9-9A79-5C31136A464E}" srcOrd="3" destOrd="0" parTransId="{B3250A89-D0CF-41B4-85F5-168B501242B7}" sibTransId="{19B7CB92-03F1-4F70-B59D-E4E8E73D0FDB}"/>
    <dgm:cxn modelId="{46CF525B-2681-9B43-BFAF-03BE1F4B0C23}" type="presOf" srcId="{E410F53F-A894-421E-996B-2A9502AB20AA}" destId="{5A601275-CFE9-4233-BF17-BCB1D35667D9}" srcOrd="0" destOrd="0" presId="urn:microsoft.com/office/officeart/2005/8/layout/hierarchy3#2"/>
    <dgm:cxn modelId="{F9C6DC9C-9452-4260-A33C-49ECDCE44FBF}" srcId="{EF591228-14B2-49C9-9A79-5C31136A464E}" destId="{598EB34F-A6A3-40E6-8865-571CFE12F7B4}" srcOrd="0" destOrd="0" parTransId="{A781C55D-7132-4658-A38C-9D4B74FEDFAD}" sibTransId="{ECF9CB32-EFB3-4917-9DD1-38C9FDFDE808}"/>
    <dgm:cxn modelId="{59D8F553-2C82-4465-8C30-C04FE67A9035}" srcId="{98CB974B-45AB-44C2-BAFD-58953C68893C}" destId="{CE082815-86DD-4E18-A0E8-8BD35A1D697E}" srcOrd="0" destOrd="0" parTransId="{77DD05D6-A7C3-4172-BB71-585D2D2087A6}" sibTransId="{8A1D8C54-F71B-4BC0-B382-741688184C34}"/>
    <dgm:cxn modelId="{957A847A-F8C9-B94C-9DB9-853C9BC07966}" type="presOf" srcId="{7982F0CC-2B58-4867-92E2-A11510E2C393}" destId="{67876877-42CB-4E10-AB0A-1C11F029115E}" srcOrd="0" destOrd="0" presId="urn:microsoft.com/office/officeart/2005/8/layout/hierarchy3#2"/>
    <dgm:cxn modelId="{42A062EC-17A8-4C46-8559-C71DDC416855}" type="presOf" srcId="{EF591228-14B2-49C9-9A79-5C31136A464E}" destId="{FE8C5E9D-A07C-49AD-A6C3-E4209672AFCC}" srcOrd="0" destOrd="0" presId="urn:microsoft.com/office/officeart/2005/8/layout/hierarchy3#2"/>
    <dgm:cxn modelId="{85BC7B8D-9D0A-094E-AEC8-F65FFBD47886}" type="presOf" srcId="{9EFA1D89-65A4-4C4F-A4AB-B27D1E4346AE}" destId="{6F2CE7D9-ADD8-407F-8567-582E5980B577}" srcOrd="0" destOrd="0" presId="urn:microsoft.com/office/officeart/2005/8/layout/hierarchy3#2"/>
    <dgm:cxn modelId="{EC0E8687-FE10-384E-B4EB-E39FB9AB64C0}" type="presOf" srcId="{93D3DE73-EA14-4A54-A76C-B8FC30B07846}" destId="{DEAE0425-4134-4A60-863B-6105F08BCF89}" srcOrd="0" destOrd="0" presId="urn:microsoft.com/office/officeart/2005/8/layout/hierarchy3#2"/>
    <dgm:cxn modelId="{AF0BBDEF-4335-4CE6-BD03-F1D736CDAF17}" srcId="{EF591228-14B2-49C9-9A79-5C31136A464E}" destId="{E410F53F-A894-421E-996B-2A9502AB20AA}" srcOrd="1" destOrd="0" parTransId="{FEC6C07F-3E73-4CAD-9A9A-98497A8869ED}" sibTransId="{D479BD02-C4E2-44B8-9AC7-5AB675B32B2E}"/>
    <dgm:cxn modelId="{7E6694F1-BF7D-0F40-A442-00E9F7FCF0C6}" type="presOf" srcId="{E88C2198-E768-4D6C-B11C-525F77712615}" destId="{E6187AD7-132A-454F-8AA0-40FFA895D2C9}" srcOrd="0" destOrd="0" presId="urn:microsoft.com/office/officeart/2005/8/layout/hierarchy3#2"/>
    <dgm:cxn modelId="{69073026-510A-4A74-88A1-5D6251268609}" srcId="{4EF0FFC5-CCAA-44AD-9614-06CB4EEC56A8}" destId="{9EFA1D89-65A4-4C4F-A4AB-B27D1E4346AE}" srcOrd="1" destOrd="0" parTransId="{45C0F386-246C-442B-9875-6A2FE7FB9434}" sibTransId="{10FFB507-B97B-44D9-A9CD-71C8C2B7C4E7}"/>
    <dgm:cxn modelId="{4D75E37C-1931-6643-96A9-9B273247E1EB}" type="presOf" srcId="{77DD05D6-A7C3-4172-BB71-585D2D2087A6}" destId="{57FB927B-87B6-4790-950B-8A4F77ACE930}" srcOrd="0" destOrd="0" presId="urn:microsoft.com/office/officeart/2005/8/layout/hierarchy3#2"/>
    <dgm:cxn modelId="{0BEF4503-0F55-9441-9ED9-51BA3FE4AC97}" type="presOf" srcId="{EF591228-14B2-49C9-9A79-5C31136A464E}" destId="{1C11C72F-D3E9-4D01-817F-7575DD39EE14}" srcOrd="1" destOrd="0" presId="urn:microsoft.com/office/officeart/2005/8/layout/hierarchy3#2"/>
    <dgm:cxn modelId="{8E2B4E5E-DB94-8247-ABFA-2DF4AA678127}" type="presOf" srcId="{840E8A02-8780-4787-869F-E32719903624}" destId="{9EAC3646-1B5B-4FA3-B9E8-30A01DEB570F}" srcOrd="0" destOrd="0" presId="urn:microsoft.com/office/officeart/2005/8/layout/hierarchy3#2"/>
    <dgm:cxn modelId="{FD1D9C2E-A15B-8747-A9B7-630DCBD56BBE}" type="presOf" srcId="{98CB974B-45AB-44C2-BAFD-58953C68893C}" destId="{1E372FEA-7D2F-4C52-8D19-7B8A7B636561}" srcOrd="0" destOrd="0" presId="urn:microsoft.com/office/officeart/2005/8/layout/hierarchy3#2"/>
    <dgm:cxn modelId="{78BFAB37-C391-4374-A292-413ECF62AB19}" srcId="{98CB974B-45AB-44C2-BAFD-58953C68893C}" destId="{422F61B9-D2A4-4C18-A8F1-0EDDFE38391D}" srcOrd="1" destOrd="0" parTransId="{7982F0CC-2B58-4867-92E2-A11510E2C393}" sibTransId="{8CBB9FDF-64D5-425B-AEDA-F4B2BC4CF802}"/>
    <dgm:cxn modelId="{26EE1C3D-D104-1B4A-A490-3D6E3C9032C7}" type="presOf" srcId="{948FE249-2179-48BF-9E03-1D3089017438}" destId="{278849BE-1D4D-4574-BA1D-447D8DA80C5C}" srcOrd="0" destOrd="0" presId="urn:microsoft.com/office/officeart/2005/8/layout/hierarchy3#2"/>
    <dgm:cxn modelId="{A9130D6F-882B-6A49-A208-B1DBFDAF49FE}" type="presOf" srcId="{A781C55D-7132-4658-A38C-9D4B74FEDFAD}" destId="{58B61965-B2EF-4854-A04A-47CBD8C69DAB}" srcOrd="0" destOrd="0" presId="urn:microsoft.com/office/officeart/2005/8/layout/hierarchy3#2"/>
    <dgm:cxn modelId="{4F6D6707-B1E4-E140-8373-DE64928C4432}" type="presOf" srcId="{422F61B9-D2A4-4C18-A8F1-0EDDFE38391D}" destId="{3E6F19EA-38A4-46D5-998E-7B8FDAE92B58}" srcOrd="0" destOrd="0" presId="urn:microsoft.com/office/officeart/2005/8/layout/hierarchy3#2"/>
    <dgm:cxn modelId="{AE97D1E2-C7F6-3B44-A617-5B5CFD5CD587}" type="presParOf" srcId="{BF2C3B0A-482D-40F5-9E34-BD32377AAE27}" destId="{341F4FDB-BB94-4886-B00E-C1D7E89D3125}" srcOrd="0" destOrd="0" presId="urn:microsoft.com/office/officeart/2005/8/layout/hierarchy3#2"/>
    <dgm:cxn modelId="{07523C8A-BB63-AB4C-A70D-078743C87461}" type="presParOf" srcId="{341F4FDB-BB94-4886-B00E-C1D7E89D3125}" destId="{16016AAB-4E05-42E9-A95D-860AD94464F3}" srcOrd="0" destOrd="0" presId="urn:microsoft.com/office/officeart/2005/8/layout/hierarchy3#2"/>
    <dgm:cxn modelId="{ED554176-52F6-6347-AFDB-BCD1AEB0A96D}" type="presParOf" srcId="{16016AAB-4E05-42E9-A95D-860AD94464F3}" destId="{E6187AD7-132A-454F-8AA0-40FFA895D2C9}" srcOrd="0" destOrd="0" presId="urn:microsoft.com/office/officeart/2005/8/layout/hierarchy3#2"/>
    <dgm:cxn modelId="{259CCCCE-AACB-134A-A27A-D65695937569}" type="presParOf" srcId="{16016AAB-4E05-42E9-A95D-860AD94464F3}" destId="{4B0A3AF9-7062-429A-8F77-BCCDAF403DD5}" srcOrd="1" destOrd="0" presId="urn:microsoft.com/office/officeart/2005/8/layout/hierarchy3#2"/>
    <dgm:cxn modelId="{54D53325-D9BD-0D42-93A8-27B5EC35E7D7}" type="presParOf" srcId="{341F4FDB-BB94-4886-B00E-C1D7E89D3125}" destId="{545DE77A-2E92-4CD6-B208-CF5F2AE5D5F5}" srcOrd="1" destOrd="0" presId="urn:microsoft.com/office/officeart/2005/8/layout/hierarchy3#2"/>
    <dgm:cxn modelId="{7FFCC720-9A38-244E-8EE9-8F1E2E255F39}" type="presParOf" srcId="{545DE77A-2E92-4CD6-B208-CF5F2AE5D5F5}" destId="{F163B2EC-01A1-4071-A085-10DC6DF2D47E}" srcOrd="0" destOrd="0" presId="urn:microsoft.com/office/officeart/2005/8/layout/hierarchy3#2"/>
    <dgm:cxn modelId="{966B7950-F3D3-9949-96A8-9E46FC3BC7C1}" type="presParOf" srcId="{545DE77A-2E92-4CD6-B208-CF5F2AE5D5F5}" destId="{DEAE0425-4134-4A60-863B-6105F08BCF89}" srcOrd="1" destOrd="0" presId="urn:microsoft.com/office/officeart/2005/8/layout/hierarchy3#2"/>
    <dgm:cxn modelId="{099C6DAD-3F58-1648-ABAD-1BBE431746C5}" type="presParOf" srcId="{545DE77A-2E92-4CD6-B208-CF5F2AE5D5F5}" destId="{B65AC215-0020-4235-9844-AE6C6FCFE36E}" srcOrd="2" destOrd="0" presId="urn:microsoft.com/office/officeart/2005/8/layout/hierarchy3#2"/>
    <dgm:cxn modelId="{5BC1538E-DF3D-344B-AFB6-4EB9F4F0BC8C}" type="presParOf" srcId="{545DE77A-2E92-4CD6-B208-CF5F2AE5D5F5}" destId="{278849BE-1D4D-4574-BA1D-447D8DA80C5C}" srcOrd="3" destOrd="0" presId="urn:microsoft.com/office/officeart/2005/8/layout/hierarchy3#2"/>
    <dgm:cxn modelId="{3A794A33-F9BF-F642-90BA-5D82B4503223}" type="presParOf" srcId="{BF2C3B0A-482D-40F5-9E34-BD32377AAE27}" destId="{1CFC178B-696E-4621-9DA1-BB7ED0C0391A}" srcOrd="1" destOrd="0" presId="urn:microsoft.com/office/officeart/2005/8/layout/hierarchy3#2"/>
    <dgm:cxn modelId="{3427F568-C510-A54D-A7AC-68576760AF1E}" type="presParOf" srcId="{1CFC178B-696E-4621-9DA1-BB7ED0C0391A}" destId="{DD5F94DB-B6F8-4D13-B4B7-4FBB315CB104}" srcOrd="0" destOrd="0" presId="urn:microsoft.com/office/officeart/2005/8/layout/hierarchy3#2"/>
    <dgm:cxn modelId="{9F216DC8-643E-364A-9C15-59D4D6E3A28C}" type="presParOf" srcId="{DD5F94DB-B6F8-4D13-B4B7-4FBB315CB104}" destId="{8F3F8BA7-6F24-4F17-AC18-453A43C3BC72}" srcOrd="0" destOrd="0" presId="urn:microsoft.com/office/officeart/2005/8/layout/hierarchy3#2"/>
    <dgm:cxn modelId="{55C26C7C-137C-EE44-8104-824AFF5B908F}" type="presParOf" srcId="{DD5F94DB-B6F8-4D13-B4B7-4FBB315CB104}" destId="{EF13F78D-564D-442D-AD53-34235A976DF2}" srcOrd="1" destOrd="0" presId="urn:microsoft.com/office/officeart/2005/8/layout/hierarchy3#2"/>
    <dgm:cxn modelId="{169A8EED-CB8F-3040-8826-FF0DBCD0138D}" type="presParOf" srcId="{1CFC178B-696E-4621-9DA1-BB7ED0C0391A}" destId="{7A4AE3D3-30BA-4AFE-ABD1-2922292D2DA8}" srcOrd="1" destOrd="0" presId="urn:microsoft.com/office/officeart/2005/8/layout/hierarchy3#2"/>
    <dgm:cxn modelId="{5D0974C7-B134-4543-ACBE-53B03863631B}" type="presParOf" srcId="{7A4AE3D3-30BA-4AFE-ABD1-2922292D2DA8}" destId="{9EAC3646-1B5B-4FA3-B9E8-30A01DEB570F}" srcOrd="0" destOrd="0" presId="urn:microsoft.com/office/officeart/2005/8/layout/hierarchy3#2"/>
    <dgm:cxn modelId="{B19CC8EC-9030-EF4E-B855-6B7E8564725A}" type="presParOf" srcId="{7A4AE3D3-30BA-4AFE-ABD1-2922292D2DA8}" destId="{6D7B5EEF-C63A-400E-B214-8429FF6DFBBF}" srcOrd="1" destOrd="0" presId="urn:microsoft.com/office/officeart/2005/8/layout/hierarchy3#2"/>
    <dgm:cxn modelId="{19565009-FAA1-1C4D-9A90-CE2AE319767A}" type="presParOf" srcId="{7A4AE3D3-30BA-4AFE-ABD1-2922292D2DA8}" destId="{96BB2BAC-7F31-434A-9C98-B36CA0FE6818}" srcOrd="2" destOrd="0" presId="urn:microsoft.com/office/officeart/2005/8/layout/hierarchy3#2"/>
    <dgm:cxn modelId="{CD28B2EC-5504-484C-8069-109630FA2619}" type="presParOf" srcId="{7A4AE3D3-30BA-4AFE-ABD1-2922292D2DA8}" destId="{6F2CE7D9-ADD8-407F-8567-582E5980B577}" srcOrd="3" destOrd="0" presId="urn:microsoft.com/office/officeart/2005/8/layout/hierarchy3#2"/>
    <dgm:cxn modelId="{F58F92C2-5645-1F4C-886D-E8D2A4BA4405}" type="presParOf" srcId="{BF2C3B0A-482D-40F5-9E34-BD32377AAE27}" destId="{A1758A11-01BE-4D0D-BB23-2F66E827EE02}" srcOrd="2" destOrd="0" presId="urn:microsoft.com/office/officeart/2005/8/layout/hierarchy3#2"/>
    <dgm:cxn modelId="{022C6F85-0859-5442-BFD1-2278A841A444}" type="presParOf" srcId="{A1758A11-01BE-4D0D-BB23-2F66E827EE02}" destId="{42243880-E184-49A3-A8AC-FEEF58FCFD4B}" srcOrd="0" destOrd="0" presId="urn:microsoft.com/office/officeart/2005/8/layout/hierarchy3#2"/>
    <dgm:cxn modelId="{8BDE480D-694A-C246-A9C3-FC8DE33A5572}" type="presParOf" srcId="{42243880-E184-49A3-A8AC-FEEF58FCFD4B}" destId="{1E372FEA-7D2F-4C52-8D19-7B8A7B636561}" srcOrd="0" destOrd="0" presId="urn:microsoft.com/office/officeart/2005/8/layout/hierarchy3#2"/>
    <dgm:cxn modelId="{360068B7-F515-7A47-911C-53A9CAD72142}" type="presParOf" srcId="{42243880-E184-49A3-A8AC-FEEF58FCFD4B}" destId="{499AEBD6-8DA3-4A3D-ADDA-6A7F29131A20}" srcOrd="1" destOrd="0" presId="urn:microsoft.com/office/officeart/2005/8/layout/hierarchy3#2"/>
    <dgm:cxn modelId="{C47057C2-E74F-A041-AD8E-D9EE5A19DA2E}" type="presParOf" srcId="{A1758A11-01BE-4D0D-BB23-2F66E827EE02}" destId="{4A06C3BB-482D-4C3C-9265-981080D7EC10}" srcOrd="1" destOrd="0" presId="urn:microsoft.com/office/officeart/2005/8/layout/hierarchy3#2"/>
    <dgm:cxn modelId="{7E16F2A5-E971-9948-8D61-793148D056EB}" type="presParOf" srcId="{4A06C3BB-482D-4C3C-9265-981080D7EC10}" destId="{57FB927B-87B6-4790-950B-8A4F77ACE930}" srcOrd="0" destOrd="0" presId="urn:microsoft.com/office/officeart/2005/8/layout/hierarchy3#2"/>
    <dgm:cxn modelId="{675DF7A4-4E4F-8349-946E-C73A4DBF2B1D}" type="presParOf" srcId="{4A06C3BB-482D-4C3C-9265-981080D7EC10}" destId="{CCE931EB-2488-4972-853E-3A497E74EA9D}" srcOrd="1" destOrd="0" presId="urn:microsoft.com/office/officeart/2005/8/layout/hierarchy3#2"/>
    <dgm:cxn modelId="{4D84D7D7-4708-4045-B1B9-2FA1CE9CCE7E}" type="presParOf" srcId="{4A06C3BB-482D-4C3C-9265-981080D7EC10}" destId="{67876877-42CB-4E10-AB0A-1C11F029115E}" srcOrd="2" destOrd="0" presId="urn:microsoft.com/office/officeart/2005/8/layout/hierarchy3#2"/>
    <dgm:cxn modelId="{5C50A4DF-1053-904B-9227-B87FC1B6568B}" type="presParOf" srcId="{4A06C3BB-482D-4C3C-9265-981080D7EC10}" destId="{3E6F19EA-38A4-46D5-998E-7B8FDAE92B58}" srcOrd="3" destOrd="0" presId="urn:microsoft.com/office/officeart/2005/8/layout/hierarchy3#2"/>
    <dgm:cxn modelId="{4DF708A6-F4BC-C543-9BA5-4628D0DECD48}" type="presParOf" srcId="{BF2C3B0A-482D-40F5-9E34-BD32377AAE27}" destId="{5AC5B135-F9A9-4483-B9B6-9B68052CF5CA}" srcOrd="3" destOrd="0" presId="urn:microsoft.com/office/officeart/2005/8/layout/hierarchy3#2"/>
    <dgm:cxn modelId="{2F384944-DBC3-4246-82F1-77B1F56352E1}" type="presParOf" srcId="{5AC5B135-F9A9-4483-B9B6-9B68052CF5CA}" destId="{16F91DBF-5E03-4504-B227-4ABFB5088D76}" srcOrd="0" destOrd="0" presId="urn:microsoft.com/office/officeart/2005/8/layout/hierarchy3#2"/>
    <dgm:cxn modelId="{2FE81552-116C-AD43-90A8-11C78B3ACD22}" type="presParOf" srcId="{16F91DBF-5E03-4504-B227-4ABFB5088D76}" destId="{FE8C5E9D-A07C-49AD-A6C3-E4209672AFCC}" srcOrd="0" destOrd="0" presId="urn:microsoft.com/office/officeart/2005/8/layout/hierarchy3#2"/>
    <dgm:cxn modelId="{ED24FE8A-CA99-DB43-91B1-E3ED69AEA8CB}" type="presParOf" srcId="{16F91DBF-5E03-4504-B227-4ABFB5088D76}" destId="{1C11C72F-D3E9-4D01-817F-7575DD39EE14}" srcOrd="1" destOrd="0" presId="urn:microsoft.com/office/officeart/2005/8/layout/hierarchy3#2"/>
    <dgm:cxn modelId="{D4E8A1FB-230B-D147-9557-2E7C17D4BC75}" type="presParOf" srcId="{5AC5B135-F9A9-4483-B9B6-9B68052CF5CA}" destId="{ECF26363-C11B-464E-96D2-744114F38951}" srcOrd="1" destOrd="0" presId="urn:microsoft.com/office/officeart/2005/8/layout/hierarchy3#2"/>
    <dgm:cxn modelId="{A53A195E-B433-4C46-BA43-560B96442E4B}" type="presParOf" srcId="{ECF26363-C11B-464E-96D2-744114F38951}" destId="{58B61965-B2EF-4854-A04A-47CBD8C69DAB}" srcOrd="0" destOrd="0" presId="urn:microsoft.com/office/officeart/2005/8/layout/hierarchy3#2"/>
    <dgm:cxn modelId="{F489A931-4BD6-4949-872E-F047E14436E4}" type="presParOf" srcId="{ECF26363-C11B-464E-96D2-744114F38951}" destId="{AEB8FE56-7265-402E-98D0-E576D427F54B}" srcOrd="1" destOrd="0" presId="urn:microsoft.com/office/officeart/2005/8/layout/hierarchy3#2"/>
    <dgm:cxn modelId="{D87192CB-705D-F64D-9650-24ED8B8ECEF7}" type="presParOf" srcId="{ECF26363-C11B-464E-96D2-744114F38951}" destId="{6EA0E685-3906-413E-B247-E5F912552AC2}" srcOrd="2" destOrd="0" presId="urn:microsoft.com/office/officeart/2005/8/layout/hierarchy3#2"/>
    <dgm:cxn modelId="{DFF72702-ABBA-874A-9345-9FCE6F3742ED}" type="presParOf" srcId="{ECF26363-C11B-464E-96D2-744114F38951}" destId="{5A601275-CFE9-4233-BF17-BCB1D35667D9}" srcOrd="3" destOrd="0" presId="urn:microsoft.com/office/officeart/2005/8/layout/hierarchy3#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216E4588-9F64-9E4E-B6B4-5B396CFA2B70}" type="presOf" srcId="{9AC2E227-803C-4016-BF2C-9291B6CAA290}" destId="{9CD41DA5-A8A9-4189-B933-DCF665F7DF2D}" srcOrd="1" destOrd="0" presId="urn:microsoft.com/office/officeart/2009/3/layout/HorizontalOrganizationChart"/>
    <dgm:cxn modelId="{8E5F24E6-EA00-D843-B632-D3D7209CA92E}" type="presOf" srcId="{3FA44A42-E0AE-412C-8071-9A37D30DD567}" destId="{22C8BBC7-02FA-4EF0-899A-834C1FEE39E3}" srcOrd="0" destOrd="0" presId="urn:microsoft.com/office/officeart/2009/3/layout/HorizontalOrganizationChart"/>
    <dgm:cxn modelId="{EDE39EBF-39A8-7449-9D50-47A508E78684}"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C7C7B589-617B-6F4F-B780-5DA9CAB2F43C}" type="presOf" srcId="{7638F483-EC40-4669-A117-0C6040B4A66B}" destId="{86A07B8D-FF15-4EFF-8681-05A46BF1E797}" srcOrd="0" destOrd="0" presId="urn:microsoft.com/office/officeart/2009/3/layout/HorizontalOrganizationChart"/>
    <dgm:cxn modelId="{F936AE75-BB5E-9241-ABAA-010CB4BE322D}" type="presOf" srcId="{9AC2E227-803C-4016-BF2C-9291B6CAA290}" destId="{2A2AFDF2-2568-44F8-842C-3BFD70D9F2B1}" srcOrd="0" destOrd="0" presId="urn:microsoft.com/office/officeart/2009/3/layout/HorizontalOrganizationChart"/>
    <dgm:cxn modelId="{9B7818DD-072C-3C43-B09F-E7859EF28D9B}" type="presOf" srcId="{E2369F6E-DA59-4F6E-BD69-6CAA013A82BE}" destId="{CD82D2C2-9EF5-4CA0-9CEE-9265A38A1F4A}" srcOrd="0" destOrd="0" presId="urn:microsoft.com/office/officeart/2009/3/layout/HorizontalOrganizationChart"/>
    <dgm:cxn modelId="{858FB48B-93C4-5B46-9A0A-F2CEB16A8B1D}"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39DDCF2-4D73-2F41-81ED-2D1EB3B24F44}"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BD533B55-3D0B-214B-98DD-DB395C640207}" type="presOf" srcId="{87585F0D-6A81-F747-99EB-D14B33EBB618}" destId="{BCDD8BD9-F9D2-4C44-AB56-5005F5FB7B08}" srcOrd="1" destOrd="0" presId="urn:microsoft.com/office/officeart/2009/3/layout/HorizontalOrganizationChart"/>
    <dgm:cxn modelId="{770FE993-F8C3-9C4C-99B1-003FE2619F71}" type="presOf" srcId="{F05BBA42-D7AF-4BA0-8C3F-85B1FE28E48F}" destId="{18DB143D-9E27-4E02-AFA5-F665953CBC10}" srcOrd="0" destOrd="0" presId="urn:microsoft.com/office/officeart/2009/3/layout/HorizontalOrganizationChart"/>
    <dgm:cxn modelId="{48B99429-D25E-0C4D-BC05-2A586AEA37CE}" type="presOf" srcId="{18A5DCF8-381A-9740-A1DC-D1A5033A3647}" destId="{B94BF64B-9716-424E-A851-42E8E7B2B9A7}" srcOrd="0" destOrd="0" presId="urn:microsoft.com/office/officeart/2009/3/layout/HorizontalOrganizationChart"/>
    <dgm:cxn modelId="{87D9CC3B-FC15-3E4D-BD7E-C522633F7AA4}" type="presOf" srcId="{3FA44A42-E0AE-412C-8071-9A37D30DD567}" destId="{CBD704CC-8D6F-4C39-AFA6-3825EE74A965}"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9D773CEC-90BA-D949-A71C-D9832DA549D2}" type="presParOf" srcId="{18DB143D-9E27-4E02-AFA5-F665953CBC10}" destId="{07E01157-B979-4F6B-B892-75DB2A2B8B0F}" srcOrd="0" destOrd="0" presId="urn:microsoft.com/office/officeart/2009/3/layout/HorizontalOrganizationChart"/>
    <dgm:cxn modelId="{C31F9692-59AD-2A4C-9C89-4CF93D29EFBF}" type="presParOf" srcId="{07E01157-B979-4F6B-B892-75DB2A2B8B0F}" destId="{F686C23F-604E-4653-B2CB-27DBB6BED631}" srcOrd="0" destOrd="0" presId="urn:microsoft.com/office/officeart/2009/3/layout/HorizontalOrganizationChart"/>
    <dgm:cxn modelId="{DFAB1E6C-8EDC-8946-950B-F1E990B677C2}" type="presParOf" srcId="{F686C23F-604E-4653-B2CB-27DBB6BED631}" destId="{2A2AFDF2-2568-44F8-842C-3BFD70D9F2B1}" srcOrd="0" destOrd="0" presId="urn:microsoft.com/office/officeart/2009/3/layout/HorizontalOrganizationChart"/>
    <dgm:cxn modelId="{F907AD79-A4D4-5E47-B41A-8FD44831B5C4}" type="presParOf" srcId="{F686C23F-604E-4653-B2CB-27DBB6BED631}" destId="{9CD41DA5-A8A9-4189-B933-DCF665F7DF2D}" srcOrd="1" destOrd="0" presId="urn:microsoft.com/office/officeart/2009/3/layout/HorizontalOrganizationChart"/>
    <dgm:cxn modelId="{2D90EC0E-CB10-8B43-8C07-D7C019B84D8A}" type="presParOf" srcId="{07E01157-B979-4F6B-B892-75DB2A2B8B0F}" destId="{96876921-77F4-4E08-9148-E99125692808}" srcOrd="1" destOrd="0" presId="urn:microsoft.com/office/officeart/2009/3/layout/HorizontalOrganizationChart"/>
    <dgm:cxn modelId="{69EA2C52-EB28-BF46-8AA5-3BFB9AB35F23}" type="presParOf" srcId="{96876921-77F4-4E08-9148-E99125692808}" destId="{CD82D2C2-9EF5-4CA0-9CEE-9265A38A1F4A}" srcOrd="0" destOrd="0" presId="urn:microsoft.com/office/officeart/2009/3/layout/HorizontalOrganizationChart"/>
    <dgm:cxn modelId="{BA95CE64-AFA9-3640-B820-026EB88C67F1}" type="presParOf" srcId="{96876921-77F4-4E08-9148-E99125692808}" destId="{9441C830-A66B-4AFB-9252-8069549D4F0A}" srcOrd="1" destOrd="0" presId="urn:microsoft.com/office/officeart/2009/3/layout/HorizontalOrganizationChart"/>
    <dgm:cxn modelId="{BA0551FD-2412-C242-BF2A-B5205E9E80B2}" type="presParOf" srcId="{9441C830-A66B-4AFB-9252-8069549D4F0A}" destId="{FEAC7974-4462-4948-9F19-4D53C38CC88A}" srcOrd="0" destOrd="0" presId="urn:microsoft.com/office/officeart/2009/3/layout/HorizontalOrganizationChart"/>
    <dgm:cxn modelId="{5E7A03B8-BFCC-F44E-A80B-E9134E67E830}" type="presParOf" srcId="{FEAC7974-4462-4948-9F19-4D53C38CC88A}" destId="{22C8BBC7-02FA-4EF0-899A-834C1FEE39E3}" srcOrd="0" destOrd="0" presId="urn:microsoft.com/office/officeart/2009/3/layout/HorizontalOrganizationChart"/>
    <dgm:cxn modelId="{0FB1485B-590F-6A4F-BA81-ADBE4040B7A7}" type="presParOf" srcId="{FEAC7974-4462-4948-9F19-4D53C38CC88A}" destId="{CBD704CC-8D6F-4C39-AFA6-3825EE74A965}" srcOrd="1" destOrd="0" presId="urn:microsoft.com/office/officeart/2009/3/layout/HorizontalOrganizationChart"/>
    <dgm:cxn modelId="{AB2C8A82-3C19-974A-87D8-9A07D1D408D9}" type="presParOf" srcId="{9441C830-A66B-4AFB-9252-8069549D4F0A}" destId="{C4FE27A9-6818-468D-8F72-5DEAE64958BC}" srcOrd="1" destOrd="0" presId="urn:microsoft.com/office/officeart/2009/3/layout/HorizontalOrganizationChart"/>
    <dgm:cxn modelId="{1BE89F47-A266-3744-801D-E75EF7C24ACE}" type="presParOf" srcId="{9441C830-A66B-4AFB-9252-8069549D4F0A}" destId="{B9E24DCA-DEF6-41DD-8228-40542DF88903}" srcOrd="2" destOrd="0" presId="urn:microsoft.com/office/officeart/2009/3/layout/HorizontalOrganizationChart"/>
    <dgm:cxn modelId="{3CD43BBB-FCF4-814A-A2F1-01EDD3770F5D}" type="presParOf" srcId="{96876921-77F4-4E08-9148-E99125692808}" destId="{72A5A8A1-C34D-4CC9-B014-4EDC4C60B5CB}" srcOrd="2" destOrd="0" presId="urn:microsoft.com/office/officeart/2009/3/layout/HorizontalOrganizationChart"/>
    <dgm:cxn modelId="{3EF0EEBE-4D07-8841-B58A-3B0E42C24132}" type="presParOf" srcId="{96876921-77F4-4E08-9148-E99125692808}" destId="{99464D45-2B22-432F-8F6C-3394CEC310A7}" srcOrd="3" destOrd="0" presId="urn:microsoft.com/office/officeart/2009/3/layout/HorizontalOrganizationChart"/>
    <dgm:cxn modelId="{6CCE676A-6E94-6A47-B8A6-1532BECBD807}" type="presParOf" srcId="{99464D45-2B22-432F-8F6C-3394CEC310A7}" destId="{7EEFA05D-0146-474D-BB41-35A44BBAC0EB}" srcOrd="0" destOrd="0" presId="urn:microsoft.com/office/officeart/2009/3/layout/HorizontalOrganizationChart"/>
    <dgm:cxn modelId="{5CE1D8E9-7917-FB45-973C-F3FF535B9F5D}" type="presParOf" srcId="{7EEFA05D-0146-474D-BB41-35A44BBAC0EB}" destId="{86A07B8D-FF15-4EFF-8681-05A46BF1E797}" srcOrd="0" destOrd="0" presId="urn:microsoft.com/office/officeart/2009/3/layout/HorizontalOrganizationChart"/>
    <dgm:cxn modelId="{FC11065B-761A-E648-A365-0120DA7FB7DF}" type="presParOf" srcId="{7EEFA05D-0146-474D-BB41-35A44BBAC0EB}" destId="{A4529214-DB2D-4B21-8831-F60F2A376559}" srcOrd="1" destOrd="0" presId="urn:microsoft.com/office/officeart/2009/3/layout/HorizontalOrganizationChart"/>
    <dgm:cxn modelId="{57F35DA9-2B22-CA4E-A208-D4FF5DECD956}" type="presParOf" srcId="{99464D45-2B22-432F-8F6C-3394CEC310A7}" destId="{4C9D6515-EA4F-4DBF-A8FE-0711C70136B1}" srcOrd="1" destOrd="0" presId="urn:microsoft.com/office/officeart/2009/3/layout/HorizontalOrganizationChart"/>
    <dgm:cxn modelId="{CB32AE8D-D892-B244-9950-0A93982E8D18}" type="presParOf" srcId="{99464D45-2B22-432F-8F6C-3394CEC310A7}" destId="{686779DB-34D3-4F60-84B6-A35826FF3C2A}" srcOrd="2" destOrd="0" presId="urn:microsoft.com/office/officeart/2009/3/layout/HorizontalOrganizationChart"/>
    <dgm:cxn modelId="{220E5099-5AEA-7E4D-BD99-F08DCADB1552}" type="presParOf" srcId="{96876921-77F4-4E08-9148-E99125692808}" destId="{B94BF64B-9716-424E-A851-42E8E7B2B9A7}" srcOrd="4" destOrd="0" presId="urn:microsoft.com/office/officeart/2009/3/layout/HorizontalOrganizationChart"/>
    <dgm:cxn modelId="{48C6FA50-40BB-1D4C-ADC7-B4E31CA9331F}" type="presParOf" srcId="{96876921-77F4-4E08-9148-E99125692808}" destId="{31E814C1-FFDD-BA48-BF9D-F3C8FF892503}" srcOrd="5" destOrd="0" presId="urn:microsoft.com/office/officeart/2009/3/layout/HorizontalOrganizationChart"/>
    <dgm:cxn modelId="{A2F9CC81-5C19-E64F-987B-807C5F228235}" type="presParOf" srcId="{31E814C1-FFDD-BA48-BF9D-F3C8FF892503}" destId="{1780440E-D92A-B040-A710-F8D875101E05}" srcOrd="0" destOrd="0" presId="urn:microsoft.com/office/officeart/2009/3/layout/HorizontalOrganizationChart"/>
    <dgm:cxn modelId="{0908330A-30DC-624D-A8A5-1C2B44038CE3}" type="presParOf" srcId="{1780440E-D92A-B040-A710-F8D875101E05}" destId="{A73C4A40-2D47-BF42-9EF8-B3BEE9451F45}" srcOrd="0" destOrd="0" presId="urn:microsoft.com/office/officeart/2009/3/layout/HorizontalOrganizationChart"/>
    <dgm:cxn modelId="{9CD10E70-8DD6-0041-B9FD-40102AA564AD}" type="presParOf" srcId="{1780440E-D92A-B040-A710-F8D875101E05}" destId="{BCDD8BD9-F9D2-4C44-AB56-5005F5FB7B08}" srcOrd="1" destOrd="0" presId="urn:microsoft.com/office/officeart/2009/3/layout/HorizontalOrganizationChart"/>
    <dgm:cxn modelId="{3390E9C2-5746-9647-A4C6-992F429714A2}" type="presParOf" srcId="{31E814C1-FFDD-BA48-BF9D-F3C8FF892503}" destId="{B22D4294-1D49-E046-9CF9-7B480D0762E6}" srcOrd="1" destOrd="0" presId="urn:microsoft.com/office/officeart/2009/3/layout/HorizontalOrganizationChart"/>
    <dgm:cxn modelId="{E926B9BC-B485-744A-AF6D-89A74D41AEC1}" type="presParOf" srcId="{31E814C1-FFDD-BA48-BF9D-F3C8FF892503}" destId="{E1D0C206-488D-6348-BEA7-1FE8B1679EF7}" srcOrd="2" destOrd="0" presId="urn:microsoft.com/office/officeart/2009/3/layout/HorizontalOrganizationChart"/>
    <dgm:cxn modelId="{71C02FB1-E27B-1C4D-BD89-A485FD40D15B}"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8315759A-5FBE-44CB-A9E4-EAFA957935CA}" type="doc">
      <dgm:prSet loTypeId="urn:microsoft.com/office/officeart/2005/8/layout/hierarchy3#2" loCatId="hierarchy" qsTypeId="urn:microsoft.com/office/officeart/2005/8/quickstyle/simple1#7" qsCatId="simple" csTypeId="urn:microsoft.com/office/officeart/2005/8/colors/accent2_2#8" csCatId="accent2" phldr="1"/>
      <dgm:spPr/>
      <dgm:t>
        <a:bodyPr/>
        <a:lstStyle/>
        <a:p>
          <a:endParaRPr lang="zh-CN" altLang="en-US"/>
        </a:p>
      </dgm:t>
    </dgm:pt>
    <dgm:pt modelId="{E88C2198-E768-4D6C-B11C-525F7771261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按期限</a:t>
          </a:r>
          <a:endParaRPr lang="zh-CN" altLang="en-US" sz="2000" dirty="0">
            <a:latin typeface="手札体-简粗体" panose="03000700000000000000" pitchFamily="66" charset="-122"/>
            <a:ea typeface="手札体-简粗体" panose="03000700000000000000" pitchFamily="66" charset="-122"/>
          </a:endParaRPr>
        </a:p>
      </dgm:t>
    </dgm:pt>
    <dgm:pt modelId="{1CD5B1B2-4375-41E0-8A46-F59EB2ECFC30}" type="parTrans" cxnId="{DC688142-6880-4AAC-BC08-0BE9F0B03A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839869F-91B6-4B2B-A6BE-3878D90954A6}" type="sibTrans" cxnId="{DC688142-6880-4AAC-BC08-0BE9F0B03A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3D3DE73-EA14-4A54-A76C-B8FC30B07846}">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长期投资，又称权益性投资，超过</a:t>
          </a:r>
          <a:r>
            <a:rPr lang="en-US" altLang="zh-CN" sz="1800" dirty="0" smtClean="0">
              <a:latin typeface="手札体-简粗体" panose="03000700000000000000" pitchFamily="66" charset="-122"/>
              <a:ea typeface="手札体-简粗体" panose="03000700000000000000" pitchFamily="66" charset="-122"/>
            </a:rPr>
            <a:t>1</a:t>
          </a:r>
          <a:r>
            <a:rPr lang="zh-CN" altLang="en-US" sz="1800" dirty="0" smtClean="0">
              <a:latin typeface="手札体-简粗体" panose="03000700000000000000" pitchFamily="66" charset="-122"/>
              <a:ea typeface="手札体-简粗体" panose="03000700000000000000" pitchFamily="66" charset="-122"/>
            </a:rPr>
            <a:t>年</a:t>
          </a:r>
          <a:endParaRPr lang="zh-CN" altLang="en-US" sz="1800" dirty="0">
            <a:latin typeface="手札体-简粗体" panose="03000700000000000000" pitchFamily="66" charset="-122"/>
            <a:ea typeface="手札体-简粗体" panose="03000700000000000000" pitchFamily="66" charset="-122"/>
          </a:endParaRPr>
        </a:p>
      </dgm:t>
    </dgm:pt>
    <dgm:pt modelId="{27A8B499-1068-46ED-A9C0-7FE682298DA2}" type="parTrans" cxnId="{CFF613C9-C3BB-414D-8EE4-B942F834D89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F7F9E18-45FA-4107-8253-C1FE4FE893CA}" type="sibTrans" cxnId="{CFF613C9-C3BB-414D-8EE4-B942F834D89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48FE249-2179-48BF-9E03-1D3089017438}">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短期投资，又称流动资产投资，</a:t>
          </a:r>
          <a:r>
            <a:rPr lang="en-US" altLang="zh-CN" sz="1800" dirty="0" smtClean="0">
              <a:latin typeface="手札体-简粗体" panose="03000700000000000000" pitchFamily="66" charset="-122"/>
              <a:ea typeface="手札体-简粗体" panose="03000700000000000000" pitchFamily="66" charset="-122"/>
            </a:rPr>
            <a:t>1</a:t>
          </a:r>
          <a:r>
            <a:rPr lang="zh-CN" altLang="en-US" sz="1800" dirty="0" smtClean="0">
              <a:latin typeface="手札体-简粗体" panose="03000700000000000000" pitchFamily="66" charset="-122"/>
              <a:ea typeface="手札体-简粗体" panose="03000700000000000000" pitchFamily="66" charset="-122"/>
            </a:rPr>
            <a:t>年以内</a:t>
          </a:r>
          <a:endParaRPr lang="zh-CN" altLang="en-US" sz="1800" dirty="0">
            <a:latin typeface="手札体-简粗体" panose="03000700000000000000" pitchFamily="66" charset="-122"/>
            <a:ea typeface="手札体-简粗体" panose="03000700000000000000" pitchFamily="66" charset="-122"/>
          </a:endParaRPr>
        </a:p>
      </dgm:t>
    </dgm:pt>
    <dgm:pt modelId="{E4258433-A704-4AAB-862D-355837936971}" type="parTrans" cxnId="{E3BC31E0-0AF0-4C55-AE2D-14FAFF7FF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303A5359-9380-4EAC-A1A7-B4CF5810F795}" type="sibTrans" cxnId="{E3BC31E0-0AF0-4C55-AE2D-14FAFF7FF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EF0FFC5-CCAA-44AD-9614-06CB4EEC56A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按方式</a:t>
          </a:r>
          <a:endParaRPr lang="zh-CN" altLang="en-US" sz="2000" dirty="0">
            <a:latin typeface="手札体-简粗体" panose="03000700000000000000" pitchFamily="66" charset="-122"/>
            <a:ea typeface="手札体-简粗体" panose="03000700000000000000" pitchFamily="66" charset="-122"/>
          </a:endParaRPr>
        </a:p>
      </dgm:t>
    </dgm:pt>
    <dgm:pt modelId="{190B7C82-B64E-452A-A70B-4B987C9271B8}" type="parTrans" cxnId="{848E7793-10B8-48CB-A684-1027DC0556E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AC9C8F2-F66D-4E9A-A5A2-7C364BB885DD}" type="sibTrans" cxnId="{848E7793-10B8-48CB-A684-1027DC0556E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89E6519-54E9-4761-BC54-52A8EF261C23}">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直接投资</a:t>
          </a:r>
          <a:endParaRPr lang="zh-CN" altLang="en-US" sz="1800" dirty="0">
            <a:latin typeface="手札体-简粗体" panose="03000700000000000000" pitchFamily="66" charset="-122"/>
            <a:ea typeface="手札体-简粗体" panose="03000700000000000000" pitchFamily="66" charset="-122"/>
          </a:endParaRPr>
        </a:p>
      </dgm:t>
    </dgm:pt>
    <dgm:pt modelId="{840E8A02-8780-4787-869F-E32719903624}" type="parTrans" cxnId="{F3B61179-EA38-4992-9D6E-43FB4DEDD11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6D12787-D7F3-4AD6-8089-FE9E8D9C0C6F}" type="sibTrans" cxnId="{F3B61179-EA38-4992-9D6E-43FB4DEDD11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EFA1D89-65A4-4C4F-A4AB-B27D1E4346AE}">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间接投资，也称为证券投资</a:t>
          </a:r>
          <a:endParaRPr lang="zh-CN" altLang="en-US" sz="1800" dirty="0">
            <a:latin typeface="手札体-简粗体" panose="03000700000000000000" pitchFamily="66" charset="-122"/>
            <a:ea typeface="手札体-简粗体" panose="03000700000000000000" pitchFamily="66" charset="-122"/>
          </a:endParaRPr>
        </a:p>
      </dgm:t>
    </dgm:pt>
    <dgm:pt modelId="{45C0F386-246C-442B-9875-6A2FE7FB9434}" type="parTrans" cxnId="{69073026-510A-4A74-88A1-5D62512686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0FFB507-B97B-44D9-A9CD-71C8C2B7C4E7}" type="sibTrans" cxnId="{69073026-510A-4A74-88A1-5D62512686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98CB974B-45AB-44C2-BAFD-58953C68893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按收益确定性</a:t>
          </a:r>
          <a:endParaRPr lang="zh-CN" altLang="en-US" sz="2000" dirty="0">
            <a:latin typeface="手札体-简粗体" panose="03000700000000000000" pitchFamily="66" charset="-122"/>
            <a:ea typeface="手札体-简粗体" panose="03000700000000000000" pitchFamily="66" charset="-122"/>
          </a:endParaRPr>
        </a:p>
      </dgm:t>
    </dgm:pt>
    <dgm:pt modelId="{0F199152-E4B2-4A19-9B80-8D1291FECEE5}" type="parTrans" cxnId="{61B22C91-6F2A-4979-9268-18BC06556F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AC60BD8-0591-4A25-BBA1-0C24C7BFD448}" type="sibTrans" cxnId="{61B22C91-6F2A-4979-9268-18BC06556FE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E082815-86DD-4E18-A0E8-8BD35A1D697E}">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确定性投资</a:t>
          </a:r>
          <a:endParaRPr lang="zh-CN" altLang="en-US" sz="1800" dirty="0">
            <a:latin typeface="手札体-简粗体" panose="03000700000000000000" pitchFamily="66" charset="-122"/>
            <a:ea typeface="手札体-简粗体" panose="03000700000000000000" pitchFamily="66" charset="-122"/>
          </a:endParaRPr>
        </a:p>
      </dgm:t>
    </dgm:pt>
    <dgm:pt modelId="{77DD05D6-A7C3-4172-BB71-585D2D2087A6}" type="parTrans" cxnId="{59D8F553-2C82-4465-8C30-C04FE67A90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A1D8C54-F71B-4BC0-B382-741688184C34}" type="sibTrans" cxnId="{59D8F553-2C82-4465-8C30-C04FE67A9035}">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422F61B9-D2A4-4C18-A8F1-0EDDFE38391D}">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不确定性投资</a:t>
          </a:r>
          <a:endParaRPr lang="zh-CN" altLang="en-US" sz="1800" dirty="0">
            <a:latin typeface="手札体-简粗体" panose="03000700000000000000" pitchFamily="66" charset="-122"/>
            <a:ea typeface="手札体-简粗体" panose="03000700000000000000" pitchFamily="66" charset="-122"/>
          </a:endParaRPr>
        </a:p>
      </dgm:t>
    </dgm:pt>
    <dgm:pt modelId="{7982F0CC-2B58-4867-92E2-A11510E2C393}" type="parTrans" cxnId="{78BFAB37-C391-4374-A292-413ECF62AB1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CBB9FDF-64D5-425B-AEDA-F4B2BC4CF802}" type="sibTrans" cxnId="{78BFAB37-C391-4374-A292-413ECF62AB1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F591228-14B2-49C9-9A79-5C31136A464E}">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按投资的方向</a:t>
          </a:r>
          <a:endParaRPr lang="zh-CN" altLang="en-US" sz="2000" dirty="0">
            <a:latin typeface="手札体-简粗体" panose="03000700000000000000" pitchFamily="66" charset="-122"/>
            <a:ea typeface="手札体-简粗体" panose="03000700000000000000" pitchFamily="66" charset="-122"/>
          </a:endParaRPr>
        </a:p>
      </dgm:t>
    </dgm:pt>
    <dgm:pt modelId="{B3250A89-D0CF-41B4-85F5-168B501242B7}" type="parTrans" cxnId="{B2D50A51-2536-40BD-B043-362FEFB763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19B7CB92-03F1-4F70-B59D-E4E8E73D0FDB}" type="sibTrans" cxnId="{B2D50A51-2536-40BD-B043-362FEFB7639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98EB34F-A6A3-40E6-8865-571CFE12F7B4}">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对内投资</a:t>
          </a:r>
          <a:endParaRPr lang="zh-CN" altLang="en-US" sz="1800" dirty="0">
            <a:latin typeface="手札体-简粗体" panose="03000700000000000000" pitchFamily="66" charset="-122"/>
            <a:ea typeface="手札体-简粗体" panose="03000700000000000000" pitchFamily="66" charset="-122"/>
          </a:endParaRPr>
        </a:p>
      </dgm:t>
    </dgm:pt>
    <dgm:pt modelId="{A781C55D-7132-4658-A38C-9D4B74FEDFAD}" type="parTrans" cxnId="{F9C6DC9C-9452-4260-A33C-49ECDCE44F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CF9CB32-EFB3-4917-9DD1-38C9FDFDE808}" type="sibTrans" cxnId="{F9C6DC9C-9452-4260-A33C-49ECDCE44FBF}">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410F53F-A894-421E-996B-2A9502AB20AA}">
      <dgm:prSet phldrT="[文本]" custT="1"/>
      <dgm:spPr/>
      <dgm:t>
        <a:bodyPr/>
        <a:lstStyle/>
        <a:p>
          <a:pPr algn="ctr">
            <a:lnSpc>
              <a:spcPts val="2400"/>
            </a:lnSpc>
          </a:pPr>
          <a:r>
            <a:rPr lang="zh-CN" altLang="en-US" sz="1800" dirty="0" smtClean="0">
              <a:latin typeface="手札体-简粗体" panose="03000700000000000000" pitchFamily="66" charset="-122"/>
              <a:ea typeface="手札体-简粗体" panose="03000700000000000000" pitchFamily="66" charset="-122"/>
            </a:rPr>
            <a:t>对外投资</a:t>
          </a:r>
          <a:endParaRPr lang="zh-CN" altLang="en-US" sz="1800" dirty="0">
            <a:latin typeface="手札体-简粗体" panose="03000700000000000000" pitchFamily="66" charset="-122"/>
            <a:ea typeface="手札体-简粗体" panose="03000700000000000000" pitchFamily="66" charset="-122"/>
          </a:endParaRPr>
        </a:p>
      </dgm:t>
    </dgm:pt>
    <dgm:pt modelId="{FEC6C07F-3E73-4CAD-9A9A-98497A8869ED}" type="parTrans" cxnId="{AF0BBDEF-4335-4CE6-BD03-F1D736CDAF1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479BD02-C4E2-44B8-9AC7-5AB675B32B2E}" type="sibTrans" cxnId="{AF0BBDEF-4335-4CE6-BD03-F1D736CDAF1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F2C3B0A-482D-40F5-9E34-BD32377AAE27}" type="pres">
      <dgm:prSet presAssocID="{8315759A-5FBE-44CB-A9E4-EAFA957935CA}" presName="diagram" presStyleCnt="0">
        <dgm:presLayoutVars>
          <dgm:chPref val="1"/>
          <dgm:dir/>
          <dgm:animOne val="branch"/>
          <dgm:animLvl val="lvl"/>
          <dgm:resizeHandles/>
        </dgm:presLayoutVars>
      </dgm:prSet>
      <dgm:spPr/>
      <dgm:t>
        <a:bodyPr/>
        <a:lstStyle/>
        <a:p>
          <a:endParaRPr lang="zh-CN" altLang="en-US"/>
        </a:p>
      </dgm:t>
    </dgm:pt>
    <dgm:pt modelId="{341F4FDB-BB94-4886-B00E-C1D7E89D3125}" type="pres">
      <dgm:prSet presAssocID="{E88C2198-E768-4D6C-B11C-525F77712615}" presName="root" presStyleCnt="0"/>
      <dgm:spPr/>
    </dgm:pt>
    <dgm:pt modelId="{16016AAB-4E05-42E9-A95D-860AD94464F3}" type="pres">
      <dgm:prSet presAssocID="{E88C2198-E768-4D6C-B11C-525F77712615}" presName="rootComposite" presStyleCnt="0"/>
      <dgm:spPr/>
    </dgm:pt>
    <dgm:pt modelId="{E6187AD7-132A-454F-8AA0-40FFA895D2C9}" type="pres">
      <dgm:prSet presAssocID="{E88C2198-E768-4D6C-B11C-525F77712615}" presName="rootText" presStyleLbl="node1" presStyleIdx="0" presStyleCnt="4"/>
      <dgm:spPr/>
      <dgm:t>
        <a:bodyPr/>
        <a:lstStyle/>
        <a:p>
          <a:endParaRPr lang="zh-CN" altLang="en-US"/>
        </a:p>
      </dgm:t>
    </dgm:pt>
    <dgm:pt modelId="{4B0A3AF9-7062-429A-8F77-BCCDAF403DD5}" type="pres">
      <dgm:prSet presAssocID="{E88C2198-E768-4D6C-B11C-525F77712615}" presName="rootConnector" presStyleLbl="node1" presStyleIdx="0" presStyleCnt="4"/>
      <dgm:spPr/>
      <dgm:t>
        <a:bodyPr/>
        <a:lstStyle/>
        <a:p>
          <a:endParaRPr lang="zh-CN" altLang="en-US"/>
        </a:p>
      </dgm:t>
    </dgm:pt>
    <dgm:pt modelId="{545DE77A-2E92-4CD6-B208-CF5F2AE5D5F5}" type="pres">
      <dgm:prSet presAssocID="{E88C2198-E768-4D6C-B11C-525F77712615}" presName="childShape" presStyleCnt="0"/>
      <dgm:spPr/>
    </dgm:pt>
    <dgm:pt modelId="{F163B2EC-01A1-4071-A085-10DC6DF2D47E}" type="pres">
      <dgm:prSet presAssocID="{27A8B499-1068-46ED-A9C0-7FE682298DA2}" presName="Name13" presStyleLbl="parChTrans1D2" presStyleIdx="0" presStyleCnt="8"/>
      <dgm:spPr/>
      <dgm:t>
        <a:bodyPr/>
        <a:lstStyle/>
        <a:p>
          <a:endParaRPr lang="zh-CN" altLang="en-US"/>
        </a:p>
      </dgm:t>
    </dgm:pt>
    <dgm:pt modelId="{DEAE0425-4134-4A60-863B-6105F08BCF89}" type="pres">
      <dgm:prSet presAssocID="{93D3DE73-EA14-4A54-A76C-B8FC30B07846}" presName="childText" presStyleLbl="bgAcc1" presStyleIdx="0" presStyleCnt="8" custScaleX="131304" custScaleY="145428">
        <dgm:presLayoutVars>
          <dgm:bulletEnabled val="1"/>
        </dgm:presLayoutVars>
      </dgm:prSet>
      <dgm:spPr/>
      <dgm:t>
        <a:bodyPr/>
        <a:lstStyle/>
        <a:p>
          <a:endParaRPr lang="zh-CN" altLang="en-US"/>
        </a:p>
      </dgm:t>
    </dgm:pt>
    <dgm:pt modelId="{B65AC215-0020-4235-9844-AE6C6FCFE36E}" type="pres">
      <dgm:prSet presAssocID="{E4258433-A704-4AAB-862D-355837936971}" presName="Name13" presStyleLbl="parChTrans1D2" presStyleIdx="1" presStyleCnt="8"/>
      <dgm:spPr/>
      <dgm:t>
        <a:bodyPr/>
        <a:lstStyle/>
        <a:p>
          <a:endParaRPr lang="zh-CN" altLang="en-US"/>
        </a:p>
      </dgm:t>
    </dgm:pt>
    <dgm:pt modelId="{278849BE-1D4D-4574-BA1D-447D8DA80C5C}" type="pres">
      <dgm:prSet presAssocID="{948FE249-2179-48BF-9E03-1D3089017438}" presName="childText" presStyleLbl="bgAcc1" presStyleIdx="1" presStyleCnt="8" custScaleX="131304" custScaleY="145428">
        <dgm:presLayoutVars>
          <dgm:bulletEnabled val="1"/>
        </dgm:presLayoutVars>
      </dgm:prSet>
      <dgm:spPr/>
      <dgm:t>
        <a:bodyPr/>
        <a:lstStyle/>
        <a:p>
          <a:endParaRPr lang="zh-CN" altLang="en-US"/>
        </a:p>
      </dgm:t>
    </dgm:pt>
    <dgm:pt modelId="{1CFC178B-696E-4621-9DA1-BB7ED0C0391A}" type="pres">
      <dgm:prSet presAssocID="{4EF0FFC5-CCAA-44AD-9614-06CB4EEC56A8}" presName="root" presStyleCnt="0"/>
      <dgm:spPr/>
    </dgm:pt>
    <dgm:pt modelId="{DD5F94DB-B6F8-4D13-B4B7-4FBB315CB104}" type="pres">
      <dgm:prSet presAssocID="{4EF0FFC5-CCAA-44AD-9614-06CB4EEC56A8}" presName="rootComposite" presStyleCnt="0"/>
      <dgm:spPr/>
    </dgm:pt>
    <dgm:pt modelId="{8F3F8BA7-6F24-4F17-AC18-453A43C3BC72}" type="pres">
      <dgm:prSet presAssocID="{4EF0FFC5-CCAA-44AD-9614-06CB4EEC56A8}" presName="rootText" presStyleLbl="node1" presStyleIdx="1" presStyleCnt="4"/>
      <dgm:spPr/>
      <dgm:t>
        <a:bodyPr/>
        <a:lstStyle/>
        <a:p>
          <a:endParaRPr lang="zh-CN" altLang="en-US"/>
        </a:p>
      </dgm:t>
    </dgm:pt>
    <dgm:pt modelId="{EF13F78D-564D-442D-AD53-34235A976DF2}" type="pres">
      <dgm:prSet presAssocID="{4EF0FFC5-CCAA-44AD-9614-06CB4EEC56A8}" presName="rootConnector" presStyleLbl="node1" presStyleIdx="1" presStyleCnt="4"/>
      <dgm:spPr/>
      <dgm:t>
        <a:bodyPr/>
        <a:lstStyle/>
        <a:p>
          <a:endParaRPr lang="zh-CN" altLang="en-US"/>
        </a:p>
      </dgm:t>
    </dgm:pt>
    <dgm:pt modelId="{7A4AE3D3-30BA-4AFE-ABD1-2922292D2DA8}" type="pres">
      <dgm:prSet presAssocID="{4EF0FFC5-CCAA-44AD-9614-06CB4EEC56A8}" presName="childShape" presStyleCnt="0"/>
      <dgm:spPr/>
    </dgm:pt>
    <dgm:pt modelId="{9EAC3646-1B5B-4FA3-B9E8-30A01DEB570F}" type="pres">
      <dgm:prSet presAssocID="{840E8A02-8780-4787-869F-E32719903624}" presName="Name13" presStyleLbl="parChTrans1D2" presStyleIdx="2" presStyleCnt="8"/>
      <dgm:spPr/>
      <dgm:t>
        <a:bodyPr/>
        <a:lstStyle/>
        <a:p>
          <a:endParaRPr lang="zh-CN" altLang="en-US"/>
        </a:p>
      </dgm:t>
    </dgm:pt>
    <dgm:pt modelId="{6D7B5EEF-C63A-400E-B214-8429FF6DFBBF}" type="pres">
      <dgm:prSet presAssocID="{889E6519-54E9-4761-BC54-52A8EF261C23}" presName="childText" presStyleLbl="bgAcc1" presStyleIdx="2" presStyleCnt="8" custScaleX="138036" custScaleY="145428">
        <dgm:presLayoutVars>
          <dgm:bulletEnabled val="1"/>
        </dgm:presLayoutVars>
      </dgm:prSet>
      <dgm:spPr/>
      <dgm:t>
        <a:bodyPr/>
        <a:lstStyle/>
        <a:p>
          <a:endParaRPr lang="zh-CN" altLang="en-US"/>
        </a:p>
      </dgm:t>
    </dgm:pt>
    <dgm:pt modelId="{96BB2BAC-7F31-434A-9C98-B36CA0FE6818}" type="pres">
      <dgm:prSet presAssocID="{45C0F386-246C-442B-9875-6A2FE7FB9434}" presName="Name13" presStyleLbl="parChTrans1D2" presStyleIdx="3" presStyleCnt="8"/>
      <dgm:spPr/>
      <dgm:t>
        <a:bodyPr/>
        <a:lstStyle/>
        <a:p>
          <a:endParaRPr lang="zh-CN" altLang="en-US"/>
        </a:p>
      </dgm:t>
    </dgm:pt>
    <dgm:pt modelId="{6F2CE7D9-ADD8-407F-8567-582E5980B577}" type="pres">
      <dgm:prSet presAssocID="{9EFA1D89-65A4-4C4F-A4AB-B27D1E4346AE}" presName="childText" presStyleLbl="bgAcc1" presStyleIdx="3" presStyleCnt="8" custScaleX="138036" custScaleY="145428">
        <dgm:presLayoutVars>
          <dgm:bulletEnabled val="1"/>
        </dgm:presLayoutVars>
      </dgm:prSet>
      <dgm:spPr/>
      <dgm:t>
        <a:bodyPr/>
        <a:lstStyle/>
        <a:p>
          <a:endParaRPr lang="zh-CN" altLang="en-US"/>
        </a:p>
      </dgm:t>
    </dgm:pt>
    <dgm:pt modelId="{A1758A11-01BE-4D0D-BB23-2F66E827EE02}" type="pres">
      <dgm:prSet presAssocID="{98CB974B-45AB-44C2-BAFD-58953C68893C}" presName="root" presStyleCnt="0"/>
      <dgm:spPr/>
    </dgm:pt>
    <dgm:pt modelId="{42243880-E184-49A3-A8AC-FEEF58FCFD4B}" type="pres">
      <dgm:prSet presAssocID="{98CB974B-45AB-44C2-BAFD-58953C68893C}" presName="rootComposite" presStyleCnt="0"/>
      <dgm:spPr/>
    </dgm:pt>
    <dgm:pt modelId="{1E372FEA-7D2F-4C52-8D19-7B8A7B636561}" type="pres">
      <dgm:prSet presAssocID="{98CB974B-45AB-44C2-BAFD-58953C68893C}" presName="rootText" presStyleLbl="node1" presStyleIdx="2" presStyleCnt="4" custScaleX="112407"/>
      <dgm:spPr/>
      <dgm:t>
        <a:bodyPr/>
        <a:lstStyle/>
        <a:p>
          <a:endParaRPr lang="zh-CN" altLang="en-US"/>
        </a:p>
      </dgm:t>
    </dgm:pt>
    <dgm:pt modelId="{499AEBD6-8DA3-4A3D-ADDA-6A7F29131A20}" type="pres">
      <dgm:prSet presAssocID="{98CB974B-45AB-44C2-BAFD-58953C68893C}" presName="rootConnector" presStyleLbl="node1" presStyleIdx="2" presStyleCnt="4"/>
      <dgm:spPr/>
      <dgm:t>
        <a:bodyPr/>
        <a:lstStyle/>
        <a:p>
          <a:endParaRPr lang="zh-CN" altLang="en-US"/>
        </a:p>
      </dgm:t>
    </dgm:pt>
    <dgm:pt modelId="{4A06C3BB-482D-4C3C-9265-981080D7EC10}" type="pres">
      <dgm:prSet presAssocID="{98CB974B-45AB-44C2-BAFD-58953C68893C}" presName="childShape" presStyleCnt="0"/>
      <dgm:spPr/>
    </dgm:pt>
    <dgm:pt modelId="{57FB927B-87B6-4790-950B-8A4F77ACE930}" type="pres">
      <dgm:prSet presAssocID="{77DD05D6-A7C3-4172-BB71-585D2D2087A6}" presName="Name13" presStyleLbl="parChTrans1D2" presStyleIdx="4" presStyleCnt="8"/>
      <dgm:spPr/>
      <dgm:t>
        <a:bodyPr/>
        <a:lstStyle/>
        <a:p>
          <a:endParaRPr lang="zh-CN" altLang="en-US"/>
        </a:p>
      </dgm:t>
    </dgm:pt>
    <dgm:pt modelId="{CCE931EB-2488-4972-853E-3A497E74EA9D}" type="pres">
      <dgm:prSet presAssocID="{CE082815-86DD-4E18-A0E8-8BD35A1D697E}" presName="childText" presStyleLbl="bgAcc1" presStyleIdx="4" presStyleCnt="8" custScaleX="155419" custScaleY="145428">
        <dgm:presLayoutVars>
          <dgm:bulletEnabled val="1"/>
        </dgm:presLayoutVars>
      </dgm:prSet>
      <dgm:spPr/>
      <dgm:t>
        <a:bodyPr/>
        <a:lstStyle/>
        <a:p>
          <a:endParaRPr lang="zh-CN" altLang="en-US"/>
        </a:p>
      </dgm:t>
    </dgm:pt>
    <dgm:pt modelId="{67876877-42CB-4E10-AB0A-1C11F029115E}" type="pres">
      <dgm:prSet presAssocID="{7982F0CC-2B58-4867-92E2-A11510E2C393}" presName="Name13" presStyleLbl="parChTrans1D2" presStyleIdx="5" presStyleCnt="8"/>
      <dgm:spPr/>
      <dgm:t>
        <a:bodyPr/>
        <a:lstStyle/>
        <a:p>
          <a:endParaRPr lang="zh-CN" altLang="en-US"/>
        </a:p>
      </dgm:t>
    </dgm:pt>
    <dgm:pt modelId="{3E6F19EA-38A4-46D5-998E-7B8FDAE92B58}" type="pres">
      <dgm:prSet presAssocID="{422F61B9-D2A4-4C18-A8F1-0EDDFE38391D}" presName="childText" presStyleLbl="bgAcc1" presStyleIdx="5" presStyleCnt="8" custScaleX="155419" custScaleY="145428">
        <dgm:presLayoutVars>
          <dgm:bulletEnabled val="1"/>
        </dgm:presLayoutVars>
      </dgm:prSet>
      <dgm:spPr/>
      <dgm:t>
        <a:bodyPr/>
        <a:lstStyle/>
        <a:p>
          <a:endParaRPr lang="zh-CN" altLang="en-US"/>
        </a:p>
      </dgm:t>
    </dgm:pt>
    <dgm:pt modelId="{5AC5B135-F9A9-4483-B9B6-9B68052CF5CA}" type="pres">
      <dgm:prSet presAssocID="{EF591228-14B2-49C9-9A79-5C31136A464E}" presName="root" presStyleCnt="0"/>
      <dgm:spPr/>
    </dgm:pt>
    <dgm:pt modelId="{16F91DBF-5E03-4504-B227-4ABFB5088D76}" type="pres">
      <dgm:prSet presAssocID="{EF591228-14B2-49C9-9A79-5C31136A464E}" presName="rootComposite" presStyleCnt="0"/>
      <dgm:spPr/>
    </dgm:pt>
    <dgm:pt modelId="{FE8C5E9D-A07C-49AD-A6C3-E4209672AFCC}" type="pres">
      <dgm:prSet presAssocID="{EF591228-14B2-49C9-9A79-5C31136A464E}" presName="rootText" presStyleLbl="node1" presStyleIdx="3" presStyleCnt="4" custScaleX="112407"/>
      <dgm:spPr/>
      <dgm:t>
        <a:bodyPr/>
        <a:lstStyle/>
        <a:p>
          <a:endParaRPr lang="zh-CN" altLang="en-US"/>
        </a:p>
      </dgm:t>
    </dgm:pt>
    <dgm:pt modelId="{1C11C72F-D3E9-4D01-817F-7575DD39EE14}" type="pres">
      <dgm:prSet presAssocID="{EF591228-14B2-49C9-9A79-5C31136A464E}" presName="rootConnector" presStyleLbl="node1" presStyleIdx="3" presStyleCnt="4"/>
      <dgm:spPr/>
      <dgm:t>
        <a:bodyPr/>
        <a:lstStyle/>
        <a:p>
          <a:endParaRPr lang="zh-CN" altLang="en-US"/>
        </a:p>
      </dgm:t>
    </dgm:pt>
    <dgm:pt modelId="{ECF26363-C11B-464E-96D2-744114F38951}" type="pres">
      <dgm:prSet presAssocID="{EF591228-14B2-49C9-9A79-5C31136A464E}" presName="childShape" presStyleCnt="0"/>
      <dgm:spPr/>
    </dgm:pt>
    <dgm:pt modelId="{58B61965-B2EF-4854-A04A-47CBD8C69DAB}" type="pres">
      <dgm:prSet presAssocID="{A781C55D-7132-4658-A38C-9D4B74FEDFAD}" presName="Name13" presStyleLbl="parChTrans1D2" presStyleIdx="6" presStyleCnt="8"/>
      <dgm:spPr/>
      <dgm:t>
        <a:bodyPr/>
        <a:lstStyle/>
        <a:p>
          <a:endParaRPr lang="zh-CN" altLang="en-US"/>
        </a:p>
      </dgm:t>
    </dgm:pt>
    <dgm:pt modelId="{AEB8FE56-7265-402E-98D0-E576D427F54B}" type="pres">
      <dgm:prSet presAssocID="{598EB34F-A6A3-40E6-8865-571CFE12F7B4}" presName="childText" presStyleLbl="bgAcc1" presStyleIdx="6" presStyleCnt="8" custScaleX="122222" custScaleY="145428">
        <dgm:presLayoutVars>
          <dgm:bulletEnabled val="1"/>
        </dgm:presLayoutVars>
      </dgm:prSet>
      <dgm:spPr/>
      <dgm:t>
        <a:bodyPr/>
        <a:lstStyle/>
        <a:p>
          <a:endParaRPr lang="zh-CN" altLang="en-US"/>
        </a:p>
      </dgm:t>
    </dgm:pt>
    <dgm:pt modelId="{6EA0E685-3906-413E-B247-E5F912552AC2}" type="pres">
      <dgm:prSet presAssocID="{FEC6C07F-3E73-4CAD-9A9A-98497A8869ED}" presName="Name13" presStyleLbl="parChTrans1D2" presStyleIdx="7" presStyleCnt="8"/>
      <dgm:spPr/>
      <dgm:t>
        <a:bodyPr/>
        <a:lstStyle/>
        <a:p>
          <a:endParaRPr lang="zh-CN" altLang="en-US"/>
        </a:p>
      </dgm:t>
    </dgm:pt>
    <dgm:pt modelId="{5A601275-CFE9-4233-BF17-BCB1D35667D9}" type="pres">
      <dgm:prSet presAssocID="{E410F53F-A894-421E-996B-2A9502AB20AA}" presName="childText" presStyleLbl="bgAcc1" presStyleIdx="7" presStyleCnt="8" custScaleX="122222" custScaleY="145428">
        <dgm:presLayoutVars>
          <dgm:bulletEnabled val="1"/>
        </dgm:presLayoutVars>
      </dgm:prSet>
      <dgm:spPr/>
      <dgm:t>
        <a:bodyPr/>
        <a:lstStyle/>
        <a:p>
          <a:endParaRPr lang="zh-CN" altLang="en-US"/>
        </a:p>
      </dgm:t>
    </dgm:pt>
  </dgm:ptLst>
  <dgm:cxnLst>
    <dgm:cxn modelId="{147100C7-8FA8-F941-BDCD-7EFD934DFFE1}" type="presOf" srcId="{FEC6C07F-3E73-4CAD-9A9A-98497A8869ED}" destId="{6EA0E685-3906-413E-B247-E5F912552AC2}" srcOrd="0" destOrd="0" presId="urn:microsoft.com/office/officeart/2005/8/layout/hierarchy3#2"/>
    <dgm:cxn modelId="{CFF613C9-C3BB-414D-8EE4-B942F834D890}" srcId="{E88C2198-E768-4D6C-B11C-525F77712615}" destId="{93D3DE73-EA14-4A54-A76C-B8FC30B07846}" srcOrd="0" destOrd="0" parTransId="{27A8B499-1068-46ED-A9C0-7FE682298DA2}" sibTransId="{EF7F9E18-45FA-4107-8253-C1FE4FE893CA}"/>
    <dgm:cxn modelId="{61B22C91-6F2A-4979-9268-18BC06556FEC}" srcId="{8315759A-5FBE-44CB-A9E4-EAFA957935CA}" destId="{98CB974B-45AB-44C2-BAFD-58953C68893C}" srcOrd="2" destOrd="0" parTransId="{0F199152-E4B2-4A19-9B80-8D1291FECEE5}" sibTransId="{FAC60BD8-0591-4A25-BBA1-0C24C7BFD448}"/>
    <dgm:cxn modelId="{E3BC31E0-0AF0-4C55-AE2D-14FAFF7FF1A0}" srcId="{E88C2198-E768-4D6C-B11C-525F77712615}" destId="{948FE249-2179-48BF-9E03-1D3089017438}" srcOrd="1" destOrd="0" parTransId="{E4258433-A704-4AAB-862D-355837936971}" sibTransId="{303A5359-9380-4EAC-A1A7-B4CF5810F795}"/>
    <dgm:cxn modelId="{F404BABF-CCBC-F84E-9012-C085D16F056B}" type="presOf" srcId="{93D3DE73-EA14-4A54-A76C-B8FC30B07846}" destId="{DEAE0425-4134-4A60-863B-6105F08BCF89}" srcOrd="0" destOrd="0" presId="urn:microsoft.com/office/officeart/2005/8/layout/hierarchy3#2"/>
    <dgm:cxn modelId="{793F4331-8B7C-BA43-A2BD-20937528A192}" type="presOf" srcId="{27A8B499-1068-46ED-A9C0-7FE682298DA2}" destId="{F163B2EC-01A1-4071-A085-10DC6DF2D47E}" srcOrd="0" destOrd="0" presId="urn:microsoft.com/office/officeart/2005/8/layout/hierarchy3#2"/>
    <dgm:cxn modelId="{54C1BF5B-B7DF-3B45-AAA8-53E011E16298}" type="presOf" srcId="{98CB974B-45AB-44C2-BAFD-58953C68893C}" destId="{1E372FEA-7D2F-4C52-8D19-7B8A7B636561}" srcOrd="0" destOrd="0" presId="urn:microsoft.com/office/officeart/2005/8/layout/hierarchy3#2"/>
    <dgm:cxn modelId="{F3B61179-EA38-4992-9D6E-43FB4DEDD11D}" srcId="{4EF0FFC5-CCAA-44AD-9614-06CB4EEC56A8}" destId="{889E6519-54E9-4761-BC54-52A8EF261C23}" srcOrd="0" destOrd="0" parTransId="{840E8A02-8780-4787-869F-E32719903624}" sibTransId="{96D12787-D7F3-4AD6-8089-FE9E8D9C0C6F}"/>
    <dgm:cxn modelId="{65C95395-DD9C-8D40-97A4-BB50133F5558}" type="presOf" srcId="{889E6519-54E9-4761-BC54-52A8EF261C23}" destId="{6D7B5EEF-C63A-400E-B214-8429FF6DFBBF}" srcOrd="0" destOrd="0" presId="urn:microsoft.com/office/officeart/2005/8/layout/hierarchy3#2"/>
    <dgm:cxn modelId="{BF7BBDB7-6FA3-324F-B3BD-87B96BC37AAA}" type="presOf" srcId="{E88C2198-E768-4D6C-B11C-525F77712615}" destId="{E6187AD7-132A-454F-8AA0-40FFA895D2C9}" srcOrd="0" destOrd="0" presId="urn:microsoft.com/office/officeart/2005/8/layout/hierarchy3#2"/>
    <dgm:cxn modelId="{5D6F5F53-0ECF-A844-997A-D7EB8115F069}" type="presOf" srcId="{E4258433-A704-4AAB-862D-355837936971}" destId="{B65AC215-0020-4235-9844-AE6C6FCFE36E}" srcOrd="0" destOrd="0" presId="urn:microsoft.com/office/officeart/2005/8/layout/hierarchy3#2"/>
    <dgm:cxn modelId="{DC688142-6880-4AAC-BC08-0BE9F0B03A91}" srcId="{8315759A-5FBE-44CB-A9E4-EAFA957935CA}" destId="{E88C2198-E768-4D6C-B11C-525F77712615}" srcOrd="0" destOrd="0" parTransId="{1CD5B1B2-4375-41E0-8A46-F59EB2ECFC30}" sibTransId="{6839869F-91B6-4B2B-A6BE-3878D90954A6}"/>
    <dgm:cxn modelId="{5CF459CF-05A9-C640-A449-4E2B9CB67932}" type="presOf" srcId="{948FE249-2179-48BF-9E03-1D3089017438}" destId="{278849BE-1D4D-4574-BA1D-447D8DA80C5C}" srcOrd="0" destOrd="0" presId="urn:microsoft.com/office/officeart/2005/8/layout/hierarchy3#2"/>
    <dgm:cxn modelId="{0E0F3032-37DD-8042-B5D5-9BA8CFFEDA88}" type="presOf" srcId="{422F61B9-D2A4-4C18-A8F1-0EDDFE38391D}" destId="{3E6F19EA-38A4-46D5-998E-7B8FDAE92B58}" srcOrd="0" destOrd="0" presId="urn:microsoft.com/office/officeart/2005/8/layout/hierarchy3#2"/>
    <dgm:cxn modelId="{848E7793-10B8-48CB-A684-1027DC0556ED}" srcId="{8315759A-5FBE-44CB-A9E4-EAFA957935CA}" destId="{4EF0FFC5-CCAA-44AD-9614-06CB4EEC56A8}" srcOrd="1" destOrd="0" parTransId="{190B7C82-B64E-452A-A70B-4B987C9271B8}" sibTransId="{4AC9C8F2-F66D-4E9A-A5A2-7C364BB885DD}"/>
    <dgm:cxn modelId="{B2D50A51-2536-40BD-B043-362FEFB76391}" srcId="{8315759A-5FBE-44CB-A9E4-EAFA957935CA}" destId="{EF591228-14B2-49C9-9A79-5C31136A464E}" srcOrd="3" destOrd="0" parTransId="{B3250A89-D0CF-41B4-85F5-168B501242B7}" sibTransId="{19B7CB92-03F1-4F70-B59D-E4E8E73D0FDB}"/>
    <dgm:cxn modelId="{68E8B8B2-3127-DC4E-890E-D69750D77A16}" type="presOf" srcId="{9EFA1D89-65A4-4C4F-A4AB-B27D1E4346AE}" destId="{6F2CE7D9-ADD8-407F-8567-582E5980B577}" srcOrd="0" destOrd="0" presId="urn:microsoft.com/office/officeart/2005/8/layout/hierarchy3#2"/>
    <dgm:cxn modelId="{F9C6DC9C-9452-4260-A33C-49ECDCE44FBF}" srcId="{EF591228-14B2-49C9-9A79-5C31136A464E}" destId="{598EB34F-A6A3-40E6-8865-571CFE12F7B4}" srcOrd="0" destOrd="0" parTransId="{A781C55D-7132-4658-A38C-9D4B74FEDFAD}" sibTransId="{ECF9CB32-EFB3-4917-9DD1-38C9FDFDE808}"/>
    <dgm:cxn modelId="{F5E956B8-2DA6-4F42-BA39-FBC38C86DD87}" type="presOf" srcId="{4EF0FFC5-CCAA-44AD-9614-06CB4EEC56A8}" destId="{8F3F8BA7-6F24-4F17-AC18-453A43C3BC72}" srcOrd="0" destOrd="0" presId="urn:microsoft.com/office/officeart/2005/8/layout/hierarchy3#2"/>
    <dgm:cxn modelId="{C98111A0-9F07-1449-B645-F9A709F80621}" type="presOf" srcId="{45C0F386-246C-442B-9875-6A2FE7FB9434}" destId="{96BB2BAC-7F31-434A-9C98-B36CA0FE6818}" srcOrd="0" destOrd="0" presId="urn:microsoft.com/office/officeart/2005/8/layout/hierarchy3#2"/>
    <dgm:cxn modelId="{59D8F553-2C82-4465-8C30-C04FE67A9035}" srcId="{98CB974B-45AB-44C2-BAFD-58953C68893C}" destId="{CE082815-86DD-4E18-A0E8-8BD35A1D697E}" srcOrd="0" destOrd="0" parTransId="{77DD05D6-A7C3-4172-BB71-585D2D2087A6}" sibTransId="{8A1D8C54-F71B-4BC0-B382-741688184C34}"/>
    <dgm:cxn modelId="{F6BF7906-FC5F-F146-969E-59F2746BDBCA}" type="presOf" srcId="{598EB34F-A6A3-40E6-8865-571CFE12F7B4}" destId="{AEB8FE56-7265-402E-98D0-E576D427F54B}" srcOrd="0" destOrd="0" presId="urn:microsoft.com/office/officeart/2005/8/layout/hierarchy3#2"/>
    <dgm:cxn modelId="{16FB641C-0A3D-1C48-98F8-802197877637}" type="presOf" srcId="{E88C2198-E768-4D6C-B11C-525F77712615}" destId="{4B0A3AF9-7062-429A-8F77-BCCDAF403DD5}" srcOrd="1" destOrd="0" presId="urn:microsoft.com/office/officeart/2005/8/layout/hierarchy3#2"/>
    <dgm:cxn modelId="{946B7126-C932-7348-81E9-5AC1224962E7}" type="presOf" srcId="{CE082815-86DD-4E18-A0E8-8BD35A1D697E}" destId="{CCE931EB-2488-4972-853E-3A497E74EA9D}" srcOrd="0" destOrd="0" presId="urn:microsoft.com/office/officeart/2005/8/layout/hierarchy3#2"/>
    <dgm:cxn modelId="{5BE9B133-B7FA-4044-A36C-9D2BE22EFDB4}" type="presOf" srcId="{EF591228-14B2-49C9-9A79-5C31136A464E}" destId="{FE8C5E9D-A07C-49AD-A6C3-E4209672AFCC}" srcOrd="0" destOrd="0" presId="urn:microsoft.com/office/officeart/2005/8/layout/hierarchy3#2"/>
    <dgm:cxn modelId="{D62051F3-EFFA-8A44-84E0-EEEEF45FE73F}" type="presOf" srcId="{77DD05D6-A7C3-4172-BB71-585D2D2087A6}" destId="{57FB927B-87B6-4790-950B-8A4F77ACE930}" srcOrd="0" destOrd="0" presId="urn:microsoft.com/office/officeart/2005/8/layout/hierarchy3#2"/>
    <dgm:cxn modelId="{AF0BBDEF-4335-4CE6-BD03-F1D736CDAF17}" srcId="{EF591228-14B2-49C9-9A79-5C31136A464E}" destId="{E410F53F-A894-421E-996B-2A9502AB20AA}" srcOrd="1" destOrd="0" parTransId="{FEC6C07F-3E73-4CAD-9A9A-98497A8869ED}" sibTransId="{D479BD02-C4E2-44B8-9AC7-5AB675B32B2E}"/>
    <dgm:cxn modelId="{69073026-510A-4A74-88A1-5D6251268609}" srcId="{4EF0FFC5-CCAA-44AD-9614-06CB4EEC56A8}" destId="{9EFA1D89-65A4-4C4F-A4AB-B27D1E4346AE}" srcOrd="1" destOrd="0" parTransId="{45C0F386-246C-442B-9875-6A2FE7FB9434}" sibTransId="{10FFB507-B97B-44D9-A9CD-71C8C2B7C4E7}"/>
    <dgm:cxn modelId="{78BFAB37-C391-4374-A292-413ECF62AB19}" srcId="{98CB974B-45AB-44C2-BAFD-58953C68893C}" destId="{422F61B9-D2A4-4C18-A8F1-0EDDFE38391D}" srcOrd="1" destOrd="0" parTransId="{7982F0CC-2B58-4867-92E2-A11510E2C393}" sibTransId="{8CBB9FDF-64D5-425B-AEDA-F4B2BC4CF802}"/>
    <dgm:cxn modelId="{54FAAF73-C29A-F047-84D7-E05FCCAB38A4}" type="presOf" srcId="{A781C55D-7132-4658-A38C-9D4B74FEDFAD}" destId="{58B61965-B2EF-4854-A04A-47CBD8C69DAB}" srcOrd="0" destOrd="0" presId="urn:microsoft.com/office/officeart/2005/8/layout/hierarchy3#2"/>
    <dgm:cxn modelId="{6F893982-3252-2E49-AD89-4BEF97992D07}" type="presOf" srcId="{7982F0CC-2B58-4867-92E2-A11510E2C393}" destId="{67876877-42CB-4E10-AB0A-1C11F029115E}" srcOrd="0" destOrd="0" presId="urn:microsoft.com/office/officeart/2005/8/layout/hierarchy3#2"/>
    <dgm:cxn modelId="{A4A8C1D5-D672-1643-A569-99C3D9D96925}" type="presOf" srcId="{E410F53F-A894-421E-996B-2A9502AB20AA}" destId="{5A601275-CFE9-4233-BF17-BCB1D35667D9}" srcOrd="0" destOrd="0" presId="urn:microsoft.com/office/officeart/2005/8/layout/hierarchy3#2"/>
    <dgm:cxn modelId="{E245A687-DD1D-1D4E-BE39-595902E8C710}" type="presOf" srcId="{4EF0FFC5-CCAA-44AD-9614-06CB4EEC56A8}" destId="{EF13F78D-564D-442D-AD53-34235A976DF2}" srcOrd="1" destOrd="0" presId="urn:microsoft.com/office/officeart/2005/8/layout/hierarchy3#2"/>
    <dgm:cxn modelId="{7F30D913-02D4-164C-9CA8-A0397AA9FA82}" type="presOf" srcId="{8315759A-5FBE-44CB-A9E4-EAFA957935CA}" destId="{BF2C3B0A-482D-40F5-9E34-BD32377AAE27}" srcOrd="0" destOrd="0" presId="urn:microsoft.com/office/officeart/2005/8/layout/hierarchy3#2"/>
    <dgm:cxn modelId="{AEE58708-ADEB-D840-84E0-52E8CE55FDA6}" type="presOf" srcId="{98CB974B-45AB-44C2-BAFD-58953C68893C}" destId="{499AEBD6-8DA3-4A3D-ADDA-6A7F29131A20}" srcOrd="1" destOrd="0" presId="urn:microsoft.com/office/officeart/2005/8/layout/hierarchy3#2"/>
    <dgm:cxn modelId="{4F4BFA5B-26A4-C14E-BFBC-28F172E555A6}" type="presOf" srcId="{840E8A02-8780-4787-869F-E32719903624}" destId="{9EAC3646-1B5B-4FA3-B9E8-30A01DEB570F}" srcOrd="0" destOrd="0" presId="urn:microsoft.com/office/officeart/2005/8/layout/hierarchy3#2"/>
    <dgm:cxn modelId="{49ADB267-ED23-6240-8BAE-9FF1B06B8C45}" type="presOf" srcId="{EF591228-14B2-49C9-9A79-5C31136A464E}" destId="{1C11C72F-D3E9-4D01-817F-7575DD39EE14}" srcOrd="1" destOrd="0" presId="urn:microsoft.com/office/officeart/2005/8/layout/hierarchy3#2"/>
    <dgm:cxn modelId="{9C2B36EF-55F7-6D49-9ED4-08A2CF4EF754}" type="presParOf" srcId="{BF2C3B0A-482D-40F5-9E34-BD32377AAE27}" destId="{341F4FDB-BB94-4886-B00E-C1D7E89D3125}" srcOrd="0" destOrd="0" presId="urn:microsoft.com/office/officeart/2005/8/layout/hierarchy3#2"/>
    <dgm:cxn modelId="{0569B9C5-21C8-2B4A-AE50-2C1C63BE0900}" type="presParOf" srcId="{341F4FDB-BB94-4886-B00E-C1D7E89D3125}" destId="{16016AAB-4E05-42E9-A95D-860AD94464F3}" srcOrd="0" destOrd="0" presId="urn:microsoft.com/office/officeart/2005/8/layout/hierarchy3#2"/>
    <dgm:cxn modelId="{E5BF12F2-7342-FC4F-A512-4A74CD52D277}" type="presParOf" srcId="{16016AAB-4E05-42E9-A95D-860AD94464F3}" destId="{E6187AD7-132A-454F-8AA0-40FFA895D2C9}" srcOrd="0" destOrd="0" presId="urn:microsoft.com/office/officeart/2005/8/layout/hierarchy3#2"/>
    <dgm:cxn modelId="{822CE636-A70E-4848-8240-20CC7AABC42B}" type="presParOf" srcId="{16016AAB-4E05-42E9-A95D-860AD94464F3}" destId="{4B0A3AF9-7062-429A-8F77-BCCDAF403DD5}" srcOrd="1" destOrd="0" presId="urn:microsoft.com/office/officeart/2005/8/layout/hierarchy3#2"/>
    <dgm:cxn modelId="{2582BB77-76E9-0B4F-9346-ACAE3662446A}" type="presParOf" srcId="{341F4FDB-BB94-4886-B00E-C1D7E89D3125}" destId="{545DE77A-2E92-4CD6-B208-CF5F2AE5D5F5}" srcOrd="1" destOrd="0" presId="urn:microsoft.com/office/officeart/2005/8/layout/hierarchy3#2"/>
    <dgm:cxn modelId="{33FF627A-E0E4-1246-85B1-E3E82259C27F}" type="presParOf" srcId="{545DE77A-2E92-4CD6-B208-CF5F2AE5D5F5}" destId="{F163B2EC-01A1-4071-A085-10DC6DF2D47E}" srcOrd="0" destOrd="0" presId="urn:microsoft.com/office/officeart/2005/8/layout/hierarchy3#2"/>
    <dgm:cxn modelId="{51E6316C-AAF3-BF40-B993-7E46B1419A1D}" type="presParOf" srcId="{545DE77A-2E92-4CD6-B208-CF5F2AE5D5F5}" destId="{DEAE0425-4134-4A60-863B-6105F08BCF89}" srcOrd="1" destOrd="0" presId="urn:microsoft.com/office/officeart/2005/8/layout/hierarchy3#2"/>
    <dgm:cxn modelId="{D82CC04D-D4EE-9944-BF6A-9A389024CD27}" type="presParOf" srcId="{545DE77A-2E92-4CD6-B208-CF5F2AE5D5F5}" destId="{B65AC215-0020-4235-9844-AE6C6FCFE36E}" srcOrd="2" destOrd="0" presId="urn:microsoft.com/office/officeart/2005/8/layout/hierarchy3#2"/>
    <dgm:cxn modelId="{10AEB755-0BD8-4545-BF95-A42D4FC1F082}" type="presParOf" srcId="{545DE77A-2E92-4CD6-B208-CF5F2AE5D5F5}" destId="{278849BE-1D4D-4574-BA1D-447D8DA80C5C}" srcOrd="3" destOrd="0" presId="urn:microsoft.com/office/officeart/2005/8/layout/hierarchy3#2"/>
    <dgm:cxn modelId="{87C482E2-4C5A-3C47-82A6-29643EA32E77}" type="presParOf" srcId="{BF2C3B0A-482D-40F5-9E34-BD32377AAE27}" destId="{1CFC178B-696E-4621-9DA1-BB7ED0C0391A}" srcOrd="1" destOrd="0" presId="urn:microsoft.com/office/officeart/2005/8/layout/hierarchy3#2"/>
    <dgm:cxn modelId="{F9A51C5B-FAB2-844C-B187-B10E728D55FC}" type="presParOf" srcId="{1CFC178B-696E-4621-9DA1-BB7ED0C0391A}" destId="{DD5F94DB-B6F8-4D13-B4B7-4FBB315CB104}" srcOrd="0" destOrd="0" presId="urn:microsoft.com/office/officeart/2005/8/layout/hierarchy3#2"/>
    <dgm:cxn modelId="{7D946056-9C65-D743-AC92-7768F76475E3}" type="presParOf" srcId="{DD5F94DB-B6F8-4D13-B4B7-4FBB315CB104}" destId="{8F3F8BA7-6F24-4F17-AC18-453A43C3BC72}" srcOrd="0" destOrd="0" presId="urn:microsoft.com/office/officeart/2005/8/layout/hierarchy3#2"/>
    <dgm:cxn modelId="{9B6E1CA0-CBE9-B748-A88C-410586645321}" type="presParOf" srcId="{DD5F94DB-B6F8-4D13-B4B7-4FBB315CB104}" destId="{EF13F78D-564D-442D-AD53-34235A976DF2}" srcOrd="1" destOrd="0" presId="urn:microsoft.com/office/officeart/2005/8/layout/hierarchy3#2"/>
    <dgm:cxn modelId="{B8052F25-29A7-E047-84DC-F77C957BCDC7}" type="presParOf" srcId="{1CFC178B-696E-4621-9DA1-BB7ED0C0391A}" destId="{7A4AE3D3-30BA-4AFE-ABD1-2922292D2DA8}" srcOrd="1" destOrd="0" presId="urn:microsoft.com/office/officeart/2005/8/layout/hierarchy3#2"/>
    <dgm:cxn modelId="{CBC7A4EA-8D69-CB4A-92FD-6C7AE7C7CC2F}" type="presParOf" srcId="{7A4AE3D3-30BA-4AFE-ABD1-2922292D2DA8}" destId="{9EAC3646-1B5B-4FA3-B9E8-30A01DEB570F}" srcOrd="0" destOrd="0" presId="urn:microsoft.com/office/officeart/2005/8/layout/hierarchy3#2"/>
    <dgm:cxn modelId="{1614C067-C8EC-B145-83D1-7242724226BC}" type="presParOf" srcId="{7A4AE3D3-30BA-4AFE-ABD1-2922292D2DA8}" destId="{6D7B5EEF-C63A-400E-B214-8429FF6DFBBF}" srcOrd="1" destOrd="0" presId="urn:microsoft.com/office/officeart/2005/8/layout/hierarchy3#2"/>
    <dgm:cxn modelId="{CC834DD6-65F4-3545-B936-8E7F8C0CC6E5}" type="presParOf" srcId="{7A4AE3D3-30BA-4AFE-ABD1-2922292D2DA8}" destId="{96BB2BAC-7F31-434A-9C98-B36CA0FE6818}" srcOrd="2" destOrd="0" presId="urn:microsoft.com/office/officeart/2005/8/layout/hierarchy3#2"/>
    <dgm:cxn modelId="{F816BE7F-BDBC-6147-9CA8-A66527CA27A2}" type="presParOf" srcId="{7A4AE3D3-30BA-4AFE-ABD1-2922292D2DA8}" destId="{6F2CE7D9-ADD8-407F-8567-582E5980B577}" srcOrd="3" destOrd="0" presId="urn:microsoft.com/office/officeart/2005/8/layout/hierarchy3#2"/>
    <dgm:cxn modelId="{47600307-918C-B843-91BE-B65D8FE32E62}" type="presParOf" srcId="{BF2C3B0A-482D-40F5-9E34-BD32377AAE27}" destId="{A1758A11-01BE-4D0D-BB23-2F66E827EE02}" srcOrd="2" destOrd="0" presId="urn:microsoft.com/office/officeart/2005/8/layout/hierarchy3#2"/>
    <dgm:cxn modelId="{38C8227D-2B30-0B42-9C8E-CAEC8EE8459E}" type="presParOf" srcId="{A1758A11-01BE-4D0D-BB23-2F66E827EE02}" destId="{42243880-E184-49A3-A8AC-FEEF58FCFD4B}" srcOrd="0" destOrd="0" presId="urn:microsoft.com/office/officeart/2005/8/layout/hierarchy3#2"/>
    <dgm:cxn modelId="{8D0667F5-9987-3944-932E-A3EE0FC6E763}" type="presParOf" srcId="{42243880-E184-49A3-A8AC-FEEF58FCFD4B}" destId="{1E372FEA-7D2F-4C52-8D19-7B8A7B636561}" srcOrd="0" destOrd="0" presId="urn:microsoft.com/office/officeart/2005/8/layout/hierarchy3#2"/>
    <dgm:cxn modelId="{4EE4AE4C-FC86-7745-BF71-94639A648329}" type="presParOf" srcId="{42243880-E184-49A3-A8AC-FEEF58FCFD4B}" destId="{499AEBD6-8DA3-4A3D-ADDA-6A7F29131A20}" srcOrd="1" destOrd="0" presId="urn:microsoft.com/office/officeart/2005/8/layout/hierarchy3#2"/>
    <dgm:cxn modelId="{332DA256-09C4-A641-AF25-1E495A2C7312}" type="presParOf" srcId="{A1758A11-01BE-4D0D-BB23-2F66E827EE02}" destId="{4A06C3BB-482D-4C3C-9265-981080D7EC10}" srcOrd="1" destOrd="0" presId="urn:microsoft.com/office/officeart/2005/8/layout/hierarchy3#2"/>
    <dgm:cxn modelId="{4F692280-3A0C-274C-9A57-3EBFABCE69D7}" type="presParOf" srcId="{4A06C3BB-482D-4C3C-9265-981080D7EC10}" destId="{57FB927B-87B6-4790-950B-8A4F77ACE930}" srcOrd="0" destOrd="0" presId="urn:microsoft.com/office/officeart/2005/8/layout/hierarchy3#2"/>
    <dgm:cxn modelId="{D9AA4FB7-22CE-8341-92BE-125472ADFE89}" type="presParOf" srcId="{4A06C3BB-482D-4C3C-9265-981080D7EC10}" destId="{CCE931EB-2488-4972-853E-3A497E74EA9D}" srcOrd="1" destOrd="0" presId="urn:microsoft.com/office/officeart/2005/8/layout/hierarchy3#2"/>
    <dgm:cxn modelId="{09E6D459-AF03-444C-8133-994CABC9B15F}" type="presParOf" srcId="{4A06C3BB-482D-4C3C-9265-981080D7EC10}" destId="{67876877-42CB-4E10-AB0A-1C11F029115E}" srcOrd="2" destOrd="0" presId="urn:microsoft.com/office/officeart/2005/8/layout/hierarchy3#2"/>
    <dgm:cxn modelId="{2F04A4A6-3EF4-714D-AC43-4F1D16B63D12}" type="presParOf" srcId="{4A06C3BB-482D-4C3C-9265-981080D7EC10}" destId="{3E6F19EA-38A4-46D5-998E-7B8FDAE92B58}" srcOrd="3" destOrd="0" presId="urn:microsoft.com/office/officeart/2005/8/layout/hierarchy3#2"/>
    <dgm:cxn modelId="{F695A91C-1F9D-6547-9398-9E43B97183A5}" type="presParOf" srcId="{BF2C3B0A-482D-40F5-9E34-BD32377AAE27}" destId="{5AC5B135-F9A9-4483-B9B6-9B68052CF5CA}" srcOrd="3" destOrd="0" presId="urn:microsoft.com/office/officeart/2005/8/layout/hierarchy3#2"/>
    <dgm:cxn modelId="{3E3AC7E9-2ABB-C84F-9035-7CBCC9AB1F4A}" type="presParOf" srcId="{5AC5B135-F9A9-4483-B9B6-9B68052CF5CA}" destId="{16F91DBF-5E03-4504-B227-4ABFB5088D76}" srcOrd="0" destOrd="0" presId="urn:microsoft.com/office/officeart/2005/8/layout/hierarchy3#2"/>
    <dgm:cxn modelId="{404AECF5-3A2B-904C-89D1-E1B4A9C639BC}" type="presParOf" srcId="{16F91DBF-5E03-4504-B227-4ABFB5088D76}" destId="{FE8C5E9D-A07C-49AD-A6C3-E4209672AFCC}" srcOrd="0" destOrd="0" presId="urn:microsoft.com/office/officeart/2005/8/layout/hierarchy3#2"/>
    <dgm:cxn modelId="{38782066-D887-4146-9822-5C5F2FC35601}" type="presParOf" srcId="{16F91DBF-5E03-4504-B227-4ABFB5088D76}" destId="{1C11C72F-D3E9-4D01-817F-7575DD39EE14}" srcOrd="1" destOrd="0" presId="urn:microsoft.com/office/officeart/2005/8/layout/hierarchy3#2"/>
    <dgm:cxn modelId="{8AD9F11D-263A-2943-B727-6D2CA11E92AB}" type="presParOf" srcId="{5AC5B135-F9A9-4483-B9B6-9B68052CF5CA}" destId="{ECF26363-C11B-464E-96D2-744114F38951}" srcOrd="1" destOrd="0" presId="urn:microsoft.com/office/officeart/2005/8/layout/hierarchy3#2"/>
    <dgm:cxn modelId="{3B116D67-538C-8747-B55F-04293F7110B7}" type="presParOf" srcId="{ECF26363-C11B-464E-96D2-744114F38951}" destId="{58B61965-B2EF-4854-A04A-47CBD8C69DAB}" srcOrd="0" destOrd="0" presId="urn:microsoft.com/office/officeart/2005/8/layout/hierarchy3#2"/>
    <dgm:cxn modelId="{8747E75C-E842-2B43-AD4F-7F31E8133D80}" type="presParOf" srcId="{ECF26363-C11B-464E-96D2-744114F38951}" destId="{AEB8FE56-7265-402E-98D0-E576D427F54B}" srcOrd="1" destOrd="0" presId="urn:microsoft.com/office/officeart/2005/8/layout/hierarchy3#2"/>
    <dgm:cxn modelId="{3A081E76-176C-104D-8D0C-B8ADB0DFFC82}" type="presParOf" srcId="{ECF26363-C11B-464E-96D2-744114F38951}" destId="{6EA0E685-3906-413E-B247-E5F912552AC2}" srcOrd="2" destOrd="0" presId="urn:microsoft.com/office/officeart/2005/8/layout/hierarchy3#2"/>
    <dgm:cxn modelId="{89DF5053-8DDA-2E49-A73A-F192F404BF03}" type="presParOf" srcId="{ECF26363-C11B-464E-96D2-744114F38951}" destId="{5A601275-CFE9-4233-BF17-BCB1D35667D9}" srcOrd="3" destOrd="0" presId="urn:microsoft.com/office/officeart/2005/8/layout/hierarchy3#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70E365BF-49B9-0A43-AF84-331631E78FDF}" type="presOf" srcId="{9AC2E227-803C-4016-BF2C-9291B6CAA290}" destId="{2A2AFDF2-2568-44F8-842C-3BFD70D9F2B1}" srcOrd="0" destOrd="0" presId="urn:microsoft.com/office/officeart/2009/3/layout/HorizontalOrganizationChart"/>
    <dgm:cxn modelId="{BE039BE5-63D6-484D-8F7A-22E810581CD4}" type="presOf" srcId="{87585F0D-6A81-F747-99EB-D14B33EBB618}" destId="{A73C4A40-2D47-BF42-9EF8-B3BEE9451F45}" srcOrd="0" destOrd="0" presId="urn:microsoft.com/office/officeart/2009/3/layout/HorizontalOrganizationChart"/>
    <dgm:cxn modelId="{57ACC53D-FC3B-6546-AA12-3CB6C48826BF}" type="presOf" srcId="{3FA44A42-E0AE-412C-8071-9A37D30DD567}" destId="{CBD704CC-8D6F-4C39-AFA6-3825EE74A965}" srcOrd="1" destOrd="0" presId="urn:microsoft.com/office/officeart/2009/3/layout/HorizontalOrganizationChart"/>
    <dgm:cxn modelId="{45274EA9-D7DC-384E-BC79-C4F504AD1EAB}" type="presOf" srcId="{9AC2E227-803C-4016-BF2C-9291B6CAA290}" destId="{9CD41DA5-A8A9-4189-B933-DCF665F7DF2D}" srcOrd="1" destOrd="0" presId="urn:microsoft.com/office/officeart/2009/3/layout/HorizontalOrganizationChart"/>
    <dgm:cxn modelId="{20B27803-205A-6644-8303-81F31E3D57CF}" type="presOf" srcId="{7638F483-EC40-4669-A117-0C6040B4A66B}" destId="{86A07B8D-FF15-4EFF-8681-05A46BF1E797}" srcOrd="0" destOrd="0" presId="urn:microsoft.com/office/officeart/2009/3/layout/HorizontalOrganizationChart"/>
    <dgm:cxn modelId="{1877714C-A7A9-BC46-B48D-15ADEA48F482}" type="presOf" srcId="{57E64457-75B6-40DF-86BF-80888D7FBBC5}" destId="{72A5A8A1-C34D-4CC9-B014-4EDC4C60B5CB}" srcOrd="0" destOrd="0" presId="urn:microsoft.com/office/officeart/2009/3/layout/HorizontalOrganizationChart"/>
    <dgm:cxn modelId="{2951EA08-C506-7B4B-93BE-D7D6A1767CAB}" type="presOf" srcId="{18A5DCF8-381A-9740-A1DC-D1A5033A3647}" destId="{B94BF64B-9716-424E-A851-42E8E7B2B9A7}"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1B9CDCA-7832-0E49-B214-A9D0C98873BA}"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C7102E34-DEE1-7847-A913-3F27204F946E}"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79CB41C-A116-6847-BFBA-E334E6660FB0}" type="presOf" srcId="{F05BBA42-D7AF-4BA0-8C3F-85B1FE28E48F}" destId="{18DB143D-9E27-4E02-AFA5-F665953CBC10}" srcOrd="0" destOrd="0" presId="urn:microsoft.com/office/officeart/2009/3/layout/HorizontalOrganizationChart"/>
    <dgm:cxn modelId="{0C9AC9B0-1D7F-6146-8EC6-D755CE6E840D}" type="presOf" srcId="{7638F483-EC40-4669-A117-0C6040B4A66B}" destId="{A4529214-DB2D-4B21-8831-F60F2A376559}" srcOrd="1" destOrd="0" presId="urn:microsoft.com/office/officeart/2009/3/layout/HorizontalOrganizationChart"/>
    <dgm:cxn modelId="{C2A83A58-7F09-F045-94DB-AF460052254B}"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9695354-1ABE-7145-98FE-7F15B905AC32}" type="presParOf" srcId="{18DB143D-9E27-4E02-AFA5-F665953CBC10}" destId="{07E01157-B979-4F6B-B892-75DB2A2B8B0F}" srcOrd="0" destOrd="0" presId="urn:microsoft.com/office/officeart/2009/3/layout/HorizontalOrganizationChart"/>
    <dgm:cxn modelId="{B2D213FF-F2D1-D143-AD61-DE5F033E09BD}" type="presParOf" srcId="{07E01157-B979-4F6B-B892-75DB2A2B8B0F}" destId="{F686C23F-604E-4653-B2CB-27DBB6BED631}" srcOrd="0" destOrd="0" presId="urn:microsoft.com/office/officeart/2009/3/layout/HorizontalOrganizationChart"/>
    <dgm:cxn modelId="{DE344A00-E52C-9245-8752-86B55E4BCC3F}" type="presParOf" srcId="{F686C23F-604E-4653-B2CB-27DBB6BED631}" destId="{2A2AFDF2-2568-44F8-842C-3BFD70D9F2B1}" srcOrd="0" destOrd="0" presId="urn:microsoft.com/office/officeart/2009/3/layout/HorizontalOrganizationChart"/>
    <dgm:cxn modelId="{96751D2F-BE58-5149-B7B3-8D0B39778A99}" type="presParOf" srcId="{F686C23F-604E-4653-B2CB-27DBB6BED631}" destId="{9CD41DA5-A8A9-4189-B933-DCF665F7DF2D}" srcOrd="1" destOrd="0" presId="urn:microsoft.com/office/officeart/2009/3/layout/HorizontalOrganizationChart"/>
    <dgm:cxn modelId="{82419D94-6EE6-6142-A7CB-3CB944F65262}" type="presParOf" srcId="{07E01157-B979-4F6B-B892-75DB2A2B8B0F}" destId="{96876921-77F4-4E08-9148-E99125692808}" srcOrd="1" destOrd="0" presId="urn:microsoft.com/office/officeart/2009/3/layout/HorizontalOrganizationChart"/>
    <dgm:cxn modelId="{DE046792-EED0-2843-9F0E-E4ECD696B856}" type="presParOf" srcId="{96876921-77F4-4E08-9148-E99125692808}" destId="{CD82D2C2-9EF5-4CA0-9CEE-9265A38A1F4A}" srcOrd="0" destOrd="0" presId="urn:microsoft.com/office/officeart/2009/3/layout/HorizontalOrganizationChart"/>
    <dgm:cxn modelId="{57B2F233-1AD7-CA4E-BDAB-958AA0FCB4B7}" type="presParOf" srcId="{96876921-77F4-4E08-9148-E99125692808}" destId="{9441C830-A66B-4AFB-9252-8069549D4F0A}" srcOrd="1" destOrd="0" presId="urn:microsoft.com/office/officeart/2009/3/layout/HorizontalOrganizationChart"/>
    <dgm:cxn modelId="{77AE26FC-8A8D-B04E-A182-75C036F427D0}" type="presParOf" srcId="{9441C830-A66B-4AFB-9252-8069549D4F0A}" destId="{FEAC7974-4462-4948-9F19-4D53C38CC88A}" srcOrd="0" destOrd="0" presId="urn:microsoft.com/office/officeart/2009/3/layout/HorizontalOrganizationChart"/>
    <dgm:cxn modelId="{A9323DC3-B6D8-CE43-B785-4B771D3479C9}" type="presParOf" srcId="{FEAC7974-4462-4948-9F19-4D53C38CC88A}" destId="{22C8BBC7-02FA-4EF0-899A-834C1FEE39E3}" srcOrd="0" destOrd="0" presId="urn:microsoft.com/office/officeart/2009/3/layout/HorizontalOrganizationChart"/>
    <dgm:cxn modelId="{5B56AA50-F5BD-E847-BA4C-F43AD3B58C01}" type="presParOf" srcId="{FEAC7974-4462-4948-9F19-4D53C38CC88A}" destId="{CBD704CC-8D6F-4C39-AFA6-3825EE74A965}" srcOrd="1" destOrd="0" presId="urn:microsoft.com/office/officeart/2009/3/layout/HorizontalOrganizationChart"/>
    <dgm:cxn modelId="{0E143A1C-4D0B-944E-98B1-DF72F8BD2340}" type="presParOf" srcId="{9441C830-A66B-4AFB-9252-8069549D4F0A}" destId="{C4FE27A9-6818-468D-8F72-5DEAE64958BC}" srcOrd="1" destOrd="0" presId="urn:microsoft.com/office/officeart/2009/3/layout/HorizontalOrganizationChart"/>
    <dgm:cxn modelId="{A6B566A0-263D-6B40-A46D-3673DC13C5D9}" type="presParOf" srcId="{9441C830-A66B-4AFB-9252-8069549D4F0A}" destId="{B9E24DCA-DEF6-41DD-8228-40542DF88903}" srcOrd="2" destOrd="0" presId="urn:microsoft.com/office/officeart/2009/3/layout/HorizontalOrganizationChart"/>
    <dgm:cxn modelId="{20E72DF8-0029-5041-9B35-CC30C4303198}" type="presParOf" srcId="{96876921-77F4-4E08-9148-E99125692808}" destId="{72A5A8A1-C34D-4CC9-B014-4EDC4C60B5CB}" srcOrd="2" destOrd="0" presId="urn:microsoft.com/office/officeart/2009/3/layout/HorizontalOrganizationChart"/>
    <dgm:cxn modelId="{0755CF5E-D3D7-7D44-B73E-4AEC45109033}" type="presParOf" srcId="{96876921-77F4-4E08-9148-E99125692808}" destId="{99464D45-2B22-432F-8F6C-3394CEC310A7}" srcOrd="3" destOrd="0" presId="urn:microsoft.com/office/officeart/2009/3/layout/HorizontalOrganizationChart"/>
    <dgm:cxn modelId="{78CCCEE9-1DB7-9D4E-8926-BA8A6AD582E1}" type="presParOf" srcId="{99464D45-2B22-432F-8F6C-3394CEC310A7}" destId="{7EEFA05D-0146-474D-BB41-35A44BBAC0EB}" srcOrd="0" destOrd="0" presId="urn:microsoft.com/office/officeart/2009/3/layout/HorizontalOrganizationChart"/>
    <dgm:cxn modelId="{92426E02-BB3A-2A4B-BB2D-56DF25AEB2B3}" type="presParOf" srcId="{7EEFA05D-0146-474D-BB41-35A44BBAC0EB}" destId="{86A07B8D-FF15-4EFF-8681-05A46BF1E797}" srcOrd="0" destOrd="0" presId="urn:microsoft.com/office/officeart/2009/3/layout/HorizontalOrganizationChart"/>
    <dgm:cxn modelId="{AF50DB86-6835-F349-B009-3E7997064424}" type="presParOf" srcId="{7EEFA05D-0146-474D-BB41-35A44BBAC0EB}" destId="{A4529214-DB2D-4B21-8831-F60F2A376559}" srcOrd="1" destOrd="0" presId="urn:microsoft.com/office/officeart/2009/3/layout/HorizontalOrganizationChart"/>
    <dgm:cxn modelId="{9CFBFAFB-94D1-8E48-A95E-2CB2D9903D8D}" type="presParOf" srcId="{99464D45-2B22-432F-8F6C-3394CEC310A7}" destId="{4C9D6515-EA4F-4DBF-A8FE-0711C70136B1}" srcOrd="1" destOrd="0" presId="urn:microsoft.com/office/officeart/2009/3/layout/HorizontalOrganizationChart"/>
    <dgm:cxn modelId="{E5E57797-6511-C942-9E86-F796A4BC0490}" type="presParOf" srcId="{99464D45-2B22-432F-8F6C-3394CEC310A7}" destId="{686779DB-34D3-4F60-84B6-A35826FF3C2A}" srcOrd="2" destOrd="0" presId="urn:microsoft.com/office/officeart/2009/3/layout/HorizontalOrganizationChart"/>
    <dgm:cxn modelId="{BDD375AD-AD2B-6F49-A146-B51A1660C3E8}" type="presParOf" srcId="{96876921-77F4-4E08-9148-E99125692808}" destId="{B94BF64B-9716-424E-A851-42E8E7B2B9A7}" srcOrd="4" destOrd="0" presId="urn:microsoft.com/office/officeart/2009/3/layout/HorizontalOrganizationChart"/>
    <dgm:cxn modelId="{BB80EFAA-99D4-7D49-AA43-5CDC54DA2C64}" type="presParOf" srcId="{96876921-77F4-4E08-9148-E99125692808}" destId="{31E814C1-FFDD-BA48-BF9D-F3C8FF892503}" srcOrd="5" destOrd="0" presId="urn:microsoft.com/office/officeart/2009/3/layout/HorizontalOrganizationChart"/>
    <dgm:cxn modelId="{6FC4EA7C-3731-A046-99F1-D973462B6569}" type="presParOf" srcId="{31E814C1-FFDD-BA48-BF9D-F3C8FF892503}" destId="{1780440E-D92A-B040-A710-F8D875101E05}" srcOrd="0" destOrd="0" presId="urn:microsoft.com/office/officeart/2009/3/layout/HorizontalOrganizationChart"/>
    <dgm:cxn modelId="{56EA6685-52F6-4743-B90F-61D5E8A158B8}" type="presParOf" srcId="{1780440E-D92A-B040-A710-F8D875101E05}" destId="{A73C4A40-2D47-BF42-9EF8-B3BEE9451F45}" srcOrd="0" destOrd="0" presId="urn:microsoft.com/office/officeart/2009/3/layout/HorizontalOrganizationChart"/>
    <dgm:cxn modelId="{A8C62B76-0BB3-B24A-B39F-EF80866A28D0}" type="presParOf" srcId="{1780440E-D92A-B040-A710-F8D875101E05}" destId="{BCDD8BD9-F9D2-4C44-AB56-5005F5FB7B08}" srcOrd="1" destOrd="0" presId="urn:microsoft.com/office/officeart/2009/3/layout/HorizontalOrganizationChart"/>
    <dgm:cxn modelId="{EEF905B4-A58C-2A4E-91C2-8C5E8A9663E1}" type="presParOf" srcId="{31E814C1-FFDD-BA48-BF9D-F3C8FF892503}" destId="{B22D4294-1D49-E046-9CF9-7B480D0762E6}" srcOrd="1" destOrd="0" presId="urn:microsoft.com/office/officeart/2009/3/layout/HorizontalOrganizationChart"/>
    <dgm:cxn modelId="{D6568DBF-68C7-C84A-985D-DDA184AEE3F7}" type="presParOf" srcId="{31E814C1-FFDD-BA48-BF9D-F3C8FF892503}" destId="{E1D0C206-488D-6348-BEA7-1FE8B1679EF7}" srcOrd="2" destOrd="0" presId="urn:microsoft.com/office/officeart/2009/3/layout/HorizontalOrganizationChart"/>
    <dgm:cxn modelId="{70ABA8D8-66D4-9746-8D3D-D15ADB640D0F}"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C76ADD0A-28C8-D644-965E-757005A3DD97}" type="presOf" srcId="{3FA44A42-E0AE-412C-8071-9A37D30DD567}" destId="{22C8BBC7-02FA-4EF0-899A-834C1FEE39E3}" srcOrd="0" destOrd="0" presId="urn:microsoft.com/office/officeart/2009/3/layout/HorizontalOrganizationChart"/>
    <dgm:cxn modelId="{7A7974D8-A49A-6C42-AD80-4A6B602CC60B}" type="presOf" srcId="{3FA44A42-E0AE-412C-8071-9A37D30DD567}" destId="{CBD704CC-8D6F-4C39-AFA6-3825EE74A965}" srcOrd="1" destOrd="0" presId="urn:microsoft.com/office/officeart/2009/3/layout/HorizontalOrganizationChart"/>
    <dgm:cxn modelId="{8AF43FCC-7D57-BB43-AD62-773B3F3B7C92}"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2DFCFAEC-1599-D54C-BA02-0CD318A951AE}" type="presOf" srcId="{7638F483-EC40-4669-A117-0C6040B4A66B}" destId="{86A07B8D-FF15-4EFF-8681-05A46BF1E79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2E98D9E-A3C9-BA43-A733-E6F9EE4B796F}" type="presOf" srcId="{57E64457-75B6-40DF-86BF-80888D7FBBC5}" destId="{72A5A8A1-C34D-4CC9-B014-4EDC4C60B5CB}" srcOrd="0" destOrd="0" presId="urn:microsoft.com/office/officeart/2009/3/layout/HorizontalOrganizationChart"/>
    <dgm:cxn modelId="{53E61A4B-7CF5-6943-A9EB-48E224027F5C}" type="presOf" srcId="{E2369F6E-DA59-4F6E-BD69-6CAA013A82BE}" destId="{CD82D2C2-9EF5-4CA0-9CEE-9265A38A1F4A}" srcOrd="0" destOrd="0" presId="urn:microsoft.com/office/officeart/2009/3/layout/HorizontalOrganizationChart"/>
    <dgm:cxn modelId="{752B3EB0-0E20-0F44-ADE6-0098971759B7}" type="presOf" srcId="{18A5DCF8-381A-9740-A1DC-D1A5033A3647}" destId="{B94BF64B-9716-424E-A851-42E8E7B2B9A7}" srcOrd="0" destOrd="0" presId="urn:microsoft.com/office/officeart/2009/3/layout/HorizontalOrganizationChart"/>
    <dgm:cxn modelId="{AA835C1F-3007-E04E-A330-ED6BE95F7D23}" type="presOf" srcId="{F05BBA42-D7AF-4BA0-8C3F-85B1FE28E48F}" destId="{18DB143D-9E27-4E02-AFA5-F665953CBC10}" srcOrd="0" destOrd="0" presId="urn:microsoft.com/office/officeart/2009/3/layout/HorizontalOrganizationChart"/>
    <dgm:cxn modelId="{63C7643C-17F4-B944-87F9-2DA337BAC472}" type="presOf" srcId="{7638F483-EC40-4669-A117-0C6040B4A66B}" destId="{A4529214-DB2D-4B21-8831-F60F2A376559}" srcOrd="1" destOrd="0" presId="urn:microsoft.com/office/officeart/2009/3/layout/HorizontalOrganizationChart"/>
    <dgm:cxn modelId="{3EDBA72F-841E-784F-A3DF-9CA0A05D0FCC}" type="presOf" srcId="{87585F0D-6A81-F747-99EB-D14B33EBB618}" destId="{A73C4A40-2D47-BF42-9EF8-B3BEE9451F45}"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48E4D6C8-3D57-2A4D-A1F1-F163CD0A1901}"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70DFCA78-D2EB-464B-83E6-41EACC6F9C03}" type="presOf" srcId="{9AC2E227-803C-4016-BF2C-9291B6CAA290}" destId="{2A2AFDF2-2568-44F8-842C-3BFD70D9F2B1}" srcOrd="0" destOrd="0" presId="urn:microsoft.com/office/officeart/2009/3/layout/HorizontalOrganizationChart"/>
    <dgm:cxn modelId="{5F5E3A3F-824B-494B-9E24-FF16FA5455B3}" type="presParOf" srcId="{18DB143D-9E27-4E02-AFA5-F665953CBC10}" destId="{07E01157-B979-4F6B-B892-75DB2A2B8B0F}" srcOrd="0" destOrd="0" presId="urn:microsoft.com/office/officeart/2009/3/layout/HorizontalOrganizationChart"/>
    <dgm:cxn modelId="{A53FCD07-6FF3-E444-8A05-FDEBC6261A37}" type="presParOf" srcId="{07E01157-B979-4F6B-B892-75DB2A2B8B0F}" destId="{F686C23F-604E-4653-B2CB-27DBB6BED631}" srcOrd="0" destOrd="0" presId="urn:microsoft.com/office/officeart/2009/3/layout/HorizontalOrganizationChart"/>
    <dgm:cxn modelId="{3829B6A3-6DA1-8E41-9B5F-9B6A785534E1}" type="presParOf" srcId="{F686C23F-604E-4653-B2CB-27DBB6BED631}" destId="{2A2AFDF2-2568-44F8-842C-3BFD70D9F2B1}" srcOrd="0" destOrd="0" presId="urn:microsoft.com/office/officeart/2009/3/layout/HorizontalOrganizationChart"/>
    <dgm:cxn modelId="{8FD56773-8D66-E34F-92F9-6A1FD56A642F}" type="presParOf" srcId="{F686C23F-604E-4653-B2CB-27DBB6BED631}" destId="{9CD41DA5-A8A9-4189-B933-DCF665F7DF2D}" srcOrd="1" destOrd="0" presId="urn:microsoft.com/office/officeart/2009/3/layout/HorizontalOrganizationChart"/>
    <dgm:cxn modelId="{C2C4FF60-C1C2-9440-94C8-C282E985391F}" type="presParOf" srcId="{07E01157-B979-4F6B-B892-75DB2A2B8B0F}" destId="{96876921-77F4-4E08-9148-E99125692808}" srcOrd="1" destOrd="0" presId="urn:microsoft.com/office/officeart/2009/3/layout/HorizontalOrganizationChart"/>
    <dgm:cxn modelId="{8345EC6C-CA8B-2B49-A707-90521CDD744D}" type="presParOf" srcId="{96876921-77F4-4E08-9148-E99125692808}" destId="{CD82D2C2-9EF5-4CA0-9CEE-9265A38A1F4A}" srcOrd="0" destOrd="0" presId="urn:microsoft.com/office/officeart/2009/3/layout/HorizontalOrganizationChart"/>
    <dgm:cxn modelId="{76E03FEF-6D67-3C4B-AEF2-7183E64AD1DD}" type="presParOf" srcId="{96876921-77F4-4E08-9148-E99125692808}" destId="{9441C830-A66B-4AFB-9252-8069549D4F0A}" srcOrd="1" destOrd="0" presId="urn:microsoft.com/office/officeart/2009/3/layout/HorizontalOrganizationChart"/>
    <dgm:cxn modelId="{3DF18586-D378-7D49-8DB2-93FF08530AF9}" type="presParOf" srcId="{9441C830-A66B-4AFB-9252-8069549D4F0A}" destId="{FEAC7974-4462-4948-9F19-4D53C38CC88A}" srcOrd="0" destOrd="0" presId="urn:microsoft.com/office/officeart/2009/3/layout/HorizontalOrganizationChart"/>
    <dgm:cxn modelId="{0A0E0D67-E417-9B4D-BE9E-FF19387B9F14}" type="presParOf" srcId="{FEAC7974-4462-4948-9F19-4D53C38CC88A}" destId="{22C8BBC7-02FA-4EF0-899A-834C1FEE39E3}" srcOrd="0" destOrd="0" presId="urn:microsoft.com/office/officeart/2009/3/layout/HorizontalOrganizationChart"/>
    <dgm:cxn modelId="{BE113F67-9A1A-0C44-BA9E-AC0740C60561}" type="presParOf" srcId="{FEAC7974-4462-4948-9F19-4D53C38CC88A}" destId="{CBD704CC-8D6F-4C39-AFA6-3825EE74A965}" srcOrd="1" destOrd="0" presId="urn:microsoft.com/office/officeart/2009/3/layout/HorizontalOrganizationChart"/>
    <dgm:cxn modelId="{56BC01E3-FC29-464F-A68F-9158BD7C0C76}" type="presParOf" srcId="{9441C830-A66B-4AFB-9252-8069549D4F0A}" destId="{C4FE27A9-6818-468D-8F72-5DEAE64958BC}" srcOrd="1" destOrd="0" presId="urn:microsoft.com/office/officeart/2009/3/layout/HorizontalOrganizationChart"/>
    <dgm:cxn modelId="{C7B8F18B-D0F3-BC40-9D7D-BB0B8B93775D}" type="presParOf" srcId="{9441C830-A66B-4AFB-9252-8069549D4F0A}" destId="{B9E24DCA-DEF6-41DD-8228-40542DF88903}" srcOrd="2" destOrd="0" presId="urn:microsoft.com/office/officeart/2009/3/layout/HorizontalOrganizationChart"/>
    <dgm:cxn modelId="{E7D19014-042E-C444-8B1D-AC20D2951CCF}" type="presParOf" srcId="{96876921-77F4-4E08-9148-E99125692808}" destId="{72A5A8A1-C34D-4CC9-B014-4EDC4C60B5CB}" srcOrd="2" destOrd="0" presId="urn:microsoft.com/office/officeart/2009/3/layout/HorizontalOrganizationChart"/>
    <dgm:cxn modelId="{396DDA85-5F17-6445-A83D-49183741CFF7}" type="presParOf" srcId="{96876921-77F4-4E08-9148-E99125692808}" destId="{99464D45-2B22-432F-8F6C-3394CEC310A7}" srcOrd="3" destOrd="0" presId="urn:microsoft.com/office/officeart/2009/3/layout/HorizontalOrganizationChart"/>
    <dgm:cxn modelId="{F51DEF9A-0B19-B345-AAF6-60F170DB9A61}" type="presParOf" srcId="{99464D45-2B22-432F-8F6C-3394CEC310A7}" destId="{7EEFA05D-0146-474D-BB41-35A44BBAC0EB}" srcOrd="0" destOrd="0" presId="urn:microsoft.com/office/officeart/2009/3/layout/HorizontalOrganizationChart"/>
    <dgm:cxn modelId="{49EABFBC-A1DB-4543-82F9-9A7DFFC5BC87}" type="presParOf" srcId="{7EEFA05D-0146-474D-BB41-35A44BBAC0EB}" destId="{86A07B8D-FF15-4EFF-8681-05A46BF1E797}" srcOrd="0" destOrd="0" presId="urn:microsoft.com/office/officeart/2009/3/layout/HorizontalOrganizationChart"/>
    <dgm:cxn modelId="{47968B61-161D-3B4D-8C6A-E9A1725666A5}" type="presParOf" srcId="{7EEFA05D-0146-474D-BB41-35A44BBAC0EB}" destId="{A4529214-DB2D-4B21-8831-F60F2A376559}" srcOrd="1" destOrd="0" presId="urn:microsoft.com/office/officeart/2009/3/layout/HorizontalOrganizationChart"/>
    <dgm:cxn modelId="{539B5012-B824-B747-B0D6-B753F639B3B2}" type="presParOf" srcId="{99464D45-2B22-432F-8F6C-3394CEC310A7}" destId="{4C9D6515-EA4F-4DBF-A8FE-0711C70136B1}" srcOrd="1" destOrd="0" presId="urn:microsoft.com/office/officeart/2009/3/layout/HorizontalOrganizationChart"/>
    <dgm:cxn modelId="{4E4C9EB4-8301-0D42-B51E-06929DE605BC}" type="presParOf" srcId="{99464D45-2B22-432F-8F6C-3394CEC310A7}" destId="{686779DB-34D3-4F60-84B6-A35826FF3C2A}" srcOrd="2" destOrd="0" presId="urn:microsoft.com/office/officeart/2009/3/layout/HorizontalOrganizationChart"/>
    <dgm:cxn modelId="{7B00D563-CAD0-964A-A1EA-13380661F4BB}" type="presParOf" srcId="{96876921-77F4-4E08-9148-E99125692808}" destId="{B94BF64B-9716-424E-A851-42E8E7B2B9A7}" srcOrd="4" destOrd="0" presId="urn:microsoft.com/office/officeart/2009/3/layout/HorizontalOrganizationChart"/>
    <dgm:cxn modelId="{57CC8397-B46E-9746-B2E0-CA95A515FC52}" type="presParOf" srcId="{96876921-77F4-4E08-9148-E99125692808}" destId="{31E814C1-FFDD-BA48-BF9D-F3C8FF892503}" srcOrd="5" destOrd="0" presId="urn:microsoft.com/office/officeart/2009/3/layout/HorizontalOrganizationChart"/>
    <dgm:cxn modelId="{723A359D-EF8B-3C41-B379-0FBFF576F6DB}" type="presParOf" srcId="{31E814C1-FFDD-BA48-BF9D-F3C8FF892503}" destId="{1780440E-D92A-B040-A710-F8D875101E05}" srcOrd="0" destOrd="0" presId="urn:microsoft.com/office/officeart/2009/3/layout/HorizontalOrganizationChart"/>
    <dgm:cxn modelId="{1E1C71F9-4CD6-E144-9862-DE8AF35F1094}" type="presParOf" srcId="{1780440E-D92A-B040-A710-F8D875101E05}" destId="{A73C4A40-2D47-BF42-9EF8-B3BEE9451F45}" srcOrd="0" destOrd="0" presId="urn:microsoft.com/office/officeart/2009/3/layout/HorizontalOrganizationChart"/>
    <dgm:cxn modelId="{32079F01-C31E-C34D-8A5C-3CC8B958A927}" type="presParOf" srcId="{1780440E-D92A-B040-A710-F8D875101E05}" destId="{BCDD8BD9-F9D2-4C44-AB56-5005F5FB7B08}" srcOrd="1" destOrd="0" presId="urn:microsoft.com/office/officeart/2009/3/layout/HorizontalOrganizationChart"/>
    <dgm:cxn modelId="{04C90919-9217-B14B-BCEE-6AD9F640A005}" type="presParOf" srcId="{31E814C1-FFDD-BA48-BF9D-F3C8FF892503}" destId="{B22D4294-1D49-E046-9CF9-7B480D0762E6}" srcOrd="1" destOrd="0" presId="urn:microsoft.com/office/officeart/2009/3/layout/HorizontalOrganizationChart"/>
    <dgm:cxn modelId="{639446CD-51A0-3044-8AC4-F2911991085F}" type="presParOf" srcId="{31E814C1-FFDD-BA48-BF9D-F3C8FF892503}" destId="{E1D0C206-488D-6348-BEA7-1FE8B1679EF7}" srcOrd="2" destOrd="0" presId="urn:microsoft.com/office/officeart/2009/3/layout/HorizontalOrganizationChart"/>
    <dgm:cxn modelId="{B905782E-500C-E64C-B12C-BC4D4B44CA9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B5A8ECA4-50BE-4F84-82AB-EFFAB4AFD5F8}" type="doc">
      <dgm:prSet loTypeId="urn:microsoft.com/office/officeart/2005/8/layout/list1#1" loCatId="list" qsTypeId="urn:microsoft.com/office/officeart/2005/8/quickstyle/simple2#2" qsCatId="simple" csTypeId="urn:microsoft.com/office/officeart/2005/8/colors/accent2_1#1" csCatId="accent2" phldr="1"/>
      <dgm:spPr/>
      <dgm:t>
        <a:bodyPr/>
        <a:lstStyle/>
        <a:p>
          <a:endParaRPr lang="zh-CN" altLang="en-US"/>
        </a:p>
      </dgm:t>
    </dgm:pt>
    <dgm:pt modelId="{786C4488-5BF1-49C7-8365-7C84D4A6AB9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投资收益最大化原则</a:t>
          </a:r>
          <a:endParaRPr lang="zh-CN" altLang="en-US" sz="2400" dirty="0">
            <a:latin typeface="手札体-简粗体" panose="03000700000000000000" pitchFamily="66" charset="-122"/>
            <a:ea typeface="手札体-简粗体" panose="03000700000000000000" pitchFamily="66" charset="-122"/>
          </a:endParaRPr>
        </a:p>
      </dgm:t>
    </dgm:pt>
    <dgm:pt modelId="{E28E6612-5C2B-4DAF-B668-65CAA104AE02}" type="parTrans" cxnId="{F85C73F1-88CC-40A2-B2C2-A3A2584BDFF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1D55A93-7EA5-41D2-8697-BDD0A3D653D6}" type="sibTrans" cxnId="{F85C73F1-88CC-40A2-B2C2-A3A2584BDFF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88EB9A6-D23F-4853-9C08-8F472C396AB7}">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投资风险降低原则</a:t>
          </a:r>
          <a:endParaRPr lang="zh-CN" altLang="en-US" sz="2400" dirty="0">
            <a:latin typeface="手札体-简粗体" panose="03000700000000000000" pitchFamily="66" charset="-122"/>
            <a:ea typeface="手札体-简粗体" panose="03000700000000000000" pitchFamily="66" charset="-122"/>
          </a:endParaRPr>
        </a:p>
      </dgm:t>
    </dgm:pt>
    <dgm:pt modelId="{BF17AD7B-9606-450B-B57F-7A0D99EAAC40}" type="parTrans" cxnId="{E9AAFDDD-585E-4C8E-A676-32C6AD192C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72864B5-E343-4D39-BD42-3191C44EB209}" type="sibTrans" cxnId="{E9AAFDDD-585E-4C8E-A676-32C6AD192C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DC27CC1-6331-4617-A33E-66B8BAF92BD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公司在争取投资收益最大化的同时，必须使投资风险降低。投资风险是一种市场风险或经营风险，表现为商品或服务价值不能充分实现或不能实现。</a:t>
          </a:r>
          <a:endParaRPr lang="zh-CN" altLang="en-US" sz="2000" dirty="0">
            <a:latin typeface="手札体-简粗体" panose="03000700000000000000" pitchFamily="66" charset="-122"/>
            <a:ea typeface="手札体-简粗体" panose="03000700000000000000" pitchFamily="66" charset="-122"/>
          </a:endParaRPr>
        </a:p>
      </dgm:t>
    </dgm:pt>
    <dgm:pt modelId="{D5F11CA0-6F4A-4103-83C6-E4632499BFA9}" type="parTrans" cxnId="{0A58A5FA-C478-4B17-A0C2-6A6A94D684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C6E6B70-B0C3-49FD-8084-763D3F3A54D5}" type="sibTrans" cxnId="{0A58A5FA-C478-4B17-A0C2-6A6A94D684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B1EA1C7-8A74-4DCD-98D8-473E640B800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投资收益包括投资利润和资本所得。</a:t>
          </a:r>
          <a:endParaRPr lang="zh-CN" altLang="en-US" sz="2000" dirty="0">
            <a:latin typeface="手札体-简粗体" panose="03000700000000000000" pitchFamily="66" charset="-122"/>
            <a:ea typeface="手札体-简粗体" panose="03000700000000000000" pitchFamily="66" charset="-122"/>
          </a:endParaRPr>
        </a:p>
      </dgm:t>
    </dgm:pt>
    <dgm:pt modelId="{D6708964-9C00-4283-A1DA-762F0A12AD43}" type="parTrans" cxnId="{851B66A1-9E40-42AC-BAE4-5E0EBAD7EC0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0881946-2F4C-477F-8164-0B43C1C72226}" type="sibTrans" cxnId="{851B66A1-9E40-42AC-BAE4-5E0EBAD7EC0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CFE45E2-C2F1-4CEF-BD41-E5415042B9EB}" type="pres">
      <dgm:prSet presAssocID="{B5A8ECA4-50BE-4F84-82AB-EFFAB4AFD5F8}" presName="linear" presStyleCnt="0">
        <dgm:presLayoutVars>
          <dgm:dir/>
          <dgm:animLvl val="lvl"/>
          <dgm:resizeHandles val="exact"/>
        </dgm:presLayoutVars>
      </dgm:prSet>
      <dgm:spPr/>
      <dgm:t>
        <a:bodyPr/>
        <a:lstStyle/>
        <a:p>
          <a:endParaRPr lang="zh-CN" altLang="en-US"/>
        </a:p>
      </dgm:t>
    </dgm:pt>
    <dgm:pt modelId="{2C20226D-F08E-480D-9A21-046DB1F3E7C1}" type="pres">
      <dgm:prSet presAssocID="{786C4488-5BF1-49C7-8365-7C84D4A6AB9E}" presName="parentLin" presStyleCnt="0"/>
      <dgm:spPr/>
    </dgm:pt>
    <dgm:pt modelId="{E7150FC5-700C-4387-88D0-421132B1CC69}" type="pres">
      <dgm:prSet presAssocID="{786C4488-5BF1-49C7-8365-7C84D4A6AB9E}" presName="parentLeftMargin" presStyleLbl="node1" presStyleIdx="0" presStyleCnt="2"/>
      <dgm:spPr/>
      <dgm:t>
        <a:bodyPr/>
        <a:lstStyle/>
        <a:p>
          <a:endParaRPr lang="zh-CN" altLang="en-US"/>
        </a:p>
      </dgm:t>
    </dgm:pt>
    <dgm:pt modelId="{47CC9DF2-F1A9-429F-8528-96821F896486}" type="pres">
      <dgm:prSet presAssocID="{786C4488-5BF1-49C7-8365-7C84D4A6AB9E}" presName="parentText" presStyleLbl="node1" presStyleIdx="0" presStyleCnt="2">
        <dgm:presLayoutVars>
          <dgm:chMax val="0"/>
          <dgm:bulletEnabled val="1"/>
        </dgm:presLayoutVars>
      </dgm:prSet>
      <dgm:spPr/>
      <dgm:t>
        <a:bodyPr/>
        <a:lstStyle/>
        <a:p>
          <a:endParaRPr lang="zh-CN" altLang="en-US"/>
        </a:p>
      </dgm:t>
    </dgm:pt>
    <dgm:pt modelId="{D85F55F3-DBB6-42DC-8B33-6C19961A3885}" type="pres">
      <dgm:prSet presAssocID="{786C4488-5BF1-49C7-8365-7C84D4A6AB9E}" presName="negativeSpace" presStyleCnt="0"/>
      <dgm:spPr/>
    </dgm:pt>
    <dgm:pt modelId="{AD409E7B-D319-4215-A251-BEAD9D62487A}" type="pres">
      <dgm:prSet presAssocID="{786C4488-5BF1-49C7-8365-7C84D4A6AB9E}" presName="childText" presStyleLbl="conFgAcc1" presStyleIdx="0" presStyleCnt="2">
        <dgm:presLayoutVars>
          <dgm:bulletEnabled val="1"/>
        </dgm:presLayoutVars>
      </dgm:prSet>
      <dgm:spPr/>
      <dgm:t>
        <a:bodyPr/>
        <a:lstStyle/>
        <a:p>
          <a:endParaRPr lang="zh-CN" altLang="en-US"/>
        </a:p>
      </dgm:t>
    </dgm:pt>
    <dgm:pt modelId="{394A5604-AC20-4273-847E-2BAFB03A75B7}" type="pres">
      <dgm:prSet presAssocID="{C1D55A93-7EA5-41D2-8697-BDD0A3D653D6}" presName="spaceBetweenRectangles" presStyleCnt="0"/>
      <dgm:spPr/>
    </dgm:pt>
    <dgm:pt modelId="{AFF9B1DB-F8DE-454C-95BB-5E911E493363}" type="pres">
      <dgm:prSet presAssocID="{688EB9A6-D23F-4853-9C08-8F472C396AB7}" presName="parentLin" presStyleCnt="0"/>
      <dgm:spPr/>
    </dgm:pt>
    <dgm:pt modelId="{CF351254-9E3B-4501-B3D2-D0A10CB86CD6}" type="pres">
      <dgm:prSet presAssocID="{688EB9A6-D23F-4853-9C08-8F472C396AB7}" presName="parentLeftMargin" presStyleLbl="node1" presStyleIdx="0" presStyleCnt="2"/>
      <dgm:spPr/>
      <dgm:t>
        <a:bodyPr/>
        <a:lstStyle/>
        <a:p>
          <a:endParaRPr lang="zh-CN" altLang="en-US"/>
        </a:p>
      </dgm:t>
    </dgm:pt>
    <dgm:pt modelId="{5B017D23-6EB8-4E3A-B88F-4081F2CD7798}" type="pres">
      <dgm:prSet presAssocID="{688EB9A6-D23F-4853-9C08-8F472C396AB7}" presName="parentText" presStyleLbl="node1" presStyleIdx="1" presStyleCnt="2">
        <dgm:presLayoutVars>
          <dgm:chMax val="0"/>
          <dgm:bulletEnabled val="1"/>
        </dgm:presLayoutVars>
      </dgm:prSet>
      <dgm:spPr/>
      <dgm:t>
        <a:bodyPr/>
        <a:lstStyle/>
        <a:p>
          <a:endParaRPr lang="zh-CN" altLang="en-US"/>
        </a:p>
      </dgm:t>
    </dgm:pt>
    <dgm:pt modelId="{4E38EE36-714A-4BE1-9B43-017030AFB867}" type="pres">
      <dgm:prSet presAssocID="{688EB9A6-D23F-4853-9C08-8F472C396AB7}" presName="negativeSpace" presStyleCnt="0"/>
      <dgm:spPr/>
    </dgm:pt>
    <dgm:pt modelId="{A7EA2F5D-FE31-469B-848C-D9F0FF475402}" type="pres">
      <dgm:prSet presAssocID="{688EB9A6-D23F-4853-9C08-8F472C396AB7}" presName="childText" presStyleLbl="conFgAcc1" presStyleIdx="1" presStyleCnt="2">
        <dgm:presLayoutVars>
          <dgm:bulletEnabled val="1"/>
        </dgm:presLayoutVars>
      </dgm:prSet>
      <dgm:spPr/>
      <dgm:t>
        <a:bodyPr/>
        <a:lstStyle/>
        <a:p>
          <a:endParaRPr lang="zh-CN" altLang="en-US"/>
        </a:p>
      </dgm:t>
    </dgm:pt>
  </dgm:ptLst>
  <dgm:cxnLst>
    <dgm:cxn modelId="{6C0B3DFC-D38F-1D48-A332-48A9991F4DA3}" type="presOf" srcId="{B5A8ECA4-50BE-4F84-82AB-EFFAB4AFD5F8}" destId="{5CFE45E2-C2F1-4CEF-BD41-E5415042B9EB}" srcOrd="0" destOrd="0" presId="urn:microsoft.com/office/officeart/2005/8/layout/list1#1"/>
    <dgm:cxn modelId="{7643585D-9C3C-BF4E-9572-8CCDCB026A03}" type="presOf" srcId="{786C4488-5BF1-49C7-8365-7C84D4A6AB9E}" destId="{E7150FC5-700C-4387-88D0-421132B1CC69}" srcOrd="0" destOrd="0" presId="urn:microsoft.com/office/officeart/2005/8/layout/list1#1"/>
    <dgm:cxn modelId="{E9AAFDDD-585E-4C8E-A676-32C6AD192C09}" srcId="{B5A8ECA4-50BE-4F84-82AB-EFFAB4AFD5F8}" destId="{688EB9A6-D23F-4853-9C08-8F472C396AB7}" srcOrd="1" destOrd="0" parTransId="{BF17AD7B-9606-450B-B57F-7A0D99EAAC40}" sibTransId="{B72864B5-E343-4D39-BD42-3191C44EB209}"/>
    <dgm:cxn modelId="{7F542B89-FC29-944C-A18E-DA97DF2B16F9}" type="presOf" srcId="{688EB9A6-D23F-4853-9C08-8F472C396AB7}" destId="{CF351254-9E3B-4501-B3D2-D0A10CB86CD6}" srcOrd="0" destOrd="0" presId="urn:microsoft.com/office/officeart/2005/8/layout/list1#1"/>
    <dgm:cxn modelId="{4FF589BA-497C-054C-9CBC-0FC6C68AFE0E}" type="presOf" srcId="{6DC27CC1-6331-4617-A33E-66B8BAF92BD8}" destId="{A7EA2F5D-FE31-469B-848C-D9F0FF475402}" srcOrd="0" destOrd="0" presId="urn:microsoft.com/office/officeart/2005/8/layout/list1#1"/>
    <dgm:cxn modelId="{96FB3430-079E-E249-8D00-097CBFBBE966}" type="presOf" srcId="{786C4488-5BF1-49C7-8365-7C84D4A6AB9E}" destId="{47CC9DF2-F1A9-429F-8528-96821F896486}" srcOrd="1" destOrd="0" presId="urn:microsoft.com/office/officeart/2005/8/layout/list1#1"/>
    <dgm:cxn modelId="{D319AEFE-B8DF-FF4D-8068-73469AB095B6}" type="presOf" srcId="{0B1EA1C7-8A74-4DCD-98D8-473E640B800C}" destId="{AD409E7B-D319-4215-A251-BEAD9D62487A}" srcOrd="0" destOrd="0" presId="urn:microsoft.com/office/officeart/2005/8/layout/list1#1"/>
    <dgm:cxn modelId="{F85C73F1-88CC-40A2-B2C2-A3A2584BDFF3}" srcId="{B5A8ECA4-50BE-4F84-82AB-EFFAB4AFD5F8}" destId="{786C4488-5BF1-49C7-8365-7C84D4A6AB9E}" srcOrd="0" destOrd="0" parTransId="{E28E6612-5C2B-4DAF-B668-65CAA104AE02}" sibTransId="{C1D55A93-7EA5-41D2-8697-BDD0A3D653D6}"/>
    <dgm:cxn modelId="{EF78B2B5-B243-C840-8B57-07D9B8CF82C1}" type="presOf" srcId="{688EB9A6-D23F-4853-9C08-8F472C396AB7}" destId="{5B017D23-6EB8-4E3A-B88F-4081F2CD7798}" srcOrd="1" destOrd="0" presId="urn:microsoft.com/office/officeart/2005/8/layout/list1#1"/>
    <dgm:cxn modelId="{0A58A5FA-C478-4B17-A0C2-6A6A94D6849D}" srcId="{688EB9A6-D23F-4853-9C08-8F472C396AB7}" destId="{6DC27CC1-6331-4617-A33E-66B8BAF92BD8}" srcOrd="0" destOrd="0" parTransId="{D5F11CA0-6F4A-4103-83C6-E4632499BFA9}" sibTransId="{FC6E6B70-B0C3-49FD-8084-763D3F3A54D5}"/>
    <dgm:cxn modelId="{851B66A1-9E40-42AC-BAE4-5E0EBAD7EC07}" srcId="{786C4488-5BF1-49C7-8365-7C84D4A6AB9E}" destId="{0B1EA1C7-8A74-4DCD-98D8-473E640B800C}" srcOrd="0" destOrd="0" parTransId="{D6708964-9C00-4283-A1DA-762F0A12AD43}" sibTransId="{00881946-2F4C-477F-8164-0B43C1C72226}"/>
    <dgm:cxn modelId="{26658724-517A-7D4C-B8C7-DC0F09B69E37}" type="presParOf" srcId="{5CFE45E2-C2F1-4CEF-BD41-E5415042B9EB}" destId="{2C20226D-F08E-480D-9A21-046DB1F3E7C1}" srcOrd="0" destOrd="0" presId="urn:microsoft.com/office/officeart/2005/8/layout/list1#1"/>
    <dgm:cxn modelId="{A702473E-02AD-1C40-81F4-F467F70E0768}" type="presParOf" srcId="{2C20226D-F08E-480D-9A21-046DB1F3E7C1}" destId="{E7150FC5-700C-4387-88D0-421132B1CC69}" srcOrd="0" destOrd="0" presId="urn:microsoft.com/office/officeart/2005/8/layout/list1#1"/>
    <dgm:cxn modelId="{220DDD8A-1BEB-5047-8E9C-6A045C10D9E2}" type="presParOf" srcId="{2C20226D-F08E-480D-9A21-046DB1F3E7C1}" destId="{47CC9DF2-F1A9-429F-8528-96821F896486}" srcOrd="1" destOrd="0" presId="urn:microsoft.com/office/officeart/2005/8/layout/list1#1"/>
    <dgm:cxn modelId="{D7C3B15D-FC7D-1F45-B705-B933271FA106}" type="presParOf" srcId="{5CFE45E2-C2F1-4CEF-BD41-E5415042B9EB}" destId="{D85F55F3-DBB6-42DC-8B33-6C19961A3885}" srcOrd="1" destOrd="0" presId="urn:microsoft.com/office/officeart/2005/8/layout/list1#1"/>
    <dgm:cxn modelId="{BEC46AAA-A2A1-544E-AE76-7C31E5BD94DA}" type="presParOf" srcId="{5CFE45E2-C2F1-4CEF-BD41-E5415042B9EB}" destId="{AD409E7B-D319-4215-A251-BEAD9D62487A}" srcOrd="2" destOrd="0" presId="urn:microsoft.com/office/officeart/2005/8/layout/list1#1"/>
    <dgm:cxn modelId="{849E21DC-58CF-BF45-9E77-675980E1318A}" type="presParOf" srcId="{5CFE45E2-C2F1-4CEF-BD41-E5415042B9EB}" destId="{394A5604-AC20-4273-847E-2BAFB03A75B7}" srcOrd="3" destOrd="0" presId="urn:microsoft.com/office/officeart/2005/8/layout/list1#1"/>
    <dgm:cxn modelId="{50723B87-3AE6-CA48-B61A-C077EC76933B}" type="presParOf" srcId="{5CFE45E2-C2F1-4CEF-BD41-E5415042B9EB}" destId="{AFF9B1DB-F8DE-454C-95BB-5E911E493363}" srcOrd="4" destOrd="0" presId="urn:microsoft.com/office/officeart/2005/8/layout/list1#1"/>
    <dgm:cxn modelId="{9A8EB04F-770F-E043-AD3E-DD9CE920A37D}" type="presParOf" srcId="{AFF9B1DB-F8DE-454C-95BB-5E911E493363}" destId="{CF351254-9E3B-4501-B3D2-D0A10CB86CD6}" srcOrd="0" destOrd="0" presId="urn:microsoft.com/office/officeart/2005/8/layout/list1#1"/>
    <dgm:cxn modelId="{817B7837-3536-0548-A574-5D2D73CF3C11}" type="presParOf" srcId="{AFF9B1DB-F8DE-454C-95BB-5E911E493363}" destId="{5B017D23-6EB8-4E3A-B88F-4081F2CD7798}" srcOrd="1" destOrd="0" presId="urn:microsoft.com/office/officeart/2005/8/layout/list1#1"/>
    <dgm:cxn modelId="{31235A57-A688-D54F-BD85-A0B3EE1180DF}" type="presParOf" srcId="{5CFE45E2-C2F1-4CEF-BD41-E5415042B9EB}" destId="{4E38EE36-714A-4BE1-9B43-017030AFB867}" srcOrd="5" destOrd="0" presId="urn:microsoft.com/office/officeart/2005/8/layout/list1#1"/>
    <dgm:cxn modelId="{73305CC4-3C88-F94A-8E81-DE2F7D4BC84A}" type="presParOf" srcId="{5CFE45E2-C2F1-4CEF-BD41-E5415042B9EB}" destId="{A7EA2F5D-FE31-469B-848C-D9F0FF475402}"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26DD2C04-A6A6-B047-9BAB-E82500E0F4DF}" type="presOf" srcId="{F05BBA42-D7AF-4BA0-8C3F-85B1FE28E48F}" destId="{18DB143D-9E27-4E02-AFA5-F665953CBC10}"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C6947CD-5A49-9645-B28D-6F8F454104CC}" type="presOf" srcId="{3FA44A42-E0AE-412C-8071-9A37D30DD567}" destId="{CBD704CC-8D6F-4C39-AFA6-3825EE74A965}" srcOrd="1" destOrd="0" presId="urn:microsoft.com/office/officeart/2009/3/layout/HorizontalOrganizationChart"/>
    <dgm:cxn modelId="{FBF12338-B0BF-C242-BFB2-38013660FC1F}"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53B6B1A-7033-5240-8CC7-9F22115A5955}" type="presOf" srcId="{87585F0D-6A81-F747-99EB-D14B33EBB618}" destId="{A73C4A40-2D47-BF42-9EF8-B3BEE9451F45}" srcOrd="0" destOrd="0" presId="urn:microsoft.com/office/officeart/2009/3/layout/HorizontalOrganizationChart"/>
    <dgm:cxn modelId="{1AF85940-A580-154E-9A02-7AF5C71E322B}" type="presOf" srcId="{E2369F6E-DA59-4F6E-BD69-6CAA013A82BE}" destId="{CD82D2C2-9EF5-4CA0-9CEE-9265A38A1F4A}" srcOrd="0" destOrd="0" presId="urn:microsoft.com/office/officeart/2009/3/layout/HorizontalOrganizationChart"/>
    <dgm:cxn modelId="{AA4EBAC8-979F-FA42-AF47-3AC21B3ACF58}" type="presOf" srcId="{57E64457-75B6-40DF-86BF-80888D7FBBC5}" destId="{72A5A8A1-C34D-4CC9-B014-4EDC4C60B5CB}" srcOrd="0" destOrd="0" presId="urn:microsoft.com/office/officeart/2009/3/layout/HorizontalOrganizationChart"/>
    <dgm:cxn modelId="{374F24FF-872B-C647-9B90-06B2F825F407}" type="presOf" srcId="{7638F483-EC40-4669-A117-0C6040B4A66B}" destId="{86A07B8D-FF15-4EFF-8681-05A46BF1E797}" srcOrd="0" destOrd="0" presId="urn:microsoft.com/office/officeart/2009/3/layout/HorizontalOrganizationChart"/>
    <dgm:cxn modelId="{96CB5506-F629-CD41-B170-B83562E359E1}" type="presOf" srcId="{9AC2E227-803C-4016-BF2C-9291B6CAA290}" destId="{2A2AFDF2-2568-44F8-842C-3BFD70D9F2B1}" srcOrd="0" destOrd="0" presId="urn:microsoft.com/office/officeart/2009/3/layout/HorizontalOrganizationChart"/>
    <dgm:cxn modelId="{AC95FE05-5D7F-6C4A-99C3-01C8BEE83F86}"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10273D9F-A008-4C08-970B-BDB1CC805562}" srcId="{F05BBA42-D7AF-4BA0-8C3F-85B1FE28E48F}" destId="{9AC2E227-803C-4016-BF2C-9291B6CAA290}" srcOrd="0" destOrd="0" parTransId="{8E8E9D46-5B7B-4FA0-8329-744E9016EF3D}" sibTransId="{F60E2A41-79A0-4E8E-92FB-1BF9FE84EDD9}"/>
    <dgm:cxn modelId="{89EE29DC-BAF3-0746-80B3-69BCD4B43854}" type="presOf" srcId="{7638F483-EC40-4669-A117-0C6040B4A66B}" destId="{A4529214-DB2D-4B21-8831-F60F2A376559}" srcOrd="1" destOrd="0" presId="urn:microsoft.com/office/officeart/2009/3/layout/HorizontalOrganizationChart"/>
    <dgm:cxn modelId="{5687BC4E-B576-2D46-9A63-1CE61A625B6C}" type="presOf" srcId="{18A5DCF8-381A-9740-A1DC-D1A5033A3647}" destId="{B94BF64B-9716-424E-A851-42E8E7B2B9A7}" srcOrd="0" destOrd="0" presId="urn:microsoft.com/office/officeart/2009/3/layout/HorizontalOrganizationChart"/>
    <dgm:cxn modelId="{A8B620BA-1E9A-4944-8427-0B8CA956B8E5}" type="presOf" srcId="{87585F0D-6A81-F747-99EB-D14B33EBB618}" destId="{BCDD8BD9-F9D2-4C44-AB56-5005F5FB7B08}" srcOrd="1" destOrd="0" presId="urn:microsoft.com/office/officeart/2009/3/layout/HorizontalOrganizationChart"/>
    <dgm:cxn modelId="{4A376F8B-97AD-5D4B-A4BD-0DF31D3B92C0}" type="presParOf" srcId="{18DB143D-9E27-4E02-AFA5-F665953CBC10}" destId="{07E01157-B979-4F6B-B892-75DB2A2B8B0F}" srcOrd="0" destOrd="0" presId="urn:microsoft.com/office/officeart/2009/3/layout/HorizontalOrganizationChart"/>
    <dgm:cxn modelId="{4D5582B5-7BC8-C643-AB4B-392F3BCB0410}" type="presParOf" srcId="{07E01157-B979-4F6B-B892-75DB2A2B8B0F}" destId="{F686C23F-604E-4653-B2CB-27DBB6BED631}" srcOrd="0" destOrd="0" presId="urn:microsoft.com/office/officeart/2009/3/layout/HorizontalOrganizationChart"/>
    <dgm:cxn modelId="{B9C043BE-B9D9-D14D-A297-9634A74F787F}" type="presParOf" srcId="{F686C23F-604E-4653-B2CB-27DBB6BED631}" destId="{2A2AFDF2-2568-44F8-842C-3BFD70D9F2B1}" srcOrd="0" destOrd="0" presId="urn:microsoft.com/office/officeart/2009/3/layout/HorizontalOrganizationChart"/>
    <dgm:cxn modelId="{D148C953-3D7F-8242-98B2-B40B18655B84}" type="presParOf" srcId="{F686C23F-604E-4653-B2CB-27DBB6BED631}" destId="{9CD41DA5-A8A9-4189-B933-DCF665F7DF2D}" srcOrd="1" destOrd="0" presId="urn:microsoft.com/office/officeart/2009/3/layout/HorizontalOrganizationChart"/>
    <dgm:cxn modelId="{1AA94C63-0471-2748-99FA-0472C1FECC56}" type="presParOf" srcId="{07E01157-B979-4F6B-B892-75DB2A2B8B0F}" destId="{96876921-77F4-4E08-9148-E99125692808}" srcOrd="1" destOrd="0" presId="urn:microsoft.com/office/officeart/2009/3/layout/HorizontalOrganizationChart"/>
    <dgm:cxn modelId="{01D09742-92D2-6547-810C-BC6EA8764772}" type="presParOf" srcId="{96876921-77F4-4E08-9148-E99125692808}" destId="{CD82D2C2-9EF5-4CA0-9CEE-9265A38A1F4A}" srcOrd="0" destOrd="0" presId="urn:microsoft.com/office/officeart/2009/3/layout/HorizontalOrganizationChart"/>
    <dgm:cxn modelId="{546D580A-6F08-F24E-98CE-D8784074CDE5}" type="presParOf" srcId="{96876921-77F4-4E08-9148-E99125692808}" destId="{9441C830-A66B-4AFB-9252-8069549D4F0A}" srcOrd="1" destOrd="0" presId="urn:microsoft.com/office/officeart/2009/3/layout/HorizontalOrganizationChart"/>
    <dgm:cxn modelId="{88A9DDDB-70FD-EE47-A6B4-6E4DEB1032A2}" type="presParOf" srcId="{9441C830-A66B-4AFB-9252-8069549D4F0A}" destId="{FEAC7974-4462-4948-9F19-4D53C38CC88A}" srcOrd="0" destOrd="0" presId="urn:microsoft.com/office/officeart/2009/3/layout/HorizontalOrganizationChart"/>
    <dgm:cxn modelId="{AD356003-CF8A-474F-B8D0-3288247FBFE4}" type="presParOf" srcId="{FEAC7974-4462-4948-9F19-4D53C38CC88A}" destId="{22C8BBC7-02FA-4EF0-899A-834C1FEE39E3}" srcOrd="0" destOrd="0" presId="urn:microsoft.com/office/officeart/2009/3/layout/HorizontalOrganizationChart"/>
    <dgm:cxn modelId="{14ADB0D0-7F58-BB49-9C22-329C3F6E1E36}" type="presParOf" srcId="{FEAC7974-4462-4948-9F19-4D53C38CC88A}" destId="{CBD704CC-8D6F-4C39-AFA6-3825EE74A965}" srcOrd="1" destOrd="0" presId="urn:microsoft.com/office/officeart/2009/3/layout/HorizontalOrganizationChart"/>
    <dgm:cxn modelId="{F7C654DF-0E99-3042-96B3-8F8BFC3C9DA8}" type="presParOf" srcId="{9441C830-A66B-4AFB-9252-8069549D4F0A}" destId="{C4FE27A9-6818-468D-8F72-5DEAE64958BC}" srcOrd="1" destOrd="0" presId="urn:microsoft.com/office/officeart/2009/3/layout/HorizontalOrganizationChart"/>
    <dgm:cxn modelId="{CF25FDDF-1B51-1E42-AF3B-708D28A2672D}" type="presParOf" srcId="{9441C830-A66B-4AFB-9252-8069549D4F0A}" destId="{B9E24DCA-DEF6-41DD-8228-40542DF88903}" srcOrd="2" destOrd="0" presId="urn:microsoft.com/office/officeart/2009/3/layout/HorizontalOrganizationChart"/>
    <dgm:cxn modelId="{FF1D6E7A-D77A-AA46-A1C8-2873B6A9AC8F}" type="presParOf" srcId="{96876921-77F4-4E08-9148-E99125692808}" destId="{72A5A8A1-C34D-4CC9-B014-4EDC4C60B5CB}" srcOrd="2" destOrd="0" presId="urn:microsoft.com/office/officeart/2009/3/layout/HorizontalOrganizationChart"/>
    <dgm:cxn modelId="{3B07D511-5065-F84E-989D-65106EA67019}" type="presParOf" srcId="{96876921-77F4-4E08-9148-E99125692808}" destId="{99464D45-2B22-432F-8F6C-3394CEC310A7}" srcOrd="3" destOrd="0" presId="urn:microsoft.com/office/officeart/2009/3/layout/HorizontalOrganizationChart"/>
    <dgm:cxn modelId="{13CF9A22-4DD1-FF43-8FE9-2261ED7D26AA}" type="presParOf" srcId="{99464D45-2B22-432F-8F6C-3394CEC310A7}" destId="{7EEFA05D-0146-474D-BB41-35A44BBAC0EB}" srcOrd="0" destOrd="0" presId="urn:microsoft.com/office/officeart/2009/3/layout/HorizontalOrganizationChart"/>
    <dgm:cxn modelId="{53FC7981-91A6-774B-879D-6791A68E1DF6}" type="presParOf" srcId="{7EEFA05D-0146-474D-BB41-35A44BBAC0EB}" destId="{86A07B8D-FF15-4EFF-8681-05A46BF1E797}" srcOrd="0" destOrd="0" presId="urn:microsoft.com/office/officeart/2009/3/layout/HorizontalOrganizationChart"/>
    <dgm:cxn modelId="{5FBC9231-714A-504F-AE6E-D11C6ECA6515}" type="presParOf" srcId="{7EEFA05D-0146-474D-BB41-35A44BBAC0EB}" destId="{A4529214-DB2D-4B21-8831-F60F2A376559}" srcOrd="1" destOrd="0" presId="urn:microsoft.com/office/officeart/2009/3/layout/HorizontalOrganizationChart"/>
    <dgm:cxn modelId="{B095F572-B174-5249-8735-AE4BE8A9DAE1}" type="presParOf" srcId="{99464D45-2B22-432F-8F6C-3394CEC310A7}" destId="{4C9D6515-EA4F-4DBF-A8FE-0711C70136B1}" srcOrd="1" destOrd="0" presId="urn:microsoft.com/office/officeart/2009/3/layout/HorizontalOrganizationChart"/>
    <dgm:cxn modelId="{77C02C4A-11FB-7D41-9881-32E7BC735DC5}" type="presParOf" srcId="{99464D45-2B22-432F-8F6C-3394CEC310A7}" destId="{686779DB-34D3-4F60-84B6-A35826FF3C2A}" srcOrd="2" destOrd="0" presId="urn:microsoft.com/office/officeart/2009/3/layout/HorizontalOrganizationChart"/>
    <dgm:cxn modelId="{F1F16463-E901-224F-93F4-23FB83168F8D}" type="presParOf" srcId="{96876921-77F4-4E08-9148-E99125692808}" destId="{B94BF64B-9716-424E-A851-42E8E7B2B9A7}" srcOrd="4" destOrd="0" presId="urn:microsoft.com/office/officeart/2009/3/layout/HorizontalOrganizationChart"/>
    <dgm:cxn modelId="{981D5516-9D61-A941-8F48-9AB482268870}" type="presParOf" srcId="{96876921-77F4-4E08-9148-E99125692808}" destId="{31E814C1-FFDD-BA48-BF9D-F3C8FF892503}" srcOrd="5" destOrd="0" presId="urn:microsoft.com/office/officeart/2009/3/layout/HorizontalOrganizationChart"/>
    <dgm:cxn modelId="{BA152AAF-E279-6E42-B51F-A6FEA05FD7B0}" type="presParOf" srcId="{31E814C1-FFDD-BA48-BF9D-F3C8FF892503}" destId="{1780440E-D92A-B040-A710-F8D875101E05}" srcOrd="0" destOrd="0" presId="urn:microsoft.com/office/officeart/2009/3/layout/HorizontalOrganizationChart"/>
    <dgm:cxn modelId="{E02E8D12-DD84-7844-920F-1B90C78277B6}" type="presParOf" srcId="{1780440E-D92A-B040-A710-F8D875101E05}" destId="{A73C4A40-2D47-BF42-9EF8-B3BEE9451F45}" srcOrd="0" destOrd="0" presId="urn:microsoft.com/office/officeart/2009/3/layout/HorizontalOrganizationChart"/>
    <dgm:cxn modelId="{1326CB95-D279-CB4A-9C7C-46B815761E8D}" type="presParOf" srcId="{1780440E-D92A-B040-A710-F8D875101E05}" destId="{BCDD8BD9-F9D2-4C44-AB56-5005F5FB7B08}" srcOrd="1" destOrd="0" presId="urn:microsoft.com/office/officeart/2009/3/layout/HorizontalOrganizationChart"/>
    <dgm:cxn modelId="{1BB6449B-1E94-F449-B85D-486BFC04AEEC}" type="presParOf" srcId="{31E814C1-FFDD-BA48-BF9D-F3C8FF892503}" destId="{B22D4294-1D49-E046-9CF9-7B480D0762E6}" srcOrd="1" destOrd="0" presId="urn:microsoft.com/office/officeart/2009/3/layout/HorizontalOrganizationChart"/>
    <dgm:cxn modelId="{304426A9-3B10-3A40-8928-0F1C04A3CB9B}" type="presParOf" srcId="{31E814C1-FFDD-BA48-BF9D-F3C8FF892503}" destId="{E1D0C206-488D-6348-BEA7-1FE8B1679EF7}" srcOrd="2" destOrd="0" presId="urn:microsoft.com/office/officeart/2009/3/layout/HorizontalOrganizationChart"/>
    <dgm:cxn modelId="{E6781255-55EE-E844-BD9D-BD33A25ED73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B5A8ECA4-50BE-4F84-82AB-EFFAB4AFD5F8}" type="doc">
      <dgm:prSet loTypeId="urn:microsoft.com/office/officeart/2005/8/layout/list1#1" loCatId="list" qsTypeId="urn:microsoft.com/office/officeart/2005/8/quickstyle/simple2#2" qsCatId="simple" csTypeId="urn:microsoft.com/office/officeart/2005/8/colors/accent2_1#1" csCatId="accent2" phldr="1"/>
      <dgm:spPr/>
      <dgm:t>
        <a:bodyPr/>
        <a:lstStyle/>
        <a:p>
          <a:endParaRPr lang="zh-CN" altLang="en-US"/>
        </a:p>
      </dgm:t>
    </dgm:pt>
    <dgm:pt modelId="{786C4488-5BF1-49C7-8365-7C84D4A6AB9E}">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投资收益最大化原则</a:t>
          </a:r>
          <a:endParaRPr lang="zh-CN" altLang="en-US" sz="2400" dirty="0">
            <a:latin typeface="手札体-简粗体" panose="03000700000000000000" pitchFamily="66" charset="-122"/>
            <a:ea typeface="手札体-简粗体" panose="03000700000000000000" pitchFamily="66" charset="-122"/>
          </a:endParaRPr>
        </a:p>
      </dgm:t>
    </dgm:pt>
    <dgm:pt modelId="{E28E6612-5C2B-4DAF-B668-65CAA104AE02}" type="parTrans" cxnId="{F85C73F1-88CC-40A2-B2C2-A3A2584BDFF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1D55A93-7EA5-41D2-8697-BDD0A3D653D6}" type="sibTrans" cxnId="{F85C73F1-88CC-40A2-B2C2-A3A2584BDFF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88EB9A6-D23F-4853-9C08-8F472C396AB7}">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投资风险降低原则</a:t>
          </a:r>
          <a:endParaRPr lang="zh-CN" altLang="en-US" sz="2400" dirty="0">
            <a:latin typeface="手札体-简粗体" panose="03000700000000000000" pitchFamily="66" charset="-122"/>
            <a:ea typeface="手札体-简粗体" panose="03000700000000000000" pitchFamily="66" charset="-122"/>
          </a:endParaRPr>
        </a:p>
      </dgm:t>
    </dgm:pt>
    <dgm:pt modelId="{BF17AD7B-9606-450B-B57F-7A0D99EAAC40}" type="parTrans" cxnId="{E9AAFDDD-585E-4C8E-A676-32C6AD192C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72864B5-E343-4D39-BD42-3191C44EB209}" type="sibTrans" cxnId="{E9AAFDDD-585E-4C8E-A676-32C6AD192C0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DC27CC1-6331-4617-A33E-66B8BAF92BD8}">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公司在争取投资收益最大化的同时，必须使投资风险降低。投资风险是一种市场风险或经营风险，表现为商品或服务价值不能充分实现或不能实现。</a:t>
          </a:r>
          <a:endParaRPr lang="zh-CN" altLang="en-US" sz="2000" dirty="0">
            <a:latin typeface="手札体-简粗体" panose="03000700000000000000" pitchFamily="66" charset="-122"/>
            <a:ea typeface="手札体-简粗体" panose="03000700000000000000" pitchFamily="66" charset="-122"/>
          </a:endParaRPr>
        </a:p>
      </dgm:t>
    </dgm:pt>
    <dgm:pt modelId="{D5F11CA0-6F4A-4103-83C6-E4632499BFA9}" type="parTrans" cxnId="{0A58A5FA-C478-4B17-A0C2-6A6A94D684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FC6E6B70-B0C3-49FD-8084-763D3F3A54D5}" type="sibTrans" cxnId="{0A58A5FA-C478-4B17-A0C2-6A6A94D6849D}">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B1EA1C7-8A74-4DCD-98D8-473E640B800C}">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投资收益包括投资利润和资本所得。</a:t>
          </a:r>
          <a:endParaRPr lang="zh-CN" altLang="en-US" sz="2000" dirty="0">
            <a:latin typeface="手札体-简粗体" panose="03000700000000000000" pitchFamily="66" charset="-122"/>
            <a:ea typeface="手札体-简粗体" panose="03000700000000000000" pitchFamily="66" charset="-122"/>
          </a:endParaRPr>
        </a:p>
      </dgm:t>
    </dgm:pt>
    <dgm:pt modelId="{D6708964-9C00-4283-A1DA-762F0A12AD43}" type="parTrans" cxnId="{851B66A1-9E40-42AC-BAE4-5E0EBAD7EC0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0881946-2F4C-477F-8164-0B43C1C72226}" type="sibTrans" cxnId="{851B66A1-9E40-42AC-BAE4-5E0EBAD7EC07}">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CFE45E2-C2F1-4CEF-BD41-E5415042B9EB}" type="pres">
      <dgm:prSet presAssocID="{B5A8ECA4-50BE-4F84-82AB-EFFAB4AFD5F8}" presName="linear" presStyleCnt="0">
        <dgm:presLayoutVars>
          <dgm:dir/>
          <dgm:animLvl val="lvl"/>
          <dgm:resizeHandles val="exact"/>
        </dgm:presLayoutVars>
      </dgm:prSet>
      <dgm:spPr/>
      <dgm:t>
        <a:bodyPr/>
        <a:lstStyle/>
        <a:p>
          <a:endParaRPr lang="zh-CN" altLang="en-US"/>
        </a:p>
      </dgm:t>
    </dgm:pt>
    <dgm:pt modelId="{2C20226D-F08E-480D-9A21-046DB1F3E7C1}" type="pres">
      <dgm:prSet presAssocID="{786C4488-5BF1-49C7-8365-7C84D4A6AB9E}" presName="parentLin" presStyleCnt="0"/>
      <dgm:spPr/>
    </dgm:pt>
    <dgm:pt modelId="{E7150FC5-700C-4387-88D0-421132B1CC69}" type="pres">
      <dgm:prSet presAssocID="{786C4488-5BF1-49C7-8365-7C84D4A6AB9E}" presName="parentLeftMargin" presStyleLbl="node1" presStyleIdx="0" presStyleCnt="2"/>
      <dgm:spPr/>
      <dgm:t>
        <a:bodyPr/>
        <a:lstStyle/>
        <a:p>
          <a:endParaRPr lang="zh-CN" altLang="en-US"/>
        </a:p>
      </dgm:t>
    </dgm:pt>
    <dgm:pt modelId="{47CC9DF2-F1A9-429F-8528-96821F896486}" type="pres">
      <dgm:prSet presAssocID="{786C4488-5BF1-49C7-8365-7C84D4A6AB9E}" presName="parentText" presStyleLbl="node1" presStyleIdx="0" presStyleCnt="2">
        <dgm:presLayoutVars>
          <dgm:chMax val="0"/>
          <dgm:bulletEnabled val="1"/>
        </dgm:presLayoutVars>
      </dgm:prSet>
      <dgm:spPr/>
      <dgm:t>
        <a:bodyPr/>
        <a:lstStyle/>
        <a:p>
          <a:endParaRPr lang="zh-CN" altLang="en-US"/>
        </a:p>
      </dgm:t>
    </dgm:pt>
    <dgm:pt modelId="{D85F55F3-DBB6-42DC-8B33-6C19961A3885}" type="pres">
      <dgm:prSet presAssocID="{786C4488-5BF1-49C7-8365-7C84D4A6AB9E}" presName="negativeSpace" presStyleCnt="0"/>
      <dgm:spPr/>
    </dgm:pt>
    <dgm:pt modelId="{AD409E7B-D319-4215-A251-BEAD9D62487A}" type="pres">
      <dgm:prSet presAssocID="{786C4488-5BF1-49C7-8365-7C84D4A6AB9E}" presName="childText" presStyleLbl="conFgAcc1" presStyleIdx="0" presStyleCnt="2">
        <dgm:presLayoutVars>
          <dgm:bulletEnabled val="1"/>
        </dgm:presLayoutVars>
      </dgm:prSet>
      <dgm:spPr/>
      <dgm:t>
        <a:bodyPr/>
        <a:lstStyle/>
        <a:p>
          <a:endParaRPr lang="zh-CN" altLang="en-US"/>
        </a:p>
      </dgm:t>
    </dgm:pt>
    <dgm:pt modelId="{394A5604-AC20-4273-847E-2BAFB03A75B7}" type="pres">
      <dgm:prSet presAssocID="{C1D55A93-7EA5-41D2-8697-BDD0A3D653D6}" presName="spaceBetweenRectangles" presStyleCnt="0"/>
      <dgm:spPr/>
    </dgm:pt>
    <dgm:pt modelId="{AFF9B1DB-F8DE-454C-95BB-5E911E493363}" type="pres">
      <dgm:prSet presAssocID="{688EB9A6-D23F-4853-9C08-8F472C396AB7}" presName="parentLin" presStyleCnt="0"/>
      <dgm:spPr/>
    </dgm:pt>
    <dgm:pt modelId="{CF351254-9E3B-4501-B3D2-D0A10CB86CD6}" type="pres">
      <dgm:prSet presAssocID="{688EB9A6-D23F-4853-9C08-8F472C396AB7}" presName="parentLeftMargin" presStyleLbl="node1" presStyleIdx="0" presStyleCnt="2"/>
      <dgm:spPr/>
      <dgm:t>
        <a:bodyPr/>
        <a:lstStyle/>
        <a:p>
          <a:endParaRPr lang="zh-CN" altLang="en-US"/>
        </a:p>
      </dgm:t>
    </dgm:pt>
    <dgm:pt modelId="{5B017D23-6EB8-4E3A-B88F-4081F2CD7798}" type="pres">
      <dgm:prSet presAssocID="{688EB9A6-D23F-4853-9C08-8F472C396AB7}" presName="parentText" presStyleLbl="node1" presStyleIdx="1" presStyleCnt="2">
        <dgm:presLayoutVars>
          <dgm:chMax val="0"/>
          <dgm:bulletEnabled val="1"/>
        </dgm:presLayoutVars>
      </dgm:prSet>
      <dgm:spPr/>
      <dgm:t>
        <a:bodyPr/>
        <a:lstStyle/>
        <a:p>
          <a:endParaRPr lang="zh-CN" altLang="en-US"/>
        </a:p>
      </dgm:t>
    </dgm:pt>
    <dgm:pt modelId="{4E38EE36-714A-4BE1-9B43-017030AFB867}" type="pres">
      <dgm:prSet presAssocID="{688EB9A6-D23F-4853-9C08-8F472C396AB7}" presName="negativeSpace" presStyleCnt="0"/>
      <dgm:spPr/>
    </dgm:pt>
    <dgm:pt modelId="{A7EA2F5D-FE31-469B-848C-D9F0FF475402}" type="pres">
      <dgm:prSet presAssocID="{688EB9A6-D23F-4853-9C08-8F472C396AB7}" presName="childText" presStyleLbl="conFgAcc1" presStyleIdx="1" presStyleCnt="2">
        <dgm:presLayoutVars>
          <dgm:bulletEnabled val="1"/>
        </dgm:presLayoutVars>
      </dgm:prSet>
      <dgm:spPr/>
      <dgm:t>
        <a:bodyPr/>
        <a:lstStyle/>
        <a:p>
          <a:endParaRPr lang="zh-CN" altLang="en-US"/>
        </a:p>
      </dgm:t>
    </dgm:pt>
  </dgm:ptLst>
  <dgm:cxnLst>
    <dgm:cxn modelId="{BB460214-AB8A-5140-8D50-63B93415E6DE}" type="presOf" srcId="{786C4488-5BF1-49C7-8365-7C84D4A6AB9E}" destId="{E7150FC5-700C-4387-88D0-421132B1CC69}" srcOrd="0" destOrd="0" presId="urn:microsoft.com/office/officeart/2005/8/layout/list1#1"/>
    <dgm:cxn modelId="{B8F09F3E-3964-A149-8051-3D38683E756E}" type="presOf" srcId="{786C4488-5BF1-49C7-8365-7C84D4A6AB9E}" destId="{47CC9DF2-F1A9-429F-8528-96821F896486}" srcOrd="1" destOrd="0" presId="urn:microsoft.com/office/officeart/2005/8/layout/list1#1"/>
    <dgm:cxn modelId="{1EF4A4FA-5069-8647-B7DE-72BD18A3F0ED}" type="presOf" srcId="{688EB9A6-D23F-4853-9C08-8F472C396AB7}" destId="{5B017D23-6EB8-4E3A-B88F-4081F2CD7798}" srcOrd="1" destOrd="0" presId="urn:microsoft.com/office/officeart/2005/8/layout/list1#1"/>
    <dgm:cxn modelId="{68CF9A9B-BE6D-3545-A8FA-69B96BF5D354}" type="presOf" srcId="{688EB9A6-D23F-4853-9C08-8F472C396AB7}" destId="{CF351254-9E3B-4501-B3D2-D0A10CB86CD6}" srcOrd="0" destOrd="0" presId="urn:microsoft.com/office/officeart/2005/8/layout/list1#1"/>
    <dgm:cxn modelId="{2C538FC5-9F41-024E-94CE-F98253DA3513}" type="presOf" srcId="{0B1EA1C7-8A74-4DCD-98D8-473E640B800C}" destId="{AD409E7B-D319-4215-A251-BEAD9D62487A}" srcOrd="0" destOrd="0" presId="urn:microsoft.com/office/officeart/2005/8/layout/list1#1"/>
    <dgm:cxn modelId="{0A58A5FA-C478-4B17-A0C2-6A6A94D6849D}" srcId="{688EB9A6-D23F-4853-9C08-8F472C396AB7}" destId="{6DC27CC1-6331-4617-A33E-66B8BAF92BD8}" srcOrd="0" destOrd="0" parTransId="{D5F11CA0-6F4A-4103-83C6-E4632499BFA9}" sibTransId="{FC6E6B70-B0C3-49FD-8084-763D3F3A54D5}"/>
    <dgm:cxn modelId="{F85C73F1-88CC-40A2-B2C2-A3A2584BDFF3}" srcId="{B5A8ECA4-50BE-4F84-82AB-EFFAB4AFD5F8}" destId="{786C4488-5BF1-49C7-8365-7C84D4A6AB9E}" srcOrd="0" destOrd="0" parTransId="{E28E6612-5C2B-4DAF-B668-65CAA104AE02}" sibTransId="{C1D55A93-7EA5-41D2-8697-BDD0A3D653D6}"/>
    <dgm:cxn modelId="{851B66A1-9E40-42AC-BAE4-5E0EBAD7EC07}" srcId="{786C4488-5BF1-49C7-8365-7C84D4A6AB9E}" destId="{0B1EA1C7-8A74-4DCD-98D8-473E640B800C}" srcOrd="0" destOrd="0" parTransId="{D6708964-9C00-4283-A1DA-762F0A12AD43}" sibTransId="{00881946-2F4C-477F-8164-0B43C1C72226}"/>
    <dgm:cxn modelId="{EF0571AE-E7E0-4E4F-B34D-B578FC63838B}" type="presOf" srcId="{6DC27CC1-6331-4617-A33E-66B8BAF92BD8}" destId="{A7EA2F5D-FE31-469B-848C-D9F0FF475402}" srcOrd="0" destOrd="0" presId="urn:microsoft.com/office/officeart/2005/8/layout/list1#1"/>
    <dgm:cxn modelId="{E9AAFDDD-585E-4C8E-A676-32C6AD192C09}" srcId="{B5A8ECA4-50BE-4F84-82AB-EFFAB4AFD5F8}" destId="{688EB9A6-D23F-4853-9C08-8F472C396AB7}" srcOrd="1" destOrd="0" parTransId="{BF17AD7B-9606-450B-B57F-7A0D99EAAC40}" sibTransId="{B72864B5-E343-4D39-BD42-3191C44EB209}"/>
    <dgm:cxn modelId="{D44A8647-D955-6140-BB52-011C31CDF97E}" type="presOf" srcId="{B5A8ECA4-50BE-4F84-82AB-EFFAB4AFD5F8}" destId="{5CFE45E2-C2F1-4CEF-BD41-E5415042B9EB}" srcOrd="0" destOrd="0" presId="urn:microsoft.com/office/officeart/2005/8/layout/list1#1"/>
    <dgm:cxn modelId="{9E5F07C6-4A66-E147-A932-CD2830B768C5}" type="presParOf" srcId="{5CFE45E2-C2F1-4CEF-BD41-E5415042B9EB}" destId="{2C20226D-F08E-480D-9A21-046DB1F3E7C1}" srcOrd="0" destOrd="0" presId="urn:microsoft.com/office/officeart/2005/8/layout/list1#1"/>
    <dgm:cxn modelId="{142EF05D-132D-1844-B8A6-0BDC2F399B31}" type="presParOf" srcId="{2C20226D-F08E-480D-9A21-046DB1F3E7C1}" destId="{E7150FC5-700C-4387-88D0-421132B1CC69}" srcOrd="0" destOrd="0" presId="urn:microsoft.com/office/officeart/2005/8/layout/list1#1"/>
    <dgm:cxn modelId="{6D1947BF-3598-6C4F-8E93-B39E773621EE}" type="presParOf" srcId="{2C20226D-F08E-480D-9A21-046DB1F3E7C1}" destId="{47CC9DF2-F1A9-429F-8528-96821F896486}" srcOrd="1" destOrd="0" presId="urn:microsoft.com/office/officeart/2005/8/layout/list1#1"/>
    <dgm:cxn modelId="{5A105818-0D2D-B84C-844B-063291EED9AC}" type="presParOf" srcId="{5CFE45E2-C2F1-4CEF-BD41-E5415042B9EB}" destId="{D85F55F3-DBB6-42DC-8B33-6C19961A3885}" srcOrd="1" destOrd="0" presId="urn:microsoft.com/office/officeart/2005/8/layout/list1#1"/>
    <dgm:cxn modelId="{1F4FDAC3-0646-5040-9777-0FA67E06AD16}" type="presParOf" srcId="{5CFE45E2-C2F1-4CEF-BD41-E5415042B9EB}" destId="{AD409E7B-D319-4215-A251-BEAD9D62487A}" srcOrd="2" destOrd="0" presId="urn:microsoft.com/office/officeart/2005/8/layout/list1#1"/>
    <dgm:cxn modelId="{DA23FFCC-9C94-6443-B923-CC46CC3BA98A}" type="presParOf" srcId="{5CFE45E2-C2F1-4CEF-BD41-E5415042B9EB}" destId="{394A5604-AC20-4273-847E-2BAFB03A75B7}" srcOrd="3" destOrd="0" presId="urn:microsoft.com/office/officeart/2005/8/layout/list1#1"/>
    <dgm:cxn modelId="{B7484675-6E48-A84B-926A-839A95BD4B0B}" type="presParOf" srcId="{5CFE45E2-C2F1-4CEF-BD41-E5415042B9EB}" destId="{AFF9B1DB-F8DE-454C-95BB-5E911E493363}" srcOrd="4" destOrd="0" presId="urn:microsoft.com/office/officeart/2005/8/layout/list1#1"/>
    <dgm:cxn modelId="{C16DADEE-47D6-5741-85E1-D0856446194D}" type="presParOf" srcId="{AFF9B1DB-F8DE-454C-95BB-5E911E493363}" destId="{CF351254-9E3B-4501-B3D2-D0A10CB86CD6}" srcOrd="0" destOrd="0" presId="urn:microsoft.com/office/officeart/2005/8/layout/list1#1"/>
    <dgm:cxn modelId="{B2DF0F7B-DCB8-374D-8E68-C6ED38EC73D2}" type="presParOf" srcId="{AFF9B1DB-F8DE-454C-95BB-5E911E493363}" destId="{5B017D23-6EB8-4E3A-B88F-4081F2CD7798}" srcOrd="1" destOrd="0" presId="urn:microsoft.com/office/officeart/2005/8/layout/list1#1"/>
    <dgm:cxn modelId="{CB7C44CE-2C4E-974C-ACAD-635DD96F98D4}" type="presParOf" srcId="{5CFE45E2-C2F1-4CEF-BD41-E5415042B9EB}" destId="{4E38EE36-714A-4BE1-9B43-017030AFB867}" srcOrd="5" destOrd="0" presId="urn:microsoft.com/office/officeart/2005/8/layout/list1#1"/>
    <dgm:cxn modelId="{980FD323-ECC0-CA4F-A96F-A552E9D03DE9}" type="presParOf" srcId="{5CFE45E2-C2F1-4CEF-BD41-E5415042B9EB}" destId="{A7EA2F5D-FE31-469B-848C-D9F0FF475402}" srcOrd="6"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3501FED9-AC85-644D-94EC-2A900F5A3E29}" type="presOf" srcId="{7638F483-EC40-4669-A117-0C6040B4A66B}" destId="{A4529214-DB2D-4B21-8831-F60F2A376559}"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4EED3870-D9DC-0244-8D53-0D05DF089A70}" srcId="{9AC2E227-803C-4016-BF2C-9291B6CAA290}" destId="{5811DC2D-E2B4-5044-B9CC-83D3F2EE272C}" srcOrd="2" destOrd="0" parTransId="{32CCF273-13E7-F34B-A03D-CE20C7E427C3}" sibTransId="{43A795CB-34B5-7C47-85BA-D76316507B1D}"/>
    <dgm:cxn modelId="{F85580E8-37D0-5D4A-923A-2A8ED6D08E15}" type="presOf" srcId="{7638F483-EC40-4669-A117-0C6040B4A66B}" destId="{86A07B8D-FF15-4EFF-8681-05A46BF1E797}" srcOrd="0" destOrd="0" presId="urn:microsoft.com/office/officeart/2009/3/layout/HorizontalOrganizationChart"/>
    <dgm:cxn modelId="{DA436A67-2456-4D47-8C43-AA3E91CCCC47}" type="presOf" srcId="{9AC2E227-803C-4016-BF2C-9291B6CAA290}" destId="{2A2AFDF2-2568-44F8-842C-3BFD70D9F2B1}" srcOrd="0" destOrd="0" presId="urn:microsoft.com/office/officeart/2009/3/layout/HorizontalOrganizationChart"/>
    <dgm:cxn modelId="{ABA0440F-052B-6946-90B3-128B5E83ECE7}" type="presOf" srcId="{57E64457-75B6-40DF-86BF-80888D7FBBC5}" destId="{72A5A8A1-C34D-4CC9-B014-4EDC4C60B5CB}" srcOrd="0" destOrd="0" presId="urn:microsoft.com/office/officeart/2009/3/layout/HorizontalOrganizationChart"/>
    <dgm:cxn modelId="{376F9C70-4141-6949-AC54-40F3F556234A}" type="presOf" srcId="{9AC2E227-803C-4016-BF2C-9291B6CAA290}" destId="{9CD41DA5-A8A9-4189-B933-DCF665F7DF2D}" srcOrd="1" destOrd="0" presId="urn:microsoft.com/office/officeart/2009/3/layout/HorizontalOrganizationChart"/>
    <dgm:cxn modelId="{27985658-A65E-8043-80DE-63C7C6504103}" type="presOf" srcId="{F05BBA42-D7AF-4BA0-8C3F-85B1FE28E48F}" destId="{18DB143D-9E27-4E02-AFA5-F665953CBC10}" srcOrd="0" destOrd="0" presId="urn:microsoft.com/office/officeart/2009/3/layout/HorizontalOrganizationChart"/>
    <dgm:cxn modelId="{929990CC-EB43-5D48-817D-725CC40693A3}" type="presOf" srcId="{5811DC2D-E2B4-5044-B9CC-83D3F2EE272C}" destId="{8FFE89F4-9A8B-E841-98C0-F1ED7D330E33}" srcOrd="0" destOrd="0" presId="urn:microsoft.com/office/officeart/2009/3/layout/HorizontalOrganizationChart"/>
    <dgm:cxn modelId="{9380B37F-FC8C-4C47-BBD1-71A11F872EA6}" type="presOf" srcId="{E2369F6E-DA59-4F6E-BD69-6CAA013A82BE}" destId="{CD82D2C2-9EF5-4CA0-9CEE-9265A38A1F4A}" srcOrd="0" destOrd="0" presId="urn:microsoft.com/office/officeart/2009/3/layout/HorizontalOrganizationChart"/>
    <dgm:cxn modelId="{212919F4-2D94-B944-BF58-C4AE4B65AEE9}" type="presOf" srcId="{5811DC2D-E2B4-5044-B9CC-83D3F2EE272C}" destId="{07BB58DF-2C0E-5D4B-B22B-EFAAEAD11618}" srcOrd="1" destOrd="0" presId="urn:microsoft.com/office/officeart/2009/3/layout/HorizontalOrganizationChart"/>
    <dgm:cxn modelId="{B46F571E-5F14-E443-A03B-D7C00D45F309}" type="presOf" srcId="{3FA44A42-E0AE-412C-8071-9A37D30DD567}" destId="{CBD704CC-8D6F-4C39-AFA6-3825EE74A965}" srcOrd="1" destOrd="0" presId="urn:microsoft.com/office/officeart/2009/3/layout/HorizontalOrganizationChart"/>
    <dgm:cxn modelId="{9D7C5835-107A-7F47-9E57-D813D571A6BD}" type="presOf" srcId="{32CCF273-13E7-F34B-A03D-CE20C7E427C3}" destId="{3F1E01D9-5E02-9E4C-9108-E7A21719D88D}"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30F7F369-F47F-034A-AA43-7CE009E033E3}" type="presOf" srcId="{3FA44A42-E0AE-412C-8071-9A37D30DD567}" destId="{22C8BBC7-02FA-4EF0-899A-834C1FEE39E3}" srcOrd="0" destOrd="0" presId="urn:microsoft.com/office/officeart/2009/3/layout/HorizontalOrganizationChart"/>
    <dgm:cxn modelId="{DD1C080B-B2C3-C34D-B261-C02A025681E2}" type="presParOf" srcId="{18DB143D-9E27-4E02-AFA5-F665953CBC10}" destId="{07E01157-B979-4F6B-B892-75DB2A2B8B0F}" srcOrd="0" destOrd="0" presId="urn:microsoft.com/office/officeart/2009/3/layout/HorizontalOrganizationChart"/>
    <dgm:cxn modelId="{72B5BCFC-CB69-944F-A16D-0E591EFAF680}" type="presParOf" srcId="{07E01157-B979-4F6B-B892-75DB2A2B8B0F}" destId="{F686C23F-604E-4653-B2CB-27DBB6BED631}" srcOrd="0" destOrd="0" presId="urn:microsoft.com/office/officeart/2009/3/layout/HorizontalOrganizationChart"/>
    <dgm:cxn modelId="{38530F1C-E668-4B40-A351-09B3E775F2A8}" type="presParOf" srcId="{F686C23F-604E-4653-B2CB-27DBB6BED631}" destId="{2A2AFDF2-2568-44F8-842C-3BFD70D9F2B1}" srcOrd="0" destOrd="0" presId="urn:microsoft.com/office/officeart/2009/3/layout/HorizontalOrganizationChart"/>
    <dgm:cxn modelId="{E0FAABA3-514F-A748-B940-AD66AFF92660}" type="presParOf" srcId="{F686C23F-604E-4653-B2CB-27DBB6BED631}" destId="{9CD41DA5-A8A9-4189-B933-DCF665F7DF2D}" srcOrd="1" destOrd="0" presId="urn:microsoft.com/office/officeart/2009/3/layout/HorizontalOrganizationChart"/>
    <dgm:cxn modelId="{E43C5E17-D9A1-EC4D-8A09-58D308A2F0F0}" type="presParOf" srcId="{07E01157-B979-4F6B-B892-75DB2A2B8B0F}" destId="{96876921-77F4-4E08-9148-E99125692808}" srcOrd="1" destOrd="0" presId="urn:microsoft.com/office/officeart/2009/3/layout/HorizontalOrganizationChart"/>
    <dgm:cxn modelId="{EAC30706-CA08-D545-AFD9-B8C66BE930CA}" type="presParOf" srcId="{96876921-77F4-4E08-9148-E99125692808}" destId="{CD82D2C2-9EF5-4CA0-9CEE-9265A38A1F4A}" srcOrd="0" destOrd="0" presId="urn:microsoft.com/office/officeart/2009/3/layout/HorizontalOrganizationChart"/>
    <dgm:cxn modelId="{E03B5D52-68D1-734A-958A-3EE201D28F54}" type="presParOf" srcId="{96876921-77F4-4E08-9148-E99125692808}" destId="{9441C830-A66B-4AFB-9252-8069549D4F0A}" srcOrd="1" destOrd="0" presId="urn:microsoft.com/office/officeart/2009/3/layout/HorizontalOrganizationChart"/>
    <dgm:cxn modelId="{C0AC5CF3-CC66-FF43-B717-72464C9B5307}" type="presParOf" srcId="{9441C830-A66B-4AFB-9252-8069549D4F0A}" destId="{FEAC7974-4462-4948-9F19-4D53C38CC88A}" srcOrd="0" destOrd="0" presId="urn:microsoft.com/office/officeart/2009/3/layout/HorizontalOrganizationChart"/>
    <dgm:cxn modelId="{4637E46E-8812-204E-8EB6-CEEC8E763968}" type="presParOf" srcId="{FEAC7974-4462-4948-9F19-4D53C38CC88A}" destId="{22C8BBC7-02FA-4EF0-899A-834C1FEE39E3}" srcOrd="0" destOrd="0" presId="urn:microsoft.com/office/officeart/2009/3/layout/HorizontalOrganizationChart"/>
    <dgm:cxn modelId="{C0C8EB93-B825-7C49-A04D-F05ABD873EA9}" type="presParOf" srcId="{FEAC7974-4462-4948-9F19-4D53C38CC88A}" destId="{CBD704CC-8D6F-4C39-AFA6-3825EE74A965}" srcOrd="1" destOrd="0" presId="urn:microsoft.com/office/officeart/2009/3/layout/HorizontalOrganizationChart"/>
    <dgm:cxn modelId="{44B7EE5A-697E-1F4D-987B-F7C35F498B42}" type="presParOf" srcId="{9441C830-A66B-4AFB-9252-8069549D4F0A}" destId="{C4FE27A9-6818-468D-8F72-5DEAE64958BC}" srcOrd="1" destOrd="0" presId="urn:microsoft.com/office/officeart/2009/3/layout/HorizontalOrganizationChart"/>
    <dgm:cxn modelId="{C061F216-600B-214C-B8D5-9F7F3ECCFD69}" type="presParOf" srcId="{9441C830-A66B-4AFB-9252-8069549D4F0A}" destId="{B9E24DCA-DEF6-41DD-8228-40542DF88903}" srcOrd="2" destOrd="0" presId="urn:microsoft.com/office/officeart/2009/3/layout/HorizontalOrganizationChart"/>
    <dgm:cxn modelId="{0D6DC58A-39C3-5F44-A891-F6D7F06EFF4F}" type="presParOf" srcId="{96876921-77F4-4E08-9148-E99125692808}" destId="{72A5A8A1-C34D-4CC9-B014-4EDC4C60B5CB}" srcOrd="2" destOrd="0" presId="urn:microsoft.com/office/officeart/2009/3/layout/HorizontalOrganizationChart"/>
    <dgm:cxn modelId="{06C6D528-E155-A74E-996B-202A3254F887}" type="presParOf" srcId="{96876921-77F4-4E08-9148-E99125692808}" destId="{99464D45-2B22-432F-8F6C-3394CEC310A7}" srcOrd="3" destOrd="0" presId="urn:microsoft.com/office/officeart/2009/3/layout/HorizontalOrganizationChart"/>
    <dgm:cxn modelId="{7C1B209A-D107-6F40-8DEA-3B13CD7BC093}" type="presParOf" srcId="{99464D45-2B22-432F-8F6C-3394CEC310A7}" destId="{7EEFA05D-0146-474D-BB41-35A44BBAC0EB}" srcOrd="0" destOrd="0" presId="urn:microsoft.com/office/officeart/2009/3/layout/HorizontalOrganizationChart"/>
    <dgm:cxn modelId="{E57D6172-A7F3-C749-9146-FDCF8B576465}" type="presParOf" srcId="{7EEFA05D-0146-474D-BB41-35A44BBAC0EB}" destId="{86A07B8D-FF15-4EFF-8681-05A46BF1E797}" srcOrd="0" destOrd="0" presId="urn:microsoft.com/office/officeart/2009/3/layout/HorizontalOrganizationChart"/>
    <dgm:cxn modelId="{E087C3F7-8D03-334A-A488-6CE72EABC48A}" type="presParOf" srcId="{7EEFA05D-0146-474D-BB41-35A44BBAC0EB}" destId="{A4529214-DB2D-4B21-8831-F60F2A376559}" srcOrd="1" destOrd="0" presId="urn:microsoft.com/office/officeart/2009/3/layout/HorizontalOrganizationChart"/>
    <dgm:cxn modelId="{70079C99-243B-D741-98AB-2F8E2F948E1A}" type="presParOf" srcId="{99464D45-2B22-432F-8F6C-3394CEC310A7}" destId="{4C9D6515-EA4F-4DBF-A8FE-0711C70136B1}" srcOrd="1" destOrd="0" presId="urn:microsoft.com/office/officeart/2009/3/layout/HorizontalOrganizationChart"/>
    <dgm:cxn modelId="{C935291B-A5CC-B74B-9F77-BA4ACCD11711}" type="presParOf" srcId="{99464D45-2B22-432F-8F6C-3394CEC310A7}" destId="{686779DB-34D3-4F60-84B6-A35826FF3C2A}" srcOrd="2" destOrd="0" presId="urn:microsoft.com/office/officeart/2009/3/layout/HorizontalOrganizationChart"/>
    <dgm:cxn modelId="{FE60AB3C-FC4D-B04B-AB49-8C72BF1051AF}" type="presParOf" srcId="{96876921-77F4-4E08-9148-E99125692808}" destId="{3F1E01D9-5E02-9E4C-9108-E7A21719D88D}" srcOrd="4" destOrd="0" presId="urn:microsoft.com/office/officeart/2009/3/layout/HorizontalOrganizationChart"/>
    <dgm:cxn modelId="{CDE7A6D2-570B-734A-8B0D-5908A7026D99}" type="presParOf" srcId="{96876921-77F4-4E08-9148-E99125692808}" destId="{0CDFBA50-19EC-B94F-B193-6150FB2BAEE0}" srcOrd="5" destOrd="0" presId="urn:microsoft.com/office/officeart/2009/3/layout/HorizontalOrganizationChart"/>
    <dgm:cxn modelId="{DC2B0E5F-B31C-D845-BE5C-55729FDFFAFA}" type="presParOf" srcId="{0CDFBA50-19EC-B94F-B193-6150FB2BAEE0}" destId="{89C5D381-9245-DB45-97D4-9D93E59502B9}" srcOrd="0" destOrd="0" presId="urn:microsoft.com/office/officeart/2009/3/layout/HorizontalOrganizationChart"/>
    <dgm:cxn modelId="{F130CFA4-C98F-AF47-985C-F6D0A99BBC1A}" type="presParOf" srcId="{89C5D381-9245-DB45-97D4-9D93E59502B9}" destId="{8FFE89F4-9A8B-E841-98C0-F1ED7D330E33}" srcOrd="0" destOrd="0" presId="urn:microsoft.com/office/officeart/2009/3/layout/HorizontalOrganizationChart"/>
    <dgm:cxn modelId="{7FF52E11-DEAF-4F42-BFA0-0EFB3072F5BD}" type="presParOf" srcId="{89C5D381-9245-DB45-97D4-9D93E59502B9}" destId="{07BB58DF-2C0E-5D4B-B22B-EFAAEAD11618}" srcOrd="1" destOrd="0" presId="urn:microsoft.com/office/officeart/2009/3/layout/HorizontalOrganizationChart"/>
    <dgm:cxn modelId="{7B785D1F-9BF8-6541-8B8C-D0EB6655EBA6}" type="presParOf" srcId="{0CDFBA50-19EC-B94F-B193-6150FB2BAEE0}" destId="{8112A080-203E-2947-A6C7-C3333138ECB2}" srcOrd="1" destOrd="0" presId="urn:microsoft.com/office/officeart/2009/3/layout/HorizontalOrganizationChart"/>
    <dgm:cxn modelId="{5A1F4A03-737E-DC48-917C-A4D667B8252F}" type="presParOf" srcId="{0CDFBA50-19EC-B94F-B193-6150FB2BAEE0}" destId="{967DB294-6F06-5842-A466-863D242D4C5C}" srcOrd="2" destOrd="0" presId="urn:microsoft.com/office/officeart/2009/3/layout/HorizontalOrganizationChart"/>
    <dgm:cxn modelId="{D360841E-5EE8-C44D-AB70-9F59D7677F1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28161179-E867-9342-8DB2-DE4AB12E977A}" type="presOf" srcId="{3FA44A42-E0AE-412C-8071-9A37D30DD567}" destId="{22C8BBC7-02FA-4EF0-899A-834C1FEE39E3}" srcOrd="0" destOrd="0" presId="urn:microsoft.com/office/officeart/2009/3/layout/HorizontalOrganizationChart"/>
    <dgm:cxn modelId="{0EF09A3F-1024-3243-9854-F9AAEF8AD808}"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4360DED-5386-8242-B6B6-BBF9445ADC17}" type="presOf" srcId="{7638F483-EC40-4669-A117-0C6040B4A66B}" destId="{A4529214-DB2D-4B21-8831-F60F2A376559}" srcOrd="1" destOrd="0" presId="urn:microsoft.com/office/officeart/2009/3/layout/HorizontalOrganizationChart"/>
    <dgm:cxn modelId="{337A6398-67D0-E249-AB6F-BE31F36F5329}" type="presOf" srcId="{18A5DCF8-381A-9740-A1DC-D1A5033A3647}" destId="{B94BF64B-9716-424E-A851-42E8E7B2B9A7}" srcOrd="0" destOrd="0" presId="urn:microsoft.com/office/officeart/2009/3/layout/HorizontalOrganizationChart"/>
    <dgm:cxn modelId="{DDE8CFC3-8DC8-3E4C-BCCA-CF6FFFFB32AA}"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D8B842AD-3A22-9C49-A4EA-4BF451574F14}" type="presOf" srcId="{E2369F6E-DA59-4F6E-BD69-6CAA013A82BE}" destId="{CD82D2C2-9EF5-4CA0-9CEE-9265A38A1F4A}" srcOrd="0" destOrd="0" presId="urn:microsoft.com/office/officeart/2009/3/layout/HorizontalOrganizationChart"/>
    <dgm:cxn modelId="{388F5985-CF8C-214E-86F7-EA3BE21A782E}" type="presOf" srcId="{9AC2E227-803C-4016-BF2C-9291B6CAA290}" destId="{9CD41DA5-A8A9-4189-B933-DCF665F7DF2D}" srcOrd="1" destOrd="0" presId="urn:microsoft.com/office/officeart/2009/3/layout/HorizontalOrganizationChart"/>
    <dgm:cxn modelId="{4CAD2220-DF7D-0B44-AF3F-DDA03ABA189C}" type="presOf" srcId="{9AC2E227-803C-4016-BF2C-9291B6CAA290}" destId="{2A2AFDF2-2568-44F8-842C-3BFD70D9F2B1}" srcOrd="0" destOrd="0" presId="urn:microsoft.com/office/officeart/2009/3/layout/HorizontalOrganizationChart"/>
    <dgm:cxn modelId="{9E2D90BE-E258-5444-A57D-329836F15802}" type="presOf" srcId="{57E64457-75B6-40DF-86BF-80888D7FBBC5}" destId="{72A5A8A1-C34D-4CC9-B014-4EDC4C60B5CB}" srcOrd="0" destOrd="0" presId="urn:microsoft.com/office/officeart/2009/3/layout/HorizontalOrganizationChart"/>
    <dgm:cxn modelId="{F5AC00A8-D9AD-A946-A37A-6E3657B40344}" type="presOf" srcId="{7638F483-EC40-4669-A117-0C6040B4A66B}" destId="{86A07B8D-FF15-4EFF-8681-05A46BF1E797}" srcOrd="0" destOrd="0" presId="urn:microsoft.com/office/officeart/2009/3/layout/HorizontalOrganizationChart"/>
    <dgm:cxn modelId="{16A0CA95-B1A2-0D45-A1D1-FA0A307BF867}" type="presOf" srcId="{3FA44A42-E0AE-412C-8071-9A37D30DD567}" destId="{CBD704CC-8D6F-4C39-AFA6-3825EE74A965}" srcOrd="1" destOrd="0" presId="urn:microsoft.com/office/officeart/2009/3/layout/HorizontalOrganizationChart"/>
    <dgm:cxn modelId="{8F43C842-E901-1540-941F-47553020E558}"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295E38D7-9D00-094D-B3AB-B57B72C56DED}" type="presParOf" srcId="{18DB143D-9E27-4E02-AFA5-F665953CBC10}" destId="{07E01157-B979-4F6B-B892-75DB2A2B8B0F}" srcOrd="0" destOrd="0" presId="urn:microsoft.com/office/officeart/2009/3/layout/HorizontalOrganizationChart"/>
    <dgm:cxn modelId="{054DDD8B-A095-6648-9B11-257C21B04477}" type="presParOf" srcId="{07E01157-B979-4F6B-B892-75DB2A2B8B0F}" destId="{F686C23F-604E-4653-B2CB-27DBB6BED631}" srcOrd="0" destOrd="0" presId="urn:microsoft.com/office/officeart/2009/3/layout/HorizontalOrganizationChart"/>
    <dgm:cxn modelId="{428A3AFD-AD5B-D04F-97C3-AF9BC8269588}" type="presParOf" srcId="{F686C23F-604E-4653-B2CB-27DBB6BED631}" destId="{2A2AFDF2-2568-44F8-842C-3BFD70D9F2B1}" srcOrd="0" destOrd="0" presId="urn:microsoft.com/office/officeart/2009/3/layout/HorizontalOrganizationChart"/>
    <dgm:cxn modelId="{55AE9BA6-F732-1345-8849-8ECEA52D16A4}" type="presParOf" srcId="{F686C23F-604E-4653-B2CB-27DBB6BED631}" destId="{9CD41DA5-A8A9-4189-B933-DCF665F7DF2D}" srcOrd="1" destOrd="0" presId="urn:microsoft.com/office/officeart/2009/3/layout/HorizontalOrganizationChart"/>
    <dgm:cxn modelId="{959D1779-0B6F-9947-A9A3-7E9A07E2739C}" type="presParOf" srcId="{07E01157-B979-4F6B-B892-75DB2A2B8B0F}" destId="{96876921-77F4-4E08-9148-E99125692808}" srcOrd="1" destOrd="0" presId="urn:microsoft.com/office/officeart/2009/3/layout/HorizontalOrganizationChart"/>
    <dgm:cxn modelId="{B88C819A-55E0-F942-8157-F587C6E5A70F}" type="presParOf" srcId="{96876921-77F4-4E08-9148-E99125692808}" destId="{CD82D2C2-9EF5-4CA0-9CEE-9265A38A1F4A}" srcOrd="0" destOrd="0" presId="urn:microsoft.com/office/officeart/2009/3/layout/HorizontalOrganizationChart"/>
    <dgm:cxn modelId="{A67EBABC-9AF3-D249-A42A-AF2D515A9E9C}" type="presParOf" srcId="{96876921-77F4-4E08-9148-E99125692808}" destId="{9441C830-A66B-4AFB-9252-8069549D4F0A}" srcOrd="1" destOrd="0" presId="urn:microsoft.com/office/officeart/2009/3/layout/HorizontalOrganizationChart"/>
    <dgm:cxn modelId="{B58D68B5-5DA8-614E-A3ED-6D593CFCCD61}" type="presParOf" srcId="{9441C830-A66B-4AFB-9252-8069549D4F0A}" destId="{FEAC7974-4462-4948-9F19-4D53C38CC88A}" srcOrd="0" destOrd="0" presId="urn:microsoft.com/office/officeart/2009/3/layout/HorizontalOrganizationChart"/>
    <dgm:cxn modelId="{96013F72-F9F8-624A-BD5F-A16069D4FDFC}" type="presParOf" srcId="{FEAC7974-4462-4948-9F19-4D53C38CC88A}" destId="{22C8BBC7-02FA-4EF0-899A-834C1FEE39E3}" srcOrd="0" destOrd="0" presId="urn:microsoft.com/office/officeart/2009/3/layout/HorizontalOrganizationChart"/>
    <dgm:cxn modelId="{092A6474-F312-4F4E-962E-5AC730D5F4CB}" type="presParOf" srcId="{FEAC7974-4462-4948-9F19-4D53C38CC88A}" destId="{CBD704CC-8D6F-4C39-AFA6-3825EE74A965}" srcOrd="1" destOrd="0" presId="urn:microsoft.com/office/officeart/2009/3/layout/HorizontalOrganizationChart"/>
    <dgm:cxn modelId="{AECA2DE4-CA1A-DA4C-A1BE-5C7C5E784875}" type="presParOf" srcId="{9441C830-A66B-4AFB-9252-8069549D4F0A}" destId="{C4FE27A9-6818-468D-8F72-5DEAE64958BC}" srcOrd="1" destOrd="0" presId="urn:microsoft.com/office/officeart/2009/3/layout/HorizontalOrganizationChart"/>
    <dgm:cxn modelId="{3FB3F886-1D64-3046-9CFE-526DF4BF0A86}" type="presParOf" srcId="{9441C830-A66B-4AFB-9252-8069549D4F0A}" destId="{B9E24DCA-DEF6-41DD-8228-40542DF88903}" srcOrd="2" destOrd="0" presId="urn:microsoft.com/office/officeart/2009/3/layout/HorizontalOrganizationChart"/>
    <dgm:cxn modelId="{2D637FD4-B290-9942-B0EB-1A30BDFF0E68}" type="presParOf" srcId="{96876921-77F4-4E08-9148-E99125692808}" destId="{72A5A8A1-C34D-4CC9-B014-4EDC4C60B5CB}" srcOrd="2" destOrd="0" presId="urn:microsoft.com/office/officeart/2009/3/layout/HorizontalOrganizationChart"/>
    <dgm:cxn modelId="{CEA92C09-13F4-F241-9A4F-0A4CC0665333}" type="presParOf" srcId="{96876921-77F4-4E08-9148-E99125692808}" destId="{99464D45-2B22-432F-8F6C-3394CEC310A7}" srcOrd="3" destOrd="0" presId="urn:microsoft.com/office/officeart/2009/3/layout/HorizontalOrganizationChart"/>
    <dgm:cxn modelId="{C59DCEE7-D3C6-534C-A4D5-4FCCD99DF4AC}" type="presParOf" srcId="{99464D45-2B22-432F-8F6C-3394CEC310A7}" destId="{7EEFA05D-0146-474D-BB41-35A44BBAC0EB}" srcOrd="0" destOrd="0" presId="urn:microsoft.com/office/officeart/2009/3/layout/HorizontalOrganizationChart"/>
    <dgm:cxn modelId="{1F663172-6C60-E242-A031-8C7F452CFE55}" type="presParOf" srcId="{7EEFA05D-0146-474D-BB41-35A44BBAC0EB}" destId="{86A07B8D-FF15-4EFF-8681-05A46BF1E797}" srcOrd="0" destOrd="0" presId="urn:microsoft.com/office/officeart/2009/3/layout/HorizontalOrganizationChart"/>
    <dgm:cxn modelId="{61AE6323-3086-2546-9B30-58BF0E087EA0}" type="presParOf" srcId="{7EEFA05D-0146-474D-BB41-35A44BBAC0EB}" destId="{A4529214-DB2D-4B21-8831-F60F2A376559}" srcOrd="1" destOrd="0" presId="urn:microsoft.com/office/officeart/2009/3/layout/HorizontalOrganizationChart"/>
    <dgm:cxn modelId="{15EC35A6-E45A-664F-AE51-57AFF110C0E4}" type="presParOf" srcId="{99464D45-2B22-432F-8F6C-3394CEC310A7}" destId="{4C9D6515-EA4F-4DBF-A8FE-0711C70136B1}" srcOrd="1" destOrd="0" presId="urn:microsoft.com/office/officeart/2009/3/layout/HorizontalOrganizationChart"/>
    <dgm:cxn modelId="{0588563B-AE9B-CF49-A70D-88DAC8EAEE15}" type="presParOf" srcId="{99464D45-2B22-432F-8F6C-3394CEC310A7}" destId="{686779DB-34D3-4F60-84B6-A35826FF3C2A}" srcOrd="2" destOrd="0" presId="urn:microsoft.com/office/officeart/2009/3/layout/HorizontalOrganizationChart"/>
    <dgm:cxn modelId="{9D0E1313-B12C-004C-B48D-33E2C7404518}" type="presParOf" srcId="{96876921-77F4-4E08-9148-E99125692808}" destId="{B94BF64B-9716-424E-A851-42E8E7B2B9A7}" srcOrd="4" destOrd="0" presId="urn:microsoft.com/office/officeart/2009/3/layout/HorizontalOrganizationChart"/>
    <dgm:cxn modelId="{E379423D-64AB-8446-83F0-D046E18F8209}" type="presParOf" srcId="{96876921-77F4-4E08-9148-E99125692808}" destId="{31E814C1-FFDD-BA48-BF9D-F3C8FF892503}" srcOrd="5" destOrd="0" presId="urn:microsoft.com/office/officeart/2009/3/layout/HorizontalOrganizationChart"/>
    <dgm:cxn modelId="{0BCC2038-BEDE-8444-B9C5-5A8F143CFFD3}" type="presParOf" srcId="{31E814C1-FFDD-BA48-BF9D-F3C8FF892503}" destId="{1780440E-D92A-B040-A710-F8D875101E05}" srcOrd="0" destOrd="0" presId="urn:microsoft.com/office/officeart/2009/3/layout/HorizontalOrganizationChart"/>
    <dgm:cxn modelId="{3EB52F88-EE90-0241-A7D3-11154CA670E4}" type="presParOf" srcId="{1780440E-D92A-B040-A710-F8D875101E05}" destId="{A73C4A40-2D47-BF42-9EF8-B3BEE9451F45}" srcOrd="0" destOrd="0" presId="urn:microsoft.com/office/officeart/2009/3/layout/HorizontalOrganizationChart"/>
    <dgm:cxn modelId="{26F48C98-513B-E04B-921B-74C1392EB2AE}" type="presParOf" srcId="{1780440E-D92A-B040-A710-F8D875101E05}" destId="{BCDD8BD9-F9D2-4C44-AB56-5005F5FB7B08}" srcOrd="1" destOrd="0" presId="urn:microsoft.com/office/officeart/2009/3/layout/HorizontalOrganizationChart"/>
    <dgm:cxn modelId="{A3FC6A0E-85D5-1145-8A0A-57B92DFF03A4}" type="presParOf" srcId="{31E814C1-FFDD-BA48-BF9D-F3C8FF892503}" destId="{B22D4294-1D49-E046-9CF9-7B480D0762E6}" srcOrd="1" destOrd="0" presId="urn:microsoft.com/office/officeart/2009/3/layout/HorizontalOrganizationChart"/>
    <dgm:cxn modelId="{87DE849C-FB25-B64B-80E1-F0F6A2EBDC13}" type="presParOf" srcId="{31E814C1-FFDD-BA48-BF9D-F3C8FF892503}" destId="{E1D0C206-488D-6348-BEA7-1FE8B1679EF7}" srcOrd="2" destOrd="0" presId="urn:microsoft.com/office/officeart/2009/3/layout/HorizontalOrganizationChart"/>
    <dgm:cxn modelId="{E3AAC05A-A3D1-D14F-9598-CDBC38ECBEA2}"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4C2E6BFD-E252-954F-BF39-F91B6A58CCB9}" type="presOf" srcId="{3FA44A42-E0AE-412C-8071-9A37D30DD567}" destId="{CBD704CC-8D6F-4C39-AFA6-3825EE74A965}" srcOrd="1" destOrd="0" presId="urn:microsoft.com/office/officeart/2009/3/layout/HorizontalOrganizationChart"/>
    <dgm:cxn modelId="{6FF8BAE5-1F2C-DB4B-AB06-C694BC52D319}" type="presOf" srcId="{7638F483-EC40-4669-A117-0C6040B4A66B}" destId="{86A07B8D-FF15-4EFF-8681-05A46BF1E797}" srcOrd="0" destOrd="0" presId="urn:microsoft.com/office/officeart/2009/3/layout/HorizontalOrganizationChart"/>
    <dgm:cxn modelId="{C3B1A3C1-4E44-944E-A70A-EF4347EF3752}" type="presOf" srcId="{3FA44A42-E0AE-412C-8071-9A37D30DD567}" destId="{22C8BBC7-02FA-4EF0-899A-834C1FEE39E3}"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AE644441-A425-9442-8D25-2134E8570D53}" type="presOf" srcId="{18A5DCF8-381A-9740-A1DC-D1A5033A3647}" destId="{B94BF64B-9716-424E-A851-42E8E7B2B9A7}" srcOrd="0" destOrd="0" presId="urn:microsoft.com/office/officeart/2009/3/layout/HorizontalOrganizationChart"/>
    <dgm:cxn modelId="{E5912B96-67B0-2D4F-B857-DCC973D0441A}" type="presOf" srcId="{9AC2E227-803C-4016-BF2C-9291B6CAA290}" destId="{2A2AFDF2-2568-44F8-842C-3BFD70D9F2B1}"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40E1016-AB44-3447-AA72-56A5DFB31DCD}" type="presOf" srcId="{57E64457-75B6-40DF-86BF-80888D7FBBC5}" destId="{72A5A8A1-C34D-4CC9-B014-4EDC4C60B5CB}" srcOrd="0" destOrd="0" presId="urn:microsoft.com/office/officeart/2009/3/layout/HorizontalOrganizationChart"/>
    <dgm:cxn modelId="{7F39CEED-214D-E948-B7AA-C7B37A0C5659}" type="presOf" srcId="{F05BBA42-D7AF-4BA0-8C3F-85B1FE28E48F}" destId="{18DB143D-9E27-4E02-AFA5-F665953CBC10}" srcOrd="0" destOrd="0" presId="urn:microsoft.com/office/officeart/2009/3/layout/HorizontalOrganizationChart"/>
    <dgm:cxn modelId="{CAEFBE25-C493-854F-9136-66D099A31E44}" type="presOf" srcId="{9AC2E227-803C-4016-BF2C-9291B6CAA290}" destId="{9CD41DA5-A8A9-4189-B933-DCF665F7DF2D}"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9FF7E17A-3FAD-7045-8BBA-634655532A90}" type="presOf" srcId="{87585F0D-6A81-F747-99EB-D14B33EBB618}" destId="{BCDD8BD9-F9D2-4C44-AB56-5005F5FB7B08}" srcOrd="1" destOrd="0" presId="urn:microsoft.com/office/officeart/2009/3/layout/HorizontalOrganizationChart"/>
    <dgm:cxn modelId="{292EF2ED-BD95-C640-B380-50D1EA2B059D}" type="presOf" srcId="{E2369F6E-DA59-4F6E-BD69-6CAA013A82BE}" destId="{CD82D2C2-9EF5-4CA0-9CEE-9265A38A1F4A}" srcOrd="0" destOrd="0" presId="urn:microsoft.com/office/officeart/2009/3/layout/HorizontalOrganizationChart"/>
    <dgm:cxn modelId="{931AB287-3C60-0740-889B-44167D5BF1AA}" type="presOf" srcId="{87585F0D-6A81-F747-99EB-D14B33EBB618}" destId="{A73C4A40-2D47-BF42-9EF8-B3BEE9451F45}" srcOrd="0" destOrd="0" presId="urn:microsoft.com/office/officeart/2009/3/layout/HorizontalOrganizationChart"/>
    <dgm:cxn modelId="{AF57049C-C06A-C44A-A2D3-B8F6E1E3D64D}" type="presOf" srcId="{7638F483-EC40-4669-A117-0C6040B4A66B}" destId="{A4529214-DB2D-4B21-8831-F60F2A376559}"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C75CBF0-1FF9-294D-A337-E4EA797A461C}" type="presParOf" srcId="{18DB143D-9E27-4E02-AFA5-F665953CBC10}" destId="{07E01157-B979-4F6B-B892-75DB2A2B8B0F}" srcOrd="0" destOrd="0" presId="urn:microsoft.com/office/officeart/2009/3/layout/HorizontalOrganizationChart"/>
    <dgm:cxn modelId="{62B0C301-574D-8045-8AEE-F77B7CEA2FC1}" type="presParOf" srcId="{07E01157-B979-4F6B-B892-75DB2A2B8B0F}" destId="{F686C23F-604E-4653-B2CB-27DBB6BED631}" srcOrd="0" destOrd="0" presId="urn:microsoft.com/office/officeart/2009/3/layout/HorizontalOrganizationChart"/>
    <dgm:cxn modelId="{7040ABA0-3012-B14C-84E7-F3286CB630AE}" type="presParOf" srcId="{F686C23F-604E-4653-B2CB-27DBB6BED631}" destId="{2A2AFDF2-2568-44F8-842C-3BFD70D9F2B1}" srcOrd="0" destOrd="0" presId="urn:microsoft.com/office/officeart/2009/3/layout/HorizontalOrganizationChart"/>
    <dgm:cxn modelId="{C1896BC3-62A3-004F-95BF-9B22F71D6742}" type="presParOf" srcId="{F686C23F-604E-4653-B2CB-27DBB6BED631}" destId="{9CD41DA5-A8A9-4189-B933-DCF665F7DF2D}" srcOrd="1" destOrd="0" presId="urn:microsoft.com/office/officeart/2009/3/layout/HorizontalOrganizationChart"/>
    <dgm:cxn modelId="{97F6C553-E3FE-924C-8266-7B520531D917}" type="presParOf" srcId="{07E01157-B979-4F6B-B892-75DB2A2B8B0F}" destId="{96876921-77F4-4E08-9148-E99125692808}" srcOrd="1" destOrd="0" presId="urn:microsoft.com/office/officeart/2009/3/layout/HorizontalOrganizationChart"/>
    <dgm:cxn modelId="{6CFD2533-C10C-EA4B-B9BD-7C78AD1EB04A}" type="presParOf" srcId="{96876921-77F4-4E08-9148-E99125692808}" destId="{CD82D2C2-9EF5-4CA0-9CEE-9265A38A1F4A}" srcOrd="0" destOrd="0" presId="urn:microsoft.com/office/officeart/2009/3/layout/HorizontalOrganizationChart"/>
    <dgm:cxn modelId="{8BD60166-80A7-564D-92E0-8290314EBB68}" type="presParOf" srcId="{96876921-77F4-4E08-9148-E99125692808}" destId="{9441C830-A66B-4AFB-9252-8069549D4F0A}" srcOrd="1" destOrd="0" presId="urn:microsoft.com/office/officeart/2009/3/layout/HorizontalOrganizationChart"/>
    <dgm:cxn modelId="{A3134FD3-1187-2E45-B299-B642CD3819CC}" type="presParOf" srcId="{9441C830-A66B-4AFB-9252-8069549D4F0A}" destId="{FEAC7974-4462-4948-9F19-4D53C38CC88A}" srcOrd="0" destOrd="0" presId="urn:microsoft.com/office/officeart/2009/3/layout/HorizontalOrganizationChart"/>
    <dgm:cxn modelId="{DF9E8EE6-8585-D94E-AB1B-27DE9E7BAAFE}" type="presParOf" srcId="{FEAC7974-4462-4948-9F19-4D53C38CC88A}" destId="{22C8BBC7-02FA-4EF0-899A-834C1FEE39E3}" srcOrd="0" destOrd="0" presId="urn:microsoft.com/office/officeart/2009/3/layout/HorizontalOrganizationChart"/>
    <dgm:cxn modelId="{3EF75C2F-12E1-274B-B401-A2DDFD22DE30}" type="presParOf" srcId="{FEAC7974-4462-4948-9F19-4D53C38CC88A}" destId="{CBD704CC-8D6F-4C39-AFA6-3825EE74A965}" srcOrd="1" destOrd="0" presId="urn:microsoft.com/office/officeart/2009/3/layout/HorizontalOrganizationChart"/>
    <dgm:cxn modelId="{CE20CB33-3129-6B4F-87DE-4F886300754F}" type="presParOf" srcId="{9441C830-A66B-4AFB-9252-8069549D4F0A}" destId="{C4FE27A9-6818-468D-8F72-5DEAE64958BC}" srcOrd="1" destOrd="0" presId="urn:microsoft.com/office/officeart/2009/3/layout/HorizontalOrganizationChart"/>
    <dgm:cxn modelId="{BF019701-BC33-D248-BE2A-9DA4CE2A3F4A}" type="presParOf" srcId="{9441C830-A66B-4AFB-9252-8069549D4F0A}" destId="{B9E24DCA-DEF6-41DD-8228-40542DF88903}" srcOrd="2" destOrd="0" presId="urn:microsoft.com/office/officeart/2009/3/layout/HorizontalOrganizationChart"/>
    <dgm:cxn modelId="{3D216B83-8F50-5E49-8067-D3F5EB229319}" type="presParOf" srcId="{96876921-77F4-4E08-9148-E99125692808}" destId="{72A5A8A1-C34D-4CC9-B014-4EDC4C60B5CB}" srcOrd="2" destOrd="0" presId="urn:microsoft.com/office/officeart/2009/3/layout/HorizontalOrganizationChart"/>
    <dgm:cxn modelId="{42BBE676-778C-134A-B6DF-B6E6DF7F4939}" type="presParOf" srcId="{96876921-77F4-4E08-9148-E99125692808}" destId="{99464D45-2B22-432F-8F6C-3394CEC310A7}" srcOrd="3" destOrd="0" presId="urn:microsoft.com/office/officeart/2009/3/layout/HorizontalOrganizationChart"/>
    <dgm:cxn modelId="{69E71069-EAC3-F345-ABD5-F01B8FF95477}" type="presParOf" srcId="{99464D45-2B22-432F-8F6C-3394CEC310A7}" destId="{7EEFA05D-0146-474D-BB41-35A44BBAC0EB}" srcOrd="0" destOrd="0" presId="urn:microsoft.com/office/officeart/2009/3/layout/HorizontalOrganizationChart"/>
    <dgm:cxn modelId="{D506CAC8-D87D-7844-B229-EF01288EED0C}" type="presParOf" srcId="{7EEFA05D-0146-474D-BB41-35A44BBAC0EB}" destId="{86A07B8D-FF15-4EFF-8681-05A46BF1E797}" srcOrd="0" destOrd="0" presId="urn:microsoft.com/office/officeart/2009/3/layout/HorizontalOrganizationChart"/>
    <dgm:cxn modelId="{D1209CE5-222E-A74D-806C-7D814CED9005}" type="presParOf" srcId="{7EEFA05D-0146-474D-BB41-35A44BBAC0EB}" destId="{A4529214-DB2D-4B21-8831-F60F2A376559}" srcOrd="1" destOrd="0" presId="urn:microsoft.com/office/officeart/2009/3/layout/HorizontalOrganizationChart"/>
    <dgm:cxn modelId="{CF7340D8-A795-264C-A21C-C0C43C6A0807}" type="presParOf" srcId="{99464D45-2B22-432F-8F6C-3394CEC310A7}" destId="{4C9D6515-EA4F-4DBF-A8FE-0711C70136B1}" srcOrd="1" destOrd="0" presId="urn:microsoft.com/office/officeart/2009/3/layout/HorizontalOrganizationChart"/>
    <dgm:cxn modelId="{A6FED9F9-FD51-DF41-85C5-C5E3CB94EA33}" type="presParOf" srcId="{99464D45-2B22-432F-8F6C-3394CEC310A7}" destId="{686779DB-34D3-4F60-84B6-A35826FF3C2A}" srcOrd="2" destOrd="0" presId="urn:microsoft.com/office/officeart/2009/3/layout/HorizontalOrganizationChart"/>
    <dgm:cxn modelId="{04667A4C-59F3-E744-B497-7DE0EE0568D4}" type="presParOf" srcId="{96876921-77F4-4E08-9148-E99125692808}" destId="{B94BF64B-9716-424E-A851-42E8E7B2B9A7}" srcOrd="4" destOrd="0" presId="urn:microsoft.com/office/officeart/2009/3/layout/HorizontalOrganizationChart"/>
    <dgm:cxn modelId="{3083D539-F610-BA4D-B13C-1356CE9C14C4}" type="presParOf" srcId="{96876921-77F4-4E08-9148-E99125692808}" destId="{31E814C1-FFDD-BA48-BF9D-F3C8FF892503}" srcOrd="5" destOrd="0" presId="urn:microsoft.com/office/officeart/2009/3/layout/HorizontalOrganizationChart"/>
    <dgm:cxn modelId="{3EA47E29-E991-1741-9086-6C876AF3F573}" type="presParOf" srcId="{31E814C1-FFDD-BA48-BF9D-F3C8FF892503}" destId="{1780440E-D92A-B040-A710-F8D875101E05}" srcOrd="0" destOrd="0" presId="urn:microsoft.com/office/officeart/2009/3/layout/HorizontalOrganizationChart"/>
    <dgm:cxn modelId="{2F1296AF-1BC7-6B46-BB32-FA0F36E0F036}" type="presParOf" srcId="{1780440E-D92A-B040-A710-F8D875101E05}" destId="{A73C4A40-2D47-BF42-9EF8-B3BEE9451F45}" srcOrd="0" destOrd="0" presId="urn:microsoft.com/office/officeart/2009/3/layout/HorizontalOrganizationChart"/>
    <dgm:cxn modelId="{09092303-4B08-6A43-92AF-F24DC2E81FFC}" type="presParOf" srcId="{1780440E-D92A-B040-A710-F8D875101E05}" destId="{BCDD8BD9-F9D2-4C44-AB56-5005F5FB7B08}" srcOrd="1" destOrd="0" presId="urn:microsoft.com/office/officeart/2009/3/layout/HorizontalOrganizationChart"/>
    <dgm:cxn modelId="{6976C8A0-E72B-1047-BCC5-E6975EF435B3}" type="presParOf" srcId="{31E814C1-FFDD-BA48-BF9D-F3C8FF892503}" destId="{B22D4294-1D49-E046-9CF9-7B480D0762E6}" srcOrd="1" destOrd="0" presId="urn:microsoft.com/office/officeart/2009/3/layout/HorizontalOrganizationChart"/>
    <dgm:cxn modelId="{AD0695DC-41C7-BC46-BC28-563D3A9E7D5B}" type="presParOf" srcId="{31E814C1-FFDD-BA48-BF9D-F3C8FF892503}" destId="{E1D0C206-488D-6348-BEA7-1FE8B1679EF7}" srcOrd="2" destOrd="0" presId="urn:microsoft.com/office/officeart/2009/3/layout/HorizontalOrganizationChart"/>
    <dgm:cxn modelId="{69A5404D-A588-C44A-B93E-DDFB2D0C32C4}"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D008CD5-EC4A-CC46-99D1-E8E11B2E5E56}" type="presOf" srcId="{3FA44A42-E0AE-412C-8071-9A37D30DD567}" destId="{CBD704CC-8D6F-4C39-AFA6-3825EE74A965}" srcOrd="1" destOrd="0" presId="urn:microsoft.com/office/officeart/2009/3/layout/HorizontalOrganizationChart"/>
    <dgm:cxn modelId="{CC6E3436-6E55-2E4A-93F1-7924CD5A1B53}"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236244A3-6B12-A941-9A66-6C0E9104E700}" type="presOf" srcId="{57E64457-75B6-40DF-86BF-80888D7FBBC5}" destId="{72A5A8A1-C34D-4CC9-B014-4EDC4C60B5CB}" srcOrd="0" destOrd="0" presId="urn:microsoft.com/office/officeart/2009/3/layout/HorizontalOrganizationChart"/>
    <dgm:cxn modelId="{598071DD-0A21-9F4C-AD5E-7CD47B29D869}" type="presOf" srcId="{F05BBA42-D7AF-4BA0-8C3F-85B1FE28E48F}" destId="{18DB143D-9E27-4E02-AFA5-F665953CBC10}" srcOrd="0" destOrd="0" presId="urn:microsoft.com/office/officeart/2009/3/layout/HorizontalOrganizationChart"/>
    <dgm:cxn modelId="{D7456B4E-0FD8-9B43-8EB4-007E0B2EA601}" type="presOf" srcId="{87585F0D-6A81-F747-99EB-D14B33EBB618}" destId="{A73C4A40-2D47-BF42-9EF8-B3BEE9451F45}" srcOrd="0" destOrd="0" presId="urn:microsoft.com/office/officeart/2009/3/layout/HorizontalOrganizationChart"/>
    <dgm:cxn modelId="{84D73FFC-BF43-FF42-8D80-255B563EE1AE}" type="presOf" srcId="{E2369F6E-DA59-4F6E-BD69-6CAA013A82BE}" destId="{CD82D2C2-9EF5-4CA0-9CEE-9265A38A1F4A}" srcOrd="0" destOrd="0" presId="urn:microsoft.com/office/officeart/2009/3/layout/HorizontalOrganizationChart"/>
    <dgm:cxn modelId="{682BDC83-20E7-BD44-AB84-AC5ACC19E840}"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E0E6407B-B80E-C542-B55D-347D1651848C}" type="presOf" srcId="{87585F0D-6A81-F747-99EB-D14B33EBB618}" destId="{BCDD8BD9-F9D2-4C44-AB56-5005F5FB7B08}" srcOrd="1" destOrd="0" presId="urn:microsoft.com/office/officeart/2009/3/layout/HorizontalOrganizationChart"/>
    <dgm:cxn modelId="{076F5A7A-6122-E14A-AB9F-25B918A689AB}" type="presOf" srcId="{9AC2E227-803C-4016-BF2C-9291B6CAA290}" destId="{2A2AFDF2-2568-44F8-842C-3BFD70D9F2B1}"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23CFEDA-0CFD-8E4B-BDA3-E114637A315F}" type="presOf" srcId="{18A5DCF8-381A-9740-A1DC-D1A5033A3647}" destId="{B94BF64B-9716-424E-A851-42E8E7B2B9A7}" srcOrd="0" destOrd="0" presId="urn:microsoft.com/office/officeart/2009/3/layout/HorizontalOrganizationChart"/>
    <dgm:cxn modelId="{A430F5B9-1866-2E46-A52B-E1E55F16D1BC}" type="presOf" srcId="{9AC2E227-803C-4016-BF2C-9291B6CAA290}" destId="{9CD41DA5-A8A9-4189-B933-DCF665F7DF2D}" srcOrd="1" destOrd="0" presId="urn:microsoft.com/office/officeart/2009/3/layout/HorizontalOrganizationChart"/>
    <dgm:cxn modelId="{E4AA4724-4E5C-D94A-9C78-C74414881091}" type="presOf" srcId="{7638F483-EC40-4669-A117-0C6040B4A66B}" destId="{86A07B8D-FF15-4EFF-8681-05A46BF1E79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81181DE5-50DF-A443-AA9B-4135B8117668}" type="presParOf" srcId="{18DB143D-9E27-4E02-AFA5-F665953CBC10}" destId="{07E01157-B979-4F6B-B892-75DB2A2B8B0F}" srcOrd="0" destOrd="0" presId="urn:microsoft.com/office/officeart/2009/3/layout/HorizontalOrganizationChart"/>
    <dgm:cxn modelId="{6B96924D-F9F7-034A-BA35-74119E262A35}" type="presParOf" srcId="{07E01157-B979-4F6B-B892-75DB2A2B8B0F}" destId="{F686C23F-604E-4653-B2CB-27DBB6BED631}" srcOrd="0" destOrd="0" presId="urn:microsoft.com/office/officeart/2009/3/layout/HorizontalOrganizationChart"/>
    <dgm:cxn modelId="{666ACB69-60DA-7C49-95DE-28044240DD14}" type="presParOf" srcId="{F686C23F-604E-4653-B2CB-27DBB6BED631}" destId="{2A2AFDF2-2568-44F8-842C-3BFD70D9F2B1}" srcOrd="0" destOrd="0" presId="urn:microsoft.com/office/officeart/2009/3/layout/HorizontalOrganizationChart"/>
    <dgm:cxn modelId="{4FFB7ED4-306D-C749-9EF3-18517D366F55}" type="presParOf" srcId="{F686C23F-604E-4653-B2CB-27DBB6BED631}" destId="{9CD41DA5-A8A9-4189-B933-DCF665F7DF2D}" srcOrd="1" destOrd="0" presId="urn:microsoft.com/office/officeart/2009/3/layout/HorizontalOrganizationChart"/>
    <dgm:cxn modelId="{550CF7FE-BD7F-2A40-BE8B-2E810E44D579}" type="presParOf" srcId="{07E01157-B979-4F6B-B892-75DB2A2B8B0F}" destId="{96876921-77F4-4E08-9148-E99125692808}" srcOrd="1" destOrd="0" presId="urn:microsoft.com/office/officeart/2009/3/layout/HorizontalOrganizationChart"/>
    <dgm:cxn modelId="{F1E20DA2-7A00-D14F-8E56-19A7C97E35CD}" type="presParOf" srcId="{96876921-77F4-4E08-9148-E99125692808}" destId="{CD82D2C2-9EF5-4CA0-9CEE-9265A38A1F4A}" srcOrd="0" destOrd="0" presId="urn:microsoft.com/office/officeart/2009/3/layout/HorizontalOrganizationChart"/>
    <dgm:cxn modelId="{8F8E96B9-5384-B64D-B3FA-E2EC846E0F62}" type="presParOf" srcId="{96876921-77F4-4E08-9148-E99125692808}" destId="{9441C830-A66B-4AFB-9252-8069549D4F0A}" srcOrd="1" destOrd="0" presId="urn:microsoft.com/office/officeart/2009/3/layout/HorizontalOrganizationChart"/>
    <dgm:cxn modelId="{27D55C7E-5420-8D4F-BC63-812DFF9D79CB}" type="presParOf" srcId="{9441C830-A66B-4AFB-9252-8069549D4F0A}" destId="{FEAC7974-4462-4948-9F19-4D53C38CC88A}" srcOrd="0" destOrd="0" presId="urn:microsoft.com/office/officeart/2009/3/layout/HorizontalOrganizationChart"/>
    <dgm:cxn modelId="{A72DA7B4-9BAB-AD41-B293-3239F7FFAF75}" type="presParOf" srcId="{FEAC7974-4462-4948-9F19-4D53C38CC88A}" destId="{22C8BBC7-02FA-4EF0-899A-834C1FEE39E3}" srcOrd="0" destOrd="0" presId="urn:microsoft.com/office/officeart/2009/3/layout/HorizontalOrganizationChart"/>
    <dgm:cxn modelId="{65224B8C-362F-4A49-8744-268AB077D83F}" type="presParOf" srcId="{FEAC7974-4462-4948-9F19-4D53C38CC88A}" destId="{CBD704CC-8D6F-4C39-AFA6-3825EE74A965}" srcOrd="1" destOrd="0" presId="urn:microsoft.com/office/officeart/2009/3/layout/HorizontalOrganizationChart"/>
    <dgm:cxn modelId="{C90D2C00-AC42-F442-8FF9-4DA7BA22EE27}" type="presParOf" srcId="{9441C830-A66B-4AFB-9252-8069549D4F0A}" destId="{C4FE27A9-6818-468D-8F72-5DEAE64958BC}" srcOrd="1" destOrd="0" presId="urn:microsoft.com/office/officeart/2009/3/layout/HorizontalOrganizationChart"/>
    <dgm:cxn modelId="{148FD06C-C3D8-EA4C-AB6A-A567505BBE69}" type="presParOf" srcId="{9441C830-A66B-4AFB-9252-8069549D4F0A}" destId="{B9E24DCA-DEF6-41DD-8228-40542DF88903}" srcOrd="2" destOrd="0" presId="urn:microsoft.com/office/officeart/2009/3/layout/HorizontalOrganizationChart"/>
    <dgm:cxn modelId="{25EA38CB-A5FB-6345-9C6E-3273226B07EE}" type="presParOf" srcId="{96876921-77F4-4E08-9148-E99125692808}" destId="{72A5A8A1-C34D-4CC9-B014-4EDC4C60B5CB}" srcOrd="2" destOrd="0" presId="urn:microsoft.com/office/officeart/2009/3/layout/HorizontalOrganizationChart"/>
    <dgm:cxn modelId="{8E9A3C7A-5B04-F642-96BF-F82878D20F5E}" type="presParOf" srcId="{96876921-77F4-4E08-9148-E99125692808}" destId="{99464D45-2B22-432F-8F6C-3394CEC310A7}" srcOrd="3" destOrd="0" presId="urn:microsoft.com/office/officeart/2009/3/layout/HorizontalOrganizationChart"/>
    <dgm:cxn modelId="{18506FD8-8030-ED42-86B8-3B67DD3923AC}" type="presParOf" srcId="{99464D45-2B22-432F-8F6C-3394CEC310A7}" destId="{7EEFA05D-0146-474D-BB41-35A44BBAC0EB}" srcOrd="0" destOrd="0" presId="urn:microsoft.com/office/officeart/2009/3/layout/HorizontalOrganizationChart"/>
    <dgm:cxn modelId="{C4CB8E47-8877-6147-BFCD-1D5EB299E5FB}" type="presParOf" srcId="{7EEFA05D-0146-474D-BB41-35A44BBAC0EB}" destId="{86A07B8D-FF15-4EFF-8681-05A46BF1E797}" srcOrd="0" destOrd="0" presId="urn:microsoft.com/office/officeart/2009/3/layout/HorizontalOrganizationChart"/>
    <dgm:cxn modelId="{A1893BED-286F-4149-B431-91D64FC0CC5B}" type="presParOf" srcId="{7EEFA05D-0146-474D-BB41-35A44BBAC0EB}" destId="{A4529214-DB2D-4B21-8831-F60F2A376559}" srcOrd="1" destOrd="0" presId="urn:microsoft.com/office/officeart/2009/3/layout/HorizontalOrganizationChart"/>
    <dgm:cxn modelId="{40478872-8C12-5740-A1A5-CF155B7FCB0B}" type="presParOf" srcId="{99464D45-2B22-432F-8F6C-3394CEC310A7}" destId="{4C9D6515-EA4F-4DBF-A8FE-0711C70136B1}" srcOrd="1" destOrd="0" presId="urn:microsoft.com/office/officeart/2009/3/layout/HorizontalOrganizationChart"/>
    <dgm:cxn modelId="{50C35F5E-8483-9A4D-94BE-F4530FF8B07B}" type="presParOf" srcId="{99464D45-2B22-432F-8F6C-3394CEC310A7}" destId="{686779DB-34D3-4F60-84B6-A35826FF3C2A}" srcOrd="2" destOrd="0" presId="urn:microsoft.com/office/officeart/2009/3/layout/HorizontalOrganizationChart"/>
    <dgm:cxn modelId="{0F883C89-F56B-ED46-BA5C-1B51E482AF7E}" type="presParOf" srcId="{96876921-77F4-4E08-9148-E99125692808}" destId="{B94BF64B-9716-424E-A851-42E8E7B2B9A7}" srcOrd="4" destOrd="0" presId="urn:microsoft.com/office/officeart/2009/3/layout/HorizontalOrganizationChart"/>
    <dgm:cxn modelId="{92411281-17A9-F940-8793-F326926CECC8}" type="presParOf" srcId="{96876921-77F4-4E08-9148-E99125692808}" destId="{31E814C1-FFDD-BA48-BF9D-F3C8FF892503}" srcOrd="5" destOrd="0" presId="urn:microsoft.com/office/officeart/2009/3/layout/HorizontalOrganizationChart"/>
    <dgm:cxn modelId="{8A4434F5-4667-F14D-8BDA-6D00FB039D5F}" type="presParOf" srcId="{31E814C1-FFDD-BA48-BF9D-F3C8FF892503}" destId="{1780440E-D92A-B040-A710-F8D875101E05}" srcOrd="0" destOrd="0" presId="urn:microsoft.com/office/officeart/2009/3/layout/HorizontalOrganizationChart"/>
    <dgm:cxn modelId="{C042296E-F469-B843-A320-E6B76EE40062}" type="presParOf" srcId="{1780440E-D92A-B040-A710-F8D875101E05}" destId="{A73C4A40-2D47-BF42-9EF8-B3BEE9451F45}" srcOrd="0" destOrd="0" presId="urn:microsoft.com/office/officeart/2009/3/layout/HorizontalOrganizationChart"/>
    <dgm:cxn modelId="{7E42EF7B-9F3B-F44A-ACA1-93DD66362B81}" type="presParOf" srcId="{1780440E-D92A-B040-A710-F8D875101E05}" destId="{BCDD8BD9-F9D2-4C44-AB56-5005F5FB7B08}" srcOrd="1" destOrd="0" presId="urn:microsoft.com/office/officeart/2009/3/layout/HorizontalOrganizationChart"/>
    <dgm:cxn modelId="{0EF29630-5CC3-C348-A775-E75F699BA717}" type="presParOf" srcId="{31E814C1-FFDD-BA48-BF9D-F3C8FF892503}" destId="{B22D4294-1D49-E046-9CF9-7B480D0762E6}" srcOrd="1" destOrd="0" presId="urn:microsoft.com/office/officeart/2009/3/layout/HorizontalOrganizationChart"/>
    <dgm:cxn modelId="{FABDED51-A6C6-D64C-A37D-3A2D23D54FE2}" type="presParOf" srcId="{31E814C1-FFDD-BA48-BF9D-F3C8FF892503}" destId="{E1D0C206-488D-6348-BEA7-1FE8B1679EF7}" srcOrd="2" destOrd="0" presId="urn:microsoft.com/office/officeart/2009/3/layout/HorizontalOrganizationChart"/>
    <dgm:cxn modelId="{BFD47E75-6447-914B-A8B8-81A03FE6AAE6}"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A0B1CF80-403A-8C44-9C5A-5E7CDD77591F}" type="presOf" srcId="{9AC2E227-803C-4016-BF2C-9291B6CAA290}" destId="{9CD41DA5-A8A9-4189-B933-DCF665F7DF2D}" srcOrd="1" destOrd="0" presId="urn:microsoft.com/office/officeart/2009/3/layout/HorizontalOrganizationChart"/>
    <dgm:cxn modelId="{C4EF9002-8E71-7940-9B76-897FD7286C05}" type="presOf" srcId="{18A5DCF8-381A-9740-A1DC-D1A5033A3647}" destId="{B94BF64B-9716-424E-A851-42E8E7B2B9A7}" srcOrd="0" destOrd="0" presId="urn:microsoft.com/office/officeart/2009/3/layout/HorizontalOrganizationChart"/>
    <dgm:cxn modelId="{286B1CAA-8AB7-0144-BB14-4347CEA86AE3}" type="presOf" srcId="{3FA44A42-E0AE-412C-8071-9A37D30DD567}" destId="{22C8BBC7-02FA-4EF0-899A-834C1FEE39E3}" srcOrd="0" destOrd="0" presId="urn:microsoft.com/office/officeart/2009/3/layout/HorizontalOrganizationChart"/>
    <dgm:cxn modelId="{1412178E-1DB2-7742-B422-2DABB8A2B612}" type="presOf" srcId="{F05BBA42-D7AF-4BA0-8C3F-85B1FE28E48F}" destId="{18DB143D-9E27-4E02-AFA5-F665953CBC10}"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466BF8C-D1EF-6A49-8ACA-06ED8A41DF1E}" type="presOf" srcId="{7638F483-EC40-4669-A117-0C6040B4A66B}" destId="{A4529214-DB2D-4B21-8831-F60F2A376559}" srcOrd="1" destOrd="0" presId="urn:microsoft.com/office/officeart/2009/3/layout/HorizontalOrganizationChart"/>
    <dgm:cxn modelId="{6414ACE1-79AF-2946-A7E8-E514ADC2F41B}" type="presOf" srcId="{57E64457-75B6-40DF-86BF-80888D7FBBC5}" destId="{72A5A8A1-C34D-4CC9-B014-4EDC4C60B5CB}"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3753448B-6967-8A43-B9B6-D32496C5FFC0}" type="presOf" srcId="{9AC2E227-803C-4016-BF2C-9291B6CAA290}" destId="{2A2AFDF2-2568-44F8-842C-3BFD70D9F2B1}" srcOrd="0" destOrd="0" presId="urn:microsoft.com/office/officeart/2009/3/layout/HorizontalOrganizationChart"/>
    <dgm:cxn modelId="{CE7358E4-85C1-8F4A-9085-DDBA64332541}" type="presOf" srcId="{7638F483-EC40-4669-A117-0C6040B4A66B}" destId="{86A07B8D-FF15-4EFF-8681-05A46BF1E797}" srcOrd="0" destOrd="0" presId="urn:microsoft.com/office/officeart/2009/3/layout/HorizontalOrganizationChart"/>
    <dgm:cxn modelId="{912396E7-BACE-5444-A20A-A5DF67385F1B}" type="presOf" srcId="{E2369F6E-DA59-4F6E-BD69-6CAA013A82BE}" destId="{CD82D2C2-9EF5-4CA0-9CEE-9265A38A1F4A}"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C7724EE-63E5-3C44-A2A4-52A8693F4CD0}" type="presOf" srcId="{87585F0D-6A81-F747-99EB-D14B33EBB618}" destId="{A73C4A40-2D47-BF42-9EF8-B3BEE9451F45}" srcOrd="0" destOrd="0" presId="urn:microsoft.com/office/officeart/2009/3/layout/HorizontalOrganizationChart"/>
    <dgm:cxn modelId="{54157AE1-C94B-AE43-88E8-F4FDF1A1EB22}" type="presOf" srcId="{3FA44A42-E0AE-412C-8071-9A37D30DD567}" destId="{CBD704CC-8D6F-4C39-AFA6-3825EE74A965}" srcOrd="1" destOrd="0" presId="urn:microsoft.com/office/officeart/2009/3/layout/HorizontalOrganizationChart"/>
    <dgm:cxn modelId="{E9B3E4B5-ADAA-2E49-A0A4-DC6C59D6D498}" type="presOf" srcId="{87585F0D-6A81-F747-99EB-D14B33EBB618}" destId="{BCDD8BD9-F9D2-4C44-AB56-5005F5FB7B08}"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87D4F14-8CD0-624B-AD60-B9AEC071EEF0}" type="presParOf" srcId="{18DB143D-9E27-4E02-AFA5-F665953CBC10}" destId="{07E01157-B979-4F6B-B892-75DB2A2B8B0F}" srcOrd="0" destOrd="0" presId="urn:microsoft.com/office/officeart/2009/3/layout/HorizontalOrganizationChart"/>
    <dgm:cxn modelId="{E6A43AE7-3A15-6146-8C11-14529E366AF6}" type="presParOf" srcId="{07E01157-B979-4F6B-B892-75DB2A2B8B0F}" destId="{F686C23F-604E-4653-B2CB-27DBB6BED631}" srcOrd="0" destOrd="0" presId="urn:microsoft.com/office/officeart/2009/3/layout/HorizontalOrganizationChart"/>
    <dgm:cxn modelId="{EC7937F5-7E65-054C-AE90-B40F4745897D}" type="presParOf" srcId="{F686C23F-604E-4653-B2CB-27DBB6BED631}" destId="{2A2AFDF2-2568-44F8-842C-3BFD70D9F2B1}" srcOrd="0" destOrd="0" presId="urn:microsoft.com/office/officeart/2009/3/layout/HorizontalOrganizationChart"/>
    <dgm:cxn modelId="{BFD5E7E4-2DFF-3F48-97D7-521B8A06F03A}" type="presParOf" srcId="{F686C23F-604E-4653-B2CB-27DBB6BED631}" destId="{9CD41DA5-A8A9-4189-B933-DCF665F7DF2D}" srcOrd="1" destOrd="0" presId="urn:microsoft.com/office/officeart/2009/3/layout/HorizontalOrganizationChart"/>
    <dgm:cxn modelId="{EE901BF2-1CE5-8642-BE70-964200946806}" type="presParOf" srcId="{07E01157-B979-4F6B-B892-75DB2A2B8B0F}" destId="{96876921-77F4-4E08-9148-E99125692808}" srcOrd="1" destOrd="0" presId="urn:microsoft.com/office/officeart/2009/3/layout/HorizontalOrganizationChart"/>
    <dgm:cxn modelId="{F398FDBB-C4E9-2344-BFD9-A3DBD5FED963}" type="presParOf" srcId="{96876921-77F4-4E08-9148-E99125692808}" destId="{CD82D2C2-9EF5-4CA0-9CEE-9265A38A1F4A}" srcOrd="0" destOrd="0" presId="urn:microsoft.com/office/officeart/2009/3/layout/HorizontalOrganizationChart"/>
    <dgm:cxn modelId="{0C6A81B6-AD6B-3846-A70B-F1BEC0153D74}" type="presParOf" srcId="{96876921-77F4-4E08-9148-E99125692808}" destId="{9441C830-A66B-4AFB-9252-8069549D4F0A}" srcOrd="1" destOrd="0" presId="urn:microsoft.com/office/officeart/2009/3/layout/HorizontalOrganizationChart"/>
    <dgm:cxn modelId="{9152DCBF-8620-6440-B2FE-35A47F919DD0}" type="presParOf" srcId="{9441C830-A66B-4AFB-9252-8069549D4F0A}" destId="{FEAC7974-4462-4948-9F19-4D53C38CC88A}" srcOrd="0" destOrd="0" presId="urn:microsoft.com/office/officeart/2009/3/layout/HorizontalOrganizationChart"/>
    <dgm:cxn modelId="{7047276D-9E3C-B24C-8E8A-10A17DE641B1}" type="presParOf" srcId="{FEAC7974-4462-4948-9F19-4D53C38CC88A}" destId="{22C8BBC7-02FA-4EF0-899A-834C1FEE39E3}" srcOrd="0" destOrd="0" presId="urn:microsoft.com/office/officeart/2009/3/layout/HorizontalOrganizationChart"/>
    <dgm:cxn modelId="{7268A0F0-F5B7-AD4C-9EC8-70B1797886A1}" type="presParOf" srcId="{FEAC7974-4462-4948-9F19-4D53C38CC88A}" destId="{CBD704CC-8D6F-4C39-AFA6-3825EE74A965}" srcOrd="1" destOrd="0" presId="urn:microsoft.com/office/officeart/2009/3/layout/HorizontalOrganizationChart"/>
    <dgm:cxn modelId="{8A9B0E31-80C9-6643-95AB-4C55818AA5C7}" type="presParOf" srcId="{9441C830-A66B-4AFB-9252-8069549D4F0A}" destId="{C4FE27A9-6818-468D-8F72-5DEAE64958BC}" srcOrd="1" destOrd="0" presId="urn:microsoft.com/office/officeart/2009/3/layout/HorizontalOrganizationChart"/>
    <dgm:cxn modelId="{4F4FB1C9-0415-CE42-A0DF-384504754E41}" type="presParOf" srcId="{9441C830-A66B-4AFB-9252-8069549D4F0A}" destId="{B9E24DCA-DEF6-41DD-8228-40542DF88903}" srcOrd="2" destOrd="0" presId="urn:microsoft.com/office/officeart/2009/3/layout/HorizontalOrganizationChart"/>
    <dgm:cxn modelId="{AC75AA34-5685-F84F-8D4F-C38B4910AF39}" type="presParOf" srcId="{96876921-77F4-4E08-9148-E99125692808}" destId="{72A5A8A1-C34D-4CC9-B014-4EDC4C60B5CB}" srcOrd="2" destOrd="0" presId="urn:microsoft.com/office/officeart/2009/3/layout/HorizontalOrganizationChart"/>
    <dgm:cxn modelId="{D7894D9A-D558-2241-94A8-B52AAC52BA36}" type="presParOf" srcId="{96876921-77F4-4E08-9148-E99125692808}" destId="{99464D45-2B22-432F-8F6C-3394CEC310A7}" srcOrd="3" destOrd="0" presId="urn:microsoft.com/office/officeart/2009/3/layout/HorizontalOrganizationChart"/>
    <dgm:cxn modelId="{1429FA96-4C51-9B4B-A22E-F77D51F3F086}" type="presParOf" srcId="{99464D45-2B22-432F-8F6C-3394CEC310A7}" destId="{7EEFA05D-0146-474D-BB41-35A44BBAC0EB}" srcOrd="0" destOrd="0" presId="urn:microsoft.com/office/officeart/2009/3/layout/HorizontalOrganizationChart"/>
    <dgm:cxn modelId="{250CE010-6922-A646-985C-1B5239540D64}" type="presParOf" srcId="{7EEFA05D-0146-474D-BB41-35A44BBAC0EB}" destId="{86A07B8D-FF15-4EFF-8681-05A46BF1E797}" srcOrd="0" destOrd="0" presId="urn:microsoft.com/office/officeart/2009/3/layout/HorizontalOrganizationChart"/>
    <dgm:cxn modelId="{AD572EB8-502E-3940-970D-5543B0408EEC}" type="presParOf" srcId="{7EEFA05D-0146-474D-BB41-35A44BBAC0EB}" destId="{A4529214-DB2D-4B21-8831-F60F2A376559}" srcOrd="1" destOrd="0" presId="urn:microsoft.com/office/officeart/2009/3/layout/HorizontalOrganizationChart"/>
    <dgm:cxn modelId="{0A85E06B-CF8E-084B-9764-B6BFF69DB137}" type="presParOf" srcId="{99464D45-2B22-432F-8F6C-3394CEC310A7}" destId="{4C9D6515-EA4F-4DBF-A8FE-0711C70136B1}" srcOrd="1" destOrd="0" presId="urn:microsoft.com/office/officeart/2009/3/layout/HorizontalOrganizationChart"/>
    <dgm:cxn modelId="{F4AE30D8-1F68-2C40-90A2-17C18CBC8520}" type="presParOf" srcId="{99464D45-2B22-432F-8F6C-3394CEC310A7}" destId="{686779DB-34D3-4F60-84B6-A35826FF3C2A}" srcOrd="2" destOrd="0" presId="urn:microsoft.com/office/officeart/2009/3/layout/HorizontalOrganizationChart"/>
    <dgm:cxn modelId="{9D4FDFA9-0C91-C541-B1C2-C41E1E3EB815}" type="presParOf" srcId="{96876921-77F4-4E08-9148-E99125692808}" destId="{B94BF64B-9716-424E-A851-42E8E7B2B9A7}" srcOrd="4" destOrd="0" presId="urn:microsoft.com/office/officeart/2009/3/layout/HorizontalOrganizationChart"/>
    <dgm:cxn modelId="{3830117A-9FFC-A942-A8BE-DFA1775F0B5A}" type="presParOf" srcId="{96876921-77F4-4E08-9148-E99125692808}" destId="{31E814C1-FFDD-BA48-BF9D-F3C8FF892503}" srcOrd="5" destOrd="0" presId="urn:microsoft.com/office/officeart/2009/3/layout/HorizontalOrganizationChart"/>
    <dgm:cxn modelId="{37B260E7-D9CF-3F49-9236-81FCDD6EE7B5}" type="presParOf" srcId="{31E814C1-FFDD-BA48-BF9D-F3C8FF892503}" destId="{1780440E-D92A-B040-A710-F8D875101E05}" srcOrd="0" destOrd="0" presId="urn:microsoft.com/office/officeart/2009/3/layout/HorizontalOrganizationChart"/>
    <dgm:cxn modelId="{8447E174-6600-6547-AF9D-ADE792AD82A0}" type="presParOf" srcId="{1780440E-D92A-B040-A710-F8D875101E05}" destId="{A73C4A40-2D47-BF42-9EF8-B3BEE9451F45}" srcOrd="0" destOrd="0" presId="urn:microsoft.com/office/officeart/2009/3/layout/HorizontalOrganizationChart"/>
    <dgm:cxn modelId="{D4D4FE97-455F-5143-BD99-1DC23E33015E}" type="presParOf" srcId="{1780440E-D92A-B040-A710-F8D875101E05}" destId="{BCDD8BD9-F9D2-4C44-AB56-5005F5FB7B08}" srcOrd="1" destOrd="0" presId="urn:microsoft.com/office/officeart/2009/3/layout/HorizontalOrganizationChart"/>
    <dgm:cxn modelId="{536D6C31-BA7F-EE4E-99BD-3ECCA385D344}" type="presParOf" srcId="{31E814C1-FFDD-BA48-BF9D-F3C8FF892503}" destId="{B22D4294-1D49-E046-9CF9-7B480D0762E6}" srcOrd="1" destOrd="0" presId="urn:microsoft.com/office/officeart/2009/3/layout/HorizontalOrganizationChart"/>
    <dgm:cxn modelId="{6D5E8406-77D4-1840-A157-6BB1302008C9}" type="presParOf" srcId="{31E814C1-FFDD-BA48-BF9D-F3C8FF892503}" destId="{E1D0C206-488D-6348-BEA7-1FE8B1679EF7}" srcOrd="2" destOrd="0" presId="urn:microsoft.com/office/officeart/2009/3/layout/HorizontalOrganizationChart"/>
    <dgm:cxn modelId="{DED0970A-0C32-9649-8C38-0BFB003D1099}"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8D9CAEFB-AC7D-4E49-BEF6-E871B57AF011}" type="presOf" srcId="{E2369F6E-DA59-4F6E-BD69-6CAA013A82BE}" destId="{CD82D2C2-9EF5-4CA0-9CEE-9265A38A1F4A}" srcOrd="0" destOrd="0" presId="urn:microsoft.com/office/officeart/2009/3/layout/HorizontalOrganizationChart"/>
    <dgm:cxn modelId="{C44440E4-589D-AF4A-94D3-F641563FA490}" type="presOf" srcId="{9AC2E227-803C-4016-BF2C-9291B6CAA290}" destId="{9CD41DA5-A8A9-4189-B933-DCF665F7DF2D}"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6E2BBC6C-66E1-5C41-8423-9D8B8EA6B058}" type="presOf" srcId="{87585F0D-6A81-F747-99EB-D14B33EBB618}" destId="{A73C4A40-2D47-BF42-9EF8-B3BEE9451F45}" srcOrd="0" destOrd="0" presId="urn:microsoft.com/office/officeart/2009/3/layout/HorizontalOrganizationChart"/>
    <dgm:cxn modelId="{903964C0-0CD4-9C44-8C94-9745BAA99AD3}" type="presOf" srcId="{F05BBA42-D7AF-4BA0-8C3F-85B1FE28E48F}" destId="{18DB143D-9E27-4E02-AFA5-F665953CBC10}" srcOrd="0" destOrd="0" presId="urn:microsoft.com/office/officeart/2009/3/layout/HorizontalOrganizationChart"/>
    <dgm:cxn modelId="{D67EF5FB-D4C7-5943-82A1-88BE352DB42A}" type="presOf" srcId="{3FA44A42-E0AE-412C-8071-9A37D30DD567}" destId="{CBD704CC-8D6F-4C39-AFA6-3825EE74A965}" srcOrd="1" destOrd="0" presId="urn:microsoft.com/office/officeart/2009/3/layout/HorizontalOrganizationChart"/>
    <dgm:cxn modelId="{86EEF344-B7C4-5043-9E5F-63B29818DBED}" type="presOf" srcId="{7638F483-EC40-4669-A117-0C6040B4A66B}" destId="{86A07B8D-FF15-4EFF-8681-05A46BF1E797}" srcOrd="0" destOrd="0" presId="urn:microsoft.com/office/officeart/2009/3/layout/HorizontalOrganizationChart"/>
    <dgm:cxn modelId="{6CC19976-CA8E-9946-8F99-8AC7520C4B8B}" type="presOf" srcId="{57E64457-75B6-40DF-86BF-80888D7FBBC5}" destId="{72A5A8A1-C34D-4CC9-B014-4EDC4C60B5CB}" srcOrd="0" destOrd="0" presId="urn:microsoft.com/office/officeart/2009/3/layout/HorizontalOrganizationChart"/>
    <dgm:cxn modelId="{09FC32D9-E876-304B-A427-3AB8246E8B7D}" type="presOf" srcId="{87585F0D-6A81-F747-99EB-D14B33EBB618}" destId="{BCDD8BD9-F9D2-4C44-AB56-5005F5FB7B08}"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547C527-DD0B-7D41-99BF-F9CF49899EC1}" type="presOf" srcId="{9AC2E227-803C-4016-BF2C-9291B6CAA290}" destId="{2A2AFDF2-2568-44F8-842C-3BFD70D9F2B1}" srcOrd="0" destOrd="0" presId="urn:microsoft.com/office/officeart/2009/3/layout/HorizontalOrganizationChart"/>
    <dgm:cxn modelId="{82EF926A-873C-3343-89A2-4B1D63F104C1}" type="presOf" srcId="{18A5DCF8-381A-9740-A1DC-D1A5033A3647}" destId="{B94BF64B-9716-424E-A851-42E8E7B2B9A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E5D1D09E-3092-B948-A9F3-5607E88AC809}" type="presOf" srcId="{7638F483-EC40-4669-A117-0C6040B4A66B}" destId="{A4529214-DB2D-4B21-8831-F60F2A376559}" srcOrd="1" destOrd="0" presId="urn:microsoft.com/office/officeart/2009/3/layout/HorizontalOrganizationChart"/>
    <dgm:cxn modelId="{F7B038DE-7F21-8441-BFE8-387A4A0CE082}"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B6A88A93-2BB0-EE4E-897F-CB8FC6A94E45}" type="presParOf" srcId="{18DB143D-9E27-4E02-AFA5-F665953CBC10}" destId="{07E01157-B979-4F6B-B892-75DB2A2B8B0F}" srcOrd="0" destOrd="0" presId="urn:microsoft.com/office/officeart/2009/3/layout/HorizontalOrganizationChart"/>
    <dgm:cxn modelId="{CCA24BBE-A536-024C-A58D-47A9E6C5F0FE}" type="presParOf" srcId="{07E01157-B979-4F6B-B892-75DB2A2B8B0F}" destId="{F686C23F-604E-4653-B2CB-27DBB6BED631}" srcOrd="0" destOrd="0" presId="urn:microsoft.com/office/officeart/2009/3/layout/HorizontalOrganizationChart"/>
    <dgm:cxn modelId="{B7999D1B-52DB-5347-931D-357D2E48BEDB}" type="presParOf" srcId="{F686C23F-604E-4653-B2CB-27DBB6BED631}" destId="{2A2AFDF2-2568-44F8-842C-3BFD70D9F2B1}" srcOrd="0" destOrd="0" presId="urn:microsoft.com/office/officeart/2009/3/layout/HorizontalOrganizationChart"/>
    <dgm:cxn modelId="{3F2F6D4F-FC10-5649-B568-43133AFBBD87}" type="presParOf" srcId="{F686C23F-604E-4653-B2CB-27DBB6BED631}" destId="{9CD41DA5-A8A9-4189-B933-DCF665F7DF2D}" srcOrd="1" destOrd="0" presId="urn:microsoft.com/office/officeart/2009/3/layout/HorizontalOrganizationChart"/>
    <dgm:cxn modelId="{BB556E05-6196-204B-88E7-796E04A976A9}" type="presParOf" srcId="{07E01157-B979-4F6B-B892-75DB2A2B8B0F}" destId="{96876921-77F4-4E08-9148-E99125692808}" srcOrd="1" destOrd="0" presId="urn:microsoft.com/office/officeart/2009/3/layout/HorizontalOrganizationChart"/>
    <dgm:cxn modelId="{885D24E9-4D36-424C-B93E-4C23375F11CE}" type="presParOf" srcId="{96876921-77F4-4E08-9148-E99125692808}" destId="{CD82D2C2-9EF5-4CA0-9CEE-9265A38A1F4A}" srcOrd="0" destOrd="0" presId="urn:microsoft.com/office/officeart/2009/3/layout/HorizontalOrganizationChart"/>
    <dgm:cxn modelId="{C51BA7C4-7C6C-094D-BEDE-87A1258C4396}" type="presParOf" srcId="{96876921-77F4-4E08-9148-E99125692808}" destId="{9441C830-A66B-4AFB-9252-8069549D4F0A}" srcOrd="1" destOrd="0" presId="urn:microsoft.com/office/officeart/2009/3/layout/HorizontalOrganizationChart"/>
    <dgm:cxn modelId="{1E695EB9-6800-D34E-9861-20DB97784853}" type="presParOf" srcId="{9441C830-A66B-4AFB-9252-8069549D4F0A}" destId="{FEAC7974-4462-4948-9F19-4D53C38CC88A}" srcOrd="0" destOrd="0" presId="urn:microsoft.com/office/officeart/2009/3/layout/HorizontalOrganizationChart"/>
    <dgm:cxn modelId="{20DC04D1-C1E0-5C42-A8C5-DE2BF014A1B5}" type="presParOf" srcId="{FEAC7974-4462-4948-9F19-4D53C38CC88A}" destId="{22C8BBC7-02FA-4EF0-899A-834C1FEE39E3}" srcOrd="0" destOrd="0" presId="urn:microsoft.com/office/officeart/2009/3/layout/HorizontalOrganizationChart"/>
    <dgm:cxn modelId="{E7BB6D6A-FBDE-DA40-8E80-356E176A013B}" type="presParOf" srcId="{FEAC7974-4462-4948-9F19-4D53C38CC88A}" destId="{CBD704CC-8D6F-4C39-AFA6-3825EE74A965}" srcOrd="1" destOrd="0" presId="urn:microsoft.com/office/officeart/2009/3/layout/HorizontalOrganizationChart"/>
    <dgm:cxn modelId="{37157179-E341-6D4C-B5EF-1BE6F92FF912}" type="presParOf" srcId="{9441C830-A66B-4AFB-9252-8069549D4F0A}" destId="{C4FE27A9-6818-468D-8F72-5DEAE64958BC}" srcOrd="1" destOrd="0" presId="urn:microsoft.com/office/officeart/2009/3/layout/HorizontalOrganizationChart"/>
    <dgm:cxn modelId="{C97CD29C-90D7-4F4A-8CB0-055540C7BDDE}" type="presParOf" srcId="{9441C830-A66B-4AFB-9252-8069549D4F0A}" destId="{B9E24DCA-DEF6-41DD-8228-40542DF88903}" srcOrd="2" destOrd="0" presId="urn:microsoft.com/office/officeart/2009/3/layout/HorizontalOrganizationChart"/>
    <dgm:cxn modelId="{E1F75C35-CCD9-7645-963A-6DB3C6A3A756}" type="presParOf" srcId="{96876921-77F4-4E08-9148-E99125692808}" destId="{72A5A8A1-C34D-4CC9-B014-4EDC4C60B5CB}" srcOrd="2" destOrd="0" presId="urn:microsoft.com/office/officeart/2009/3/layout/HorizontalOrganizationChart"/>
    <dgm:cxn modelId="{99EAEED0-EF3E-894E-87F9-16E27000C8CF}" type="presParOf" srcId="{96876921-77F4-4E08-9148-E99125692808}" destId="{99464D45-2B22-432F-8F6C-3394CEC310A7}" srcOrd="3" destOrd="0" presId="urn:microsoft.com/office/officeart/2009/3/layout/HorizontalOrganizationChart"/>
    <dgm:cxn modelId="{4E8FC5D5-68BD-1F4A-95D3-50823256B4FB}" type="presParOf" srcId="{99464D45-2B22-432F-8F6C-3394CEC310A7}" destId="{7EEFA05D-0146-474D-BB41-35A44BBAC0EB}" srcOrd="0" destOrd="0" presId="urn:microsoft.com/office/officeart/2009/3/layout/HorizontalOrganizationChart"/>
    <dgm:cxn modelId="{534987E5-A375-C546-B181-DAFE358D8DF6}" type="presParOf" srcId="{7EEFA05D-0146-474D-BB41-35A44BBAC0EB}" destId="{86A07B8D-FF15-4EFF-8681-05A46BF1E797}" srcOrd="0" destOrd="0" presId="urn:microsoft.com/office/officeart/2009/3/layout/HorizontalOrganizationChart"/>
    <dgm:cxn modelId="{82D58DA4-11B8-3B45-9EFF-8C5C2CD1D22A}" type="presParOf" srcId="{7EEFA05D-0146-474D-BB41-35A44BBAC0EB}" destId="{A4529214-DB2D-4B21-8831-F60F2A376559}" srcOrd="1" destOrd="0" presId="urn:microsoft.com/office/officeart/2009/3/layout/HorizontalOrganizationChart"/>
    <dgm:cxn modelId="{A15CDC4A-677E-FC4A-A704-57FC3CB1A466}" type="presParOf" srcId="{99464D45-2B22-432F-8F6C-3394CEC310A7}" destId="{4C9D6515-EA4F-4DBF-A8FE-0711C70136B1}" srcOrd="1" destOrd="0" presId="urn:microsoft.com/office/officeart/2009/3/layout/HorizontalOrganizationChart"/>
    <dgm:cxn modelId="{B108CD60-F001-FF4A-B3AD-6B4F4C39A51E}" type="presParOf" srcId="{99464D45-2B22-432F-8F6C-3394CEC310A7}" destId="{686779DB-34D3-4F60-84B6-A35826FF3C2A}" srcOrd="2" destOrd="0" presId="urn:microsoft.com/office/officeart/2009/3/layout/HorizontalOrganizationChart"/>
    <dgm:cxn modelId="{B4C6CA05-6CBF-7C4A-BC5E-43544A6ED4BC}" type="presParOf" srcId="{96876921-77F4-4E08-9148-E99125692808}" destId="{B94BF64B-9716-424E-A851-42E8E7B2B9A7}" srcOrd="4" destOrd="0" presId="urn:microsoft.com/office/officeart/2009/3/layout/HorizontalOrganizationChart"/>
    <dgm:cxn modelId="{3A05CDA3-7F0A-FC4D-9EF1-1CE0D78AEC51}" type="presParOf" srcId="{96876921-77F4-4E08-9148-E99125692808}" destId="{31E814C1-FFDD-BA48-BF9D-F3C8FF892503}" srcOrd="5" destOrd="0" presId="urn:microsoft.com/office/officeart/2009/3/layout/HorizontalOrganizationChart"/>
    <dgm:cxn modelId="{C7DA649E-F2B3-6941-B91F-471F6397C8B1}" type="presParOf" srcId="{31E814C1-FFDD-BA48-BF9D-F3C8FF892503}" destId="{1780440E-D92A-B040-A710-F8D875101E05}" srcOrd="0" destOrd="0" presId="urn:microsoft.com/office/officeart/2009/3/layout/HorizontalOrganizationChart"/>
    <dgm:cxn modelId="{91D45E82-2B43-E543-A6D6-ADD758D34C1A}" type="presParOf" srcId="{1780440E-D92A-B040-A710-F8D875101E05}" destId="{A73C4A40-2D47-BF42-9EF8-B3BEE9451F45}" srcOrd="0" destOrd="0" presId="urn:microsoft.com/office/officeart/2009/3/layout/HorizontalOrganizationChart"/>
    <dgm:cxn modelId="{633BC98B-B9A3-B84C-B9C4-10707D336B24}" type="presParOf" srcId="{1780440E-D92A-B040-A710-F8D875101E05}" destId="{BCDD8BD9-F9D2-4C44-AB56-5005F5FB7B08}" srcOrd="1" destOrd="0" presId="urn:microsoft.com/office/officeart/2009/3/layout/HorizontalOrganizationChart"/>
    <dgm:cxn modelId="{A8A038E3-5ED8-A845-8E39-952CE4404E4E}" type="presParOf" srcId="{31E814C1-FFDD-BA48-BF9D-F3C8FF892503}" destId="{B22D4294-1D49-E046-9CF9-7B480D0762E6}" srcOrd="1" destOrd="0" presId="urn:microsoft.com/office/officeart/2009/3/layout/HorizontalOrganizationChart"/>
    <dgm:cxn modelId="{075888EE-E8A2-9144-B27A-12A51628491D}" type="presParOf" srcId="{31E814C1-FFDD-BA48-BF9D-F3C8FF892503}" destId="{E1D0C206-488D-6348-BEA7-1FE8B1679EF7}" srcOrd="2" destOrd="0" presId="urn:microsoft.com/office/officeart/2009/3/layout/HorizontalOrganizationChart"/>
    <dgm:cxn modelId="{1461EAF3-BBF9-7B45-9F9B-AF09C8DA7A5D}"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6DE70403-4463-4187-86D3-6037FBD4EED9}" type="doc">
      <dgm:prSet loTypeId="urn:microsoft.com/office/officeart/2005/8/layout/process5#1" loCatId="process" qsTypeId="urn:microsoft.com/office/officeart/2005/8/quickstyle/simple2#3" qsCatId="simple" csTypeId="urn:microsoft.com/office/officeart/2005/8/colors/accent2_1#2" csCatId="accent2" phldr="1"/>
      <dgm:spPr/>
      <dgm:t>
        <a:bodyPr/>
        <a:lstStyle/>
        <a:p>
          <a:endParaRPr lang="zh-CN" altLang="en-US"/>
        </a:p>
      </dgm:t>
    </dgm:pt>
    <dgm:pt modelId="{659C1631-180F-4326-8D58-7F839EDEBAB7}">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市场分析与预测</a:t>
          </a:r>
          <a:endParaRPr lang="zh-CN" altLang="en-US" sz="2000" dirty="0">
            <a:latin typeface="手札体-简粗体" panose="03000700000000000000" pitchFamily="66" charset="-122"/>
            <a:ea typeface="手札体-简粗体" panose="03000700000000000000" pitchFamily="66" charset="-122"/>
          </a:endParaRPr>
        </a:p>
      </dgm:t>
    </dgm:pt>
    <dgm:pt modelId="{44E267A3-36A2-4DAE-B358-3FF34B0213B4}" type="parTrans" cxnId="{6808880F-8DA1-41FA-98A7-794796A79FE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25B1C0E-24C7-477E-ADB1-238045D6C0BB}" type="sibTrans" cxnId="{6808880F-8DA1-41FA-98A7-794796A79FEF}">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DC5AFE9-3163-4615-9656-ADCE7DBE06CB}">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确定投资项目的约束条件</a:t>
          </a:r>
          <a:endParaRPr lang="zh-CN" altLang="en-US" sz="2000" dirty="0">
            <a:latin typeface="手札体-简粗体" panose="03000700000000000000" pitchFamily="66" charset="-122"/>
            <a:ea typeface="手札体-简粗体" panose="03000700000000000000" pitchFamily="66" charset="-122"/>
          </a:endParaRPr>
        </a:p>
      </dgm:t>
    </dgm:pt>
    <dgm:pt modelId="{671EE693-F54B-4588-A983-FC021D9036B1}" type="parTrans" cxnId="{5DEE133C-F3A1-4694-8EB5-2C4C64FFBC82}">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CC3AC886-8471-408D-9619-5C06D73EFC23}" type="sibTrans" cxnId="{5DEE133C-F3A1-4694-8EB5-2C4C64FFBC82}">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4846F0F1-02A1-44B4-8DFE-481C4916EEB3}">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设计投资方案</a:t>
          </a:r>
          <a:endParaRPr lang="zh-CN" altLang="en-US" sz="2000" dirty="0">
            <a:latin typeface="手札体-简粗体" panose="03000700000000000000" pitchFamily="66" charset="-122"/>
            <a:ea typeface="手札体-简粗体" panose="03000700000000000000" pitchFamily="66" charset="-122"/>
          </a:endParaRPr>
        </a:p>
      </dgm:t>
    </dgm:pt>
    <dgm:pt modelId="{1A6CE371-4FDA-4FEF-83E0-C55BF91CBDF9}" type="parTrans" cxnId="{460FA1DD-AC4A-427D-A64D-24B6409E8C44}">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AD68DF52-A05C-4954-8F16-A413368B3460}" type="sibTrans" cxnId="{460FA1DD-AC4A-427D-A64D-24B6409E8C44}">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442386C-DADB-434B-98F0-578A3544D052}">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对投资方案进行可行性研究</a:t>
          </a:r>
          <a:endParaRPr lang="zh-CN" altLang="en-US" sz="2000" dirty="0">
            <a:latin typeface="手札体-简粗体" panose="03000700000000000000" pitchFamily="66" charset="-122"/>
            <a:ea typeface="手札体-简粗体" panose="03000700000000000000" pitchFamily="66" charset="-122"/>
          </a:endParaRPr>
        </a:p>
      </dgm:t>
    </dgm:pt>
    <dgm:pt modelId="{6C783E5C-A841-4E4C-B6F4-AC4D10A8495C}" type="parTrans" cxnId="{00A8BD3D-A621-40FB-BCFA-1CAB6184B30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6A202C45-0E3A-47FB-A145-B270D21DD9DC}" type="sibTrans" cxnId="{00A8BD3D-A621-40FB-BCFA-1CAB6184B30E}">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949436D-3B7C-4B8A-99EC-03898EAF9285}">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确定投资方案</a:t>
          </a:r>
          <a:endParaRPr lang="zh-CN" altLang="en-US" sz="2000" dirty="0">
            <a:latin typeface="手札体-简粗体" panose="03000700000000000000" pitchFamily="66" charset="-122"/>
            <a:ea typeface="手札体-简粗体" panose="03000700000000000000" pitchFamily="66" charset="-122"/>
          </a:endParaRPr>
        </a:p>
      </dgm:t>
    </dgm:pt>
    <dgm:pt modelId="{88EAB6BD-E9F0-450D-87F9-E282DEDD07FB}" type="parTrans" cxnId="{86728562-EEB8-4CCE-A3CC-318EF4B6412F}">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1A197056-EDDD-4D3C-AAA4-4581844D0319}" type="sibTrans" cxnId="{86728562-EEB8-4CCE-A3CC-318EF4B6412F}">
      <dgm:prSet custT="1"/>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5C2A7DDF-99C3-4DB0-8D5E-D678DFB3A849}">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投资决策的跟踪和检查</a:t>
          </a:r>
          <a:endParaRPr lang="zh-CN" altLang="en-US" sz="2000" dirty="0">
            <a:latin typeface="手札体-简粗体" panose="03000700000000000000" pitchFamily="66" charset="-122"/>
            <a:ea typeface="手札体-简粗体" panose="03000700000000000000" pitchFamily="66" charset="-122"/>
          </a:endParaRPr>
        </a:p>
      </dgm:t>
    </dgm:pt>
    <dgm:pt modelId="{77B39BC1-6BBC-4535-B310-C8E6C3BE14E2}" type="parTrans" cxnId="{1522F0C6-D7F3-47F4-9157-C5B7F81183A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DE151155-08C5-4939-9832-954FA4F6752E}" type="sibTrans" cxnId="{1522F0C6-D7F3-47F4-9157-C5B7F81183AE}">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14ABB3B-DB10-4A8C-A185-3787A918907C}" type="pres">
      <dgm:prSet presAssocID="{6DE70403-4463-4187-86D3-6037FBD4EED9}" presName="diagram" presStyleCnt="0">
        <dgm:presLayoutVars>
          <dgm:dir/>
          <dgm:resizeHandles val="exact"/>
        </dgm:presLayoutVars>
      </dgm:prSet>
      <dgm:spPr/>
      <dgm:t>
        <a:bodyPr/>
        <a:lstStyle/>
        <a:p>
          <a:endParaRPr lang="zh-CN" altLang="en-US"/>
        </a:p>
      </dgm:t>
    </dgm:pt>
    <dgm:pt modelId="{4A1CEA72-DAA4-4985-B612-59FF705699E0}" type="pres">
      <dgm:prSet presAssocID="{659C1631-180F-4326-8D58-7F839EDEBAB7}" presName="node" presStyleLbl="node1" presStyleIdx="0" presStyleCnt="6">
        <dgm:presLayoutVars>
          <dgm:bulletEnabled val="1"/>
        </dgm:presLayoutVars>
      </dgm:prSet>
      <dgm:spPr/>
      <dgm:t>
        <a:bodyPr/>
        <a:lstStyle/>
        <a:p>
          <a:endParaRPr lang="zh-CN" altLang="en-US"/>
        </a:p>
      </dgm:t>
    </dgm:pt>
    <dgm:pt modelId="{177A5AD3-8BB8-4E1A-AF22-8E513AFDF861}" type="pres">
      <dgm:prSet presAssocID="{125B1C0E-24C7-477E-ADB1-238045D6C0BB}" presName="sibTrans" presStyleLbl="sibTrans2D1" presStyleIdx="0" presStyleCnt="5"/>
      <dgm:spPr/>
      <dgm:t>
        <a:bodyPr/>
        <a:lstStyle/>
        <a:p>
          <a:endParaRPr lang="zh-CN" altLang="en-US"/>
        </a:p>
      </dgm:t>
    </dgm:pt>
    <dgm:pt modelId="{D6CCB78B-FE23-46CE-8DE4-51F2ECAC2C13}" type="pres">
      <dgm:prSet presAssocID="{125B1C0E-24C7-477E-ADB1-238045D6C0BB}" presName="connectorText" presStyleLbl="sibTrans2D1" presStyleIdx="0" presStyleCnt="5"/>
      <dgm:spPr/>
      <dgm:t>
        <a:bodyPr/>
        <a:lstStyle/>
        <a:p>
          <a:endParaRPr lang="zh-CN" altLang="en-US"/>
        </a:p>
      </dgm:t>
    </dgm:pt>
    <dgm:pt modelId="{4330B440-1478-4C5C-93A7-F7F9BEE0243D}" type="pres">
      <dgm:prSet presAssocID="{0DC5AFE9-3163-4615-9656-ADCE7DBE06CB}" presName="node" presStyleLbl="node1" presStyleIdx="1" presStyleCnt="6">
        <dgm:presLayoutVars>
          <dgm:bulletEnabled val="1"/>
        </dgm:presLayoutVars>
      </dgm:prSet>
      <dgm:spPr/>
      <dgm:t>
        <a:bodyPr/>
        <a:lstStyle/>
        <a:p>
          <a:endParaRPr lang="zh-CN" altLang="en-US"/>
        </a:p>
      </dgm:t>
    </dgm:pt>
    <dgm:pt modelId="{F5A95F53-6984-4DB1-92EE-EE4700EB5280}" type="pres">
      <dgm:prSet presAssocID="{CC3AC886-8471-408D-9619-5C06D73EFC23}" presName="sibTrans" presStyleLbl="sibTrans2D1" presStyleIdx="1" presStyleCnt="5"/>
      <dgm:spPr/>
      <dgm:t>
        <a:bodyPr/>
        <a:lstStyle/>
        <a:p>
          <a:endParaRPr lang="zh-CN" altLang="en-US"/>
        </a:p>
      </dgm:t>
    </dgm:pt>
    <dgm:pt modelId="{A011C3A2-67BA-48BC-8E5E-903DF19FC408}" type="pres">
      <dgm:prSet presAssocID="{CC3AC886-8471-408D-9619-5C06D73EFC23}" presName="connectorText" presStyleLbl="sibTrans2D1" presStyleIdx="1" presStyleCnt="5"/>
      <dgm:spPr/>
      <dgm:t>
        <a:bodyPr/>
        <a:lstStyle/>
        <a:p>
          <a:endParaRPr lang="zh-CN" altLang="en-US"/>
        </a:p>
      </dgm:t>
    </dgm:pt>
    <dgm:pt modelId="{93A6BBC3-DE65-4493-9283-39DB80B97A8E}" type="pres">
      <dgm:prSet presAssocID="{4846F0F1-02A1-44B4-8DFE-481C4916EEB3}" presName="node" presStyleLbl="node1" presStyleIdx="2" presStyleCnt="6">
        <dgm:presLayoutVars>
          <dgm:bulletEnabled val="1"/>
        </dgm:presLayoutVars>
      </dgm:prSet>
      <dgm:spPr/>
      <dgm:t>
        <a:bodyPr/>
        <a:lstStyle/>
        <a:p>
          <a:endParaRPr lang="zh-CN" altLang="en-US"/>
        </a:p>
      </dgm:t>
    </dgm:pt>
    <dgm:pt modelId="{236E0166-B293-4E76-851B-3CB106E35CEA}" type="pres">
      <dgm:prSet presAssocID="{AD68DF52-A05C-4954-8F16-A413368B3460}" presName="sibTrans" presStyleLbl="sibTrans2D1" presStyleIdx="2" presStyleCnt="5"/>
      <dgm:spPr/>
      <dgm:t>
        <a:bodyPr/>
        <a:lstStyle/>
        <a:p>
          <a:endParaRPr lang="zh-CN" altLang="en-US"/>
        </a:p>
      </dgm:t>
    </dgm:pt>
    <dgm:pt modelId="{2C624122-FC4F-418F-ADA5-B2B41595A8A5}" type="pres">
      <dgm:prSet presAssocID="{AD68DF52-A05C-4954-8F16-A413368B3460}" presName="connectorText" presStyleLbl="sibTrans2D1" presStyleIdx="2" presStyleCnt="5"/>
      <dgm:spPr/>
      <dgm:t>
        <a:bodyPr/>
        <a:lstStyle/>
        <a:p>
          <a:endParaRPr lang="zh-CN" altLang="en-US"/>
        </a:p>
      </dgm:t>
    </dgm:pt>
    <dgm:pt modelId="{189D7790-4916-4647-B583-5FD3B99C36F7}" type="pres">
      <dgm:prSet presAssocID="{B442386C-DADB-434B-98F0-578A3544D052}" presName="node" presStyleLbl="node1" presStyleIdx="3" presStyleCnt="6">
        <dgm:presLayoutVars>
          <dgm:bulletEnabled val="1"/>
        </dgm:presLayoutVars>
      </dgm:prSet>
      <dgm:spPr/>
      <dgm:t>
        <a:bodyPr/>
        <a:lstStyle/>
        <a:p>
          <a:endParaRPr lang="zh-CN" altLang="en-US"/>
        </a:p>
      </dgm:t>
    </dgm:pt>
    <dgm:pt modelId="{A96C7116-00B2-4301-BC82-DCA6A2F0A09C}" type="pres">
      <dgm:prSet presAssocID="{6A202C45-0E3A-47FB-A145-B270D21DD9DC}" presName="sibTrans" presStyleLbl="sibTrans2D1" presStyleIdx="3" presStyleCnt="5"/>
      <dgm:spPr/>
      <dgm:t>
        <a:bodyPr/>
        <a:lstStyle/>
        <a:p>
          <a:endParaRPr lang="zh-CN" altLang="en-US"/>
        </a:p>
      </dgm:t>
    </dgm:pt>
    <dgm:pt modelId="{D5852C81-BF13-450C-9825-5E356E0200C1}" type="pres">
      <dgm:prSet presAssocID="{6A202C45-0E3A-47FB-A145-B270D21DD9DC}" presName="connectorText" presStyleLbl="sibTrans2D1" presStyleIdx="3" presStyleCnt="5"/>
      <dgm:spPr/>
      <dgm:t>
        <a:bodyPr/>
        <a:lstStyle/>
        <a:p>
          <a:endParaRPr lang="zh-CN" altLang="en-US"/>
        </a:p>
      </dgm:t>
    </dgm:pt>
    <dgm:pt modelId="{D7874B65-EA0D-4128-B6AA-55F22D839036}" type="pres">
      <dgm:prSet presAssocID="{5949436D-3B7C-4B8A-99EC-03898EAF9285}" presName="node" presStyleLbl="node1" presStyleIdx="4" presStyleCnt="6">
        <dgm:presLayoutVars>
          <dgm:bulletEnabled val="1"/>
        </dgm:presLayoutVars>
      </dgm:prSet>
      <dgm:spPr/>
      <dgm:t>
        <a:bodyPr/>
        <a:lstStyle/>
        <a:p>
          <a:endParaRPr lang="zh-CN" altLang="en-US"/>
        </a:p>
      </dgm:t>
    </dgm:pt>
    <dgm:pt modelId="{62872891-628B-4796-BFC5-AF99FBA2A179}" type="pres">
      <dgm:prSet presAssocID="{1A197056-EDDD-4D3C-AAA4-4581844D0319}" presName="sibTrans" presStyleLbl="sibTrans2D1" presStyleIdx="4" presStyleCnt="5"/>
      <dgm:spPr/>
      <dgm:t>
        <a:bodyPr/>
        <a:lstStyle/>
        <a:p>
          <a:endParaRPr lang="zh-CN" altLang="en-US"/>
        </a:p>
      </dgm:t>
    </dgm:pt>
    <dgm:pt modelId="{60423B05-14DE-4385-8148-52684E48751A}" type="pres">
      <dgm:prSet presAssocID="{1A197056-EDDD-4D3C-AAA4-4581844D0319}" presName="connectorText" presStyleLbl="sibTrans2D1" presStyleIdx="4" presStyleCnt="5"/>
      <dgm:spPr/>
      <dgm:t>
        <a:bodyPr/>
        <a:lstStyle/>
        <a:p>
          <a:endParaRPr lang="zh-CN" altLang="en-US"/>
        </a:p>
      </dgm:t>
    </dgm:pt>
    <dgm:pt modelId="{A3866C8A-AD39-4141-8633-C19E112A2029}" type="pres">
      <dgm:prSet presAssocID="{5C2A7DDF-99C3-4DB0-8D5E-D678DFB3A849}" presName="node" presStyleLbl="node1" presStyleIdx="5" presStyleCnt="6">
        <dgm:presLayoutVars>
          <dgm:bulletEnabled val="1"/>
        </dgm:presLayoutVars>
      </dgm:prSet>
      <dgm:spPr/>
      <dgm:t>
        <a:bodyPr/>
        <a:lstStyle/>
        <a:p>
          <a:endParaRPr lang="zh-CN" altLang="en-US"/>
        </a:p>
      </dgm:t>
    </dgm:pt>
  </dgm:ptLst>
  <dgm:cxnLst>
    <dgm:cxn modelId="{460FA1DD-AC4A-427D-A64D-24B6409E8C44}" srcId="{6DE70403-4463-4187-86D3-6037FBD4EED9}" destId="{4846F0F1-02A1-44B4-8DFE-481C4916EEB3}" srcOrd="2" destOrd="0" parTransId="{1A6CE371-4FDA-4FEF-83E0-C55BF91CBDF9}" sibTransId="{AD68DF52-A05C-4954-8F16-A413368B3460}"/>
    <dgm:cxn modelId="{196E46F8-B083-A340-A1AF-6D351896C15F}" type="presOf" srcId="{125B1C0E-24C7-477E-ADB1-238045D6C0BB}" destId="{D6CCB78B-FE23-46CE-8DE4-51F2ECAC2C13}" srcOrd="1" destOrd="0" presId="urn:microsoft.com/office/officeart/2005/8/layout/process5#1"/>
    <dgm:cxn modelId="{A6E14998-8234-9047-8AFF-EF36CBE60A73}" type="presOf" srcId="{5C2A7DDF-99C3-4DB0-8D5E-D678DFB3A849}" destId="{A3866C8A-AD39-4141-8633-C19E112A2029}" srcOrd="0" destOrd="0" presId="urn:microsoft.com/office/officeart/2005/8/layout/process5#1"/>
    <dgm:cxn modelId="{91BFEDC1-E024-EA48-81B0-5907DCEF421D}" type="presOf" srcId="{659C1631-180F-4326-8D58-7F839EDEBAB7}" destId="{4A1CEA72-DAA4-4985-B612-59FF705699E0}" srcOrd="0" destOrd="0" presId="urn:microsoft.com/office/officeart/2005/8/layout/process5#1"/>
    <dgm:cxn modelId="{00A8BD3D-A621-40FB-BCFA-1CAB6184B30E}" srcId="{6DE70403-4463-4187-86D3-6037FBD4EED9}" destId="{B442386C-DADB-434B-98F0-578A3544D052}" srcOrd="3" destOrd="0" parTransId="{6C783E5C-A841-4E4C-B6F4-AC4D10A8495C}" sibTransId="{6A202C45-0E3A-47FB-A145-B270D21DD9DC}"/>
    <dgm:cxn modelId="{D9ACD23C-ED5E-DC4C-BCB2-D364D0BE2BA7}" type="presOf" srcId="{CC3AC886-8471-408D-9619-5C06D73EFC23}" destId="{F5A95F53-6984-4DB1-92EE-EE4700EB5280}" srcOrd="0" destOrd="0" presId="urn:microsoft.com/office/officeart/2005/8/layout/process5#1"/>
    <dgm:cxn modelId="{5753C882-8ACF-B742-B3F4-23070D92CE40}" type="presOf" srcId="{6A202C45-0E3A-47FB-A145-B270D21DD9DC}" destId="{D5852C81-BF13-450C-9825-5E356E0200C1}" srcOrd="1" destOrd="0" presId="urn:microsoft.com/office/officeart/2005/8/layout/process5#1"/>
    <dgm:cxn modelId="{DD0D6629-15CB-D643-B668-F6575E4EFE46}" type="presOf" srcId="{4846F0F1-02A1-44B4-8DFE-481C4916EEB3}" destId="{93A6BBC3-DE65-4493-9283-39DB80B97A8E}" srcOrd="0" destOrd="0" presId="urn:microsoft.com/office/officeart/2005/8/layout/process5#1"/>
    <dgm:cxn modelId="{5DEE133C-F3A1-4694-8EB5-2C4C64FFBC82}" srcId="{6DE70403-4463-4187-86D3-6037FBD4EED9}" destId="{0DC5AFE9-3163-4615-9656-ADCE7DBE06CB}" srcOrd="1" destOrd="0" parTransId="{671EE693-F54B-4588-A983-FC021D9036B1}" sibTransId="{CC3AC886-8471-408D-9619-5C06D73EFC23}"/>
    <dgm:cxn modelId="{36223778-BC3B-314D-9C54-9AA570B5193D}" type="presOf" srcId="{6DE70403-4463-4187-86D3-6037FBD4EED9}" destId="{014ABB3B-DB10-4A8C-A185-3787A918907C}" srcOrd="0" destOrd="0" presId="urn:microsoft.com/office/officeart/2005/8/layout/process5#1"/>
    <dgm:cxn modelId="{6CF5C070-CD42-C24D-B0A3-722454F06176}" type="presOf" srcId="{5949436D-3B7C-4B8A-99EC-03898EAF9285}" destId="{D7874B65-EA0D-4128-B6AA-55F22D839036}" srcOrd="0" destOrd="0" presId="urn:microsoft.com/office/officeart/2005/8/layout/process5#1"/>
    <dgm:cxn modelId="{84B92A49-4111-7048-A273-1083F80EE408}" type="presOf" srcId="{AD68DF52-A05C-4954-8F16-A413368B3460}" destId="{2C624122-FC4F-418F-ADA5-B2B41595A8A5}" srcOrd="1" destOrd="0" presId="urn:microsoft.com/office/officeart/2005/8/layout/process5#1"/>
    <dgm:cxn modelId="{5E2D70A9-3F16-C349-9DBE-4D7521E440A6}" type="presOf" srcId="{CC3AC886-8471-408D-9619-5C06D73EFC23}" destId="{A011C3A2-67BA-48BC-8E5E-903DF19FC408}" srcOrd="1" destOrd="0" presId="urn:microsoft.com/office/officeart/2005/8/layout/process5#1"/>
    <dgm:cxn modelId="{6808880F-8DA1-41FA-98A7-794796A79FEF}" srcId="{6DE70403-4463-4187-86D3-6037FBD4EED9}" destId="{659C1631-180F-4326-8D58-7F839EDEBAB7}" srcOrd="0" destOrd="0" parTransId="{44E267A3-36A2-4DAE-B358-3FF34B0213B4}" sibTransId="{125B1C0E-24C7-477E-ADB1-238045D6C0BB}"/>
    <dgm:cxn modelId="{757B0B13-47A0-884C-885D-C3726D13813D}" type="presOf" srcId="{0DC5AFE9-3163-4615-9656-ADCE7DBE06CB}" destId="{4330B440-1478-4C5C-93A7-F7F9BEE0243D}" srcOrd="0" destOrd="0" presId="urn:microsoft.com/office/officeart/2005/8/layout/process5#1"/>
    <dgm:cxn modelId="{9566404F-08A3-D64F-BED3-4C5C1C50E55A}" type="presOf" srcId="{6A202C45-0E3A-47FB-A145-B270D21DD9DC}" destId="{A96C7116-00B2-4301-BC82-DCA6A2F0A09C}" srcOrd="0" destOrd="0" presId="urn:microsoft.com/office/officeart/2005/8/layout/process5#1"/>
    <dgm:cxn modelId="{CAD018D8-30E8-7F47-AD79-A7952BFF71D2}" type="presOf" srcId="{1A197056-EDDD-4D3C-AAA4-4581844D0319}" destId="{62872891-628B-4796-BFC5-AF99FBA2A179}" srcOrd="0" destOrd="0" presId="urn:microsoft.com/office/officeart/2005/8/layout/process5#1"/>
    <dgm:cxn modelId="{1522F0C6-D7F3-47F4-9157-C5B7F81183AE}" srcId="{6DE70403-4463-4187-86D3-6037FBD4EED9}" destId="{5C2A7DDF-99C3-4DB0-8D5E-D678DFB3A849}" srcOrd="5" destOrd="0" parTransId="{77B39BC1-6BBC-4535-B310-C8E6C3BE14E2}" sibTransId="{DE151155-08C5-4939-9832-954FA4F6752E}"/>
    <dgm:cxn modelId="{7156CBB4-C0B9-E24D-B1F9-B625F2B6F382}" type="presOf" srcId="{125B1C0E-24C7-477E-ADB1-238045D6C0BB}" destId="{177A5AD3-8BB8-4E1A-AF22-8E513AFDF861}" srcOrd="0" destOrd="0" presId="urn:microsoft.com/office/officeart/2005/8/layout/process5#1"/>
    <dgm:cxn modelId="{86728562-EEB8-4CCE-A3CC-318EF4B6412F}" srcId="{6DE70403-4463-4187-86D3-6037FBD4EED9}" destId="{5949436D-3B7C-4B8A-99EC-03898EAF9285}" srcOrd="4" destOrd="0" parTransId="{88EAB6BD-E9F0-450D-87F9-E282DEDD07FB}" sibTransId="{1A197056-EDDD-4D3C-AAA4-4581844D0319}"/>
    <dgm:cxn modelId="{972CFC97-5B10-AB4D-9850-8CB1F866DDDE}" type="presOf" srcId="{1A197056-EDDD-4D3C-AAA4-4581844D0319}" destId="{60423B05-14DE-4385-8148-52684E48751A}" srcOrd="1" destOrd="0" presId="urn:microsoft.com/office/officeart/2005/8/layout/process5#1"/>
    <dgm:cxn modelId="{16B266DB-FAE3-F54F-8EC1-C4DE386A505A}" type="presOf" srcId="{AD68DF52-A05C-4954-8F16-A413368B3460}" destId="{236E0166-B293-4E76-851B-3CB106E35CEA}" srcOrd="0" destOrd="0" presId="urn:microsoft.com/office/officeart/2005/8/layout/process5#1"/>
    <dgm:cxn modelId="{4F117CCD-569B-4B44-86E5-275439E782B7}" type="presOf" srcId="{B442386C-DADB-434B-98F0-578A3544D052}" destId="{189D7790-4916-4647-B583-5FD3B99C36F7}" srcOrd="0" destOrd="0" presId="urn:microsoft.com/office/officeart/2005/8/layout/process5#1"/>
    <dgm:cxn modelId="{240AAA81-23E2-5B4B-9832-9B7DE9EDCD54}" type="presParOf" srcId="{014ABB3B-DB10-4A8C-A185-3787A918907C}" destId="{4A1CEA72-DAA4-4985-B612-59FF705699E0}" srcOrd="0" destOrd="0" presId="urn:microsoft.com/office/officeart/2005/8/layout/process5#1"/>
    <dgm:cxn modelId="{32D0C787-004F-A74A-A93A-98939A090FC4}" type="presParOf" srcId="{014ABB3B-DB10-4A8C-A185-3787A918907C}" destId="{177A5AD3-8BB8-4E1A-AF22-8E513AFDF861}" srcOrd="1" destOrd="0" presId="urn:microsoft.com/office/officeart/2005/8/layout/process5#1"/>
    <dgm:cxn modelId="{37F43EE0-0B99-BC46-879D-E272393826B9}" type="presParOf" srcId="{177A5AD3-8BB8-4E1A-AF22-8E513AFDF861}" destId="{D6CCB78B-FE23-46CE-8DE4-51F2ECAC2C13}" srcOrd="0" destOrd="0" presId="urn:microsoft.com/office/officeart/2005/8/layout/process5#1"/>
    <dgm:cxn modelId="{020F6CF4-E357-944D-BD83-9E0B11CA29B0}" type="presParOf" srcId="{014ABB3B-DB10-4A8C-A185-3787A918907C}" destId="{4330B440-1478-4C5C-93A7-F7F9BEE0243D}" srcOrd="2" destOrd="0" presId="urn:microsoft.com/office/officeart/2005/8/layout/process5#1"/>
    <dgm:cxn modelId="{362241BA-902E-9145-B6F2-8BC83182F0D6}" type="presParOf" srcId="{014ABB3B-DB10-4A8C-A185-3787A918907C}" destId="{F5A95F53-6984-4DB1-92EE-EE4700EB5280}" srcOrd="3" destOrd="0" presId="urn:microsoft.com/office/officeart/2005/8/layout/process5#1"/>
    <dgm:cxn modelId="{D1D4AACB-382B-5C46-8882-9758DB390BB0}" type="presParOf" srcId="{F5A95F53-6984-4DB1-92EE-EE4700EB5280}" destId="{A011C3A2-67BA-48BC-8E5E-903DF19FC408}" srcOrd="0" destOrd="0" presId="urn:microsoft.com/office/officeart/2005/8/layout/process5#1"/>
    <dgm:cxn modelId="{E64BA331-CA3A-E94B-8FDA-2519F58BCCA6}" type="presParOf" srcId="{014ABB3B-DB10-4A8C-A185-3787A918907C}" destId="{93A6BBC3-DE65-4493-9283-39DB80B97A8E}" srcOrd="4" destOrd="0" presId="urn:microsoft.com/office/officeart/2005/8/layout/process5#1"/>
    <dgm:cxn modelId="{0B9FB755-D84E-0941-84FE-C60A1E81B935}" type="presParOf" srcId="{014ABB3B-DB10-4A8C-A185-3787A918907C}" destId="{236E0166-B293-4E76-851B-3CB106E35CEA}" srcOrd="5" destOrd="0" presId="urn:microsoft.com/office/officeart/2005/8/layout/process5#1"/>
    <dgm:cxn modelId="{D648EF59-F1F4-2042-84D6-CC613D071098}" type="presParOf" srcId="{236E0166-B293-4E76-851B-3CB106E35CEA}" destId="{2C624122-FC4F-418F-ADA5-B2B41595A8A5}" srcOrd="0" destOrd="0" presId="urn:microsoft.com/office/officeart/2005/8/layout/process5#1"/>
    <dgm:cxn modelId="{3A97A171-F81F-8F42-83DC-4F401E71A213}" type="presParOf" srcId="{014ABB3B-DB10-4A8C-A185-3787A918907C}" destId="{189D7790-4916-4647-B583-5FD3B99C36F7}" srcOrd="6" destOrd="0" presId="urn:microsoft.com/office/officeart/2005/8/layout/process5#1"/>
    <dgm:cxn modelId="{C7256748-E9A4-C241-951F-B64DDA250A5E}" type="presParOf" srcId="{014ABB3B-DB10-4A8C-A185-3787A918907C}" destId="{A96C7116-00B2-4301-BC82-DCA6A2F0A09C}" srcOrd="7" destOrd="0" presId="urn:microsoft.com/office/officeart/2005/8/layout/process5#1"/>
    <dgm:cxn modelId="{0D27474E-71D4-F646-A738-C21435F0677F}" type="presParOf" srcId="{A96C7116-00B2-4301-BC82-DCA6A2F0A09C}" destId="{D5852C81-BF13-450C-9825-5E356E0200C1}" srcOrd="0" destOrd="0" presId="urn:microsoft.com/office/officeart/2005/8/layout/process5#1"/>
    <dgm:cxn modelId="{600AC732-1DA5-6648-831C-E59DF8686B62}" type="presParOf" srcId="{014ABB3B-DB10-4A8C-A185-3787A918907C}" destId="{D7874B65-EA0D-4128-B6AA-55F22D839036}" srcOrd="8" destOrd="0" presId="urn:microsoft.com/office/officeart/2005/8/layout/process5#1"/>
    <dgm:cxn modelId="{51CCC3F2-0B72-3B4E-9ABA-04467C255517}" type="presParOf" srcId="{014ABB3B-DB10-4A8C-A185-3787A918907C}" destId="{62872891-628B-4796-BFC5-AF99FBA2A179}" srcOrd="9" destOrd="0" presId="urn:microsoft.com/office/officeart/2005/8/layout/process5#1"/>
    <dgm:cxn modelId="{F88EBF71-3C2C-5B4A-913E-BDC747DFB8C4}" type="presParOf" srcId="{62872891-628B-4796-BFC5-AF99FBA2A179}" destId="{60423B05-14DE-4385-8148-52684E48751A}" srcOrd="0" destOrd="0" presId="urn:microsoft.com/office/officeart/2005/8/layout/process5#1"/>
    <dgm:cxn modelId="{4C0B0F29-20AB-6944-8914-2BB0ED19BE22}" type="presParOf" srcId="{014ABB3B-DB10-4A8C-A185-3787A918907C}" destId="{A3866C8A-AD39-4141-8633-C19E112A2029}" srcOrd="10" destOrd="0" presId="urn:microsoft.com/office/officeart/2005/8/layout/process5#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3F478D75-41B5-0842-AA82-B37CA950D0A5}" type="presOf" srcId="{F05BBA42-D7AF-4BA0-8C3F-85B1FE28E48F}" destId="{18DB143D-9E27-4E02-AFA5-F665953CBC10}" srcOrd="0" destOrd="0" presId="urn:microsoft.com/office/officeart/2009/3/layout/HorizontalOrganizationChart"/>
    <dgm:cxn modelId="{426A4676-169A-8744-9F70-2C8B061C1C7D}" type="presOf" srcId="{E2369F6E-DA59-4F6E-BD69-6CAA013A82BE}" destId="{CD82D2C2-9EF5-4CA0-9CEE-9265A38A1F4A}" srcOrd="0" destOrd="0" presId="urn:microsoft.com/office/officeart/2009/3/layout/HorizontalOrganizationChart"/>
    <dgm:cxn modelId="{8558717D-FBDB-8340-8B29-B1D70B6DE330}" type="presOf" srcId="{57E64457-75B6-40DF-86BF-80888D7FBBC5}" destId="{72A5A8A1-C34D-4CC9-B014-4EDC4C60B5CB}" srcOrd="0" destOrd="0" presId="urn:microsoft.com/office/officeart/2009/3/layout/HorizontalOrganizationChart"/>
    <dgm:cxn modelId="{4FA582C4-925E-2C4D-A0C8-5C4267A167D6}" type="presOf" srcId="{7638F483-EC40-4669-A117-0C6040B4A66B}" destId="{A4529214-DB2D-4B21-8831-F60F2A376559}"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365E2F4D-1F1F-334A-8EEC-99663066972E}" type="presOf" srcId="{9AC2E227-803C-4016-BF2C-9291B6CAA290}" destId="{2A2AFDF2-2568-44F8-842C-3BFD70D9F2B1}" srcOrd="0" destOrd="0" presId="urn:microsoft.com/office/officeart/2009/3/layout/HorizontalOrganizationChart"/>
    <dgm:cxn modelId="{C0CD0285-634D-0148-A18E-A833B41CA37B}"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B6D0740-8B9D-BD4F-A301-C914F724878E}" type="presOf" srcId="{9AC2E227-803C-4016-BF2C-9291B6CAA290}" destId="{9CD41DA5-A8A9-4189-B933-DCF665F7DF2D}" srcOrd="1" destOrd="0" presId="urn:microsoft.com/office/officeart/2009/3/layout/HorizontalOrganizationChart"/>
    <dgm:cxn modelId="{E10AECC3-10B0-2F49-BF82-3136500AAA66}" type="presOf" srcId="{3FA44A42-E0AE-412C-8071-9A37D30DD567}" destId="{22C8BBC7-02FA-4EF0-899A-834C1FEE39E3}"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51C9C35F-75D9-AC41-A9EF-BA2A0ED65C14}" type="presOf" srcId="{87585F0D-6A81-F747-99EB-D14B33EBB618}" destId="{BCDD8BD9-F9D2-4C44-AB56-5005F5FB7B08}" srcOrd="1" destOrd="0" presId="urn:microsoft.com/office/officeart/2009/3/layout/HorizontalOrganizationChart"/>
    <dgm:cxn modelId="{56F8722C-9C09-EA40-BC79-9E9EF547C9CF}" type="presOf" srcId="{18A5DCF8-381A-9740-A1DC-D1A5033A3647}" destId="{B94BF64B-9716-424E-A851-42E8E7B2B9A7}" srcOrd="0" destOrd="0" presId="urn:microsoft.com/office/officeart/2009/3/layout/HorizontalOrganizationChart"/>
    <dgm:cxn modelId="{7BCD4421-7143-BB43-ACE6-E863A2C4CAF3}" type="presOf" srcId="{87585F0D-6A81-F747-99EB-D14B33EBB618}" destId="{A73C4A40-2D47-BF42-9EF8-B3BEE9451F45}" srcOrd="0" destOrd="0" presId="urn:microsoft.com/office/officeart/2009/3/layout/HorizontalOrganizationChart"/>
    <dgm:cxn modelId="{22D0C6DD-2849-CC42-B755-85B13894AEC1}" type="presOf" srcId="{7638F483-EC40-4669-A117-0C6040B4A66B}" destId="{86A07B8D-FF15-4EFF-8681-05A46BF1E797}"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31D68C64-916C-B04A-8D82-C8EACB51A730}" type="presParOf" srcId="{18DB143D-9E27-4E02-AFA5-F665953CBC10}" destId="{07E01157-B979-4F6B-B892-75DB2A2B8B0F}" srcOrd="0" destOrd="0" presId="urn:microsoft.com/office/officeart/2009/3/layout/HorizontalOrganizationChart"/>
    <dgm:cxn modelId="{5211BE85-2A3C-FB42-882D-28A102AEAC93}" type="presParOf" srcId="{07E01157-B979-4F6B-B892-75DB2A2B8B0F}" destId="{F686C23F-604E-4653-B2CB-27DBB6BED631}" srcOrd="0" destOrd="0" presId="urn:microsoft.com/office/officeart/2009/3/layout/HorizontalOrganizationChart"/>
    <dgm:cxn modelId="{C857608D-4DBF-A442-8082-765604D070A3}" type="presParOf" srcId="{F686C23F-604E-4653-B2CB-27DBB6BED631}" destId="{2A2AFDF2-2568-44F8-842C-3BFD70D9F2B1}" srcOrd="0" destOrd="0" presId="urn:microsoft.com/office/officeart/2009/3/layout/HorizontalOrganizationChart"/>
    <dgm:cxn modelId="{E48CC1BB-2C08-C24A-8ED7-BD5773608317}" type="presParOf" srcId="{F686C23F-604E-4653-B2CB-27DBB6BED631}" destId="{9CD41DA5-A8A9-4189-B933-DCF665F7DF2D}" srcOrd="1" destOrd="0" presId="urn:microsoft.com/office/officeart/2009/3/layout/HorizontalOrganizationChart"/>
    <dgm:cxn modelId="{54ECD2B9-57FF-3C44-9189-734F856EEB54}" type="presParOf" srcId="{07E01157-B979-4F6B-B892-75DB2A2B8B0F}" destId="{96876921-77F4-4E08-9148-E99125692808}" srcOrd="1" destOrd="0" presId="urn:microsoft.com/office/officeart/2009/3/layout/HorizontalOrganizationChart"/>
    <dgm:cxn modelId="{890A81B1-B741-674B-BDDB-1F067C4FC055}" type="presParOf" srcId="{96876921-77F4-4E08-9148-E99125692808}" destId="{CD82D2C2-9EF5-4CA0-9CEE-9265A38A1F4A}" srcOrd="0" destOrd="0" presId="urn:microsoft.com/office/officeart/2009/3/layout/HorizontalOrganizationChart"/>
    <dgm:cxn modelId="{05830686-27B4-7446-95AC-A1442357165A}" type="presParOf" srcId="{96876921-77F4-4E08-9148-E99125692808}" destId="{9441C830-A66B-4AFB-9252-8069549D4F0A}" srcOrd="1" destOrd="0" presId="urn:microsoft.com/office/officeart/2009/3/layout/HorizontalOrganizationChart"/>
    <dgm:cxn modelId="{36E031B3-FD7E-C743-8485-3F0813DDCBFB}" type="presParOf" srcId="{9441C830-A66B-4AFB-9252-8069549D4F0A}" destId="{FEAC7974-4462-4948-9F19-4D53C38CC88A}" srcOrd="0" destOrd="0" presId="urn:microsoft.com/office/officeart/2009/3/layout/HorizontalOrganizationChart"/>
    <dgm:cxn modelId="{86B02737-7C00-8C48-A4EF-A783B50426A3}" type="presParOf" srcId="{FEAC7974-4462-4948-9F19-4D53C38CC88A}" destId="{22C8BBC7-02FA-4EF0-899A-834C1FEE39E3}" srcOrd="0" destOrd="0" presId="urn:microsoft.com/office/officeart/2009/3/layout/HorizontalOrganizationChart"/>
    <dgm:cxn modelId="{7A0036D5-49EF-874F-A246-3E730FBD84AF}" type="presParOf" srcId="{FEAC7974-4462-4948-9F19-4D53C38CC88A}" destId="{CBD704CC-8D6F-4C39-AFA6-3825EE74A965}" srcOrd="1" destOrd="0" presId="urn:microsoft.com/office/officeart/2009/3/layout/HorizontalOrganizationChart"/>
    <dgm:cxn modelId="{154A2DB4-7645-AF4D-99A7-6305CAB9D6A2}" type="presParOf" srcId="{9441C830-A66B-4AFB-9252-8069549D4F0A}" destId="{C4FE27A9-6818-468D-8F72-5DEAE64958BC}" srcOrd="1" destOrd="0" presId="urn:microsoft.com/office/officeart/2009/3/layout/HorizontalOrganizationChart"/>
    <dgm:cxn modelId="{CEB500D9-80D7-CA46-B496-F7A0523B3C35}" type="presParOf" srcId="{9441C830-A66B-4AFB-9252-8069549D4F0A}" destId="{B9E24DCA-DEF6-41DD-8228-40542DF88903}" srcOrd="2" destOrd="0" presId="urn:microsoft.com/office/officeart/2009/3/layout/HorizontalOrganizationChart"/>
    <dgm:cxn modelId="{761A2AD7-3D9B-014E-A28D-7CBFE01F0E7B}" type="presParOf" srcId="{96876921-77F4-4E08-9148-E99125692808}" destId="{72A5A8A1-C34D-4CC9-B014-4EDC4C60B5CB}" srcOrd="2" destOrd="0" presId="urn:microsoft.com/office/officeart/2009/3/layout/HorizontalOrganizationChart"/>
    <dgm:cxn modelId="{1BAF029F-B9D7-1C46-8BE5-8A3E470C0AB0}" type="presParOf" srcId="{96876921-77F4-4E08-9148-E99125692808}" destId="{99464D45-2B22-432F-8F6C-3394CEC310A7}" srcOrd="3" destOrd="0" presId="urn:microsoft.com/office/officeart/2009/3/layout/HorizontalOrganizationChart"/>
    <dgm:cxn modelId="{6289AFFE-EA62-7440-800D-0C62F90F9BBB}" type="presParOf" srcId="{99464D45-2B22-432F-8F6C-3394CEC310A7}" destId="{7EEFA05D-0146-474D-BB41-35A44BBAC0EB}" srcOrd="0" destOrd="0" presId="urn:microsoft.com/office/officeart/2009/3/layout/HorizontalOrganizationChart"/>
    <dgm:cxn modelId="{F2E96F2A-A32C-7D4A-8FE4-0BA5B269732C}" type="presParOf" srcId="{7EEFA05D-0146-474D-BB41-35A44BBAC0EB}" destId="{86A07B8D-FF15-4EFF-8681-05A46BF1E797}" srcOrd="0" destOrd="0" presId="urn:microsoft.com/office/officeart/2009/3/layout/HorizontalOrganizationChart"/>
    <dgm:cxn modelId="{D4F048BF-D9F9-6442-8642-0990454615DF}" type="presParOf" srcId="{7EEFA05D-0146-474D-BB41-35A44BBAC0EB}" destId="{A4529214-DB2D-4B21-8831-F60F2A376559}" srcOrd="1" destOrd="0" presId="urn:microsoft.com/office/officeart/2009/3/layout/HorizontalOrganizationChart"/>
    <dgm:cxn modelId="{02B18D60-DFE9-4A42-9C17-792CF9FD06E5}" type="presParOf" srcId="{99464D45-2B22-432F-8F6C-3394CEC310A7}" destId="{4C9D6515-EA4F-4DBF-A8FE-0711C70136B1}" srcOrd="1" destOrd="0" presId="urn:microsoft.com/office/officeart/2009/3/layout/HorizontalOrganizationChart"/>
    <dgm:cxn modelId="{6D773CD0-DCE4-9042-A756-D5B38EE320CB}" type="presParOf" srcId="{99464D45-2B22-432F-8F6C-3394CEC310A7}" destId="{686779DB-34D3-4F60-84B6-A35826FF3C2A}" srcOrd="2" destOrd="0" presId="urn:microsoft.com/office/officeart/2009/3/layout/HorizontalOrganizationChart"/>
    <dgm:cxn modelId="{56D866B0-9B06-3E46-98C5-243938A1C96E}" type="presParOf" srcId="{96876921-77F4-4E08-9148-E99125692808}" destId="{B94BF64B-9716-424E-A851-42E8E7B2B9A7}" srcOrd="4" destOrd="0" presId="urn:microsoft.com/office/officeart/2009/3/layout/HorizontalOrganizationChart"/>
    <dgm:cxn modelId="{C493CD48-6F17-FB42-9816-4CAFC8116C54}" type="presParOf" srcId="{96876921-77F4-4E08-9148-E99125692808}" destId="{31E814C1-FFDD-BA48-BF9D-F3C8FF892503}" srcOrd="5" destOrd="0" presId="urn:microsoft.com/office/officeart/2009/3/layout/HorizontalOrganizationChart"/>
    <dgm:cxn modelId="{2F6C27C2-E36A-A64F-A013-B953C10A1766}" type="presParOf" srcId="{31E814C1-FFDD-BA48-BF9D-F3C8FF892503}" destId="{1780440E-D92A-B040-A710-F8D875101E05}" srcOrd="0" destOrd="0" presId="urn:microsoft.com/office/officeart/2009/3/layout/HorizontalOrganizationChart"/>
    <dgm:cxn modelId="{ABC2D1B4-E1A1-954B-91F0-0B6D0835495A}" type="presParOf" srcId="{1780440E-D92A-B040-A710-F8D875101E05}" destId="{A73C4A40-2D47-BF42-9EF8-B3BEE9451F45}" srcOrd="0" destOrd="0" presId="urn:microsoft.com/office/officeart/2009/3/layout/HorizontalOrganizationChart"/>
    <dgm:cxn modelId="{12F9D66E-5D26-4E41-8626-4FEB4E63624D}" type="presParOf" srcId="{1780440E-D92A-B040-A710-F8D875101E05}" destId="{BCDD8BD9-F9D2-4C44-AB56-5005F5FB7B08}" srcOrd="1" destOrd="0" presId="urn:microsoft.com/office/officeart/2009/3/layout/HorizontalOrganizationChart"/>
    <dgm:cxn modelId="{C7AE0BCF-E705-0248-BFC6-56242271DCD0}" type="presParOf" srcId="{31E814C1-FFDD-BA48-BF9D-F3C8FF892503}" destId="{B22D4294-1D49-E046-9CF9-7B480D0762E6}" srcOrd="1" destOrd="0" presId="urn:microsoft.com/office/officeart/2009/3/layout/HorizontalOrganizationChart"/>
    <dgm:cxn modelId="{351AA847-EDD4-D341-BB08-C98532824E88}" type="presParOf" srcId="{31E814C1-FFDD-BA48-BF9D-F3C8FF892503}" destId="{E1D0C206-488D-6348-BEA7-1FE8B1679EF7}" srcOrd="2" destOrd="0" presId="urn:microsoft.com/office/officeart/2009/3/layout/HorizontalOrganizationChart"/>
    <dgm:cxn modelId="{EEEFEF42-CB47-E443-B947-7F9082575FE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42437A08-745B-FB48-9F13-1A07A3B6011A}" type="presOf" srcId="{9AC2E227-803C-4016-BF2C-9291B6CAA290}" destId="{2A2AFDF2-2568-44F8-842C-3BFD70D9F2B1}" srcOrd="0" destOrd="0" presId="urn:microsoft.com/office/officeart/2009/3/layout/HorizontalOrganizationChart"/>
    <dgm:cxn modelId="{C9EE0CD6-502C-B040-8B90-B292962FBDA4}" type="presOf" srcId="{3FA44A42-E0AE-412C-8071-9A37D30DD567}" destId="{22C8BBC7-02FA-4EF0-899A-834C1FEE39E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A7821D1A-A317-1D41-A645-6B4271C5A68F}" type="presOf" srcId="{3FA44A42-E0AE-412C-8071-9A37D30DD567}" destId="{CBD704CC-8D6F-4C39-AFA6-3825EE74A965}" srcOrd="1" destOrd="0" presId="urn:microsoft.com/office/officeart/2009/3/layout/HorizontalOrganizationChart"/>
    <dgm:cxn modelId="{CBAFADEA-4747-7841-A275-9C57334FD8F1}" type="presOf" srcId="{87585F0D-6A81-F747-99EB-D14B33EBB618}" destId="{A73C4A40-2D47-BF42-9EF8-B3BEE9451F45}" srcOrd="0" destOrd="0" presId="urn:microsoft.com/office/officeart/2009/3/layout/HorizontalOrganizationChart"/>
    <dgm:cxn modelId="{BB4ECF82-A95D-564D-A37E-2772E9A08712}" type="presOf" srcId="{E2369F6E-DA59-4F6E-BD69-6CAA013A82BE}" destId="{CD82D2C2-9EF5-4CA0-9CEE-9265A38A1F4A}" srcOrd="0" destOrd="0" presId="urn:microsoft.com/office/officeart/2009/3/layout/HorizontalOrganizationChart"/>
    <dgm:cxn modelId="{AF30A396-B7E7-A842-B2AE-74BDDEB40C66}" type="presOf" srcId="{7638F483-EC40-4669-A117-0C6040B4A66B}" destId="{A4529214-DB2D-4B21-8831-F60F2A376559}" srcOrd="1" destOrd="0" presId="urn:microsoft.com/office/officeart/2009/3/layout/HorizontalOrganizationChart"/>
    <dgm:cxn modelId="{72E57864-FA1C-8949-A366-A601A65F8B7B}"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4C75AD0-3F7E-E64B-9F5A-678ECA01EF23}"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47FE3F1-BE20-3047-957F-2A4A06DBC685}" type="presOf" srcId="{57E64457-75B6-40DF-86BF-80888D7FBBC5}" destId="{72A5A8A1-C34D-4CC9-B014-4EDC4C60B5CB}" srcOrd="0" destOrd="0" presId="urn:microsoft.com/office/officeart/2009/3/layout/HorizontalOrganizationChart"/>
    <dgm:cxn modelId="{72F03180-54EE-2049-A725-E35F54AE3AFD}" type="presOf" srcId="{18A5DCF8-381A-9740-A1DC-D1A5033A3647}" destId="{B94BF64B-9716-424E-A851-42E8E7B2B9A7}" srcOrd="0" destOrd="0" presId="urn:microsoft.com/office/officeart/2009/3/layout/HorizontalOrganizationChart"/>
    <dgm:cxn modelId="{1C7D8417-A33A-3445-A3A9-5DD5EBB8842D}" type="presOf" srcId="{F05BBA42-D7AF-4BA0-8C3F-85B1FE28E48F}" destId="{18DB143D-9E27-4E02-AFA5-F665953CBC10}" srcOrd="0" destOrd="0" presId="urn:microsoft.com/office/officeart/2009/3/layout/HorizontalOrganizationChart"/>
    <dgm:cxn modelId="{CBCDE5FA-512A-D14B-A79C-F36071227721}" type="presOf" srcId="{9AC2E227-803C-4016-BF2C-9291B6CAA290}" destId="{9CD41DA5-A8A9-4189-B933-DCF665F7DF2D}" srcOrd="1"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E8B1DE64-1DE9-1847-88EE-E0FC0B740C70}" type="presParOf" srcId="{18DB143D-9E27-4E02-AFA5-F665953CBC10}" destId="{07E01157-B979-4F6B-B892-75DB2A2B8B0F}" srcOrd="0" destOrd="0" presId="urn:microsoft.com/office/officeart/2009/3/layout/HorizontalOrganizationChart"/>
    <dgm:cxn modelId="{7534E5DF-E190-B342-8EB8-A50A31984307}" type="presParOf" srcId="{07E01157-B979-4F6B-B892-75DB2A2B8B0F}" destId="{F686C23F-604E-4653-B2CB-27DBB6BED631}" srcOrd="0" destOrd="0" presId="urn:microsoft.com/office/officeart/2009/3/layout/HorizontalOrganizationChart"/>
    <dgm:cxn modelId="{DB10E4FA-C6C6-1B44-840D-7D23147E9BCC}" type="presParOf" srcId="{F686C23F-604E-4653-B2CB-27DBB6BED631}" destId="{2A2AFDF2-2568-44F8-842C-3BFD70D9F2B1}" srcOrd="0" destOrd="0" presId="urn:microsoft.com/office/officeart/2009/3/layout/HorizontalOrganizationChart"/>
    <dgm:cxn modelId="{BB2915FF-2027-4C4D-86D8-2542DE933902}" type="presParOf" srcId="{F686C23F-604E-4653-B2CB-27DBB6BED631}" destId="{9CD41DA5-A8A9-4189-B933-DCF665F7DF2D}" srcOrd="1" destOrd="0" presId="urn:microsoft.com/office/officeart/2009/3/layout/HorizontalOrganizationChart"/>
    <dgm:cxn modelId="{2A513324-DE88-F54C-8EFD-D45E9653F752}" type="presParOf" srcId="{07E01157-B979-4F6B-B892-75DB2A2B8B0F}" destId="{96876921-77F4-4E08-9148-E99125692808}" srcOrd="1" destOrd="0" presId="urn:microsoft.com/office/officeart/2009/3/layout/HorizontalOrganizationChart"/>
    <dgm:cxn modelId="{4A98542E-575F-0A49-8FF1-0EA0D78C7011}" type="presParOf" srcId="{96876921-77F4-4E08-9148-E99125692808}" destId="{CD82D2C2-9EF5-4CA0-9CEE-9265A38A1F4A}" srcOrd="0" destOrd="0" presId="urn:microsoft.com/office/officeart/2009/3/layout/HorizontalOrganizationChart"/>
    <dgm:cxn modelId="{CC8489D8-5DD0-DF42-8B07-B56CD864953A}" type="presParOf" srcId="{96876921-77F4-4E08-9148-E99125692808}" destId="{9441C830-A66B-4AFB-9252-8069549D4F0A}" srcOrd="1" destOrd="0" presId="urn:microsoft.com/office/officeart/2009/3/layout/HorizontalOrganizationChart"/>
    <dgm:cxn modelId="{249B1FEC-C5DF-9B41-A2DD-A7385301A385}" type="presParOf" srcId="{9441C830-A66B-4AFB-9252-8069549D4F0A}" destId="{FEAC7974-4462-4948-9F19-4D53C38CC88A}" srcOrd="0" destOrd="0" presId="urn:microsoft.com/office/officeart/2009/3/layout/HorizontalOrganizationChart"/>
    <dgm:cxn modelId="{F5365F10-C667-7842-BDD3-B3EC2812AF04}" type="presParOf" srcId="{FEAC7974-4462-4948-9F19-4D53C38CC88A}" destId="{22C8BBC7-02FA-4EF0-899A-834C1FEE39E3}" srcOrd="0" destOrd="0" presId="urn:microsoft.com/office/officeart/2009/3/layout/HorizontalOrganizationChart"/>
    <dgm:cxn modelId="{B821BF89-6B44-B041-8F95-B15B6F23D822}" type="presParOf" srcId="{FEAC7974-4462-4948-9F19-4D53C38CC88A}" destId="{CBD704CC-8D6F-4C39-AFA6-3825EE74A965}" srcOrd="1" destOrd="0" presId="urn:microsoft.com/office/officeart/2009/3/layout/HorizontalOrganizationChart"/>
    <dgm:cxn modelId="{14F8DCE5-5EB1-6C47-8297-B24B26E17C73}" type="presParOf" srcId="{9441C830-A66B-4AFB-9252-8069549D4F0A}" destId="{C4FE27A9-6818-468D-8F72-5DEAE64958BC}" srcOrd="1" destOrd="0" presId="urn:microsoft.com/office/officeart/2009/3/layout/HorizontalOrganizationChart"/>
    <dgm:cxn modelId="{80263D32-5B5C-FE47-B568-05B3465B48E3}" type="presParOf" srcId="{9441C830-A66B-4AFB-9252-8069549D4F0A}" destId="{B9E24DCA-DEF6-41DD-8228-40542DF88903}" srcOrd="2" destOrd="0" presId="urn:microsoft.com/office/officeart/2009/3/layout/HorizontalOrganizationChart"/>
    <dgm:cxn modelId="{8730F4B8-A6D0-EB40-BF33-40EC218963CC}" type="presParOf" srcId="{96876921-77F4-4E08-9148-E99125692808}" destId="{72A5A8A1-C34D-4CC9-B014-4EDC4C60B5CB}" srcOrd="2" destOrd="0" presId="urn:microsoft.com/office/officeart/2009/3/layout/HorizontalOrganizationChart"/>
    <dgm:cxn modelId="{6BAF473C-78B0-8643-ABBD-AEB796202B90}" type="presParOf" srcId="{96876921-77F4-4E08-9148-E99125692808}" destId="{99464D45-2B22-432F-8F6C-3394CEC310A7}" srcOrd="3" destOrd="0" presId="urn:microsoft.com/office/officeart/2009/3/layout/HorizontalOrganizationChart"/>
    <dgm:cxn modelId="{71867145-1B92-AF45-B6BE-FE3ABB829ADF}" type="presParOf" srcId="{99464D45-2B22-432F-8F6C-3394CEC310A7}" destId="{7EEFA05D-0146-474D-BB41-35A44BBAC0EB}" srcOrd="0" destOrd="0" presId="urn:microsoft.com/office/officeart/2009/3/layout/HorizontalOrganizationChart"/>
    <dgm:cxn modelId="{B817DC2E-54CD-634C-A1F3-36838C03E8D7}" type="presParOf" srcId="{7EEFA05D-0146-474D-BB41-35A44BBAC0EB}" destId="{86A07B8D-FF15-4EFF-8681-05A46BF1E797}" srcOrd="0" destOrd="0" presId="urn:microsoft.com/office/officeart/2009/3/layout/HorizontalOrganizationChart"/>
    <dgm:cxn modelId="{CE4501C5-71B5-B34F-899D-C20C9B4D080E}" type="presParOf" srcId="{7EEFA05D-0146-474D-BB41-35A44BBAC0EB}" destId="{A4529214-DB2D-4B21-8831-F60F2A376559}" srcOrd="1" destOrd="0" presId="urn:microsoft.com/office/officeart/2009/3/layout/HorizontalOrganizationChart"/>
    <dgm:cxn modelId="{E4B51ACA-E32F-0D4B-84D0-8A0D31E206EB}" type="presParOf" srcId="{99464D45-2B22-432F-8F6C-3394CEC310A7}" destId="{4C9D6515-EA4F-4DBF-A8FE-0711C70136B1}" srcOrd="1" destOrd="0" presId="urn:microsoft.com/office/officeart/2009/3/layout/HorizontalOrganizationChart"/>
    <dgm:cxn modelId="{18ED95D6-B1B0-9149-969C-398527EEAA72}" type="presParOf" srcId="{99464D45-2B22-432F-8F6C-3394CEC310A7}" destId="{686779DB-34D3-4F60-84B6-A35826FF3C2A}" srcOrd="2" destOrd="0" presId="urn:microsoft.com/office/officeart/2009/3/layout/HorizontalOrganizationChart"/>
    <dgm:cxn modelId="{AF016018-2C4E-CA40-AFB5-DD1BC11FA6D7}" type="presParOf" srcId="{96876921-77F4-4E08-9148-E99125692808}" destId="{B94BF64B-9716-424E-A851-42E8E7B2B9A7}" srcOrd="4" destOrd="0" presId="urn:microsoft.com/office/officeart/2009/3/layout/HorizontalOrganizationChart"/>
    <dgm:cxn modelId="{92902C95-C475-714B-98D6-4012088D7AF9}" type="presParOf" srcId="{96876921-77F4-4E08-9148-E99125692808}" destId="{31E814C1-FFDD-BA48-BF9D-F3C8FF892503}" srcOrd="5" destOrd="0" presId="urn:microsoft.com/office/officeart/2009/3/layout/HorizontalOrganizationChart"/>
    <dgm:cxn modelId="{DECE2371-4C70-7B40-9DF0-7CF142D4BDE7}" type="presParOf" srcId="{31E814C1-FFDD-BA48-BF9D-F3C8FF892503}" destId="{1780440E-D92A-B040-A710-F8D875101E05}" srcOrd="0" destOrd="0" presId="urn:microsoft.com/office/officeart/2009/3/layout/HorizontalOrganizationChart"/>
    <dgm:cxn modelId="{987A667C-3BC7-AC46-9A4C-30D3EF690C2E}" type="presParOf" srcId="{1780440E-D92A-B040-A710-F8D875101E05}" destId="{A73C4A40-2D47-BF42-9EF8-B3BEE9451F45}" srcOrd="0" destOrd="0" presId="urn:microsoft.com/office/officeart/2009/3/layout/HorizontalOrganizationChart"/>
    <dgm:cxn modelId="{AA20F1A9-E395-D941-8F70-1A359FAC7C18}" type="presParOf" srcId="{1780440E-D92A-B040-A710-F8D875101E05}" destId="{BCDD8BD9-F9D2-4C44-AB56-5005F5FB7B08}" srcOrd="1" destOrd="0" presId="urn:microsoft.com/office/officeart/2009/3/layout/HorizontalOrganizationChart"/>
    <dgm:cxn modelId="{DCB0C11B-1790-3842-A651-6F368970424D}" type="presParOf" srcId="{31E814C1-FFDD-BA48-BF9D-F3C8FF892503}" destId="{B22D4294-1D49-E046-9CF9-7B480D0762E6}" srcOrd="1" destOrd="0" presId="urn:microsoft.com/office/officeart/2009/3/layout/HorizontalOrganizationChart"/>
    <dgm:cxn modelId="{DE71B6F9-D490-A240-BAD4-EBBA2E2F4951}" type="presParOf" srcId="{31E814C1-FFDD-BA48-BF9D-F3C8FF892503}" destId="{E1D0C206-488D-6348-BEA7-1FE8B1679EF7}" srcOrd="2" destOrd="0" presId="urn:microsoft.com/office/officeart/2009/3/layout/HorizontalOrganizationChart"/>
    <dgm:cxn modelId="{97642967-8745-B948-B6C3-3B50313AD7E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C8F2001C-3246-AF4F-9CA5-3037B10CB198}" type="presOf" srcId="{18A5DCF8-381A-9740-A1DC-D1A5033A3647}" destId="{B94BF64B-9716-424E-A851-42E8E7B2B9A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4A553780-69B5-D04A-8395-9646C88B4D69}" type="presOf" srcId="{57E64457-75B6-40DF-86BF-80888D7FBBC5}" destId="{72A5A8A1-C34D-4CC9-B014-4EDC4C60B5CB}" srcOrd="0" destOrd="0" presId="urn:microsoft.com/office/officeart/2009/3/layout/HorizontalOrganizationChart"/>
    <dgm:cxn modelId="{20102927-FB26-F142-973B-76D1FABECD46}" type="presOf" srcId="{9AC2E227-803C-4016-BF2C-9291B6CAA290}" destId="{9CD41DA5-A8A9-4189-B933-DCF665F7DF2D}" srcOrd="1" destOrd="0" presId="urn:microsoft.com/office/officeart/2009/3/layout/HorizontalOrganizationChart"/>
    <dgm:cxn modelId="{7D9993B9-50DB-1842-B75C-BE73B318C857}" type="presOf" srcId="{87585F0D-6A81-F747-99EB-D14B33EBB618}" destId="{A73C4A40-2D47-BF42-9EF8-B3BEE9451F45}"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2EA8049A-3738-8B4D-A740-6D2D24FDE6E1}" type="presOf" srcId="{3FA44A42-E0AE-412C-8071-9A37D30DD567}" destId="{22C8BBC7-02FA-4EF0-899A-834C1FEE39E3}" srcOrd="0" destOrd="0" presId="urn:microsoft.com/office/officeart/2009/3/layout/HorizontalOrganizationChart"/>
    <dgm:cxn modelId="{36B80CA1-B813-9945-9A48-AE244B0016A2}" type="presOf" srcId="{E2369F6E-DA59-4F6E-BD69-6CAA013A82BE}" destId="{CD82D2C2-9EF5-4CA0-9CEE-9265A38A1F4A}" srcOrd="0" destOrd="0" presId="urn:microsoft.com/office/officeart/2009/3/layout/HorizontalOrganizationChart"/>
    <dgm:cxn modelId="{16DC8BD7-0AD5-4C41-828A-90F74BF72012}" type="presOf" srcId="{7638F483-EC40-4669-A117-0C6040B4A66B}" destId="{A4529214-DB2D-4B21-8831-F60F2A376559}" srcOrd="1" destOrd="0" presId="urn:microsoft.com/office/officeart/2009/3/layout/HorizontalOrganizationChart"/>
    <dgm:cxn modelId="{62E7FAED-97BA-4741-9484-123A0BBCA1F7}" type="presOf" srcId="{7638F483-EC40-4669-A117-0C6040B4A66B}" destId="{86A07B8D-FF15-4EFF-8681-05A46BF1E797}" srcOrd="0" destOrd="0" presId="urn:microsoft.com/office/officeart/2009/3/layout/HorizontalOrganizationChart"/>
    <dgm:cxn modelId="{D0DE935E-F21E-E649-9D88-5335C0EF3BC6}" type="presOf" srcId="{3FA44A42-E0AE-412C-8071-9A37D30DD567}" destId="{CBD704CC-8D6F-4C39-AFA6-3825EE74A965}"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B2E67D88-0140-C646-8C48-AE4C3A03E7FC}" type="presOf" srcId="{87585F0D-6A81-F747-99EB-D14B33EBB618}" destId="{BCDD8BD9-F9D2-4C44-AB56-5005F5FB7B08}" srcOrd="1" destOrd="0" presId="urn:microsoft.com/office/officeart/2009/3/layout/HorizontalOrganizationChart"/>
    <dgm:cxn modelId="{4EDB6C1C-3DFF-5748-88BD-D8A93C993E4C}" type="presOf" srcId="{F05BBA42-D7AF-4BA0-8C3F-85B1FE28E48F}" destId="{18DB143D-9E27-4E02-AFA5-F665953CBC10}"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FFE09351-5A2C-A643-A7F6-3811B5F5D9E0}" type="presOf" srcId="{9AC2E227-803C-4016-BF2C-9291B6CAA290}" destId="{2A2AFDF2-2568-44F8-842C-3BFD70D9F2B1}" srcOrd="0" destOrd="0" presId="urn:microsoft.com/office/officeart/2009/3/layout/HorizontalOrganizationChart"/>
    <dgm:cxn modelId="{73F4DD08-5017-BE49-9C5A-3C82A2C94734}" type="presParOf" srcId="{18DB143D-9E27-4E02-AFA5-F665953CBC10}" destId="{07E01157-B979-4F6B-B892-75DB2A2B8B0F}" srcOrd="0" destOrd="0" presId="urn:microsoft.com/office/officeart/2009/3/layout/HorizontalOrganizationChart"/>
    <dgm:cxn modelId="{91EA5DA2-3696-AF43-B900-2071C0A76787}" type="presParOf" srcId="{07E01157-B979-4F6B-B892-75DB2A2B8B0F}" destId="{F686C23F-604E-4653-B2CB-27DBB6BED631}" srcOrd="0" destOrd="0" presId="urn:microsoft.com/office/officeart/2009/3/layout/HorizontalOrganizationChart"/>
    <dgm:cxn modelId="{3FB62E8C-2483-E24E-8686-B52E59DAF71F}" type="presParOf" srcId="{F686C23F-604E-4653-B2CB-27DBB6BED631}" destId="{2A2AFDF2-2568-44F8-842C-3BFD70D9F2B1}" srcOrd="0" destOrd="0" presId="urn:microsoft.com/office/officeart/2009/3/layout/HorizontalOrganizationChart"/>
    <dgm:cxn modelId="{248ADC36-FD31-9C4A-940B-AA6BF5AAB4A5}" type="presParOf" srcId="{F686C23F-604E-4653-B2CB-27DBB6BED631}" destId="{9CD41DA5-A8A9-4189-B933-DCF665F7DF2D}" srcOrd="1" destOrd="0" presId="urn:microsoft.com/office/officeart/2009/3/layout/HorizontalOrganizationChart"/>
    <dgm:cxn modelId="{A1CFA900-9DB9-B144-B23B-B949521A1B44}" type="presParOf" srcId="{07E01157-B979-4F6B-B892-75DB2A2B8B0F}" destId="{96876921-77F4-4E08-9148-E99125692808}" srcOrd="1" destOrd="0" presId="urn:microsoft.com/office/officeart/2009/3/layout/HorizontalOrganizationChart"/>
    <dgm:cxn modelId="{5605F714-807C-4943-B97F-B877C8024E3B}" type="presParOf" srcId="{96876921-77F4-4E08-9148-E99125692808}" destId="{CD82D2C2-9EF5-4CA0-9CEE-9265A38A1F4A}" srcOrd="0" destOrd="0" presId="urn:microsoft.com/office/officeart/2009/3/layout/HorizontalOrganizationChart"/>
    <dgm:cxn modelId="{BEEC3161-E6E6-984A-99F0-FF5C848354B6}" type="presParOf" srcId="{96876921-77F4-4E08-9148-E99125692808}" destId="{9441C830-A66B-4AFB-9252-8069549D4F0A}" srcOrd="1" destOrd="0" presId="urn:microsoft.com/office/officeart/2009/3/layout/HorizontalOrganizationChart"/>
    <dgm:cxn modelId="{1F47161C-E791-9E40-B672-DB2ECFF8AF5C}" type="presParOf" srcId="{9441C830-A66B-4AFB-9252-8069549D4F0A}" destId="{FEAC7974-4462-4948-9F19-4D53C38CC88A}" srcOrd="0" destOrd="0" presId="urn:microsoft.com/office/officeart/2009/3/layout/HorizontalOrganizationChart"/>
    <dgm:cxn modelId="{41B9FE86-8336-534A-B845-1934C7491F6E}" type="presParOf" srcId="{FEAC7974-4462-4948-9F19-4D53C38CC88A}" destId="{22C8BBC7-02FA-4EF0-899A-834C1FEE39E3}" srcOrd="0" destOrd="0" presId="urn:microsoft.com/office/officeart/2009/3/layout/HorizontalOrganizationChart"/>
    <dgm:cxn modelId="{AD5AEB81-0B67-CF44-85F1-A305DE7D64FB}" type="presParOf" srcId="{FEAC7974-4462-4948-9F19-4D53C38CC88A}" destId="{CBD704CC-8D6F-4C39-AFA6-3825EE74A965}" srcOrd="1" destOrd="0" presId="urn:microsoft.com/office/officeart/2009/3/layout/HorizontalOrganizationChart"/>
    <dgm:cxn modelId="{A9E19A71-1A4E-EC4F-AE49-7D637190ECF4}" type="presParOf" srcId="{9441C830-A66B-4AFB-9252-8069549D4F0A}" destId="{C4FE27A9-6818-468D-8F72-5DEAE64958BC}" srcOrd="1" destOrd="0" presId="urn:microsoft.com/office/officeart/2009/3/layout/HorizontalOrganizationChart"/>
    <dgm:cxn modelId="{0490E90E-8FB3-2B4E-9B0C-292DCB4CBF38}" type="presParOf" srcId="{9441C830-A66B-4AFB-9252-8069549D4F0A}" destId="{B9E24DCA-DEF6-41DD-8228-40542DF88903}" srcOrd="2" destOrd="0" presId="urn:microsoft.com/office/officeart/2009/3/layout/HorizontalOrganizationChart"/>
    <dgm:cxn modelId="{704EB57A-504D-784B-957A-C0088B642A3E}" type="presParOf" srcId="{96876921-77F4-4E08-9148-E99125692808}" destId="{72A5A8A1-C34D-4CC9-B014-4EDC4C60B5CB}" srcOrd="2" destOrd="0" presId="urn:microsoft.com/office/officeart/2009/3/layout/HorizontalOrganizationChart"/>
    <dgm:cxn modelId="{5843BA3B-C129-8549-BC6F-4FCB9AE76351}" type="presParOf" srcId="{96876921-77F4-4E08-9148-E99125692808}" destId="{99464D45-2B22-432F-8F6C-3394CEC310A7}" srcOrd="3" destOrd="0" presId="urn:microsoft.com/office/officeart/2009/3/layout/HorizontalOrganizationChart"/>
    <dgm:cxn modelId="{8663030C-A99C-6B47-8655-CAED28FCD8AF}" type="presParOf" srcId="{99464D45-2B22-432F-8F6C-3394CEC310A7}" destId="{7EEFA05D-0146-474D-BB41-35A44BBAC0EB}" srcOrd="0" destOrd="0" presId="urn:microsoft.com/office/officeart/2009/3/layout/HorizontalOrganizationChart"/>
    <dgm:cxn modelId="{27593337-4FAF-7640-84A9-732B99181EFC}" type="presParOf" srcId="{7EEFA05D-0146-474D-BB41-35A44BBAC0EB}" destId="{86A07B8D-FF15-4EFF-8681-05A46BF1E797}" srcOrd="0" destOrd="0" presId="urn:microsoft.com/office/officeart/2009/3/layout/HorizontalOrganizationChart"/>
    <dgm:cxn modelId="{C1B46BC6-63E2-EE4A-9CBE-A8B35AC4AB21}" type="presParOf" srcId="{7EEFA05D-0146-474D-BB41-35A44BBAC0EB}" destId="{A4529214-DB2D-4B21-8831-F60F2A376559}" srcOrd="1" destOrd="0" presId="urn:microsoft.com/office/officeart/2009/3/layout/HorizontalOrganizationChart"/>
    <dgm:cxn modelId="{2C3479D7-8EC7-A247-A017-1A432D8238DA}" type="presParOf" srcId="{99464D45-2B22-432F-8F6C-3394CEC310A7}" destId="{4C9D6515-EA4F-4DBF-A8FE-0711C70136B1}" srcOrd="1" destOrd="0" presId="urn:microsoft.com/office/officeart/2009/3/layout/HorizontalOrganizationChart"/>
    <dgm:cxn modelId="{EB9491A6-367D-4F44-A023-789F4C46770A}" type="presParOf" srcId="{99464D45-2B22-432F-8F6C-3394CEC310A7}" destId="{686779DB-34D3-4F60-84B6-A35826FF3C2A}" srcOrd="2" destOrd="0" presId="urn:microsoft.com/office/officeart/2009/3/layout/HorizontalOrganizationChart"/>
    <dgm:cxn modelId="{D487C7AF-B637-574F-8AB1-06FFC69E99D0}" type="presParOf" srcId="{96876921-77F4-4E08-9148-E99125692808}" destId="{B94BF64B-9716-424E-A851-42E8E7B2B9A7}" srcOrd="4" destOrd="0" presId="urn:microsoft.com/office/officeart/2009/3/layout/HorizontalOrganizationChart"/>
    <dgm:cxn modelId="{9E32DE4F-DCA2-CD48-BEE9-3279F96C38E2}" type="presParOf" srcId="{96876921-77F4-4E08-9148-E99125692808}" destId="{31E814C1-FFDD-BA48-BF9D-F3C8FF892503}" srcOrd="5" destOrd="0" presId="urn:microsoft.com/office/officeart/2009/3/layout/HorizontalOrganizationChart"/>
    <dgm:cxn modelId="{3AED9D77-33A1-1A48-A7E5-2B770A4C0E26}" type="presParOf" srcId="{31E814C1-FFDD-BA48-BF9D-F3C8FF892503}" destId="{1780440E-D92A-B040-A710-F8D875101E05}" srcOrd="0" destOrd="0" presId="urn:microsoft.com/office/officeart/2009/3/layout/HorizontalOrganizationChart"/>
    <dgm:cxn modelId="{A097ED9C-DD99-C847-8BEF-CABB249E96D5}" type="presParOf" srcId="{1780440E-D92A-B040-A710-F8D875101E05}" destId="{A73C4A40-2D47-BF42-9EF8-B3BEE9451F45}" srcOrd="0" destOrd="0" presId="urn:microsoft.com/office/officeart/2009/3/layout/HorizontalOrganizationChart"/>
    <dgm:cxn modelId="{FD837EF8-A981-D349-B501-C9D6BA55090C}" type="presParOf" srcId="{1780440E-D92A-B040-A710-F8D875101E05}" destId="{BCDD8BD9-F9D2-4C44-AB56-5005F5FB7B08}" srcOrd="1" destOrd="0" presId="urn:microsoft.com/office/officeart/2009/3/layout/HorizontalOrganizationChart"/>
    <dgm:cxn modelId="{0EF4E981-51DF-3F4A-8DC1-AEACBEE15254}" type="presParOf" srcId="{31E814C1-FFDD-BA48-BF9D-F3C8FF892503}" destId="{B22D4294-1D49-E046-9CF9-7B480D0762E6}" srcOrd="1" destOrd="0" presId="urn:microsoft.com/office/officeart/2009/3/layout/HorizontalOrganizationChart"/>
    <dgm:cxn modelId="{478A7760-F89D-9F4B-BC42-656BAD95E545}" type="presParOf" srcId="{31E814C1-FFDD-BA48-BF9D-F3C8FF892503}" destId="{E1D0C206-488D-6348-BEA7-1FE8B1679EF7}" srcOrd="2" destOrd="0" presId="urn:microsoft.com/office/officeart/2009/3/layout/HorizontalOrganizationChart"/>
    <dgm:cxn modelId="{555207CE-60A1-8945-A2C1-497E8B21E74C}"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9B0E5B69-8E91-4E3C-8867-A153BA90D300}" type="doc">
      <dgm:prSet loTypeId="urn:microsoft.com/office/officeart/2005/8/layout/vList2#3" loCatId="list" qsTypeId="urn:microsoft.com/office/officeart/2005/8/quickstyle/simple1#8" qsCatId="simple" csTypeId="urn:microsoft.com/office/officeart/2005/8/colors/accent2_2#9" csCatId="accent2" phldr="1"/>
      <dgm:spPr/>
      <dgm:t>
        <a:bodyPr/>
        <a:lstStyle/>
        <a:p>
          <a:endParaRPr lang="zh-CN" altLang="en-US"/>
        </a:p>
      </dgm:t>
    </dgm:pt>
    <dgm:pt modelId="{985129B4-C0E8-4475-9B6C-0D08470896C4}">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静态分析法：不考虑资金的时间价值。</a:t>
          </a:r>
          <a:endParaRPr lang="zh-CN" altLang="en-US" sz="2000" dirty="0">
            <a:latin typeface="手札体-简粗体" panose="03000700000000000000" pitchFamily="66" charset="-122"/>
            <a:ea typeface="手札体-简粗体" panose="03000700000000000000" pitchFamily="66" charset="-122"/>
          </a:endParaRPr>
        </a:p>
      </dgm:t>
    </dgm:pt>
    <dgm:pt modelId="{B0E31ABC-774C-4974-B6F4-7D5BCE4A3133}" type="parTrans" cxnId="{E1A71D6E-0505-4DC1-B3D2-C07D9F851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B4942B3-964C-4306-A6EE-3D12ED7B88AF}" type="sibTrans" cxnId="{E1A71D6E-0505-4DC1-B3D2-C07D9F8511A0}">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E609A26-B5D1-4388-B4FA-91CC44B527D1}">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净收益法</a:t>
          </a:r>
          <a:r>
            <a:rPr lang="en-US" altLang="zh-CN" sz="2400" dirty="0" smtClean="0">
              <a:latin typeface="手札体-简粗体" panose="03000700000000000000" pitchFamily="66" charset="-122"/>
              <a:ea typeface="手札体-简粗体" panose="03000700000000000000" pitchFamily="66" charset="-122"/>
            </a:rPr>
            <a:t>——</a:t>
          </a:r>
          <a:r>
            <a:rPr lang="zh-CN" altLang="en-US" sz="2000" dirty="0" smtClean="0">
              <a:latin typeface="KaiTi" charset="-122"/>
              <a:ea typeface="KaiTi" charset="-122"/>
              <a:cs typeface="KaiTi" charset="-122"/>
            </a:rPr>
            <a:t>根据交纳了所得税以后公司的利润留存多少来进行投资决策</a:t>
          </a:r>
          <a:endParaRPr lang="zh-CN" altLang="en-US" sz="2000" dirty="0">
            <a:latin typeface="KaiTi" charset="-122"/>
            <a:ea typeface="KaiTi" charset="-122"/>
            <a:cs typeface="KaiTi" charset="-122"/>
          </a:endParaRPr>
        </a:p>
      </dgm:t>
    </dgm:pt>
    <dgm:pt modelId="{30442A83-D4B7-4327-B037-A7FA655E79B1}" type="parTrans" cxnId="{253088CE-A87D-4DC4-8201-896FEF14D10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B37EE50E-39AC-4BC8-A5D1-FC4B45E44C7F}" type="sibTrans" cxnId="{253088CE-A87D-4DC4-8201-896FEF14D10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ACA40289-6A77-488E-BADE-47FAD0F525B2}">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动态分析法：考虑资金的时间价值。</a:t>
          </a:r>
          <a:endParaRPr lang="zh-CN" altLang="en-US" sz="2000" dirty="0">
            <a:latin typeface="手札体-简粗体" panose="03000700000000000000" pitchFamily="66" charset="-122"/>
            <a:ea typeface="手札体-简粗体" panose="03000700000000000000" pitchFamily="66" charset="-122"/>
          </a:endParaRPr>
        </a:p>
      </dgm:t>
    </dgm:pt>
    <dgm:pt modelId="{391597A4-4938-4D4F-8CC0-55E66BFBC71A}" type="parTrans" cxnId="{50994AE8-E072-436B-8814-3BA7877C750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541B67F-16A1-416C-BABB-7F262006E63A}" type="sibTrans" cxnId="{50994AE8-E072-436B-8814-3BA7877C750A}">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E0191C6-21CE-4452-8F81-C621B860335D}">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净现值法</a:t>
          </a:r>
          <a:r>
            <a:rPr lang="en-US" altLang="zh-CN" sz="2400" dirty="0" smtClean="0">
              <a:latin typeface="手札体-简粗体" panose="03000700000000000000" pitchFamily="66" charset="-122"/>
              <a:ea typeface="手札体-简粗体" panose="03000700000000000000" pitchFamily="66" charset="-122"/>
            </a:rPr>
            <a:t>——</a:t>
          </a:r>
          <a:r>
            <a:rPr lang="zh-CN" altLang="en-US" sz="1800" dirty="0" smtClean="0">
              <a:latin typeface="KaiTi" charset="-122"/>
              <a:ea typeface="KaiTi" charset="-122"/>
              <a:cs typeface="KaiTi" charset="-122"/>
            </a:rPr>
            <a:t>把投资过程中每个时期的收益减去投资的差值总和</a:t>
          </a:r>
          <a:endParaRPr lang="zh-CN" altLang="en-US" sz="1800" dirty="0">
            <a:latin typeface="KaiTi" charset="-122"/>
            <a:ea typeface="KaiTi" charset="-122"/>
            <a:cs typeface="KaiTi" charset="-122"/>
          </a:endParaRPr>
        </a:p>
      </dgm:t>
    </dgm:pt>
    <dgm:pt modelId="{73FAFF69-CFA6-47B5-9BCE-BB8E86C0C96A}" type="parTrans" cxnId="{2CBE2DC7-8A5C-48D5-999F-7107F982D5C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78A8390B-1E67-49B1-8F45-46890D105A64}" type="sibTrans" cxnId="{2CBE2DC7-8A5C-48D5-999F-7107F982D5C9}">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D9E05337-7E85-44B0-B90F-F46D93D4263A}">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回收期法</a:t>
          </a:r>
          <a:r>
            <a:rPr lang="en-US" altLang="zh-CN" sz="2400" dirty="0" smtClean="0">
              <a:latin typeface="手札体-简粗体" panose="03000700000000000000" pitchFamily="66" charset="-122"/>
              <a:ea typeface="手札体-简粗体" panose="03000700000000000000" pitchFamily="66" charset="-122"/>
            </a:rPr>
            <a:t>——</a:t>
          </a:r>
          <a:r>
            <a:rPr lang="zh-CN" altLang="en-US" sz="2000" dirty="0" smtClean="0">
              <a:latin typeface="KaiTi" charset="-122"/>
              <a:ea typeface="KaiTi" charset="-122"/>
              <a:cs typeface="KaiTi" charset="-122"/>
            </a:rPr>
            <a:t>根据回收原始投资额所需时间的长短来进行投资决策</a:t>
          </a:r>
          <a:endParaRPr lang="zh-CN" altLang="en-US" sz="2000" dirty="0">
            <a:latin typeface="KaiTi" charset="-122"/>
            <a:ea typeface="KaiTi" charset="-122"/>
            <a:cs typeface="KaiTi" charset="-122"/>
          </a:endParaRPr>
        </a:p>
      </dgm:t>
    </dgm:pt>
    <dgm:pt modelId="{81E88BFC-D003-4F35-AC18-4CF67BEF1852}" type="parTrans" cxnId="{900469B2-377B-4017-8919-6FDF9B1C93F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04D15F9C-C3B8-4F21-AE0E-F93F264A873C}" type="sibTrans" cxnId="{900469B2-377B-4017-8919-6FDF9B1C93F1}">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5F074CF8-E235-4FFC-BF88-C46A0B9BC0AF}">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投资收益率法</a:t>
          </a:r>
          <a:r>
            <a:rPr lang="en-US" altLang="zh-CN" sz="2400" dirty="0" smtClean="0">
              <a:latin typeface="手札体-简粗体" panose="03000700000000000000" pitchFamily="66" charset="-122"/>
              <a:ea typeface="手札体-简粗体" panose="03000700000000000000" pitchFamily="66" charset="-122"/>
            </a:rPr>
            <a:t>——</a:t>
          </a:r>
          <a:r>
            <a:rPr lang="zh-CN" altLang="en-US" sz="2000" dirty="0" smtClean="0">
              <a:latin typeface="KaiTi" charset="-122"/>
              <a:ea typeface="KaiTi" charset="-122"/>
              <a:cs typeface="KaiTi" charset="-122"/>
            </a:rPr>
            <a:t>年度的收益与总投资支出进行比较，以求得投资收益率，然后与基准投资收益率对比来分析项目投资经济效果</a:t>
          </a:r>
          <a:endParaRPr lang="zh-CN" altLang="en-US" sz="2000" dirty="0">
            <a:latin typeface="KaiTi" charset="-122"/>
            <a:ea typeface="KaiTi" charset="-122"/>
            <a:cs typeface="KaiTi" charset="-122"/>
          </a:endParaRPr>
        </a:p>
      </dgm:t>
    </dgm:pt>
    <dgm:pt modelId="{92D6882D-5A30-4687-A8DA-B37FF0500298}" type="parTrans" cxnId="{954E8E56-3B09-4EC1-B01E-BFD6F666F95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699B48F9-FC61-4739-8903-27396F34DF2A}" type="sibTrans" cxnId="{954E8E56-3B09-4EC1-B01E-BFD6F666F95C}">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E76001A3-D77A-4C31-A24D-ACF504B166CF}">
      <dgm:prSet phldrT="[文本]" custT="1"/>
      <dgm:spPr/>
      <dgm:t>
        <a:bodyPr/>
        <a:lstStyle/>
        <a:p>
          <a:r>
            <a:rPr lang="zh-CN" altLang="en-US" sz="2400" dirty="0" smtClean="0">
              <a:latin typeface="手札体-简粗体" panose="03000700000000000000" pitchFamily="66" charset="-122"/>
              <a:ea typeface="手札体-简粗体" panose="03000700000000000000" pitchFamily="66" charset="-122"/>
            </a:rPr>
            <a:t>内部收益率法</a:t>
          </a:r>
          <a:r>
            <a:rPr lang="en-US" altLang="zh-CN" sz="2400" dirty="0" smtClean="0">
              <a:latin typeface="手札体-简粗体" panose="03000700000000000000" pitchFamily="66" charset="-122"/>
              <a:ea typeface="手札体-简粗体" panose="03000700000000000000" pitchFamily="66" charset="-122"/>
            </a:rPr>
            <a:t>——</a:t>
          </a:r>
          <a:r>
            <a:rPr lang="zh-CN" altLang="en-US" sz="1800" dirty="0" smtClean="0">
              <a:latin typeface="KaiTi" charset="-122"/>
              <a:ea typeface="KaiTi" charset="-122"/>
              <a:cs typeface="KaiTi" charset="-122"/>
            </a:rPr>
            <a:t>净现值为</a:t>
          </a:r>
          <a:r>
            <a:rPr lang="en-US" altLang="zh-CN" sz="1800" dirty="0" smtClean="0">
              <a:latin typeface="KaiTi" charset="-122"/>
              <a:ea typeface="KaiTi" charset="-122"/>
              <a:cs typeface="KaiTi" charset="-122"/>
            </a:rPr>
            <a:t>0</a:t>
          </a:r>
          <a:r>
            <a:rPr lang="zh-CN" altLang="en-US" sz="1800" dirty="0" smtClean="0">
              <a:latin typeface="KaiTi" charset="-122"/>
              <a:ea typeface="KaiTi" charset="-122"/>
              <a:cs typeface="KaiTi" charset="-122"/>
            </a:rPr>
            <a:t>时的折现率（</a:t>
          </a:r>
          <a:r>
            <a:rPr lang="zh-CN" altLang="en-US" sz="1600" dirty="0" smtClean="0">
              <a:solidFill>
                <a:schemeClr val="tx1"/>
              </a:solidFill>
              <a:latin typeface="KaiTi" charset="-122"/>
              <a:ea typeface="KaiTi" charset="-122"/>
              <a:cs typeface="KaiTi" charset="-122"/>
            </a:rPr>
            <a:t>将未来有限期预期收益折算成现值的比率）</a:t>
          </a:r>
          <a:endParaRPr lang="zh-CN" altLang="en-US" sz="1600" dirty="0">
            <a:latin typeface="KaiTi" charset="-122"/>
            <a:ea typeface="KaiTi" charset="-122"/>
            <a:cs typeface="KaiTi" charset="-122"/>
          </a:endParaRPr>
        </a:p>
      </dgm:t>
    </dgm:pt>
    <dgm:pt modelId="{21E154DF-B20F-4BDC-9631-091100487471}" type="parTrans" cxnId="{D823B67F-E818-47EC-9920-A1D13FF215E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C6208574-74EA-42BD-8F24-4B1FA75A6E30}" type="sibTrans" cxnId="{D823B67F-E818-47EC-9920-A1D13FF215E3}">
      <dgm:prSet/>
      <dgm:spPr/>
      <dgm:t>
        <a:bodyPr/>
        <a:lstStyle/>
        <a:p>
          <a:endParaRPr lang="zh-CN" altLang="en-US">
            <a:latin typeface="手札体-简粗体" panose="03000700000000000000" pitchFamily="66" charset="-122"/>
            <a:ea typeface="手札体-简粗体" panose="03000700000000000000" pitchFamily="66" charset="-122"/>
          </a:endParaRPr>
        </a:p>
      </dgm:t>
    </dgm:pt>
    <dgm:pt modelId="{88E06EE4-8372-46F7-8460-002E7C45B284}" type="pres">
      <dgm:prSet presAssocID="{9B0E5B69-8E91-4E3C-8867-A153BA90D300}" presName="linear" presStyleCnt="0">
        <dgm:presLayoutVars>
          <dgm:animLvl val="lvl"/>
          <dgm:resizeHandles val="exact"/>
        </dgm:presLayoutVars>
      </dgm:prSet>
      <dgm:spPr/>
      <dgm:t>
        <a:bodyPr/>
        <a:lstStyle/>
        <a:p>
          <a:endParaRPr lang="zh-CN" altLang="en-US"/>
        </a:p>
      </dgm:t>
    </dgm:pt>
    <dgm:pt modelId="{A542FF78-39FF-43E2-A626-30C483904E3C}" type="pres">
      <dgm:prSet presAssocID="{985129B4-C0E8-4475-9B6C-0D08470896C4}" presName="parentText" presStyleLbl="node1" presStyleIdx="0" presStyleCnt="2">
        <dgm:presLayoutVars>
          <dgm:chMax val="0"/>
          <dgm:bulletEnabled val="1"/>
        </dgm:presLayoutVars>
      </dgm:prSet>
      <dgm:spPr/>
      <dgm:t>
        <a:bodyPr/>
        <a:lstStyle/>
        <a:p>
          <a:endParaRPr lang="zh-CN" altLang="en-US"/>
        </a:p>
      </dgm:t>
    </dgm:pt>
    <dgm:pt modelId="{128762C0-FD0D-4CEB-9FE1-7E5CA8C41085}" type="pres">
      <dgm:prSet presAssocID="{985129B4-C0E8-4475-9B6C-0D08470896C4}" presName="childText" presStyleLbl="revTx" presStyleIdx="0" presStyleCnt="2">
        <dgm:presLayoutVars>
          <dgm:bulletEnabled val="1"/>
        </dgm:presLayoutVars>
      </dgm:prSet>
      <dgm:spPr/>
      <dgm:t>
        <a:bodyPr/>
        <a:lstStyle/>
        <a:p>
          <a:endParaRPr lang="zh-CN" altLang="en-US"/>
        </a:p>
      </dgm:t>
    </dgm:pt>
    <dgm:pt modelId="{911E5B9C-17BE-40E5-A745-0F0AECA06FEF}" type="pres">
      <dgm:prSet presAssocID="{ACA40289-6A77-488E-BADE-47FAD0F525B2}" presName="parentText" presStyleLbl="node1" presStyleIdx="1" presStyleCnt="2">
        <dgm:presLayoutVars>
          <dgm:chMax val="0"/>
          <dgm:bulletEnabled val="1"/>
        </dgm:presLayoutVars>
      </dgm:prSet>
      <dgm:spPr/>
      <dgm:t>
        <a:bodyPr/>
        <a:lstStyle/>
        <a:p>
          <a:endParaRPr lang="zh-CN" altLang="en-US"/>
        </a:p>
      </dgm:t>
    </dgm:pt>
    <dgm:pt modelId="{E6DFF284-D48A-4B51-953B-8E199B68DB4E}" type="pres">
      <dgm:prSet presAssocID="{ACA40289-6A77-488E-BADE-47FAD0F525B2}" presName="childText" presStyleLbl="revTx" presStyleIdx="1" presStyleCnt="2">
        <dgm:presLayoutVars>
          <dgm:bulletEnabled val="1"/>
        </dgm:presLayoutVars>
      </dgm:prSet>
      <dgm:spPr/>
      <dgm:t>
        <a:bodyPr/>
        <a:lstStyle/>
        <a:p>
          <a:endParaRPr lang="zh-CN" altLang="en-US"/>
        </a:p>
      </dgm:t>
    </dgm:pt>
  </dgm:ptLst>
  <dgm:cxnLst>
    <dgm:cxn modelId="{2CBE2DC7-8A5C-48D5-999F-7107F982D5C9}" srcId="{ACA40289-6A77-488E-BADE-47FAD0F525B2}" destId="{6E0191C6-21CE-4452-8F81-C621B860335D}" srcOrd="0" destOrd="0" parTransId="{73FAFF69-CFA6-47B5-9BCE-BB8E86C0C96A}" sibTransId="{78A8390B-1E67-49B1-8F45-46890D105A64}"/>
    <dgm:cxn modelId="{A587CA6F-F0A9-E641-8092-7D99D2B698D4}" type="presOf" srcId="{6E609A26-B5D1-4388-B4FA-91CC44B527D1}" destId="{128762C0-FD0D-4CEB-9FE1-7E5CA8C41085}" srcOrd="0" destOrd="0" presId="urn:microsoft.com/office/officeart/2005/8/layout/vList2#3"/>
    <dgm:cxn modelId="{253088CE-A87D-4DC4-8201-896FEF14D10C}" srcId="{985129B4-C0E8-4475-9B6C-0D08470896C4}" destId="{6E609A26-B5D1-4388-B4FA-91CC44B527D1}" srcOrd="0" destOrd="0" parTransId="{30442A83-D4B7-4327-B037-A7FA655E79B1}" sibTransId="{B37EE50E-39AC-4BC8-A5D1-FC4B45E44C7F}"/>
    <dgm:cxn modelId="{1D1B6821-A51B-2B4F-89DE-B42D76A4C3D4}" type="presOf" srcId="{ACA40289-6A77-488E-BADE-47FAD0F525B2}" destId="{911E5B9C-17BE-40E5-A745-0F0AECA06FEF}" srcOrd="0" destOrd="0" presId="urn:microsoft.com/office/officeart/2005/8/layout/vList2#3"/>
    <dgm:cxn modelId="{128E0AA0-1278-D644-A7F2-3172BEFBF3B4}" type="presOf" srcId="{E76001A3-D77A-4C31-A24D-ACF504B166CF}" destId="{E6DFF284-D48A-4B51-953B-8E199B68DB4E}" srcOrd="0" destOrd="1" presId="urn:microsoft.com/office/officeart/2005/8/layout/vList2#3"/>
    <dgm:cxn modelId="{D51C5734-C1FD-7C47-84ED-182013ACABF2}" type="presOf" srcId="{9B0E5B69-8E91-4E3C-8867-A153BA90D300}" destId="{88E06EE4-8372-46F7-8460-002E7C45B284}" srcOrd="0" destOrd="0" presId="urn:microsoft.com/office/officeart/2005/8/layout/vList2#3"/>
    <dgm:cxn modelId="{3D310A69-4D32-0B4C-AEFA-CFB39EEBD0EF}" type="presOf" srcId="{985129B4-C0E8-4475-9B6C-0D08470896C4}" destId="{A542FF78-39FF-43E2-A626-30C483904E3C}" srcOrd="0" destOrd="0" presId="urn:microsoft.com/office/officeart/2005/8/layout/vList2#3"/>
    <dgm:cxn modelId="{50994AE8-E072-436B-8814-3BA7877C750A}" srcId="{9B0E5B69-8E91-4E3C-8867-A153BA90D300}" destId="{ACA40289-6A77-488E-BADE-47FAD0F525B2}" srcOrd="1" destOrd="0" parTransId="{391597A4-4938-4D4F-8CC0-55E66BFBC71A}" sibTransId="{6541B67F-16A1-416C-BABB-7F262006E63A}"/>
    <dgm:cxn modelId="{4968A124-4312-A647-95C5-9440DE5BE9D7}" type="presOf" srcId="{D9E05337-7E85-44B0-B90F-F46D93D4263A}" destId="{128762C0-FD0D-4CEB-9FE1-7E5CA8C41085}" srcOrd="0" destOrd="1" presId="urn:microsoft.com/office/officeart/2005/8/layout/vList2#3"/>
    <dgm:cxn modelId="{35CB0F06-5F35-6F43-91E5-7090257B4114}" type="presOf" srcId="{5F074CF8-E235-4FFC-BF88-C46A0B9BC0AF}" destId="{128762C0-FD0D-4CEB-9FE1-7E5CA8C41085}" srcOrd="0" destOrd="2" presId="urn:microsoft.com/office/officeart/2005/8/layout/vList2#3"/>
    <dgm:cxn modelId="{D823B67F-E818-47EC-9920-A1D13FF215E3}" srcId="{ACA40289-6A77-488E-BADE-47FAD0F525B2}" destId="{E76001A3-D77A-4C31-A24D-ACF504B166CF}" srcOrd="1" destOrd="0" parTransId="{21E154DF-B20F-4BDC-9631-091100487471}" sibTransId="{C6208574-74EA-42BD-8F24-4B1FA75A6E30}"/>
    <dgm:cxn modelId="{F92EFEED-EDAA-1E4B-8BC6-DE598FB176CB}" type="presOf" srcId="{6E0191C6-21CE-4452-8F81-C621B860335D}" destId="{E6DFF284-D48A-4B51-953B-8E199B68DB4E}" srcOrd="0" destOrd="0" presId="urn:microsoft.com/office/officeart/2005/8/layout/vList2#3"/>
    <dgm:cxn modelId="{900469B2-377B-4017-8919-6FDF9B1C93F1}" srcId="{985129B4-C0E8-4475-9B6C-0D08470896C4}" destId="{D9E05337-7E85-44B0-B90F-F46D93D4263A}" srcOrd="1" destOrd="0" parTransId="{81E88BFC-D003-4F35-AC18-4CF67BEF1852}" sibTransId="{04D15F9C-C3B8-4F21-AE0E-F93F264A873C}"/>
    <dgm:cxn modelId="{E1A71D6E-0505-4DC1-B3D2-C07D9F8511A0}" srcId="{9B0E5B69-8E91-4E3C-8867-A153BA90D300}" destId="{985129B4-C0E8-4475-9B6C-0D08470896C4}" srcOrd="0" destOrd="0" parTransId="{B0E31ABC-774C-4974-B6F4-7D5BCE4A3133}" sibTransId="{AB4942B3-964C-4306-A6EE-3D12ED7B88AF}"/>
    <dgm:cxn modelId="{954E8E56-3B09-4EC1-B01E-BFD6F666F95C}" srcId="{985129B4-C0E8-4475-9B6C-0D08470896C4}" destId="{5F074CF8-E235-4FFC-BF88-C46A0B9BC0AF}" srcOrd="2" destOrd="0" parTransId="{92D6882D-5A30-4687-A8DA-B37FF0500298}" sibTransId="{699B48F9-FC61-4739-8903-27396F34DF2A}"/>
    <dgm:cxn modelId="{B103B17B-7FBF-3B47-AAA5-E855FAB84AD6}" type="presParOf" srcId="{88E06EE4-8372-46F7-8460-002E7C45B284}" destId="{A542FF78-39FF-43E2-A626-30C483904E3C}" srcOrd="0" destOrd="0" presId="urn:microsoft.com/office/officeart/2005/8/layout/vList2#3"/>
    <dgm:cxn modelId="{4C7C4D6C-8160-4D49-AC1C-1B9245DFFF61}" type="presParOf" srcId="{88E06EE4-8372-46F7-8460-002E7C45B284}" destId="{128762C0-FD0D-4CEB-9FE1-7E5CA8C41085}" srcOrd="1" destOrd="0" presId="urn:microsoft.com/office/officeart/2005/8/layout/vList2#3"/>
    <dgm:cxn modelId="{EE5D682A-AB67-F243-AACF-230FC400DD27}" type="presParOf" srcId="{88E06EE4-8372-46F7-8460-002E7C45B284}" destId="{911E5B9C-17BE-40E5-A745-0F0AECA06FEF}" srcOrd="2" destOrd="0" presId="urn:microsoft.com/office/officeart/2005/8/layout/vList2#3"/>
    <dgm:cxn modelId="{28B9A65B-E098-184B-9256-6ED65C7FC8FA}" type="presParOf" srcId="{88E06EE4-8372-46F7-8460-002E7C45B284}" destId="{E6DFF284-D48A-4B51-953B-8E199B68DB4E}" srcOrd="3" destOrd="0" presId="urn:microsoft.com/office/officeart/2005/8/layout/vList2#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9ABD59AA-4D6A-4321-B1A4-8D610095B134}" srcId="{9AC2E227-803C-4016-BF2C-9291B6CAA290}" destId="{3FA44A42-E0AE-412C-8071-9A37D30DD567}" srcOrd="0" destOrd="0" parTransId="{E2369F6E-DA59-4F6E-BD69-6CAA013A82BE}" sibTransId="{05B8FEA2-0054-4DA8-8F71-5C25E580ABD0}"/>
    <dgm:cxn modelId="{E7B13348-3E97-1443-82BE-F0593CDDA316}" type="presOf" srcId="{7638F483-EC40-4669-A117-0C6040B4A66B}" destId="{A4529214-DB2D-4B21-8831-F60F2A376559}" srcOrd="1" destOrd="0" presId="urn:microsoft.com/office/officeart/2009/3/layout/HorizontalOrganizationChart"/>
    <dgm:cxn modelId="{24FFA1F9-5EC8-014D-B81B-D112BC160A54}" type="presOf" srcId="{3FA44A42-E0AE-412C-8071-9A37D30DD567}" destId="{CBD704CC-8D6F-4C39-AFA6-3825EE74A965}" srcOrd="1"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0B4C7B28-234E-0840-9E25-761CFED699F0}" type="presOf" srcId="{3FA44A42-E0AE-412C-8071-9A37D30DD567}" destId="{22C8BBC7-02FA-4EF0-899A-834C1FEE39E3}" srcOrd="0" destOrd="0" presId="urn:microsoft.com/office/officeart/2009/3/layout/HorizontalOrganizationChart"/>
    <dgm:cxn modelId="{9EAE1DF9-1C5F-EC46-9B3F-A159AFDE3667}" type="presOf" srcId="{7638F483-EC40-4669-A117-0C6040B4A66B}" destId="{86A07B8D-FF15-4EFF-8681-05A46BF1E797}" srcOrd="0" destOrd="0" presId="urn:microsoft.com/office/officeart/2009/3/layout/HorizontalOrganizationChart"/>
    <dgm:cxn modelId="{0A3FF74C-5340-B846-B7E4-0C987847E870}"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05B9BAE1-A849-894E-A62F-1B26DB63D0E3}" type="presOf" srcId="{5811DC2D-E2B4-5044-B9CC-83D3F2EE272C}" destId="{8FFE89F4-9A8B-E841-98C0-F1ED7D330E33}" srcOrd="0" destOrd="0" presId="urn:microsoft.com/office/officeart/2009/3/layout/HorizontalOrganizationChart"/>
    <dgm:cxn modelId="{9FADA83A-2E2D-7C44-B4FE-FDA419FCEB22}" type="presOf" srcId="{32CCF273-13E7-F34B-A03D-CE20C7E427C3}" destId="{3F1E01D9-5E02-9E4C-9108-E7A21719D88D}" srcOrd="0" destOrd="0" presId="urn:microsoft.com/office/officeart/2009/3/layout/HorizontalOrganizationChart"/>
    <dgm:cxn modelId="{FFF7C416-088B-284B-901E-5099C05FE143}" type="presOf" srcId="{57E64457-75B6-40DF-86BF-80888D7FBBC5}" destId="{72A5A8A1-C34D-4CC9-B014-4EDC4C60B5CB}" srcOrd="0" destOrd="0" presId="urn:microsoft.com/office/officeart/2009/3/layout/HorizontalOrganizationChart"/>
    <dgm:cxn modelId="{C40C8C1A-89DE-C740-8351-D600DC79F6DA}" type="presOf" srcId="{F05BBA42-D7AF-4BA0-8C3F-85B1FE28E48F}" destId="{18DB143D-9E27-4E02-AFA5-F665953CBC10}" srcOrd="0" destOrd="0" presId="urn:microsoft.com/office/officeart/2009/3/layout/HorizontalOrganizationChart"/>
    <dgm:cxn modelId="{4BD4951B-E19D-904C-BAAF-A0440F5554C2}"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20ACE114-42C4-364A-A19D-5C61A7906A49}" type="presOf" srcId="{5811DC2D-E2B4-5044-B9CC-83D3F2EE272C}" destId="{07BB58DF-2C0E-5D4B-B22B-EFAAEAD11618}" srcOrd="1" destOrd="0" presId="urn:microsoft.com/office/officeart/2009/3/layout/HorizontalOrganizationChart"/>
    <dgm:cxn modelId="{A28EA8CD-AD7B-1D48-A2F6-27C9BBDC17ED}" type="presOf" srcId="{E2369F6E-DA59-4F6E-BD69-6CAA013A82BE}" destId="{CD82D2C2-9EF5-4CA0-9CEE-9265A38A1F4A}" srcOrd="0" destOrd="0" presId="urn:microsoft.com/office/officeart/2009/3/layout/HorizontalOrganizationChart"/>
    <dgm:cxn modelId="{A66D2594-9227-E14D-B56D-F28F35C17B8E}" type="presParOf" srcId="{18DB143D-9E27-4E02-AFA5-F665953CBC10}" destId="{07E01157-B979-4F6B-B892-75DB2A2B8B0F}" srcOrd="0" destOrd="0" presId="urn:microsoft.com/office/officeart/2009/3/layout/HorizontalOrganizationChart"/>
    <dgm:cxn modelId="{9BC3862A-3764-6A4A-B0E7-607FDDE551FC}" type="presParOf" srcId="{07E01157-B979-4F6B-B892-75DB2A2B8B0F}" destId="{F686C23F-604E-4653-B2CB-27DBB6BED631}" srcOrd="0" destOrd="0" presId="urn:microsoft.com/office/officeart/2009/3/layout/HorizontalOrganizationChart"/>
    <dgm:cxn modelId="{61D4DA74-AEA5-1042-8237-91D71ED1DDF6}" type="presParOf" srcId="{F686C23F-604E-4653-B2CB-27DBB6BED631}" destId="{2A2AFDF2-2568-44F8-842C-3BFD70D9F2B1}" srcOrd="0" destOrd="0" presId="urn:microsoft.com/office/officeart/2009/3/layout/HorizontalOrganizationChart"/>
    <dgm:cxn modelId="{87E67BA8-1780-774C-9989-0024DE28ACCE}" type="presParOf" srcId="{F686C23F-604E-4653-B2CB-27DBB6BED631}" destId="{9CD41DA5-A8A9-4189-B933-DCF665F7DF2D}" srcOrd="1" destOrd="0" presId="urn:microsoft.com/office/officeart/2009/3/layout/HorizontalOrganizationChart"/>
    <dgm:cxn modelId="{E044600C-E7AB-4B4A-8EF4-9B30B92AF3CB}" type="presParOf" srcId="{07E01157-B979-4F6B-B892-75DB2A2B8B0F}" destId="{96876921-77F4-4E08-9148-E99125692808}" srcOrd="1" destOrd="0" presId="urn:microsoft.com/office/officeart/2009/3/layout/HorizontalOrganizationChart"/>
    <dgm:cxn modelId="{87044B99-45F8-634F-8B39-1C786EA5C4B1}" type="presParOf" srcId="{96876921-77F4-4E08-9148-E99125692808}" destId="{CD82D2C2-9EF5-4CA0-9CEE-9265A38A1F4A}" srcOrd="0" destOrd="0" presId="urn:microsoft.com/office/officeart/2009/3/layout/HorizontalOrganizationChart"/>
    <dgm:cxn modelId="{112E76CE-5F33-644B-971F-4175A7DB95BF}" type="presParOf" srcId="{96876921-77F4-4E08-9148-E99125692808}" destId="{9441C830-A66B-4AFB-9252-8069549D4F0A}" srcOrd="1" destOrd="0" presId="urn:microsoft.com/office/officeart/2009/3/layout/HorizontalOrganizationChart"/>
    <dgm:cxn modelId="{9EE89C92-4E73-CC47-8102-A67B6948FFFF}" type="presParOf" srcId="{9441C830-A66B-4AFB-9252-8069549D4F0A}" destId="{FEAC7974-4462-4948-9F19-4D53C38CC88A}" srcOrd="0" destOrd="0" presId="urn:microsoft.com/office/officeart/2009/3/layout/HorizontalOrganizationChart"/>
    <dgm:cxn modelId="{E87FF4D1-A2CC-4D4B-90E8-F9B7E73FA969}" type="presParOf" srcId="{FEAC7974-4462-4948-9F19-4D53C38CC88A}" destId="{22C8BBC7-02FA-4EF0-899A-834C1FEE39E3}" srcOrd="0" destOrd="0" presId="urn:microsoft.com/office/officeart/2009/3/layout/HorizontalOrganizationChart"/>
    <dgm:cxn modelId="{5C1B4A5A-E650-AC44-8353-E3A0C4FF3BEC}" type="presParOf" srcId="{FEAC7974-4462-4948-9F19-4D53C38CC88A}" destId="{CBD704CC-8D6F-4C39-AFA6-3825EE74A965}" srcOrd="1" destOrd="0" presId="urn:microsoft.com/office/officeart/2009/3/layout/HorizontalOrganizationChart"/>
    <dgm:cxn modelId="{03EF8C8E-5DBC-9D46-9E81-E12470C28629}" type="presParOf" srcId="{9441C830-A66B-4AFB-9252-8069549D4F0A}" destId="{C4FE27A9-6818-468D-8F72-5DEAE64958BC}" srcOrd="1" destOrd="0" presId="urn:microsoft.com/office/officeart/2009/3/layout/HorizontalOrganizationChart"/>
    <dgm:cxn modelId="{EF82920A-E106-374A-8501-A43091DED656}" type="presParOf" srcId="{9441C830-A66B-4AFB-9252-8069549D4F0A}" destId="{B9E24DCA-DEF6-41DD-8228-40542DF88903}" srcOrd="2" destOrd="0" presId="urn:microsoft.com/office/officeart/2009/3/layout/HorizontalOrganizationChart"/>
    <dgm:cxn modelId="{D2C53EC8-4147-CA46-A3E9-2AC2C1434C0B}" type="presParOf" srcId="{96876921-77F4-4E08-9148-E99125692808}" destId="{72A5A8A1-C34D-4CC9-B014-4EDC4C60B5CB}" srcOrd="2" destOrd="0" presId="urn:microsoft.com/office/officeart/2009/3/layout/HorizontalOrganizationChart"/>
    <dgm:cxn modelId="{4EF04E60-E59E-9849-AE09-4B686719EFDD}" type="presParOf" srcId="{96876921-77F4-4E08-9148-E99125692808}" destId="{99464D45-2B22-432F-8F6C-3394CEC310A7}" srcOrd="3" destOrd="0" presId="urn:microsoft.com/office/officeart/2009/3/layout/HorizontalOrganizationChart"/>
    <dgm:cxn modelId="{1E15E7C3-2E1E-EF45-B472-FC1A1C3B54FD}" type="presParOf" srcId="{99464D45-2B22-432F-8F6C-3394CEC310A7}" destId="{7EEFA05D-0146-474D-BB41-35A44BBAC0EB}" srcOrd="0" destOrd="0" presId="urn:microsoft.com/office/officeart/2009/3/layout/HorizontalOrganizationChart"/>
    <dgm:cxn modelId="{078DB9D0-1350-014A-9A87-6842CC92E9AA}" type="presParOf" srcId="{7EEFA05D-0146-474D-BB41-35A44BBAC0EB}" destId="{86A07B8D-FF15-4EFF-8681-05A46BF1E797}" srcOrd="0" destOrd="0" presId="urn:microsoft.com/office/officeart/2009/3/layout/HorizontalOrganizationChart"/>
    <dgm:cxn modelId="{631CDC72-73F8-024F-9A9C-03B2D6B60A4B}" type="presParOf" srcId="{7EEFA05D-0146-474D-BB41-35A44BBAC0EB}" destId="{A4529214-DB2D-4B21-8831-F60F2A376559}" srcOrd="1" destOrd="0" presId="urn:microsoft.com/office/officeart/2009/3/layout/HorizontalOrganizationChart"/>
    <dgm:cxn modelId="{9D488759-7051-424C-AC08-99C5161EB9DD}" type="presParOf" srcId="{99464D45-2B22-432F-8F6C-3394CEC310A7}" destId="{4C9D6515-EA4F-4DBF-A8FE-0711C70136B1}" srcOrd="1" destOrd="0" presId="urn:microsoft.com/office/officeart/2009/3/layout/HorizontalOrganizationChart"/>
    <dgm:cxn modelId="{D3D51A01-1A47-8742-9831-3FA389F88E87}" type="presParOf" srcId="{99464D45-2B22-432F-8F6C-3394CEC310A7}" destId="{686779DB-34D3-4F60-84B6-A35826FF3C2A}" srcOrd="2" destOrd="0" presId="urn:microsoft.com/office/officeart/2009/3/layout/HorizontalOrganizationChart"/>
    <dgm:cxn modelId="{E886BD25-5AE6-DB4A-9B27-A895B96C701D}" type="presParOf" srcId="{96876921-77F4-4E08-9148-E99125692808}" destId="{3F1E01D9-5E02-9E4C-9108-E7A21719D88D}" srcOrd="4" destOrd="0" presId="urn:microsoft.com/office/officeart/2009/3/layout/HorizontalOrganizationChart"/>
    <dgm:cxn modelId="{C4C2788B-4489-E44A-9E71-6B7722C45C1A}" type="presParOf" srcId="{96876921-77F4-4E08-9148-E99125692808}" destId="{0CDFBA50-19EC-B94F-B193-6150FB2BAEE0}" srcOrd="5" destOrd="0" presId="urn:microsoft.com/office/officeart/2009/3/layout/HorizontalOrganizationChart"/>
    <dgm:cxn modelId="{3F464CFA-2A72-A84D-8CEE-7B77B807996D}" type="presParOf" srcId="{0CDFBA50-19EC-B94F-B193-6150FB2BAEE0}" destId="{89C5D381-9245-DB45-97D4-9D93E59502B9}" srcOrd="0" destOrd="0" presId="urn:microsoft.com/office/officeart/2009/3/layout/HorizontalOrganizationChart"/>
    <dgm:cxn modelId="{D177CC98-0671-094C-8C86-0C8BE5977987}" type="presParOf" srcId="{89C5D381-9245-DB45-97D4-9D93E59502B9}" destId="{8FFE89F4-9A8B-E841-98C0-F1ED7D330E33}" srcOrd="0" destOrd="0" presId="urn:microsoft.com/office/officeart/2009/3/layout/HorizontalOrganizationChart"/>
    <dgm:cxn modelId="{169F4009-3015-AB42-92D1-833E12F281A8}" type="presParOf" srcId="{89C5D381-9245-DB45-97D4-9D93E59502B9}" destId="{07BB58DF-2C0E-5D4B-B22B-EFAAEAD11618}" srcOrd="1" destOrd="0" presId="urn:microsoft.com/office/officeart/2009/3/layout/HorizontalOrganizationChart"/>
    <dgm:cxn modelId="{DFB300E3-C62F-E944-AC0D-D173841FF0A5}" type="presParOf" srcId="{0CDFBA50-19EC-B94F-B193-6150FB2BAEE0}" destId="{8112A080-203E-2947-A6C7-C3333138ECB2}" srcOrd="1" destOrd="0" presId="urn:microsoft.com/office/officeart/2009/3/layout/HorizontalOrganizationChart"/>
    <dgm:cxn modelId="{BC4A2B1A-AC07-F440-A411-645A98674B88}" type="presParOf" srcId="{0CDFBA50-19EC-B94F-B193-6150FB2BAEE0}" destId="{967DB294-6F06-5842-A466-863D242D4C5C}" srcOrd="2" destOrd="0" presId="urn:microsoft.com/office/officeart/2009/3/layout/HorizontalOrganizationChart"/>
    <dgm:cxn modelId="{BAF2811C-B770-1945-9EA9-00E386E90CDA}"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企业财务管理的内容</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dgm:t>
        <a:bodyPr/>
        <a:lstStyle/>
        <a:p>
          <a:r>
            <a:rPr lang="zh-CN" altLang="en-US" sz="1100" b="1" dirty="0" smtClean="0">
              <a:latin typeface="SimHei" charset="-122"/>
              <a:ea typeface="SimHei" charset="-122"/>
              <a:cs typeface="SimHei" charset="-122"/>
            </a:rPr>
            <a:t>企业财务管理的内容</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企业的融资方式</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87585F0D-6A81-F747-99EB-D14B33EBB618}">
      <dgm:prSet custT="1"/>
      <dgm:spPr>
        <a:solidFill>
          <a:schemeClr val="accent2"/>
        </a:solidFill>
      </dgm:spPr>
      <dgm:t>
        <a:bodyPr/>
        <a:lstStyle/>
        <a:p>
          <a:r>
            <a:rPr lang="zh-CN" altLang="en-US" sz="1100" b="1" dirty="0" smtClean="0">
              <a:latin typeface="SimHei" charset="-122"/>
              <a:ea typeface="SimHei" charset="-122"/>
              <a:cs typeface="SimHei" charset="-122"/>
            </a:rPr>
            <a:t>投资</a:t>
          </a:r>
          <a:endParaRPr lang="zh-CN" altLang="en-US" sz="1100" b="1" dirty="0">
            <a:latin typeface="SimHei" charset="-122"/>
            <a:ea typeface="SimHei" charset="-122"/>
            <a:cs typeface="SimHei" charset="-122"/>
          </a:endParaRPr>
        </a:p>
      </dgm:t>
    </dgm:pt>
    <dgm:pt modelId="{18A5DCF8-381A-9740-A1DC-D1A5033A3647}" type="parTrans" cxnId="{9AAB41CC-B9AA-9142-BE5E-0B1EE6E34DAA}">
      <dgm:prSet/>
      <dgm:spPr/>
      <dgm:t>
        <a:bodyPr/>
        <a:lstStyle/>
        <a:p>
          <a:endParaRPr lang="zh-CN" altLang="en-US" sz="1100"/>
        </a:p>
      </dgm:t>
    </dgm:pt>
    <dgm:pt modelId="{8D2E3331-C9C0-6F41-9B03-2AE4E999EDF7}" type="sibTrans" cxnId="{9AAB41CC-B9AA-9142-BE5E-0B1EE6E34DAA}">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B94BF64B-9716-424E-A851-42E8E7B2B9A7}" type="pres">
      <dgm:prSet presAssocID="{18A5DCF8-381A-9740-A1DC-D1A5033A3647}" presName="Name64" presStyleLbl="parChTrans1D2" presStyleIdx="2" presStyleCnt="3"/>
      <dgm:spPr/>
      <dgm:t>
        <a:bodyPr/>
        <a:lstStyle/>
        <a:p>
          <a:endParaRPr lang="zh-CN" altLang="en-US"/>
        </a:p>
      </dgm:t>
    </dgm:pt>
    <dgm:pt modelId="{31E814C1-FFDD-BA48-BF9D-F3C8FF892503}" type="pres">
      <dgm:prSet presAssocID="{87585F0D-6A81-F747-99EB-D14B33EBB618}" presName="hierRoot2" presStyleCnt="0">
        <dgm:presLayoutVars>
          <dgm:hierBranch val="init"/>
        </dgm:presLayoutVars>
      </dgm:prSet>
      <dgm:spPr/>
    </dgm:pt>
    <dgm:pt modelId="{1780440E-D92A-B040-A710-F8D875101E05}" type="pres">
      <dgm:prSet presAssocID="{87585F0D-6A81-F747-99EB-D14B33EBB618}" presName="rootComposite" presStyleCnt="0"/>
      <dgm:spPr/>
    </dgm:pt>
    <dgm:pt modelId="{A73C4A40-2D47-BF42-9EF8-B3BEE9451F45}" type="pres">
      <dgm:prSet presAssocID="{87585F0D-6A81-F747-99EB-D14B33EBB618}" presName="rootText" presStyleLbl="node2" presStyleIdx="2" presStyleCnt="3">
        <dgm:presLayoutVars>
          <dgm:chPref val="3"/>
        </dgm:presLayoutVars>
      </dgm:prSet>
      <dgm:spPr/>
      <dgm:t>
        <a:bodyPr/>
        <a:lstStyle/>
        <a:p>
          <a:endParaRPr lang="zh-CN" altLang="en-US"/>
        </a:p>
      </dgm:t>
    </dgm:pt>
    <dgm:pt modelId="{BCDD8BD9-F9D2-4C44-AB56-5005F5FB7B08}" type="pres">
      <dgm:prSet presAssocID="{87585F0D-6A81-F747-99EB-D14B33EBB618}" presName="rootConnector" presStyleLbl="node2" presStyleIdx="2" presStyleCnt="3"/>
      <dgm:spPr/>
      <dgm:t>
        <a:bodyPr/>
        <a:lstStyle/>
        <a:p>
          <a:endParaRPr lang="zh-CN" altLang="en-US"/>
        </a:p>
      </dgm:t>
    </dgm:pt>
    <dgm:pt modelId="{B22D4294-1D49-E046-9CF9-7B480D0762E6}" type="pres">
      <dgm:prSet presAssocID="{87585F0D-6A81-F747-99EB-D14B33EBB618}" presName="hierChild4" presStyleCnt="0"/>
      <dgm:spPr/>
    </dgm:pt>
    <dgm:pt modelId="{E1D0C206-488D-6348-BEA7-1FE8B1679EF7}" type="pres">
      <dgm:prSet presAssocID="{87585F0D-6A81-F747-99EB-D14B33EBB618}" presName="hierChild5" presStyleCnt="0"/>
      <dgm:spPr/>
    </dgm:pt>
    <dgm:pt modelId="{6858D422-8C90-4F85-BA9D-65CA2FED06E8}" type="pres">
      <dgm:prSet presAssocID="{9AC2E227-803C-4016-BF2C-9291B6CAA290}" presName="hierChild3" presStyleCnt="0"/>
      <dgm:spPr/>
    </dgm:pt>
  </dgm:ptLst>
  <dgm:cxnLst>
    <dgm:cxn modelId="{19067055-5783-AE49-9D84-FFEE0E5E95C6}" type="presOf" srcId="{F05BBA42-D7AF-4BA0-8C3F-85B1FE28E48F}" destId="{18DB143D-9E27-4E02-AFA5-F665953CBC10}" srcOrd="0" destOrd="0" presId="urn:microsoft.com/office/officeart/2009/3/layout/HorizontalOrganizationChart"/>
    <dgm:cxn modelId="{063AF5F8-1413-4B43-94F6-ABD4E88F5363}" type="presOf" srcId="{9AC2E227-803C-4016-BF2C-9291B6CAA290}" destId="{9CD41DA5-A8A9-4189-B933-DCF665F7DF2D}"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92D56749-2863-D545-8F05-80F7094D665B}" type="presOf" srcId="{3FA44A42-E0AE-412C-8071-9A37D30DD567}" destId="{CBD704CC-8D6F-4C39-AFA6-3825EE74A965}" srcOrd="1" destOrd="0" presId="urn:microsoft.com/office/officeart/2009/3/layout/HorizontalOrganizationChart"/>
    <dgm:cxn modelId="{432C3202-C077-184F-AFBE-960DAC5720DF}" type="presOf" srcId="{3FA44A42-E0AE-412C-8071-9A37D30DD567}" destId="{22C8BBC7-02FA-4EF0-899A-834C1FEE39E3}" srcOrd="0" destOrd="0" presId="urn:microsoft.com/office/officeart/2009/3/layout/HorizontalOrganizationChart"/>
    <dgm:cxn modelId="{9AAB41CC-B9AA-9142-BE5E-0B1EE6E34DAA}" srcId="{9AC2E227-803C-4016-BF2C-9291B6CAA290}" destId="{87585F0D-6A81-F747-99EB-D14B33EBB618}" srcOrd="2" destOrd="0" parTransId="{18A5DCF8-381A-9740-A1DC-D1A5033A3647}" sibTransId="{8D2E3331-C9C0-6F41-9B03-2AE4E999EDF7}"/>
    <dgm:cxn modelId="{7E840A56-A317-3948-9FE4-F371C60BFB28}" type="presOf" srcId="{9AC2E227-803C-4016-BF2C-9291B6CAA290}" destId="{2A2AFDF2-2568-44F8-842C-3BFD70D9F2B1}" srcOrd="0" destOrd="0" presId="urn:microsoft.com/office/officeart/2009/3/layout/HorizontalOrganizationChart"/>
    <dgm:cxn modelId="{AD1E51C2-F8E5-FE4A-AC7A-DFF9FD8CA664}" type="presOf" srcId="{87585F0D-6A81-F747-99EB-D14B33EBB618}" destId="{A73C4A40-2D47-BF42-9EF8-B3BEE9451F45}" srcOrd="0" destOrd="0" presId="urn:microsoft.com/office/officeart/2009/3/layout/HorizontalOrganizationChart"/>
    <dgm:cxn modelId="{58962C5A-1E6A-6A45-A1EC-5EDD656F8150}" type="presOf" srcId="{7638F483-EC40-4669-A117-0C6040B4A66B}" destId="{86A07B8D-FF15-4EFF-8681-05A46BF1E797}" srcOrd="0" destOrd="0" presId="urn:microsoft.com/office/officeart/2009/3/layout/HorizontalOrganizationChart"/>
    <dgm:cxn modelId="{4F06BD39-73F3-1040-9264-18D3E284B2AC}" type="presOf" srcId="{57E64457-75B6-40DF-86BF-80888D7FBBC5}" destId="{72A5A8A1-C34D-4CC9-B014-4EDC4C60B5CB}" srcOrd="0" destOrd="0" presId="urn:microsoft.com/office/officeart/2009/3/layout/HorizontalOrganizationChart"/>
    <dgm:cxn modelId="{BA1514EC-3C8D-F747-9A6E-10A8B93F71AE}" type="presOf" srcId="{E2369F6E-DA59-4F6E-BD69-6CAA013A82BE}" destId="{CD82D2C2-9EF5-4CA0-9CEE-9265A38A1F4A}" srcOrd="0" destOrd="0" presId="urn:microsoft.com/office/officeart/2009/3/layout/HorizontalOrganizationChart"/>
    <dgm:cxn modelId="{14C67B54-83A1-374C-BB86-9FBBCC460F36}" type="presOf" srcId="{87585F0D-6A81-F747-99EB-D14B33EBB618}" destId="{BCDD8BD9-F9D2-4C44-AB56-5005F5FB7B0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9ABD59AA-4D6A-4321-B1A4-8D610095B134}" srcId="{9AC2E227-803C-4016-BF2C-9291B6CAA290}" destId="{3FA44A42-E0AE-412C-8071-9A37D30DD567}" srcOrd="0" destOrd="0" parTransId="{E2369F6E-DA59-4F6E-BD69-6CAA013A82BE}" sibTransId="{05B8FEA2-0054-4DA8-8F71-5C25E580ABD0}"/>
    <dgm:cxn modelId="{D39E9F0B-5EDC-834D-AAEE-0B45752DC1E8}" type="presOf" srcId="{18A5DCF8-381A-9740-A1DC-D1A5033A3647}" destId="{B94BF64B-9716-424E-A851-42E8E7B2B9A7}" srcOrd="0" destOrd="0" presId="urn:microsoft.com/office/officeart/2009/3/layout/HorizontalOrganizationChart"/>
    <dgm:cxn modelId="{7CA9F804-C2BB-D543-AF75-5F0E7790C0E7}" type="presOf" srcId="{7638F483-EC40-4669-A117-0C6040B4A66B}" destId="{A4529214-DB2D-4B21-8831-F60F2A376559}" srcOrd="1" destOrd="0" presId="urn:microsoft.com/office/officeart/2009/3/layout/HorizontalOrganizationChart"/>
    <dgm:cxn modelId="{FA9BC9E5-53EE-2947-93BA-6909493D01CA}" type="presParOf" srcId="{18DB143D-9E27-4E02-AFA5-F665953CBC10}" destId="{07E01157-B979-4F6B-B892-75DB2A2B8B0F}" srcOrd="0" destOrd="0" presId="urn:microsoft.com/office/officeart/2009/3/layout/HorizontalOrganizationChart"/>
    <dgm:cxn modelId="{D310EF3B-3369-7C4A-8717-8C398AACD7DB}" type="presParOf" srcId="{07E01157-B979-4F6B-B892-75DB2A2B8B0F}" destId="{F686C23F-604E-4653-B2CB-27DBB6BED631}" srcOrd="0" destOrd="0" presId="urn:microsoft.com/office/officeart/2009/3/layout/HorizontalOrganizationChart"/>
    <dgm:cxn modelId="{5FD0F9DC-D7B9-F045-9B53-556797642795}" type="presParOf" srcId="{F686C23F-604E-4653-B2CB-27DBB6BED631}" destId="{2A2AFDF2-2568-44F8-842C-3BFD70D9F2B1}" srcOrd="0" destOrd="0" presId="urn:microsoft.com/office/officeart/2009/3/layout/HorizontalOrganizationChart"/>
    <dgm:cxn modelId="{8872AC5D-7283-D445-959A-86480DE746BD}" type="presParOf" srcId="{F686C23F-604E-4653-B2CB-27DBB6BED631}" destId="{9CD41DA5-A8A9-4189-B933-DCF665F7DF2D}" srcOrd="1" destOrd="0" presId="urn:microsoft.com/office/officeart/2009/3/layout/HorizontalOrganizationChart"/>
    <dgm:cxn modelId="{E686CC25-F673-8749-B722-3F4E8EA252E7}" type="presParOf" srcId="{07E01157-B979-4F6B-B892-75DB2A2B8B0F}" destId="{96876921-77F4-4E08-9148-E99125692808}" srcOrd="1" destOrd="0" presId="urn:microsoft.com/office/officeart/2009/3/layout/HorizontalOrganizationChart"/>
    <dgm:cxn modelId="{0796A5FD-D5F8-3647-8D02-EBFFA7206C49}" type="presParOf" srcId="{96876921-77F4-4E08-9148-E99125692808}" destId="{CD82D2C2-9EF5-4CA0-9CEE-9265A38A1F4A}" srcOrd="0" destOrd="0" presId="urn:microsoft.com/office/officeart/2009/3/layout/HorizontalOrganizationChart"/>
    <dgm:cxn modelId="{9A1AB034-0AB9-8B41-9463-5EBE972BE679}" type="presParOf" srcId="{96876921-77F4-4E08-9148-E99125692808}" destId="{9441C830-A66B-4AFB-9252-8069549D4F0A}" srcOrd="1" destOrd="0" presId="urn:microsoft.com/office/officeart/2009/3/layout/HorizontalOrganizationChart"/>
    <dgm:cxn modelId="{77AA5933-0F64-A64F-A513-C687D6214947}" type="presParOf" srcId="{9441C830-A66B-4AFB-9252-8069549D4F0A}" destId="{FEAC7974-4462-4948-9F19-4D53C38CC88A}" srcOrd="0" destOrd="0" presId="urn:microsoft.com/office/officeart/2009/3/layout/HorizontalOrganizationChart"/>
    <dgm:cxn modelId="{C364917E-0B7D-8048-9121-C27D61F2D2B1}" type="presParOf" srcId="{FEAC7974-4462-4948-9F19-4D53C38CC88A}" destId="{22C8BBC7-02FA-4EF0-899A-834C1FEE39E3}" srcOrd="0" destOrd="0" presId="urn:microsoft.com/office/officeart/2009/3/layout/HorizontalOrganizationChart"/>
    <dgm:cxn modelId="{D703CBB2-B159-A24B-97D3-07934ECA6856}" type="presParOf" srcId="{FEAC7974-4462-4948-9F19-4D53C38CC88A}" destId="{CBD704CC-8D6F-4C39-AFA6-3825EE74A965}" srcOrd="1" destOrd="0" presId="urn:microsoft.com/office/officeart/2009/3/layout/HorizontalOrganizationChart"/>
    <dgm:cxn modelId="{E2188917-B871-724C-B06D-0ADC376BCBF0}" type="presParOf" srcId="{9441C830-A66B-4AFB-9252-8069549D4F0A}" destId="{C4FE27A9-6818-468D-8F72-5DEAE64958BC}" srcOrd="1" destOrd="0" presId="urn:microsoft.com/office/officeart/2009/3/layout/HorizontalOrganizationChart"/>
    <dgm:cxn modelId="{3D8E7C9B-307E-674B-A8E4-A4B5B5E7EEF7}" type="presParOf" srcId="{9441C830-A66B-4AFB-9252-8069549D4F0A}" destId="{B9E24DCA-DEF6-41DD-8228-40542DF88903}" srcOrd="2" destOrd="0" presId="urn:microsoft.com/office/officeart/2009/3/layout/HorizontalOrganizationChart"/>
    <dgm:cxn modelId="{84B92FCC-6D65-7C46-99F0-FB66C4BECAFA}" type="presParOf" srcId="{96876921-77F4-4E08-9148-E99125692808}" destId="{72A5A8A1-C34D-4CC9-B014-4EDC4C60B5CB}" srcOrd="2" destOrd="0" presId="urn:microsoft.com/office/officeart/2009/3/layout/HorizontalOrganizationChart"/>
    <dgm:cxn modelId="{FAFC163E-00C9-8742-BD5B-4921CC544E80}" type="presParOf" srcId="{96876921-77F4-4E08-9148-E99125692808}" destId="{99464D45-2B22-432F-8F6C-3394CEC310A7}" srcOrd="3" destOrd="0" presId="urn:microsoft.com/office/officeart/2009/3/layout/HorizontalOrganizationChart"/>
    <dgm:cxn modelId="{EBEEDF53-CB67-1744-85D1-E8D2D71B484F}" type="presParOf" srcId="{99464D45-2B22-432F-8F6C-3394CEC310A7}" destId="{7EEFA05D-0146-474D-BB41-35A44BBAC0EB}" srcOrd="0" destOrd="0" presId="urn:microsoft.com/office/officeart/2009/3/layout/HorizontalOrganizationChart"/>
    <dgm:cxn modelId="{3140BBC5-C111-304D-9BDD-749524F9C926}" type="presParOf" srcId="{7EEFA05D-0146-474D-BB41-35A44BBAC0EB}" destId="{86A07B8D-FF15-4EFF-8681-05A46BF1E797}" srcOrd="0" destOrd="0" presId="urn:microsoft.com/office/officeart/2009/3/layout/HorizontalOrganizationChart"/>
    <dgm:cxn modelId="{98A7ECD3-BAD2-9449-A101-6B5B7EA9EAAC}" type="presParOf" srcId="{7EEFA05D-0146-474D-BB41-35A44BBAC0EB}" destId="{A4529214-DB2D-4B21-8831-F60F2A376559}" srcOrd="1" destOrd="0" presId="urn:microsoft.com/office/officeart/2009/3/layout/HorizontalOrganizationChart"/>
    <dgm:cxn modelId="{CA2BAF3C-B80A-754E-9C8D-8AAE5D21EA0F}" type="presParOf" srcId="{99464D45-2B22-432F-8F6C-3394CEC310A7}" destId="{4C9D6515-EA4F-4DBF-A8FE-0711C70136B1}" srcOrd="1" destOrd="0" presId="urn:microsoft.com/office/officeart/2009/3/layout/HorizontalOrganizationChart"/>
    <dgm:cxn modelId="{C96C320D-3E58-D846-AA62-FF72B87235D0}" type="presParOf" srcId="{99464D45-2B22-432F-8F6C-3394CEC310A7}" destId="{686779DB-34D3-4F60-84B6-A35826FF3C2A}" srcOrd="2" destOrd="0" presId="urn:microsoft.com/office/officeart/2009/3/layout/HorizontalOrganizationChart"/>
    <dgm:cxn modelId="{AB6D861B-DE73-9D49-89D3-160233EC9EC8}" type="presParOf" srcId="{96876921-77F4-4E08-9148-E99125692808}" destId="{B94BF64B-9716-424E-A851-42E8E7B2B9A7}" srcOrd="4" destOrd="0" presId="urn:microsoft.com/office/officeart/2009/3/layout/HorizontalOrganizationChart"/>
    <dgm:cxn modelId="{9988E758-2337-814F-9236-9B76929D90E3}" type="presParOf" srcId="{96876921-77F4-4E08-9148-E99125692808}" destId="{31E814C1-FFDD-BA48-BF9D-F3C8FF892503}" srcOrd="5" destOrd="0" presId="urn:microsoft.com/office/officeart/2009/3/layout/HorizontalOrganizationChart"/>
    <dgm:cxn modelId="{8F7480DD-BD70-BC48-B0ED-14C3D53C11A2}" type="presParOf" srcId="{31E814C1-FFDD-BA48-BF9D-F3C8FF892503}" destId="{1780440E-D92A-B040-A710-F8D875101E05}" srcOrd="0" destOrd="0" presId="urn:microsoft.com/office/officeart/2009/3/layout/HorizontalOrganizationChart"/>
    <dgm:cxn modelId="{E199074C-4497-624C-9F3C-98F09AB86089}" type="presParOf" srcId="{1780440E-D92A-B040-A710-F8D875101E05}" destId="{A73C4A40-2D47-BF42-9EF8-B3BEE9451F45}" srcOrd="0" destOrd="0" presId="urn:microsoft.com/office/officeart/2009/3/layout/HorizontalOrganizationChart"/>
    <dgm:cxn modelId="{8D378085-A17F-F94E-9818-552768CF6B7D}" type="presParOf" srcId="{1780440E-D92A-B040-A710-F8D875101E05}" destId="{BCDD8BD9-F9D2-4C44-AB56-5005F5FB7B08}" srcOrd="1" destOrd="0" presId="urn:microsoft.com/office/officeart/2009/3/layout/HorizontalOrganizationChart"/>
    <dgm:cxn modelId="{639150E6-82AF-5A4E-A6BC-601D08FCA6EB}" type="presParOf" srcId="{31E814C1-FFDD-BA48-BF9D-F3C8FF892503}" destId="{B22D4294-1D49-E046-9CF9-7B480D0762E6}" srcOrd="1" destOrd="0" presId="urn:microsoft.com/office/officeart/2009/3/layout/HorizontalOrganizationChart"/>
    <dgm:cxn modelId="{816FE6E3-1735-294B-9DE9-8A3ABAB08E49}" type="presParOf" srcId="{31E814C1-FFDD-BA48-BF9D-F3C8FF892503}" destId="{E1D0C206-488D-6348-BEA7-1FE8B1679EF7}" srcOrd="2" destOrd="0" presId="urn:microsoft.com/office/officeart/2009/3/layout/HorizontalOrganizationChart"/>
    <dgm:cxn modelId="{71C14EC5-0AFA-A147-9741-57F7AB163145}"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14E6E209-72BD-754B-8621-E932D3E82E5A}" type="presOf" srcId="{7638F483-EC40-4669-A117-0C6040B4A66B}" destId="{A4529214-DB2D-4B21-8831-F60F2A376559}" srcOrd="1"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DF5765E0-8B90-E841-859C-522BC830BBFC}" type="presOf" srcId="{3FA44A42-E0AE-412C-8071-9A37D30DD567}" destId="{CBD704CC-8D6F-4C39-AFA6-3825EE74A965}" srcOrd="1" destOrd="0" presId="urn:microsoft.com/office/officeart/2009/3/layout/HorizontalOrganizationChart"/>
    <dgm:cxn modelId="{E3AD7102-5A5D-A145-9B6A-E2BFA22DE4CF}" type="presOf" srcId="{57E64457-75B6-40DF-86BF-80888D7FBBC5}" destId="{72A5A8A1-C34D-4CC9-B014-4EDC4C60B5CB}" srcOrd="0"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8ED8B4E4-E0C0-9F4C-8B75-CE592382971D}" type="presOf" srcId="{9AC2E227-803C-4016-BF2C-9291B6CAA290}" destId="{9CD41DA5-A8A9-4189-B933-DCF665F7DF2D}" srcOrd="1" destOrd="0" presId="urn:microsoft.com/office/officeart/2009/3/layout/HorizontalOrganizationChart"/>
    <dgm:cxn modelId="{C4B9950E-3C94-3244-8CE0-AA744D3812C9}" type="presOf" srcId="{E2369F6E-DA59-4F6E-BD69-6CAA013A82BE}" destId="{CD82D2C2-9EF5-4CA0-9CEE-9265A38A1F4A}" srcOrd="0" destOrd="0" presId="urn:microsoft.com/office/officeart/2009/3/layout/HorizontalOrganizationChart"/>
    <dgm:cxn modelId="{55372253-6030-C141-B522-0DAC2E9C47EB}" type="presOf" srcId="{32CCF273-13E7-F34B-A03D-CE20C7E427C3}" destId="{3F1E01D9-5E02-9E4C-9108-E7A21719D88D}" srcOrd="0" destOrd="0" presId="urn:microsoft.com/office/officeart/2009/3/layout/HorizontalOrganizationChart"/>
    <dgm:cxn modelId="{CD0B2FDF-E43A-0743-9835-B4BBEBDCA31F}" type="presOf" srcId="{F05BBA42-D7AF-4BA0-8C3F-85B1FE28E48F}" destId="{18DB143D-9E27-4E02-AFA5-F665953CBC10}" srcOrd="0" destOrd="0" presId="urn:microsoft.com/office/officeart/2009/3/layout/HorizontalOrganizationChart"/>
    <dgm:cxn modelId="{610697BB-B17E-CE45-B3CF-AC80EA128E3A}" type="presOf" srcId="{7638F483-EC40-4669-A117-0C6040B4A66B}" destId="{86A07B8D-FF15-4EFF-8681-05A46BF1E797}" srcOrd="0" destOrd="0" presId="urn:microsoft.com/office/officeart/2009/3/layout/HorizontalOrganizationChart"/>
    <dgm:cxn modelId="{FBA2F0AC-4D8A-8A4E-8301-65F63DD13906}" type="presOf" srcId="{5811DC2D-E2B4-5044-B9CC-83D3F2EE272C}" destId="{07BB58DF-2C0E-5D4B-B22B-EFAAEAD11618}" srcOrd="1"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DF1E2C2D-5AA7-BD47-9CE1-2FA78ED522C4}" type="presOf" srcId="{5811DC2D-E2B4-5044-B9CC-83D3F2EE272C}" destId="{8FFE89F4-9A8B-E841-98C0-F1ED7D330E33}" srcOrd="0"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B8CEDCC0-315F-7C44-8B49-8E46E32E94D2}" type="presOf" srcId="{3FA44A42-E0AE-412C-8071-9A37D30DD567}" destId="{22C8BBC7-02FA-4EF0-899A-834C1FEE39E3}" srcOrd="0" destOrd="0" presId="urn:microsoft.com/office/officeart/2009/3/layout/HorizontalOrganizationChart"/>
    <dgm:cxn modelId="{3930421E-8BBA-B74F-9928-410B1F1B71AC}" type="presOf" srcId="{9AC2E227-803C-4016-BF2C-9291B6CAA290}" destId="{2A2AFDF2-2568-44F8-842C-3BFD70D9F2B1}" srcOrd="0" destOrd="0" presId="urn:microsoft.com/office/officeart/2009/3/layout/HorizontalOrganizationChart"/>
    <dgm:cxn modelId="{23376E39-6459-124F-9809-A90625B8BB40}" type="presParOf" srcId="{18DB143D-9E27-4E02-AFA5-F665953CBC10}" destId="{07E01157-B979-4F6B-B892-75DB2A2B8B0F}" srcOrd="0" destOrd="0" presId="urn:microsoft.com/office/officeart/2009/3/layout/HorizontalOrganizationChart"/>
    <dgm:cxn modelId="{FC0AB568-3F81-A445-9AAA-B9D08FAD391F}" type="presParOf" srcId="{07E01157-B979-4F6B-B892-75DB2A2B8B0F}" destId="{F686C23F-604E-4653-B2CB-27DBB6BED631}" srcOrd="0" destOrd="0" presId="urn:microsoft.com/office/officeart/2009/3/layout/HorizontalOrganizationChart"/>
    <dgm:cxn modelId="{08B50993-1A55-2346-A040-9A52EB199BB9}" type="presParOf" srcId="{F686C23F-604E-4653-B2CB-27DBB6BED631}" destId="{2A2AFDF2-2568-44F8-842C-3BFD70D9F2B1}" srcOrd="0" destOrd="0" presId="urn:microsoft.com/office/officeart/2009/3/layout/HorizontalOrganizationChart"/>
    <dgm:cxn modelId="{807E3B48-11AF-CF48-8C43-02C14167B2E0}" type="presParOf" srcId="{F686C23F-604E-4653-B2CB-27DBB6BED631}" destId="{9CD41DA5-A8A9-4189-B933-DCF665F7DF2D}" srcOrd="1" destOrd="0" presId="urn:microsoft.com/office/officeart/2009/3/layout/HorizontalOrganizationChart"/>
    <dgm:cxn modelId="{16A101BC-33E4-174B-84DD-16EAA2A1273D}" type="presParOf" srcId="{07E01157-B979-4F6B-B892-75DB2A2B8B0F}" destId="{96876921-77F4-4E08-9148-E99125692808}" srcOrd="1" destOrd="0" presId="urn:microsoft.com/office/officeart/2009/3/layout/HorizontalOrganizationChart"/>
    <dgm:cxn modelId="{38228EAB-F564-2A47-831F-FBC87D284EBC}" type="presParOf" srcId="{96876921-77F4-4E08-9148-E99125692808}" destId="{CD82D2C2-9EF5-4CA0-9CEE-9265A38A1F4A}" srcOrd="0" destOrd="0" presId="urn:microsoft.com/office/officeart/2009/3/layout/HorizontalOrganizationChart"/>
    <dgm:cxn modelId="{E4B201D1-06DF-1447-B489-98EAC6C1E32C}" type="presParOf" srcId="{96876921-77F4-4E08-9148-E99125692808}" destId="{9441C830-A66B-4AFB-9252-8069549D4F0A}" srcOrd="1" destOrd="0" presId="urn:microsoft.com/office/officeart/2009/3/layout/HorizontalOrganizationChart"/>
    <dgm:cxn modelId="{C882101A-E73F-1B45-B8DE-7CEDEB2B5167}" type="presParOf" srcId="{9441C830-A66B-4AFB-9252-8069549D4F0A}" destId="{FEAC7974-4462-4948-9F19-4D53C38CC88A}" srcOrd="0" destOrd="0" presId="urn:microsoft.com/office/officeart/2009/3/layout/HorizontalOrganizationChart"/>
    <dgm:cxn modelId="{6CD8A5E3-0EF9-1247-8357-7668E1ED6FAC}" type="presParOf" srcId="{FEAC7974-4462-4948-9F19-4D53C38CC88A}" destId="{22C8BBC7-02FA-4EF0-899A-834C1FEE39E3}" srcOrd="0" destOrd="0" presId="urn:microsoft.com/office/officeart/2009/3/layout/HorizontalOrganizationChart"/>
    <dgm:cxn modelId="{99324E04-C9E5-F34F-A243-F69D2815DC4C}" type="presParOf" srcId="{FEAC7974-4462-4948-9F19-4D53C38CC88A}" destId="{CBD704CC-8D6F-4C39-AFA6-3825EE74A965}" srcOrd="1" destOrd="0" presId="urn:microsoft.com/office/officeart/2009/3/layout/HorizontalOrganizationChart"/>
    <dgm:cxn modelId="{50D6176F-9805-3547-94E7-3EEE8BE639E5}" type="presParOf" srcId="{9441C830-A66B-4AFB-9252-8069549D4F0A}" destId="{C4FE27A9-6818-468D-8F72-5DEAE64958BC}" srcOrd="1" destOrd="0" presId="urn:microsoft.com/office/officeart/2009/3/layout/HorizontalOrganizationChart"/>
    <dgm:cxn modelId="{1C66EE42-97AA-4A4E-AD2A-55419532566D}" type="presParOf" srcId="{9441C830-A66B-4AFB-9252-8069549D4F0A}" destId="{B9E24DCA-DEF6-41DD-8228-40542DF88903}" srcOrd="2" destOrd="0" presId="urn:microsoft.com/office/officeart/2009/3/layout/HorizontalOrganizationChart"/>
    <dgm:cxn modelId="{D37F478E-83B5-D640-B50B-4BF48E7587E3}" type="presParOf" srcId="{96876921-77F4-4E08-9148-E99125692808}" destId="{72A5A8A1-C34D-4CC9-B014-4EDC4C60B5CB}" srcOrd="2" destOrd="0" presId="urn:microsoft.com/office/officeart/2009/3/layout/HorizontalOrganizationChart"/>
    <dgm:cxn modelId="{C7F0CACF-1DED-3349-B69A-EAEF07448173}" type="presParOf" srcId="{96876921-77F4-4E08-9148-E99125692808}" destId="{99464D45-2B22-432F-8F6C-3394CEC310A7}" srcOrd="3" destOrd="0" presId="urn:microsoft.com/office/officeart/2009/3/layout/HorizontalOrganizationChart"/>
    <dgm:cxn modelId="{E38D30AA-3916-D444-B541-7A4C3244868E}" type="presParOf" srcId="{99464D45-2B22-432F-8F6C-3394CEC310A7}" destId="{7EEFA05D-0146-474D-BB41-35A44BBAC0EB}" srcOrd="0" destOrd="0" presId="urn:microsoft.com/office/officeart/2009/3/layout/HorizontalOrganizationChart"/>
    <dgm:cxn modelId="{59B99044-28F0-CA4F-94EE-6FDAF7D2D2DF}" type="presParOf" srcId="{7EEFA05D-0146-474D-BB41-35A44BBAC0EB}" destId="{86A07B8D-FF15-4EFF-8681-05A46BF1E797}" srcOrd="0" destOrd="0" presId="urn:microsoft.com/office/officeart/2009/3/layout/HorizontalOrganizationChart"/>
    <dgm:cxn modelId="{879A49EC-8B8D-E349-B9CF-0BA962D006F6}" type="presParOf" srcId="{7EEFA05D-0146-474D-BB41-35A44BBAC0EB}" destId="{A4529214-DB2D-4B21-8831-F60F2A376559}" srcOrd="1" destOrd="0" presId="urn:microsoft.com/office/officeart/2009/3/layout/HorizontalOrganizationChart"/>
    <dgm:cxn modelId="{1208B46E-4001-FA4A-9F30-D8CCB3A9E6E1}" type="presParOf" srcId="{99464D45-2B22-432F-8F6C-3394CEC310A7}" destId="{4C9D6515-EA4F-4DBF-A8FE-0711C70136B1}" srcOrd="1" destOrd="0" presId="urn:microsoft.com/office/officeart/2009/3/layout/HorizontalOrganizationChart"/>
    <dgm:cxn modelId="{EB874220-2F1C-8041-8F0C-C7B40079F1C7}" type="presParOf" srcId="{99464D45-2B22-432F-8F6C-3394CEC310A7}" destId="{686779DB-34D3-4F60-84B6-A35826FF3C2A}" srcOrd="2" destOrd="0" presId="urn:microsoft.com/office/officeart/2009/3/layout/HorizontalOrganizationChart"/>
    <dgm:cxn modelId="{E8D798EA-8B83-604E-BE09-C9D4EA699B08}" type="presParOf" srcId="{96876921-77F4-4E08-9148-E99125692808}" destId="{3F1E01D9-5E02-9E4C-9108-E7A21719D88D}" srcOrd="4" destOrd="0" presId="urn:microsoft.com/office/officeart/2009/3/layout/HorizontalOrganizationChart"/>
    <dgm:cxn modelId="{010A5F63-8C91-4046-891A-5ECAA538F774}" type="presParOf" srcId="{96876921-77F4-4E08-9148-E99125692808}" destId="{0CDFBA50-19EC-B94F-B193-6150FB2BAEE0}" srcOrd="5" destOrd="0" presId="urn:microsoft.com/office/officeart/2009/3/layout/HorizontalOrganizationChart"/>
    <dgm:cxn modelId="{283EB0D9-0840-DD40-9E31-A96D0B4C7C10}" type="presParOf" srcId="{0CDFBA50-19EC-B94F-B193-6150FB2BAEE0}" destId="{89C5D381-9245-DB45-97D4-9D93E59502B9}" srcOrd="0" destOrd="0" presId="urn:microsoft.com/office/officeart/2009/3/layout/HorizontalOrganizationChart"/>
    <dgm:cxn modelId="{5ECFE056-0A8D-2A47-A426-CDB04FC46174}" type="presParOf" srcId="{89C5D381-9245-DB45-97D4-9D93E59502B9}" destId="{8FFE89F4-9A8B-E841-98C0-F1ED7D330E33}" srcOrd="0" destOrd="0" presId="urn:microsoft.com/office/officeart/2009/3/layout/HorizontalOrganizationChart"/>
    <dgm:cxn modelId="{27226A72-234A-0143-9D57-A6CACF3B5352}" type="presParOf" srcId="{89C5D381-9245-DB45-97D4-9D93E59502B9}" destId="{07BB58DF-2C0E-5D4B-B22B-EFAAEAD11618}" srcOrd="1" destOrd="0" presId="urn:microsoft.com/office/officeart/2009/3/layout/HorizontalOrganizationChart"/>
    <dgm:cxn modelId="{8987D1A7-443A-9044-8D67-CA8C98E5A095}" type="presParOf" srcId="{0CDFBA50-19EC-B94F-B193-6150FB2BAEE0}" destId="{8112A080-203E-2947-A6C7-C3333138ECB2}" srcOrd="1" destOrd="0" presId="urn:microsoft.com/office/officeart/2009/3/layout/HorizontalOrganizationChart"/>
    <dgm:cxn modelId="{DB42DDCC-5B3A-B94B-84F3-8DB96491DEF0}" type="presParOf" srcId="{0CDFBA50-19EC-B94F-B193-6150FB2BAEE0}" destId="{967DB294-6F06-5842-A466-863D242D4C5C}" srcOrd="2" destOrd="0" presId="urn:microsoft.com/office/officeart/2009/3/layout/HorizontalOrganizationChart"/>
    <dgm:cxn modelId="{6CCAF34E-25CD-DF43-9270-F298958666D0}"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BBA42-D7AF-4BA0-8C3F-85B1FE28E48F}" type="doc">
      <dgm:prSet loTypeId="urn:microsoft.com/office/officeart/2009/3/layout/HorizontalOrganizationChart" loCatId="hierarchy" qsTypeId="urn:microsoft.com/office/officeart/2005/8/quickstyle/simple1" qsCatId="simple" csTypeId="urn:microsoft.com/office/officeart/2005/8/colors/accent2_1" csCatId="accent2" phldr="1"/>
      <dgm:spPr/>
      <dgm:t>
        <a:bodyPr/>
        <a:lstStyle/>
        <a:p>
          <a:endParaRPr lang="zh-CN" altLang="en-US"/>
        </a:p>
      </dgm:t>
    </dgm:pt>
    <dgm:pt modelId="{9AC2E227-803C-4016-BF2C-9291B6CAA290}">
      <dgm:prSet custT="1"/>
      <dgm:spPr/>
      <dgm:t>
        <a:bodyPr/>
        <a:lstStyle/>
        <a:p>
          <a:r>
            <a:rPr lang="zh-CN" altLang="en-US" sz="1100" b="1" dirty="0" smtClean="0">
              <a:latin typeface="黑体" panose="02010609060101010101" pitchFamily="49" charset="-122"/>
              <a:ea typeface="黑体" panose="02010609060101010101" pitchFamily="49" charset="-122"/>
              <a:sym typeface="+mn-ea"/>
            </a:rPr>
            <a:t>敏捷制造</a:t>
          </a:r>
          <a:endParaRPr lang="zh-CN" altLang="en-US" sz="1100" b="1" dirty="0">
            <a:latin typeface="SimHei" charset="-122"/>
            <a:ea typeface="SimHei" charset="-122"/>
            <a:cs typeface="SimHei" charset="-122"/>
          </a:endParaRPr>
        </a:p>
      </dgm:t>
    </dgm:pt>
    <dgm:pt modelId="{8E8E9D46-5B7B-4FA0-8329-744E9016EF3D}" type="parTrans" cxnId="{10273D9F-A008-4C08-970B-BDB1CC805562}">
      <dgm:prSet/>
      <dgm:spPr/>
      <dgm:t>
        <a:bodyPr/>
        <a:lstStyle/>
        <a:p>
          <a:endParaRPr lang="zh-CN" altLang="en-US" sz="1100">
            <a:latin typeface="SimHei" charset="-122"/>
            <a:ea typeface="SimHei" charset="-122"/>
            <a:cs typeface="SimHei" charset="-122"/>
          </a:endParaRPr>
        </a:p>
      </dgm:t>
    </dgm:pt>
    <dgm:pt modelId="{F60E2A41-79A0-4E8E-92FB-1BF9FE84EDD9}" type="sibTrans" cxnId="{10273D9F-A008-4C08-970B-BDB1CC805562}">
      <dgm:prSet/>
      <dgm:spPr/>
      <dgm:t>
        <a:bodyPr/>
        <a:lstStyle/>
        <a:p>
          <a:endParaRPr lang="zh-CN" altLang="en-US" sz="1100">
            <a:latin typeface="SimHei" charset="-122"/>
            <a:ea typeface="SimHei" charset="-122"/>
            <a:cs typeface="SimHei" charset="-122"/>
          </a:endParaRPr>
        </a:p>
      </dgm:t>
    </dgm:pt>
    <dgm:pt modelId="{3FA44A42-E0AE-412C-8071-9A37D30DD567}">
      <dgm:prSet custT="1"/>
      <dgm:spPr>
        <a:solidFill>
          <a:schemeClr val="accent2"/>
        </a:solidFill>
      </dgm:spPr>
      <dgm:t>
        <a:bodyPr/>
        <a:lstStyle/>
        <a:p>
          <a:r>
            <a:rPr lang="zh-CN" altLang="en-US" sz="1100" b="1" dirty="0" smtClean="0">
              <a:latin typeface="SimHei" charset="-122"/>
              <a:ea typeface="SimHei" charset="-122"/>
              <a:cs typeface="SimHei" charset="-122"/>
            </a:rPr>
            <a:t>敏捷制造的概念</a:t>
          </a:r>
          <a:endParaRPr lang="zh-CN" altLang="en-US" sz="1100" b="1" dirty="0">
            <a:latin typeface="SimHei" charset="-122"/>
            <a:ea typeface="SimHei" charset="-122"/>
            <a:cs typeface="SimHei" charset="-122"/>
          </a:endParaRPr>
        </a:p>
      </dgm:t>
    </dgm:pt>
    <dgm:pt modelId="{E2369F6E-DA59-4F6E-BD69-6CAA013A82BE}" type="parTrans" cxnId="{9ABD59AA-4D6A-4321-B1A4-8D610095B134}">
      <dgm:prSet/>
      <dgm:spPr/>
      <dgm:t>
        <a:bodyPr/>
        <a:lstStyle/>
        <a:p>
          <a:endParaRPr lang="zh-CN" altLang="en-US" sz="1100">
            <a:latin typeface="SimHei" charset="-122"/>
            <a:ea typeface="SimHei" charset="-122"/>
            <a:cs typeface="SimHei" charset="-122"/>
          </a:endParaRPr>
        </a:p>
      </dgm:t>
    </dgm:pt>
    <dgm:pt modelId="{05B8FEA2-0054-4DA8-8F71-5C25E580ABD0}" type="sibTrans" cxnId="{9ABD59AA-4D6A-4321-B1A4-8D610095B134}">
      <dgm:prSet/>
      <dgm:spPr/>
      <dgm:t>
        <a:bodyPr/>
        <a:lstStyle/>
        <a:p>
          <a:endParaRPr lang="zh-CN" altLang="en-US" sz="1100">
            <a:latin typeface="SimHei" charset="-122"/>
            <a:ea typeface="SimHei" charset="-122"/>
            <a:cs typeface="SimHei" charset="-122"/>
          </a:endParaRPr>
        </a:p>
      </dgm:t>
    </dgm:pt>
    <dgm:pt modelId="{7638F483-EC40-4669-A117-0C6040B4A66B}">
      <dgm:prSet custT="1"/>
      <dgm:spPr/>
      <dgm:t>
        <a:bodyPr/>
        <a:lstStyle/>
        <a:p>
          <a:r>
            <a:rPr lang="zh-CN" altLang="en-US" sz="1100" b="1" dirty="0" smtClean="0">
              <a:latin typeface="SimHei" charset="-122"/>
              <a:ea typeface="SimHei" charset="-122"/>
              <a:cs typeface="SimHei" charset="-122"/>
            </a:rPr>
            <a:t>虚拟企业的概念</a:t>
          </a:r>
          <a:endParaRPr lang="zh-CN" altLang="en-US" sz="1100" b="1" dirty="0">
            <a:latin typeface="SimHei" charset="-122"/>
            <a:ea typeface="SimHei" charset="-122"/>
            <a:cs typeface="SimHei" charset="-122"/>
          </a:endParaRPr>
        </a:p>
      </dgm:t>
    </dgm:pt>
    <dgm:pt modelId="{57E64457-75B6-40DF-86BF-80888D7FBBC5}" type="parTrans" cxnId="{5DC1C015-335F-490F-A06A-BA9652DB0EA7}">
      <dgm:prSet/>
      <dgm:spPr/>
      <dgm:t>
        <a:bodyPr/>
        <a:lstStyle/>
        <a:p>
          <a:endParaRPr lang="zh-CN" altLang="en-US" sz="1100">
            <a:latin typeface="SimHei" charset="-122"/>
            <a:ea typeface="SimHei" charset="-122"/>
            <a:cs typeface="SimHei" charset="-122"/>
          </a:endParaRPr>
        </a:p>
      </dgm:t>
    </dgm:pt>
    <dgm:pt modelId="{7B10E917-A0D7-4AB2-8FFF-F08198C7EE50}" type="sibTrans" cxnId="{5DC1C015-335F-490F-A06A-BA9652DB0EA7}">
      <dgm:prSet/>
      <dgm:spPr/>
      <dgm:t>
        <a:bodyPr/>
        <a:lstStyle/>
        <a:p>
          <a:endParaRPr lang="zh-CN" altLang="en-US" sz="1100">
            <a:latin typeface="SimHei" charset="-122"/>
            <a:ea typeface="SimHei" charset="-122"/>
            <a:cs typeface="SimHei" charset="-122"/>
          </a:endParaRPr>
        </a:p>
      </dgm:t>
    </dgm:pt>
    <dgm:pt modelId="{5811DC2D-E2B4-5044-B9CC-83D3F2EE272C}">
      <dgm:prSet custT="1"/>
      <dgm:spPr/>
      <dgm:t>
        <a:bodyPr/>
        <a:lstStyle/>
        <a:p>
          <a:r>
            <a:rPr lang="zh-CN" altLang="en-US" sz="1100" b="1" dirty="0" smtClean="0">
              <a:latin typeface="SimHei" charset="-122"/>
              <a:ea typeface="SimHei" charset="-122"/>
              <a:cs typeface="SimHei" charset="-122"/>
            </a:rPr>
            <a:t>企业敏捷制造的主要支撑技术</a:t>
          </a:r>
          <a:endParaRPr lang="zh-CN" altLang="en-US" sz="1100" b="1" dirty="0">
            <a:latin typeface="SimHei" charset="-122"/>
            <a:ea typeface="SimHei" charset="-122"/>
            <a:cs typeface="SimHei" charset="-122"/>
          </a:endParaRPr>
        </a:p>
      </dgm:t>
    </dgm:pt>
    <dgm:pt modelId="{32CCF273-13E7-F34B-A03D-CE20C7E427C3}" type="parTrans" cxnId="{4EED3870-D9DC-0244-8D53-0D05DF089A70}">
      <dgm:prSet/>
      <dgm:spPr/>
      <dgm:t>
        <a:bodyPr/>
        <a:lstStyle/>
        <a:p>
          <a:endParaRPr lang="zh-CN" altLang="en-US" sz="1100"/>
        </a:p>
      </dgm:t>
    </dgm:pt>
    <dgm:pt modelId="{43A795CB-34B5-7C47-85BA-D76316507B1D}" type="sibTrans" cxnId="{4EED3870-D9DC-0244-8D53-0D05DF089A70}">
      <dgm:prSet/>
      <dgm:spPr/>
      <dgm:t>
        <a:bodyPr/>
        <a:lstStyle/>
        <a:p>
          <a:endParaRPr lang="zh-CN" altLang="en-US" sz="1100"/>
        </a:p>
      </dgm:t>
    </dgm:pt>
    <dgm:pt modelId="{18DB143D-9E27-4E02-AFA5-F665953CBC10}" type="pres">
      <dgm:prSet presAssocID="{F05BBA42-D7AF-4BA0-8C3F-85B1FE28E48F}" presName="hierChild1" presStyleCnt="0">
        <dgm:presLayoutVars>
          <dgm:orgChart val="1"/>
          <dgm:chPref val="1"/>
          <dgm:dir/>
          <dgm:animOne val="branch"/>
          <dgm:animLvl val="lvl"/>
          <dgm:resizeHandles/>
        </dgm:presLayoutVars>
      </dgm:prSet>
      <dgm:spPr/>
      <dgm:t>
        <a:bodyPr/>
        <a:lstStyle/>
        <a:p>
          <a:endParaRPr lang="zh-CN" altLang="en-US"/>
        </a:p>
      </dgm:t>
    </dgm:pt>
    <dgm:pt modelId="{07E01157-B979-4F6B-B892-75DB2A2B8B0F}" type="pres">
      <dgm:prSet presAssocID="{9AC2E227-803C-4016-BF2C-9291B6CAA290}" presName="hierRoot1" presStyleCnt="0">
        <dgm:presLayoutVars>
          <dgm:hierBranch val="init"/>
        </dgm:presLayoutVars>
      </dgm:prSet>
      <dgm:spPr/>
    </dgm:pt>
    <dgm:pt modelId="{F686C23F-604E-4653-B2CB-27DBB6BED631}" type="pres">
      <dgm:prSet presAssocID="{9AC2E227-803C-4016-BF2C-9291B6CAA290}" presName="rootComposite1" presStyleCnt="0"/>
      <dgm:spPr/>
    </dgm:pt>
    <dgm:pt modelId="{2A2AFDF2-2568-44F8-842C-3BFD70D9F2B1}" type="pres">
      <dgm:prSet presAssocID="{9AC2E227-803C-4016-BF2C-9291B6CAA290}" presName="rootText1" presStyleLbl="node0" presStyleIdx="0" presStyleCnt="1">
        <dgm:presLayoutVars>
          <dgm:chPref val="3"/>
        </dgm:presLayoutVars>
      </dgm:prSet>
      <dgm:spPr/>
      <dgm:t>
        <a:bodyPr/>
        <a:lstStyle/>
        <a:p>
          <a:endParaRPr lang="zh-CN" altLang="en-US"/>
        </a:p>
      </dgm:t>
    </dgm:pt>
    <dgm:pt modelId="{9CD41DA5-A8A9-4189-B933-DCF665F7DF2D}" type="pres">
      <dgm:prSet presAssocID="{9AC2E227-803C-4016-BF2C-9291B6CAA290}" presName="rootConnector1" presStyleLbl="node1" presStyleIdx="0" presStyleCnt="0"/>
      <dgm:spPr/>
      <dgm:t>
        <a:bodyPr/>
        <a:lstStyle/>
        <a:p>
          <a:endParaRPr lang="zh-CN" altLang="en-US"/>
        </a:p>
      </dgm:t>
    </dgm:pt>
    <dgm:pt modelId="{96876921-77F4-4E08-9148-E99125692808}" type="pres">
      <dgm:prSet presAssocID="{9AC2E227-803C-4016-BF2C-9291B6CAA290}" presName="hierChild2" presStyleCnt="0"/>
      <dgm:spPr/>
    </dgm:pt>
    <dgm:pt modelId="{CD82D2C2-9EF5-4CA0-9CEE-9265A38A1F4A}" type="pres">
      <dgm:prSet presAssocID="{E2369F6E-DA59-4F6E-BD69-6CAA013A82BE}" presName="Name64" presStyleLbl="parChTrans1D2" presStyleIdx="0" presStyleCnt="3"/>
      <dgm:spPr/>
      <dgm:t>
        <a:bodyPr/>
        <a:lstStyle/>
        <a:p>
          <a:endParaRPr lang="zh-CN" altLang="en-US"/>
        </a:p>
      </dgm:t>
    </dgm:pt>
    <dgm:pt modelId="{9441C830-A66B-4AFB-9252-8069549D4F0A}" type="pres">
      <dgm:prSet presAssocID="{3FA44A42-E0AE-412C-8071-9A37D30DD567}" presName="hierRoot2" presStyleCnt="0">
        <dgm:presLayoutVars>
          <dgm:hierBranch val="init"/>
        </dgm:presLayoutVars>
      </dgm:prSet>
      <dgm:spPr/>
    </dgm:pt>
    <dgm:pt modelId="{FEAC7974-4462-4948-9F19-4D53C38CC88A}" type="pres">
      <dgm:prSet presAssocID="{3FA44A42-E0AE-412C-8071-9A37D30DD567}" presName="rootComposite" presStyleCnt="0"/>
      <dgm:spPr/>
    </dgm:pt>
    <dgm:pt modelId="{22C8BBC7-02FA-4EF0-899A-834C1FEE39E3}" type="pres">
      <dgm:prSet presAssocID="{3FA44A42-E0AE-412C-8071-9A37D30DD567}" presName="rootText" presStyleLbl="node2" presStyleIdx="0" presStyleCnt="3">
        <dgm:presLayoutVars>
          <dgm:chPref val="3"/>
        </dgm:presLayoutVars>
      </dgm:prSet>
      <dgm:spPr/>
      <dgm:t>
        <a:bodyPr/>
        <a:lstStyle/>
        <a:p>
          <a:endParaRPr lang="zh-CN" altLang="en-US"/>
        </a:p>
      </dgm:t>
    </dgm:pt>
    <dgm:pt modelId="{CBD704CC-8D6F-4C39-AFA6-3825EE74A965}" type="pres">
      <dgm:prSet presAssocID="{3FA44A42-E0AE-412C-8071-9A37D30DD567}" presName="rootConnector" presStyleLbl="node2" presStyleIdx="0" presStyleCnt="3"/>
      <dgm:spPr/>
      <dgm:t>
        <a:bodyPr/>
        <a:lstStyle/>
        <a:p>
          <a:endParaRPr lang="zh-CN" altLang="en-US"/>
        </a:p>
      </dgm:t>
    </dgm:pt>
    <dgm:pt modelId="{C4FE27A9-6818-468D-8F72-5DEAE64958BC}" type="pres">
      <dgm:prSet presAssocID="{3FA44A42-E0AE-412C-8071-9A37D30DD567}" presName="hierChild4" presStyleCnt="0"/>
      <dgm:spPr/>
    </dgm:pt>
    <dgm:pt modelId="{B9E24DCA-DEF6-41DD-8228-40542DF88903}" type="pres">
      <dgm:prSet presAssocID="{3FA44A42-E0AE-412C-8071-9A37D30DD567}" presName="hierChild5" presStyleCnt="0"/>
      <dgm:spPr/>
    </dgm:pt>
    <dgm:pt modelId="{72A5A8A1-C34D-4CC9-B014-4EDC4C60B5CB}" type="pres">
      <dgm:prSet presAssocID="{57E64457-75B6-40DF-86BF-80888D7FBBC5}" presName="Name64" presStyleLbl="parChTrans1D2" presStyleIdx="1" presStyleCnt="3"/>
      <dgm:spPr/>
      <dgm:t>
        <a:bodyPr/>
        <a:lstStyle/>
        <a:p>
          <a:endParaRPr lang="zh-CN" altLang="en-US"/>
        </a:p>
      </dgm:t>
    </dgm:pt>
    <dgm:pt modelId="{99464D45-2B22-432F-8F6C-3394CEC310A7}" type="pres">
      <dgm:prSet presAssocID="{7638F483-EC40-4669-A117-0C6040B4A66B}" presName="hierRoot2" presStyleCnt="0">
        <dgm:presLayoutVars>
          <dgm:hierBranch val="init"/>
        </dgm:presLayoutVars>
      </dgm:prSet>
      <dgm:spPr/>
    </dgm:pt>
    <dgm:pt modelId="{7EEFA05D-0146-474D-BB41-35A44BBAC0EB}" type="pres">
      <dgm:prSet presAssocID="{7638F483-EC40-4669-A117-0C6040B4A66B}" presName="rootComposite" presStyleCnt="0"/>
      <dgm:spPr/>
    </dgm:pt>
    <dgm:pt modelId="{86A07B8D-FF15-4EFF-8681-05A46BF1E797}" type="pres">
      <dgm:prSet presAssocID="{7638F483-EC40-4669-A117-0C6040B4A66B}" presName="rootText" presStyleLbl="node2" presStyleIdx="1" presStyleCnt="3">
        <dgm:presLayoutVars>
          <dgm:chPref val="3"/>
        </dgm:presLayoutVars>
      </dgm:prSet>
      <dgm:spPr/>
      <dgm:t>
        <a:bodyPr/>
        <a:lstStyle/>
        <a:p>
          <a:endParaRPr lang="zh-CN" altLang="en-US"/>
        </a:p>
      </dgm:t>
    </dgm:pt>
    <dgm:pt modelId="{A4529214-DB2D-4B21-8831-F60F2A376559}" type="pres">
      <dgm:prSet presAssocID="{7638F483-EC40-4669-A117-0C6040B4A66B}" presName="rootConnector" presStyleLbl="node2" presStyleIdx="1" presStyleCnt="3"/>
      <dgm:spPr/>
      <dgm:t>
        <a:bodyPr/>
        <a:lstStyle/>
        <a:p>
          <a:endParaRPr lang="zh-CN" altLang="en-US"/>
        </a:p>
      </dgm:t>
    </dgm:pt>
    <dgm:pt modelId="{4C9D6515-EA4F-4DBF-A8FE-0711C70136B1}" type="pres">
      <dgm:prSet presAssocID="{7638F483-EC40-4669-A117-0C6040B4A66B}" presName="hierChild4" presStyleCnt="0"/>
      <dgm:spPr/>
    </dgm:pt>
    <dgm:pt modelId="{686779DB-34D3-4F60-84B6-A35826FF3C2A}" type="pres">
      <dgm:prSet presAssocID="{7638F483-EC40-4669-A117-0C6040B4A66B}" presName="hierChild5" presStyleCnt="0"/>
      <dgm:spPr/>
    </dgm:pt>
    <dgm:pt modelId="{3F1E01D9-5E02-9E4C-9108-E7A21719D88D}" type="pres">
      <dgm:prSet presAssocID="{32CCF273-13E7-F34B-A03D-CE20C7E427C3}" presName="Name64" presStyleLbl="parChTrans1D2" presStyleIdx="2" presStyleCnt="3"/>
      <dgm:spPr/>
      <dgm:t>
        <a:bodyPr/>
        <a:lstStyle/>
        <a:p>
          <a:endParaRPr lang="zh-CN" altLang="en-US"/>
        </a:p>
      </dgm:t>
    </dgm:pt>
    <dgm:pt modelId="{0CDFBA50-19EC-B94F-B193-6150FB2BAEE0}" type="pres">
      <dgm:prSet presAssocID="{5811DC2D-E2B4-5044-B9CC-83D3F2EE272C}" presName="hierRoot2" presStyleCnt="0">
        <dgm:presLayoutVars>
          <dgm:hierBranch val="init"/>
        </dgm:presLayoutVars>
      </dgm:prSet>
      <dgm:spPr/>
    </dgm:pt>
    <dgm:pt modelId="{89C5D381-9245-DB45-97D4-9D93E59502B9}" type="pres">
      <dgm:prSet presAssocID="{5811DC2D-E2B4-5044-B9CC-83D3F2EE272C}" presName="rootComposite" presStyleCnt="0"/>
      <dgm:spPr/>
    </dgm:pt>
    <dgm:pt modelId="{8FFE89F4-9A8B-E841-98C0-F1ED7D330E33}" type="pres">
      <dgm:prSet presAssocID="{5811DC2D-E2B4-5044-B9CC-83D3F2EE272C}" presName="rootText" presStyleLbl="node2" presStyleIdx="2" presStyleCnt="3">
        <dgm:presLayoutVars>
          <dgm:chPref val="3"/>
        </dgm:presLayoutVars>
      </dgm:prSet>
      <dgm:spPr/>
      <dgm:t>
        <a:bodyPr/>
        <a:lstStyle/>
        <a:p>
          <a:endParaRPr lang="zh-CN" altLang="en-US"/>
        </a:p>
      </dgm:t>
    </dgm:pt>
    <dgm:pt modelId="{07BB58DF-2C0E-5D4B-B22B-EFAAEAD11618}" type="pres">
      <dgm:prSet presAssocID="{5811DC2D-E2B4-5044-B9CC-83D3F2EE272C}" presName="rootConnector" presStyleLbl="node2" presStyleIdx="2" presStyleCnt="3"/>
      <dgm:spPr/>
      <dgm:t>
        <a:bodyPr/>
        <a:lstStyle/>
        <a:p>
          <a:endParaRPr lang="zh-CN" altLang="en-US"/>
        </a:p>
      </dgm:t>
    </dgm:pt>
    <dgm:pt modelId="{8112A080-203E-2947-A6C7-C3333138ECB2}" type="pres">
      <dgm:prSet presAssocID="{5811DC2D-E2B4-5044-B9CC-83D3F2EE272C}" presName="hierChild4" presStyleCnt="0"/>
      <dgm:spPr/>
    </dgm:pt>
    <dgm:pt modelId="{967DB294-6F06-5842-A466-863D242D4C5C}" type="pres">
      <dgm:prSet presAssocID="{5811DC2D-E2B4-5044-B9CC-83D3F2EE272C}" presName="hierChild5" presStyleCnt="0"/>
      <dgm:spPr/>
    </dgm:pt>
    <dgm:pt modelId="{6858D422-8C90-4F85-BA9D-65CA2FED06E8}" type="pres">
      <dgm:prSet presAssocID="{9AC2E227-803C-4016-BF2C-9291B6CAA290}" presName="hierChild3" presStyleCnt="0"/>
      <dgm:spPr/>
    </dgm:pt>
  </dgm:ptLst>
  <dgm:cxnLst>
    <dgm:cxn modelId="{E55489AC-7A4F-4A41-B777-8B66B0A36557}" type="presOf" srcId="{32CCF273-13E7-F34B-A03D-CE20C7E427C3}" destId="{3F1E01D9-5E02-9E4C-9108-E7A21719D88D}" srcOrd="0" destOrd="0" presId="urn:microsoft.com/office/officeart/2009/3/layout/HorizontalOrganizationChart"/>
    <dgm:cxn modelId="{7EDCAEAC-6589-174B-A82C-27B704B5D03E}" type="presOf" srcId="{5811DC2D-E2B4-5044-B9CC-83D3F2EE272C}" destId="{8FFE89F4-9A8B-E841-98C0-F1ED7D330E33}" srcOrd="0" destOrd="0" presId="urn:microsoft.com/office/officeart/2009/3/layout/HorizontalOrganizationChart"/>
    <dgm:cxn modelId="{0778923D-8785-4A40-AD8F-A1E5269FCC87}" type="presOf" srcId="{7638F483-EC40-4669-A117-0C6040B4A66B}" destId="{86A07B8D-FF15-4EFF-8681-05A46BF1E797}" srcOrd="0" destOrd="0" presId="urn:microsoft.com/office/officeart/2009/3/layout/HorizontalOrganizationChart"/>
    <dgm:cxn modelId="{9ABD59AA-4D6A-4321-B1A4-8D610095B134}" srcId="{9AC2E227-803C-4016-BF2C-9291B6CAA290}" destId="{3FA44A42-E0AE-412C-8071-9A37D30DD567}" srcOrd="0" destOrd="0" parTransId="{E2369F6E-DA59-4F6E-BD69-6CAA013A82BE}" sibTransId="{05B8FEA2-0054-4DA8-8F71-5C25E580ABD0}"/>
    <dgm:cxn modelId="{8E9C936A-88AD-1946-97A6-4EFEC37838CF}" type="presOf" srcId="{9AC2E227-803C-4016-BF2C-9291B6CAA290}" destId="{9CD41DA5-A8A9-4189-B933-DCF665F7DF2D}" srcOrd="1" destOrd="0" presId="urn:microsoft.com/office/officeart/2009/3/layout/HorizontalOrganizationChart"/>
    <dgm:cxn modelId="{0FC50F6A-C0F7-1E47-AC9D-C8A9E8E3A0A4}" type="presOf" srcId="{7638F483-EC40-4669-A117-0C6040B4A66B}" destId="{A4529214-DB2D-4B21-8831-F60F2A376559}" srcOrd="1" destOrd="0" presId="urn:microsoft.com/office/officeart/2009/3/layout/HorizontalOrganizationChart"/>
    <dgm:cxn modelId="{4EED3870-D9DC-0244-8D53-0D05DF089A70}" srcId="{9AC2E227-803C-4016-BF2C-9291B6CAA290}" destId="{5811DC2D-E2B4-5044-B9CC-83D3F2EE272C}" srcOrd="2" destOrd="0" parTransId="{32CCF273-13E7-F34B-A03D-CE20C7E427C3}" sibTransId="{43A795CB-34B5-7C47-85BA-D76316507B1D}"/>
    <dgm:cxn modelId="{B1273CC1-006B-DD4B-B054-28DF627C278E}" type="presOf" srcId="{3FA44A42-E0AE-412C-8071-9A37D30DD567}" destId="{22C8BBC7-02FA-4EF0-899A-834C1FEE39E3}" srcOrd="0" destOrd="0" presId="urn:microsoft.com/office/officeart/2009/3/layout/HorizontalOrganizationChart"/>
    <dgm:cxn modelId="{D6FCEF0B-C377-684A-9B51-D9F825A1D6BE}" type="presOf" srcId="{5811DC2D-E2B4-5044-B9CC-83D3F2EE272C}" destId="{07BB58DF-2C0E-5D4B-B22B-EFAAEAD11618}" srcOrd="1" destOrd="0" presId="urn:microsoft.com/office/officeart/2009/3/layout/HorizontalOrganizationChart"/>
    <dgm:cxn modelId="{3468EAC6-FAC3-6348-B20F-C34A5B4A43AA}" type="presOf" srcId="{F05BBA42-D7AF-4BA0-8C3F-85B1FE28E48F}" destId="{18DB143D-9E27-4E02-AFA5-F665953CBC10}" srcOrd="0" destOrd="0" presId="urn:microsoft.com/office/officeart/2009/3/layout/HorizontalOrganizationChart"/>
    <dgm:cxn modelId="{C857C4C8-5520-2646-958F-AC9843CEDEAE}" type="presOf" srcId="{57E64457-75B6-40DF-86BF-80888D7FBBC5}" destId="{72A5A8A1-C34D-4CC9-B014-4EDC4C60B5CB}" srcOrd="0" destOrd="0" presId="urn:microsoft.com/office/officeart/2009/3/layout/HorizontalOrganizationChart"/>
    <dgm:cxn modelId="{D3085182-A8F1-4046-A463-FC6E59B28E92}" type="presOf" srcId="{9AC2E227-803C-4016-BF2C-9291B6CAA290}" destId="{2A2AFDF2-2568-44F8-842C-3BFD70D9F2B1}" srcOrd="0" destOrd="0" presId="urn:microsoft.com/office/officeart/2009/3/layout/HorizontalOrganizationChart"/>
    <dgm:cxn modelId="{5DC1C015-335F-490F-A06A-BA9652DB0EA7}" srcId="{9AC2E227-803C-4016-BF2C-9291B6CAA290}" destId="{7638F483-EC40-4669-A117-0C6040B4A66B}" srcOrd="1" destOrd="0" parTransId="{57E64457-75B6-40DF-86BF-80888D7FBBC5}" sibTransId="{7B10E917-A0D7-4AB2-8FFF-F08198C7EE50}"/>
    <dgm:cxn modelId="{E7303E28-0AEB-FF46-94C6-B10961D65B05}" type="presOf" srcId="{3FA44A42-E0AE-412C-8071-9A37D30DD567}" destId="{CBD704CC-8D6F-4C39-AFA6-3825EE74A965}" srcOrd="1" destOrd="0" presId="urn:microsoft.com/office/officeart/2009/3/layout/HorizontalOrganizationChart"/>
    <dgm:cxn modelId="{10273D9F-A008-4C08-970B-BDB1CC805562}" srcId="{F05BBA42-D7AF-4BA0-8C3F-85B1FE28E48F}" destId="{9AC2E227-803C-4016-BF2C-9291B6CAA290}" srcOrd="0" destOrd="0" parTransId="{8E8E9D46-5B7B-4FA0-8329-744E9016EF3D}" sibTransId="{F60E2A41-79A0-4E8E-92FB-1BF9FE84EDD9}"/>
    <dgm:cxn modelId="{65A756E9-A1DE-0D41-BCCB-795779560C15}" type="presOf" srcId="{E2369F6E-DA59-4F6E-BD69-6CAA013A82BE}" destId="{CD82D2C2-9EF5-4CA0-9CEE-9265A38A1F4A}" srcOrd="0" destOrd="0" presId="urn:microsoft.com/office/officeart/2009/3/layout/HorizontalOrganizationChart"/>
    <dgm:cxn modelId="{4516271C-C8D7-3147-94BD-BF9836B8C064}" type="presParOf" srcId="{18DB143D-9E27-4E02-AFA5-F665953CBC10}" destId="{07E01157-B979-4F6B-B892-75DB2A2B8B0F}" srcOrd="0" destOrd="0" presId="urn:microsoft.com/office/officeart/2009/3/layout/HorizontalOrganizationChart"/>
    <dgm:cxn modelId="{D23B6233-8C99-A748-943F-2AEE847115C4}" type="presParOf" srcId="{07E01157-B979-4F6B-B892-75DB2A2B8B0F}" destId="{F686C23F-604E-4653-B2CB-27DBB6BED631}" srcOrd="0" destOrd="0" presId="urn:microsoft.com/office/officeart/2009/3/layout/HorizontalOrganizationChart"/>
    <dgm:cxn modelId="{4B6E4E95-00E1-9845-895C-99DB016DE89B}" type="presParOf" srcId="{F686C23F-604E-4653-B2CB-27DBB6BED631}" destId="{2A2AFDF2-2568-44F8-842C-3BFD70D9F2B1}" srcOrd="0" destOrd="0" presId="urn:microsoft.com/office/officeart/2009/3/layout/HorizontalOrganizationChart"/>
    <dgm:cxn modelId="{5CF08582-247A-C342-BA03-E812947FC556}" type="presParOf" srcId="{F686C23F-604E-4653-B2CB-27DBB6BED631}" destId="{9CD41DA5-A8A9-4189-B933-DCF665F7DF2D}" srcOrd="1" destOrd="0" presId="urn:microsoft.com/office/officeart/2009/3/layout/HorizontalOrganizationChart"/>
    <dgm:cxn modelId="{1A056808-EAE8-A34A-8BF6-D8FC3DF69C04}" type="presParOf" srcId="{07E01157-B979-4F6B-B892-75DB2A2B8B0F}" destId="{96876921-77F4-4E08-9148-E99125692808}" srcOrd="1" destOrd="0" presId="urn:microsoft.com/office/officeart/2009/3/layout/HorizontalOrganizationChart"/>
    <dgm:cxn modelId="{9F88651C-3A9A-4847-B6C2-8A846F7AD41C}" type="presParOf" srcId="{96876921-77F4-4E08-9148-E99125692808}" destId="{CD82D2C2-9EF5-4CA0-9CEE-9265A38A1F4A}" srcOrd="0" destOrd="0" presId="urn:microsoft.com/office/officeart/2009/3/layout/HorizontalOrganizationChart"/>
    <dgm:cxn modelId="{90405A09-9C5A-304E-A0A5-3D53436313BC}" type="presParOf" srcId="{96876921-77F4-4E08-9148-E99125692808}" destId="{9441C830-A66B-4AFB-9252-8069549D4F0A}" srcOrd="1" destOrd="0" presId="urn:microsoft.com/office/officeart/2009/3/layout/HorizontalOrganizationChart"/>
    <dgm:cxn modelId="{C9BCAA47-0920-D14D-BD40-2317AFB516DB}" type="presParOf" srcId="{9441C830-A66B-4AFB-9252-8069549D4F0A}" destId="{FEAC7974-4462-4948-9F19-4D53C38CC88A}" srcOrd="0" destOrd="0" presId="urn:microsoft.com/office/officeart/2009/3/layout/HorizontalOrganizationChart"/>
    <dgm:cxn modelId="{2C8ACD39-DB4A-3341-9186-F61F5163F1D7}" type="presParOf" srcId="{FEAC7974-4462-4948-9F19-4D53C38CC88A}" destId="{22C8BBC7-02FA-4EF0-899A-834C1FEE39E3}" srcOrd="0" destOrd="0" presId="urn:microsoft.com/office/officeart/2009/3/layout/HorizontalOrganizationChart"/>
    <dgm:cxn modelId="{88713F05-E8BF-7D42-AFEE-DBBACDF6F38D}" type="presParOf" srcId="{FEAC7974-4462-4948-9F19-4D53C38CC88A}" destId="{CBD704CC-8D6F-4C39-AFA6-3825EE74A965}" srcOrd="1" destOrd="0" presId="urn:microsoft.com/office/officeart/2009/3/layout/HorizontalOrganizationChart"/>
    <dgm:cxn modelId="{F6216E2F-3974-4D4B-8732-37840C7E242B}" type="presParOf" srcId="{9441C830-A66B-4AFB-9252-8069549D4F0A}" destId="{C4FE27A9-6818-468D-8F72-5DEAE64958BC}" srcOrd="1" destOrd="0" presId="urn:microsoft.com/office/officeart/2009/3/layout/HorizontalOrganizationChart"/>
    <dgm:cxn modelId="{EBE13228-FE24-4A49-BF6B-E4A3A4B47D3A}" type="presParOf" srcId="{9441C830-A66B-4AFB-9252-8069549D4F0A}" destId="{B9E24DCA-DEF6-41DD-8228-40542DF88903}" srcOrd="2" destOrd="0" presId="urn:microsoft.com/office/officeart/2009/3/layout/HorizontalOrganizationChart"/>
    <dgm:cxn modelId="{B1C6BDC0-83CE-A844-92B8-D8AE3F128C88}" type="presParOf" srcId="{96876921-77F4-4E08-9148-E99125692808}" destId="{72A5A8A1-C34D-4CC9-B014-4EDC4C60B5CB}" srcOrd="2" destOrd="0" presId="urn:microsoft.com/office/officeart/2009/3/layout/HorizontalOrganizationChart"/>
    <dgm:cxn modelId="{11507471-2476-1F4E-B93E-E7B6CA66B452}" type="presParOf" srcId="{96876921-77F4-4E08-9148-E99125692808}" destId="{99464D45-2B22-432F-8F6C-3394CEC310A7}" srcOrd="3" destOrd="0" presId="urn:microsoft.com/office/officeart/2009/3/layout/HorizontalOrganizationChart"/>
    <dgm:cxn modelId="{18F5B8A1-D616-5F4C-92EC-576AD9462B04}" type="presParOf" srcId="{99464D45-2B22-432F-8F6C-3394CEC310A7}" destId="{7EEFA05D-0146-474D-BB41-35A44BBAC0EB}" srcOrd="0" destOrd="0" presId="urn:microsoft.com/office/officeart/2009/3/layout/HorizontalOrganizationChart"/>
    <dgm:cxn modelId="{C773F2ED-39F0-C04A-9BF7-859613202076}" type="presParOf" srcId="{7EEFA05D-0146-474D-BB41-35A44BBAC0EB}" destId="{86A07B8D-FF15-4EFF-8681-05A46BF1E797}" srcOrd="0" destOrd="0" presId="urn:microsoft.com/office/officeart/2009/3/layout/HorizontalOrganizationChart"/>
    <dgm:cxn modelId="{5691A9B3-53AD-A64A-AF88-F2BCBFE548CB}" type="presParOf" srcId="{7EEFA05D-0146-474D-BB41-35A44BBAC0EB}" destId="{A4529214-DB2D-4B21-8831-F60F2A376559}" srcOrd="1" destOrd="0" presId="urn:microsoft.com/office/officeart/2009/3/layout/HorizontalOrganizationChart"/>
    <dgm:cxn modelId="{01F1F209-46AE-BE45-9B40-427B21AA160D}" type="presParOf" srcId="{99464D45-2B22-432F-8F6C-3394CEC310A7}" destId="{4C9D6515-EA4F-4DBF-A8FE-0711C70136B1}" srcOrd="1" destOrd="0" presId="urn:microsoft.com/office/officeart/2009/3/layout/HorizontalOrganizationChart"/>
    <dgm:cxn modelId="{CE415CDA-2564-EA42-AD88-CE146189F7E2}" type="presParOf" srcId="{99464D45-2B22-432F-8F6C-3394CEC310A7}" destId="{686779DB-34D3-4F60-84B6-A35826FF3C2A}" srcOrd="2" destOrd="0" presId="urn:microsoft.com/office/officeart/2009/3/layout/HorizontalOrganizationChart"/>
    <dgm:cxn modelId="{571F8F37-6542-644F-9D5B-09352CE34F2F}" type="presParOf" srcId="{96876921-77F4-4E08-9148-E99125692808}" destId="{3F1E01D9-5E02-9E4C-9108-E7A21719D88D}" srcOrd="4" destOrd="0" presId="urn:microsoft.com/office/officeart/2009/3/layout/HorizontalOrganizationChart"/>
    <dgm:cxn modelId="{976C425F-9793-2845-812B-09FB2810F3F9}" type="presParOf" srcId="{96876921-77F4-4E08-9148-E99125692808}" destId="{0CDFBA50-19EC-B94F-B193-6150FB2BAEE0}" srcOrd="5" destOrd="0" presId="urn:microsoft.com/office/officeart/2009/3/layout/HorizontalOrganizationChart"/>
    <dgm:cxn modelId="{04EE6B03-95C1-984F-801A-C49B658253EA}" type="presParOf" srcId="{0CDFBA50-19EC-B94F-B193-6150FB2BAEE0}" destId="{89C5D381-9245-DB45-97D4-9D93E59502B9}" srcOrd="0" destOrd="0" presId="urn:microsoft.com/office/officeart/2009/3/layout/HorizontalOrganizationChart"/>
    <dgm:cxn modelId="{033DA29B-B74F-AD4B-9A8F-09A3E0296379}" type="presParOf" srcId="{89C5D381-9245-DB45-97D4-9D93E59502B9}" destId="{8FFE89F4-9A8B-E841-98C0-F1ED7D330E33}" srcOrd="0" destOrd="0" presId="urn:microsoft.com/office/officeart/2009/3/layout/HorizontalOrganizationChart"/>
    <dgm:cxn modelId="{A5CF9C2A-E09D-D940-9499-0B37D684826B}" type="presParOf" srcId="{89C5D381-9245-DB45-97D4-9D93E59502B9}" destId="{07BB58DF-2C0E-5D4B-B22B-EFAAEAD11618}" srcOrd="1" destOrd="0" presId="urn:microsoft.com/office/officeart/2009/3/layout/HorizontalOrganizationChart"/>
    <dgm:cxn modelId="{89FDD489-633B-9A4E-B5FD-907317C766C7}" type="presParOf" srcId="{0CDFBA50-19EC-B94F-B193-6150FB2BAEE0}" destId="{8112A080-203E-2947-A6C7-C3333138ECB2}" srcOrd="1" destOrd="0" presId="urn:microsoft.com/office/officeart/2009/3/layout/HorizontalOrganizationChart"/>
    <dgm:cxn modelId="{BAE64AB7-ECAF-654B-B0C3-1C3FFEE20501}" type="presParOf" srcId="{0CDFBA50-19EC-B94F-B193-6150FB2BAEE0}" destId="{967DB294-6F06-5842-A466-863D242D4C5C}" srcOrd="2" destOrd="0" presId="urn:microsoft.com/office/officeart/2009/3/layout/HorizontalOrganizationChart"/>
    <dgm:cxn modelId="{247E62FB-4452-6848-89F3-957DA8A7A107}" type="presParOf" srcId="{07E01157-B979-4F6B-B892-75DB2A2B8B0F}" destId="{6858D422-8C90-4F85-BA9D-65CA2FED06E8}"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4605968" y="3155500"/>
          <a:ext cx="920204" cy="1978439"/>
        </a:xfrm>
        <a:custGeom>
          <a:avLst/>
          <a:gdLst/>
          <a:ahLst/>
          <a:cxnLst/>
          <a:rect l="0" t="0" r="0" b="0"/>
          <a:pathLst>
            <a:path>
              <a:moveTo>
                <a:pt x="0" y="0"/>
              </a:moveTo>
              <a:lnTo>
                <a:pt x="460102" y="0"/>
              </a:lnTo>
              <a:lnTo>
                <a:pt x="460102" y="1978439"/>
              </a:lnTo>
              <a:lnTo>
                <a:pt x="920204" y="19784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605968" y="3109780"/>
          <a:ext cx="920204" cy="91440"/>
        </a:xfrm>
        <a:custGeom>
          <a:avLst/>
          <a:gdLst/>
          <a:ahLst/>
          <a:cxnLst/>
          <a:rect l="0" t="0" r="0" b="0"/>
          <a:pathLst>
            <a:path>
              <a:moveTo>
                <a:pt x="0" y="45720"/>
              </a:moveTo>
              <a:lnTo>
                <a:pt x="92020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605968" y="1177061"/>
          <a:ext cx="920204" cy="1978439"/>
        </a:xfrm>
        <a:custGeom>
          <a:avLst/>
          <a:gdLst/>
          <a:ahLst/>
          <a:cxnLst/>
          <a:rect l="0" t="0" r="0" b="0"/>
          <a:pathLst>
            <a:path>
              <a:moveTo>
                <a:pt x="0" y="1978439"/>
              </a:moveTo>
              <a:lnTo>
                <a:pt x="460102" y="1978439"/>
              </a:lnTo>
              <a:lnTo>
                <a:pt x="460102" y="0"/>
              </a:lnTo>
              <a:lnTo>
                <a:pt x="92020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947" y="2453844"/>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敏捷制造</a:t>
          </a:r>
          <a:endParaRPr lang="zh-CN" altLang="en-US" sz="2000" b="1" kern="1200" dirty="0">
            <a:latin typeface="SimHei" charset="-122"/>
            <a:ea typeface="SimHei" charset="-122"/>
            <a:cs typeface="SimHei" charset="-122"/>
          </a:endParaRPr>
        </a:p>
      </dsp:txBody>
      <dsp:txXfrm>
        <a:off x="4947" y="2453844"/>
        <a:ext cx="4601021" cy="1403311"/>
      </dsp:txXfrm>
    </dsp:sp>
    <dsp:sp modelId="{22C8BBC7-02FA-4EF0-899A-834C1FEE39E3}">
      <dsp:nvSpPr>
        <dsp:cNvPr id="0" name=""/>
        <dsp:cNvSpPr/>
      </dsp:nvSpPr>
      <dsp:spPr>
        <a:xfrm>
          <a:off x="5526173" y="475405"/>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敏捷制造的概念</a:t>
          </a:r>
          <a:endParaRPr lang="zh-CN" altLang="en-US" sz="2000" b="1" kern="1200" dirty="0">
            <a:latin typeface="SimHei" charset="-122"/>
            <a:ea typeface="SimHei" charset="-122"/>
            <a:cs typeface="SimHei" charset="-122"/>
          </a:endParaRPr>
        </a:p>
      </dsp:txBody>
      <dsp:txXfrm>
        <a:off x="5526173" y="475405"/>
        <a:ext cx="4601021" cy="1403311"/>
      </dsp:txXfrm>
    </dsp:sp>
    <dsp:sp modelId="{86A07B8D-FF15-4EFF-8681-05A46BF1E797}">
      <dsp:nvSpPr>
        <dsp:cNvPr id="0" name=""/>
        <dsp:cNvSpPr/>
      </dsp:nvSpPr>
      <dsp:spPr>
        <a:xfrm>
          <a:off x="5526173" y="2453844"/>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虚拟企业的概念</a:t>
          </a:r>
          <a:endParaRPr lang="zh-CN" altLang="en-US" sz="2000" b="1" kern="1200" dirty="0">
            <a:latin typeface="SimHei" charset="-122"/>
            <a:ea typeface="SimHei" charset="-122"/>
            <a:cs typeface="SimHei" charset="-122"/>
          </a:endParaRPr>
        </a:p>
      </dsp:txBody>
      <dsp:txXfrm>
        <a:off x="5526173" y="2453844"/>
        <a:ext cx="4601021" cy="1403311"/>
      </dsp:txXfrm>
    </dsp:sp>
    <dsp:sp modelId="{8FFE89F4-9A8B-E841-98C0-F1ED7D330E33}">
      <dsp:nvSpPr>
        <dsp:cNvPr id="0" name=""/>
        <dsp:cNvSpPr/>
      </dsp:nvSpPr>
      <dsp:spPr>
        <a:xfrm>
          <a:off x="5526173" y="4432283"/>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企业敏捷制造的主要支撑技术</a:t>
          </a:r>
          <a:endParaRPr lang="zh-CN" altLang="en-US" sz="2000" b="1" kern="1200" dirty="0">
            <a:latin typeface="SimHei" charset="-122"/>
            <a:ea typeface="SimHei" charset="-122"/>
            <a:cs typeface="SimHei" charset="-122"/>
          </a:endParaRPr>
        </a:p>
      </dsp:txBody>
      <dsp:txXfrm>
        <a:off x="5526173" y="4432283"/>
        <a:ext cx="4601021" cy="14033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323B6-AB8C-41BD-A00B-686444D35004}">
      <dsp:nvSpPr>
        <dsp:cNvPr id="0" name=""/>
        <dsp:cNvSpPr/>
      </dsp:nvSpPr>
      <dsp:spPr>
        <a:xfrm>
          <a:off x="1097485" y="492292"/>
          <a:ext cx="3278121" cy="3278121"/>
        </a:xfrm>
        <a:prstGeom prst="blockArc">
          <a:avLst>
            <a:gd name="adj1" fmla="val 10800000"/>
            <a:gd name="adj2" fmla="val 16200000"/>
            <a:gd name="adj3" fmla="val 464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2434A9-8456-4ED8-8ACB-2BD95CB426C0}">
      <dsp:nvSpPr>
        <dsp:cNvPr id="0" name=""/>
        <dsp:cNvSpPr/>
      </dsp:nvSpPr>
      <dsp:spPr>
        <a:xfrm>
          <a:off x="1097485" y="492292"/>
          <a:ext cx="3278121" cy="3278121"/>
        </a:xfrm>
        <a:prstGeom prst="blockArc">
          <a:avLst>
            <a:gd name="adj1" fmla="val 5400000"/>
            <a:gd name="adj2" fmla="val 10800000"/>
            <a:gd name="adj3" fmla="val 464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631D65-71D1-426C-8225-BE01FDB27656}">
      <dsp:nvSpPr>
        <dsp:cNvPr id="0" name=""/>
        <dsp:cNvSpPr/>
      </dsp:nvSpPr>
      <dsp:spPr>
        <a:xfrm>
          <a:off x="1097485" y="492292"/>
          <a:ext cx="3278121" cy="3278121"/>
        </a:xfrm>
        <a:prstGeom prst="blockArc">
          <a:avLst>
            <a:gd name="adj1" fmla="val 0"/>
            <a:gd name="adj2" fmla="val 5400000"/>
            <a:gd name="adj3" fmla="val 464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D3AF4D-06D2-4838-BAD2-51C96ED7B5AD}">
      <dsp:nvSpPr>
        <dsp:cNvPr id="0" name=""/>
        <dsp:cNvSpPr/>
      </dsp:nvSpPr>
      <dsp:spPr>
        <a:xfrm>
          <a:off x="1097485" y="492292"/>
          <a:ext cx="3278121" cy="3278121"/>
        </a:xfrm>
        <a:prstGeom prst="blockArc">
          <a:avLst>
            <a:gd name="adj1" fmla="val 16200000"/>
            <a:gd name="adj2" fmla="val 0"/>
            <a:gd name="adj3" fmla="val 4643"/>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3F6DF6-4689-462A-AB27-E65351AD94BA}">
      <dsp:nvSpPr>
        <dsp:cNvPr id="0" name=""/>
        <dsp:cNvSpPr/>
      </dsp:nvSpPr>
      <dsp:spPr>
        <a:xfrm>
          <a:off x="1981590" y="1376398"/>
          <a:ext cx="1509910" cy="150991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虚拟企业</a:t>
          </a:r>
          <a:endParaRPr lang="zh-CN" altLang="en-US" sz="2000" kern="1200" dirty="0">
            <a:latin typeface="手札体-简粗体" panose="03000700000000000000" pitchFamily="66" charset="-122"/>
            <a:ea typeface="手札体-简粗体" panose="03000700000000000000" pitchFamily="66" charset="-122"/>
          </a:endParaRPr>
        </a:p>
      </dsp:txBody>
      <dsp:txXfrm>
        <a:off x="2202711" y="1597519"/>
        <a:ext cx="1067668" cy="1067668"/>
      </dsp:txXfrm>
    </dsp:sp>
    <dsp:sp modelId="{093DE710-804A-4D6A-ABE5-CE34097AB73F}">
      <dsp:nvSpPr>
        <dsp:cNvPr id="0" name=""/>
        <dsp:cNvSpPr/>
      </dsp:nvSpPr>
      <dsp:spPr>
        <a:xfrm>
          <a:off x="2208077" y="1873"/>
          <a:ext cx="1056937" cy="105693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制造商</a:t>
          </a:r>
          <a:endParaRPr lang="zh-CN" altLang="en-US" sz="1600" kern="1200" dirty="0">
            <a:latin typeface="手札体-简粗体" panose="03000700000000000000" pitchFamily="66" charset="-122"/>
            <a:ea typeface="手札体-简粗体" panose="03000700000000000000" pitchFamily="66" charset="-122"/>
          </a:endParaRPr>
        </a:p>
      </dsp:txBody>
      <dsp:txXfrm>
        <a:off x="2362862" y="156658"/>
        <a:ext cx="747367" cy="747367"/>
      </dsp:txXfrm>
    </dsp:sp>
    <dsp:sp modelId="{654BFB68-85B0-4A3F-B60A-836588ADE083}">
      <dsp:nvSpPr>
        <dsp:cNvPr id="0" name=""/>
        <dsp:cNvSpPr/>
      </dsp:nvSpPr>
      <dsp:spPr>
        <a:xfrm>
          <a:off x="3809088" y="1602884"/>
          <a:ext cx="1056937" cy="105693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联合供应商</a:t>
          </a:r>
          <a:endParaRPr lang="zh-CN" altLang="en-US" sz="1600" kern="1200" dirty="0">
            <a:latin typeface="手札体-简粗体" panose="03000700000000000000" pitchFamily="66" charset="-122"/>
            <a:ea typeface="手札体-简粗体" panose="03000700000000000000" pitchFamily="66" charset="-122"/>
          </a:endParaRPr>
        </a:p>
      </dsp:txBody>
      <dsp:txXfrm>
        <a:off x="3963873" y="1757669"/>
        <a:ext cx="747367" cy="747367"/>
      </dsp:txXfrm>
    </dsp:sp>
    <dsp:sp modelId="{9388D75D-56B4-42CF-A55F-3C9A2321CAA7}">
      <dsp:nvSpPr>
        <dsp:cNvPr id="0" name=""/>
        <dsp:cNvSpPr/>
      </dsp:nvSpPr>
      <dsp:spPr>
        <a:xfrm>
          <a:off x="2208077" y="3203895"/>
          <a:ext cx="1056937" cy="105693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经销商</a:t>
          </a:r>
          <a:endParaRPr lang="zh-CN" altLang="en-US" sz="1600" kern="1200" dirty="0">
            <a:latin typeface="手札体-简粗体" panose="03000700000000000000" pitchFamily="66" charset="-122"/>
            <a:ea typeface="手札体-简粗体" panose="03000700000000000000" pitchFamily="66" charset="-122"/>
          </a:endParaRPr>
        </a:p>
      </dsp:txBody>
      <dsp:txXfrm>
        <a:off x="2362862" y="3358680"/>
        <a:ext cx="747367" cy="747367"/>
      </dsp:txXfrm>
    </dsp:sp>
    <dsp:sp modelId="{E898FCF5-DF0E-418D-92D2-65CD4D780076}">
      <dsp:nvSpPr>
        <dsp:cNvPr id="0" name=""/>
        <dsp:cNvSpPr/>
      </dsp:nvSpPr>
      <dsp:spPr>
        <a:xfrm>
          <a:off x="607066" y="1602884"/>
          <a:ext cx="1056937" cy="105693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手札体-简粗体" panose="03000700000000000000" pitchFamily="66" charset="-122"/>
              <a:ea typeface="手札体-简粗体" panose="03000700000000000000" pitchFamily="66" charset="-122"/>
            </a:rPr>
            <a:t>顾客</a:t>
          </a:r>
          <a:endParaRPr lang="zh-CN" altLang="en-US" sz="1600" kern="1200" dirty="0">
            <a:latin typeface="手札体-简粗体" panose="03000700000000000000" pitchFamily="66" charset="-122"/>
            <a:ea typeface="手札体-简粗体" panose="03000700000000000000" pitchFamily="66" charset="-122"/>
          </a:endParaRPr>
        </a:p>
      </dsp:txBody>
      <dsp:txXfrm>
        <a:off x="761851" y="1757669"/>
        <a:ext cx="747367" cy="7473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B5F50-B0BB-4E2A-9645-1CD62FD8DE88}">
      <dsp:nvSpPr>
        <dsp:cNvPr id="0" name=""/>
        <dsp:cNvSpPr/>
      </dsp:nvSpPr>
      <dsp:spPr>
        <a:xfrm>
          <a:off x="1144" y="505094"/>
          <a:ext cx="2232011" cy="223201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35" tIns="30480" rIns="122835"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虚拟生产</a:t>
          </a:r>
          <a:endParaRPr lang="zh-CN" altLang="en-US" sz="2400" kern="1200" dirty="0">
            <a:latin typeface="手札体-简粗体" panose="03000700000000000000" pitchFamily="66" charset="-122"/>
            <a:ea typeface="手札体-简粗体" panose="03000700000000000000" pitchFamily="66" charset="-122"/>
          </a:endParaRPr>
        </a:p>
      </dsp:txBody>
      <dsp:txXfrm>
        <a:off x="328014" y="831964"/>
        <a:ext cx="1578271" cy="1578271"/>
      </dsp:txXfrm>
    </dsp:sp>
    <dsp:sp modelId="{581E84E8-AA8B-4550-B671-B6D49F4A8F27}">
      <dsp:nvSpPr>
        <dsp:cNvPr id="0" name=""/>
        <dsp:cNvSpPr/>
      </dsp:nvSpPr>
      <dsp:spPr>
        <a:xfrm>
          <a:off x="1786753" y="505094"/>
          <a:ext cx="2232011" cy="223201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35" tIns="30480" rIns="122835"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虚拟开发</a:t>
          </a:r>
          <a:endParaRPr lang="zh-CN" altLang="en-US" sz="2400" kern="1200" dirty="0">
            <a:latin typeface="手札体-简粗体" panose="03000700000000000000" pitchFamily="66" charset="-122"/>
            <a:ea typeface="手札体-简粗体" panose="03000700000000000000" pitchFamily="66" charset="-122"/>
          </a:endParaRPr>
        </a:p>
      </dsp:txBody>
      <dsp:txXfrm>
        <a:off x="2113623" y="831964"/>
        <a:ext cx="1578271" cy="1578271"/>
      </dsp:txXfrm>
    </dsp:sp>
    <dsp:sp modelId="{5559799E-556E-407B-AE8F-60263510EAB2}">
      <dsp:nvSpPr>
        <dsp:cNvPr id="0" name=""/>
        <dsp:cNvSpPr/>
      </dsp:nvSpPr>
      <dsp:spPr>
        <a:xfrm>
          <a:off x="3572362" y="505094"/>
          <a:ext cx="2232011" cy="223201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35" tIns="30480" rIns="122835"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虚拟销售</a:t>
          </a:r>
          <a:endParaRPr lang="zh-CN" altLang="en-US" sz="2400" kern="1200" dirty="0">
            <a:latin typeface="手札体-简粗体" panose="03000700000000000000" pitchFamily="66" charset="-122"/>
            <a:ea typeface="手札体-简粗体" panose="03000700000000000000" pitchFamily="66" charset="-122"/>
          </a:endParaRPr>
        </a:p>
      </dsp:txBody>
      <dsp:txXfrm>
        <a:off x="3899232" y="831964"/>
        <a:ext cx="1578271" cy="1578271"/>
      </dsp:txXfrm>
    </dsp:sp>
    <dsp:sp modelId="{3EF85AB1-551D-424B-86FB-3350D81554A0}">
      <dsp:nvSpPr>
        <dsp:cNvPr id="0" name=""/>
        <dsp:cNvSpPr/>
      </dsp:nvSpPr>
      <dsp:spPr>
        <a:xfrm>
          <a:off x="5357971" y="505094"/>
          <a:ext cx="2232011" cy="223201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35" tIns="30480" rIns="122835"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虚拟管理</a:t>
          </a:r>
          <a:endParaRPr lang="zh-CN" altLang="en-US" sz="2400" kern="1200" dirty="0">
            <a:latin typeface="手札体-简粗体" panose="03000700000000000000" pitchFamily="66" charset="-122"/>
            <a:ea typeface="手札体-简粗体" panose="03000700000000000000" pitchFamily="66" charset="-122"/>
          </a:endParaRPr>
        </a:p>
      </dsp:txBody>
      <dsp:txXfrm>
        <a:off x="5684841" y="831964"/>
        <a:ext cx="1578271" cy="1578271"/>
      </dsp:txXfrm>
    </dsp:sp>
    <dsp:sp modelId="{C0FEADAB-E829-4E14-B840-EB51798E4397}">
      <dsp:nvSpPr>
        <dsp:cNvPr id="0" name=""/>
        <dsp:cNvSpPr/>
      </dsp:nvSpPr>
      <dsp:spPr>
        <a:xfrm>
          <a:off x="7143580" y="505094"/>
          <a:ext cx="2232011" cy="2232011"/>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2835" tIns="30480" rIns="122835"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虚拟服务</a:t>
          </a:r>
          <a:endParaRPr lang="zh-CN" altLang="en-US" sz="2400" kern="1200" dirty="0">
            <a:latin typeface="手札体-简粗体" panose="03000700000000000000" pitchFamily="66" charset="-122"/>
            <a:ea typeface="手札体-简粗体" panose="03000700000000000000" pitchFamily="66" charset="-122"/>
          </a:endParaRPr>
        </a:p>
      </dsp:txBody>
      <dsp:txXfrm>
        <a:off x="7470450" y="831964"/>
        <a:ext cx="1578271" cy="157827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4605968" y="3155500"/>
          <a:ext cx="920204" cy="1978439"/>
        </a:xfrm>
        <a:custGeom>
          <a:avLst/>
          <a:gdLst/>
          <a:ahLst/>
          <a:cxnLst/>
          <a:rect l="0" t="0" r="0" b="0"/>
          <a:pathLst>
            <a:path>
              <a:moveTo>
                <a:pt x="0" y="0"/>
              </a:moveTo>
              <a:lnTo>
                <a:pt x="460102" y="0"/>
              </a:lnTo>
              <a:lnTo>
                <a:pt x="460102" y="1978439"/>
              </a:lnTo>
              <a:lnTo>
                <a:pt x="920204" y="19784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605968" y="3109780"/>
          <a:ext cx="920204" cy="91440"/>
        </a:xfrm>
        <a:custGeom>
          <a:avLst/>
          <a:gdLst/>
          <a:ahLst/>
          <a:cxnLst/>
          <a:rect l="0" t="0" r="0" b="0"/>
          <a:pathLst>
            <a:path>
              <a:moveTo>
                <a:pt x="0" y="45720"/>
              </a:moveTo>
              <a:lnTo>
                <a:pt x="920204"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605968" y="1177061"/>
          <a:ext cx="920204" cy="1978439"/>
        </a:xfrm>
        <a:custGeom>
          <a:avLst/>
          <a:gdLst/>
          <a:ahLst/>
          <a:cxnLst/>
          <a:rect l="0" t="0" r="0" b="0"/>
          <a:pathLst>
            <a:path>
              <a:moveTo>
                <a:pt x="0" y="1978439"/>
              </a:moveTo>
              <a:lnTo>
                <a:pt x="460102" y="1978439"/>
              </a:lnTo>
              <a:lnTo>
                <a:pt x="460102" y="0"/>
              </a:lnTo>
              <a:lnTo>
                <a:pt x="920204"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4947" y="2453844"/>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敏捷制造</a:t>
          </a:r>
          <a:endParaRPr lang="zh-CN" altLang="en-US" sz="2000" b="1" kern="1200" dirty="0">
            <a:latin typeface="SimHei" charset="-122"/>
            <a:ea typeface="SimHei" charset="-122"/>
            <a:cs typeface="SimHei" charset="-122"/>
          </a:endParaRPr>
        </a:p>
      </dsp:txBody>
      <dsp:txXfrm>
        <a:off x="4947" y="2453844"/>
        <a:ext cx="4601021" cy="1403311"/>
      </dsp:txXfrm>
    </dsp:sp>
    <dsp:sp modelId="{22C8BBC7-02FA-4EF0-899A-834C1FEE39E3}">
      <dsp:nvSpPr>
        <dsp:cNvPr id="0" name=""/>
        <dsp:cNvSpPr/>
      </dsp:nvSpPr>
      <dsp:spPr>
        <a:xfrm>
          <a:off x="5526173" y="475405"/>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敏捷制造的概念</a:t>
          </a:r>
          <a:endParaRPr lang="zh-CN" altLang="en-US" sz="2000" b="1" kern="1200" dirty="0">
            <a:latin typeface="SimHei" charset="-122"/>
            <a:ea typeface="SimHei" charset="-122"/>
            <a:cs typeface="SimHei" charset="-122"/>
          </a:endParaRPr>
        </a:p>
      </dsp:txBody>
      <dsp:txXfrm>
        <a:off x="5526173" y="475405"/>
        <a:ext cx="4601021" cy="1403311"/>
      </dsp:txXfrm>
    </dsp:sp>
    <dsp:sp modelId="{86A07B8D-FF15-4EFF-8681-05A46BF1E797}">
      <dsp:nvSpPr>
        <dsp:cNvPr id="0" name=""/>
        <dsp:cNvSpPr/>
      </dsp:nvSpPr>
      <dsp:spPr>
        <a:xfrm>
          <a:off x="5526173" y="2453844"/>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虚拟企业的概念</a:t>
          </a:r>
          <a:endParaRPr lang="zh-CN" altLang="en-US" sz="2000" b="1" kern="1200" dirty="0">
            <a:latin typeface="SimHei" charset="-122"/>
            <a:ea typeface="SimHei" charset="-122"/>
            <a:cs typeface="SimHei" charset="-122"/>
          </a:endParaRPr>
        </a:p>
      </dsp:txBody>
      <dsp:txXfrm>
        <a:off x="5526173" y="2453844"/>
        <a:ext cx="4601021" cy="1403311"/>
      </dsp:txXfrm>
    </dsp:sp>
    <dsp:sp modelId="{8FFE89F4-9A8B-E841-98C0-F1ED7D330E33}">
      <dsp:nvSpPr>
        <dsp:cNvPr id="0" name=""/>
        <dsp:cNvSpPr/>
      </dsp:nvSpPr>
      <dsp:spPr>
        <a:xfrm>
          <a:off x="5526173" y="4432283"/>
          <a:ext cx="4601021" cy="140331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企业敏捷制造的主要支撑技术</a:t>
          </a:r>
          <a:endParaRPr lang="zh-CN" altLang="en-US" sz="2000" b="1" kern="1200" dirty="0">
            <a:latin typeface="SimHei" charset="-122"/>
            <a:ea typeface="SimHei" charset="-122"/>
            <a:cs typeface="SimHei" charset="-122"/>
          </a:endParaRPr>
        </a:p>
      </dsp:txBody>
      <dsp:txXfrm>
        <a:off x="5526173" y="4432283"/>
        <a:ext cx="4601021" cy="140331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4836297" y="3155500"/>
          <a:ext cx="790616" cy="2549737"/>
        </a:xfrm>
        <a:custGeom>
          <a:avLst/>
          <a:gdLst/>
          <a:ahLst/>
          <a:cxnLst/>
          <a:rect l="0" t="0" r="0" b="0"/>
          <a:pathLst>
            <a:path>
              <a:moveTo>
                <a:pt x="0" y="0"/>
              </a:moveTo>
              <a:lnTo>
                <a:pt x="395308" y="0"/>
              </a:lnTo>
              <a:lnTo>
                <a:pt x="395308" y="2549737"/>
              </a:lnTo>
              <a:lnTo>
                <a:pt x="790616" y="2549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4836297" y="3155500"/>
          <a:ext cx="790616" cy="849912"/>
        </a:xfrm>
        <a:custGeom>
          <a:avLst/>
          <a:gdLst/>
          <a:ahLst/>
          <a:cxnLst/>
          <a:rect l="0" t="0" r="0" b="0"/>
          <a:pathLst>
            <a:path>
              <a:moveTo>
                <a:pt x="0" y="0"/>
              </a:moveTo>
              <a:lnTo>
                <a:pt x="395308" y="0"/>
              </a:lnTo>
              <a:lnTo>
                <a:pt x="395308" y="849912"/>
              </a:lnTo>
              <a:lnTo>
                <a:pt x="790616" y="84991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836297" y="2305588"/>
          <a:ext cx="790616" cy="849912"/>
        </a:xfrm>
        <a:custGeom>
          <a:avLst/>
          <a:gdLst/>
          <a:ahLst/>
          <a:cxnLst/>
          <a:rect l="0" t="0" r="0" b="0"/>
          <a:pathLst>
            <a:path>
              <a:moveTo>
                <a:pt x="0" y="849912"/>
              </a:moveTo>
              <a:lnTo>
                <a:pt x="395308" y="849912"/>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836297" y="605763"/>
          <a:ext cx="790616" cy="2549737"/>
        </a:xfrm>
        <a:custGeom>
          <a:avLst/>
          <a:gdLst/>
          <a:ahLst/>
          <a:cxnLst/>
          <a:rect l="0" t="0" r="0" b="0"/>
          <a:pathLst>
            <a:path>
              <a:moveTo>
                <a:pt x="0" y="2549737"/>
              </a:moveTo>
              <a:lnTo>
                <a:pt x="395308" y="2549737"/>
              </a:lnTo>
              <a:lnTo>
                <a:pt x="395308" y="0"/>
              </a:lnTo>
              <a:lnTo>
                <a:pt x="79061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883216" y="2552655"/>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企业财务管理概述</a:t>
          </a:r>
          <a:endParaRPr lang="zh-CN" altLang="en-US" sz="2000" b="1" kern="1200" dirty="0">
            <a:latin typeface="SimHei" charset="-122"/>
            <a:ea typeface="SimHei" charset="-122"/>
            <a:cs typeface="SimHei" charset="-122"/>
          </a:endParaRPr>
        </a:p>
      </dsp:txBody>
      <dsp:txXfrm>
        <a:off x="883216" y="2552655"/>
        <a:ext cx="3953081" cy="1205689"/>
      </dsp:txXfrm>
    </dsp:sp>
    <dsp:sp modelId="{22C8BBC7-02FA-4EF0-899A-834C1FEE39E3}">
      <dsp:nvSpPr>
        <dsp:cNvPr id="0" name=""/>
        <dsp:cNvSpPr/>
      </dsp:nvSpPr>
      <dsp:spPr>
        <a:xfrm>
          <a:off x="5626914" y="291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财务管理的概念</a:t>
          </a:r>
          <a:endParaRPr lang="zh-CN" altLang="en-US" sz="2000" b="1" kern="1200" dirty="0">
            <a:latin typeface="SimHei" charset="-122"/>
            <a:ea typeface="SimHei" charset="-122"/>
            <a:cs typeface="SimHei" charset="-122"/>
          </a:endParaRPr>
        </a:p>
      </dsp:txBody>
      <dsp:txXfrm>
        <a:off x="5626914" y="2918"/>
        <a:ext cx="3953081" cy="1205689"/>
      </dsp:txXfrm>
    </dsp:sp>
    <dsp:sp modelId="{86A07B8D-FF15-4EFF-8681-05A46BF1E797}">
      <dsp:nvSpPr>
        <dsp:cNvPr id="0" name=""/>
        <dsp:cNvSpPr/>
      </dsp:nvSpPr>
      <dsp:spPr>
        <a:xfrm>
          <a:off x="5626914" y="1702743"/>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财务管理的目标</a:t>
          </a:r>
          <a:endParaRPr lang="zh-CN" altLang="en-US" sz="2000" b="1" kern="1200" dirty="0">
            <a:latin typeface="SimHei" charset="-122"/>
            <a:ea typeface="SimHei" charset="-122"/>
            <a:cs typeface="SimHei" charset="-122"/>
          </a:endParaRPr>
        </a:p>
      </dsp:txBody>
      <dsp:txXfrm>
        <a:off x="5626914" y="1702743"/>
        <a:ext cx="3953081" cy="1205689"/>
      </dsp:txXfrm>
    </dsp:sp>
    <dsp:sp modelId="{A73C4A40-2D47-BF42-9EF8-B3BEE9451F45}">
      <dsp:nvSpPr>
        <dsp:cNvPr id="0" name=""/>
        <dsp:cNvSpPr/>
      </dsp:nvSpPr>
      <dsp:spPr>
        <a:xfrm>
          <a:off x="5626914" y="3402568"/>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财务管理的原则</a:t>
          </a:r>
          <a:endParaRPr lang="zh-CN" altLang="en-US" sz="2000" b="1" kern="1200" dirty="0">
            <a:latin typeface="SimHei" charset="-122"/>
            <a:ea typeface="SimHei" charset="-122"/>
            <a:cs typeface="SimHei" charset="-122"/>
          </a:endParaRPr>
        </a:p>
      </dsp:txBody>
      <dsp:txXfrm>
        <a:off x="5626914" y="3402568"/>
        <a:ext cx="3953081" cy="1205689"/>
      </dsp:txXfrm>
    </dsp:sp>
    <dsp:sp modelId="{19BA56B5-C34A-B64D-A239-C962FAC6DE3A}">
      <dsp:nvSpPr>
        <dsp:cNvPr id="0" name=""/>
        <dsp:cNvSpPr/>
      </dsp:nvSpPr>
      <dsp:spPr>
        <a:xfrm>
          <a:off x="5626914" y="5102392"/>
          <a:ext cx="3953081" cy="1205689"/>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财务管理的方法</a:t>
          </a:r>
          <a:endParaRPr lang="zh-CN" altLang="en-US" sz="2000" b="1" kern="1200" dirty="0">
            <a:latin typeface="SimHei" charset="-122"/>
            <a:ea typeface="SimHei" charset="-122"/>
            <a:cs typeface="SimHei" charset="-122"/>
          </a:endParaRPr>
        </a:p>
      </dsp:txBody>
      <dsp:txXfrm>
        <a:off x="5626914" y="5102392"/>
        <a:ext cx="3953081" cy="12056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075B5-2948-4213-BBBB-F951696378B5}">
      <dsp:nvSpPr>
        <dsp:cNvPr id="0" name=""/>
        <dsp:cNvSpPr/>
      </dsp:nvSpPr>
      <dsp:spPr>
        <a:xfrm>
          <a:off x="0" y="138934"/>
          <a:ext cx="2831762" cy="1699057"/>
        </a:xfrm>
        <a:prstGeom prst="round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利润最大化</a:t>
          </a:r>
          <a:endParaRPr lang="zh-CN" altLang="en-US" sz="2400" kern="1200" dirty="0">
            <a:latin typeface="手札体-简粗体" panose="03000700000000000000" pitchFamily="66" charset="-122"/>
            <a:ea typeface="手札体-简粗体" panose="03000700000000000000" pitchFamily="66" charset="-122"/>
          </a:endParaRPr>
        </a:p>
      </dsp:txBody>
      <dsp:txXfrm>
        <a:off x="82941" y="221875"/>
        <a:ext cx="2665880" cy="1533175"/>
      </dsp:txXfrm>
    </dsp:sp>
    <dsp:sp modelId="{5F2F22CE-4EA8-445F-8C93-5FE5F890BEB6}">
      <dsp:nvSpPr>
        <dsp:cNvPr id="0" name=""/>
        <dsp:cNvSpPr/>
      </dsp:nvSpPr>
      <dsp:spPr>
        <a:xfrm>
          <a:off x="3114939" y="138934"/>
          <a:ext cx="2831762" cy="1699057"/>
        </a:xfrm>
        <a:prstGeom prst="roundRect">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股东财务最大化</a:t>
          </a:r>
          <a:endParaRPr lang="zh-CN" altLang="en-US" sz="2400" kern="1200" dirty="0">
            <a:latin typeface="手札体-简粗体" panose="03000700000000000000" pitchFamily="66" charset="-122"/>
            <a:ea typeface="手札体-简粗体" panose="03000700000000000000" pitchFamily="66" charset="-122"/>
          </a:endParaRPr>
        </a:p>
      </dsp:txBody>
      <dsp:txXfrm>
        <a:off x="3197880" y="221875"/>
        <a:ext cx="2665880" cy="1533175"/>
      </dsp:txXfrm>
    </dsp:sp>
    <dsp:sp modelId="{797C0122-E158-48BC-9ED9-3C38E6470B23}">
      <dsp:nvSpPr>
        <dsp:cNvPr id="0" name=""/>
        <dsp:cNvSpPr/>
      </dsp:nvSpPr>
      <dsp:spPr>
        <a:xfrm>
          <a:off x="6229878" y="138934"/>
          <a:ext cx="2831762" cy="16990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企业价值最大化</a:t>
          </a:r>
          <a:endParaRPr lang="zh-CN" altLang="en-US" sz="2400" kern="1200" dirty="0">
            <a:latin typeface="手札体-简粗体" panose="03000700000000000000" pitchFamily="66" charset="-122"/>
            <a:ea typeface="手札体-简粗体" panose="03000700000000000000" pitchFamily="66" charset="-122"/>
          </a:endParaRPr>
        </a:p>
      </dsp:txBody>
      <dsp:txXfrm>
        <a:off x="6312819" y="221875"/>
        <a:ext cx="2665880" cy="153317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18091" cy="273789"/>
        </a:xfrm>
        <a:custGeom>
          <a:avLst/>
          <a:gdLst/>
          <a:ahLst/>
          <a:cxnLst/>
          <a:rect l="0" t="0" r="0" b="0"/>
          <a:pathLst>
            <a:path>
              <a:moveTo>
                <a:pt x="0" y="0"/>
              </a:moveTo>
              <a:lnTo>
                <a:pt x="95595" y="0"/>
              </a:lnTo>
              <a:lnTo>
                <a:pt x="95595" y="273789"/>
              </a:lnTo>
              <a:lnTo>
                <a:pt x="218091" y="2737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776477" y="1063996"/>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776477" y="1063996"/>
        <a:ext cx="1224958" cy="373612"/>
      </dsp:txXfrm>
    </dsp:sp>
    <dsp:sp modelId="{19BA56B5-C34A-B64D-A239-C962FAC6DE3A}">
      <dsp:nvSpPr>
        <dsp:cNvPr id="0" name=""/>
        <dsp:cNvSpPr/>
      </dsp:nvSpPr>
      <dsp:spPr>
        <a:xfrm>
          <a:off x="1803377" y="1580305"/>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18091" cy="273789"/>
        </a:xfrm>
        <a:custGeom>
          <a:avLst/>
          <a:gdLst/>
          <a:ahLst/>
          <a:cxnLst/>
          <a:rect l="0" t="0" r="0" b="0"/>
          <a:pathLst>
            <a:path>
              <a:moveTo>
                <a:pt x="0" y="0"/>
              </a:moveTo>
              <a:lnTo>
                <a:pt x="95595" y="0"/>
              </a:lnTo>
              <a:lnTo>
                <a:pt x="95595" y="273789"/>
              </a:lnTo>
              <a:lnTo>
                <a:pt x="218091" y="2737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r>
            <a:rPr lang="en-US" altLang="zh-CN" sz="1100" b="1" kern="1200" dirty="0" smtClean="0">
              <a:latin typeface="SimHei" charset="-122"/>
              <a:ea typeface="SimHei" charset="-122"/>
              <a:cs typeface="SimHei" charset="-122"/>
            </a:rPr>
            <a:t>aa</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776477" y="1063996"/>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776477" y="1063996"/>
        <a:ext cx="1224958" cy="373612"/>
      </dsp:txXfrm>
    </dsp:sp>
    <dsp:sp modelId="{19BA56B5-C34A-B64D-A239-C962FAC6DE3A}">
      <dsp:nvSpPr>
        <dsp:cNvPr id="0" name=""/>
        <dsp:cNvSpPr/>
      </dsp:nvSpPr>
      <dsp:spPr>
        <a:xfrm>
          <a:off x="1803377" y="1580305"/>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18091" cy="273789"/>
        </a:xfrm>
        <a:custGeom>
          <a:avLst/>
          <a:gdLst/>
          <a:ahLst/>
          <a:cxnLst/>
          <a:rect l="0" t="0" r="0" b="0"/>
          <a:pathLst>
            <a:path>
              <a:moveTo>
                <a:pt x="0" y="0"/>
              </a:moveTo>
              <a:lnTo>
                <a:pt x="95595" y="0"/>
              </a:lnTo>
              <a:lnTo>
                <a:pt x="95595" y="273789"/>
              </a:lnTo>
              <a:lnTo>
                <a:pt x="218091" y="27378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776477" y="1063996"/>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776477" y="1063996"/>
        <a:ext cx="1224958" cy="373612"/>
      </dsp:txXfrm>
    </dsp:sp>
    <dsp:sp modelId="{19BA56B5-C34A-B64D-A239-C962FAC6DE3A}">
      <dsp:nvSpPr>
        <dsp:cNvPr id="0" name=""/>
        <dsp:cNvSpPr/>
      </dsp:nvSpPr>
      <dsp:spPr>
        <a:xfrm>
          <a:off x="1803377" y="1580305"/>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3AC71-546D-480E-90A2-A54DC1B166D2}">
      <dsp:nvSpPr>
        <dsp:cNvPr id="0" name=""/>
        <dsp:cNvSpPr/>
      </dsp:nvSpPr>
      <dsp:spPr>
        <a:xfrm>
          <a:off x="0" y="427"/>
          <a:ext cx="3688853"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？预测法</a:t>
          </a:r>
          <a:endParaRPr lang="zh-CN" altLang="en-US" sz="2400" kern="1200" dirty="0">
            <a:latin typeface="手札体-简粗体" panose="03000700000000000000" pitchFamily="66" charset="-122"/>
            <a:ea typeface="手札体-简粗体" panose="03000700000000000000" pitchFamily="66" charset="-122"/>
          </a:endParaRPr>
        </a:p>
      </dsp:txBody>
      <dsp:txXfrm>
        <a:off x="47519" y="47946"/>
        <a:ext cx="3593815" cy="878402"/>
      </dsp:txXfrm>
    </dsp:sp>
    <dsp:sp modelId="{523C4D8F-40A4-4BCF-AC6A-08574CABA536}">
      <dsp:nvSpPr>
        <dsp:cNvPr id="0" name=""/>
        <dsp:cNvSpPr/>
      </dsp:nvSpPr>
      <dsp:spPr>
        <a:xfrm>
          <a:off x="0" y="1004893"/>
          <a:ext cx="8997643"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67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0" i="0" kern="1200" dirty="0" smtClean="0">
              <a:latin typeface="手札体-简粗体" panose="03000700000000000000" pitchFamily="66" charset="-122"/>
              <a:ea typeface="手札体-简粗体" panose="03000700000000000000" pitchFamily="66" charset="-122"/>
            </a:rPr>
            <a:t>利用直观材料，依靠</a:t>
          </a:r>
          <a:r>
            <a:rPr lang="zh-CN" altLang="en-US" sz="2000" b="0" i="0" kern="1200" dirty="0" smtClean="0">
              <a:solidFill>
                <a:srgbClr val="FF0000"/>
              </a:solidFill>
              <a:latin typeface="手札体-简粗体" panose="03000700000000000000" pitchFamily="66" charset="-122"/>
              <a:ea typeface="手札体-简粗体" panose="03000700000000000000" pitchFamily="66" charset="-122"/>
            </a:rPr>
            <a:t>个人经验的主观判断</a:t>
          </a:r>
          <a:r>
            <a:rPr lang="zh-CN" altLang="en-US" sz="2000" b="0" i="0" kern="1200" dirty="0" smtClean="0">
              <a:latin typeface="手札体-简粗体" panose="03000700000000000000" pitchFamily="66" charset="-122"/>
              <a:ea typeface="手札体-简粗体" panose="03000700000000000000" pitchFamily="66" charset="-122"/>
            </a:rPr>
            <a:t>和综合分析能力，对事物未来的状况和趋势做出预测。</a:t>
          </a:r>
          <a:endParaRPr lang="zh-CN" altLang="en-US" sz="2000" kern="1200" dirty="0">
            <a:latin typeface="手札体-简粗体" panose="03000700000000000000" pitchFamily="66" charset="-122"/>
            <a:ea typeface="手札体-简粗体" panose="03000700000000000000" pitchFamily="66" charset="-122"/>
          </a:endParaRPr>
        </a:p>
      </dsp:txBody>
      <dsp:txXfrm>
        <a:off x="0" y="1004893"/>
        <a:ext cx="8997643" cy="861120"/>
      </dsp:txXfrm>
    </dsp:sp>
    <dsp:sp modelId="{76217124-854E-44F4-9E6F-AB742C8C0AB1}">
      <dsp:nvSpPr>
        <dsp:cNvPr id="0" name=""/>
        <dsp:cNvSpPr/>
      </dsp:nvSpPr>
      <dsp:spPr>
        <a:xfrm>
          <a:off x="0" y="1837941"/>
          <a:ext cx="3688853"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？预测法</a:t>
          </a:r>
          <a:endParaRPr lang="zh-CN" altLang="en-US" sz="2400" kern="1200" dirty="0">
            <a:latin typeface="手札体-简粗体" panose="03000700000000000000" pitchFamily="66" charset="-122"/>
            <a:ea typeface="手札体-简粗体" panose="03000700000000000000" pitchFamily="66" charset="-122"/>
          </a:endParaRPr>
        </a:p>
      </dsp:txBody>
      <dsp:txXfrm>
        <a:off x="47519" y="1885460"/>
        <a:ext cx="3593815" cy="878402"/>
      </dsp:txXfrm>
    </dsp:sp>
    <dsp:sp modelId="{DD34DC62-0A14-4D9A-832E-B97982287845}">
      <dsp:nvSpPr>
        <dsp:cNvPr id="0" name=""/>
        <dsp:cNvSpPr/>
      </dsp:nvSpPr>
      <dsp:spPr>
        <a:xfrm>
          <a:off x="0" y="2839454"/>
          <a:ext cx="8997643"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67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0" i="0" kern="1200" dirty="0" smtClean="0">
              <a:latin typeface="手札体-简粗体" panose="03000700000000000000" pitchFamily="66" charset="-122"/>
              <a:ea typeface="手札体-简粗体" panose="03000700000000000000" pitchFamily="66" charset="-122"/>
            </a:rPr>
            <a:t>根据变量之间存在的</a:t>
          </a:r>
          <a:r>
            <a:rPr lang="zh-CN" altLang="en-US" sz="2000" b="0" i="0" kern="1200" dirty="0" smtClean="0">
              <a:solidFill>
                <a:srgbClr val="FF0000"/>
              </a:solidFill>
              <a:latin typeface="手札体-简粗体" panose="03000700000000000000" pitchFamily="66" charset="-122"/>
              <a:ea typeface="手札体-简粗体" panose="03000700000000000000" pitchFamily="66" charset="-122"/>
            </a:rPr>
            <a:t>数量关系</a:t>
          </a:r>
          <a:r>
            <a:rPr lang="zh-CN" altLang="en-US" sz="2000" b="0" i="0" kern="1200" dirty="0" smtClean="0">
              <a:latin typeface="手札体-简粗体" panose="03000700000000000000" pitchFamily="66" charset="-122"/>
              <a:ea typeface="手札体-简粗体" panose="03000700000000000000" pitchFamily="66" charset="-122"/>
            </a:rPr>
            <a:t>建立数学模型来进行预测的方法。</a:t>
          </a:r>
          <a:endParaRPr lang="zh-CN" altLang="en-US" sz="2000" kern="1200" dirty="0">
            <a:latin typeface="手札体-简粗体" panose="03000700000000000000" pitchFamily="66" charset="-122"/>
            <a:ea typeface="手札体-简粗体" panose="03000700000000000000" pitchFamily="66" charset="-122"/>
          </a:endParaRPr>
        </a:p>
        <a:p>
          <a:pPr marL="228600" lvl="1" indent="-228600" algn="l" defTabSz="889000">
            <a:lnSpc>
              <a:spcPct val="90000"/>
            </a:lnSpc>
            <a:spcBef>
              <a:spcPct val="0"/>
            </a:spcBef>
            <a:spcAft>
              <a:spcPct val="20000"/>
            </a:spcAft>
            <a:buChar char="••"/>
          </a:pPr>
          <a:endParaRPr lang="zh-CN" altLang="en-US" sz="2000" kern="1200" dirty="0">
            <a:latin typeface="手札体-简粗体" panose="03000700000000000000" pitchFamily="66" charset="-122"/>
            <a:ea typeface="手札体-简粗体" panose="03000700000000000000" pitchFamily="66" charset="-122"/>
          </a:endParaRPr>
        </a:p>
      </dsp:txBody>
      <dsp:txXfrm>
        <a:off x="0" y="2839454"/>
        <a:ext cx="8997643" cy="86112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3AC71-546D-480E-90A2-A54DC1B166D2}">
      <dsp:nvSpPr>
        <dsp:cNvPr id="0" name=""/>
        <dsp:cNvSpPr/>
      </dsp:nvSpPr>
      <dsp:spPr>
        <a:xfrm>
          <a:off x="0" y="427"/>
          <a:ext cx="3688853"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定性预测法</a:t>
          </a:r>
          <a:endParaRPr lang="zh-CN" altLang="en-US" sz="2400" kern="1200" dirty="0">
            <a:latin typeface="手札体-简粗体" panose="03000700000000000000" pitchFamily="66" charset="-122"/>
            <a:ea typeface="手札体-简粗体" panose="03000700000000000000" pitchFamily="66" charset="-122"/>
          </a:endParaRPr>
        </a:p>
      </dsp:txBody>
      <dsp:txXfrm>
        <a:off x="47519" y="47946"/>
        <a:ext cx="3593815" cy="878402"/>
      </dsp:txXfrm>
    </dsp:sp>
    <dsp:sp modelId="{523C4D8F-40A4-4BCF-AC6A-08574CABA536}">
      <dsp:nvSpPr>
        <dsp:cNvPr id="0" name=""/>
        <dsp:cNvSpPr/>
      </dsp:nvSpPr>
      <dsp:spPr>
        <a:xfrm>
          <a:off x="0" y="1004893"/>
          <a:ext cx="8997643"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67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0" i="0" kern="1200" dirty="0" smtClean="0">
              <a:latin typeface="手札体-简粗体" panose="03000700000000000000" pitchFamily="66" charset="-122"/>
              <a:ea typeface="手札体-简粗体" panose="03000700000000000000" pitchFamily="66" charset="-122"/>
            </a:rPr>
            <a:t>利用直观材料，依靠</a:t>
          </a:r>
          <a:r>
            <a:rPr lang="zh-CN" altLang="en-US" sz="2000" b="0" i="0" kern="1200" dirty="0" smtClean="0">
              <a:solidFill>
                <a:srgbClr val="FF0000"/>
              </a:solidFill>
              <a:latin typeface="手札体-简粗体" panose="03000700000000000000" pitchFamily="66" charset="-122"/>
              <a:ea typeface="手札体-简粗体" panose="03000700000000000000" pitchFamily="66" charset="-122"/>
            </a:rPr>
            <a:t>个人经验的主观判断</a:t>
          </a:r>
          <a:r>
            <a:rPr lang="zh-CN" altLang="en-US" sz="2000" b="0" i="0" kern="1200" dirty="0" smtClean="0">
              <a:latin typeface="手札体-简粗体" panose="03000700000000000000" pitchFamily="66" charset="-122"/>
              <a:ea typeface="手札体-简粗体" panose="03000700000000000000" pitchFamily="66" charset="-122"/>
            </a:rPr>
            <a:t>和综合分析能力，对事物未来的状况和趋势做出预测。</a:t>
          </a:r>
          <a:endParaRPr lang="zh-CN" altLang="en-US" sz="2000" kern="1200" dirty="0">
            <a:latin typeface="手札体-简粗体" panose="03000700000000000000" pitchFamily="66" charset="-122"/>
            <a:ea typeface="手札体-简粗体" panose="03000700000000000000" pitchFamily="66" charset="-122"/>
          </a:endParaRPr>
        </a:p>
      </dsp:txBody>
      <dsp:txXfrm>
        <a:off x="0" y="1004893"/>
        <a:ext cx="8997643" cy="861120"/>
      </dsp:txXfrm>
    </dsp:sp>
    <dsp:sp modelId="{76217124-854E-44F4-9E6F-AB742C8C0AB1}">
      <dsp:nvSpPr>
        <dsp:cNvPr id="0" name=""/>
        <dsp:cNvSpPr/>
      </dsp:nvSpPr>
      <dsp:spPr>
        <a:xfrm>
          <a:off x="0" y="1837941"/>
          <a:ext cx="3688853"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定量预测法</a:t>
          </a:r>
          <a:endParaRPr lang="zh-CN" altLang="en-US" sz="2400" kern="1200" dirty="0">
            <a:latin typeface="手札体-简粗体" panose="03000700000000000000" pitchFamily="66" charset="-122"/>
            <a:ea typeface="手札体-简粗体" panose="03000700000000000000" pitchFamily="66" charset="-122"/>
          </a:endParaRPr>
        </a:p>
      </dsp:txBody>
      <dsp:txXfrm>
        <a:off x="47519" y="1885460"/>
        <a:ext cx="3593815" cy="878402"/>
      </dsp:txXfrm>
    </dsp:sp>
    <dsp:sp modelId="{DD34DC62-0A14-4D9A-832E-B97982287845}">
      <dsp:nvSpPr>
        <dsp:cNvPr id="0" name=""/>
        <dsp:cNvSpPr/>
      </dsp:nvSpPr>
      <dsp:spPr>
        <a:xfrm>
          <a:off x="0" y="2839454"/>
          <a:ext cx="8997643"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67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b="0" i="0" kern="1200" dirty="0" smtClean="0">
              <a:latin typeface="手札体-简粗体" panose="03000700000000000000" pitchFamily="66" charset="-122"/>
              <a:ea typeface="手札体-简粗体" panose="03000700000000000000" pitchFamily="66" charset="-122"/>
            </a:rPr>
            <a:t>根据变量之间存在的</a:t>
          </a:r>
          <a:r>
            <a:rPr lang="zh-CN" altLang="en-US" sz="2000" b="0" i="0" kern="1200" dirty="0" smtClean="0">
              <a:solidFill>
                <a:srgbClr val="FF0000"/>
              </a:solidFill>
              <a:latin typeface="手札体-简粗体" panose="03000700000000000000" pitchFamily="66" charset="-122"/>
              <a:ea typeface="手札体-简粗体" panose="03000700000000000000" pitchFamily="66" charset="-122"/>
            </a:rPr>
            <a:t>数量关系</a:t>
          </a:r>
          <a:r>
            <a:rPr lang="zh-CN" altLang="en-US" sz="2000" b="0" i="0" kern="1200" dirty="0" smtClean="0">
              <a:latin typeface="手札体-简粗体" panose="03000700000000000000" pitchFamily="66" charset="-122"/>
              <a:ea typeface="手札体-简粗体" panose="03000700000000000000" pitchFamily="66" charset="-122"/>
            </a:rPr>
            <a:t>建立数学模型来进行预测的方法。</a:t>
          </a:r>
          <a:endParaRPr lang="zh-CN" altLang="en-US" sz="2000" kern="1200" dirty="0">
            <a:latin typeface="手札体-简粗体" panose="03000700000000000000" pitchFamily="66" charset="-122"/>
            <a:ea typeface="手札体-简粗体" panose="03000700000000000000" pitchFamily="66" charset="-122"/>
          </a:endParaRPr>
        </a:p>
        <a:p>
          <a:pPr marL="228600" lvl="1" indent="-228600" algn="l" defTabSz="889000">
            <a:lnSpc>
              <a:spcPct val="90000"/>
            </a:lnSpc>
            <a:spcBef>
              <a:spcPct val="0"/>
            </a:spcBef>
            <a:spcAft>
              <a:spcPct val="20000"/>
            </a:spcAft>
            <a:buChar char="••"/>
          </a:pPr>
          <a:r>
            <a:rPr lang="zh-CN" altLang="en-US" sz="2000" b="0" i="0" kern="1200" dirty="0" smtClean="0">
              <a:latin typeface="手札体-简粗体" panose="03000700000000000000" pitchFamily="66" charset="-122"/>
              <a:ea typeface="手札体-简粗体" panose="03000700000000000000" pitchFamily="66" charset="-122"/>
            </a:rPr>
            <a:t>分为</a:t>
          </a:r>
          <a:r>
            <a:rPr lang="zh-CN" altLang="en-US" sz="2000" b="1" i="0" kern="1200" dirty="0" smtClean="0">
              <a:solidFill>
                <a:srgbClr val="FF0000"/>
              </a:solidFill>
              <a:latin typeface="手札体-简粗体" panose="03000700000000000000" pitchFamily="66" charset="-122"/>
              <a:ea typeface="手札体-简粗体" panose="03000700000000000000" pitchFamily="66" charset="-122"/>
            </a:rPr>
            <a:t>趋势预测法</a:t>
          </a:r>
          <a:r>
            <a:rPr lang="zh-CN" altLang="en-US" sz="2000" b="0" i="0" kern="1200" dirty="0" smtClean="0">
              <a:latin typeface="手札体-简粗体" panose="03000700000000000000" pitchFamily="66" charset="-122"/>
              <a:ea typeface="手札体-简粗体" panose="03000700000000000000" pitchFamily="66" charset="-122"/>
            </a:rPr>
            <a:t>和</a:t>
          </a:r>
          <a:r>
            <a:rPr lang="zh-CN" altLang="en-US" sz="2000" b="1" i="0" kern="1200" dirty="0" smtClean="0">
              <a:solidFill>
                <a:srgbClr val="FF0000"/>
              </a:solidFill>
              <a:latin typeface="手札体-简粗体" panose="03000700000000000000" pitchFamily="66" charset="-122"/>
              <a:ea typeface="手札体-简粗体" panose="03000700000000000000" pitchFamily="66" charset="-122"/>
            </a:rPr>
            <a:t>因果预测法</a:t>
          </a:r>
          <a:r>
            <a:rPr lang="zh-CN" altLang="en-US" sz="2000" b="0" i="0" kern="1200" dirty="0" smtClean="0">
              <a:latin typeface="手札体-简粗体" panose="03000700000000000000" pitchFamily="66" charset="-122"/>
              <a:ea typeface="手札体-简粗体" panose="03000700000000000000" pitchFamily="66" charset="-122"/>
            </a:rPr>
            <a:t>。</a:t>
          </a:r>
          <a:endParaRPr lang="zh-CN" altLang="en-US" sz="2000" kern="1200" dirty="0">
            <a:latin typeface="手札体-简粗体" panose="03000700000000000000" pitchFamily="66" charset="-122"/>
            <a:ea typeface="手札体-简粗体" panose="03000700000000000000" pitchFamily="66" charset="-122"/>
          </a:endParaRPr>
        </a:p>
      </dsp:txBody>
      <dsp:txXfrm>
        <a:off x="0" y="2839454"/>
        <a:ext cx="8997643" cy="86112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78E0-6CC9-224B-9FDD-F11EE9BF8DF0}">
      <dsp:nvSpPr>
        <dsp:cNvPr id="0" name=""/>
        <dsp:cNvSpPr/>
      </dsp:nvSpPr>
      <dsp:spPr>
        <a:xfrm>
          <a:off x="1558385" y="977012"/>
          <a:ext cx="244991" cy="790098"/>
        </a:xfrm>
        <a:custGeom>
          <a:avLst/>
          <a:gdLst/>
          <a:ahLst/>
          <a:cxnLst/>
          <a:rect l="0" t="0" r="0" b="0"/>
          <a:pathLst>
            <a:path>
              <a:moveTo>
                <a:pt x="0" y="0"/>
              </a:moveTo>
              <a:lnTo>
                <a:pt x="122495" y="0"/>
              </a:lnTo>
              <a:lnTo>
                <a:pt x="122495" y="790098"/>
              </a:lnTo>
              <a:lnTo>
                <a:pt x="244991" y="7900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4BF64B-9716-424E-A851-42E8E7B2B9A7}">
      <dsp:nvSpPr>
        <dsp:cNvPr id="0" name=""/>
        <dsp:cNvSpPr/>
      </dsp:nvSpPr>
      <dsp:spPr>
        <a:xfrm>
          <a:off x="1558385" y="977012"/>
          <a:ext cx="244991" cy="263366"/>
        </a:xfrm>
        <a:custGeom>
          <a:avLst/>
          <a:gdLst/>
          <a:ahLst/>
          <a:cxnLst/>
          <a:rect l="0" t="0" r="0" b="0"/>
          <a:pathLst>
            <a:path>
              <a:moveTo>
                <a:pt x="0" y="0"/>
              </a:moveTo>
              <a:lnTo>
                <a:pt x="122495" y="0"/>
              </a:lnTo>
              <a:lnTo>
                <a:pt x="122495" y="263366"/>
              </a:lnTo>
              <a:lnTo>
                <a:pt x="244991" y="26336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58385" y="713646"/>
          <a:ext cx="244991" cy="263366"/>
        </a:xfrm>
        <a:custGeom>
          <a:avLst/>
          <a:gdLst/>
          <a:ahLst/>
          <a:cxnLst/>
          <a:rect l="0" t="0" r="0" b="0"/>
          <a:pathLst>
            <a:path>
              <a:moveTo>
                <a:pt x="0" y="263366"/>
              </a:moveTo>
              <a:lnTo>
                <a:pt x="122495" y="263366"/>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58385" y="186914"/>
          <a:ext cx="244991" cy="790098"/>
        </a:xfrm>
        <a:custGeom>
          <a:avLst/>
          <a:gdLst/>
          <a:ahLst/>
          <a:cxnLst/>
          <a:rect l="0" t="0" r="0" b="0"/>
          <a:pathLst>
            <a:path>
              <a:moveTo>
                <a:pt x="0" y="790098"/>
              </a:moveTo>
              <a:lnTo>
                <a:pt x="122495" y="790098"/>
              </a:lnTo>
              <a:lnTo>
                <a:pt x="122495" y="0"/>
              </a:lnTo>
              <a:lnTo>
                <a:pt x="244991"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33426" y="790206"/>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企业财务管理概述</a:t>
          </a:r>
          <a:endParaRPr lang="zh-CN" altLang="en-US" sz="1100" b="1" kern="1200" dirty="0">
            <a:latin typeface="SimHei" charset="-122"/>
            <a:ea typeface="SimHei" charset="-122"/>
            <a:cs typeface="SimHei" charset="-122"/>
          </a:endParaRPr>
        </a:p>
      </dsp:txBody>
      <dsp:txXfrm>
        <a:off x="333426" y="790206"/>
        <a:ext cx="1224958" cy="373612"/>
      </dsp:txXfrm>
    </dsp:sp>
    <dsp:sp modelId="{22C8BBC7-02FA-4EF0-899A-834C1FEE39E3}">
      <dsp:nvSpPr>
        <dsp:cNvPr id="0" name=""/>
        <dsp:cNvSpPr/>
      </dsp:nvSpPr>
      <dsp:spPr>
        <a:xfrm>
          <a:off x="1803377" y="108"/>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财务管理的概念</a:t>
          </a:r>
          <a:endParaRPr lang="zh-CN" altLang="en-US" sz="1100" b="1" kern="1200" dirty="0">
            <a:latin typeface="SimHei" charset="-122"/>
            <a:ea typeface="SimHei" charset="-122"/>
            <a:cs typeface="SimHei" charset="-122"/>
          </a:endParaRPr>
        </a:p>
      </dsp:txBody>
      <dsp:txXfrm>
        <a:off x="1803377" y="108"/>
        <a:ext cx="1224958" cy="373612"/>
      </dsp:txXfrm>
    </dsp:sp>
    <dsp:sp modelId="{86A07B8D-FF15-4EFF-8681-05A46BF1E797}">
      <dsp:nvSpPr>
        <dsp:cNvPr id="0" name=""/>
        <dsp:cNvSpPr/>
      </dsp:nvSpPr>
      <dsp:spPr>
        <a:xfrm>
          <a:off x="1803377" y="526840"/>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财务管理的目标</a:t>
          </a:r>
          <a:endParaRPr lang="zh-CN" altLang="en-US" sz="1100" b="1" kern="1200" dirty="0">
            <a:latin typeface="SimHei" charset="-122"/>
            <a:ea typeface="SimHei" charset="-122"/>
            <a:cs typeface="SimHei" charset="-122"/>
          </a:endParaRPr>
        </a:p>
      </dsp:txBody>
      <dsp:txXfrm>
        <a:off x="1803377" y="526840"/>
        <a:ext cx="1224958" cy="373612"/>
      </dsp:txXfrm>
    </dsp:sp>
    <dsp:sp modelId="{A73C4A40-2D47-BF42-9EF8-B3BEE9451F45}">
      <dsp:nvSpPr>
        <dsp:cNvPr id="0" name=""/>
        <dsp:cNvSpPr/>
      </dsp:nvSpPr>
      <dsp:spPr>
        <a:xfrm>
          <a:off x="1803377" y="1053572"/>
          <a:ext cx="1224958" cy="373612"/>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财务管理的原则</a:t>
          </a:r>
          <a:endParaRPr lang="zh-CN" altLang="en-US" sz="1100" b="1" kern="1200" dirty="0">
            <a:latin typeface="SimHei" charset="-122"/>
            <a:ea typeface="SimHei" charset="-122"/>
            <a:cs typeface="SimHei" charset="-122"/>
          </a:endParaRPr>
        </a:p>
      </dsp:txBody>
      <dsp:txXfrm>
        <a:off x="1803377" y="1053572"/>
        <a:ext cx="1224958" cy="373612"/>
      </dsp:txXfrm>
    </dsp:sp>
    <dsp:sp modelId="{19BA56B5-C34A-B64D-A239-C962FAC6DE3A}">
      <dsp:nvSpPr>
        <dsp:cNvPr id="0" name=""/>
        <dsp:cNvSpPr/>
      </dsp:nvSpPr>
      <dsp:spPr>
        <a:xfrm>
          <a:off x="1803377" y="1580305"/>
          <a:ext cx="1224958" cy="373612"/>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财务管理的方法</a:t>
          </a:r>
          <a:endParaRPr lang="zh-CN" altLang="en-US" sz="1100" b="1" kern="1200" dirty="0">
            <a:latin typeface="SimHei" charset="-122"/>
            <a:ea typeface="SimHei" charset="-122"/>
            <a:cs typeface="SimHei" charset="-122"/>
          </a:endParaRPr>
        </a:p>
      </dsp:txBody>
      <dsp:txXfrm>
        <a:off x="1803377" y="1580305"/>
        <a:ext cx="1224958" cy="37361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4756469" y="3155500"/>
          <a:ext cx="950272" cy="2043085"/>
        </a:xfrm>
        <a:custGeom>
          <a:avLst/>
          <a:gdLst/>
          <a:ahLst/>
          <a:cxnLst/>
          <a:rect l="0" t="0" r="0" b="0"/>
          <a:pathLst>
            <a:path>
              <a:moveTo>
                <a:pt x="0" y="0"/>
              </a:moveTo>
              <a:lnTo>
                <a:pt x="475136" y="0"/>
              </a:lnTo>
              <a:lnTo>
                <a:pt x="475136" y="2043085"/>
              </a:lnTo>
              <a:lnTo>
                <a:pt x="950272" y="204308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4756469" y="3109780"/>
          <a:ext cx="950272" cy="91440"/>
        </a:xfrm>
        <a:custGeom>
          <a:avLst/>
          <a:gdLst/>
          <a:ahLst/>
          <a:cxnLst/>
          <a:rect l="0" t="0" r="0" b="0"/>
          <a:pathLst>
            <a:path>
              <a:moveTo>
                <a:pt x="0" y="45720"/>
              </a:moveTo>
              <a:lnTo>
                <a:pt x="950272"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4756469" y="1112415"/>
          <a:ext cx="950272" cy="2043085"/>
        </a:xfrm>
        <a:custGeom>
          <a:avLst/>
          <a:gdLst/>
          <a:ahLst/>
          <a:cxnLst/>
          <a:rect l="0" t="0" r="0" b="0"/>
          <a:pathLst>
            <a:path>
              <a:moveTo>
                <a:pt x="0" y="2043085"/>
              </a:moveTo>
              <a:lnTo>
                <a:pt x="475136" y="2043085"/>
              </a:lnTo>
              <a:lnTo>
                <a:pt x="475136" y="0"/>
              </a:lnTo>
              <a:lnTo>
                <a:pt x="950272"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5108"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黑体" panose="02010609060101010101" pitchFamily="49" charset="-122"/>
              <a:ea typeface="黑体" panose="02010609060101010101" pitchFamily="49" charset="-122"/>
              <a:sym typeface="+mn-ea"/>
            </a:rPr>
            <a:t>企业财务管理的内容</a:t>
          </a:r>
          <a:endParaRPr lang="zh-CN" altLang="en-US" sz="2000" b="1" kern="1200" dirty="0">
            <a:latin typeface="SimHei" charset="-122"/>
            <a:ea typeface="SimHei" charset="-122"/>
            <a:cs typeface="SimHei" charset="-122"/>
          </a:endParaRPr>
        </a:p>
      </dsp:txBody>
      <dsp:txXfrm>
        <a:off x="5108" y="2430917"/>
        <a:ext cx="4751360" cy="1449165"/>
      </dsp:txXfrm>
    </dsp:sp>
    <dsp:sp modelId="{22C8BBC7-02FA-4EF0-899A-834C1FEE39E3}">
      <dsp:nvSpPr>
        <dsp:cNvPr id="0" name=""/>
        <dsp:cNvSpPr/>
      </dsp:nvSpPr>
      <dsp:spPr>
        <a:xfrm>
          <a:off x="5706742" y="387832"/>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企业财务管理的内容</a:t>
          </a:r>
          <a:endParaRPr lang="zh-CN" altLang="en-US" sz="2000" b="1" kern="1200" dirty="0">
            <a:latin typeface="SimHei" charset="-122"/>
            <a:ea typeface="SimHei" charset="-122"/>
            <a:cs typeface="SimHei" charset="-122"/>
          </a:endParaRPr>
        </a:p>
      </dsp:txBody>
      <dsp:txXfrm>
        <a:off x="5706742" y="387832"/>
        <a:ext cx="4751360" cy="1449165"/>
      </dsp:txXfrm>
    </dsp:sp>
    <dsp:sp modelId="{86A07B8D-FF15-4EFF-8681-05A46BF1E797}">
      <dsp:nvSpPr>
        <dsp:cNvPr id="0" name=""/>
        <dsp:cNvSpPr/>
      </dsp:nvSpPr>
      <dsp:spPr>
        <a:xfrm>
          <a:off x="5706742" y="2430917"/>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企业的融资方式</a:t>
          </a:r>
          <a:endParaRPr lang="zh-CN" altLang="en-US" sz="2000" b="1" kern="1200" dirty="0">
            <a:latin typeface="SimHei" charset="-122"/>
            <a:ea typeface="SimHei" charset="-122"/>
            <a:cs typeface="SimHei" charset="-122"/>
          </a:endParaRPr>
        </a:p>
      </dsp:txBody>
      <dsp:txXfrm>
        <a:off x="5706742" y="2430917"/>
        <a:ext cx="4751360" cy="1449165"/>
      </dsp:txXfrm>
    </dsp:sp>
    <dsp:sp modelId="{A73C4A40-2D47-BF42-9EF8-B3BEE9451F45}">
      <dsp:nvSpPr>
        <dsp:cNvPr id="0" name=""/>
        <dsp:cNvSpPr/>
      </dsp:nvSpPr>
      <dsp:spPr>
        <a:xfrm>
          <a:off x="5706742" y="4474003"/>
          <a:ext cx="4751360" cy="1449165"/>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SimHei" charset="-122"/>
              <a:ea typeface="SimHei" charset="-122"/>
              <a:cs typeface="SimHei" charset="-122"/>
            </a:rPr>
            <a:t>投资</a:t>
          </a:r>
          <a:endParaRPr lang="zh-CN" altLang="en-US" sz="2000" b="1" kern="1200" dirty="0">
            <a:latin typeface="SimHei" charset="-122"/>
            <a:ea typeface="SimHei" charset="-122"/>
            <a:cs typeface="SimHei" charset="-122"/>
          </a:endParaRPr>
        </a:p>
      </dsp:txBody>
      <dsp:txXfrm>
        <a:off x="5706742" y="4474003"/>
        <a:ext cx="4751360" cy="144916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046E3-94DC-496D-90DD-F572DF70ECA2}">
      <dsp:nvSpPr>
        <dsp:cNvPr id="0" name=""/>
        <dsp:cNvSpPr/>
      </dsp:nvSpPr>
      <dsp:spPr>
        <a:xfrm>
          <a:off x="685301" y="2059"/>
          <a:ext cx="2376634" cy="2376634"/>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794" tIns="30480" rIns="130794"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融资管理</a:t>
          </a:r>
          <a:endParaRPr lang="zh-CN" altLang="en-US" sz="2400" kern="1200" dirty="0">
            <a:latin typeface="手札体-简粗体" panose="03000700000000000000" pitchFamily="66" charset="-122"/>
            <a:ea typeface="手札体-简粗体" panose="03000700000000000000" pitchFamily="66" charset="-122"/>
          </a:endParaRPr>
        </a:p>
      </dsp:txBody>
      <dsp:txXfrm>
        <a:off x="1033351" y="350109"/>
        <a:ext cx="1680534" cy="1680534"/>
      </dsp:txXfrm>
    </dsp:sp>
    <dsp:sp modelId="{EDB0AF24-F3BD-4C7B-97B6-76345DF287FC}">
      <dsp:nvSpPr>
        <dsp:cNvPr id="0" name=""/>
        <dsp:cNvSpPr/>
      </dsp:nvSpPr>
      <dsp:spPr>
        <a:xfrm>
          <a:off x="2586609" y="2059"/>
          <a:ext cx="2376634" cy="2376634"/>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794" tIns="30480" rIns="130794"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投资管理</a:t>
          </a:r>
          <a:endParaRPr lang="zh-CN" altLang="en-US" sz="2400" kern="1200" dirty="0">
            <a:latin typeface="手札体-简粗体" panose="03000700000000000000" pitchFamily="66" charset="-122"/>
            <a:ea typeface="手札体-简粗体" panose="03000700000000000000" pitchFamily="66" charset="-122"/>
          </a:endParaRPr>
        </a:p>
      </dsp:txBody>
      <dsp:txXfrm>
        <a:off x="2934659" y="350109"/>
        <a:ext cx="1680534" cy="1680534"/>
      </dsp:txXfrm>
    </dsp:sp>
    <dsp:sp modelId="{7A8FF8BD-AE53-49E7-B7F6-37B74638D672}">
      <dsp:nvSpPr>
        <dsp:cNvPr id="0" name=""/>
        <dsp:cNvSpPr/>
      </dsp:nvSpPr>
      <dsp:spPr>
        <a:xfrm>
          <a:off x="4487917" y="2059"/>
          <a:ext cx="2376634" cy="2376634"/>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794" tIns="30480" rIns="130794"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成本管理</a:t>
          </a:r>
          <a:endParaRPr lang="zh-CN" altLang="en-US" sz="2400" kern="1200" dirty="0">
            <a:latin typeface="手札体-简粗体" panose="03000700000000000000" pitchFamily="66" charset="-122"/>
            <a:ea typeface="手札体-简粗体" panose="03000700000000000000" pitchFamily="66" charset="-122"/>
          </a:endParaRPr>
        </a:p>
      </dsp:txBody>
      <dsp:txXfrm>
        <a:off x="4835967" y="350109"/>
        <a:ext cx="1680534" cy="1680534"/>
      </dsp:txXfrm>
    </dsp:sp>
    <dsp:sp modelId="{DC5457F4-D907-44AC-8A4D-5AE8253F78F7}">
      <dsp:nvSpPr>
        <dsp:cNvPr id="0" name=""/>
        <dsp:cNvSpPr/>
      </dsp:nvSpPr>
      <dsp:spPr>
        <a:xfrm>
          <a:off x="6389225" y="2059"/>
          <a:ext cx="2376634" cy="2376634"/>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0794" tIns="30480" rIns="130794"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利润管理</a:t>
          </a:r>
          <a:endParaRPr lang="zh-CN" altLang="en-US" sz="2400" kern="1200" dirty="0">
            <a:latin typeface="手札体-简粗体" panose="03000700000000000000" pitchFamily="66" charset="-122"/>
            <a:ea typeface="手札体-简粗体" panose="03000700000000000000" pitchFamily="66" charset="-122"/>
          </a:endParaRPr>
        </a:p>
      </dsp:txBody>
      <dsp:txXfrm>
        <a:off x="6737275" y="350109"/>
        <a:ext cx="1680534" cy="1680534"/>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87AD7-132A-454F-8AA0-40FFA895D2C9}">
      <dsp:nvSpPr>
        <dsp:cNvPr id="0" name=""/>
        <dsp:cNvSpPr/>
      </dsp:nvSpPr>
      <dsp:spPr>
        <a:xfrm>
          <a:off x="1346785" y="12"/>
          <a:ext cx="2211741" cy="87303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靠自己</a:t>
          </a:r>
          <a:endParaRPr lang="zh-CN" altLang="en-US" sz="2400" kern="1200" dirty="0">
            <a:latin typeface="手札体-简粗体" panose="03000700000000000000" pitchFamily="66" charset="-122"/>
            <a:ea typeface="手札体-简粗体" panose="03000700000000000000" pitchFamily="66" charset="-122"/>
          </a:endParaRPr>
        </a:p>
      </dsp:txBody>
      <dsp:txXfrm>
        <a:off x="1372355" y="25582"/>
        <a:ext cx="2160601" cy="821899"/>
      </dsp:txXfrm>
    </dsp:sp>
    <dsp:sp modelId="{F163B2EC-01A1-4071-A085-10DC6DF2D47E}">
      <dsp:nvSpPr>
        <dsp:cNvPr id="0" name=""/>
        <dsp:cNvSpPr/>
      </dsp:nvSpPr>
      <dsp:spPr>
        <a:xfrm>
          <a:off x="1567959" y="873051"/>
          <a:ext cx="221174" cy="590947"/>
        </a:xfrm>
        <a:custGeom>
          <a:avLst/>
          <a:gdLst/>
          <a:ahLst/>
          <a:cxnLst/>
          <a:rect l="0" t="0" r="0" b="0"/>
          <a:pathLst>
            <a:path>
              <a:moveTo>
                <a:pt x="0" y="0"/>
              </a:moveTo>
              <a:lnTo>
                <a:pt x="0" y="590947"/>
              </a:lnTo>
              <a:lnTo>
                <a:pt x="221174" y="59094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AE0425-4134-4A60-863B-6105F08BCF89}">
      <dsp:nvSpPr>
        <dsp:cNvPr id="0" name=""/>
        <dsp:cNvSpPr/>
      </dsp:nvSpPr>
      <dsp:spPr>
        <a:xfrm>
          <a:off x="1789134" y="1091311"/>
          <a:ext cx="1887819" cy="74537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商业信用</a:t>
          </a:r>
          <a:endParaRPr lang="zh-CN" altLang="en-US" sz="2000" kern="1200" dirty="0">
            <a:latin typeface="手札体-简粗体" panose="03000700000000000000" pitchFamily="66" charset="-122"/>
            <a:ea typeface="手札体-简粗体" panose="03000700000000000000" pitchFamily="66" charset="-122"/>
          </a:endParaRPr>
        </a:p>
      </dsp:txBody>
      <dsp:txXfrm>
        <a:off x="1810965" y="1113142"/>
        <a:ext cx="1844157" cy="701713"/>
      </dsp:txXfrm>
    </dsp:sp>
    <dsp:sp modelId="{B65AC215-0020-4235-9844-AE6C6FCFE36E}">
      <dsp:nvSpPr>
        <dsp:cNvPr id="0" name=""/>
        <dsp:cNvSpPr/>
      </dsp:nvSpPr>
      <dsp:spPr>
        <a:xfrm>
          <a:off x="1567959" y="873051"/>
          <a:ext cx="221174" cy="1554582"/>
        </a:xfrm>
        <a:custGeom>
          <a:avLst/>
          <a:gdLst/>
          <a:ahLst/>
          <a:cxnLst/>
          <a:rect l="0" t="0" r="0" b="0"/>
          <a:pathLst>
            <a:path>
              <a:moveTo>
                <a:pt x="0" y="0"/>
              </a:moveTo>
              <a:lnTo>
                <a:pt x="0" y="1554582"/>
              </a:lnTo>
              <a:lnTo>
                <a:pt x="221174" y="15545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8849BE-1D4D-4574-BA1D-447D8DA80C5C}">
      <dsp:nvSpPr>
        <dsp:cNvPr id="0" name=""/>
        <dsp:cNvSpPr/>
      </dsp:nvSpPr>
      <dsp:spPr>
        <a:xfrm>
          <a:off x="1789134" y="2054946"/>
          <a:ext cx="1887819" cy="74537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租赁融资</a:t>
          </a:r>
          <a:endParaRPr lang="zh-CN" altLang="en-US" sz="2000" kern="1200" dirty="0">
            <a:latin typeface="手札体-简粗体" panose="03000700000000000000" pitchFamily="66" charset="-122"/>
            <a:ea typeface="手札体-简粗体" panose="03000700000000000000" pitchFamily="66" charset="-122"/>
          </a:endParaRPr>
        </a:p>
      </dsp:txBody>
      <dsp:txXfrm>
        <a:off x="1810965" y="2076777"/>
        <a:ext cx="1844157" cy="701713"/>
      </dsp:txXfrm>
    </dsp:sp>
    <dsp:sp modelId="{6F11F790-0A23-4CE1-A899-3D4BE3873DCB}">
      <dsp:nvSpPr>
        <dsp:cNvPr id="0" name=""/>
        <dsp:cNvSpPr/>
      </dsp:nvSpPr>
      <dsp:spPr>
        <a:xfrm>
          <a:off x="1567959" y="873051"/>
          <a:ext cx="221174" cy="2475665"/>
        </a:xfrm>
        <a:custGeom>
          <a:avLst/>
          <a:gdLst/>
          <a:ahLst/>
          <a:cxnLst/>
          <a:rect l="0" t="0" r="0" b="0"/>
          <a:pathLst>
            <a:path>
              <a:moveTo>
                <a:pt x="0" y="0"/>
              </a:moveTo>
              <a:lnTo>
                <a:pt x="0" y="2475665"/>
              </a:lnTo>
              <a:lnTo>
                <a:pt x="221174" y="247566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7B294-679C-49DE-819A-34953A76BE6A}">
      <dsp:nvSpPr>
        <dsp:cNvPr id="0" name=""/>
        <dsp:cNvSpPr/>
      </dsp:nvSpPr>
      <dsp:spPr>
        <a:xfrm>
          <a:off x="1789134" y="3018581"/>
          <a:ext cx="1887819" cy="66027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内部积累</a:t>
          </a:r>
          <a:endParaRPr lang="zh-CN" altLang="en-US" sz="2000" kern="1200" dirty="0">
            <a:latin typeface="手札体-简粗体" panose="03000700000000000000" pitchFamily="66" charset="-122"/>
            <a:ea typeface="手札体-简粗体" panose="03000700000000000000" pitchFamily="66" charset="-122"/>
          </a:endParaRPr>
        </a:p>
      </dsp:txBody>
      <dsp:txXfrm>
        <a:off x="1808473" y="3037920"/>
        <a:ext cx="1849141" cy="621593"/>
      </dsp:txXfrm>
    </dsp:sp>
    <dsp:sp modelId="{8F3F8BA7-6F24-4F17-AC18-453A43C3BC72}">
      <dsp:nvSpPr>
        <dsp:cNvPr id="0" name=""/>
        <dsp:cNvSpPr/>
      </dsp:nvSpPr>
      <dsp:spPr>
        <a:xfrm>
          <a:off x="3995046" y="12"/>
          <a:ext cx="2211741" cy="87303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靠机构</a:t>
          </a:r>
          <a:endParaRPr lang="zh-CN" altLang="en-US" sz="2400" kern="1200" dirty="0">
            <a:latin typeface="手札体-简粗体" panose="03000700000000000000" pitchFamily="66" charset="-122"/>
            <a:ea typeface="手札体-简粗体" panose="03000700000000000000" pitchFamily="66" charset="-122"/>
          </a:endParaRPr>
        </a:p>
      </dsp:txBody>
      <dsp:txXfrm>
        <a:off x="4020616" y="25582"/>
        <a:ext cx="2160601" cy="821899"/>
      </dsp:txXfrm>
    </dsp:sp>
    <dsp:sp modelId="{9EAC3646-1B5B-4FA3-B9E8-30A01DEB570F}">
      <dsp:nvSpPr>
        <dsp:cNvPr id="0" name=""/>
        <dsp:cNvSpPr/>
      </dsp:nvSpPr>
      <dsp:spPr>
        <a:xfrm>
          <a:off x="4216220" y="873051"/>
          <a:ext cx="221174" cy="590947"/>
        </a:xfrm>
        <a:custGeom>
          <a:avLst/>
          <a:gdLst/>
          <a:ahLst/>
          <a:cxnLst/>
          <a:rect l="0" t="0" r="0" b="0"/>
          <a:pathLst>
            <a:path>
              <a:moveTo>
                <a:pt x="0" y="0"/>
              </a:moveTo>
              <a:lnTo>
                <a:pt x="0" y="590947"/>
              </a:lnTo>
              <a:lnTo>
                <a:pt x="221174" y="59094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7B5EEF-C63A-400E-B214-8429FF6DFBBF}">
      <dsp:nvSpPr>
        <dsp:cNvPr id="0" name=""/>
        <dsp:cNvSpPr/>
      </dsp:nvSpPr>
      <dsp:spPr>
        <a:xfrm>
          <a:off x="4437395" y="1091311"/>
          <a:ext cx="1887819" cy="74537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吸收直接投资</a:t>
          </a:r>
          <a:endParaRPr lang="zh-CN" altLang="en-US" sz="2000" kern="1200" dirty="0">
            <a:latin typeface="手札体-简粗体" panose="03000700000000000000" pitchFamily="66" charset="-122"/>
            <a:ea typeface="手札体-简粗体" panose="03000700000000000000" pitchFamily="66" charset="-122"/>
          </a:endParaRPr>
        </a:p>
      </dsp:txBody>
      <dsp:txXfrm>
        <a:off x="4459226" y="1113142"/>
        <a:ext cx="1844157" cy="701713"/>
      </dsp:txXfrm>
    </dsp:sp>
    <dsp:sp modelId="{96BB2BAC-7F31-434A-9C98-B36CA0FE6818}">
      <dsp:nvSpPr>
        <dsp:cNvPr id="0" name=""/>
        <dsp:cNvSpPr/>
      </dsp:nvSpPr>
      <dsp:spPr>
        <a:xfrm>
          <a:off x="4216220" y="873051"/>
          <a:ext cx="221174" cy="1554582"/>
        </a:xfrm>
        <a:custGeom>
          <a:avLst/>
          <a:gdLst/>
          <a:ahLst/>
          <a:cxnLst/>
          <a:rect l="0" t="0" r="0" b="0"/>
          <a:pathLst>
            <a:path>
              <a:moveTo>
                <a:pt x="0" y="0"/>
              </a:moveTo>
              <a:lnTo>
                <a:pt x="0" y="1554582"/>
              </a:lnTo>
              <a:lnTo>
                <a:pt x="221174" y="15545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2CE7D9-ADD8-407F-8567-582E5980B577}">
      <dsp:nvSpPr>
        <dsp:cNvPr id="0" name=""/>
        <dsp:cNvSpPr/>
      </dsp:nvSpPr>
      <dsp:spPr>
        <a:xfrm>
          <a:off x="4437395" y="2054946"/>
          <a:ext cx="1887819" cy="74537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银行借款</a:t>
          </a:r>
          <a:endParaRPr lang="zh-CN" altLang="en-US" sz="2000" kern="1200" dirty="0">
            <a:latin typeface="手札体-简粗体" panose="03000700000000000000" pitchFamily="66" charset="-122"/>
            <a:ea typeface="手札体-简粗体" panose="03000700000000000000" pitchFamily="66" charset="-122"/>
          </a:endParaRPr>
        </a:p>
      </dsp:txBody>
      <dsp:txXfrm>
        <a:off x="4459226" y="2076777"/>
        <a:ext cx="1844157" cy="701713"/>
      </dsp:txXfrm>
    </dsp:sp>
    <dsp:sp modelId="{1E372FEA-7D2F-4C52-8D19-7B8A7B636561}">
      <dsp:nvSpPr>
        <dsp:cNvPr id="0" name=""/>
        <dsp:cNvSpPr/>
      </dsp:nvSpPr>
      <dsp:spPr>
        <a:xfrm>
          <a:off x="6643307" y="12"/>
          <a:ext cx="2211741" cy="87303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靠个体</a:t>
          </a:r>
          <a:endParaRPr lang="zh-CN" altLang="en-US" sz="2400" kern="1200" dirty="0">
            <a:latin typeface="手札体-简粗体" panose="03000700000000000000" pitchFamily="66" charset="-122"/>
            <a:ea typeface="手札体-简粗体" panose="03000700000000000000" pitchFamily="66" charset="-122"/>
          </a:endParaRPr>
        </a:p>
      </dsp:txBody>
      <dsp:txXfrm>
        <a:off x="6668877" y="25582"/>
        <a:ext cx="2160601" cy="821899"/>
      </dsp:txXfrm>
    </dsp:sp>
    <dsp:sp modelId="{57FB927B-87B6-4790-950B-8A4F77ACE930}">
      <dsp:nvSpPr>
        <dsp:cNvPr id="0" name=""/>
        <dsp:cNvSpPr/>
      </dsp:nvSpPr>
      <dsp:spPr>
        <a:xfrm>
          <a:off x="6864482" y="873051"/>
          <a:ext cx="221174" cy="590947"/>
        </a:xfrm>
        <a:custGeom>
          <a:avLst/>
          <a:gdLst/>
          <a:ahLst/>
          <a:cxnLst/>
          <a:rect l="0" t="0" r="0" b="0"/>
          <a:pathLst>
            <a:path>
              <a:moveTo>
                <a:pt x="0" y="0"/>
              </a:moveTo>
              <a:lnTo>
                <a:pt x="0" y="590947"/>
              </a:lnTo>
              <a:lnTo>
                <a:pt x="221174" y="59094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E931EB-2488-4972-853E-3A497E74EA9D}">
      <dsp:nvSpPr>
        <dsp:cNvPr id="0" name=""/>
        <dsp:cNvSpPr/>
      </dsp:nvSpPr>
      <dsp:spPr>
        <a:xfrm>
          <a:off x="7085656" y="1091311"/>
          <a:ext cx="1887819" cy="74537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发行股票</a:t>
          </a:r>
          <a:endParaRPr lang="zh-CN" altLang="en-US" sz="2000" kern="1200" dirty="0">
            <a:latin typeface="手札体-简粗体" panose="03000700000000000000" pitchFamily="66" charset="-122"/>
            <a:ea typeface="手札体-简粗体" panose="03000700000000000000" pitchFamily="66" charset="-122"/>
          </a:endParaRPr>
        </a:p>
      </dsp:txBody>
      <dsp:txXfrm>
        <a:off x="7107487" y="1113142"/>
        <a:ext cx="1844157" cy="701713"/>
      </dsp:txXfrm>
    </dsp:sp>
    <dsp:sp modelId="{67876877-42CB-4E10-AB0A-1C11F029115E}">
      <dsp:nvSpPr>
        <dsp:cNvPr id="0" name=""/>
        <dsp:cNvSpPr/>
      </dsp:nvSpPr>
      <dsp:spPr>
        <a:xfrm>
          <a:off x="6864482" y="873051"/>
          <a:ext cx="221174" cy="1554582"/>
        </a:xfrm>
        <a:custGeom>
          <a:avLst/>
          <a:gdLst/>
          <a:ahLst/>
          <a:cxnLst/>
          <a:rect l="0" t="0" r="0" b="0"/>
          <a:pathLst>
            <a:path>
              <a:moveTo>
                <a:pt x="0" y="0"/>
              </a:moveTo>
              <a:lnTo>
                <a:pt x="0" y="1554582"/>
              </a:lnTo>
              <a:lnTo>
                <a:pt x="221174" y="155458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6F19EA-38A4-46D5-998E-7B8FDAE92B58}">
      <dsp:nvSpPr>
        <dsp:cNvPr id="0" name=""/>
        <dsp:cNvSpPr/>
      </dsp:nvSpPr>
      <dsp:spPr>
        <a:xfrm>
          <a:off x="7085656" y="2054946"/>
          <a:ext cx="1887819" cy="74537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ts val="24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发行债券</a:t>
          </a:r>
          <a:endParaRPr lang="zh-CN" altLang="en-US" sz="2000" kern="1200" dirty="0">
            <a:latin typeface="手札体-简粗体" panose="03000700000000000000" pitchFamily="66" charset="-122"/>
            <a:ea typeface="手札体-简粗体" panose="03000700000000000000" pitchFamily="66" charset="-122"/>
          </a:endParaRPr>
        </a:p>
      </dsp:txBody>
      <dsp:txXfrm>
        <a:off x="7107487" y="2076777"/>
        <a:ext cx="1844157" cy="7017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87AD7-132A-454F-8AA0-40FFA895D2C9}">
      <dsp:nvSpPr>
        <dsp:cNvPr id="0" name=""/>
        <dsp:cNvSpPr/>
      </dsp:nvSpPr>
      <dsp:spPr>
        <a:xfrm>
          <a:off x="832509" y="455"/>
          <a:ext cx="1625138"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a:t>
          </a:r>
          <a:endParaRPr lang="zh-CN" altLang="en-US" sz="2000" kern="1200" dirty="0">
            <a:latin typeface="手札体-简粗体" panose="03000700000000000000" pitchFamily="66" charset="-122"/>
            <a:ea typeface="手札体-简粗体" panose="03000700000000000000" pitchFamily="66" charset="-122"/>
          </a:endParaRPr>
        </a:p>
      </dsp:txBody>
      <dsp:txXfrm>
        <a:off x="856308" y="24254"/>
        <a:ext cx="1577540" cy="764971"/>
      </dsp:txXfrm>
    </dsp:sp>
    <dsp:sp modelId="{F163B2EC-01A1-4071-A085-10DC6DF2D47E}">
      <dsp:nvSpPr>
        <dsp:cNvPr id="0" name=""/>
        <dsp:cNvSpPr/>
      </dsp:nvSpPr>
      <dsp:spPr>
        <a:xfrm>
          <a:off x="995023" y="813024"/>
          <a:ext cx="162513" cy="793994"/>
        </a:xfrm>
        <a:custGeom>
          <a:avLst/>
          <a:gdLst/>
          <a:ahLst/>
          <a:cxnLst/>
          <a:rect l="0" t="0" r="0" b="0"/>
          <a:pathLst>
            <a:path>
              <a:moveTo>
                <a:pt x="0" y="0"/>
              </a:moveTo>
              <a:lnTo>
                <a:pt x="0" y="793994"/>
              </a:lnTo>
              <a:lnTo>
                <a:pt x="162513"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AE0425-4134-4A60-863B-6105F08BCF89}">
      <dsp:nvSpPr>
        <dsp:cNvPr id="0" name=""/>
        <dsp:cNvSpPr/>
      </dsp:nvSpPr>
      <dsp:spPr>
        <a:xfrm>
          <a:off x="1157537" y="1016167"/>
          <a:ext cx="1707097"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长期投资，又称权益性投资，超过</a:t>
          </a:r>
          <a:r>
            <a:rPr lang="en-US" altLang="zh-CN" sz="1800" kern="1200" dirty="0" smtClean="0">
              <a:latin typeface="手札体-简粗体" panose="03000700000000000000" pitchFamily="66" charset="-122"/>
              <a:ea typeface="手札体-简粗体" panose="03000700000000000000" pitchFamily="66" charset="-122"/>
            </a:rPr>
            <a:t>1</a:t>
          </a:r>
          <a:r>
            <a:rPr lang="zh-CN" altLang="en-US" sz="1800" kern="1200" dirty="0" smtClean="0">
              <a:latin typeface="手札体-简粗体" panose="03000700000000000000" pitchFamily="66" charset="-122"/>
              <a:ea typeface="手札体-简粗体" panose="03000700000000000000" pitchFamily="66" charset="-122"/>
            </a:rPr>
            <a:t>年</a:t>
          </a:r>
          <a:endParaRPr lang="zh-CN" altLang="en-US" sz="1800" kern="1200" dirty="0">
            <a:latin typeface="手札体-简粗体" panose="03000700000000000000" pitchFamily="66" charset="-122"/>
            <a:ea typeface="手札体-简粗体" panose="03000700000000000000" pitchFamily="66" charset="-122"/>
          </a:endParaRPr>
        </a:p>
      </dsp:txBody>
      <dsp:txXfrm>
        <a:off x="1192148" y="1050778"/>
        <a:ext cx="1637875" cy="1112481"/>
      </dsp:txXfrm>
    </dsp:sp>
    <dsp:sp modelId="{B65AC215-0020-4235-9844-AE6C6FCFE36E}">
      <dsp:nvSpPr>
        <dsp:cNvPr id="0" name=""/>
        <dsp:cNvSpPr/>
      </dsp:nvSpPr>
      <dsp:spPr>
        <a:xfrm>
          <a:off x="995023" y="813024"/>
          <a:ext cx="162513" cy="2178839"/>
        </a:xfrm>
        <a:custGeom>
          <a:avLst/>
          <a:gdLst/>
          <a:ahLst/>
          <a:cxnLst/>
          <a:rect l="0" t="0" r="0" b="0"/>
          <a:pathLst>
            <a:path>
              <a:moveTo>
                <a:pt x="0" y="0"/>
              </a:moveTo>
              <a:lnTo>
                <a:pt x="0" y="2178839"/>
              </a:lnTo>
              <a:lnTo>
                <a:pt x="162513"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8849BE-1D4D-4574-BA1D-447D8DA80C5C}">
      <dsp:nvSpPr>
        <dsp:cNvPr id="0" name=""/>
        <dsp:cNvSpPr/>
      </dsp:nvSpPr>
      <dsp:spPr>
        <a:xfrm>
          <a:off x="1157537" y="2401013"/>
          <a:ext cx="1707097"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短期投资，又称流动资产投资，</a:t>
          </a:r>
          <a:r>
            <a:rPr lang="en-US" altLang="zh-CN" sz="1800" kern="1200" dirty="0" smtClean="0">
              <a:latin typeface="手札体-简粗体" panose="03000700000000000000" pitchFamily="66" charset="-122"/>
              <a:ea typeface="手札体-简粗体" panose="03000700000000000000" pitchFamily="66" charset="-122"/>
            </a:rPr>
            <a:t>1</a:t>
          </a:r>
          <a:r>
            <a:rPr lang="zh-CN" altLang="en-US" sz="1800" kern="1200" dirty="0" smtClean="0">
              <a:latin typeface="手札体-简粗体" panose="03000700000000000000" pitchFamily="66" charset="-122"/>
              <a:ea typeface="手札体-简粗体" panose="03000700000000000000" pitchFamily="66" charset="-122"/>
            </a:rPr>
            <a:t>年以内</a:t>
          </a:r>
          <a:endParaRPr lang="zh-CN" altLang="en-US" sz="1800" kern="1200" dirty="0">
            <a:latin typeface="手札体-简粗体" panose="03000700000000000000" pitchFamily="66" charset="-122"/>
            <a:ea typeface="手札体-简粗体" panose="03000700000000000000" pitchFamily="66" charset="-122"/>
          </a:endParaRPr>
        </a:p>
      </dsp:txBody>
      <dsp:txXfrm>
        <a:off x="1192148" y="2435624"/>
        <a:ext cx="1637875" cy="1112481"/>
      </dsp:txXfrm>
    </dsp:sp>
    <dsp:sp modelId="{8F3F8BA7-6F24-4F17-AC18-453A43C3BC72}">
      <dsp:nvSpPr>
        <dsp:cNvPr id="0" name=""/>
        <dsp:cNvSpPr/>
      </dsp:nvSpPr>
      <dsp:spPr>
        <a:xfrm>
          <a:off x="2945891" y="455"/>
          <a:ext cx="1625138"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a:t>
          </a:r>
          <a:endParaRPr lang="zh-CN" altLang="en-US" sz="2000" kern="1200" dirty="0">
            <a:latin typeface="手札体-简粗体" panose="03000700000000000000" pitchFamily="66" charset="-122"/>
            <a:ea typeface="手札体-简粗体" panose="03000700000000000000" pitchFamily="66" charset="-122"/>
          </a:endParaRPr>
        </a:p>
      </dsp:txBody>
      <dsp:txXfrm>
        <a:off x="2969690" y="24254"/>
        <a:ext cx="1577540" cy="764971"/>
      </dsp:txXfrm>
    </dsp:sp>
    <dsp:sp modelId="{9EAC3646-1B5B-4FA3-B9E8-30A01DEB570F}">
      <dsp:nvSpPr>
        <dsp:cNvPr id="0" name=""/>
        <dsp:cNvSpPr/>
      </dsp:nvSpPr>
      <dsp:spPr>
        <a:xfrm>
          <a:off x="3108405" y="813024"/>
          <a:ext cx="162513" cy="793994"/>
        </a:xfrm>
        <a:custGeom>
          <a:avLst/>
          <a:gdLst/>
          <a:ahLst/>
          <a:cxnLst/>
          <a:rect l="0" t="0" r="0" b="0"/>
          <a:pathLst>
            <a:path>
              <a:moveTo>
                <a:pt x="0" y="0"/>
              </a:moveTo>
              <a:lnTo>
                <a:pt x="0" y="793994"/>
              </a:lnTo>
              <a:lnTo>
                <a:pt x="162513"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7B5EEF-C63A-400E-B214-8429FF6DFBBF}">
      <dsp:nvSpPr>
        <dsp:cNvPr id="0" name=""/>
        <dsp:cNvSpPr/>
      </dsp:nvSpPr>
      <dsp:spPr>
        <a:xfrm>
          <a:off x="3270919" y="1016167"/>
          <a:ext cx="17946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直接投资</a:t>
          </a:r>
          <a:endParaRPr lang="zh-CN" altLang="en-US" sz="1800" kern="1200" dirty="0">
            <a:latin typeface="手札体-简粗体" panose="03000700000000000000" pitchFamily="66" charset="-122"/>
            <a:ea typeface="手札体-简粗体" panose="03000700000000000000" pitchFamily="66" charset="-122"/>
          </a:endParaRPr>
        </a:p>
      </dsp:txBody>
      <dsp:txXfrm>
        <a:off x="3305530" y="1050778"/>
        <a:ext cx="1725399" cy="1112481"/>
      </dsp:txXfrm>
    </dsp:sp>
    <dsp:sp modelId="{96BB2BAC-7F31-434A-9C98-B36CA0FE6818}">
      <dsp:nvSpPr>
        <dsp:cNvPr id="0" name=""/>
        <dsp:cNvSpPr/>
      </dsp:nvSpPr>
      <dsp:spPr>
        <a:xfrm>
          <a:off x="3108405" y="813024"/>
          <a:ext cx="162513" cy="2178839"/>
        </a:xfrm>
        <a:custGeom>
          <a:avLst/>
          <a:gdLst/>
          <a:ahLst/>
          <a:cxnLst/>
          <a:rect l="0" t="0" r="0" b="0"/>
          <a:pathLst>
            <a:path>
              <a:moveTo>
                <a:pt x="0" y="0"/>
              </a:moveTo>
              <a:lnTo>
                <a:pt x="0" y="2178839"/>
              </a:lnTo>
              <a:lnTo>
                <a:pt x="162513"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2CE7D9-ADD8-407F-8567-582E5980B577}">
      <dsp:nvSpPr>
        <dsp:cNvPr id="0" name=""/>
        <dsp:cNvSpPr/>
      </dsp:nvSpPr>
      <dsp:spPr>
        <a:xfrm>
          <a:off x="3270919" y="2401013"/>
          <a:ext cx="17946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间接投资，也称为证券投资</a:t>
          </a:r>
          <a:endParaRPr lang="zh-CN" altLang="en-US" sz="1800" kern="1200" dirty="0">
            <a:latin typeface="手札体-简粗体" panose="03000700000000000000" pitchFamily="66" charset="-122"/>
            <a:ea typeface="手札体-简粗体" panose="03000700000000000000" pitchFamily="66" charset="-122"/>
          </a:endParaRPr>
        </a:p>
      </dsp:txBody>
      <dsp:txXfrm>
        <a:off x="3305530" y="2435624"/>
        <a:ext cx="1725399" cy="1112481"/>
      </dsp:txXfrm>
    </dsp:sp>
    <dsp:sp modelId="{1E372FEA-7D2F-4C52-8D19-7B8A7B636561}">
      <dsp:nvSpPr>
        <dsp:cNvPr id="0" name=""/>
        <dsp:cNvSpPr/>
      </dsp:nvSpPr>
      <dsp:spPr>
        <a:xfrm>
          <a:off x="5106471" y="455"/>
          <a:ext cx="1826769"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按收益？</a:t>
          </a:r>
          <a:endParaRPr lang="zh-CN" altLang="en-US" sz="2000" kern="1200" dirty="0">
            <a:latin typeface="手札体-简粗体" panose="03000700000000000000" pitchFamily="66" charset="-122"/>
            <a:ea typeface="手札体-简粗体" panose="03000700000000000000" pitchFamily="66" charset="-122"/>
          </a:endParaRPr>
        </a:p>
      </dsp:txBody>
      <dsp:txXfrm>
        <a:off x="5130270" y="24254"/>
        <a:ext cx="1779171" cy="764971"/>
      </dsp:txXfrm>
    </dsp:sp>
    <dsp:sp modelId="{57FB927B-87B6-4790-950B-8A4F77ACE930}">
      <dsp:nvSpPr>
        <dsp:cNvPr id="0" name=""/>
        <dsp:cNvSpPr/>
      </dsp:nvSpPr>
      <dsp:spPr>
        <a:xfrm>
          <a:off x="5289148" y="813024"/>
          <a:ext cx="182676" cy="793994"/>
        </a:xfrm>
        <a:custGeom>
          <a:avLst/>
          <a:gdLst/>
          <a:ahLst/>
          <a:cxnLst/>
          <a:rect l="0" t="0" r="0" b="0"/>
          <a:pathLst>
            <a:path>
              <a:moveTo>
                <a:pt x="0" y="0"/>
              </a:moveTo>
              <a:lnTo>
                <a:pt x="0" y="793994"/>
              </a:lnTo>
              <a:lnTo>
                <a:pt x="182676"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E931EB-2488-4972-853E-3A497E74EA9D}">
      <dsp:nvSpPr>
        <dsp:cNvPr id="0" name=""/>
        <dsp:cNvSpPr/>
      </dsp:nvSpPr>
      <dsp:spPr>
        <a:xfrm>
          <a:off x="5471825" y="1016167"/>
          <a:ext cx="2020619"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确定性投资</a:t>
          </a:r>
          <a:endParaRPr lang="zh-CN" altLang="en-US" sz="1800" kern="1200" dirty="0">
            <a:latin typeface="手札体-简粗体" panose="03000700000000000000" pitchFamily="66" charset="-122"/>
            <a:ea typeface="手札体-简粗体" panose="03000700000000000000" pitchFamily="66" charset="-122"/>
          </a:endParaRPr>
        </a:p>
      </dsp:txBody>
      <dsp:txXfrm>
        <a:off x="5506436" y="1050778"/>
        <a:ext cx="1951397" cy="1112481"/>
      </dsp:txXfrm>
    </dsp:sp>
    <dsp:sp modelId="{67876877-42CB-4E10-AB0A-1C11F029115E}">
      <dsp:nvSpPr>
        <dsp:cNvPr id="0" name=""/>
        <dsp:cNvSpPr/>
      </dsp:nvSpPr>
      <dsp:spPr>
        <a:xfrm>
          <a:off x="5289148" y="813024"/>
          <a:ext cx="182676" cy="2178839"/>
        </a:xfrm>
        <a:custGeom>
          <a:avLst/>
          <a:gdLst/>
          <a:ahLst/>
          <a:cxnLst/>
          <a:rect l="0" t="0" r="0" b="0"/>
          <a:pathLst>
            <a:path>
              <a:moveTo>
                <a:pt x="0" y="0"/>
              </a:moveTo>
              <a:lnTo>
                <a:pt x="0" y="2178839"/>
              </a:lnTo>
              <a:lnTo>
                <a:pt x="182676"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6F19EA-38A4-46D5-998E-7B8FDAE92B58}">
      <dsp:nvSpPr>
        <dsp:cNvPr id="0" name=""/>
        <dsp:cNvSpPr/>
      </dsp:nvSpPr>
      <dsp:spPr>
        <a:xfrm>
          <a:off x="5471825" y="2401013"/>
          <a:ext cx="2020619"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不确定性投资</a:t>
          </a:r>
          <a:endParaRPr lang="zh-CN" altLang="en-US" sz="1800" kern="1200" dirty="0">
            <a:latin typeface="手札体-简粗体" panose="03000700000000000000" pitchFamily="66" charset="-122"/>
            <a:ea typeface="手札体-简粗体" panose="03000700000000000000" pitchFamily="66" charset="-122"/>
          </a:endParaRPr>
        </a:p>
      </dsp:txBody>
      <dsp:txXfrm>
        <a:off x="5506436" y="2435624"/>
        <a:ext cx="1951397" cy="1112481"/>
      </dsp:txXfrm>
    </dsp:sp>
    <dsp:sp modelId="{FE8C5E9D-A07C-49AD-A6C3-E4209672AFCC}">
      <dsp:nvSpPr>
        <dsp:cNvPr id="0" name=""/>
        <dsp:cNvSpPr/>
      </dsp:nvSpPr>
      <dsp:spPr>
        <a:xfrm>
          <a:off x="7533375" y="455"/>
          <a:ext cx="1826769"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按投资的？</a:t>
          </a:r>
          <a:endParaRPr lang="zh-CN" altLang="en-US" sz="2000" kern="1200" dirty="0">
            <a:latin typeface="手札体-简粗体" panose="03000700000000000000" pitchFamily="66" charset="-122"/>
            <a:ea typeface="手札体-简粗体" panose="03000700000000000000" pitchFamily="66" charset="-122"/>
          </a:endParaRPr>
        </a:p>
      </dsp:txBody>
      <dsp:txXfrm>
        <a:off x="7557174" y="24254"/>
        <a:ext cx="1779171" cy="764971"/>
      </dsp:txXfrm>
    </dsp:sp>
    <dsp:sp modelId="{58B61965-B2EF-4854-A04A-47CBD8C69DAB}">
      <dsp:nvSpPr>
        <dsp:cNvPr id="0" name=""/>
        <dsp:cNvSpPr/>
      </dsp:nvSpPr>
      <dsp:spPr>
        <a:xfrm>
          <a:off x="7716052" y="813024"/>
          <a:ext cx="182676" cy="793994"/>
        </a:xfrm>
        <a:custGeom>
          <a:avLst/>
          <a:gdLst/>
          <a:ahLst/>
          <a:cxnLst/>
          <a:rect l="0" t="0" r="0" b="0"/>
          <a:pathLst>
            <a:path>
              <a:moveTo>
                <a:pt x="0" y="0"/>
              </a:moveTo>
              <a:lnTo>
                <a:pt x="0" y="793994"/>
              </a:lnTo>
              <a:lnTo>
                <a:pt x="182676"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B8FE56-7265-402E-98D0-E576D427F54B}">
      <dsp:nvSpPr>
        <dsp:cNvPr id="0" name=""/>
        <dsp:cNvSpPr/>
      </dsp:nvSpPr>
      <dsp:spPr>
        <a:xfrm>
          <a:off x="7898729" y="1016167"/>
          <a:ext cx="15890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对内投资</a:t>
          </a:r>
          <a:endParaRPr lang="zh-CN" altLang="en-US" sz="1800" kern="1200" dirty="0">
            <a:latin typeface="手札体-简粗体" panose="03000700000000000000" pitchFamily="66" charset="-122"/>
            <a:ea typeface="手札体-简粗体" panose="03000700000000000000" pitchFamily="66" charset="-122"/>
          </a:endParaRPr>
        </a:p>
      </dsp:txBody>
      <dsp:txXfrm>
        <a:off x="7933340" y="1050778"/>
        <a:ext cx="1519799" cy="1112481"/>
      </dsp:txXfrm>
    </dsp:sp>
    <dsp:sp modelId="{6EA0E685-3906-413E-B247-E5F912552AC2}">
      <dsp:nvSpPr>
        <dsp:cNvPr id="0" name=""/>
        <dsp:cNvSpPr/>
      </dsp:nvSpPr>
      <dsp:spPr>
        <a:xfrm>
          <a:off x="7716052" y="813024"/>
          <a:ext cx="182676" cy="2178839"/>
        </a:xfrm>
        <a:custGeom>
          <a:avLst/>
          <a:gdLst/>
          <a:ahLst/>
          <a:cxnLst/>
          <a:rect l="0" t="0" r="0" b="0"/>
          <a:pathLst>
            <a:path>
              <a:moveTo>
                <a:pt x="0" y="0"/>
              </a:moveTo>
              <a:lnTo>
                <a:pt x="0" y="2178839"/>
              </a:lnTo>
              <a:lnTo>
                <a:pt x="182676"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601275-CFE9-4233-BF17-BCB1D35667D9}">
      <dsp:nvSpPr>
        <dsp:cNvPr id="0" name=""/>
        <dsp:cNvSpPr/>
      </dsp:nvSpPr>
      <dsp:spPr>
        <a:xfrm>
          <a:off x="7898729" y="2401013"/>
          <a:ext cx="15890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对外投资</a:t>
          </a:r>
          <a:endParaRPr lang="zh-CN" altLang="en-US" sz="1800" kern="1200" dirty="0">
            <a:latin typeface="手札体-简粗体" panose="03000700000000000000" pitchFamily="66" charset="-122"/>
            <a:ea typeface="手札体-简粗体" panose="03000700000000000000" pitchFamily="66" charset="-122"/>
          </a:endParaRPr>
        </a:p>
      </dsp:txBody>
      <dsp:txXfrm>
        <a:off x="7933340" y="2435624"/>
        <a:ext cx="1519799" cy="1112481"/>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87AD7-132A-454F-8AA0-40FFA895D2C9}">
      <dsp:nvSpPr>
        <dsp:cNvPr id="0" name=""/>
        <dsp:cNvSpPr/>
      </dsp:nvSpPr>
      <dsp:spPr>
        <a:xfrm>
          <a:off x="832509" y="455"/>
          <a:ext cx="1625138"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按期限</a:t>
          </a:r>
          <a:endParaRPr lang="zh-CN" altLang="en-US" sz="2000" kern="1200" dirty="0">
            <a:latin typeface="手札体-简粗体" panose="03000700000000000000" pitchFamily="66" charset="-122"/>
            <a:ea typeface="手札体-简粗体" panose="03000700000000000000" pitchFamily="66" charset="-122"/>
          </a:endParaRPr>
        </a:p>
      </dsp:txBody>
      <dsp:txXfrm>
        <a:off x="856308" y="24254"/>
        <a:ext cx="1577540" cy="764971"/>
      </dsp:txXfrm>
    </dsp:sp>
    <dsp:sp modelId="{F163B2EC-01A1-4071-A085-10DC6DF2D47E}">
      <dsp:nvSpPr>
        <dsp:cNvPr id="0" name=""/>
        <dsp:cNvSpPr/>
      </dsp:nvSpPr>
      <dsp:spPr>
        <a:xfrm>
          <a:off x="995023" y="813024"/>
          <a:ext cx="162513" cy="793994"/>
        </a:xfrm>
        <a:custGeom>
          <a:avLst/>
          <a:gdLst/>
          <a:ahLst/>
          <a:cxnLst/>
          <a:rect l="0" t="0" r="0" b="0"/>
          <a:pathLst>
            <a:path>
              <a:moveTo>
                <a:pt x="0" y="0"/>
              </a:moveTo>
              <a:lnTo>
                <a:pt x="0" y="793994"/>
              </a:lnTo>
              <a:lnTo>
                <a:pt x="162513"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AE0425-4134-4A60-863B-6105F08BCF89}">
      <dsp:nvSpPr>
        <dsp:cNvPr id="0" name=""/>
        <dsp:cNvSpPr/>
      </dsp:nvSpPr>
      <dsp:spPr>
        <a:xfrm>
          <a:off x="1157537" y="1016167"/>
          <a:ext cx="1707097"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长期投资，又称权益性投资，超过</a:t>
          </a:r>
          <a:r>
            <a:rPr lang="en-US" altLang="zh-CN" sz="1800" kern="1200" dirty="0" smtClean="0">
              <a:latin typeface="手札体-简粗体" panose="03000700000000000000" pitchFamily="66" charset="-122"/>
              <a:ea typeface="手札体-简粗体" panose="03000700000000000000" pitchFamily="66" charset="-122"/>
            </a:rPr>
            <a:t>1</a:t>
          </a:r>
          <a:r>
            <a:rPr lang="zh-CN" altLang="en-US" sz="1800" kern="1200" dirty="0" smtClean="0">
              <a:latin typeface="手札体-简粗体" panose="03000700000000000000" pitchFamily="66" charset="-122"/>
              <a:ea typeface="手札体-简粗体" panose="03000700000000000000" pitchFamily="66" charset="-122"/>
            </a:rPr>
            <a:t>年</a:t>
          </a:r>
          <a:endParaRPr lang="zh-CN" altLang="en-US" sz="1800" kern="1200" dirty="0">
            <a:latin typeface="手札体-简粗体" panose="03000700000000000000" pitchFamily="66" charset="-122"/>
            <a:ea typeface="手札体-简粗体" panose="03000700000000000000" pitchFamily="66" charset="-122"/>
          </a:endParaRPr>
        </a:p>
      </dsp:txBody>
      <dsp:txXfrm>
        <a:off x="1192148" y="1050778"/>
        <a:ext cx="1637875" cy="1112481"/>
      </dsp:txXfrm>
    </dsp:sp>
    <dsp:sp modelId="{B65AC215-0020-4235-9844-AE6C6FCFE36E}">
      <dsp:nvSpPr>
        <dsp:cNvPr id="0" name=""/>
        <dsp:cNvSpPr/>
      </dsp:nvSpPr>
      <dsp:spPr>
        <a:xfrm>
          <a:off x="995023" y="813024"/>
          <a:ext cx="162513" cy="2178839"/>
        </a:xfrm>
        <a:custGeom>
          <a:avLst/>
          <a:gdLst/>
          <a:ahLst/>
          <a:cxnLst/>
          <a:rect l="0" t="0" r="0" b="0"/>
          <a:pathLst>
            <a:path>
              <a:moveTo>
                <a:pt x="0" y="0"/>
              </a:moveTo>
              <a:lnTo>
                <a:pt x="0" y="2178839"/>
              </a:lnTo>
              <a:lnTo>
                <a:pt x="162513"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8849BE-1D4D-4574-BA1D-447D8DA80C5C}">
      <dsp:nvSpPr>
        <dsp:cNvPr id="0" name=""/>
        <dsp:cNvSpPr/>
      </dsp:nvSpPr>
      <dsp:spPr>
        <a:xfrm>
          <a:off x="1157537" y="2401013"/>
          <a:ext cx="1707097"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短期投资，又称流动资产投资，</a:t>
          </a:r>
          <a:r>
            <a:rPr lang="en-US" altLang="zh-CN" sz="1800" kern="1200" dirty="0" smtClean="0">
              <a:latin typeface="手札体-简粗体" panose="03000700000000000000" pitchFamily="66" charset="-122"/>
              <a:ea typeface="手札体-简粗体" panose="03000700000000000000" pitchFamily="66" charset="-122"/>
            </a:rPr>
            <a:t>1</a:t>
          </a:r>
          <a:r>
            <a:rPr lang="zh-CN" altLang="en-US" sz="1800" kern="1200" dirty="0" smtClean="0">
              <a:latin typeface="手札体-简粗体" panose="03000700000000000000" pitchFamily="66" charset="-122"/>
              <a:ea typeface="手札体-简粗体" panose="03000700000000000000" pitchFamily="66" charset="-122"/>
            </a:rPr>
            <a:t>年以内</a:t>
          </a:r>
          <a:endParaRPr lang="zh-CN" altLang="en-US" sz="1800" kern="1200" dirty="0">
            <a:latin typeface="手札体-简粗体" panose="03000700000000000000" pitchFamily="66" charset="-122"/>
            <a:ea typeface="手札体-简粗体" panose="03000700000000000000" pitchFamily="66" charset="-122"/>
          </a:endParaRPr>
        </a:p>
      </dsp:txBody>
      <dsp:txXfrm>
        <a:off x="1192148" y="2435624"/>
        <a:ext cx="1637875" cy="1112481"/>
      </dsp:txXfrm>
    </dsp:sp>
    <dsp:sp modelId="{8F3F8BA7-6F24-4F17-AC18-453A43C3BC72}">
      <dsp:nvSpPr>
        <dsp:cNvPr id="0" name=""/>
        <dsp:cNvSpPr/>
      </dsp:nvSpPr>
      <dsp:spPr>
        <a:xfrm>
          <a:off x="2945891" y="455"/>
          <a:ext cx="1625138"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按方式</a:t>
          </a:r>
          <a:endParaRPr lang="zh-CN" altLang="en-US" sz="2000" kern="1200" dirty="0">
            <a:latin typeface="手札体-简粗体" panose="03000700000000000000" pitchFamily="66" charset="-122"/>
            <a:ea typeface="手札体-简粗体" panose="03000700000000000000" pitchFamily="66" charset="-122"/>
          </a:endParaRPr>
        </a:p>
      </dsp:txBody>
      <dsp:txXfrm>
        <a:off x="2969690" y="24254"/>
        <a:ext cx="1577540" cy="764971"/>
      </dsp:txXfrm>
    </dsp:sp>
    <dsp:sp modelId="{9EAC3646-1B5B-4FA3-B9E8-30A01DEB570F}">
      <dsp:nvSpPr>
        <dsp:cNvPr id="0" name=""/>
        <dsp:cNvSpPr/>
      </dsp:nvSpPr>
      <dsp:spPr>
        <a:xfrm>
          <a:off x="3108405" y="813024"/>
          <a:ext cx="162513" cy="793994"/>
        </a:xfrm>
        <a:custGeom>
          <a:avLst/>
          <a:gdLst/>
          <a:ahLst/>
          <a:cxnLst/>
          <a:rect l="0" t="0" r="0" b="0"/>
          <a:pathLst>
            <a:path>
              <a:moveTo>
                <a:pt x="0" y="0"/>
              </a:moveTo>
              <a:lnTo>
                <a:pt x="0" y="793994"/>
              </a:lnTo>
              <a:lnTo>
                <a:pt x="162513"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7B5EEF-C63A-400E-B214-8429FF6DFBBF}">
      <dsp:nvSpPr>
        <dsp:cNvPr id="0" name=""/>
        <dsp:cNvSpPr/>
      </dsp:nvSpPr>
      <dsp:spPr>
        <a:xfrm>
          <a:off x="3270919" y="1016167"/>
          <a:ext cx="17946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直接投资</a:t>
          </a:r>
          <a:endParaRPr lang="zh-CN" altLang="en-US" sz="1800" kern="1200" dirty="0">
            <a:latin typeface="手札体-简粗体" panose="03000700000000000000" pitchFamily="66" charset="-122"/>
            <a:ea typeface="手札体-简粗体" panose="03000700000000000000" pitchFamily="66" charset="-122"/>
          </a:endParaRPr>
        </a:p>
      </dsp:txBody>
      <dsp:txXfrm>
        <a:off x="3305530" y="1050778"/>
        <a:ext cx="1725399" cy="1112481"/>
      </dsp:txXfrm>
    </dsp:sp>
    <dsp:sp modelId="{96BB2BAC-7F31-434A-9C98-B36CA0FE6818}">
      <dsp:nvSpPr>
        <dsp:cNvPr id="0" name=""/>
        <dsp:cNvSpPr/>
      </dsp:nvSpPr>
      <dsp:spPr>
        <a:xfrm>
          <a:off x="3108405" y="813024"/>
          <a:ext cx="162513" cy="2178839"/>
        </a:xfrm>
        <a:custGeom>
          <a:avLst/>
          <a:gdLst/>
          <a:ahLst/>
          <a:cxnLst/>
          <a:rect l="0" t="0" r="0" b="0"/>
          <a:pathLst>
            <a:path>
              <a:moveTo>
                <a:pt x="0" y="0"/>
              </a:moveTo>
              <a:lnTo>
                <a:pt x="0" y="2178839"/>
              </a:lnTo>
              <a:lnTo>
                <a:pt x="162513"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2CE7D9-ADD8-407F-8567-582E5980B577}">
      <dsp:nvSpPr>
        <dsp:cNvPr id="0" name=""/>
        <dsp:cNvSpPr/>
      </dsp:nvSpPr>
      <dsp:spPr>
        <a:xfrm>
          <a:off x="3270919" y="2401013"/>
          <a:ext cx="17946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间接投资，也称为证券投资</a:t>
          </a:r>
          <a:endParaRPr lang="zh-CN" altLang="en-US" sz="1800" kern="1200" dirty="0">
            <a:latin typeface="手札体-简粗体" panose="03000700000000000000" pitchFamily="66" charset="-122"/>
            <a:ea typeface="手札体-简粗体" panose="03000700000000000000" pitchFamily="66" charset="-122"/>
          </a:endParaRPr>
        </a:p>
      </dsp:txBody>
      <dsp:txXfrm>
        <a:off x="3305530" y="2435624"/>
        <a:ext cx="1725399" cy="1112481"/>
      </dsp:txXfrm>
    </dsp:sp>
    <dsp:sp modelId="{1E372FEA-7D2F-4C52-8D19-7B8A7B636561}">
      <dsp:nvSpPr>
        <dsp:cNvPr id="0" name=""/>
        <dsp:cNvSpPr/>
      </dsp:nvSpPr>
      <dsp:spPr>
        <a:xfrm>
          <a:off x="5106471" y="455"/>
          <a:ext cx="1826769"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按收益确定性</a:t>
          </a:r>
          <a:endParaRPr lang="zh-CN" altLang="en-US" sz="2000" kern="1200" dirty="0">
            <a:latin typeface="手札体-简粗体" panose="03000700000000000000" pitchFamily="66" charset="-122"/>
            <a:ea typeface="手札体-简粗体" panose="03000700000000000000" pitchFamily="66" charset="-122"/>
          </a:endParaRPr>
        </a:p>
      </dsp:txBody>
      <dsp:txXfrm>
        <a:off x="5130270" y="24254"/>
        <a:ext cx="1779171" cy="764971"/>
      </dsp:txXfrm>
    </dsp:sp>
    <dsp:sp modelId="{57FB927B-87B6-4790-950B-8A4F77ACE930}">
      <dsp:nvSpPr>
        <dsp:cNvPr id="0" name=""/>
        <dsp:cNvSpPr/>
      </dsp:nvSpPr>
      <dsp:spPr>
        <a:xfrm>
          <a:off x="5289148" y="813024"/>
          <a:ext cx="182676" cy="793994"/>
        </a:xfrm>
        <a:custGeom>
          <a:avLst/>
          <a:gdLst/>
          <a:ahLst/>
          <a:cxnLst/>
          <a:rect l="0" t="0" r="0" b="0"/>
          <a:pathLst>
            <a:path>
              <a:moveTo>
                <a:pt x="0" y="0"/>
              </a:moveTo>
              <a:lnTo>
                <a:pt x="0" y="793994"/>
              </a:lnTo>
              <a:lnTo>
                <a:pt x="182676"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E931EB-2488-4972-853E-3A497E74EA9D}">
      <dsp:nvSpPr>
        <dsp:cNvPr id="0" name=""/>
        <dsp:cNvSpPr/>
      </dsp:nvSpPr>
      <dsp:spPr>
        <a:xfrm>
          <a:off x="5471825" y="1016167"/>
          <a:ext cx="2020619"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确定性投资</a:t>
          </a:r>
          <a:endParaRPr lang="zh-CN" altLang="en-US" sz="1800" kern="1200" dirty="0">
            <a:latin typeface="手札体-简粗体" panose="03000700000000000000" pitchFamily="66" charset="-122"/>
            <a:ea typeface="手札体-简粗体" panose="03000700000000000000" pitchFamily="66" charset="-122"/>
          </a:endParaRPr>
        </a:p>
      </dsp:txBody>
      <dsp:txXfrm>
        <a:off x="5506436" y="1050778"/>
        <a:ext cx="1951397" cy="1112481"/>
      </dsp:txXfrm>
    </dsp:sp>
    <dsp:sp modelId="{67876877-42CB-4E10-AB0A-1C11F029115E}">
      <dsp:nvSpPr>
        <dsp:cNvPr id="0" name=""/>
        <dsp:cNvSpPr/>
      </dsp:nvSpPr>
      <dsp:spPr>
        <a:xfrm>
          <a:off x="5289148" y="813024"/>
          <a:ext cx="182676" cy="2178839"/>
        </a:xfrm>
        <a:custGeom>
          <a:avLst/>
          <a:gdLst/>
          <a:ahLst/>
          <a:cxnLst/>
          <a:rect l="0" t="0" r="0" b="0"/>
          <a:pathLst>
            <a:path>
              <a:moveTo>
                <a:pt x="0" y="0"/>
              </a:moveTo>
              <a:lnTo>
                <a:pt x="0" y="2178839"/>
              </a:lnTo>
              <a:lnTo>
                <a:pt x="182676"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6F19EA-38A4-46D5-998E-7B8FDAE92B58}">
      <dsp:nvSpPr>
        <dsp:cNvPr id="0" name=""/>
        <dsp:cNvSpPr/>
      </dsp:nvSpPr>
      <dsp:spPr>
        <a:xfrm>
          <a:off x="5471825" y="2401013"/>
          <a:ext cx="2020619"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不确定性投资</a:t>
          </a:r>
          <a:endParaRPr lang="zh-CN" altLang="en-US" sz="1800" kern="1200" dirty="0">
            <a:latin typeface="手札体-简粗体" panose="03000700000000000000" pitchFamily="66" charset="-122"/>
            <a:ea typeface="手札体-简粗体" panose="03000700000000000000" pitchFamily="66" charset="-122"/>
          </a:endParaRPr>
        </a:p>
      </dsp:txBody>
      <dsp:txXfrm>
        <a:off x="5506436" y="2435624"/>
        <a:ext cx="1951397" cy="1112481"/>
      </dsp:txXfrm>
    </dsp:sp>
    <dsp:sp modelId="{FE8C5E9D-A07C-49AD-A6C3-E4209672AFCC}">
      <dsp:nvSpPr>
        <dsp:cNvPr id="0" name=""/>
        <dsp:cNvSpPr/>
      </dsp:nvSpPr>
      <dsp:spPr>
        <a:xfrm>
          <a:off x="7533375" y="455"/>
          <a:ext cx="1826769" cy="81256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按投资的方向</a:t>
          </a:r>
          <a:endParaRPr lang="zh-CN" altLang="en-US" sz="2000" kern="1200" dirty="0">
            <a:latin typeface="手札体-简粗体" panose="03000700000000000000" pitchFamily="66" charset="-122"/>
            <a:ea typeface="手札体-简粗体" panose="03000700000000000000" pitchFamily="66" charset="-122"/>
          </a:endParaRPr>
        </a:p>
      </dsp:txBody>
      <dsp:txXfrm>
        <a:off x="7557174" y="24254"/>
        <a:ext cx="1779171" cy="764971"/>
      </dsp:txXfrm>
    </dsp:sp>
    <dsp:sp modelId="{58B61965-B2EF-4854-A04A-47CBD8C69DAB}">
      <dsp:nvSpPr>
        <dsp:cNvPr id="0" name=""/>
        <dsp:cNvSpPr/>
      </dsp:nvSpPr>
      <dsp:spPr>
        <a:xfrm>
          <a:off x="7716052" y="813024"/>
          <a:ext cx="182676" cy="793994"/>
        </a:xfrm>
        <a:custGeom>
          <a:avLst/>
          <a:gdLst/>
          <a:ahLst/>
          <a:cxnLst/>
          <a:rect l="0" t="0" r="0" b="0"/>
          <a:pathLst>
            <a:path>
              <a:moveTo>
                <a:pt x="0" y="0"/>
              </a:moveTo>
              <a:lnTo>
                <a:pt x="0" y="793994"/>
              </a:lnTo>
              <a:lnTo>
                <a:pt x="182676" y="79399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B8FE56-7265-402E-98D0-E576D427F54B}">
      <dsp:nvSpPr>
        <dsp:cNvPr id="0" name=""/>
        <dsp:cNvSpPr/>
      </dsp:nvSpPr>
      <dsp:spPr>
        <a:xfrm>
          <a:off x="7898729" y="1016167"/>
          <a:ext cx="15890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对内投资</a:t>
          </a:r>
          <a:endParaRPr lang="zh-CN" altLang="en-US" sz="1800" kern="1200" dirty="0">
            <a:latin typeface="手札体-简粗体" panose="03000700000000000000" pitchFamily="66" charset="-122"/>
            <a:ea typeface="手札体-简粗体" panose="03000700000000000000" pitchFamily="66" charset="-122"/>
          </a:endParaRPr>
        </a:p>
      </dsp:txBody>
      <dsp:txXfrm>
        <a:off x="7933340" y="1050778"/>
        <a:ext cx="1519799" cy="1112481"/>
      </dsp:txXfrm>
    </dsp:sp>
    <dsp:sp modelId="{6EA0E685-3906-413E-B247-E5F912552AC2}">
      <dsp:nvSpPr>
        <dsp:cNvPr id="0" name=""/>
        <dsp:cNvSpPr/>
      </dsp:nvSpPr>
      <dsp:spPr>
        <a:xfrm>
          <a:off x="7716052" y="813024"/>
          <a:ext cx="182676" cy="2178839"/>
        </a:xfrm>
        <a:custGeom>
          <a:avLst/>
          <a:gdLst/>
          <a:ahLst/>
          <a:cxnLst/>
          <a:rect l="0" t="0" r="0" b="0"/>
          <a:pathLst>
            <a:path>
              <a:moveTo>
                <a:pt x="0" y="0"/>
              </a:moveTo>
              <a:lnTo>
                <a:pt x="0" y="2178839"/>
              </a:lnTo>
              <a:lnTo>
                <a:pt x="182676" y="217883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601275-CFE9-4233-BF17-BCB1D35667D9}">
      <dsp:nvSpPr>
        <dsp:cNvPr id="0" name=""/>
        <dsp:cNvSpPr/>
      </dsp:nvSpPr>
      <dsp:spPr>
        <a:xfrm>
          <a:off x="7898729" y="2401013"/>
          <a:ext cx="1589021" cy="11817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ts val="2400"/>
            </a:lnSpc>
            <a:spcBef>
              <a:spcPct val="0"/>
            </a:spcBef>
            <a:spcAft>
              <a:spcPct val="35000"/>
            </a:spcAft>
          </a:pPr>
          <a:r>
            <a:rPr lang="zh-CN" altLang="en-US" sz="1800" kern="1200" dirty="0" smtClean="0">
              <a:latin typeface="手札体-简粗体" panose="03000700000000000000" pitchFamily="66" charset="-122"/>
              <a:ea typeface="手札体-简粗体" panose="03000700000000000000" pitchFamily="66" charset="-122"/>
            </a:rPr>
            <a:t>对外投资</a:t>
          </a:r>
          <a:endParaRPr lang="zh-CN" altLang="en-US" sz="1800" kern="1200" dirty="0">
            <a:latin typeface="手札体-简粗体" panose="03000700000000000000" pitchFamily="66" charset="-122"/>
            <a:ea typeface="手札体-简粗体" panose="03000700000000000000" pitchFamily="66" charset="-122"/>
          </a:endParaRPr>
        </a:p>
      </dsp:txBody>
      <dsp:txXfrm>
        <a:off x="7933340" y="2435624"/>
        <a:ext cx="1519799" cy="1112481"/>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9E7B-D319-4215-A251-BEAD9D62487A}">
      <dsp:nvSpPr>
        <dsp:cNvPr id="0" name=""/>
        <dsp:cNvSpPr/>
      </dsp:nvSpPr>
      <dsp:spPr>
        <a:xfrm>
          <a:off x="0" y="388930"/>
          <a:ext cx="9675627" cy="982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0936" tIns="541528" rIns="750936"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手札体-简粗体" panose="03000700000000000000" pitchFamily="66" charset="-122"/>
              <a:ea typeface="手札体-简粗体" panose="03000700000000000000" pitchFamily="66" charset="-122"/>
            </a:rPr>
            <a:t>投资收益包括投资利润和资本所得。</a:t>
          </a:r>
          <a:endParaRPr lang="zh-CN" altLang="en-US" sz="2000" kern="1200" dirty="0">
            <a:latin typeface="手札体-简粗体" panose="03000700000000000000" pitchFamily="66" charset="-122"/>
            <a:ea typeface="手札体-简粗体" panose="03000700000000000000" pitchFamily="66" charset="-122"/>
          </a:endParaRPr>
        </a:p>
      </dsp:txBody>
      <dsp:txXfrm>
        <a:off x="0" y="388930"/>
        <a:ext cx="9675627" cy="982800"/>
      </dsp:txXfrm>
    </dsp:sp>
    <dsp:sp modelId="{47CC9DF2-F1A9-429F-8528-96821F896486}">
      <dsp:nvSpPr>
        <dsp:cNvPr id="0" name=""/>
        <dsp:cNvSpPr/>
      </dsp:nvSpPr>
      <dsp:spPr>
        <a:xfrm>
          <a:off x="483781" y="5170"/>
          <a:ext cx="6772938" cy="7675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6001" tIns="0" rIns="256001"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投资收益最大化原则</a:t>
          </a:r>
          <a:endParaRPr lang="zh-CN" altLang="en-US" sz="2400" kern="1200" dirty="0">
            <a:latin typeface="手札体-简粗体" panose="03000700000000000000" pitchFamily="66" charset="-122"/>
            <a:ea typeface="手札体-简粗体" panose="03000700000000000000" pitchFamily="66" charset="-122"/>
          </a:endParaRPr>
        </a:p>
      </dsp:txBody>
      <dsp:txXfrm>
        <a:off x="521248" y="42637"/>
        <a:ext cx="6698004" cy="692586"/>
      </dsp:txXfrm>
    </dsp:sp>
    <dsp:sp modelId="{A7EA2F5D-FE31-469B-848C-D9F0FF475402}">
      <dsp:nvSpPr>
        <dsp:cNvPr id="0" name=""/>
        <dsp:cNvSpPr/>
      </dsp:nvSpPr>
      <dsp:spPr>
        <a:xfrm>
          <a:off x="0" y="1895890"/>
          <a:ext cx="9675627" cy="15970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0936" tIns="541528" rIns="750936"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手札体-简粗体" panose="03000700000000000000" pitchFamily="66" charset="-122"/>
              <a:ea typeface="手札体-简粗体" panose="03000700000000000000" pitchFamily="66" charset="-122"/>
            </a:rPr>
            <a:t>公司在争取投资收益最大化的同时，必须使投资风险降低。投资风险是一种市场风险或经营风险，表现为商品或服务价值不能充分实现或不能实现。</a:t>
          </a:r>
          <a:endParaRPr lang="zh-CN" altLang="en-US" sz="2000" kern="1200" dirty="0">
            <a:latin typeface="手札体-简粗体" panose="03000700000000000000" pitchFamily="66" charset="-122"/>
            <a:ea typeface="手札体-简粗体" panose="03000700000000000000" pitchFamily="66" charset="-122"/>
          </a:endParaRPr>
        </a:p>
      </dsp:txBody>
      <dsp:txXfrm>
        <a:off x="0" y="1895890"/>
        <a:ext cx="9675627" cy="1597050"/>
      </dsp:txXfrm>
    </dsp:sp>
    <dsp:sp modelId="{5B017D23-6EB8-4E3A-B88F-4081F2CD7798}">
      <dsp:nvSpPr>
        <dsp:cNvPr id="0" name=""/>
        <dsp:cNvSpPr/>
      </dsp:nvSpPr>
      <dsp:spPr>
        <a:xfrm>
          <a:off x="483781" y="1512130"/>
          <a:ext cx="6772938" cy="7675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6001" tIns="0" rIns="256001"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投资风险降低原则</a:t>
          </a:r>
          <a:endParaRPr lang="zh-CN" altLang="en-US" sz="2400" kern="1200" dirty="0">
            <a:latin typeface="手札体-简粗体" panose="03000700000000000000" pitchFamily="66" charset="-122"/>
            <a:ea typeface="手札体-简粗体" panose="03000700000000000000" pitchFamily="66" charset="-122"/>
          </a:endParaRPr>
        </a:p>
      </dsp:txBody>
      <dsp:txXfrm>
        <a:off x="521248" y="1549597"/>
        <a:ext cx="6698004" cy="692586"/>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9E7B-D319-4215-A251-BEAD9D62487A}">
      <dsp:nvSpPr>
        <dsp:cNvPr id="0" name=""/>
        <dsp:cNvSpPr/>
      </dsp:nvSpPr>
      <dsp:spPr>
        <a:xfrm>
          <a:off x="0" y="388930"/>
          <a:ext cx="9675627" cy="9828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0936" tIns="541528" rIns="750936"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手札体-简粗体" panose="03000700000000000000" pitchFamily="66" charset="-122"/>
              <a:ea typeface="手札体-简粗体" panose="03000700000000000000" pitchFamily="66" charset="-122"/>
            </a:rPr>
            <a:t>投资收益包括投资利润和资本所得。</a:t>
          </a:r>
          <a:endParaRPr lang="zh-CN" altLang="en-US" sz="2000" kern="1200" dirty="0">
            <a:latin typeface="手札体-简粗体" panose="03000700000000000000" pitchFamily="66" charset="-122"/>
            <a:ea typeface="手札体-简粗体" panose="03000700000000000000" pitchFamily="66" charset="-122"/>
          </a:endParaRPr>
        </a:p>
      </dsp:txBody>
      <dsp:txXfrm>
        <a:off x="0" y="388930"/>
        <a:ext cx="9675627" cy="982800"/>
      </dsp:txXfrm>
    </dsp:sp>
    <dsp:sp modelId="{47CC9DF2-F1A9-429F-8528-96821F896486}">
      <dsp:nvSpPr>
        <dsp:cNvPr id="0" name=""/>
        <dsp:cNvSpPr/>
      </dsp:nvSpPr>
      <dsp:spPr>
        <a:xfrm>
          <a:off x="483781" y="5170"/>
          <a:ext cx="6772938" cy="7675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6001" tIns="0" rIns="256001"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投资收益最大化原则</a:t>
          </a:r>
          <a:endParaRPr lang="zh-CN" altLang="en-US" sz="2400" kern="1200" dirty="0">
            <a:latin typeface="手札体-简粗体" panose="03000700000000000000" pitchFamily="66" charset="-122"/>
            <a:ea typeface="手札体-简粗体" panose="03000700000000000000" pitchFamily="66" charset="-122"/>
          </a:endParaRPr>
        </a:p>
      </dsp:txBody>
      <dsp:txXfrm>
        <a:off x="521248" y="42637"/>
        <a:ext cx="6698004" cy="692586"/>
      </dsp:txXfrm>
    </dsp:sp>
    <dsp:sp modelId="{A7EA2F5D-FE31-469B-848C-D9F0FF475402}">
      <dsp:nvSpPr>
        <dsp:cNvPr id="0" name=""/>
        <dsp:cNvSpPr/>
      </dsp:nvSpPr>
      <dsp:spPr>
        <a:xfrm>
          <a:off x="0" y="1895890"/>
          <a:ext cx="9675627" cy="159705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50936" tIns="541528" rIns="750936"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手札体-简粗体" panose="03000700000000000000" pitchFamily="66" charset="-122"/>
              <a:ea typeface="手札体-简粗体" panose="03000700000000000000" pitchFamily="66" charset="-122"/>
            </a:rPr>
            <a:t>公司在争取投资收益最大化的同时，必须使投资风险降低。投资风险是一种市场风险或经营风险，表现为商品或服务价值不能充分实现或不能实现。</a:t>
          </a:r>
          <a:endParaRPr lang="zh-CN" altLang="en-US" sz="2000" kern="1200" dirty="0">
            <a:latin typeface="手札体-简粗体" panose="03000700000000000000" pitchFamily="66" charset="-122"/>
            <a:ea typeface="手札体-简粗体" panose="03000700000000000000" pitchFamily="66" charset="-122"/>
          </a:endParaRPr>
        </a:p>
      </dsp:txBody>
      <dsp:txXfrm>
        <a:off x="0" y="1895890"/>
        <a:ext cx="9675627" cy="1597050"/>
      </dsp:txXfrm>
    </dsp:sp>
    <dsp:sp modelId="{5B017D23-6EB8-4E3A-B88F-4081F2CD7798}">
      <dsp:nvSpPr>
        <dsp:cNvPr id="0" name=""/>
        <dsp:cNvSpPr/>
      </dsp:nvSpPr>
      <dsp:spPr>
        <a:xfrm>
          <a:off x="483781" y="1512130"/>
          <a:ext cx="6772938" cy="7675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6001" tIns="0" rIns="256001" bIns="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投资风险降低原则</a:t>
          </a:r>
          <a:endParaRPr lang="zh-CN" altLang="en-US" sz="2400" kern="1200" dirty="0">
            <a:latin typeface="手札体-简粗体" panose="03000700000000000000" pitchFamily="66" charset="-122"/>
            <a:ea typeface="手札体-简粗体" panose="03000700000000000000" pitchFamily="66" charset="-122"/>
          </a:endParaRPr>
        </a:p>
      </dsp:txBody>
      <dsp:txXfrm>
        <a:off x="521248" y="1549597"/>
        <a:ext cx="6698004"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CEA72-DAA4-4985-B612-59FF705699E0}">
      <dsp:nvSpPr>
        <dsp:cNvPr id="0" name=""/>
        <dsp:cNvSpPr/>
      </dsp:nvSpPr>
      <dsp:spPr>
        <a:xfrm>
          <a:off x="1080839" y="1277"/>
          <a:ext cx="2098333" cy="125899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市场分析与预测</a:t>
          </a:r>
          <a:endParaRPr lang="zh-CN" altLang="en-US" sz="2000" kern="1200" dirty="0">
            <a:latin typeface="手札体-简粗体" panose="03000700000000000000" pitchFamily="66" charset="-122"/>
            <a:ea typeface="手札体-简粗体" panose="03000700000000000000" pitchFamily="66" charset="-122"/>
          </a:endParaRPr>
        </a:p>
      </dsp:txBody>
      <dsp:txXfrm>
        <a:off x="1117714" y="38152"/>
        <a:ext cx="2024583" cy="1185249"/>
      </dsp:txXfrm>
    </dsp:sp>
    <dsp:sp modelId="{177A5AD3-8BB8-4E1A-AF22-8E513AFDF861}">
      <dsp:nvSpPr>
        <dsp:cNvPr id="0" name=""/>
        <dsp:cNvSpPr/>
      </dsp:nvSpPr>
      <dsp:spPr>
        <a:xfrm>
          <a:off x="3363825" y="370584"/>
          <a:ext cx="444846" cy="5203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3363825" y="474661"/>
        <a:ext cx="311392" cy="312232"/>
      </dsp:txXfrm>
    </dsp:sp>
    <dsp:sp modelId="{4330B440-1478-4C5C-93A7-F7F9BEE0243D}">
      <dsp:nvSpPr>
        <dsp:cNvPr id="0" name=""/>
        <dsp:cNvSpPr/>
      </dsp:nvSpPr>
      <dsp:spPr>
        <a:xfrm>
          <a:off x="4018505" y="1277"/>
          <a:ext cx="2098333" cy="125899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确定投资项目的约束条件</a:t>
          </a:r>
          <a:endParaRPr lang="zh-CN" altLang="en-US" sz="2000" kern="1200" dirty="0">
            <a:latin typeface="手札体-简粗体" panose="03000700000000000000" pitchFamily="66" charset="-122"/>
            <a:ea typeface="手札体-简粗体" panose="03000700000000000000" pitchFamily="66" charset="-122"/>
          </a:endParaRPr>
        </a:p>
      </dsp:txBody>
      <dsp:txXfrm>
        <a:off x="4055380" y="38152"/>
        <a:ext cx="2024583" cy="1185249"/>
      </dsp:txXfrm>
    </dsp:sp>
    <dsp:sp modelId="{F5A95F53-6984-4DB1-92EE-EE4700EB5280}">
      <dsp:nvSpPr>
        <dsp:cNvPr id="0" name=""/>
        <dsp:cNvSpPr/>
      </dsp:nvSpPr>
      <dsp:spPr>
        <a:xfrm>
          <a:off x="6301492" y="370584"/>
          <a:ext cx="444846" cy="5203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a:off x="6301492" y="474661"/>
        <a:ext cx="311392" cy="312232"/>
      </dsp:txXfrm>
    </dsp:sp>
    <dsp:sp modelId="{93A6BBC3-DE65-4493-9283-39DB80B97A8E}">
      <dsp:nvSpPr>
        <dsp:cNvPr id="0" name=""/>
        <dsp:cNvSpPr/>
      </dsp:nvSpPr>
      <dsp:spPr>
        <a:xfrm>
          <a:off x="6956172" y="1277"/>
          <a:ext cx="2098333" cy="125899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设计投资方案</a:t>
          </a:r>
          <a:endParaRPr lang="zh-CN" altLang="en-US" sz="2000" kern="1200" dirty="0">
            <a:latin typeface="手札体-简粗体" panose="03000700000000000000" pitchFamily="66" charset="-122"/>
            <a:ea typeface="手札体-简粗体" panose="03000700000000000000" pitchFamily="66" charset="-122"/>
          </a:endParaRPr>
        </a:p>
      </dsp:txBody>
      <dsp:txXfrm>
        <a:off x="6993047" y="38152"/>
        <a:ext cx="2024583" cy="1185249"/>
      </dsp:txXfrm>
    </dsp:sp>
    <dsp:sp modelId="{236E0166-B293-4E76-851B-3CB106E35CEA}">
      <dsp:nvSpPr>
        <dsp:cNvPr id="0" name=""/>
        <dsp:cNvSpPr/>
      </dsp:nvSpPr>
      <dsp:spPr>
        <a:xfrm rot="5400000">
          <a:off x="7782915" y="1407160"/>
          <a:ext cx="444846" cy="5203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rot="-5400000">
        <a:off x="7849222" y="1444930"/>
        <a:ext cx="312232" cy="311392"/>
      </dsp:txXfrm>
    </dsp:sp>
    <dsp:sp modelId="{189D7790-4916-4647-B583-5FD3B99C36F7}">
      <dsp:nvSpPr>
        <dsp:cNvPr id="0" name=""/>
        <dsp:cNvSpPr/>
      </dsp:nvSpPr>
      <dsp:spPr>
        <a:xfrm>
          <a:off x="6956172" y="2099610"/>
          <a:ext cx="2098333" cy="125899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对投资方案进行可行性研究</a:t>
          </a:r>
          <a:endParaRPr lang="zh-CN" altLang="en-US" sz="2000" kern="1200" dirty="0">
            <a:latin typeface="手札体-简粗体" panose="03000700000000000000" pitchFamily="66" charset="-122"/>
            <a:ea typeface="手札体-简粗体" panose="03000700000000000000" pitchFamily="66" charset="-122"/>
          </a:endParaRPr>
        </a:p>
      </dsp:txBody>
      <dsp:txXfrm>
        <a:off x="6993047" y="2136485"/>
        <a:ext cx="2024583" cy="1185249"/>
      </dsp:txXfrm>
    </dsp:sp>
    <dsp:sp modelId="{A96C7116-00B2-4301-BC82-DCA6A2F0A09C}">
      <dsp:nvSpPr>
        <dsp:cNvPr id="0" name=""/>
        <dsp:cNvSpPr/>
      </dsp:nvSpPr>
      <dsp:spPr>
        <a:xfrm rot="10800000">
          <a:off x="6326672" y="2468917"/>
          <a:ext cx="444846" cy="5203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rot="10800000">
        <a:off x="6460126" y="2572994"/>
        <a:ext cx="311392" cy="312232"/>
      </dsp:txXfrm>
    </dsp:sp>
    <dsp:sp modelId="{D7874B65-EA0D-4128-B6AA-55F22D839036}">
      <dsp:nvSpPr>
        <dsp:cNvPr id="0" name=""/>
        <dsp:cNvSpPr/>
      </dsp:nvSpPr>
      <dsp:spPr>
        <a:xfrm>
          <a:off x="4018505" y="2099610"/>
          <a:ext cx="2098333" cy="125899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确定投资方案</a:t>
          </a:r>
          <a:endParaRPr lang="zh-CN" altLang="en-US" sz="2000" kern="1200" dirty="0">
            <a:latin typeface="手札体-简粗体" panose="03000700000000000000" pitchFamily="66" charset="-122"/>
            <a:ea typeface="手札体-简粗体" panose="03000700000000000000" pitchFamily="66" charset="-122"/>
          </a:endParaRPr>
        </a:p>
      </dsp:txBody>
      <dsp:txXfrm>
        <a:off x="4055380" y="2136485"/>
        <a:ext cx="2024583" cy="1185249"/>
      </dsp:txXfrm>
    </dsp:sp>
    <dsp:sp modelId="{62872891-628B-4796-BFC5-AF99FBA2A179}">
      <dsp:nvSpPr>
        <dsp:cNvPr id="0" name=""/>
        <dsp:cNvSpPr/>
      </dsp:nvSpPr>
      <dsp:spPr>
        <a:xfrm rot="10800000">
          <a:off x="3389005" y="2468917"/>
          <a:ext cx="444846" cy="52038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dsp:txBody>
      <dsp:txXfrm rot="10800000">
        <a:off x="3522459" y="2572994"/>
        <a:ext cx="311392" cy="312232"/>
      </dsp:txXfrm>
    </dsp:sp>
    <dsp:sp modelId="{A3866C8A-AD39-4141-8633-C19E112A2029}">
      <dsp:nvSpPr>
        <dsp:cNvPr id="0" name=""/>
        <dsp:cNvSpPr/>
      </dsp:nvSpPr>
      <dsp:spPr>
        <a:xfrm>
          <a:off x="1080839" y="2099610"/>
          <a:ext cx="2098333" cy="125899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投资决策的跟踪和检查</a:t>
          </a:r>
          <a:endParaRPr lang="zh-CN" altLang="en-US" sz="2000" kern="1200" dirty="0">
            <a:latin typeface="手札体-简粗体" panose="03000700000000000000" pitchFamily="66" charset="-122"/>
            <a:ea typeface="手札体-简粗体" panose="03000700000000000000" pitchFamily="66" charset="-122"/>
          </a:endParaRPr>
        </a:p>
      </dsp:txBody>
      <dsp:txXfrm>
        <a:off x="1117714" y="2136485"/>
        <a:ext cx="2024583" cy="1185249"/>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2FF78-39FF-43E2-A626-30C483904E3C}">
      <dsp:nvSpPr>
        <dsp:cNvPr id="0" name=""/>
        <dsp:cNvSpPr/>
      </dsp:nvSpPr>
      <dsp:spPr>
        <a:xfrm>
          <a:off x="0" y="16381"/>
          <a:ext cx="9398000" cy="65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静态分析法：不考虑资金的时间价值。</a:t>
          </a:r>
          <a:endParaRPr lang="zh-CN" altLang="en-US" sz="2000" kern="1200" dirty="0">
            <a:latin typeface="手札体-简粗体" panose="03000700000000000000" pitchFamily="66" charset="-122"/>
            <a:ea typeface="手札体-简粗体" panose="03000700000000000000" pitchFamily="66" charset="-122"/>
          </a:endParaRPr>
        </a:p>
      </dsp:txBody>
      <dsp:txXfrm>
        <a:off x="31984" y="48365"/>
        <a:ext cx="9334032" cy="591232"/>
      </dsp:txXfrm>
    </dsp:sp>
    <dsp:sp modelId="{128762C0-FD0D-4CEB-9FE1-7E5CA8C41085}">
      <dsp:nvSpPr>
        <dsp:cNvPr id="0" name=""/>
        <dsp:cNvSpPr/>
      </dsp:nvSpPr>
      <dsp:spPr>
        <a:xfrm>
          <a:off x="0" y="671581"/>
          <a:ext cx="9398000"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38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CN" altLang="en-US" sz="2400" kern="1200" dirty="0" smtClean="0">
              <a:latin typeface="手札体-简粗体" panose="03000700000000000000" pitchFamily="66" charset="-122"/>
              <a:ea typeface="手札体-简粗体" panose="03000700000000000000" pitchFamily="66" charset="-122"/>
            </a:rPr>
            <a:t>净收益法</a:t>
          </a:r>
          <a:r>
            <a:rPr lang="en-US" altLang="zh-CN" sz="2400" kern="1200" dirty="0" smtClean="0">
              <a:latin typeface="手札体-简粗体" panose="03000700000000000000" pitchFamily="66" charset="-122"/>
              <a:ea typeface="手札体-简粗体" panose="03000700000000000000" pitchFamily="66" charset="-122"/>
            </a:rPr>
            <a:t>——</a:t>
          </a:r>
          <a:r>
            <a:rPr lang="zh-CN" altLang="en-US" sz="2000" kern="1200" dirty="0" smtClean="0">
              <a:latin typeface="KaiTi" charset="-122"/>
              <a:ea typeface="KaiTi" charset="-122"/>
              <a:cs typeface="KaiTi" charset="-122"/>
            </a:rPr>
            <a:t>根据交纳了所得税以后公司的利润留存多少来进行投资决策</a:t>
          </a:r>
          <a:endParaRPr lang="zh-CN" altLang="en-US" sz="2000" kern="1200" dirty="0">
            <a:latin typeface="KaiTi" charset="-122"/>
            <a:ea typeface="KaiTi" charset="-122"/>
            <a:cs typeface="KaiTi" charset="-122"/>
          </a:endParaRPr>
        </a:p>
        <a:p>
          <a:pPr marL="228600" lvl="1" indent="-228600" algn="l" defTabSz="1066800">
            <a:lnSpc>
              <a:spcPct val="90000"/>
            </a:lnSpc>
            <a:spcBef>
              <a:spcPct val="0"/>
            </a:spcBef>
            <a:spcAft>
              <a:spcPct val="20000"/>
            </a:spcAft>
            <a:buChar char="••"/>
          </a:pPr>
          <a:r>
            <a:rPr lang="zh-CN" altLang="en-US" sz="2400" kern="1200" dirty="0" smtClean="0">
              <a:latin typeface="手札体-简粗体" panose="03000700000000000000" pitchFamily="66" charset="-122"/>
              <a:ea typeface="手札体-简粗体" panose="03000700000000000000" pitchFamily="66" charset="-122"/>
            </a:rPr>
            <a:t>回收期法</a:t>
          </a:r>
          <a:r>
            <a:rPr lang="en-US" altLang="zh-CN" sz="2400" kern="1200" dirty="0" smtClean="0">
              <a:latin typeface="手札体-简粗体" panose="03000700000000000000" pitchFamily="66" charset="-122"/>
              <a:ea typeface="手札体-简粗体" panose="03000700000000000000" pitchFamily="66" charset="-122"/>
            </a:rPr>
            <a:t>——</a:t>
          </a:r>
          <a:r>
            <a:rPr lang="zh-CN" altLang="en-US" sz="2000" kern="1200" dirty="0" smtClean="0">
              <a:latin typeface="KaiTi" charset="-122"/>
              <a:ea typeface="KaiTi" charset="-122"/>
              <a:cs typeface="KaiTi" charset="-122"/>
            </a:rPr>
            <a:t>根据回收原始投资额所需时间的长短来进行投资决策</a:t>
          </a:r>
          <a:endParaRPr lang="zh-CN" altLang="en-US" sz="2000" kern="1200" dirty="0">
            <a:latin typeface="KaiTi" charset="-122"/>
            <a:ea typeface="KaiTi" charset="-122"/>
            <a:cs typeface="KaiTi" charset="-122"/>
          </a:endParaRPr>
        </a:p>
        <a:p>
          <a:pPr marL="228600" lvl="1" indent="-228600" algn="l" defTabSz="1066800">
            <a:lnSpc>
              <a:spcPct val="90000"/>
            </a:lnSpc>
            <a:spcBef>
              <a:spcPct val="0"/>
            </a:spcBef>
            <a:spcAft>
              <a:spcPct val="20000"/>
            </a:spcAft>
            <a:buChar char="••"/>
          </a:pPr>
          <a:r>
            <a:rPr lang="zh-CN" altLang="en-US" sz="2400" kern="1200" dirty="0" smtClean="0">
              <a:latin typeface="手札体-简粗体" panose="03000700000000000000" pitchFamily="66" charset="-122"/>
              <a:ea typeface="手札体-简粗体" panose="03000700000000000000" pitchFamily="66" charset="-122"/>
            </a:rPr>
            <a:t>投资收益率法</a:t>
          </a:r>
          <a:r>
            <a:rPr lang="en-US" altLang="zh-CN" sz="2400" kern="1200" dirty="0" smtClean="0">
              <a:latin typeface="手札体-简粗体" panose="03000700000000000000" pitchFamily="66" charset="-122"/>
              <a:ea typeface="手札体-简粗体" panose="03000700000000000000" pitchFamily="66" charset="-122"/>
            </a:rPr>
            <a:t>——</a:t>
          </a:r>
          <a:r>
            <a:rPr lang="zh-CN" altLang="en-US" sz="2000" kern="1200" dirty="0" smtClean="0">
              <a:latin typeface="KaiTi" charset="-122"/>
              <a:ea typeface="KaiTi" charset="-122"/>
              <a:cs typeface="KaiTi" charset="-122"/>
            </a:rPr>
            <a:t>年度的收益与总投资支出进行比较，以求得投资收益率，然后与基准投资收益率对比来分析项目投资经济效果</a:t>
          </a:r>
          <a:endParaRPr lang="zh-CN" altLang="en-US" sz="2000" kern="1200" dirty="0">
            <a:latin typeface="KaiTi" charset="-122"/>
            <a:ea typeface="KaiTi" charset="-122"/>
            <a:cs typeface="KaiTi" charset="-122"/>
          </a:endParaRPr>
        </a:p>
      </dsp:txBody>
      <dsp:txXfrm>
        <a:off x="0" y="671581"/>
        <a:ext cx="9398000" cy="1593900"/>
      </dsp:txXfrm>
    </dsp:sp>
    <dsp:sp modelId="{911E5B9C-17BE-40E5-A745-0F0AECA06FEF}">
      <dsp:nvSpPr>
        <dsp:cNvPr id="0" name=""/>
        <dsp:cNvSpPr/>
      </dsp:nvSpPr>
      <dsp:spPr>
        <a:xfrm>
          <a:off x="0" y="2265481"/>
          <a:ext cx="9398000" cy="65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动态分析法：考虑资金的时间价值。</a:t>
          </a:r>
          <a:endParaRPr lang="zh-CN" altLang="en-US" sz="2000" kern="1200" dirty="0">
            <a:latin typeface="手札体-简粗体" panose="03000700000000000000" pitchFamily="66" charset="-122"/>
            <a:ea typeface="手札体-简粗体" panose="03000700000000000000" pitchFamily="66" charset="-122"/>
          </a:endParaRPr>
        </a:p>
      </dsp:txBody>
      <dsp:txXfrm>
        <a:off x="31984" y="2297465"/>
        <a:ext cx="9334032" cy="591232"/>
      </dsp:txXfrm>
    </dsp:sp>
    <dsp:sp modelId="{E6DFF284-D48A-4B51-953B-8E199B68DB4E}">
      <dsp:nvSpPr>
        <dsp:cNvPr id="0" name=""/>
        <dsp:cNvSpPr/>
      </dsp:nvSpPr>
      <dsp:spPr>
        <a:xfrm>
          <a:off x="0" y="2920681"/>
          <a:ext cx="93980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38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zh-CN" altLang="en-US" sz="2400" kern="1200" dirty="0" smtClean="0">
              <a:latin typeface="手札体-简粗体" panose="03000700000000000000" pitchFamily="66" charset="-122"/>
              <a:ea typeface="手札体-简粗体" panose="03000700000000000000" pitchFamily="66" charset="-122"/>
            </a:rPr>
            <a:t>净现值法</a:t>
          </a:r>
          <a:r>
            <a:rPr lang="en-US" altLang="zh-CN" sz="2400" kern="1200" dirty="0" smtClean="0">
              <a:latin typeface="手札体-简粗体" panose="03000700000000000000" pitchFamily="66" charset="-122"/>
              <a:ea typeface="手札体-简粗体" panose="03000700000000000000" pitchFamily="66" charset="-122"/>
            </a:rPr>
            <a:t>——</a:t>
          </a:r>
          <a:r>
            <a:rPr lang="zh-CN" altLang="en-US" sz="1800" kern="1200" dirty="0" smtClean="0">
              <a:latin typeface="KaiTi" charset="-122"/>
              <a:ea typeface="KaiTi" charset="-122"/>
              <a:cs typeface="KaiTi" charset="-122"/>
            </a:rPr>
            <a:t>把投资过程中每个时期的收益减去投资的差值总和</a:t>
          </a:r>
          <a:endParaRPr lang="zh-CN" altLang="en-US" sz="1800" kern="1200" dirty="0">
            <a:latin typeface="KaiTi" charset="-122"/>
            <a:ea typeface="KaiTi" charset="-122"/>
            <a:cs typeface="KaiTi" charset="-122"/>
          </a:endParaRPr>
        </a:p>
        <a:p>
          <a:pPr marL="228600" lvl="1" indent="-228600" algn="l" defTabSz="1066800">
            <a:lnSpc>
              <a:spcPct val="90000"/>
            </a:lnSpc>
            <a:spcBef>
              <a:spcPct val="0"/>
            </a:spcBef>
            <a:spcAft>
              <a:spcPct val="20000"/>
            </a:spcAft>
            <a:buChar char="••"/>
          </a:pPr>
          <a:r>
            <a:rPr lang="zh-CN" altLang="en-US" sz="2400" kern="1200" dirty="0" smtClean="0">
              <a:latin typeface="手札体-简粗体" panose="03000700000000000000" pitchFamily="66" charset="-122"/>
              <a:ea typeface="手札体-简粗体" panose="03000700000000000000" pitchFamily="66" charset="-122"/>
            </a:rPr>
            <a:t>内部收益率法</a:t>
          </a:r>
          <a:r>
            <a:rPr lang="en-US" altLang="zh-CN" sz="2400" kern="1200" dirty="0" smtClean="0">
              <a:latin typeface="手札体-简粗体" panose="03000700000000000000" pitchFamily="66" charset="-122"/>
              <a:ea typeface="手札体-简粗体" panose="03000700000000000000" pitchFamily="66" charset="-122"/>
            </a:rPr>
            <a:t>——</a:t>
          </a:r>
          <a:r>
            <a:rPr lang="zh-CN" altLang="en-US" sz="1800" kern="1200" dirty="0" smtClean="0">
              <a:latin typeface="KaiTi" charset="-122"/>
              <a:ea typeface="KaiTi" charset="-122"/>
              <a:cs typeface="KaiTi" charset="-122"/>
            </a:rPr>
            <a:t>净现值为</a:t>
          </a:r>
          <a:r>
            <a:rPr lang="en-US" altLang="zh-CN" sz="1800" kern="1200" dirty="0" smtClean="0">
              <a:latin typeface="KaiTi" charset="-122"/>
              <a:ea typeface="KaiTi" charset="-122"/>
              <a:cs typeface="KaiTi" charset="-122"/>
            </a:rPr>
            <a:t>0</a:t>
          </a:r>
          <a:r>
            <a:rPr lang="zh-CN" altLang="en-US" sz="1800" kern="1200" dirty="0" smtClean="0">
              <a:latin typeface="KaiTi" charset="-122"/>
              <a:ea typeface="KaiTi" charset="-122"/>
              <a:cs typeface="KaiTi" charset="-122"/>
            </a:rPr>
            <a:t>时的折现率（</a:t>
          </a:r>
          <a:r>
            <a:rPr lang="zh-CN" altLang="en-US" sz="1600" kern="1200" dirty="0" smtClean="0">
              <a:solidFill>
                <a:schemeClr val="tx1"/>
              </a:solidFill>
              <a:latin typeface="KaiTi" charset="-122"/>
              <a:ea typeface="KaiTi" charset="-122"/>
              <a:cs typeface="KaiTi" charset="-122"/>
            </a:rPr>
            <a:t>将未来有限期预期收益折算成现值的比率）</a:t>
          </a:r>
          <a:endParaRPr lang="zh-CN" altLang="en-US" sz="1600" kern="1200" dirty="0">
            <a:latin typeface="KaiTi" charset="-122"/>
            <a:ea typeface="KaiTi" charset="-122"/>
            <a:cs typeface="KaiTi" charset="-122"/>
          </a:endParaRPr>
        </a:p>
      </dsp:txBody>
      <dsp:txXfrm>
        <a:off x="0" y="2920681"/>
        <a:ext cx="9398000" cy="869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BF64B-9716-424E-A851-42E8E7B2B9A7}">
      <dsp:nvSpPr>
        <dsp:cNvPr id="0" name=""/>
        <dsp:cNvSpPr/>
      </dsp:nvSpPr>
      <dsp:spPr>
        <a:xfrm>
          <a:off x="1502945" y="645458"/>
          <a:ext cx="221403" cy="476017"/>
        </a:xfrm>
        <a:custGeom>
          <a:avLst/>
          <a:gdLst/>
          <a:ahLst/>
          <a:cxnLst/>
          <a:rect l="0" t="0" r="0" b="0"/>
          <a:pathLst>
            <a:path>
              <a:moveTo>
                <a:pt x="0" y="0"/>
              </a:moveTo>
              <a:lnTo>
                <a:pt x="110701" y="0"/>
              </a:lnTo>
              <a:lnTo>
                <a:pt x="110701" y="476017"/>
              </a:lnTo>
              <a:lnTo>
                <a:pt x="221403" y="476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502945" y="599738"/>
          <a:ext cx="221403" cy="91440"/>
        </a:xfrm>
        <a:custGeom>
          <a:avLst/>
          <a:gdLst/>
          <a:ahLst/>
          <a:cxnLst/>
          <a:rect l="0" t="0" r="0" b="0"/>
          <a:pathLst>
            <a:path>
              <a:moveTo>
                <a:pt x="0" y="45720"/>
              </a:moveTo>
              <a:lnTo>
                <a:pt x="22140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502945" y="169440"/>
          <a:ext cx="221403" cy="476017"/>
        </a:xfrm>
        <a:custGeom>
          <a:avLst/>
          <a:gdLst/>
          <a:ahLst/>
          <a:cxnLst/>
          <a:rect l="0" t="0" r="0" b="0"/>
          <a:pathLst>
            <a:path>
              <a:moveTo>
                <a:pt x="0" y="476017"/>
              </a:moveTo>
              <a:lnTo>
                <a:pt x="110701" y="476017"/>
              </a:lnTo>
              <a:lnTo>
                <a:pt x="110701" y="0"/>
              </a:lnTo>
              <a:lnTo>
                <a:pt x="22140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95926"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企业财务管理的内容</a:t>
          </a:r>
          <a:endParaRPr lang="zh-CN" altLang="en-US" sz="1100" b="1" kern="1200" dirty="0">
            <a:latin typeface="SimHei" charset="-122"/>
            <a:ea typeface="SimHei" charset="-122"/>
            <a:cs typeface="SimHei" charset="-122"/>
          </a:endParaRPr>
        </a:p>
      </dsp:txBody>
      <dsp:txXfrm>
        <a:off x="395926" y="476638"/>
        <a:ext cx="1107018" cy="337640"/>
      </dsp:txXfrm>
    </dsp:sp>
    <dsp:sp modelId="{22C8BBC7-02FA-4EF0-899A-834C1FEE39E3}">
      <dsp:nvSpPr>
        <dsp:cNvPr id="0" name=""/>
        <dsp:cNvSpPr/>
      </dsp:nvSpPr>
      <dsp:spPr>
        <a:xfrm>
          <a:off x="1724348" y="620"/>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企业财务管理的内容</a:t>
          </a:r>
          <a:endParaRPr lang="zh-CN" altLang="en-US" sz="1100" b="1" kern="1200" dirty="0">
            <a:latin typeface="SimHei" charset="-122"/>
            <a:ea typeface="SimHei" charset="-122"/>
            <a:cs typeface="SimHei" charset="-122"/>
          </a:endParaRPr>
        </a:p>
      </dsp:txBody>
      <dsp:txXfrm>
        <a:off x="1724348" y="620"/>
        <a:ext cx="1107018" cy="337640"/>
      </dsp:txXfrm>
    </dsp:sp>
    <dsp:sp modelId="{86A07B8D-FF15-4EFF-8681-05A46BF1E797}">
      <dsp:nvSpPr>
        <dsp:cNvPr id="0" name=""/>
        <dsp:cNvSpPr/>
      </dsp:nvSpPr>
      <dsp:spPr>
        <a:xfrm>
          <a:off x="1724348" y="476638"/>
          <a:ext cx="1107018" cy="337640"/>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企业的融资方式</a:t>
          </a:r>
          <a:endParaRPr lang="zh-CN" altLang="en-US" sz="1100" b="1" kern="1200" dirty="0">
            <a:latin typeface="SimHei" charset="-122"/>
            <a:ea typeface="SimHei" charset="-122"/>
            <a:cs typeface="SimHei" charset="-122"/>
          </a:endParaRPr>
        </a:p>
      </dsp:txBody>
      <dsp:txXfrm>
        <a:off x="1724348" y="476638"/>
        <a:ext cx="1107018" cy="337640"/>
      </dsp:txXfrm>
    </dsp:sp>
    <dsp:sp modelId="{A73C4A40-2D47-BF42-9EF8-B3BEE9451F45}">
      <dsp:nvSpPr>
        <dsp:cNvPr id="0" name=""/>
        <dsp:cNvSpPr/>
      </dsp:nvSpPr>
      <dsp:spPr>
        <a:xfrm>
          <a:off x="1724348" y="952656"/>
          <a:ext cx="1107018" cy="337640"/>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投资</a:t>
          </a:r>
          <a:endParaRPr lang="zh-CN" altLang="en-US" sz="1100" b="1" kern="1200" dirty="0">
            <a:latin typeface="SimHei" charset="-122"/>
            <a:ea typeface="SimHei" charset="-122"/>
            <a:cs typeface="SimHei" charset="-122"/>
          </a:endParaRPr>
        </a:p>
      </dsp:txBody>
      <dsp:txXfrm>
        <a:off x="1724348" y="952656"/>
        <a:ext cx="1107018" cy="337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E01D9-5E02-9E4C-9108-E7A21719D88D}">
      <dsp:nvSpPr>
        <dsp:cNvPr id="0" name=""/>
        <dsp:cNvSpPr/>
      </dsp:nvSpPr>
      <dsp:spPr>
        <a:xfrm>
          <a:off x="1627585" y="743345"/>
          <a:ext cx="254946" cy="548134"/>
        </a:xfrm>
        <a:custGeom>
          <a:avLst/>
          <a:gdLst/>
          <a:ahLst/>
          <a:cxnLst/>
          <a:rect l="0" t="0" r="0" b="0"/>
          <a:pathLst>
            <a:path>
              <a:moveTo>
                <a:pt x="0" y="0"/>
              </a:moveTo>
              <a:lnTo>
                <a:pt x="127473" y="0"/>
              </a:lnTo>
              <a:lnTo>
                <a:pt x="127473" y="548134"/>
              </a:lnTo>
              <a:lnTo>
                <a:pt x="254946" y="54813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5A8A1-C34D-4CC9-B014-4EDC4C60B5CB}">
      <dsp:nvSpPr>
        <dsp:cNvPr id="0" name=""/>
        <dsp:cNvSpPr/>
      </dsp:nvSpPr>
      <dsp:spPr>
        <a:xfrm>
          <a:off x="1627585" y="697626"/>
          <a:ext cx="254946" cy="91440"/>
        </a:xfrm>
        <a:custGeom>
          <a:avLst/>
          <a:gdLst/>
          <a:ahLst/>
          <a:cxnLst/>
          <a:rect l="0" t="0" r="0" b="0"/>
          <a:pathLst>
            <a:path>
              <a:moveTo>
                <a:pt x="0" y="45720"/>
              </a:moveTo>
              <a:lnTo>
                <a:pt x="254946"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D2C2-9EF5-4CA0-9CEE-9265A38A1F4A}">
      <dsp:nvSpPr>
        <dsp:cNvPr id="0" name=""/>
        <dsp:cNvSpPr/>
      </dsp:nvSpPr>
      <dsp:spPr>
        <a:xfrm>
          <a:off x="1627585" y="195211"/>
          <a:ext cx="254946" cy="548134"/>
        </a:xfrm>
        <a:custGeom>
          <a:avLst/>
          <a:gdLst/>
          <a:ahLst/>
          <a:cxnLst/>
          <a:rect l="0" t="0" r="0" b="0"/>
          <a:pathLst>
            <a:path>
              <a:moveTo>
                <a:pt x="0" y="548134"/>
              </a:moveTo>
              <a:lnTo>
                <a:pt x="127473" y="548134"/>
              </a:lnTo>
              <a:lnTo>
                <a:pt x="127473" y="0"/>
              </a:lnTo>
              <a:lnTo>
                <a:pt x="254946"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AFDF2-2568-44F8-842C-3BFD70D9F2B1}">
      <dsp:nvSpPr>
        <dsp:cNvPr id="0" name=""/>
        <dsp:cNvSpPr/>
      </dsp:nvSpPr>
      <dsp:spPr>
        <a:xfrm>
          <a:off x="352854"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黑体" panose="02010609060101010101" pitchFamily="49" charset="-122"/>
              <a:ea typeface="黑体" panose="02010609060101010101" pitchFamily="49" charset="-122"/>
              <a:sym typeface="+mn-ea"/>
            </a:rPr>
            <a:t>敏捷制造</a:t>
          </a:r>
          <a:endParaRPr lang="zh-CN" altLang="en-US" sz="1100" b="1" kern="1200" dirty="0">
            <a:latin typeface="SimHei" charset="-122"/>
            <a:ea typeface="SimHei" charset="-122"/>
            <a:cs typeface="SimHei" charset="-122"/>
          </a:endParaRPr>
        </a:p>
      </dsp:txBody>
      <dsp:txXfrm>
        <a:off x="352854" y="548949"/>
        <a:ext cx="1274731" cy="388793"/>
      </dsp:txXfrm>
    </dsp:sp>
    <dsp:sp modelId="{22C8BBC7-02FA-4EF0-899A-834C1FEE39E3}">
      <dsp:nvSpPr>
        <dsp:cNvPr id="0" name=""/>
        <dsp:cNvSpPr/>
      </dsp:nvSpPr>
      <dsp:spPr>
        <a:xfrm>
          <a:off x="1882531" y="815"/>
          <a:ext cx="1274731" cy="388793"/>
        </a:xfrm>
        <a:prstGeom prst="rect">
          <a:avLst/>
        </a:prstGeom>
        <a:solidFill>
          <a:schemeClr val="accent2"/>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敏捷制造的概念</a:t>
          </a:r>
          <a:endParaRPr lang="zh-CN" altLang="en-US" sz="1100" b="1" kern="1200" dirty="0">
            <a:latin typeface="SimHei" charset="-122"/>
            <a:ea typeface="SimHei" charset="-122"/>
            <a:cs typeface="SimHei" charset="-122"/>
          </a:endParaRPr>
        </a:p>
      </dsp:txBody>
      <dsp:txXfrm>
        <a:off x="1882531" y="815"/>
        <a:ext cx="1274731" cy="388793"/>
      </dsp:txXfrm>
    </dsp:sp>
    <dsp:sp modelId="{86A07B8D-FF15-4EFF-8681-05A46BF1E797}">
      <dsp:nvSpPr>
        <dsp:cNvPr id="0" name=""/>
        <dsp:cNvSpPr/>
      </dsp:nvSpPr>
      <dsp:spPr>
        <a:xfrm>
          <a:off x="1882531" y="548949"/>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虚拟企业的概念</a:t>
          </a:r>
          <a:endParaRPr lang="zh-CN" altLang="en-US" sz="1100" b="1" kern="1200" dirty="0">
            <a:latin typeface="SimHei" charset="-122"/>
            <a:ea typeface="SimHei" charset="-122"/>
            <a:cs typeface="SimHei" charset="-122"/>
          </a:endParaRPr>
        </a:p>
      </dsp:txBody>
      <dsp:txXfrm>
        <a:off x="1882531" y="548949"/>
        <a:ext cx="1274731" cy="388793"/>
      </dsp:txXfrm>
    </dsp:sp>
    <dsp:sp modelId="{8FFE89F4-9A8B-E841-98C0-F1ED7D330E33}">
      <dsp:nvSpPr>
        <dsp:cNvPr id="0" name=""/>
        <dsp:cNvSpPr/>
      </dsp:nvSpPr>
      <dsp:spPr>
        <a:xfrm>
          <a:off x="1882531" y="1097083"/>
          <a:ext cx="1274731" cy="38879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SimHei" charset="-122"/>
              <a:ea typeface="SimHei" charset="-122"/>
              <a:cs typeface="SimHei" charset="-122"/>
            </a:rPr>
            <a:t>企业敏捷制造的主要支撑技术</a:t>
          </a:r>
          <a:endParaRPr lang="zh-CN" altLang="en-US" sz="1100" b="1" kern="1200" dirty="0">
            <a:latin typeface="SimHei" charset="-122"/>
            <a:ea typeface="SimHei" charset="-122"/>
            <a:cs typeface="SimHei" charset="-122"/>
          </a:endParaRPr>
        </a:p>
      </dsp:txBody>
      <dsp:txXfrm>
        <a:off x="1882531" y="1097083"/>
        <a:ext cx="1274731" cy="388793"/>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enn3#2">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enn3#2">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2">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2">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process5#1">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3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3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97820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1271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4256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记忆方式同前</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420575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记忆方式同前</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158235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46</a:t>
            </a:fld>
            <a:endParaRPr lang="en-US" altLang="zh-CN" smtClean="0">
              <a:solidFill>
                <a:prstClr val="black"/>
              </a:solidFill>
              <a:latin typeface="Calibri" panose="020F0502020204030204" charset="0"/>
            </a:endParaRPr>
          </a:p>
        </p:txBody>
      </p:sp>
    </p:spTree>
    <p:extLst>
      <p:ext uri="{BB962C8B-B14F-4D97-AF65-F5344CB8AC3E}">
        <p14:creationId xmlns:p14="http://schemas.microsoft.com/office/powerpoint/2010/main" val="1751801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52758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系统原则：从资金的筹集，经过资金的投放和运用，各个环节步伐有机结合在一起</a:t>
            </a:r>
          </a:p>
          <a:p>
            <a:r>
              <a:rPr lang="zh-CN" altLang="en-US" dirty="0"/>
              <a:t>平衡原则：融资与投资之间 的平衡    收益与风险的平衡</a:t>
            </a:r>
          </a:p>
          <a:p>
            <a:r>
              <a:rPr lang="zh-CN" altLang="en-US" dirty="0"/>
              <a:t>弹性原则：对财务状况的安排留有余地</a:t>
            </a:r>
          </a:p>
          <a:p>
            <a:r>
              <a:rPr lang="zh-CN" altLang="en-US" dirty="0"/>
              <a:t>比例原则：</a:t>
            </a:r>
          </a:p>
          <a:p>
            <a:r>
              <a:rPr lang="zh-CN" altLang="en-US" dirty="0"/>
              <a:t>灵活性原则：单纯的照搬型的经验或理论上的结论</a:t>
            </a:r>
          </a:p>
          <a:p>
            <a:r>
              <a:rPr lang="zh-CN" altLang="en-US" dirty="0"/>
              <a:t>优化原则：不断的进行分析，比较和选择，以实现最优的过程</a:t>
            </a:r>
            <a:endParaRPr lang="en-US" altLang="zh-CN" dirty="0"/>
          </a:p>
        </p:txBody>
      </p:sp>
    </p:spTree>
    <p:extLst>
      <p:ext uri="{BB962C8B-B14F-4D97-AF65-F5344CB8AC3E}">
        <p14:creationId xmlns:p14="http://schemas.microsoft.com/office/powerpoint/2010/main" val="103434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系统原则：从资金的筹集，经过资金的投放和运用，各个环节步伐有机结合在一起</a:t>
            </a:r>
          </a:p>
          <a:p>
            <a:r>
              <a:rPr lang="zh-CN" altLang="en-US" dirty="0"/>
              <a:t>平衡原则：融资与投资之间 的平衡    收益与风险的平衡</a:t>
            </a:r>
          </a:p>
          <a:p>
            <a:r>
              <a:rPr lang="zh-CN" altLang="en-US" dirty="0"/>
              <a:t>弹性原则：对财务状况的安排留有余地</a:t>
            </a:r>
          </a:p>
          <a:p>
            <a:r>
              <a:rPr lang="zh-CN" altLang="en-US" dirty="0"/>
              <a:t>比例原则：</a:t>
            </a:r>
          </a:p>
          <a:p>
            <a:r>
              <a:rPr lang="zh-CN" altLang="en-US" dirty="0"/>
              <a:t>灵活性原则：单纯的照搬型的经验或理论上的结论</a:t>
            </a:r>
          </a:p>
          <a:p>
            <a:r>
              <a:rPr lang="zh-CN" altLang="en-US" dirty="0"/>
              <a:t>优化原则：不断的进行分析，比较和选择，以实现最优的过程</a:t>
            </a:r>
            <a:endParaRPr lang="en-US" altLang="zh-CN" dirty="0"/>
          </a:p>
        </p:txBody>
      </p:sp>
    </p:spTree>
    <p:extLst>
      <p:ext uri="{BB962C8B-B14F-4D97-AF65-F5344CB8AC3E}">
        <p14:creationId xmlns:p14="http://schemas.microsoft.com/office/powerpoint/2010/main" val="1900380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系统原则：从资金的筹集，经过资金的投放和运用，各个环节步伐有机结合在一起</a:t>
            </a:r>
          </a:p>
          <a:p>
            <a:r>
              <a:rPr lang="zh-CN" altLang="en-US" dirty="0"/>
              <a:t>平衡原则：融资与投资之间 的平衡    收益与风险的平衡</a:t>
            </a:r>
          </a:p>
          <a:p>
            <a:r>
              <a:rPr lang="zh-CN" altLang="en-US" dirty="0"/>
              <a:t>弹性原则：对财务状况的安排留有余地</a:t>
            </a:r>
          </a:p>
          <a:p>
            <a:r>
              <a:rPr lang="zh-CN" altLang="en-US" dirty="0"/>
              <a:t>比例原则：</a:t>
            </a:r>
          </a:p>
          <a:p>
            <a:r>
              <a:rPr lang="zh-CN" altLang="en-US" dirty="0"/>
              <a:t>灵活性原则：单纯的照搬型的经验或理论上的结论</a:t>
            </a:r>
          </a:p>
          <a:p>
            <a:r>
              <a:rPr lang="zh-CN" altLang="en-US" dirty="0"/>
              <a:t>优化原则：不断的进行分析，比较和选择，以实现最优的过程</a:t>
            </a:r>
            <a:endParaRPr lang="en-US" altLang="zh-CN" dirty="0"/>
          </a:p>
        </p:txBody>
      </p:sp>
    </p:spTree>
    <p:extLst>
      <p:ext uri="{BB962C8B-B14F-4D97-AF65-F5344CB8AC3E}">
        <p14:creationId xmlns:p14="http://schemas.microsoft.com/office/powerpoint/2010/main" val="2113684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65</a:t>
            </a:fld>
            <a:endParaRPr lang="zh-CN" altLang="en-US"/>
          </a:p>
        </p:txBody>
      </p:sp>
    </p:spTree>
    <p:extLst>
      <p:ext uri="{BB962C8B-B14F-4D97-AF65-F5344CB8AC3E}">
        <p14:creationId xmlns:p14="http://schemas.microsoft.com/office/powerpoint/2010/main" val="888426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66</a:t>
            </a:fld>
            <a:endParaRPr lang="zh-CN" altLang="en-US"/>
          </a:p>
        </p:txBody>
      </p:sp>
    </p:spTree>
    <p:extLst>
      <p:ext uri="{BB962C8B-B14F-4D97-AF65-F5344CB8AC3E}">
        <p14:creationId xmlns:p14="http://schemas.microsoft.com/office/powerpoint/2010/main" val="326488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先用通俗的话简单解释一下。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86</a:t>
            </a:fld>
            <a:endParaRPr lang="zh-CN" altLang="en-US"/>
          </a:p>
        </p:txBody>
      </p:sp>
    </p:spTree>
    <p:extLst>
      <p:ext uri="{BB962C8B-B14F-4D97-AF65-F5344CB8AC3E}">
        <p14:creationId xmlns:p14="http://schemas.microsoft.com/office/powerpoint/2010/main" val="47461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92991D-6283-431B-B0C2-DCA88DF56C5C}" type="slidenum">
              <a:rPr lang="zh-CN" altLang="en-US" smtClean="0"/>
              <a:t>2</a:t>
            </a:fld>
            <a:endParaRPr lang="zh-CN" altLang="en-US"/>
          </a:p>
        </p:txBody>
      </p:sp>
    </p:spTree>
    <p:extLst>
      <p:ext uri="{BB962C8B-B14F-4D97-AF65-F5344CB8AC3E}">
        <p14:creationId xmlns:p14="http://schemas.microsoft.com/office/powerpoint/2010/main" val="14947439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先用通俗的话简单解释一下。</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87</a:t>
            </a:fld>
            <a:endParaRPr lang="zh-CN" altLang="en-US"/>
          </a:p>
        </p:txBody>
      </p:sp>
    </p:spTree>
    <p:extLst>
      <p:ext uri="{BB962C8B-B14F-4D97-AF65-F5344CB8AC3E}">
        <p14:creationId xmlns:p14="http://schemas.microsoft.com/office/powerpoint/2010/main" val="1864938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手札体-简粗体" panose="03000700000000000000" pitchFamily="66" charset="-122"/>
                <a:ea typeface="手札体-简粗体" panose="03000700000000000000" pitchFamily="66" charset="-122"/>
              </a:rPr>
              <a:t>分个类，便于记忆。吸收直接投资也可以是个人投资</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90</a:t>
            </a:fld>
            <a:endParaRPr lang="zh-CN" altLang="en-US"/>
          </a:p>
        </p:txBody>
      </p:sp>
    </p:spTree>
    <p:extLst>
      <p:ext uri="{BB962C8B-B14F-4D97-AF65-F5344CB8AC3E}">
        <p14:creationId xmlns:p14="http://schemas.microsoft.com/office/powerpoint/2010/main" val="1898799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r>
              <a:rPr lang="zh-CN" altLang="en-US" dirty="0" smtClean="0">
                <a:latin typeface="手札体-简粗体" panose="03000700000000000000" pitchFamily="66" charset="-122"/>
                <a:ea typeface="手札体-简粗体" panose="03000700000000000000" pitchFamily="66" charset="-122"/>
                <a:sym typeface="+mn-ea"/>
              </a:rPr>
              <a:t>内部收益率法：项目总投资所能获得的最大盈利能力</a:t>
            </a:r>
            <a:endParaRPr lang="zh-CN" altLang="en-US" dirty="0">
              <a:solidFill>
                <a:schemeClr val="tx1"/>
              </a:solidFill>
              <a:latin typeface="手札体-简粗体" panose="03000700000000000000" pitchFamily="66" charset="-122"/>
              <a:ea typeface="手札体-简粗体" panose="03000700000000000000" pitchFamily="66" charset="-122"/>
            </a:endParaRPr>
          </a:p>
          <a:p>
            <a:endParaRPr lang="zh-CN" altLang="en-US"/>
          </a:p>
        </p:txBody>
      </p:sp>
    </p:spTree>
    <p:extLst>
      <p:ext uri="{BB962C8B-B14F-4D97-AF65-F5344CB8AC3E}">
        <p14:creationId xmlns:p14="http://schemas.microsoft.com/office/powerpoint/2010/main" val="1488125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r>
              <a:rPr lang="zh-CN" altLang="en-US" dirty="0" smtClean="0">
                <a:latin typeface="手札体-简粗体" panose="03000700000000000000" pitchFamily="66" charset="-122"/>
                <a:ea typeface="手札体-简粗体" panose="03000700000000000000" pitchFamily="66" charset="-122"/>
                <a:sym typeface="+mn-ea"/>
              </a:rPr>
              <a:t>内部收益率法：项目总投资所能获得的最大盈利能力</a:t>
            </a:r>
            <a:endParaRPr lang="zh-CN" altLang="en-US" dirty="0">
              <a:solidFill>
                <a:schemeClr val="tx1"/>
              </a:solidFill>
              <a:latin typeface="手札体-简粗体" panose="03000700000000000000" pitchFamily="66" charset="-122"/>
              <a:ea typeface="手札体-简粗体" panose="03000700000000000000" pitchFamily="66" charset="-122"/>
            </a:endParaRPr>
          </a:p>
          <a:p>
            <a:endParaRPr lang="zh-CN" altLang="en-US"/>
          </a:p>
        </p:txBody>
      </p:sp>
    </p:spTree>
    <p:extLst>
      <p:ext uri="{BB962C8B-B14F-4D97-AF65-F5344CB8AC3E}">
        <p14:creationId xmlns:p14="http://schemas.microsoft.com/office/powerpoint/2010/main" val="1564527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1"/>
            <a:r>
              <a:rPr lang="zh-CN" altLang="en-US" dirty="0" smtClean="0">
                <a:latin typeface="手札体-简粗体" panose="03000700000000000000" pitchFamily="66" charset="-122"/>
                <a:ea typeface="手札体-简粗体" panose="03000700000000000000" pitchFamily="66" charset="-122"/>
                <a:sym typeface="+mn-ea"/>
              </a:rPr>
              <a:t>内部收益率法：项目总投资所能获得的最大盈利能力</a:t>
            </a:r>
            <a:endParaRPr lang="en-US" altLang="zh-CN" dirty="0" smtClean="0">
              <a:latin typeface="手札体-简粗体" panose="03000700000000000000" pitchFamily="66" charset="-122"/>
              <a:ea typeface="手札体-简粗体" panose="03000700000000000000" pitchFamily="66" charset="-122"/>
              <a:sym typeface="+mn-ea"/>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手札体-简粗体" panose="03000700000000000000" pitchFamily="66" charset="-122"/>
                <a:ea typeface="手札体-简粗体" panose="03000700000000000000" pitchFamily="66" charset="-122"/>
              </a:rPr>
              <a:t>将未来有限期预期收益折算成现值的比率</a:t>
            </a:r>
            <a:endParaRPr lang="zh-CN" altLang="en-US" dirty="0">
              <a:solidFill>
                <a:schemeClr val="tx1"/>
              </a:solidFill>
              <a:latin typeface="手札体-简粗体" panose="03000700000000000000" pitchFamily="66" charset="-122"/>
              <a:ea typeface="手札体-简粗体" panose="03000700000000000000" pitchFamily="66" charset="-122"/>
            </a:endParaRPr>
          </a:p>
          <a:p>
            <a:endParaRPr lang="zh-CN" altLang="en-US" dirty="0"/>
          </a:p>
        </p:txBody>
      </p:sp>
    </p:spTree>
    <p:extLst>
      <p:ext uri="{BB962C8B-B14F-4D97-AF65-F5344CB8AC3E}">
        <p14:creationId xmlns:p14="http://schemas.microsoft.com/office/powerpoint/2010/main" val="165542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2BA39A-AC55-444D-B767-F7BFDC7741B7}" type="slidenum">
              <a:rPr lang="zh-CN" altLang="en-US" smtClean="0"/>
              <a:t>4</a:t>
            </a:fld>
            <a:endParaRPr lang="zh-CN" altLang="en-US"/>
          </a:p>
        </p:txBody>
      </p:sp>
    </p:spTree>
    <p:extLst>
      <p:ext uri="{BB962C8B-B14F-4D97-AF65-F5344CB8AC3E}">
        <p14:creationId xmlns:p14="http://schemas.microsoft.com/office/powerpoint/2010/main" val="40258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手札体-简粗体" panose="03000700000000000000" pitchFamily="66" charset="-122"/>
                <a:ea typeface="手札体-简粗体" panose="03000700000000000000" pitchFamily="66" charset="-122"/>
              </a:rPr>
              <a:t>组织结构柔性化是</a:t>
            </a:r>
            <a:r>
              <a:rPr lang="en-US" altLang="zh-CN" sz="1200" dirty="0" smtClean="0">
                <a:latin typeface="手札体-简粗体" panose="03000700000000000000" pitchFamily="66" charset="-122"/>
                <a:ea typeface="手札体-简粗体" panose="03000700000000000000" pitchFamily="66" charset="-122"/>
              </a:rPr>
              <a:t>4.3</a:t>
            </a:r>
            <a:r>
              <a:rPr lang="zh-CN" altLang="en-US" sz="1200" dirty="0" smtClean="0">
                <a:latin typeface="手札体-简粗体" panose="03000700000000000000" pitchFamily="66" charset="-122"/>
                <a:ea typeface="手札体-简粗体" panose="03000700000000000000" pitchFamily="66" charset="-122"/>
              </a:rPr>
              <a:t>节内容，</a:t>
            </a:r>
            <a:r>
              <a:rPr lang="zh-CN" altLang="en-US" dirty="0" smtClean="0"/>
              <a:t>对比加强记忆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2950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手札体-简粗体" panose="03000700000000000000" pitchFamily="66" charset="-122"/>
                <a:ea typeface="手札体-简粗体" panose="03000700000000000000" pitchFamily="66" charset="-122"/>
              </a:rPr>
              <a:t>组织结构柔性化是</a:t>
            </a:r>
            <a:r>
              <a:rPr lang="en-US" altLang="zh-CN" sz="1200" dirty="0" smtClean="0">
                <a:latin typeface="手札体-简粗体" panose="03000700000000000000" pitchFamily="66" charset="-122"/>
                <a:ea typeface="手札体-简粗体" panose="03000700000000000000" pitchFamily="66" charset="-122"/>
              </a:rPr>
              <a:t>4.3</a:t>
            </a:r>
            <a:r>
              <a:rPr lang="zh-CN" altLang="en-US" sz="1200" dirty="0" smtClean="0">
                <a:latin typeface="手札体-简粗体" panose="03000700000000000000" pitchFamily="66" charset="-122"/>
                <a:ea typeface="手札体-简粗体" panose="03000700000000000000" pitchFamily="66" charset="-122"/>
              </a:rPr>
              <a:t>节内容，</a:t>
            </a:r>
            <a:r>
              <a:rPr lang="zh-CN" altLang="en-US" dirty="0" smtClean="0"/>
              <a:t>对比加强记忆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66579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研发人员在研究开发的同时，必须得关注生产和销售</a:t>
            </a:r>
            <a:endParaRPr lang="en-US" altLang="zh-CN" dirty="0" smtClean="0"/>
          </a:p>
          <a:p>
            <a:endParaRPr lang="en-US" altLang="zh-CN" dirty="0" smtClean="0"/>
          </a:p>
          <a:p>
            <a:r>
              <a:rPr lang="zh-CN" altLang="en-US" dirty="0" smtClean="0"/>
              <a:t>某一项目完成后，虚拟企业就不再存在</a:t>
            </a:r>
            <a:endParaRPr lang="en-US" altLang="zh-CN" dirty="0" smtClean="0"/>
          </a:p>
          <a:p>
            <a:endParaRPr lang="en-US" altLang="zh-CN" dirty="0" smtClean="0"/>
          </a:p>
          <a:p>
            <a:r>
              <a:rPr lang="zh-CN" altLang="en-US" dirty="0" smtClean="0"/>
              <a:t>需求旺盛时，扩大规模</a:t>
            </a:r>
            <a:r>
              <a:rPr lang="zh-CN" altLang="en-US" baseline="0" dirty="0" smtClean="0"/>
              <a:t>  需求萎缩时，自行解体</a:t>
            </a:r>
            <a:endParaRPr lang="en-US" altLang="zh-CN" baseline="0" dirty="0" smtClean="0"/>
          </a:p>
          <a:p>
            <a:endParaRPr lang="en-US" altLang="zh-CN" baseline="0" dirty="0" smtClean="0"/>
          </a:p>
          <a:p>
            <a:r>
              <a:rPr lang="zh-CN" altLang="en-US" baseline="0" dirty="0" smtClean="0"/>
              <a:t>目标达成后，成员回到原来所在单位</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81861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研发人员在研究开发的同时，必须得关注生产和销售</a:t>
            </a:r>
            <a:endParaRPr lang="en-US" altLang="zh-CN" dirty="0" smtClean="0"/>
          </a:p>
          <a:p>
            <a:endParaRPr lang="en-US" altLang="zh-CN" dirty="0" smtClean="0"/>
          </a:p>
          <a:p>
            <a:r>
              <a:rPr lang="zh-CN" altLang="en-US" dirty="0" smtClean="0"/>
              <a:t>某一项目完成后，虚拟企业就不再存在</a:t>
            </a:r>
            <a:endParaRPr lang="en-US" altLang="zh-CN" dirty="0" smtClean="0"/>
          </a:p>
          <a:p>
            <a:endParaRPr lang="en-US" altLang="zh-CN" dirty="0" smtClean="0"/>
          </a:p>
          <a:p>
            <a:r>
              <a:rPr lang="zh-CN" altLang="en-US" dirty="0" smtClean="0"/>
              <a:t>需求旺盛时，扩大规模</a:t>
            </a:r>
            <a:r>
              <a:rPr lang="zh-CN" altLang="en-US" baseline="0" dirty="0" smtClean="0"/>
              <a:t>  需求萎缩时，自行解体</a:t>
            </a:r>
            <a:endParaRPr lang="en-US" altLang="zh-CN" baseline="0" dirty="0" smtClean="0"/>
          </a:p>
          <a:p>
            <a:endParaRPr lang="en-US" altLang="zh-CN" baseline="0" dirty="0" smtClean="0"/>
          </a:p>
          <a:p>
            <a:r>
              <a:rPr lang="zh-CN" altLang="en-US" baseline="0" dirty="0" smtClean="0"/>
              <a:t>目标达成后，成员回到原来所在单位</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57047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基本上就是一个实体企业所具有的形式。很好记</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034129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基本上就是一个实体企业所具有的形式。很好记</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64358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tags" Target="../tags/tag9.xml"/><Relationship Id="rId2"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64.xml"/><Relationship Id="rId4" Type="http://schemas.openxmlformats.org/officeDocument/2006/relationships/diagramLayout" Target="../diagrams/layout64.xml"/><Relationship Id="rId5" Type="http://schemas.openxmlformats.org/officeDocument/2006/relationships/diagramQuickStyle" Target="../diagrams/quickStyle64.xml"/><Relationship Id="rId6" Type="http://schemas.openxmlformats.org/officeDocument/2006/relationships/diagramColors" Target="../diagrams/colors64.xml"/><Relationship Id="rId7" Type="http://schemas.microsoft.com/office/2007/relationships/diagramDrawing" Target="../diagrams/drawing64.xml"/><Relationship Id="rId1" Type="http://schemas.openxmlformats.org/officeDocument/2006/relationships/tags" Target="../tags/tag114.xml"/><Relationship Id="rId2"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1" Type="http://schemas.openxmlformats.org/officeDocument/2006/relationships/diagramColors" Target="../diagrams/colors66.xml"/><Relationship Id="rId12" Type="http://schemas.microsoft.com/office/2007/relationships/diagramDrawing" Target="../diagrams/drawing66.xml"/><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diagramData" Target="../diagrams/data65.xml"/><Relationship Id="rId4" Type="http://schemas.openxmlformats.org/officeDocument/2006/relationships/diagramLayout" Target="../diagrams/layout65.xml"/><Relationship Id="rId5" Type="http://schemas.openxmlformats.org/officeDocument/2006/relationships/diagramQuickStyle" Target="../diagrams/quickStyle65.xml"/><Relationship Id="rId6" Type="http://schemas.openxmlformats.org/officeDocument/2006/relationships/diagramColors" Target="../diagrams/colors65.xml"/><Relationship Id="rId7" Type="http://schemas.microsoft.com/office/2007/relationships/diagramDrawing" Target="../diagrams/drawing65.xml"/><Relationship Id="rId8" Type="http://schemas.openxmlformats.org/officeDocument/2006/relationships/diagramData" Target="../diagrams/data66.xml"/><Relationship Id="rId9" Type="http://schemas.openxmlformats.org/officeDocument/2006/relationships/diagramLayout" Target="../diagrams/layout66.xml"/><Relationship Id="rId10" Type="http://schemas.openxmlformats.org/officeDocument/2006/relationships/diagramQuickStyle" Target="../diagrams/quickStyle66.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diagramData" Target="../diagrams/data67.xml"/><Relationship Id="rId5" Type="http://schemas.openxmlformats.org/officeDocument/2006/relationships/diagramLayout" Target="../diagrams/layout67.xml"/><Relationship Id="rId6" Type="http://schemas.openxmlformats.org/officeDocument/2006/relationships/diagramQuickStyle" Target="../diagrams/quickStyle67.xml"/><Relationship Id="rId7" Type="http://schemas.openxmlformats.org/officeDocument/2006/relationships/diagramColors" Target="../diagrams/colors67.xml"/><Relationship Id="rId8" Type="http://schemas.microsoft.com/office/2007/relationships/diagramDrawing" Target="../diagrams/drawing67.xml"/><Relationship Id="rId1" Type="http://schemas.openxmlformats.org/officeDocument/2006/relationships/tags" Target="../tags/tag116.xml"/><Relationship Id="rId2"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diagramData" Target="../diagrams/data68.xml"/><Relationship Id="rId5" Type="http://schemas.openxmlformats.org/officeDocument/2006/relationships/diagramLayout" Target="../diagrams/layout68.xml"/><Relationship Id="rId6" Type="http://schemas.openxmlformats.org/officeDocument/2006/relationships/diagramQuickStyle" Target="../diagrams/quickStyle68.xml"/><Relationship Id="rId7" Type="http://schemas.openxmlformats.org/officeDocument/2006/relationships/diagramColors" Target="../diagrams/colors68.xml"/><Relationship Id="rId8" Type="http://schemas.microsoft.com/office/2007/relationships/diagramDrawing" Target="../diagrams/drawing68.xml"/><Relationship Id="rId1" Type="http://schemas.openxmlformats.org/officeDocument/2006/relationships/tags" Target="../tags/tag117.xml"/><Relationship Id="rId2"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1" Type="http://schemas.openxmlformats.org/officeDocument/2006/relationships/diagramQuickStyle" Target="../diagrams/quickStyle70.xml"/><Relationship Id="rId12" Type="http://schemas.openxmlformats.org/officeDocument/2006/relationships/diagramColors" Target="../diagrams/colors70.xml"/><Relationship Id="rId13" Type="http://schemas.microsoft.com/office/2007/relationships/diagramDrawing" Target="../diagrams/drawing70.xml"/><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diagramData" Target="../diagrams/data69.xml"/><Relationship Id="rId5" Type="http://schemas.openxmlformats.org/officeDocument/2006/relationships/diagramLayout" Target="../diagrams/layout69.xml"/><Relationship Id="rId6" Type="http://schemas.openxmlformats.org/officeDocument/2006/relationships/diagramQuickStyle" Target="../diagrams/quickStyle69.xml"/><Relationship Id="rId7" Type="http://schemas.openxmlformats.org/officeDocument/2006/relationships/diagramColors" Target="../diagrams/colors69.xml"/><Relationship Id="rId8" Type="http://schemas.microsoft.com/office/2007/relationships/diagramDrawing" Target="../diagrams/drawing69.xml"/><Relationship Id="rId9" Type="http://schemas.openxmlformats.org/officeDocument/2006/relationships/diagramData" Target="../diagrams/data70.xml"/><Relationship Id="rId10" Type="http://schemas.openxmlformats.org/officeDocument/2006/relationships/diagramLayout" Target="../diagrams/layout70.xml"/></Relationships>
</file>

<file path=ppt/slides/_rels/slide105.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tags" Target="../tags/tag10.xml"/><Relationship Id="rId2"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tags" Target="../tags/tag128.xml"/><Relationship Id="rId2"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tags" Target="../tags/tag129.xml"/><Relationship Id="rId2"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tags" Target="../tags/tag130.xml"/><Relationship Id="rId2"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tags" Target="../tags/tag11.xml"/><Relationship Id="rId2"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tags" Target="../tags/tag12.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tags" Target="../tags/tag13.x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1" Type="http://schemas.openxmlformats.org/officeDocument/2006/relationships/diagramColors" Target="../diagrams/colors11.xml"/><Relationship Id="rId12" Type="http://schemas.microsoft.com/office/2007/relationships/diagramDrawing" Target="../diagrams/drawing11.xml"/><Relationship Id="rId1" Type="http://schemas.openxmlformats.org/officeDocument/2006/relationships/tags" Target="../tags/tag14.xml"/><Relationship Id="rId2" Type="http://schemas.openxmlformats.org/officeDocument/2006/relationships/slideLayout" Target="../slideLayouts/slideLayout7.xml"/><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8" Type="http://schemas.openxmlformats.org/officeDocument/2006/relationships/diagramData" Target="../diagrams/data11.xml"/><Relationship Id="rId9" Type="http://schemas.openxmlformats.org/officeDocument/2006/relationships/diagramLayout" Target="../diagrams/layout11.xml"/><Relationship Id="rId10"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tags" Target="../tags/tag15.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diagramData" Target="../diagrams/data13.xml"/><Relationship Id="rId5" Type="http://schemas.openxmlformats.org/officeDocument/2006/relationships/diagramLayout" Target="../diagrams/layout13.xml"/><Relationship Id="rId6" Type="http://schemas.openxmlformats.org/officeDocument/2006/relationships/diagramQuickStyle" Target="../diagrams/quickStyle13.xml"/><Relationship Id="rId7" Type="http://schemas.openxmlformats.org/officeDocument/2006/relationships/diagramColors" Target="../diagrams/colors13.xml"/><Relationship Id="rId8" Type="http://schemas.microsoft.com/office/2007/relationships/diagramDrawing" Target="../diagrams/drawing13.xml"/><Relationship Id="rId1" Type="http://schemas.openxmlformats.org/officeDocument/2006/relationships/tags" Target="../tags/tag16.x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diagramData" Target="../diagrams/data14.xml"/><Relationship Id="rId5" Type="http://schemas.openxmlformats.org/officeDocument/2006/relationships/diagramLayout" Target="../diagrams/layout14.xml"/><Relationship Id="rId6" Type="http://schemas.openxmlformats.org/officeDocument/2006/relationships/diagramQuickStyle" Target="../diagrams/quickStyle14.xml"/><Relationship Id="rId7" Type="http://schemas.openxmlformats.org/officeDocument/2006/relationships/diagramColors" Target="../diagrams/colors14.xml"/><Relationship Id="rId8" Type="http://schemas.microsoft.com/office/2007/relationships/diagramDrawing" Target="../diagrams/drawing14.xml"/><Relationship Id="rId1" Type="http://schemas.openxmlformats.org/officeDocument/2006/relationships/tags" Target="../tags/tag17.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png"/><Relationship Id="rId5" Type="http://schemas.openxmlformats.org/officeDocument/2006/relationships/diagramData" Target="../diagrams/data15.xml"/><Relationship Id="rId6" Type="http://schemas.openxmlformats.org/officeDocument/2006/relationships/diagramLayout" Target="../diagrams/layout15.xml"/><Relationship Id="rId7" Type="http://schemas.openxmlformats.org/officeDocument/2006/relationships/diagramQuickStyle" Target="../diagrams/quickStyle15.xml"/><Relationship Id="rId8" Type="http://schemas.openxmlformats.org/officeDocument/2006/relationships/diagramColors" Target="../diagrams/colors15.xml"/><Relationship Id="rId9" Type="http://schemas.microsoft.com/office/2007/relationships/diagramDrawing" Target="../diagrams/drawing15.xml"/><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diagramData" Target="../diagrams/data16.xml"/><Relationship Id="rId5" Type="http://schemas.openxmlformats.org/officeDocument/2006/relationships/diagramLayout" Target="../diagrams/layout16.xml"/><Relationship Id="rId6" Type="http://schemas.openxmlformats.org/officeDocument/2006/relationships/diagramQuickStyle" Target="../diagrams/quickStyle16.xml"/><Relationship Id="rId7" Type="http://schemas.openxmlformats.org/officeDocument/2006/relationships/diagramColors" Target="../diagrams/colors16.xml"/><Relationship Id="rId8" Type="http://schemas.microsoft.com/office/2007/relationships/diagramDrawing" Target="../diagrams/drawing16.xml"/><Relationship Id="rId1" Type="http://schemas.openxmlformats.org/officeDocument/2006/relationships/tags" Target="../tags/tag19.x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1" Type="http://schemas.openxmlformats.org/officeDocument/2006/relationships/diagramQuickStyle" Target="../diagrams/quickStyle18.xml"/><Relationship Id="rId12" Type="http://schemas.openxmlformats.org/officeDocument/2006/relationships/diagramColors" Target="../diagrams/colors18.xml"/><Relationship Id="rId13" Type="http://schemas.microsoft.com/office/2007/relationships/diagramDrawing" Target="../diagrams/drawing18.xml"/><Relationship Id="rId1" Type="http://schemas.openxmlformats.org/officeDocument/2006/relationships/tags" Target="../tags/tag20.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diagramData" Target="../diagrams/data17.xml"/><Relationship Id="rId5" Type="http://schemas.openxmlformats.org/officeDocument/2006/relationships/diagramLayout" Target="../diagrams/layout17.xml"/><Relationship Id="rId6" Type="http://schemas.openxmlformats.org/officeDocument/2006/relationships/diagramQuickStyle" Target="../diagrams/quickStyle17.xml"/><Relationship Id="rId7" Type="http://schemas.openxmlformats.org/officeDocument/2006/relationships/diagramColors" Target="../diagrams/colors17.xml"/><Relationship Id="rId8" Type="http://schemas.microsoft.com/office/2007/relationships/diagramDrawing" Target="../diagrams/drawing17.xml"/><Relationship Id="rId9" Type="http://schemas.openxmlformats.org/officeDocument/2006/relationships/diagramData" Target="../diagrams/data18.xml"/><Relationship Id="rId10" Type="http://schemas.openxmlformats.org/officeDocument/2006/relationships/diagramLayout" Target="../diagrams/layout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diagramData" Target="../diagrams/data19.xml"/><Relationship Id="rId5" Type="http://schemas.openxmlformats.org/officeDocument/2006/relationships/diagramLayout" Target="../diagrams/layout19.xml"/><Relationship Id="rId6" Type="http://schemas.openxmlformats.org/officeDocument/2006/relationships/diagramQuickStyle" Target="../diagrams/quickStyle19.xml"/><Relationship Id="rId7" Type="http://schemas.openxmlformats.org/officeDocument/2006/relationships/diagramColors" Target="../diagrams/colors19.xml"/><Relationship Id="rId8" Type="http://schemas.microsoft.com/office/2007/relationships/diagramDrawing" Target="../diagrams/drawing19.xml"/><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diagramData" Target="../diagrams/data20.xml"/><Relationship Id="rId5" Type="http://schemas.openxmlformats.org/officeDocument/2006/relationships/diagramLayout" Target="../diagrams/layout20.xml"/><Relationship Id="rId6" Type="http://schemas.openxmlformats.org/officeDocument/2006/relationships/diagramQuickStyle" Target="../diagrams/quickStyle20.xml"/><Relationship Id="rId7" Type="http://schemas.openxmlformats.org/officeDocument/2006/relationships/diagramColors" Target="../diagrams/colors20.xml"/><Relationship Id="rId8" Type="http://schemas.microsoft.com/office/2007/relationships/diagramDrawing" Target="../diagrams/drawing20.xml"/><Relationship Id="rId1" Type="http://schemas.openxmlformats.org/officeDocument/2006/relationships/tags" Target="../tags/tag22.x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1.xml"/><Relationship Id="rId4" Type="http://schemas.openxmlformats.org/officeDocument/2006/relationships/diagramQuickStyle" Target="../diagrams/quickStyle21.xml"/><Relationship Id="rId5" Type="http://schemas.openxmlformats.org/officeDocument/2006/relationships/diagramColors" Target="../diagrams/colors21.xml"/><Relationship Id="rId6" Type="http://schemas.microsoft.com/office/2007/relationships/diagramDrawing" Target="../diagrams/drawing21.xml"/><Relationship Id="rId1" Type="http://schemas.openxmlformats.org/officeDocument/2006/relationships/slideLayout" Target="../slideLayouts/slideLayout7.xml"/><Relationship Id="rId2" Type="http://schemas.openxmlformats.org/officeDocument/2006/relationships/diagramData" Target="../diagrams/data21.xml"/></Relationships>
</file>

<file path=ppt/slides/_rels/slide25.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slideLayout" Target="../slideLayouts/slideLayout7.xml"/><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1" Type="http://schemas.openxmlformats.org/officeDocument/2006/relationships/tags" Target="../tags/tag53.xml"/><Relationship Id="rId12" Type="http://schemas.openxmlformats.org/officeDocument/2006/relationships/tags" Target="../tags/tag54.xml"/><Relationship Id="rId13" Type="http://schemas.openxmlformats.org/officeDocument/2006/relationships/tags" Target="../tags/tag55.xml"/><Relationship Id="rId14" Type="http://schemas.openxmlformats.org/officeDocument/2006/relationships/tags" Target="../tags/tag56.xml"/><Relationship Id="rId15" Type="http://schemas.openxmlformats.org/officeDocument/2006/relationships/slideLayout" Target="../slideLayouts/slideLayout7.xml"/><Relationship Id="rId16" Type="http://schemas.openxmlformats.org/officeDocument/2006/relationships/notesSlide" Target="../notesSlides/notesSlide12.xml"/><Relationship Id="rId1" Type="http://schemas.openxmlformats.org/officeDocument/2006/relationships/tags" Target="../tags/tag43.xml"/><Relationship Id="rId2" Type="http://schemas.openxmlformats.org/officeDocument/2006/relationships/tags" Target="../tags/tag44.xml"/><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tags" Target="../tags/tag47.xml"/><Relationship Id="rId6" Type="http://schemas.openxmlformats.org/officeDocument/2006/relationships/tags" Target="../tags/tag48.xml"/><Relationship Id="rId7" Type="http://schemas.openxmlformats.org/officeDocument/2006/relationships/tags" Target="../tags/tag49.xml"/><Relationship Id="rId8" Type="http://schemas.openxmlformats.org/officeDocument/2006/relationships/tags" Target="../tags/tag50.xml"/><Relationship Id="rId9" Type="http://schemas.openxmlformats.org/officeDocument/2006/relationships/tags" Target="../tags/tag51.xml"/><Relationship Id="rId10" Type="http://schemas.openxmlformats.org/officeDocument/2006/relationships/tags" Target="../tags/tag5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2.xml"/><Relationship Id="rId4" Type="http://schemas.openxmlformats.org/officeDocument/2006/relationships/diagramQuickStyle" Target="../diagrams/quickStyle22.xml"/><Relationship Id="rId5" Type="http://schemas.openxmlformats.org/officeDocument/2006/relationships/diagramColors" Target="../diagrams/colors22.xml"/><Relationship Id="rId6" Type="http://schemas.microsoft.com/office/2007/relationships/diagramDrawing" Target="../diagrams/drawing22.xml"/><Relationship Id="rId1" Type="http://schemas.openxmlformats.org/officeDocument/2006/relationships/slideLayout" Target="../slideLayouts/slideLayout7.xml"/><Relationship Id="rId2" Type="http://schemas.openxmlformats.org/officeDocument/2006/relationships/diagramData" Target="../diagrams/data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diagramData" Target="../diagrams/data23.xml"/><Relationship Id="rId5" Type="http://schemas.openxmlformats.org/officeDocument/2006/relationships/diagramLayout" Target="../diagrams/layout23.xml"/><Relationship Id="rId6" Type="http://schemas.openxmlformats.org/officeDocument/2006/relationships/diagramQuickStyle" Target="../diagrams/quickStyle23.xml"/><Relationship Id="rId7" Type="http://schemas.openxmlformats.org/officeDocument/2006/relationships/diagramColors" Target="../diagrams/colors23.xml"/><Relationship Id="rId8" Type="http://schemas.microsoft.com/office/2007/relationships/diagramDrawing" Target="../diagrams/drawing23.xml"/><Relationship Id="rId1" Type="http://schemas.openxmlformats.org/officeDocument/2006/relationships/tags" Target="../tags/tag57.x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4.xml"/><Relationship Id="rId4" Type="http://schemas.openxmlformats.org/officeDocument/2006/relationships/diagramLayout" Target="../diagrams/layout24.xml"/><Relationship Id="rId5" Type="http://schemas.openxmlformats.org/officeDocument/2006/relationships/diagramQuickStyle" Target="../diagrams/quickStyle24.xml"/><Relationship Id="rId6" Type="http://schemas.openxmlformats.org/officeDocument/2006/relationships/diagramColors" Target="../diagrams/colors24.xml"/><Relationship Id="rId7" Type="http://schemas.microsoft.com/office/2007/relationships/diagramDrawing" Target="../diagrams/drawing24.xml"/><Relationship Id="rId1" Type="http://schemas.openxmlformats.org/officeDocument/2006/relationships/tags" Target="../tags/tag58.x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1" Type="http://schemas.openxmlformats.org/officeDocument/2006/relationships/diagramColors" Target="../diagrams/colors26.xml"/><Relationship Id="rId12" Type="http://schemas.microsoft.com/office/2007/relationships/diagramDrawing" Target="../diagrams/drawing26.xml"/><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diagramData" Target="../diagrams/data25.xml"/><Relationship Id="rId4" Type="http://schemas.openxmlformats.org/officeDocument/2006/relationships/diagramLayout" Target="../diagrams/layout25.xml"/><Relationship Id="rId5" Type="http://schemas.openxmlformats.org/officeDocument/2006/relationships/diagramQuickStyle" Target="../diagrams/quickStyle25.xml"/><Relationship Id="rId6" Type="http://schemas.openxmlformats.org/officeDocument/2006/relationships/diagramColors" Target="../diagrams/colors25.xml"/><Relationship Id="rId7" Type="http://schemas.microsoft.com/office/2007/relationships/diagramDrawing" Target="../diagrams/drawing25.xml"/><Relationship Id="rId8" Type="http://schemas.openxmlformats.org/officeDocument/2006/relationships/diagramData" Target="../diagrams/data26.xml"/><Relationship Id="rId9" Type="http://schemas.openxmlformats.org/officeDocument/2006/relationships/diagramLayout" Target="../diagrams/layout26.xml"/><Relationship Id="rId10" Type="http://schemas.openxmlformats.org/officeDocument/2006/relationships/diagramQuickStyle" Target="../diagrams/quickStyle2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diagramData" Target="../diagrams/data27.xml"/><Relationship Id="rId5" Type="http://schemas.openxmlformats.org/officeDocument/2006/relationships/diagramLayout" Target="../diagrams/layout27.xml"/><Relationship Id="rId6" Type="http://schemas.openxmlformats.org/officeDocument/2006/relationships/diagramQuickStyle" Target="../diagrams/quickStyle27.xml"/><Relationship Id="rId7" Type="http://schemas.openxmlformats.org/officeDocument/2006/relationships/diagramColors" Target="../diagrams/colors27.xml"/><Relationship Id="rId8" Type="http://schemas.microsoft.com/office/2007/relationships/diagramDrawing" Target="../diagrams/drawing27.xml"/><Relationship Id="rId1" Type="http://schemas.openxmlformats.org/officeDocument/2006/relationships/tags" Target="../tags/tag60.xml"/><Relationship Id="rId2"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diagramData" Target="../diagrams/data28.xml"/><Relationship Id="rId5" Type="http://schemas.openxmlformats.org/officeDocument/2006/relationships/diagramLayout" Target="../diagrams/layout28.xml"/><Relationship Id="rId6" Type="http://schemas.openxmlformats.org/officeDocument/2006/relationships/diagramQuickStyle" Target="../diagrams/quickStyle28.xml"/><Relationship Id="rId7" Type="http://schemas.openxmlformats.org/officeDocument/2006/relationships/diagramColors" Target="../diagrams/colors28.xml"/><Relationship Id="rId8" Type="http://schemas.microsoft.com/office/2007/relationships/diagramDrawing" Target="../diagrams/drawing28.xml"/><Relationship Id="rId9" Type="http://schemas.openxmlformats.org/officeDocument/2006/relationships/image" Target="../media/image5.png"/><Relationship Id="rId1" Type="http://schemas.openxmlformats.org/officeDocument/2006/relationships/tags" Target="../tags/tag61.xml"/><Relationship Id="rId2"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6.png"/><Relationship Id="rId5" Type="http://schemas.openxmlformats.org/officeDocument/2006/relationships/diagramData" Target="../diagrams/data29.xml"/><Relationship Id="rId6" Type="http://schemas.openxmlformats.org/officeDocument/2006/relationships/diagramLayout" Target="../diagrams/layout29.xml"/><Relationship Id="rId7" Type="http://schemas.openxmlformats.org/officeDocument/2006/relationships/diagramQuickStyle" Target="../diagrams/quickStyle29.xml"/><Relationship Id="rId8" Type="http://schemas.openxmlformats.org/officeDocument/2006/relationships/diagramColors" Target="../diagrams/colors29.xml"/><Relationship Id="rId9" Type="http://schemas.microsoft.com/office/2007/relationships/diagramDrawing" Target="../diagrams/drawing29.xml"/><Relationship Id="rId1" Type="http://schemas.openxmlformats.org/officeDocument/2006/relationships/tags" Target="../tags/tag62.xml"/><Relationship Id="rId2"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30.xml"/><Relationship Id="rId4" Type="http://schemas.openxmlformats.org/officeDocument/2006/relationships/diagramLayout" Target="../diagrams/layout30.xml"/><Relationship Id="rId5" Type="http://schemas.openxmlformats.org/officeDocument/2006/relationships/diagramQuickStyle" Target="../diagrams/quickStyle30.xml"/><Relationship Id="rId6" Type="http://schemas.openxmlformats.org/officeDocument/2006/relationships/diagramColors" Target="../diagrams/colors30.xml"/><Relationship Id="rId7" Type="http://schemas.microsoft.com/office/2007/relationships/diagramDrawing" Target="../diagrams/drawing30.xml"/><Relationship Id="rId1" Type="http://schemas.openxmlformats.org/officeDocument/2006/relationships/tags" Target="../tags/tag63.xml"/><Relationship Id="rId2"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1.xml"/><Relationship Id="rId4" Type="http://schemas.openxmlformats.org/officeDocument/2006/relationships/diagramLayout" Target="../diagrams/layout31.xml"/><Relationship Id="rId5" Type="http://schemas.openxmlformats.org/officeDocument/2006/relationships/diagramQuickStyle" Target="../diagrams/quickStyle31.xml"/><Relationship Id="rId6" Type="http://schemas.openxmlformats.org/officeDocument/2006/relationships/diagramColors" Target="../diagrams/colors31.xml"/><Relationship Id="rId7" Type="http://schemas.microsoft.com/office/2007/relationships/diagramDrawing" Target="../diagrams/drawing31.xml"/><Relationship Id="rId1" Type="http://schemas.openxmlformats.org/officeDocument/2006/relationships/tags" Target="../tags/tag64.xml"/><Relationship Id="rId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2.xml"/><Relationship Id="rId4" Type="http://schemas.openxmlformats.org/officeDocument/2006/relationships/diagramLayout" Target="../diagrams/layout32.xml"/><Relationship Id="rId5" Type="http://schemas.openxmlformats.org/officeDocument/2006/relationships/diagramQuickStyle" Target="../diagrams/quickStyle32.xml"/><Relationship Id="rId6" Type="http://schemas.openxmlformats.org/officeDocument/2006/relationships/diagramColors" Target="../diagrams/colors32.xml"/><Relationship Id="rId7" Type="http://schemas.microsoft.com/office/2007/relationships/diagramDrawing" Target="../diagrams/drawing32.xml"/><Relationship Id="rId1" Type="http://schemas.openxmlformats.org/officeDocument/2006/relationships/tags" Target="../tags/tag65.x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1" Type="http://schemas.openxmlformats.org/officeDocument/2006/relationships/diagramQuickStyle" Target="../diagrams/quickStyle34.xml"/><Relationship Id="rId12" Type="http://schemas.openxmlformats.org/officeDocument/2006/relationships/diagramColors" Target="../diagrams/colors34.xml"/><Relationship Id="rId13" Type="http://schemas.microsoft.com/office/2007/relationships/diagramDrawing" Target="../diagrams/drawing34.xml"/><Relationship Id="rId1" Type="http://schemas.openxmlformats.org/officeDocument/2006/relationships/tags" Target="../tags/tag66.xml"/><Relationship Id="rId2" Type="http://schemas.openxmlformats.org/officeDocument/2006/relationships/tags" Target="../tags/tag67.xml"/><Relationship Id="rId3" Type="http://schemas.openxmlformats.org/officeDocument/2006/relationships/slideLayout" Target="../slideLayouts/slideLayout7.xml"/><Relationship Id="rId4" Type="http://schemas.openxmlformats.org/officeDocument/2006/relationships/diagramData" Target="../diagrams/data33.xml"/><Relationship Id="rId5" Type="http://schemas.openxmlformats.org/officeDocument/2006/relationships/diagramLayout" Target="../diagrams/layout33.xml"/><Relationship Id="rId6" Type="http://schemas.openxmlformats.org/officeDocument/2006/relationships/diagramQuickStyle" Target="../diagrams/quickStyle33.xml"/><Relationship Id="rId7" Type="http://schemas.openxmlformats.org/officeDocument/2006/relationships/diagramColors" Target="../diagrams/colors33.xml"/><Relationship Id="rId8" Type="http://schemas.microsoft.com/office/2007/relationships/diagramDrawing" Target="../diagrams/drawing33.xml"/><Relationship Id="rId9" Type="http://schemas.openxmlformats.org/officeDocument/2006/relationships/diagramData" Target="../diagrams/data34.xml"/><Relationship Id="rId10" Type="http://schemas.openxmlformats.org/officeDocument/2006/relationships/diagramLayout" Target="../diagrams/layout34.xml"/></Relationships>
</file>

<file path=ppt/slides/_rels/slide58.xml.rels><?xml version="1.0" encoding="UTF-8" standalone="yes"?>
<Relationships xmlns="http://schemas.openxmlformats.org/package/2006/relationships"><Relationship Id="rId11" Type="http://schemas.openxmlformats.org/officeDocument/2006/relationships/diagramQuickStyle" Target="../diagrams/quickStyle36.xml"/><Relationship Id="rId12" Type="http://schemas.openxmlformats.org/officeDocument/2006/relationships/diagramColors" Target="../diagrams/colors36.xml"/><Relationship Id="rId13" Type="http://schemas.microsoft.com/office/2007/relationships/diagramDrawing" Target="../diagrams/drawing36.xml"/><Relationship Id="rId1" Type="http://schemas.openxmlformats.org/officeDocument/2006/relationships/tags" Target="../tags/tag68.xml"/><Relationship Id="rId2" Type="http://schemas.openxmlformats.org/officeDocument/2006/relationships/tags" Target="../tags/tag69.xml"/><Relationship Id="rId3" Type="http://schemas.openxmlformats.org/officeDocument/2006/relationships/slideLayout" Target="../slideLayouts/slideLayout7.xml"/><Relationship Id="rId4" Type="http://schemas.openxmlformats.org/officeDocument/2006/relationships/diagramData" Target="../diagrams/data35.xml"/><Relationship Id="rId5" Type="http://schemas.openxmlformats.org/officeDocument/2006/relationships/diagramLayout" Target="../diagrams/layout35.xml"/><Relationship Id="rId6" Type="http://schemas.openxmlformats.org/officeDocument/2006/relationships/diagramQuickStyle" Target="../diagrams/quickStyle35.xml"/><Relationship Id="rId7" Type="http://schemas.openxmlformats.org/officeDocument/2006/relationships/diagramColors" Target="../diagrams/colors35.xml"/><Relationship Id="rId8" Type="http://schemas.microsoft.com/office/2007/relationships/diagramDrawing" Target="../diagrams/drawing35.xml"/><Relationship Id="rId9" Type="http://schemas.openxmlformats.org/officeDocument/2006/relationships/diagramData" Target="../diagrams/data36.xml"/><Relationship Id="rId10" Type="http://schemas.openxmlformats.org/officeDocument/2006/relationships/diagramLayout" Target="../diagrams/layout36.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diagramData" Target="../diagrams/data37.xml"/><Relationship Id="rId5" Type="http://schemas.openxmlformats.org/officeDocument/2006/relationships/diagramLayout" Target="../diagrams/layout37.xml"/><Relationship Id="rId6" Type="http://schemas.openxmlformats.org/officeDocument/2006/relationships/diagramQuickStyle" Target="../diagrams/quickStyle37.xml"/><Relationship Id="rId7" Type="http://schemas.openxmlformats.org/officeDocument/2006/relationships/diagramColors" Target="../diagrams/colors37.xml"/><Relationship Id="rId8" Type="http://schemas.microsoft.com/office/2007/relationships/diagramDrawing" Target="../diagrams/drawing37.xml"/><Relationship Id="rId1" Type="http://schemas.openxmlformats.org/officeDocument/2006/relationships/tags" Target="../tags/tag70.xml"/><Relationship Id="rId2" Type="http://schemas.openxmlformats.org/officeDocument/2006/relationships/tags" Target="../tags/tag7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diagramData" Target="../diagrams/data38.xml"/><Relationship Id="rId5" Type="http://schemas.openxmlformats.org/officeDocument/2006/relationships/diagramLayout" Target="../diagrams/layout38.xml"/><Relationship Id="rId6" Type="http://schemas.openxmlformats.org/officeDocument/2006/relationships/diagramQuickStyle" Target="../diagrams/quickStyle38.xml"/><Relationship Id="rId7" Type="http://schemas.openxmlformats.org/officeDocument/2006/relationships/diagramColors" Target="../diagrams/colors38.xml"/><Relationship Id="rId8" Type="http://schemas.microsoft.com/office/2007/relationships/diagramDrawing" Target="../diagrams/drawing38.xml"/><Relationship Id="rId1" Type="http://schemas.openxmlformats.org/officeDocument/2006/relationships/tags" Target="../tags/tag72.xml"/><Relationship Id="rId2" Type="http://schemas.openxmlformats.org/officeDocument/2006/relationships/tags" Target="../tags/tag7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diagramData" Target="../diagrams/data39.xml"/><Relationship Id="rId5" Type="http://schemas.openxmlformats.org/officeDocument/2006/relationships/diagramLayout" Target="../diagrams/layout39.xml"/><Relationship Id="rId6" Type="http://schemas.openxmlformats.org/officeDocument/2006/relationships/diagramQuickStyle" Target="../diagrams/quickStyle39.xml"/><Relationship Id="rId7" Type="http://schemas.openxmlformats.org/officeDocument/2006/relationships/diagramColors" Target="../diagrams/colors39.xml"/><Relationship Id="rId8" Type="http://schemas.microsoft.com/office/2007/relationships/diagramDrawing" Target="../diagrams/drawing39.xml"/><Relationship Id="rId1" Type="http://schemas.openxmlformats.org/officeDocument/2006/relationships/tags" Target="../tags/tag74.xml"/><Relationship Id="rId2" Type="http://schemas.openxmlformats.org/officeDocument/2006/relationships/tags" Target="../tags/tag75.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diagramData" Target="../diagrams/data40.xml"/><Relationship Id="rId5" Type="http://schemas.openxmlformats.org/officeDocument/2006/relationships/diagramLayout" Target="../diagrams/layout40.xml"/><Relationship Id="rId6" Type="http://schemas.openxmlformats.org/officeDocument/2006/relationships/diagramQuickStyle" Target="../diagrams/quickStyle40.xml"/><Relationship Id="rId7" Type="http://schemas.openxmlformats.org/officeDocument/2006/relationships/diagramColors" Target="../diagrams/colors40.xml"/><Relationship Id="rId8" Type="http://schemas.microsoft.com/office/2007/relationships/diagramDrawing" Target="../diagrams/drawing40.xml"/><Relationship Id="rId1" Type="http://schemas.openxmlformats.org/officeDocument/2006/relationships/tags" Target="../tags/tag76.xml"/><Relationship Id="rId2" Type="http://schemas.openxmlformats.org/officeDocument/2006/relationships/tags" Target="../tags/tag77.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diagramData" Target="../diagrams/data41.xml"/><Relationship Id="rId5" Type="http://schemas.openxmlformats.org/officeDocument/2006/relationships/diagramLayout" Target="../diagrams/layout41.xml"/><Relationship Id="rId6" Type="http://schemas.openxmlformats.org/officeDocument/2006/relationships/diagramQuickStyle" Target="../diagrams/quickStyle41.xml"/><Relationship Id="rId7" Type="http://schemas.openxmlformats.org/officeDocument/2006/relationships/diagramColors" Target="../diagrams/colors41.xml"/><Relationship Id="rId8" Type="http://schemas.microsoft.com/office/2007/relationships/diagramDrawing" Target="../diagrams/drawing41.xml"/><Relationship Id="rId1" Type="http://schemas.openxmlformats.org/officeDocument/2006/relationships/tags" Target="../tags/tag78.xml"/><Relationship Id="rId2" Type="http://schemas.openxmlformats.org/officeDocument/2006/relationships/tags" Target="../tags/tag79.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diagramData" Target="../diagrams/data42.xml"/><Relationship Id="rId5" Type="http://schemas.openxmlformats.org/officeDocument/2006/relationships/diagramLayout" Target="../diagrams/layout42.xml"/><Relationship Id="rId6" Type="http://schemas.openxmlformats.org/officeDocument/2006/relationships/diagramQuickStyle" Target="../diagrams/quickStyle42.xml"/><Relationship Id="rId7" Type="http://schemas.openxmlformats.org/officeDocument/2006/relationships/diagramColors" Target="../diagrams/colors42.xml"/><Relationship Id="rId8" Type="http://schemas.microsoft.com/office/2007/relationships/diagramDrawing" Target="../diagrams/drawing42.xml"/><Relationship Id="rId1" Type="http://schemas.openxmlformats.org/officeDocument/2006/relationships/tags" Target="../tags/tag80.xml"/><Relationship Id="rId2" Type="http://schemas.openxmlformats.org/officeDocument/2006/relationships/tags" Target="../tags/tag8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67.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tags" Target="../tags/tag6.xml"/><Relationship Id="rId2"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tags" Target="../tags/tag7.xml"/><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43.xml"/><Relationship Id="rId4" Type="http://schemas.openxmlformats.org/officeDocument/2006/relationships/diagramQuickStyle" Target="../diagrams/quickStyle43.xml"/><Relationship Id="rId5" Type="http://schemas.openxmlformats.org/officeDocument/2006/relationships/diagramColors" Target="../diagrams/colors43.xml"/><Relationship Id="rId6" Type="http://schemas.microsoft.com/office/2007/relationships/diagramDrawing" Target="../diagrams/drawing43.xml"/><Relationship Id="rId1" Type="http://schemas.openxmlformats.org/officeDocument/2006/relationships/slideLayout" Target="../slideLayouts/slideLayout7.xml"/><Relationship Id="rId2" Type="http://schemas.openxmlformats.org/officeDocument/2006/relationships/diagramData" Target="../diagrams/data4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diagramData" Target="../diagrams/data44.xml"/><Relationship Id="rId5" Type="http://schemas.openxmlformats.org/officeDocument/2006/relationships/diagramLayout" Target="../diagrams/layout44.xml"/><Relationship Id="rId6" Type="http://schemas.openxmlformats.org/officeDocument/2006/relationships/diagramQuickStyle" Target="../diagrams/quickStyle44.xml"/><Relationship Id="rId7" Type="http://schemas.openxmlformats.org/officeDocument/2006/relationships/diagramColors" Target="../diagrams/colors44.xml"/><Relationship Id="rId8" Type="http://schemas.microsoft.com/office/2007/relationships/diagramDrawing" Target="../diagrams/drawing44.xml"/><Relationship Id="rId1" Type="http://schemas.openxmlformats.org/officeDocument/2006/relationships/tags" Target="../tags/tag100.xml"/><Relationship Id="rId2"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1" Type="http://schemas.openxmlformats.org/officeDocument/2006/relationships/diagramQuickStyle" Target="../diagrams/quickStyle46.xml"/><Relationship Id="rId12" Type="http://schemas.openxmlformats.org/officeDocument/2006/relationships/diagramColors" Target="../diagrams/colors46.xml"/><Relationship Id="rId13" Type="http://schemas.microsoft.com/office/2007/relationships/diagramDrawing" Target="../diagrams/drawing46.xml"/><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diagramData" Target="../diagrams/data45.xml"/><Relationship Id="rId5" Type="http://schemas.openxmlformats.org/officeDocument/2006/relationships/diagramLayout" Target="../diagrams/layout45.xml"/><Relationship Id="rId6" Type="http://schemas.openxmlformats.org/officeDocument/2006/relationships/diagramQuickStyle" Target="../diagrams/quickStyle45.xml"/><Relationship Id="rId7" Type="http://schemas.openxmlformats.org/officeDocument/2006/relationships/diagramColors" Target="../diagrams/colors45.xml"/><Relationship Id="rId8" Type="http://schemas.microsoft.com/office/2007/relationships/diagramDrawing" Target="../diagrams/drawing45.xml"/><Relationship Id="rId9" Type="http://schemas.openxmlformats.org/officeDocument/2006/relationships/diagramData" Target="../diagrams/data46.xml"/><Relationship Id="rId10" Type="http://schemas.openxmlformats.org/officeDocument/2006/relationships/diagramLayout" Target="../diagrams/layout46.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47.xml"/><Relationship Id="rId4" Type="http://schemas.openxmlformats.org/officeDocument/2006/relationships/diagramLayout" Target="../diagrams/layout47.xml"/><Relationship Id="rId5" Type="http://schemas.openxmlformats.org/officeDocument/2006/relationships/diagramQuickStyle" Target="../diagrams/quickStyle47.xml"/><Relationship Id="rId6" Type="http://schemas.openxmlformats.org/officeDocument/2006/relationships/diagramColors" Target="../diagrams/colors47.xml"/><Relationship Id="rId7" Type="http://schemas.microsoft.com/office/2007/relationships/diagramDrawing" Target="../diagrams/drawing47.xml"/><Relationship Id="rId1" Type="http://schemas.openxmlformats.org/officeDocument/2006/relationships/tags" Target="../tags/tag102.xml"/><Relationship Id="rId2"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48.xml"/><Relationship Id="rId4" Type="http://schemas.openxmlformats.org/officeDocument/2006/relationships/diagramLayout" Target="../diagrams/layout48.xml"/><Relationship Id="rId5" Type="http://schemas.openxmlformats.org/officeDocument/2006/relationships/diagramQuickStyle" Target="../diagrams/quickStyle48.xml"/><Relationship Id="rId6" Type="http://schemas.openxmlformats.org/officeDocument/2006/relationships/diagramColors" Target="../diagrams/colors48.xml"/><Relationship Id="rId7" Type="http://schemas.microsoft.com/office/2007/relationships/diagramDrawing" Target="../diagrams/drawing48.xml"/><Relationship Id="rId1" Type="http://schemas.openxmlformats.org/officeDocument/2006/relationships/tags" Target="../tags/tag103.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tags" Target="../tags/tag8.xml"/><Relationship Id="rId2"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1" Type="http://schemas.openxmlformats.org/officeDocument/2006/relationships/diagramQuickStyle" Target="../diagrams/quickStyle50.xml"/><Relationship Id="rId12" Type="http://schemas.openxmlformats.org/officeDocument/2006/relationships/diagramColors" Target="../diagrams/colors50.xml"/><Relationship Id="rId13" Type="http://schemas.microsoft.com/office/2007/relationships/diagramDrawing" Target="../diagrams/drawing50.xml"/><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diagramData" Target="../diagrams/data49.xml"/><Relationship Id="rId5" Type="http://schemas.openxmlformats.org/officeDocument/2006/relationships/diagramLayout" Target="../diagrams/layout49.xml"/><Relationship Id="rId6" Type="http://schemas.openxmlformats.org/officeDocument/2006/relationships/diagramQuickStyle" Target="../diagrams/quickStyle49.xml"/><Relationship Id="rId7" Type="http://schemas.openxmlformats.org/officeDocument/2006/relationships/diagramColors" Target="../diagrams/colors49.xml"/><Relationship Id="rId8" Type="http://schemas.microsoft.com/office/2007/relationships/diagramDrawing" Target="../diagrams/drawing49.xml"/><Relationship Id="rId9" Type="http://schemas.openxmlformats.org/officeDocument/2006/relationships/diagramData" Target="../diagrams/data50.xml"/><Relationship Id="rId10" Type="http://schemas.openxmlformats.org/officeDocument/2006/relationships/diagramLayout" Target="../diagrams/layout50.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51.xml"/><Relationship Id="rId4" Type="http://schemas.openxmlformats.org/officeDocument/2006/relationships/diagramLayout" Target="../diagrams/layout51.xml"/><Relationship Id="rId5" Type="http://schemas.openxmlformats.org/officeDocument/2006/relationships/diagramQuickStyle" Target="../diagrams/quickStyle51.xml"/><Relationship Id="rId6" Type="http://schemas.openxmlformats.org/officeDocument/2006/relationships/diagramColors" Target="../diagrams/colors51.xml"/><Relationship Id="rId7" Type="http://schemas.microsoft.com/office/2007/relationships/diagramDrawing" Target="../diagrams/drawing51.xml"/><Relationship Id="rId1" Type="http://schemas.openxmlformats.org/officeDocument/2006/relationships/tags" Target="../tags/tag105.x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1" Type="http://schemas.openxmlformats.org/officeDocument/2006/relationships/diagramColors" Target="../diagrams/colors53.xml"/><Relationship Id="rId12" Type="http://schemas.microsoft.com/office/2007/relationships/diagramDrawing" Target="../diagrams/drawing53.xml"/><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diagramData" Target="../diagrams/data52.xml"/><Relationship Id="rId4" Type="http://schemas.openxmlformats.org/officeDocument/2006/relationships/diagramLayout" Target="../diagrams/layout52.xml"/><Relationship Id="rId5" Type="http://schemas.openxmlformats.org/officeDocument/2006/relationships/diagramQuickStyle" Target="../diagrams/quickStyle52.xml"/><Relationship Id="rId6" Type="http://schemas.openxmlformats.org/officeDocument/2006/relationships/diagramColors" Target="../diagrams/colors52.xml"/><Relationship Id="rId7" Type="http://schemas.microsoft.com/office/2007/relationships/diagramDrawing" Target="../diagrams/drawing52.xml"/><Relationship Id="rId8" Type="http://schemas.openxmlformats.org/officeDocument/2006/relationships/diagramData" Target="../diagrams/data53.xml"/><Relationship Id="rId9" Type="http://schemas.openxmlformats.org/officeDocument/2006/relationships/diagramLayout" Target="../diagrams/layout53.xml"/><Relationship Id="rId10" Type="http://schemas.openxmlformats.org/officeDocument/2006/relationships/diagramQuickStyle" Target="../diagrams/quickStyle53.xml"/></Relationships>
</file>

<file path=ppt/slides/_rels/slide93.xml.rels><?xml version="1.0" encoding="UTF-8" standalone="yes"?>
<Relationships xmlns="http://schemas.openxmlformats.org/package/2006/relationships"><Relationship Id="rId11" Type="http://schemas.openxmlformats.org/officeDocument/2006/relationships/diagramColors" Target="../diagrams/colors55.xml"/><Relationship Id="rId12" Type="http://schemas.microsoft.com/office/2007/relationships/diagramDrawing" Target="../diagrams/drawing55.xml"/><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diagramData" Target="../diagrams/data54.xml"/><Relationship Id="rId4" Type="http://schemas.openxmlformats.org/officeDocument/2006/relationships/diagramLayout" Target="../diagrams/layout54.xml"/><Relationship Id="rId5" Type="http://schemas.openxmlformats.org/officeDocument/2006/relationships/diagramQuickStyle" Target="../diagrams/quickStyle54.xml"/><Relationship Id="rId6" Type="http://schemas.openxmlformats.org/officeDocument/2006/relationships/diagramColors" Target="../diagrams/colors54.xml"/><Relationship Id="rId7" Type="http://schemas.microsoft.com/office/2007/relationships/diagramDrawing" Target="../diagrams/drawing54.xml"/><Relationship Id="rId8" Type="http://schemas.openxmlformats.org/officeDocument/2006/relationships/diagramData" Target="../diagrams/data55.xml"/><Relationship Id="rId9" Type="http://schemas.openxmlformats.org/officeDocument/2006/relationships/diagramLayout" Target="../diagrams/layout55.xml"/><Relationship Id="rId10" Type="http://schemas.openxmlformats.org/officeDocument/2006/relationships/diagramQuickStyle" Target="../diagrams/quickStyle55.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56.xml"/><Relationship Id="rId4" Type="http://schemas.openxmlformats.org/officeDocument/2006/relationships/diagramLayout" Target="../diagrams/layout56.xml"/><Relationship Id="rId5" Type="http://schemas.openxmlformats.org/officeDocument/2006/relationships/diagramQuickStyle" Target="../diagrams/quickStyle56.xml"/><Relationship Id="rId6" Type="http://schemas.openxmlformats.org/officeDocument/2006/relationships/diagramColors" Target="../diagrams/colors56.xml"/><Relationship Id="rId7" Type="http://schemas.microsoft.com/office/2007/relationships/diagramDrawing" Target="../diagrams/drawing56.xml"/><Relationship Id="rId1" Type="http://schemas.openxmlformats.org/officeDocument/2006/relationships/tags" Target="../tags/tag108.xml"/><Relationship Id="rId2"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1" Type="http://schemas.openxmlformats.org/officeDocument/2006/relationships/diagramColors" Target="../diagrams/colors58.xml"/><Relationship Id="rId12" Type="http://schemas.microsoft.com/office/2007/relationships/diagramDrawing" Target="../diagrams/drawing58.xml"/><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diagramData" Target="../diagrams/data57.xml"/><Relationship Id="rId4" Type="http://schemas.openxmlformats.org/officeDocument/2006/relationships/diagramLayout" Target="../diagrams/layout57.xml"/><Relationship Id="rId5" Type="http://schemas.openxmlformats.org/officeDocument/2006/relationships/diagramQuickStyle" Target="../diagrams/quickStyle57.xml"/><Relationship Id="rId6" Type="http://schemas.openxmlformats.org/officeDocument/2006/relationships/diagramColors" Target="../diagrams/colors57.xml"/><Relationship Id="rId7" Type="http://schemas.microsoft.com/office/2007/relationships/diagramDrawing" Target="../diagrams/drawing57.xml"/><Relationship Id="rId8" Type="http://schemas.openxmlformats.org/officeDocument/2006/relationships/diagramData" Target="../diagrams/data58.xml"/><Relationship Id="rId9" Type="http://schemas.openxmlformats.org/officeDocument/2006/relationships/diagramLayout" Target="../diagrams/layout58.xml"/><Relationship Id="rId10" Type="http://schemas.openxmlformats.org/officeDocument/2006/relationships/diagramQuickStyle" Target="../diagrams/quickStyle58.xml"/></Relationships>
</file>

<file path=ppt/slides/_rels/slide96.xml.rels><?xml version="1.0" encoding="UTF-8" standalone="yes"?>
<Relationships xmlns="http://schemas.openxmlformats.org/package/2006/relationships"><Relationship Id="rId11" Type="http://schemas.openxmlformats.org/officeDocument/2006/relationships/diagramColors" Target="../diagrams/colors60.xml"/><Relationship Id="rId12" Type="http://schemas.microsoft.com/office/2007/relationships/diagramDrawing" Target="../diagrams/drawing60.xml"/><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diagramData" Target="../diagrams/data59.xml"/><Relationship Id="rId4" Type="http://schemas.openxmlformats.org/officeDocument/2006/relationships/diagramLayout" Target="../diagrams/layout59.xml"/><Relationship Id="rId5" Type="http://schemas.openxmlformats.org/officeDocument/2006/relationships/diagramQuickStyle" Target="../diagrams/quickStyle59.xml"/><Relationship Id="rId6" Type="http://schemas.openxmlformats.org/officeDocument/2006/relationships/diagramColors" Target="../diagrams/colors59.xml"/><Relationship Id="rId7" Type="http://schemas.microsoft.com/office/2007/relationships/diagramDrawing" Target="../diagrams/drawing59.xml"/><Relationship Id="rId8" Type="http://schemas.openxmlformats.org/officeDocument/2006/relationships/diagramData" Target="../diagrams/data60.xml"/><Relationship Id="rId9" Type="http://schemas.openxmlformats.org/officeDocument/2006/relationships/diagramLayout" Target="../diagrams/layout60.xml"/><Relationship Id="rId10" Type="http://schemas.openxmlformats.org/officeDocument/2006/relationships/diagramQuickStyle" Target="../diagrams/quickStyle60.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61.xml"/><Relationship Id="rId4" Type="http://schemas.openxmlformats.org/officeDocument/2006/relationships/diagramLayout" Target="../diagrams/layout61.xml"/><Relationship Id="rId5" Type="http://schemas.openxmlformats.org/officeDocument/2006/relationships/diagramQuickStyle" Target="../diagrams/quickStyle61.xml"/><Relationship Id="rId6" Type="http://schemas.openxmlformats.org/officeDocument/2006/relationships/diagramColors" Target="../diagrams/colors61.xml"/><Relationship Id="rId7" Type="http://schemas.microsoft.com/office/2007/relationships/diagramDrawing" Target="../diagrams/drawing61.xml"/><Relationship Id="rId1" Type="http://schemas.openxmlformats.org/officeDocument/2006/relationships/tags" Target="../tags/tag111.xml"/><Relationship Id="rId2"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62.xml"/><Relationship Id="rId4" Type="http://schemas.openxmlformats.org/officeDocument/2006/relationships/diagramLayout" Target="../diagrams/layout62.xml"/><Relationship Id="rId5" Type="http://schemas.openxmlformats.org/officeDocument/2006/relationships/diagramQuickStyle" Target="../diagrams/quickStyle62.xml"/><Relationship Id="rId6" Type="http://schemas.openxmlformats.org/officeDocument/2006/relationships/diagramColors" Target="../diagrams/colors62.xml"/><Relationship Id="rId7" Type="http://schemas.microsoft.com/office/2007/relationships/diagramDrawing" Target="../diagrams/drawing62.xml"/><Relationship Id="rId1" Type="http://schemas.openxmlformats.org/officeDocument/2006/relationships/tags" Target="../tags/tag112.xml"/><Relationship Id="rId2"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63.xml"/><Relationship Id="rId4" Type="http://schemas.openxmlformats.org/officeDocument/2006/relationships/diagramLayout" Target="../diagrams/layout63.xml"/><Relationship Id="rId5" Type="http://schemas.openxmlformats.org/officeDocument/2006/relationships/diagramQuickStyle" Target="../diagrams/quickStyle63.xml"/><Relationship Id="rId6" Type="http://schemas.openxmlformats.org/officeDocument/2006/relationships/diagramColors" Target="../diagrams/colors63.xml"/><Relationship Id="rId7" Type="http://schemas.microsoft.com/office/2007/relationships/diagramDrawing" Target="../diagrams/drawing63.xml"/><Relationship Id="rId1" Type="http://schemas.openxmlformats.org/officeDocument/2006/relationships/tags" Target="../tags/tag113.xml"/><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dirty="0">
                <a:latin typeface="黑体" panose="02010609060101010101" pitchFamily="49" charset="-122"/>
                <a:ea typeface="黑体" panose="02010609060101010101" pitchFamily="49" charset="-122"/>
                <a:sym typeface="+mn-ea"/>
              </a:rPr>
              <a:t>网络经济与企业管理</a:t>
            </a:r>
            <a:endParaRPr lang="zh-CN" altLang="en-US" sz="4800"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
        <p:nvSpPr>
          <p:cNvPr id="2" name="副标题 1"/>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002573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6.3.2</a:t>
            </a:r>
            <a:r>
              <a:rPr lang="zh-CN" altLang="en-US" sz="2800" b="0" dirty="0" smtClean="0">
                <a:solidFill>
                  <a:schemeClr val="tx1"/>
                </a:solidFill>
                <a:latin typeface="黑体" panose="02010609060101010101" pitchFamily="49" charset="-122"/>
                <a:ea typeface="黑体" panose="02010609060101010101" pitchFamily="49" charset="-122"/>
                <a:sym typeface="+mn-ea"/>
              </a:rPr>
              <a:t> 敏捷制造的概念（单选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5" name="TextBox 4"/>
          <p:cNvSpPr txBox="1"/>
          <p:nvPr/>
        </p:nvSpPr>
        <p:spPr>
          <a:xfrm>
            <a:off x="735180" y="2111045"/>
            <a:ext cx="10002190" cy="1041311"/>
          </a:xfrm>
          <a:prstGeom prst="rect">
            <a:avLst/>
          </a:prstGeom>
          <a:noFill/>
        </p:spPr>
        <p:txBody>
          <a:bodyPr wrap="square" rtlCol="0">
            <a:spAutoFit/>
          </a:bodyPr>
          <a:lstStyle/>
          <a:p>
            <a:pPr>
              <a:lnSpc>
                <a:spcPts val="3700"/>
              </a:lnSpc>
              <a:spcBef>
                <a:spcPts val="600"/>
              </a:spcBef>
            </a:pPr>
            <a:r>
              <a:rPr lang="zh-CN" altLang="en-US" sz="2400" dirty="0" smtClean="0">
                <a:solidFill>
                  <a:srgbClr val="FF0000"/>
                </a:solidFill>
                <a:latin typeface="手札体-简粗体" panose="03000700000000000000" pitchFamily="66" charset="-122"/>
                <a:ea typeface="手札体-简粗体" panose="03000700000000000000" pitchFamily="66" charset="-122"/>
              </a:rPr>
              <a:t>敏捷</a:t>
            </a:r>
            <a:r>
              <a:rPr lang="zh-CN" altLang="en-US" sz="2400" dirty="0">
                <a:solidFill>
                  <a:srgbClr val="FF0000"/>
                </a:solidFill>
                <a:latin typeface="手札体-简粗体" panose="03000700000000000000" pitchFamily="66" charset="-122"/>
                <a:ea typeface="手札体-简粗体" panose="03000700000000000000" pitchFamily="66" charset="-122"/>
              </a:rPr>
              <a:t>性</a:t>
            </a:r>
            <a:r>
              <a:rPr lang="zh-CN" altLang="en-US" sz="2400" dirty="0">
                <a:latin typeface="手札体-简粗体" panose="03000700000000000000" pitchFamily="66" charset="-122"/>
                <a:ea typeface="手札体-简粗体" panose="03000700000000000000" pitchFamily="66" charset="-122"/>
              </a:rPr>
              <a:t>是指企业在不断变化、不可预测的经营环境中</a:t>
            </a:r>
            <a:r>
              <a:rPr lang="zh-CN" altLang="en-US" sz="2400" dirty="0">
                <a:solidFill>
                  <a:srgbClr val="FF0000"/>
                </a:solidFill>
                <a:latin typeface="手札体-简粗体" panose="03000700000000000000" pitchFamily="66" charset="-122"/>
                <a:ea typeface="手札体-简粗体" panose="03000700000000000000" pitchFamily="66" charset="-122"/>
              </a:rPr>
              <a:t>善于应变</a:t>
            </a:r>
            <a:r>
              <a:rPr lang="zh-CN" altLang="en-US" sz="2400" dirty="0">
                <a:latin typeface="手札体-简粗体" panose="03000700000000000000" pitchFamily="66" charset="-122"/>
                <a:ea typeface="手札体-简粗体" panose="03000700000000000000" pitchFamily="66" charset="-122"/>
              </a:rPr>
              <a:t>的能力</a:t>
            </a:r>
            <a:r>
              <a:rPr lang="zh-CN" altLang="en-US" sz="2400" dirty="0" smtClean="0">
                <a:latin typeface="手札体-简粗体" panose="03000700000000000000" pitchFamily="66" charset="-122"/>
                <a:ea typeface="手札体-简粗体" panose="03000700000000000000" pitchFamily="66" charset="-122"/>
              </a:rPr>
              <a:t>，它是</a:t>
            </a:r>
            <a:r>
              <a:rPr lang="zh-CN" altLang="en-US" sz="2400" dirty="0">
                <a:latin typeface="手札体-简粗体" panose="03000700000000000000" pitchFamily="66" charset="-122"/>
                <a:ea typeface="手札体-简粗体" panose="03000700000000000000" pitchFamily="66" charset="-122"/>
              </a:rPr>
              <a:t>企业在市场中生存和领先能力的综合</a:t>
            </a:r>
            <a:r>
              <a:rPr lang="zh-CN" altLang="en-US" sz="2400" dirty="0" smtClean="0">
                <a:latin typeface="手札体-简粗体" panose="03000700000000000000" pitchFamily="66" charset="-122"/>
                <a:ea typeface="手札体-简粗体" panose="03000700000000000000" pitchFamily="66" charset="-122"/>
              </a:rPr>
              <a:t>表现。</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4" name="矩形 13"/>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6.3.2</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制造的概念</a:t>
            </a:r>
            <a:endParaRPr lang="zh-CN" altLang="zh-CN" kern="100" dirty="0">
              <a:effectLst/>
              <a:latin typeface="DengXian" charset="-122"/>
              <a:ea typeface="DengXian" charset="-122"/>
              <a:cs typeface="Times New Roman" charset="0"/>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06167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7.2.2.3</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决策程序（文字，</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3" name="矩形 12"/>
          <p:cNvSpPr/>
          <p:nvPr/>
        </p:nvSpPr>
        <p:spPr>
          <a:xfrm>
            <a:off x="67650"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7.2.2.3</a:t>
            </a:r>
            <a:r>
              <a:rPr lang="zh-CN" altLang="en-US" kern="100" dirty="0" smtClean="0">
                <a:solidFill>
                  <a:srgbClr val="A6A6A6"/>
                </a:solidFill>
                <a:latin typeface="DengXian" charset="-122"/>
                <a:ea typeface="DengXian" charset="-122"/>
                <a:cs typeface="Times New Roman" charset="0"/>
              </a:rPr>
              <a:t> 投资决策程序</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组 5"/>
          <p:cNvGrpSpPr/>
          <p:nvPr/>
        </p:nvGrpSpPr>
        <p:grpSpPr>
          <a:xfrm>
            <a:off x="7847891" y="2058599"/>
            <a:ext cx="2098333" cy="1258999"/>
            <a:chOff x="6956172" y="1277"/>
            <a:chExt cx="2098333" cy="1258999"/>
          </a:xfrm>
        </p:grpSpPr>
        <p:sp>
          <p:nvSpPr>
            <p:cNvPr id="27" name="圆角矩形 26"/>
            <p:cNvSpPr/>
            <p:nvPr/>
          </p:nvSpPr>
          <p:spPr>
            <a:xfrm>
              <a:off x="6956172" y="1277"/>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8" name="圆角矩形 4"/>
            <p:cNvSpPr/>
            <p:nvPr/>
          </p:nvSpPr>
          <p:spPr>
            <a:xfrm>
              <a:off x="6993047" y="38152"/>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设计投资方案</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7" name="组 6"/>
          <p:cNvGrpSpPr/>
          <p:nvPr/>
        </p:nvGrpSpPr>
        <p:grpSpPr>
          <a:xfrm>
            <a:off x="8636864" y="3502252"/>
            <a:ext cx="520386" cy="444846"/>
            <a:chOff x="7745145" y="1444930"/>
            <a:chExt cx="520386" cy="444846"/>
          </a:xfrm>
        </p:grpSpPr>
        <p:sp>
          <p:nvSpPr>
            <p:cNvPr id="25" name="右箭头 24"/>
            <p:cNvSpPr/>
            <p:nvPr/>
          </p:nvSpPr>
          <p:spPr>
            <a:xfrm rot="5400000">
              <a:off x="7782915" y="1407160"/>
              <a:ext cx="444846" cy="520386"/>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1">
              <a:schemeClr val="accent2">
                <a:tint val="60000"/>
                <a:hueOff val="0"/>
                <a:satOff val="0"/>
                <a:lumOff val="0"/>
                <a:alphaOff val="0"/>
              </a:schemeClr>
            </a:effectRef>
            <a:fontRef idx="minor">
              <a:schemeClr val="dk1">
                <a:hueOff val="0"/>
                <a:satOff val="0"/>
                <a:lumOff val="0"/>
                <a:alphaOff val="0"/>
              </a:schemeClr>
            </a:fontRef>
          </p:style>
        </p:sp>
        <p:sp>
          <p:nvSpPr>
            <p:cNvPr id="26" name="右箭头 6"/>
            <p:cNvSpPr/>
            <p:nvPr/>
          </p:nvSpPr>
          <p:spPr>
            <a:xfrm>
              <a:off x="7849222" y="1444930"/>
              <a:ext cx="312232" cy="3113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p:txBody>
        </p:sp>
      </p:grpSp>
      <p:grpSp>
        <p:nvGrpSpPr>
          <p:cNvPr id="8" name="组 7"/>
          <p:cNvGrpSpPr/>
          <p:nvPr/>
        </p:nvGrpSpPr>
        <p:grpSpPr>
          <a:xfrm>
            <a:off x="7847891" y="4156932"/>
            <a:ext cx="2098333" cy="1258999"/>
            <a:chOff x="6956172" y="2099610"/>
            <a:chExt cx="2098333" cy="1258999"/>
          </a:xfrm>
        </p:grpSpPr>
        <p:sp>
          <p:nvSpPr>
            <p:cNvPr id="23" name="圆角矩形 22"/>
            <p:cNvSpPr/>
            <p:nvPr/>
          </p:nvSpPr>
          <p:spPr>
            <a:xfrm>
              <a:off x="6956172" y="2099610"/>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4" name="圆角矩形 8"/>
            <p:cNvSpPr/>
            <p:nvPr/>
          </p:nvSpPr>
          <p:spPr>
            <a:xfrm>
              <a:off x="6993047" y="2136485"/>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对投资方案进行可行性研究</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9" name="组 8"/>
          <p:cNvGrpSpPr/>
          <p:nvPr/>
        </p:nvGrpSpPr>
        <p:grpSpPr>
          <a:xfrm>
            <a:off x="7218391" y="4526239"/>
            <a:ext cx="444846" cy="520386"/>
            <a:chOff x="6326672" y="2468917"/>
            <a:chExt cx="444846" cy="520386"/>
          </a:xfrm>
        </p:grpSpPr>
        <p:sp>
          <p:nvSpPr>
            <p:cNvPr id="21" name="右箭头 20"/>
            <p:cNvSpPr/>
            <p:nvPr/>
          </p:nvSpPr>
          <p:spPr>
            <a:xfrm rot="10800000">
              <a:off x="6326672" y="2468917"/>
              <a:ext cx="444846" cy="520386"/>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1">
              <a:schemeClr val="accent2">
                <a:tint val="60000"/>
                <a:hueOff val="0"/>
                <a:satOff val="0"/>
                <a:lumOff val="0"/>
                <a:alphaOff val="0"/>
              </a:schemeClr>
            </a:effectRef>
            <a:fontRef idx="minor">
              <a:schemeClr val="dk1">
                <a:hueOff val="0"/>
                <a:satOff val="0"/>
                <a:lumOff val="0"/>
                <a:alphaOff val="0"/>
              </a:schemeClr>
            </a:fontRef>
          </p:style>
        </p:sp>
        <p:sp>
          <p:nvSpPr>
            <p:cNvPr id="22" name="右箭头 10"/>
            <p:cNvSpPr/>
            <p:nvPr/>
          </p:nvSpPr>
          <p:spPr>
            <a:xfrm rot="21600000">
              <a:off x="6460126" y="2572994"/>
              <a:ext cx="311392" cy="3122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p:txBody>
        </p:sp>
      </p:grpSp>
      <p:grpSp>
        <p:nvGrpSpPr>
          <p:cNvPr id="10" name="组 9"/>
          <p:cNvGrpSpPr/>
          <p:nvPr/>
        </p:nvGrpSpPr>
        <p:grpSpPr>
          <a:xfrm>
            <a:off x="4910224" y="4156932"/>
            <a:ext cx="2098333" cy="1258999"/>
            <a:chOff x="4018505" y="2099610"/>
            <a:chExt cx="2098333" cy="1258999"/>
          </a:xfrm>
        </p:grpSpPr>
        <p:sp>
          <p:nvSpPr>
            <p:cNvPr id="19" name="圆角矩形 18"/>
            <p:cNvSpPr/>
            <p:nvPr/>
          </p:nvSpPr>
          <p:spPr>
            <a:xfrm>
              <a:off x="4018505" y="2099610"/>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0" name="圆角矩形 12"/>
            <p:cNvSpPr/>
            <p:nvPr/>
          </p:nvSpPr>
          <p:spPr>
            <a:xfrm>
              <a:off x="4055380" y="2136485"/>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确定投资方案</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1" name="组 10"/>
          <p:cNvGrpSpPr/>
          <p:nvPr/>
        </p:nvGrpSpPr>
        <p:grpSpPr>
          <a:xfrm>
            <a:off x="4280724" y="4526239"/>
            <a:ext cx="444846" cy="520386"/>
            <a:chOff x="3389005" y="2468917"/>
            <a:chExt cx="444846" cy="520386"/>
          </a:xfrm>
        </p:grpSpPr>
        <p:sp>
          <p:nvSpPr>
            <p:cNvPr id="17" name="右箭头 16"/>
            <p:cNvSpPr/>
            <p:nvPr/>
          </p:nvSpPr>
          <p:spPr>
            <a:xfrm rot="10800000">
              <a:off x="3389005" y="2468917"/>
              <a:ext cx="444846" cy="520386"/>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1">
              <a:schemeClr val="accent2">
                <a:tint val="60000"/>
                <a:hueOff val="0"/>
                <a:satOff val="0"/>
                <a:lumOff val="0"/>
                <a:alphaOff val="0"/>
              </a:schemeClr>
            </a:effectRef>
            <a:fontRef idx="minor">
              <a:schemeClr val="dk1">
                <a:hueOff val="0"/>
                <a:satOff val="0"/>
                <a:lumOff val="0"/>
                <a:alphaOff val="0"/>
              </a:schemeClr>
            </a:fontRef>
          </p:style>
        </p:sp>
        <p:sp>
          <p:nvSpPr>
            <p:cNvPr id="18" name="右箭头 14"/>
            <p:cNvSpPr/>
            <p:nvPr/>
          </p:nvSpPr>
          <p:spPr>
            <a:xfrm rot="21600000">
              <a:off x="3522459" y="2572994"/>
              <a:ext cx="311392" cy="3122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1972558" y="4156932"/>
            <a:ext cx="2098333" cy="1258999"/>
            <a:chOff x="1080839" y="2099610"/>
            <a:chExt cx="2098333" cy="1258999"/>
          </a:xfrm>
        </p:grpSpPr>
        <p:sp>
          <p:nvSpPr>
            <p:cNvPr id="15" name="圆角矩形 14"/>
            <p:cNvSpPr/>
            <p:nvPr/>
          </p:nvSpPr>
          <p:spPr>
            <a:xfrm>
              <a:off x="1080839" y="2099610"/>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6" name="圆角矩形 16"/>
            <p:cNvSpPr/>
            <p:nvPr/>
          </p:nvSpPr>
          <p:spPr>
            <a:xfrm>
              <a:off x="1117714" y="2136485"/>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投资决策的跟踪和检查</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3835839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7.2.2.3</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决策程序（文字，</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5" name="图示 4"/>
          <p:cNvGraphicFramePr/>
          <p:nvPr>
            <p:extLst/>
          </p:nvPr>
        </p:nvGraphicFramePr>
        <p:xfrm>
          <a:off x="1228238" y="2413591"/>
          <a:ext cx="10135345" cy="3359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67650"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7.2.2.3</a:t>
            </a:r>
            <a:r>
              <a:rPr lang="zh-CN" altLang="en-US" kern="100" dirty="0" smtClean="0">
                <a:solidFill>
                  <a:srgbClr val="A6A6A6"/>
                </a:solidFill>
                <a:latin typeface="DengXian" charset="-122"/>
                <a:ea typeface="DengXian" charset="-122"/>
                <a:cs typeface="Times New Roman" charset="0"/>
              </a:rPr>
              <a:t> 投资决策程序</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0768820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7.2.2.4</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3" name="矩形 12"/>
          <p:cNvSpPr/>
          <p:nvPr/>
        </p:nvSpPr>
        <p:spPr>
          <a:xfrm>
            <a:off x="73255"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7.2.2.4</a:t>
            </a:r>
            <a:r>
              <a:rPr lang="zh-CN" altLang="en-US" kern="100" dirty="0" smtClean="0">
                <a:solidFill>
                  <a:srgbClr val="A6A6A6"/>
                </a:solidFill>
                <a:latin typeface="DengXian" charset="-122"/>
                <a:ea typeface="DengXian" charset="-122"/>
                <a:cs typeface="Times New Roman" charset="0"/>
              </a:rPr>
              <a:t> 投资</a:t>
            </a:r>
            <a:r>
              <a:rPr lang="zh-CN" altLang="en-US" kern="100" dirty="0">
                <a:solidFill>
                  <a:srgbClr val="A6A6A6"/>
                </a:solidFill>
                <a:latin typeface="DengXian" charset="-122"/>
                <a:ea typeface="DengXian" charset="-122"/>
                <a:cs typeface="Times New Roman" charset="0"/>
              </a:rPr>
              <a:t>决策的方法</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46530919"/>
              </p:ext>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7.2.2.4</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3" name="矩形 12"/>
          <p:cNvSpPr/>
          <p:nvPr/>
        </p:nvSpPr>
        <p:spPr>
          <a:xfrm>
            <a:off x="73255"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7.2.2.4</a:t>
            </a:r>
            <a:r>
              <a:rPr lang="zh-CN" altLang="en-US" kern="100" dirty="0" smtClean="0">
                <a:solidFill>
                  <a:srgbClr val="A6A6A6"/>
                </a:solidFill>
                <a:latin typeface="DengXian" charset="-122"/>
                <a:ea typeface="DengXian" charset="-122"/>
                <a:cs typeface="Times New Roman" charset="0"/>
              </a:rPr>
              <a:t> 投资</a:t>
            </a:r>
            <a:r>
              <a:rPr lang="zh-CN" altLang="en-US" kern="100" dirty="0">
                <a:solidFill>
                  <a:srgbClr val="A6A6A6"/>
                </a:solidFill>
                <a:latin typeface="DengXian" charset="-122"/>
                <a:ea typeface="DengXian" charset="-122"/>
                <a:cs typeface="Times New Roman" charset="0"/>
              </a:rPr>
              <a:t>决策的方法</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6" name="组 5"/>
          <p:cNvGrpSpPr/>
          <p:nvPr/>
        </p:nvGrpSpPr>
        <p:grpSpPr>
          <a:xfrm>
            <a:off x="924035" y="2615474"/>
            <a:ext cx="4515068" cy="617760"/>
            <a:chOff x="0" y="4659"/>
            <a:chExt cx="9398000" cy="617760"/>
          </a:xfrm>
        </p:grpSpPr>
        <p:sp>
          <p:nvSpPr>
            <p:cNvPr id="10" name="圆角矩形 9"/>
            <p:cNvSpPr/>
            <p:nvPr/>
          </p:nvSpPr>
          <p:spPr>
            <a:xfrm>
              <a:off x="0" y="4659"/>
              <a:ext cx="9398000" cy="61776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圆角矩形 4"/>
            <p:cNvSpPr/>
            <p:nvPr/>
          </p:nvSpPr>
          <p:spPr>
            <a:xfrm>
              <a:off x="30157" y="34816"/>
              <a:ext cx="9337686" cy="557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静态分析法：不考虑资金的时间价值。</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7" name="组 6"/>
          <p:cNvGrpSpPr/>
          <p:nvPr/>
        </p:nvGrpSpPr>
        <p:grpSpPr>
          <a:xfrm>
            <a:off x="954192" y="3843230"/>
            <a:ext cx="4470422" cy="617760"/>
            <a:chOff x="0" y="2227704"/>
            <a:chExt cx="9398000" cy="617760"/>
          </a:xfrm>
        </p:grpSpPr>
        <p:sp>
          <p:nvSpPr>
            <p:cNvPr id="8" name="圆角矩形 7"/>
            <p:cNvSpPr/>
            <p:nvPr/>
          </p:nvSpPr>
          <p:spPr>
            <a:xfrm>
              <a:off x="0" y="2227704"/>
              <a:ext cx="9398000" cy="61776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圆角矩形 6"/>
            <p:cNvSpPr/>
            <p:nvPr/>
          </p:nvSpPr>
          <p:spPr>
            <a:xfrm>
              <a:off x="30157" y="2257861"/>
              <a:ext cx="9337686" cy="557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动态分析法：考虑资金的时间价值。</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12927742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7.2.2.4</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5" name="图示 4"/>
          <p:cNvGraphicFramePr/>
          <p:nvPr>
            <p:extLst>
              <p:ext uri="{D42A27DB-BD31-4B8C-83A1-F6EECF244321}">
                <p14:modId xmlns:p14="http://schemas.microsoft.com/office/powerpoint/2010/main" val="1067137848"/>
              </p:ext>
            </p:extLst>
          </p:nvPr>
        </p:nvGraphicFramePr>
        <p:xfrm>
          <a:off x="1542902" y="2232830"/>
          <a:ext cx="9398000" cy="3806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矩形 12"/>
          <p:cNvSpPr/>
          <p:nvPr/>
        </p:nvSpPr>
        <p:spPr>
          <a:xfrm>
            <a:off x="73255"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7.2.2.4</a:t>
            </a:r>
            <a:r>
              <a:rPr lang="zh-CN" altLang="en-US" kern="100" dirty="0" smtClean="0">
                <a:solidFill>
                  <a:srgbClr val="A6A6A6"/>
                </a:solidFill>
                <a:latin typeface="DengXian" charset="-122"/>
                <a:ea typeface="DengXian" charset="-122"/>
                <a:cs typeface="Times New Roman" charset="0"/>
              </a:rPr>
              <a:t> 投资</a:t>
            </a:r>
            <a:r>
              <a:rPr lang="zh-CN" altLang="en-US" kern="100" dirty="0">
                <a:solidFill>
                  <a:srgbClr val="A6A6A6"/>
                </a:solidFill>
                <a:latin typeface="DengXian" charset="-122"/>
                <a:ea typeface="DengXian" charset="-122"/>
                <a:cs typeface="Times New Roman" charset="0"/>
              </a:rPr>
              <a:t>决策的方法</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9998763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财务运作的起点是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收入</a:t>
            </a:r>
            <a:r>
              <a:rPr lang="zh-CN" altLang="en-US" sz="2400" b="0" dirty="0">
                <a:solidFill>
                  <a:schemeClr val="tx1"/>
                </a:solidFill>
                <a:latin typeface="黑体" panose="02010609060101010101" pitchFamily="49" charset="-122"/>
                <a:ea typeface="黑体" panose="02010609060101010101" pitchFamily="49" charset="-122"/>
              </a:rPr>
              <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融资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注册资本</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财务运作的起点是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收入</a:t>
            </a:r>
            <a:r>
              <a:rPr lang="zh-CN" altLang="en-US" sz="2400" b="0" dirty="0">
                <a:solidFill>
                  <a:schemeClr val="tx1"/>
                </a:solidFill>
                <a:latin typeface="黑体" panose="02010609060101010101" pitchFamily="49" charset="-122"/>
                <a:ea typeface="黑体" panose="02010609060101010101" pitchFamily="49" charset="-122"/>
              </a:rPr>
              <a:t/>
            </a:r>
            <a:br>
              <a:rPr lang="zh-CN" altLang="en-US" sz="2400" b="0" dirty="0">
                <a:solidFill>
                  <a:schemeClr val="tx1"/>
                </a:solidFill>
                <a:latin typeface="黑体" panose="02010609060101010101" pitchFamily="49" charset="-122"/>
                <a:ea typeface="黑体" panose="02010609060101010101" pitchFamily="49" charset="-122"/>
              </a:rPr>
            </a:br>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成本</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融资</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注册资本</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商品</a:t>
            </a:r>
            <a:r>
              <a:rPr lang="zh-CN" altLang="en-US" sz="2400" b="0" dirty="0">
                <a:solidFill>
                  <a:schemeClr val="tx1"/>
                </a:solidFill>
                <a:latin typeface="黑体" panose="02010609060101010101" pitchFamily="49" charset="-122"/>
                <a:ea typeface="黑体" panose="02010609060101010101" pitchFamily="49" charset="-122"/>
              </a:rPr>
              <a:t>交易过程中由于买方延期付款或卖方预收货款而形成的企业之间的关系是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外部</a:t>
            </a:r>
            <a:r>
              <a:rPr lang="zh-CN" altLang="en-US" sz="2400" b="0" dirty="0" smtClean="0">
                <a:solidFill>
                  <a:schemeClr val="tx1"/>
                </a:solidFill>
                <a:latin typeface="黑体" panose="02010609060101010101" pitchFamily="49" charset="-122"/>
                <a:ea typeface="黑体" panose="02010609060101010101" pitchFamily="49" charset="-122"/>
              </a:rPr>
              <a:t>积累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直接投资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租赁</a:t>
            </a:r>
            <a:r>
              <a:rPr lang="zh-CN" altLang="en-US" sz="2400" b="0" dirty="0" smtClean="0">
                <a:solidFill>
                  <a:schemeClr val="tx1"/>
                </a:solidFill>
                <a:latin typeface="黑体" panose="02010609060101010101" pitchFamily="49" charset="-122"/>
                <a:ea typeface="黑体" panose="02010609060101010101" pitchFamily="49" charset="-122"/>
              </a:rPr>
              <a:t>融资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商业信用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商品</a:t>
            </a:r>
            <a:r>
              <a:rPr lang="zh-CN" altLang="en-US" sz="2400" b="0" dirty="0">
                <a:solidFill>
                  <a:schemeClr val="tx1"/>
                </a:solidFill>
                <a:latin typeface="黑体" panose="02010609060101010101" pitchFamily="49" charset="-122"/>
                <a:ea typeface="黑体" panose="02010609060101010101" pitchFamily="49" charset="-122"/>
              </a:rPr>
              <a:t>交易过程中由于买方延期付款或卖方预收货款而形成的企业之间的关系是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外部</a:t>
            </a:r>
            <a:r>
              <a:rPr lang="zh-CN" altLang="en-US" sz="2400" b="0" dirty="0" smtClean="0">
                <a:solidFill>
                  <a:schemeClr val="tx1"/>
                </a:solidFill>
                <a:latin typeface="黑体" panose="02010609060101010101" pitchFamily="49" charset="-122"/>
                <a:ea typeface="黑体" panose="02010609060101010101" pitchFamily="49" charset="-122"/>
              </a:rPr>
              <a:t>积累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直接投资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租赁</a:t>
            </a:r>
            <a:r>
              <a:rPr lang="zh-CN" altLang="en-US" sz="2400" b="0" dirty="0" smtClean="0">
                <a:solidFill>
                  <a:schemeClr val="tx1"/>
                </a:solidFill>
                <a:latin typeface="黑体" panose="02010609060101010101" pitchFamily="49" charset="-122"/>
                <a:ea typeface="黑体" panose="02010609060101010101" pitchFamily="49" charset="-122"/>
              </a:rPr>
              <a:t>融资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商业信用</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按</a:t>
            </a:r>
            <a:r>
              <a:rPr lang="zh-CN" altLang="en-US" sz="2400" b="0" dirty="0">
                <a:solidFill>
                  <a:schemeClr val="tx1"/>
                </a:solidFill>
                <a:latin typeface="黑体" panose="02010609060101010101" pitchFamily="49" charset="-122"/>
                <a:ea typeface="黑体" panose="02010609060101010101" pitchFamily="49" charset="-122"/>
              </a:rPr>
              <a:t>什么标准可把投资分为长期投资和短期投资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期限不同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方式</a:t>
            </a:r>
            <a:r>
              <a:rPr lang="zh-CN" altLang="en-US" sz="2400" b="0" dirty="0" smtClean="0">
                <a:solidFill>
                  <a:schemeClr val="tx1"/>
                </a:solidFill>
                <a:latin typeface="黑体" panose="02010609060101010101" pitchFamily="49" charset="-122"/>
                <a:ea typeface="黑体" panose="02010609060101010101" pitchFamily="49" charset="-122"/>
              </a:rPr>
              <a:t>不同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收益的</a:t>
            </a:r>
            <a:r>
              <a:rPr lang="zh-CN" altLang="en-US" sz="2400" b="0" dirty="0" smtClean="0">
                <a:solidFill>
                  <a:schemeClr val="tx1"/>
                </a:solidFill>
                <a:latin typeface="黑体" panose="02010609060101010101" pitchFamily="49" charset="-122"/>
                <a:ea typeface="黑体" panose="02010609060101010101" pitchFamily="49" charset="-122"/>
              </a:rPr>
              <a:t>确定性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投资方向</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6.3.2</a:t>
            </a:r>
            <a:r>
              <a:rPr lang="zh-CN" altLang="en-US" sz="2800" b="0" dirty="0" smtClean="0">
                <a:solidFill>
                  <a:schemeClr val="tx1"/>
                </a:solidFill>
                <a:latin typeface="黑体" panose="02010609060101010101" pitchFamily="49" charset="-122"/>
                <a:ea typeface="黑体" panose="02010609060101010101" pitchFamily="49" charset="-122"/>
                <a:sym typeface="+mn-ea"/>
              </a:rPr>
              <a:t> 敏捷制造的概念（单选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5" name="TextBox 4"/>
          <p:cNvSpPr txBox="1"/>
          <p:nvPr/>
        </p:nvSpPr>
        <p:spPr>
          <a:xfrm>
            <a:off x="735180" y="2111045"/>
            <a:ext cx="10002190" cy="3170099"/>
          </a:xfrm>
          <a:prstGeom prst="rect">
            <a:avLst/>
          </a:prstGeom>
          <a:noFill/>
        </p:spPr>
        <p:txBody>
          <a:bodyPr wrap="square" rtlCol="0">
            <a:spAutoFit/>
          </a:bodyPr>
          <a:lstStyle/>
          <a:p>
            <a:pPr>
              <a:lnSpc>
                <a:spcPts val="3700"/>
              </a:lnSpc>
              <a:spcBef>
                <a:spcPts val="600"/>
              </a:spcBef>
            </a:pPr>
            <a:r>
              <a:rPr lang="zh-CN" altLang="en-US" sz="2400" dirty="0" smtClean="0">
                <a:solidFill>
                  <a:srgbClr val="FF0000"/>
                </a:solidFill>
                <a:latin typeface="手札体-简粗体" panose="03000700000000000000" pitchFamily="66" charset="-122"/>
                <a:ea typeface="手札体-简粗体" panose="03000700000000000000" pitchFamily="66" charset="-122"/>
              </a:rPr>
              <a:t>敏捷</a:t>
            </a:r>
            <a:r>
              <a:rPr lang="zh-CN" altLang="en-US" sz="2400" dirty="0">
                <a:solidFill>
                  <a:srgbClr val="FF0000"/>
                </a:solidFill>
                <a:latin typeface="手札体-简粗体" panose="03000700000000000000" pitchFamily="66" charset="-122"/>
                <a:ea typeface="手札体-简粗体" panose="03000700000000000000" pitchFamily="66" charset="-122"/>
              </a:rPr>
              <a:t>性</a:t>
            </a:r>
            <a:r>
              <a:rPr lang="zh-CN" altLang="en-US" sz="2400" dirty="0">
                <a:latin typeface="手札体-简粗体" panose="03000700000000000000" pitchFamily="66" charset="-122"/>
                <a:ea typeface="手札体-简粗体" panose="03000700000000000000" pitchFamily="66" charset="-122"/>
              </a:rPr>
              <a:t>是指企业在不断变化、不可预测的经营环境中</a:t>
            </a:r>
            <a:r>
              <a:rPr lang="zh-CN" altLang="en-US" sz="2400" dirty="0">
                <a:solidFill>
                  <a:srgbClr val="FF0000"/>
                </a:solidFill>
                <a:latin typeface="手札体-简粗体" panose="03000700000000000000" pitchFamily="66" charset="-122"/>
                <a:ea typeface="手札体-简粗体" panose="03000700000000000000" pitchFamily="66" charset="-122"/>
              </a:rPr>
              <a:t>善于应变</a:t>
            </a:r>
            <a:r>
              <a:rPr lang="zh-CN" altLang="en-US" sz="2400" dirty="0">
                <a:latin typeface="手札体-简粗体" panose="03000700000000000000" pitchFamily="66" charset="-122"/>
                <a:ea typeface="手札体-简粗体" panose="03000700000000000000" pitchFamily="66" charset="-122"/>
              </a:rPr>
              <a:t>的能力</a:t>
            </a:r>
            <a:r>
              <a:rPr lang="zh-CN" altLang="en-US" sz="2400" dirty="0" smtClean="0">
                <a:latin typeface="手札体-简粗体" panose="03000700000000000000" pitchFamily="66" charset="-122"/>
                <a:ea typeface="手札体-简粗体" panose="03000700000000000000" pitchFamily="66" charset="-122"/>
              </a:rPr>
              <a:t>，它是</a:t>
            </a:r>
            <a:r>
              <a:rPr lang="zh-CN" altLang="en-US" sz="2400" dirty="0">
                <a:latin typeface="手札体-简粗体" panose="03000700000000000000" pitchFamily="66" charset="-122"/>
                <a:ea typeface="手札体-简粗体" panose="03000700000000000000" pitchFamily="66" charset="-122"/>
              </a:rPr>
              <a:t>企业在市场中生存和领先能力的综合</a:t>
            </a:r>
            <a:r>
              <a:rPr lang="zh-CN" altLang="en-US" sz="2400" dirty="0" smtClean="0">
                <a:latin typeface="手札体-简粗体" panose="03000700000000000000" pitchFamily="66" charset="-122"/>
                <a:ea typeface="手札体-简粗体" panose="03000700000000000000" pitchFamily="66" charset="-122"/>
              </a:rPr>
              <a:t>表现。</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spcBef>
                <a:spcPts val="600"/>
              </a:spcBef>
            </a:pP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spcBef>
                <a:spcPts val="600"/>
              </a:spcBef>
            </a:pPr>
            <a:r>
              <a:rPr lang="zh-CN" altLang="en-US" sz="2400" dirty="0">
                <a:latin typeface="手札体-简粗体" panose="03000700000000000000" pitchFamily="66" charset="-122"/>
                <a:ea typeface="手札体-简粗体" panose="03000700000000000000" pitchFamily="66" charset="-122"/>
              </a:rPr>
              <a:t>敏捷制造指企业的运作具有</a:t>
            </a:r>
            <a:r>
              <a:rPr lang="zh-CN" altLang="en-US" sz="2400" dirty="0">
                <a:solidFill>
                  <a:srgbClr val="FF0000"/>
                </a:solidFill>
                <a:latin typeface="手札体-简粗体" panose="03000700000000000000" pitchFamily="66" charset="-122"/>
                <a:ea typeface="手札体-简粗体" panose="03000700000000000000" pitchFamily="66" charset="-122"/>
              </a:rPr>
              <a:t>敏捷</a:t>
            </a:r>
            <a:r>
              <a:rPr lang="zh-CN" altLang="en-US" sz="2400" dirty="0" smtClean="0">
                <a:solidFill>
                  <a:srgbClr val="FF0000"/>
                </a:solidFill>
                <a:latin typeface="手札体-简粗体" panose="03000700000000000000" pitchFamily="66" charset="-122"/>
                <a:ea typeface="手札体-简粗体" panose="03000700000000000000" pitchFamily="66" charset="-122"/>
              </a:rPr>
              <a:t>性</a:t>
            </a:r>
            <a:r>
              <a:rPr lang="zh-CN" altLang="en-US" sz="2400" dirty="0">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敏捷</a:t>
            </a:r>
            <a:r>
              <a:rPr lang="zh-CN" altLang="en-US" sz="2400" dirty="0">
                <a:solidFill>
                  <a:srgbClr val="FF0000"/>
                </a:solidFill>
                <a:latin typeface="手札体-简粗体" panose="03000700000000000000" pitchFamily="66" charset="-122"/>
                <a:ea typeface="手札体-简粗体" panose="03000700000000000000" pitchFamily="66" charset="-122"/>
              </a:rPr>
              <a:t>制造</a:t>
            </a:r>
            <a:r>
              <a:rPr lang="zh-CN" altLang="en-US" sz="2400" dirty="0">
                <a:latin typeface="手札体-简粗体" panose="03000700000000000000" pitchFamily="66" charset="-122"/>
                <a:ea typeface="手札体-简粗体" panose="03000700000000000000" pitchFamily="66" charset="-122"/>
              </a:rPr>
              <a:t>被认为是网络经济下的企业运作管理。</a:t>
            </a:r>
            <a:endParaRPr lang="en-US" altLang="zh-CN" sz="2400" dirty="0">
              <a:latin typeface="手札体-简粗体" panose="03000700000000000000" pitchFamily="66" charset="-122"/>
              <a:ea typeface="手札体-简粗体" panose="03000700000000000000" pitchFamily="66" charset="-122"/>
            </a:endParaRPr>
          </a:p>
          <a:p>
            <a:pPr>
              <a:lnSpc>
                <a:spcPts val="3700"/>
              </a:lnSpc>
              <a:spcBef>
                <a:spcPts val="600"/>
              </a:spcBef>
            </a:pPr>
            <a:endParaRPr lang="en-US" altLang="zh-CN" sz="2400" dirty="0" smtClean="0">
              <a:latin typeface="手札体-简粗体" panose="03000700000000000000" pitchFamily="66" charset="-122"/>
              <a:ea typeface="手札体-简粗体" panose="03000700000000000000" pitchFamily="66" charset="-122"/>
            </a:endParaRPr>
          </a:p>
        </p:txBody>
      </p:sp>
      <p:sp>
        <p:nvSpPr>
          <p:cNvPr id="14" name="矩形 13"/>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6.3.2</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制造的概念</a:t>
            </a:r>
            <a:endParaRPr lang="zh-CN" altLang="zh-CN" kern="100" dirty="0">
              <a:effectLst/>
              <a:latin typeface="DengXian" charset="-122"/>
              <a:ea typeface="DengXian" charset="-122"/>
              <a:cs typeface="Times New Roman" charset="0"/>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8706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按</a:t>
            </a:r>
            <a:r>
              <a:rPr lang="zh-CN" altLang="en-US" sz="2400" b="0" dirty="0">
                <a:solidFill>
                  <a:schemeClr val="tx1"/>
                </a:solidFill>
                <a:latin typeface="黑体" panose="02010609060101010101" pitchFamily="49" charset="-122"/>
                <a:ea typeface="黑体" panose="02010609060101010101" pitchFamily="49" charset="-122"/>
              </a:rPr>
              <a:t>什么标准可把投资分为长期投资和短期投资</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en-US" altLang="zh-CN" sz="2400" b="0" dirty="0" smtClean="0">
                <a:solidFill>
                  <a:srgbClr val="FF0000"/>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期限不同</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方式</a:t>
            </a:r>
            <a:r>
              <a:rPr lang="zh-CN" altLang="en-US" sz="2400" b="0" dirty="0" smtClean="0">
                <a:solidFill>
                  <a:schemeClr val="tx1"/>
                </a:solidFill>
                <a:latin typeface="黑体" panose="02010609060101010101" pitchFamily="49" charset="-122"/>
                <a:ea typeface="黑体" panose="02010609060101010101" pitchFamily="49" charset="-122"/>
              </a:rPr>
              <a:t>不同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收益的</a:t>
            </a:r>
            <a:r>
              <a:rPr lang="zh-CN" altLang="en-US" sz="2400" b="0" dirty="0" smtClean="0">
                <a:solidFill>
                  <a:schemeClr val="tx1"/>
                </a:solidFill>
                <a:latin typeface="黑体" panose="02010609060101010101" pitchFamily="49" charset="-122"/>
                <a:ea typeface="黑体" panose="02010609060101010101" pitchFamily="49" charset="-122"/>
              </a:rPr>
              <a:t>确定性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投资方向</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按</a:t>
            </a:r>
            <a:r>
              <a:rPr lang="zh-CN" altLang="en-US" sz="2400" b="0" dirty="0">
                <a:solidFill>
                  <a:schemeClr val="tx1"/>
                </a:solidFill>
                <a:latin typeface="黑体" panose="02010609060101010101" pitchFamily="49" charset="-122"/>
                <a:ea typeface="黑体" panose="02010609060101010101" pitchFamily="49" charset="-122"/>
              </a:rPr>
              <a:t>什么标准可把投资分为直接投资和间接投资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期限</a:t>
            </a:r>
            <a:r>
              <a:rPr lang="zh-CN" altLang="en-US" sz="2400" b="0" dirty="0" smtClean="0">
                <a:solidFill>
                  <a:schemeClr val="tx1"/>
                </a:solidFill>
                <a:latin typeface="黑体" panose="02010609060101010101" pitchFamily="49" charset="-122"/>
                <a:ea typeface="黑体" panose="02010609060101010101" pitchFamily="49" charset="-122"/>
              </a:rPr>
              <a:t>不同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方式</a:t>
            </a:r>
            <a:r>
              <a:rPr lang="zh-CN" altLang="en-US" sz="2400" b="0" dirty="0" smtClean="0">
                <a:solidFill>
                  <a:schemeClr val="tx1"/>
                </a:solidFill>
                <a:latin typeface="黑体" panose="02010609060101010101" pitchFamily="49" charset="-122"/>
                <a:ea typeface="黑体" panose="02010609060101010101" pitchFamily="49" charset="-122"/>
              </a:rPr>
              <a:t>不同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收益的</a:t>
            </a:r>
            <a:r>
              <a:rPr lang="zh-CN" altLang="en-US" sz="2400" b="0" dirty="0" smtClean="0">
                <a:solidFill>
                  <a:schemeClr val="tx1"/>
                </a:solidFill>
                <a:latin typeface="黑体" panose="02010609060101010101" pitchFamily="49" charset="-122"/>
                <a:ea typeface="黑体" panose="02010609060101010101" pitchFamily="49" charset="-122"/>
              </a:rPr>
              <a:t>确定性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投资方向</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按</a:t>
            </a:r>
            <a:r>
              <a:rPr lang="zh-CN" altLang="en-US" sz="2400" b="0" dirty="0">
                <a:solidFill>
                  <a:schemeClr val="tx1"/>
                </a:solidFill>
                <a:latin typeface="黑体" panose="02010609060101010101" pitchFamily="49" charset="-122"/>
                <a:ea typeface="黑体" panose="02010609060101010101" pitchFamily="49" charset="-122"/>
              </a:rPr>
              <a:t>什么标准可把投资分为直接投资和间接投资</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期限</a:t>
            </a:r>
            <a:r>
              <a:rPr lang="zh-CN" altLang="en-US" sz="2400" b="0" dirty="0" smtClean="0">
                <a:solidFill>
                  <a:schemeClr val="tx1"/>
                </a:solidFill>
                <a:latin typeface="黑体" panose="02010609060101010101" pitchFamily="49" charset="-122"/>
                <a:ea typeface="黑体" panose="02010609060101010101" pitchFamily="49" charset="-122"/>
              </a:rPr>
              <a:t>不同</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方式</a:t>
            </a:r>
            <a:r>
              <a:rPr lang="zh-CN" altLang="en-US" sz="2400" b="0" dirty="0" smtClean="0">
                <a:solidFill>
                  <a:srgbClr val="FF0000"/>
                </a:solidFill>
                <a:latin typeface="黑体" panose="02010609060101010101" pitchFamily="49" charset="-122"/>
                <a:ea typeface="黑体" panose="02010609060101010101" pitchFamily="49" charset="-122"/>
              </a:rPr>
              <a:t>不同</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收益的</a:t>
            </a:r>
            <a:r>
              <a:rPr lang="zh-CN" altLang="en-US" sz="2400" b="0" dirty="0" smtClean="0">
                <a:solidFill>
                  <a:schemeClr val="tx1"/>
                </a:solidFill>
                <a:latin typeface="黑体" panose="02010609060101010101" pitchFamily="49" charset="-122"/>
                <a:ea typeface="黑体" panose="02010609060101010101" pitchFamily="49" charset="-122"/>
              </a:rPr>
              <a:t>确定性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投资方向</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财务</a:t>
            </a:r>
            <a:r>
              <a:rPr lang="zh-CN" altLang="en-US" sz="2400" b="0" dirty="0">
                <a:solidFill>
                  <a:schemeClr val="tx1"/>
                </a:solidFill>
                <a:latin typeface="黑体" panose="02010609060101010101" pitchFamily="49" charset="-122"/>
                <a:ea typeface="黑体" panose="02010609060101010101" pitchFamily="49" charset="-122"/>
              </a:rPr>
              <a:t>管理中，长期投资又称为</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权益性</a:t>
            </a:r>
            <a:r>
              <a:rPr lang="zh-CN" altLang="en-US" sz="2400" b="0" dirty="0" smtClean="0">
                <a:solidFill>
                  <a:schemeClr val="tx1"/>
                </a:solidFill>
                <a:latin typeface="黑体" panose="02010609060101010101" pitchFamily="49" charset="-122"/>
                <a:ea typeface="黑体" panose="02010609060101010101" pitchFamily="49" charset="-122"/>
              </a:rPr>
              <a:t>投资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收益</a:t>
            </a:r>
            <a:r>
              <a:rPr lang="zh-CN" altLang="en-US" sz="2400" b="0" dirty="0" smtClean="0">
                <a:solidFill>
                  <a:schemeClr val="tx1"/>
                </a:solidFill>
                <a:latin typeface="黑体" panose="02010609060101010101" pitchFamily="49" charset="-122"/>
                <a:ea typeface="黑体" panose="02010609060101010101" pitchFamily="49" charset="-122"/>
              </a:rPr>
              <a:t>投资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直接</a:t>
            </a:r>
            <a:r>
              <a:rPr lang="zh-CN" altLang="en-US" sz="2400" b="0" dirty="0" smtClean="0">
                <a:solidFill>
                  <a:schemeClr val="tx1"/>
                </a:solidFill>
                <a:latin typeface="黑体" panose="02010609060101010101" pitchFamily="49" charset="-122"/>
                <a:ea typeface="黑体" panose="02010609060101010101" pitchFamily="49" charset="-122"/>
              </a:rPr>
              <a:t>投资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对外投资</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财务</a:t>
            </a:r>
            <a:r>
              <a:rPr lang="zh-CN" altLang="en-US" sz="2400" b="0" dirty="0">
                <a:solidFill>
                  <a:schemeClr val="tx1"/>
                </a:solidFill>
                <a:latin typeface="黑体" panose="02010609060101010101" pitchFamily="49" charset="-122"/>
                <a:ea typeface="黑体" panose="02010609060101010101" pitchFamily="49" charset="-122"/>
              </a:rPr>
              <a:t>管理中，长期投资又称为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权益性</a:t>
            </a:r>
            <a:r>
              <a:rPr lang="zh-CN" altLang="en-US" sz="2400" b="0" dirty="0" smtClean="0">
                <a:solidFill>
                  <a:srgbClr val="FF0000"/>
                </a:solidFill>
                <a:latin typeface="黑体" panose="02010609060101010101" pitchFamily="49" charset="-122"/>
                <a:ea typeface="黑体" panose="02010609060101010101" pitchFamily="49" charset="-122"/>
              </a:rPr>
              <a:t>投资</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收益</a:t>
            </a:r>
            <a:r>
              <a:rPr lang="zh-CN" altLang="en-US" sz="2400" b="0" dirty="0" smtClean="0">
                <a:solidFill>
                  <a:schemeClr val="tx1"/>
                </a:solidFill>
                <a:latin typeface="黑体" panose="02010609060101010101" pitchFamily="49" charset="-122"/>
                <a:ea typeface="黑体" panose="02010609060101010101" pitchFamily="49" charset="-122"/>
              </a:rPr>
              <a:t>投资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直接</a:t>
            </a:r>
            <a:r>
              <a:rPr lang="zh-CN" altLang="en-US" sz="2400" b="0" dirty="0" smtClean="0">
                <a:solidFill>
                  <a:schemeClr val="tx1"/>
                </a:solidFill>
                <a:latin typeface="黑体" panose="02010609060101010101" pitchFamily="49" charset="-122"/>
                <a:ea typeface="黑体" panose="02010609060101010101" pitchFamily="49" charset="-122"/>
              </a:rPr>
              <a:t>投资</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对外投资</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财务</a:t>
            </a:r>
            <a:r>
              <a:rPr lang="zh-CN" altLang="en-US" sz="2400" b="0" dirty="0">
                <a:solidFill>
                  <a:schemeClr val="tx1"/>
                </a:solidFill>
                <a:latin typeface="黑体" panose="02010609060101010101" pitchFamily="49" charset="-122"/>
                <a:ea typeface="黑体" panose="02010609060101010101" pitchFamily="49" charset="-122"/>
              </a:rPr>
              <a:t>管理中，投资管理的原则包括投资收益最大化原则和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投资流动性</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投资风险降低</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投资多样化</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投资平衡原则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财务</a:t>
            </a:r>
            <a:r>
              <a:rPr lang="zh-CN" altLang="en-US" sz="2400" b="0" dirty="0">
                <a:solidFill>
                  <a:schemeClr val="tx1"/>
                </a:solidFill>
                <a:latin typeface="黑体" panose="02010609060101010101" pitchFamily="49" charset="-122"/>
                <a:ea typeface="黑体" panose="02010609060101010101" pitchFamily="49" charset="-122"/>
              </a:rPr>
              <a:t>管理中，投资管理的原则包括投资收益最大化原则和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投资流动性</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投资风险降低</a:t>
            </a:r>
            <a:r>
              <a:rPr lang="zh-CN" altLang="en-US" sz="2400" b="0" dirty="0" smtClean="0">
                <a:solidFill>
                  <a:srgbClr val="FF0000"/>
                </a:solidFill>
                <a:latin typeface="黑体" panose="02010609060101010101" pitchFamily="49" charset="-122"/>
                <a:ea typeface="黑体" panose="02010609060101010101" pitchFamily="49" charset="-122"/>
              </a:rPr>
              <a:t>原则</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投资多样化</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投资平衡原则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投资决策程序的第一步是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设计投资</a:t>
            </a:r>
            <a:r>
              <a:rPr lang="zh-CN" altLang="en-US" sz="2400" b="0" dirty="0" smtClean="0">
                <a:solidFill>
                  <a:schemeClr val="tx1"/>
                </a:solidFill>
                <a:latin typeface="黑体" panose="02010609060101010101" pitchFamily="49" charset="-122"/>
                <a:ea typeface="黑体" panose="02010609060101010101" pitchFamily="49" charset="-122"/>
              </a:rPr>
              <a:t>方案</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明确投资项目</a:t>
            </a:r>
            <a:r>
              <a:rPr lang="zh-CN" altLang="en-US" sz="2400" b="0" dirty="0" smtClean="0">
                <a:solidFill>
                  <a:schemeClr val="tx1"/>
                </a:solidFill>
                <a:latin typeface="黑体" panose="02010609060101010101" pitchFamily="49" charset="-122"/>
                <a:ea typeface="黑体" panose="02010609060101010101" pitchFamily="49" charset="-122"/>
              </a:rPr>
              <a:t>条件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市场分析与</a:t>
            </a:r>
            <a:r>
              <a:rPr lang="zh-CN" altLang="en-US" sz="2400" b="0" dirty="0" smtClean="0">
                <a:solidFill>
                  <a:schemeClr val="tx1"/>
                </a:solidFill>
                <a:latin typeface="黑体" panose="02010609060101010101" pitchFamily="49" charset="-122"/>
                <a:ea typeface="黑体" panose="02010609060101010101" pitchFamily="49" charset="-122"/>
              </a:rPr>
              <a:t>预测</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对投资方案进行可行性研究</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投资决策程序的第一步是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1604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设计投资</a:t>
            </a:r>
            <a:r>
              <a:rPr lang="zh-CN" altLang="en-US" sz="2400" b="0" dirty="0" smtClean="0">
                <a:solidFill>
                  <a:schemeClr val="tx1"/>
                </a:solidFill>
                <a:latin typeface="黑体" panose="02010609060101010101" pitchFamily="49" charset="-122"/>
                <a:ea typeface="黑体" panose="02010609060101010101" pitchFamily="49" charset="-122"/>
              </a:rPr>
              <a:t>方案</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明确投资项目</a:t>
            </a:r>
            <a:r>
              <a:rPr lang="zh-CN" altLang="en-US" sz="2400" b="0" dirty="0" smtClean="0">
                <a:solidFill>
                  <a:schemeClr val="tx1"/>
                </a:solidFill>
                <a:latin typeface="黑体" panose="02010609060101010101" pitchFamily="49" charset="-122"/>
                <a:ea typeface="黑体" panose="02010609060101010101" pitchFamily="49" charset="-122"/>
              </a:rPr>
              <a:t>条件</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市场分析与</a:t>
            </a:r>
            <a:r>
              <a:rPr lang="zh-CN" altLang="en-US" sz="2400" b="0" dirty="0" smtClean="0">
                <a:solidFill>
                  <a:srgbClr val="FF0000"/>
                </a:solidFill>
                <a:latin typeface="黑体" panose="02010609060101010101" pitchFamily="49" charset="-122"/>
                <a:ea typeface="黑体" panose="02010609060101010101" pitchFamily="49" charset="-122"/>
              </a:rPr>
              <a:t>预测</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对投资方案进行可行性研究</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投资</a:t>
            </a:r>
            <a:r>
              <a:rPr lang="zh-CN" altLang="en-US" sz="2400" b="0" dirty="0">
                <a:solidFill>
                  <a:schemeClr val="tx1"/>
                </a:solidFill>
                <a:latin typeface="黑体" panose="02010609060101010101" pitchFamily="49" charset="-122"/>
                <a:ea typeface="黑体" panose="02010609060101010101" pitchFamily="49" charset="-122"/>
              </a:rPr>
              <a:t>决策方法中的静态分析方法可以分为回收期法、投资收益率法和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净收益</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净现值</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内部收益</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比率分析法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6.3.2.1</a:t>
            </a:r>
            <a:r>
              <a:rPr lang="zh-CN" altLang="en-US" sz="2800" b="0" dirty="0" smtClean="0">
                <a:solidFill>
                  <a:schemeClr val="tx1"/>
                </a:solidFill>
                <a:latin typeface="黑体" panose="02010609060101010101" pitchFamily="49" charset="-122"/>
                <a:ea typeface="黑体" panose="02010609060101010101" pitchFamily="49" charset="-122"/>
                <a:sym typeface="+mn-ea"/>
              </a:rPr>
              <a:t> 敏捷</a:t>
            </a:r>
            <a:r>
              <a:rPr lang="zh-CN" altLang="en-US" sz="2800" b="0" dirty="0">
                <a:solidFill>
                  <a:schemeClr val="tx1"/>
                </a:solidFill>
                <a:latin typeface="黑体" panose="02010609060101010101" pitchFamily="49" charset="-122"/>
                <a:ea typeface="黑体" panose="02010609060101010101" pitchFamily="49" charset="-122"/>
                <a:sym typeface="+mn-ea"/>
              </a:rPr>
              <a:t>制造涉及的</a:t>
            </a:r>
            <a:r>
              <a:rPr lang="en-US" altLang="zh-CN" sz="2800" b="0" dirty="0">
                <a:solidFill>
                  <a:schemeClr val="tx1"/>
                </a:solidFill>
                <a:latin typeface="黑体" panose="02010609060101010101" pitchFamily="49" charset="-122"/>
                <a:ea typeface="黑体" panose="02010609060101010101" pitchFamily="49" charset="-122"/>
                <a:sym typeface="+mn-ea"/>
              </a:rPr>
              <a:t>6</a:t>
            </a:r>
            <a:r>
              <a:rPr lang="zh-CN" altLang="en-US" sz="2800" b="0" dirty="0">
                <a:solidFill>
                  <a:schemeClr val="tx1"/>
                </a:solidFill>
                <a:latin typeface="黑体" panose="02010609060101010101" pitchFamily="49" charset="-122"/>
                <a:ea typeface="黑体" panose="02010609060101010101" pitchFamily="49" charset="-122"/>
                <a:sym typeface="+mn-ea"/>
              </a:rPr>
              <a:t>个领域</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12" name="下箭头标注 11"/>
          <p:cNvSpPr/>
          <p:nvPr/>
        </p:nvSpPr>
        <p:spPr>
          <a:xfrm>
            <a:off x="7150641" y="2415273"/>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技术角度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3" name="下箭头标注 12"/>
          <p:cNvSpPr/>
          <p:nvPr/>
        </p:nvSpPr>
        <p:spPr>
          <a:xfrm>
            <a:off x="2638605" y="2415273"/>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企业结构、管理层次</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6.3.2</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制造的概念</a:t>
            </a:r>
            <a:endParaRPr lang="zh-CN" altLang="zh-CN" kern="100" dirty="0">
              <a:effectLst/>
              <a:latin typeface="DengXian" charset="-122"/>
              <a:ea typeface="DengXian" charset="-122"/>
              <a:cs typeface="Times New Roman" charset="0"/>
            </a:endParaRPr>
          </a:p>
        </p:txBody>
      </p:sp>
      <p:graphicFrame>
        <p:nvGraphicFramePr>
          <p:cNvPr id="22"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3828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32186"/>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投资</a:t>
            </a:r>
            <a:r>
              <a:rPr lang="zh-CN" altLang="en-US" sz="2400" b="0" dirty="0">
                <a:solidFill>
                  <a:schemeClr val="tx1"/>
                </a:solidFill>
                <a:latin typeface="黑体" panose="02010609060101010101" pitchFamily="49" charset="-122"/>
                <a:ea typeface="黑体" panose="02010609060101010101" pitchFamily="49" charset="-122"/>
              </a:rPr>
              <a:t>决策方法中的静态分析方法可以分为回收期法、投资收益率法和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1210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净收益</a:t>
            </a:r>
            <a:r>
              <a:rPr lang="zh-CN" altLang="en-US" sz="2400" b="0" dirty="0" smtClean="0">
                <a:solidFill>
                  <a:srgbClr val="FF0000"/>
                </a:solidFill>
                <a:latin typeface="黑体" panose="02010609060101010101" pitchFamily="49" charset="-122"/>
                <a:ea typeface="黑体" panose="02010609060101010101" pitchFamily="49" charset="-122"/>
              </a:rPr>
              <a:t>法</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净现值</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内部收益</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比率分析法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6.3.2.1</a:t>
            </a:r>
            <a:r>
              <a:rPr lang="zh-CN" altLang="en-US" sz="2800" b="0" dirty="0" smtClean="0">
                <a:solidFill>
                  <a:schemeClr val="tx1"/>
                </a:solidFill>
                <a:latin typeface="黑体" panose="02010609060101010101" pitchFamily="49" charset="-122"/>
                <a:ea typeface="黑体" panose="02010609060101010101" pitchFamily="49" charset="-122"/>
                <a:sym typeface="+mn-ea"/>
              </a:rPr>
              <a:t> 敏捷</a:t>
            </a:r>
            <a:r>
              <a:rPr lang="zh-CN" altLang="en-US" sz="2800" b="0" dirty="0">
                <a:solidFill>
                  <a:schemeClr val="tx1"/>
                </a:solidFill>
                <a:latin typeface="黑体" panose="02010609060101010101" pitchFamily="49" charset="-122"/>
                <a:ea typeface="黑体" panose="02010609060101010101" pitchFamily="49" charset="-122"/>
                <a:sym typeface="+mn-ea"/>
              </a:rPr>
              <a:t>制造涉及的</a:t>
            </a:r>
            <a:r>
              <a:rPr lang="en-US" altLang="zh-CN" sz="2800" b="0" dirty="0">
                <a:solidFill>
                  <a:schemeClr val="tx1"/>
                </a:solidFill>
                <a:latin typeface="黑体" panose="02010609060101010101" pitchFamily="49" charset="-122"/>
                <a:ea typeface="黑体" panose="02010609060101010101" pitchFamily="49" charset="-122"/>
                <a:sym typeface="+mn-ea"/>
              </a:rPr>
              <a:t>6</a:t>
            </a:r>
            <a:r>
              <a:rPr lang="zh-CN" altLang="en-US" sz="2800" b="0" dirty="0">
                <a:solidFill>
                  <a:schemeClr val="tx1"/>
                </a:solidFill>
                <a:latin typeface="黑体" panose="02010609060101010101" pitchFamily="49" charset="-122"/>
                <a:ea typeface="黑体" panose="02010609060101010101" pitchFamily="49" charset="-122"/>
                <a:sym typeface="+mn-ea"/>
              </a:rPr>
              <a:t>个领域</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7" name="任意多边形 6"/>
          <p:cNvSpPr/>
          <p:nvPr/>
        </p:nvSpPr>
        <p:spPr>
          <a:xfrm>
            <a:off x="1740603" y="4388196"/>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人力资源管理</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任意多边形 7"/>
          <p:cNvSpPr/>
          <p:nvPr/>
        </p:nvSpPr>
        <p:spPr>
          <a:xfrm>
            <a:off x="1740603" y="3559513"/>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chemeClr val="accent2"/>
          </a:solid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虚拟企业</a:t>
            </a:r>
          </a:p>
        </p:txBody>
      </p:sp>
      <p:sp>
        <p:nvSpPr>
          <p:cNvPr id="9" name="任意多边形 8"/>
          <p:cNvSpPr/>
          <p:nvPr/>
        </p:nvSpPr>
        <p:spPr>
          <a:xfrm>
            <a:off x="1740603" y="5217535"/>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法律障碍</a:t>
            </a:r>
          </a:p>
        </p:txBody>
      </p:sp>
      <p:sp>
        <p:nvSpPr>
          <p:cNvPr id="12" name="下箭头标注 11"/>
          <p:cNvSpPr/>
          <p:nvPr/>
        </p:nvSpPr>
        <p:spPr>
          <a:xfrm>
            <a:off x="7150641" y="2415273"/>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技术角度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3" name="下箭头标注 12"/>
          <p:cNvSpPr/>
          <p:nvPr/>
        </p:nvSpPr>
        <p:spPr>
          <a:xfrm>
            <a:off x="2638605" y="2415273"/>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企业结构、管理层次</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6.3.2</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制造的概念</a:t>
            </a:r>
            <a:endParaRPr lang="zh-CN" altLang="zh-CN" kern="100" dirty="0">
              <a:effectLst/>
              <a:latin typeface="DengXian" charset="-122"/>
              <a:ea typeface="DengXian" charset="-122"/>
              <a:cs typeface="Times New Roman" charset="0"/>
            </a:endParaRPr>
          </a:p>
        </p:txBody>
      </p:sp>
      <p:graphicFrame>
        <p:nvGraphicFramePr>
          <p:cNvPr id="22"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340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6.3.2.1</a:t>
            </a:r>
            <a:r>
              <a:rPr lang="zh-CN" altLang="en-US" sz="2800" b="0" dirty="0" smtClean="0">
                <a:solidFill>
                  <a:schemeClr val="tx1"/>
                </a:solidFill>
                <a:latin typeface="黑体" panose="02010609060101010101" pitchFamily="49" charset="-122"/>
                <a:ea typeface="黑体" panose="02010609060101010101" pitchFamily="49" charset="-122"/>
                <a:sym typeface="+mn-ea"/>
              </a:rPr>
              <a:t> 敏捷</a:t>
            </a:r>
            <a:r>
              <a:rPr lang="zh-CN" altLang="en-US" sz="2800" b="0" dirty="0">
                <a:solidFill>
                  <a:schemeClr val="tx1"/>
                </a:solidFill>
                <a:latin typeface="黑体" panose="02010609060101010101" pitchFamily="49" charset="-122"/>
                <a:ea typeface="黑体" panose="02010609060101010101" pitchFamily="49" charset="-122"/>
                <a:sym typeface="+mn-ea"/>
              </a:rPr>
              <a:t>制造涉及的</a:t>
            </a:r>
            <a:r>
              <a:rPr lang="en-US" altLang="zh-CN" sz="2800" b="0" dirty="0">
                <a:solidFill>
                  <a:schemeClr val="tx1"/>
                </a:solidFill>
                <a:latin typeface="黑体" panose="02010609060101010101" pitchFamily="49" charset="-122"/>
                <a:ea typeface="黑体" panose="02010609060101010101" pitchFamily="49" charset="-122"/>
                <a:sym typeface="+mn-ea"/>
              </a:rPr>
              <a:t>6</a:t>
            </a:r>
            <a:r>
              <a:rPr lang="zh-CN" altLang="en-US" sz="2800" b="0" dirty="0">
                <a:solidFill>
                  <a:schemeClr val="tx1"/>
                </a:solidFill>
                <a:latin typeface="黑体" panose="02010609060101010101" pitchFamily="49" charset="-122"/>
                <a:ea typeface="黑体" panose="02010609060101010101" pitchFamily="49" charset="-122"/>
                <a:sym typeface="+mn-ea"/>
              </a:rPr>
              <a:t>个领域</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6" name="任意多边形 5"/>
          <p:cNvSpPr/>
          <p:nvPr/>
        </p:nvSpPr>
        <p:spPr>
          <a:xfrm>
            <a:off x="6405039" y="3559513"/>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集成产品与过程开发</a:t>
            </a:r>
            <a:r>
              <a:rPr lang="en-US" altLang="zh-CN" sz="2000" dirty="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chemeClr val="tx1"/>
                </a:solidFill>
                <a:latin typeface="手札体-简粗体" panose="03000700000000000000" pitchFamily="66" charset="-122"/>
                <a:ea typeface="手札体-简粗体" panose="03000700000000000000" pitchFamily="66" charset="-122"/>
              </a:rPr>
              <a:t>并行过程</a:t>
            </a:r>
          </a:p>
        </p:txBody>
      </p:sp>
      <p:sp>
        <p:nvSpPr>
          <p:cNvPr id="7" name="任意多边形 6"/>
          <p:cNvSpPr/>
          <p:nvPr/>
        </p:nvSpPr>
        <p:spPr>
          <a:xfrm>
            <a:off x="1740603" y="4388196"/>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smtClean="0">
                <a:solidFill>
                  <a:schemeClr val="tx1"/>
                </a:solidFill>
                <a:latin typeface="手札体-简粗体" panose="03000700000000000000" pitchFamily="66" charset="-122"/>
                <a:ea typeface="手札体-简粗体" panose="03000700000000000000" pitchFamily="66" charset="-122"/>
              </a:rPr>
              <a:t>人力资源管理</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任意多边形 7"/>
          <p:cNvSpPr/>
          <p:nvPr/>
        </p:nvSpPr>
        <p:spPr>
          <a:xfrm>
            <a:off x="1740603" y="3559513"/>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chemeClr val="accent2"/>
          </a:solid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虚拟企业</a:t>
            </a:r>
          </a:p>
        </p:txBody>
      </p:sp>
      <p:sp>
        <p:nvSpPr>
          <p:cNvPr id="9" name="任意多边形 8"/>
          <p:cNvSpPr/>
          <p:nvPr/>
        </p:nvSpPr>
        <p:spPr>
          <a:xfrm>
            <a:off x="1740603" y="5217535"/>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法律障碍</a:t>
            </a:r>
          </a:p>
        </p:txBody>
      </p:sp>
      <p:sp>
        <p:nvSpPr>
          <p:cNvPr id="10" name="任意多边形 9"/>
          <p:cNvSpPr/>
          <p:nvPr/>
        </p:nvSpPr>
        <p:spPr>
          <a:xfrm>
            <a:off x="6405039" y="4410117"/>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过程与设备</a:t>
            </a:r>
          </a:p>
        </p:txBody>
      </p:sp>
      <p:sp>
        <p:nvSpPr>
          <p:cNvPr id="11" name="任意多边形 10"/>
          <p:cNvSpPr/>
          <p:nvPr/>
        </p:nvSpPr>
        <p:spPr>
          <a:xfrm>
            <a:off x="6405039" y="5217534"/>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信息与控制</a:t>
            </a:r>
          </a:p>
        </p:txBody>
      </p:sp>
      <p:sp>
        <p:nvSpPr>
          <p:cNvPr id="12" name="下箭头标注 11"/>
          <p:cNvSpPr/>
          <p:nvPr/>
        </p:nvSpPr>
        <p:spPr>
          <a:xfrm>
            <a:off x="7150641" y="2415273"/>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技术角度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3" name="下箭头标注 12"/>
          <p:cNvSpPr/>
          <p:nvPr/>
        </p:nvSpPr>
        <p:spPr>
          <a:xfrm>
            <a:off x="2638605" y="2415273"/>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企业结构、管理层次</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6.3.2</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制造的概念</a:t>
            </a:r>
            <a:endParaRPr lang="zh-CN" altLang="zh-CN" kern="100" dirty="0">
              <a:effectLst/>
              <a:latin typeface="DengXian" charset="-122"/>
              <a:ea typeface="DengXian" charset="-122"/>
              <a:cs typeface="Times New Roman" charset="0"/>
            </a:endParaRPr>
          </a:p>
        </p:txBody>
      </p:sp>
      <p:graphicFrame>
        <p:nvGraphicFramePr>
          <p:cNvPr id="22"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7796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6.3.3.1</a:t>
            </a:r>
            <a:r>
              <a:rPr lang="zh-CN" altLang="en-US" sz="2800" b="0" dirty="0" smtClean="0">
                <a:solidFill>
                  <a:schemeClr val="tx1"/>
                </a:solidFill>
                <a:latin typeface="黑体" panose="02010609060101010101" pitchFamily="49" charset="-122"/>
                <a:ea typeface="黑体" panose="02010609060101010101" pitchFamily="49" charset="-122"/>
                <a:sym typeface="+mn-ea"/>
              </a:rPr>
              <a:t> 虚拟企业的概念（</a:t>
            </a:r>
            <a:r>
              <a:rPr lang="zh-CN" altLang="en-US" sz="2800" b="0" dirty="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5" name="TextBox 4"/>
          <p:cNvSpPr txBox="1"/>
          <p:nvPr/>
        </p:nvSpPr>
        <p:spPr>
          <a:xfrm>
            <a:off x="1135025" y="2138093"/>
            <a:ext cx="5882463" cy="1515800"/>
          </a:xfrm>
          <a:prstGeom prst="rect">
            <a:avLst/>
          </a:prstGeom>
          <a:noFill/>
        </p:spPr>
        <p:txBody>
          <a:bodyPr wrap="square" rtlCol="0">
            <a:spAutoFit/>
          </a:bodyPr>
          <a:lstStyle/>
          <a:p>
            <a:pPr>
              <a:lnSpc>
                <a:spcPts val="3700"/>
              </a:lnSpc>
              <a:spcAft>
                <a:spcPts val="600"/>
              </a:spcAft>
            </a:pPr>
            <a:r>
              <a:rPr lang="zh-CN" altLang="en-US" sz="2400" dirty="0" smtClean="0">
                <a:latin typeface="手札体-简粗体" panose="03000700000000000000" pitchFamily="66" charset="-122"/>
                <a:ea typeface="手札体-简粗体" panose="03000700000000000000" pitchFamily="66" charset="-122"/>
              </a:rPr>
              <a:t>虚</a:t>
            </a:r>
            <a:r>
              <a:rPr lang="zh-CN" altLang="en-US" sz="2400" dirty="0">
                <a:latin typeface="手札体-简粗体" panose="03000700000000000000" pitchFamily="66" charset="-122"/>
                <a:ea typeface="手札体-简粗体" panose="03000700000000000000" pitchFamily="66" charset="-122"/>
              </a:rPr>
              <a:t>拟企业是</a:t>
            </a:r>
            <a:r>
              <a:rPr lang="zh-CN" altLang="en-US" sz="2400" dirty="0">
                <a:solidFill>
                  <a:srgbClr val="FF0000"/>
                </a:solidFill>
                <a:latin typeface="手札体-简粗体" panose="03000700000000000000" pitchFamily="66" charset="-122"/>
                <a:ea typeface="手札体-简粗体" panose="03000700000000000000" pitchFamily="66" charset="-122"/>
              </a:rPr>
              <a:t>临时性</a:t>
            </a:r>
            <a:r>
              <a:rPr lang="zh-CN" altLang="en-US" sz="2400" dirty="0" smtClean="0">
                <a:solidFill>
                  <a:srgbClr val="FF0000"/>
                </a:solidFill>
                <a:latin typeface="手札体-简粗体" panose="03000700000000000000" pitchFamily="66" charset="-122"/>
                <a:ea typeface="手札体-简粗体" panose="03000700000000000000" pitchFamily="66" charset="-122"/>
              </a:rPr>
              <a:t>企业</a:t>
            </a:r>
            <a:r>
              <a:rPr lang="en-US" altLang="zh-CN" sz="2400" dirty="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因此也</a:t>
            </a:r>
            <a:r>
              <a:rPr lang="zh-CN" altLang="en-US" sz="2400" dirty="0">
                <a:latin typeface="手札体-简粗体" panose="03000700000000000000" pitchFamily="66" charset="-122"/>
                <a:ea typeface="手札体-简粗体" panose="03000700000000000000" pitchFamily="66" charset="-122"/>
              </a:rPr>
              <a:t>叫</a:t>
            </a:r>
            <a:r>
              <a:rPr lang="zh-CN" altLang="en-US" sz="2400" dirty="0">
                <a:solidFill>
                  <a:srgbClr val="FF0000"/>
                </a:solidFill>
                <a:latin typeface="手札体-简粗体" panose="03000700000000000000" pitchFamily="66" charset="-122"/>
                <a:ea typeface="手札体-简粗体" panose="03000700000000000000" pitchFamily="66" charset="-122"/>
              </a:rPr>
              <a:t>动态</a:t>
            </a:r>
            <a:r>
              <a:rPr lang="zh-CN" altLang="en-US" sz="2400" dirty="0" smtClean="0">
                <a:solidFill>
                  <a:srgbClr val="FF0000"/>
                </a:solidFill>
                <a:latin typeface="手札体-简粗体" panose="03000700000000000000" pitchFamily="66" charset="-122"/>
                <a:ea typeface="手札体-简粗体" panose="03000700000000000000" pitchFamily="66" charset="-122"/>
              </a:rPr>
              <a:t>联盟</a:t>
            </a:r>
            <a:r>
              <a:rPr lang="zh-CN" altLang="en-US" sz="2400" dirty="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是</a:t>
            </a:r>
            <a:r>
              <a:rPr lang="zh-CN" altLang="en-US" sz="2400" dirty="0">
                <a:latin typeface="手札体-简粗体" panose="03000700000000000000" pitchFamily="66" charset="-122"/>
                <a:ea typeface="手札体-简粗体" panose="03000700000000000000" pitchFamily="66" charset="-122"/>
              </a:rPr>
              <a:t>敏捷制造模式中</a:t>
            </a:r>
            <a:r>
              <a:rPr lang="zh-CN" altLang="en-US" sz="2400" dirty="0">
                <a:solidFill>
                  <a:srgbClr val="FF0000"/>
                </a:solidFill>
                <a:latin typeface="手札体-简粗体" panose="03000700000000000000" pitchFamily="66" charset="-122"/>
                <a:ea typeface="手札体-简粗体" panose="03000700000000000000" pitchFamily="66" charset="-122"/>
              </a:rPr>
              <a:t>基础和核心的组织形式</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p:txBody>
      </p:sp>
      <p:graphicFrame>
        <p:nvGraphicFramePr>
          <p:cNvPr id="6" name="图示 5"/>
          <p:cNvGraphicFramePr/>
          <p:nvPr/>
        </p:nvGraphicFramePr>
        <p:xfrm>
          <a:off x="6532190" y="2138092"/>
          <a:ext cx="5473092" cy="4262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矩形 13"/>
          <p:cNvSpPr/>
          <p:nvPr/>
        </p:nvSpPr>
        <p:spPr>
          <a:xfrm>
            <a:off x="61545" y="158732"/>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6.3.3.1</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企业的概念</a:t>
            </a:r>
            <a:endParaRPr lang="zh-CN" altLang="zh-CN" kern="100" dirty="0">
              <a:effectLst/>
              <a:latin typeface="DengXian" charset="-122"/>
              <a:ea typeface="DengXian" charset="-122"/>
              <a:cs typeface="Times New Roman" charset="0"/>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56272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graphicFrame>
        <p:nvGraphicFramePr>
          <p:cNvPr id="5" name="表格 4"/>
          <p:cNvGraphicFramePr>
            <a:graphicFrameLocks noGrp="1"/>
          </p:cNvGraphicFramePr>
          <p:nvPr>
            <p:extLst/>
          </p:nvPr>
        </p:nvGraphicFramePr>
        <p:xfrm>
          <a:off x="1424762" y="2470669"/>
          <a:ext cx="9537404" cy="3554075"/>
        </p:xfrm>
        <a:graphic>
          <a:graphicData uri="http://schemas.openxmlformats.org/drawingml/2006/table">
            <a:tbl>
              <a:tblPr firstRow="1" bandRow="1">
                <a:tableStyleId>{5940675A-B579-460E-94D1-54222C63F5DA}</a:tableStyleId>
              </a:tblPr>
              <a:tblGrid>
                <a:gridCol w="4603898"/>
                <a:gridCol w="4933506"/>
              </a:tblGrid>
              <a:tr h="729731">
                <a:tc>
                  <a:txBody>
                    <a:bodyPr/>
                    <a:lstStyle/>
                    <a:p>
                      <a:pPr algn="ctr"/>
                      <a:r>
                        <a:rPr lang="zh-CN" altLang="en-US" sz="2400" dirty="0" smtClean="0">
                          <a:latin typeface="手札体-简粗体" panose="03000700000000000000" pitchFamily="66" charset="-122"/>
                          <a:ea typeface="手札体-简粗体" panose="03000700000000000000" pitchFamily="66" charset="-122"/>
                        </a:rPr>
                        <a:t>虚拟企业</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latin typeface="手札体-简粗体" panose="03000700000000000000" pitchFamily="66" charset="-122"/>
                          <a:ea typeface="手札体-简粗体" panose="03000700000000000000" pitchFamily="66" charset="-122"/>
                        </a:rPr>
                        <a:t>组织结构柔性化</a:t>
                      </a:r>
                    </a:p>
                  </a:txBody>
                  <a:tcPr anchor="ctr">
                    <a:solidFill>
                      <a:schemeClr val="accent2">
                        <a:lumMod val="40000"/>
                        <a:lumOff val="60000"/>
                      </a:schemeClr>
                    </a:solidFill>
                  </a:tcPr>
                </a:tc>
              </a:tr>
              <a:tr h="941448">
                <a:tc>
                  <a:txBody>
                    <a:bodyPr/>
                    <a:lstStyle/>
                    <a:p>
                      <a:pPr algn="ctr"/>
                      <a:r>
                        <a:rPr lang="zh-CN" altLang="en-US" sz="2000" dirty="0" smtClean="0">
                          <a:latin typeface="手札体-简粗体" panose="03000700000000000000" pitchFamily="66" charset="-122"/>
                          <a:ea typeface="手札体-简粗体" panose="03000700000000000000" pitchFamily="66" charset="-122"/>
                        </a:rPr>
                        <a:t>由公司内部不同部门或不同公司组成</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ctr"/>
                      <a:endParaRPr lang="zh-CN" altLang="en-US" sz="2000" dirty="0">
                        <a:latin typeface="手札体-简粗体" panose="03000700000000000000" pitchFamily="66" charset="-122"/>
                        <a:ea typeface="手札体-简粗体" panose="03000700000000000000" pitchFamily="66" charset="-122"/>
                      </a:endParaRPr>
                    </a:p>
                  </a:txBody>
                  <a:tcPr anchor="ctr"/>
                </a:tc>
              </a:tr>
              <a:tr h="941448">
                <a:tc>
                  <a:txBody>
                    <a:bodyPr/>
                    <a:lstStyle/>
                    <a:p>
                      <a:pPr algn="ctr"/>
                      <a:r>
                        <a:rPr lang="zh-CN" altLang="en-US" sz="2000" dirty="0" smtClean="0">
                          <a:latin typeface="手札体-简粗体" panose="03000700000000000000" pitchFamily="66" charset="-122"/>
                          <a:ea typeface="手札体-简粗体" panose="03000700000000000000" pitchFamily="66" charset="-122"/>
                        </a:rPr>
                        <a:t>具有敏捷性</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ctr"/>
                      <a:endParaRPr lang="zh-CN" altLang="en-US" sz="2000" dirty="0">
                        <a:latin typeface="手札体-简粗体" panose="03000700000000000000" pitchFamily="66" charset="-122"/>
                        <a:ea typeface="手札体-简粗体" panose="03000700000000000000" pitchFamily="66" charset="-122"/>
                      </a:endParaRPr>
                    </a:p>
                  </a:txBody>
                  <a:tcPr anchor="ctr"/>
                </a:tc>
              </a:tr>
              <a:tr h="94144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手札体-简粗体" panose="03000700000000000000" pitchFamily="66" charset="-122"/>
                          <a:ea typeface="手札体-简粗体" panose="03000700000000000000" pitchFamily="66" charset="-122"/>
                        </a:rPr>
                        <a:t>临时性企业</a:t>
                      </a:r>
                    </a:p>
                  </a:txBody>
                  <a:tcPr anchor="ctr"/>
                </a:tc>
                <a:tc>
                  <a:txBody>
                    <a:bodyPr/>
                    <a:lstStyle/>
                    <a:p>
                      <a:pPr algn="ctr"/>
                      <a:endParaRPr lang="zh-CN" altLang="en-US" sz="20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6" name="椭圆 5"/>
          <p:cNvSpPr/>
          <p:nvPr/>
        </p:nvSpPr>
        <p:spPr>
          <a:xfrm>
            <a:off x="5456704" y="2271296"/>
            <a:ext cx="1146783" cy="107796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手札体-简粗体" panose="03000700000000000000" pitchFamily="66" charset="-122"/>
                <a:ea typeface="手札体-简粗体" panose="03000700000000000000" pitchFamily="66" charset="-122"/>
              </a:rPr>
              <a:t>VS</a:t>
            </a:r>
            <a:endParaRPr lang="zh-CN" altLang="en-US" sz="2800" dirty="0">
              <a:solidFill>
                <a:schemeClr val="tx1"/>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61545" y="158732"/>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6.3.3.1</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企业的概念</a:t>
            </a:r>
            <a:endParaRPr lang="zh-CN" altLang="zh-CN" kern="100" dirty="0">
              <a:effectLst/>
              <a:latin typeface="DengXian" charset="-122"/>
              <a:ea typeface="DengXian" charset="-122"/>
              <a:cs typeface="Times New Roman" charset="0"/>
            </a:endParaRPr>
          </a:p>
        </p:txBody>
      </p:sp>
      <p:graphicFrame>
        <p:nvGraphicFramePr>
          <p:cNvPr id="24"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文本框 2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6.3.3.1</a:t>
            </a:r>
            <a:r>
              <a:rPr lang="zh-CN" altLang="en-US" sz="2800" b="0" dirty="0" smtClean="0">
                <a:solidFill>
                  <a:schemeClr val="tx1"/>
                </a:solidFill>
                <a:latin typeface="黑体" panose="02010609060101010101" pitchFamily="49" charset="-122"/>
                <a:ea typeface="黑体" panose="02010609060101010101" pitchFamily="49" charset="-122"/>
                <a:sym typeface="+mn-ea"/>
              </a:rPr>
              <a:t> 虚拟企业的概念（</a:t>
            </a:r>
            <a:r>
              <a:rPr lang="zh-CN" altLang="en-US" sz="2800" b="0" dirty="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39915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graphicFrame>
        <p:nvGraphicFramePr>
          <p:cNvPr id="5" name="表格 4"/>
          <p:cNvGraphicFramePr>
            <a:graphicFrameLocks noGrp="1"/>
          </p:cNvGraphicFramePr>
          <p:nvPr/>
        </p:nvGraphicFramePr>
        <p:xfrm>
          <a:off x="1424762" y="2470669"/>
          <a:ext cx="9537404" cy="3554075"/>
        </p:xfrm>
        <a:graphic>
          <a:graphicData uri="http://schemas.openxmlformats.org/drawingml/2006/table">
            <a:tbl>
              <a:tblPr firstRow="1" bandRow="1">
                <a:tableStyleId>{5940675A-B579-460E-94D1-54222C63F5DA}</a:tableStyleId>
              </a:tblPr>
              <a:tblGrid>
                <a:gridCol w="4603898"/>
                <a:gridCol w="4933506"/>
              </a:tblGrid>
              <a:tr h="729731">
                <a:tc>
                  <a:txBody>
                    <a:bodyPr/>
                    <a:lstStyle/>
                    <a:p>
                      <a:pPr algn="ctr"/>
                      <a:r>
                        <a:rPr lang="zh-CN" altLang="en-US" sz="2400" dirty="0" smtClean="0">
                          <a:latin typeface="手札体-简粗体" panose="03000700000000000000" pitchFamily="66" charset="-122"/>
                          <a:ea typeface="手札体-简粗体" panose="03000700000000000000" pitchFamily="66" charset="-122"/>
                        </a:rPr>
                        <a:t>虚拟企业</a:t>
                      </a:r>
                      <a:endParaRPr lang="zh-CN" altLang="en-US" sz="2400" dirty="0">
                        <a:latin typeface="手札体-简粗体" panose="03000700000000000000" pitchFamily="66" charset="-122"/>
                        <a:ea typeface="手札体-简粗体" panose="03000700000000000000" pitchFamily="66" charset="-122"/>
                      </a:endParaRPr>
                    </a:p>
                  </a:txBody>
                  <a:tcPr anchor="ct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latin typeface="手札体-简粗体" panose="03000700000000000000" pitchFamily="66" charset="-122"/>
                          <a:ea typeface="手札体-简粗体" panose="03000700000000000000" pitchFamily="66" charset="-122"/>
                        </a:rPr>
                        <a:t>组织结构柔性化</a:t>
                      </a:r>
                    </a:p>
                  </a:txBody>
                  <a:tcPr anchor="ctr">
                    <a:solidFill>
                      <a:schemeClr val="accent2">
                        <a:lumMod val="40000"/>
                        <a:lumOff val="60000"/>
                      </a:schemeClr>
                    </a:solidFill>
                  </a:tcPr>
                </a:tc>
              </a:tr>
              <a:tr h="941448">
                <a:tc>
                  <a:txBody>
                    <a:bodyPr/>
                    <a:lstStyle/>
                    <a:p>
                      <a:pPr algn="ctr"/>
                      <a:r>
                        <a:rPr lang="zh-CN" altLang="en-US" sz="2000" dirty="0" smtClean="0">
                          <a:latin typeface="手札体-简粗体" panose="03000700000000000000" pitchFamily="66" charset="-122"/>
                          <a:ea typeface="手札体-简粗体" panose="03000700000000000000" pitchFamily="66" charset="-122"/>
                        </a:rPr>
                        <a:t>由公司内部不同部门或不同公司组成</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2000" dirty="0" smtClean="0">
                          <a:latin typeface="手札体-简粗体" panose="03000700000000000000" pitchFamily="66" charset="-122"/>
                          <a:ea typeface="手札体-简粗体" panose="03000700000000000000" pitchFamily="66" charset="-122"/>
                        </a:rPr>
                        <a:t>只在组织内部</a:t>
                      </a:r>
                      <a:endParaRPr lang="zh-CN" altLang="en-US" sz="2000" dirty="0">
                        <a:latin typeface="手札体-简粗体" panose="03000700000000000000" pitchFamily="66" charset="-122"/>
                        <a:ea typeface="手札体-简粗体" panose="03000700000000000000" pitchFamily="66" charset="-122"/>
                      </a:endParaRPr>
                    </a:p>
                  </a:txBody>
                  <a:tcPr anchor="ctr"/>
                </a:tc>
              </a:tr>
              <a:tr h="941448">
                <a:tc>
                  <a:txBody>
                    <a:bodyPr/>
                    <a:lstStyle/>
                    <a:p>
                      <a:pPr algn="ctr"/>
                      <a:r>
                        <a:rPr lang="zh-CN" altLang="en-US" sz="2000" dirty="0" smtClean="0">
                          <a:latin typeface="手札体-简粗体" panose="03000700000000000000" pitchFamily="66" charset="-122"/>
                          <a:ea typeface="手札体-简粗体" panose="03000700000000000000" pitchFamily="66" charset="-122"/>
                        </a:rPr>
                        <a:t>具有敏捷性</a:t>
                      </a:r>
                      <a:endParaRPr lang="zh-CN" altLang="en-US" sz="20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2000" dirty="0" smtClean="0">
                          <a:latin typeface="手札体-简粗体" panose="03000700000000000000" pitchFamily="66" charset="-122"/>
                          <a:ea typeface="手札体-简粗体" panose="03000700000000000000" pitchFamily="66" charset="-122"/>
                        </a:rPr>
                        <a:t>具有敏捷的含义，但又不完全等同于敏捷</a:t>
                      </a:r>
                      <a:endParaRPr lang="zh-CN" altLang="en-US" sz="2000" dirty="0">
                        <a:latin typeface="手札体-简粗体" panose="03000700000000000000" pitchFamily="66" charset="-122"/>
                        <a:ea typeface="手札体-简粗体" panose="03000700000000000000" pitchFamily="66" charset="-122"/>
                      </a:endParaRPr>
                    </a:p>
                  </a:txBody>
                  <a:tcPr anchor="ctr"/>
                </a:tc>
              </a:tr>
              <a:tr h="941448">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手札体-简粗体" panose="03000700000000000000" pitchFamily="66" charset="-122"/>
                          <a:ea typeface="手札体-简粗体" panose="03000700000000000000" pitchFamily="66" charset="-122"/>
                        </a:rPr>
                        <a:t>临时性企业</a:t>
                      </a:r>
                    </a:p>
                  </a:txBody>
                  <a:tcPr anchor="ctr"/>
                </a:tc>
                <a:tc>
                  <a:txBody>
                    <a:bodyPr/>
                    <a:lstStyle/>
                    <a:p>
                      <a:pPr algn="ctr"/>
                      <a:r>
                        <a:rPr lang="zh-CN" altLang="en-US" sz="2000" dirty="0" smtClean="0">
                          <a:latin typeface="手札体-简粗体" panose="03000700000000000000" pitchFamily="66" charset="-122"/>
                          <a:ea typeface="手札体-简粗体" panose="03000700000000000000" pitchFamily="66" charset="-122"/>
                        </a:rPr>
                        <a:t>典型组织形式是临时团队</a:t>
                      </a:r>
                      <a:endParaRPr lang="zh-CN" altLang="en-US" sz="20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6" name="椭圆 5"/>
          <p:cNvSpPr/>
          <p:nvPr/>
        </p:nvSpPr>
        <p:spPr>
          <a:xfrm>
            <a:off x="5456704" y="2271296"/>
            <a:ext cx="1146783" cy="107796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手札体-简粗体" panose="03000700000000000000" pitchFamily="66" charset="-122"/>
                <a:ea typeface="手札体-简粗体" panose="03000700000000000000" pitchFamily="66" charset="-122"/>
              </a:rPr>
              <a:t>VS</a:t>
            </a:r>
            <a:endParaRPr lang="zh-CN" altLang="en-US" sz="2800" dirty="0">
              <a:solidFill>
                <a:schemeClr val="tx1"/>
              </a:solidFill>
              <a:latin typeface="手札体-简粗体" panose="03000700000000000000" pitchFamily="66" charset="-122"/>
              <a:ea typeface="手札体-简粗体" panose="03000700000000000000" pitchFamily="66" charset="-122"/>
            </a:endParaRPr>
          </a:p>
        </p:txBody>
      </p:sp>
      <p:sp>
        <p:nvSpPr>
          <p:cNvPr id="21" name="矩形 20"/>
          <p:cNvSpPr/>
          <p:nvPr/>
        </p:nvSpPr>
        <p:spPr>
          <a:xfrm>
            <a:off x="61545" y="158732"/>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6.3.3.1</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企业的概念</a:t>
            </a:r>
            <a:endParaRPr lang="zh-CN" altLang="zh-CN" kern="100" dirty="0">
              <a:effectLst/>
              <a:latin typeface="DengXian" charset="-122"/>
              <a:ea typeface="DengXian" charset="-122"/>
              <a:cs typeface="Times New Roman" charset="0"/>
            </a:endParaRPr>
          </a:p>
        </p:txBody>
      </p:sp>
      <p:graphicFrame>
        <p:nvGraphicFramePr>
          <p:cNvPr id="24"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文本框 2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6.3.3.1</a:t>
            </a:r>
            <a:r>
              <a:rPr lang="zh-CN" altLang="en-US" sz="2800" b="0" dirty="0" smtClean="0">
                <a:solidFill>
                  <a:schemeClr val="tx1"/>
                </a:solidFill>
                <a:latin typeface="黑体" panose="02010609060101010101" pitchFamily="49" charset="-122"/>
                <a:ea typeface="黑体" panose="02010609060101010101" pitchFamily="49" charset="-122"/>
                <a:sym typeface="+mn-ea"/>
              </a:rPr>
              <a:t> 虚拟企业的概念（</a:t>
            </a:r>
            <a:r>
              <a:rPr lang="zh-CN" altLang="en-US" sz="2800" b="0" dirty="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8450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6.3.3.2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虚拟</a:t>
            </a:r>
            <a:r>
              <a:rPr lang="zh-CN" altLang="en-US" sz="2800" b="0" dirty="0">
                <a:solidFill>
                  <a:schemeClr val="tx1"/>
                </a:solidFill>
                <a:latin typeface="黑体" panose="02010609060101010101" pitchFamily="49" charset="-122"/>
                <a:ea typeface="黑体" panose="02010609060101010101" pitchFamily="49" charset="-122"/>
              </a:rPr>
              <a:t>企业的特征</a:t>
            </a:r>
            <a:r>
              <a:rPr lang="zh-CN" altLang="en-US" sz="2800" b="0" dirty="0">
                <a:solidFill>
                  <a:schemeClr val="tx1"/>
                </a:solidFill>
                <a:latin typeface="黑体" panose="02010609060101010101" pitchFamily="49" charset="-122"/>
                <a:ea typeface="黑体" panose="02010609060101010101" pitchFamily="49" charset="-122"/>
                <a:sym typeface="+mn-ea"/>
              </a:rPr>
              <a:t>（多选，</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33" name="矩形 32"/>
          <p:cNvSpPr/>
          <p:nvPr/>
        </p:nvSpPr>
        <p:spPr>
          <a:xfrm>
            <a:off x="69249" y="158732"/>
            <a:ext cx="319670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6.3.3.2</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企业</a:t>
            </a:r>
            <a:r>
              <a:rPr lang="zh-CN" altLang="en-US" kern="100" dirty="0" smtClean="0">
                <a:solidFill>
                  <a:srgbClr val="A6A6A6"/>
                </a:solidFill>
                <a:latin typeface="DengXian" charset="-122"/>
                <a:ea typeface="DengXian" charset="-122"/>
                <a:cs typeface="Times New Roman" charset="0"/>
              </a:rPr>
              <a:t>的特征和优势</a:t>
            </a:r>
            <a:endParaRPr lang="zh-CN" altLang="zh-CN" kern="100" dirty="0">
              <a:effectLst/>
              <a:latin typeface="DengXian" charset="-122"/>
              <a:ea typeface="DengXian" charset="-122"/>
              <a:cs typeface="Times New Roman" charset="0"/>
            </a:endParaRPr>
          </a:p>
        </p:txBody>
      </p:sp>
      <p:graphicFrame>
        <p:nvGraphicFramePr>
          <p:cNvPr id="34"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70869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2" y="1871306"/>
            <a:ext cx="12192000" cy="4986694"/>
          </a:xfrm>
          <a:prstGeom prst="rect">
            <a:avLst/>
          </a:prstGeom>
        </p:spPr>
      </p:pic>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6.3.3.2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虚拟</a:t>
            </a:r>
            <a:r>
              <a:rPr lang="zh-CN" altLang="en-US" sz="2800" b="0" dirty="0">
                <a:solidFill>
                  <a:schemeClr val="tx1"/>
                </a:solidFill>
                <a:latin typeface="黑体" panose="02010609060101010101" pitchFamily="49" charset="-122"/>
                <a:ea typeface="黑体" panose="02010609060101010101" pitchFamily="49" charset="-122"/>
              </a:rPr>
              <a:t>企业的特征</a:t>
            </a:r>
            <a:r>
              <a:rPr lang="zh-CN" altLang="en-US" sz="2800" b="0" dirty="0">
                <a:solidFill>
                  <a:schemeClr val="tx1"/>
                </a:solidFill>
                <a:latin typeface="黑体" panose="02010609060101010101" pitchFamily="49" charset="-122"/>
                <a:ea typeface="黑体" panose="02010609060101010101" pitchFamily="49" charset="-122"/>
                <a:sym typeface="+mn-ea"/>
              </a:rPr>
              <a:t>（多选，</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33" name="矩形 32"/>
          <p:cNvSpPr/>
          <p:nvPr/>
        </p:nvSpPr>
        <p:spPr>
          <a:xfrm>
            <a:off x="27882" y="158732"/>
            <a:ext cx="2571538"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6.3.3.2</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企业</a:t>
            </a:r>
            <a:r>
              <a:rPr lang="zh-CN" altLang="en-US" kern="100" dirty="0" smtClean="0">
                <a:solidFill>
                  <a:srgbClr val="A6A6A6"/>
                </a:solidFill>
                <a:latin typeface="DengXian" charset="-122"/>
                <a:ea typeface="DengXian" charset="-122"/>
                <a:cs typeface="Times New Roman" charset="0"/>
              </a:rPr>
              <a:t>的特征</a:t>
            </a:r>
            <a:endParaRPr lang="zh-CN" altLang="zh-CN" kern="100" dirty="0">
              <a:effectLst/>
              <a:latin typeface="DengXian" charset="-122"/>
              <a:ea typeface="DengXian" charset="-122"/>
              <a:cs typeface="Times New Roman" charset="0"/>
            </a:endParaRPr>
          </a:p>
        </p:txBody>
      </p:sp>
      <p:graphicFrame>
        <p:nvGraphicFramePr>
          <p:cNvPr id="34"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718953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05230" y="1014095"/>
            <a:ext cx="5670550" cy="4892675"/>
          </a:xfrm>
          <a:prstGeom prst="rect">
            <a:avLst/>
          </a:prstGeom>
          <a:noFill/>
        </p:spPr>
        <p:txBody>
          <a:bodyPr wrap="square" rtlCol="0">
            <a:spAutoFit/>
          </a:bodyPr>
          <a:lstStyle/>
          <a:p>
            <a:pPr fontAlgn="auto">
              <a:lnSpc>
                <a:spcPct val="200000"/>
              </a:lnSpc>
            </a:pPr>
            <a:r>
              <a:rPr lang="zh-CN" altLang="en-US" sz="2800" b="1" dirty="0" smtClean="0">
                <a:latin typeface="黑体" panose="02010609060101010101" pitchFamily="49" charset="-122"/>
                <a:ea typeface="黑体" panose="02010609060101010101" pitchFamily="49" charset="-122"/>
              </a:rPr>
              <a:t>《网络经济与企业管理》</a:t>
            </a:r>
            <a:r>
              <a:rPr lang="zh-CN" altLang="en-US" sz="2800" dirty="0" smtClean="0">
                <a:latin typeface="微软雅黑" panose="020B0503020204020204" charset="-122"/>
                <a:ea typeface="微软雅黑" panose="020B0503020204020204" charset="-122"/>
              </a:rPr>
              <a:t>  </a:t>
            </a:r>
            <a:endParaRPr lang="zh-CN" altLang="en-US" sz="2800" dirty="0">
              <a:latin typeface="微软雅黑" panose="020B0503020204020204" charset="-122"/>
              <a:ea typeface="微软雅黑" panose="020B0503020204020204" charset="-122"/>
            </a:endParaRPr>
          </a:p>
          <a:p>
            <a:pPr fontAlgn="auto">
              <a:lnSpc>
                <a:spcPct val="200000"/>
              </a:lnSpc>
            </a:pPr>
            <a:r>
              <a:rPr lang="zh-CN" altLang="en-US" sz="3200" dirty="0">
                <a:latin typeface="隶书" panose="02010509060101010101" charset="-122"/>
                <a:ea typeface="隶书" panose="02010509060101010101" charset="-122"/>
              </a:rPr>
              <a:t>课程代码：</a:t>
            </a:r>
            <a:r>
              <a:rPr lang="en-US" altLang="zh-CN" sz="2400" dirty="0" smtClean="0">
                <a:latin typeface="黑体" panose="02010609060101010101" pitchFamily="49" charset="-122"/>
                <a:ea typeface="黑体" panose="02010609060101010101" pitchFamily="49" charset="-122"/>
              </a:rPr>
              <a:t>0910</a:t>
            </a:r>
            <a:endParaRPr lang="en-US" altLang="zh-CN" sz="2400" dirty="0">
              <a:latin typeface="黑体" panose="02010609060101010101" pitchFamily="49" charset="-122"/>
              <a:ea typeface="黑体" panose="02010609060101010101" pitchFamily="49" charset="-122"/>
            </a:endParaRPr>
          </a:p>
          <a:p>
            <a:pPr fontAlgn="auto">
              <a:lnSpc>
                <a:spcPct val="200000"/>
              </a:lnSpc>
            </a:pPr>
            <a:r>
              <a:rPr lang="zh-CN" altLang="en-US" sz="3200" dirty="0">
                <a:latin typeface="隶书" panose="02010509060101010101" charset="-122"/>
                <a:ea typeface="隶书" panose="02010509060101010101" charset="-122"/>
              </a:rPr>
              <a:t>版本：</a:t>
            </a:r>
            <a:r>
              <a:rPr lang="en-US" altLang="zh-CN" sz="2400" dirty="0" smtClean="0">
                <a:latin typeface="黑体" panose="02010609060101010101" pitchFamily="49" charset="-122"/>
                <a:ea typeface="黑体" panose="02010609060101010101" pitchFamily="49" charset="-122"/>
              </a:rPr>
              <a:t>2007</a:t>
            </a:r>
            <a:r>
              <a:rPr lang="zh-CN" altLang="en-US" sz="2400" dirty="0" smtClean="0">
                <a:latin typeface="黑体" panose="02010609060101010101" pitchFamily="49" charset="-122"/>
                <a:ea typeface="黑体" panose="02010609060101010101" pitchFamily="49" charset="-122"/>
              </a:rPr>
              <a:t>年</a:t>
            </a:r>
            <a:r>
              <a:rPr lang="zh-CN" altLang="en-US" sz="2400" dirty="0">
                <a:latin typeface="黑体" panose="02010609060101010101" pitchFamily="49" charset="-122"/>
                <a:ea typeface="黑体" panose="02010609060101010101" pitchFamily="49" charset="-122"/>
              </a:rPr>
              <a:t>版</a:t>
            </a:r>
          </a:p>
          <a:p>
            <a:pPr fontAlgn="auto">
              <a:lnSpc>
                <a:spcPct val="200000"/>
              </a:lnSpc>
            </a:pPr>
            <a:r>
              <a:rPr lang="zh-CN" altLang="en-US" sz="3200" dirty="0">
                <a:latin typeface="隶书" panose="02010509060101010101" charset="-122"/>
                <a:ea typeface="隶书" panose="02010509060101010101" charset="-122"/>
              </a:rPr>
              <a:t>主编</a:t>
            </a:r>
            <a:r>
              <a:rPr lang="zh-CN" altLang="en-US" sz="3200" dirty="0" smtClean="0">
                <a:latin typeface="隶书" panose="02010509060101010101" charset="-122"/>
                <a:ea typeface="隶书" panose="02010509060101010101" charset="-122"/>
              </a:rPr>
              <a:t>：</a:t>
            </a:r>
            <a:r>
              <a:rPr lang="zh-CN" altLang="en-US" sz="2400" dirty="0" smtClean="0">
                <a:latin typeface="黑体" panose="02010609060101010101" pitchFamily="49" charset="-122"/>
                <a:ea typeface="黑体" panose="02010609060101010101" pitchFamily="49" charset="-122"/>
              </a:rPr>
              <a:t>李凤云</a:t>
            </a:r>
          </a:p>
          <a:p>
            <a:pPr fontAlgn="auto">
              <a:lnSpc>
                <a:spcPct val="200000"/>
              </a:lnSpc>
            </a:pPr>
            <a:r>
              <a:rPr lang="zh-CN" altLang="en-US" sz="3200" dirty="0" smtClean="0">
                <a:latin typeface="隶书" panose="02010509060101010101" charset="-122"/>
                <a:ea typeface="隶书" panose="02010509060101010101" charset="-122"/>
              </a:rPr>
              <a:t>出版社：</a:t>
            </a:r>
            <a:r>
              <a:rPr lang="zh-CN" altLang="en-US" sz="2400" dirty="0" smtClean="0">
                <a:latin typeface="黑体" panose="02010609060101010101" pitchFamily="49" charset="-122"/>
                <a:ea typeface="黑体" panose="02010609060101010101" pitchFamily="49" charset="-122"/>
              </a:rPr>
              <a:t>辽宁教育出版社</a:t>
            </a:r>
            <a:endParaRPr lang="zh-CN" altLang="en-US" sz="2400" dirty="0">
              <a:latin typeface="黑体" panose="02010609060101010101" pitchFamily="49" charset="-122"/>
              <a:ea typeface="黑体" panose="02010609060101010101" pitchFamily="49" charset="-122"/>
            </a:endParaRPr>
          </a:p>
        </p:txBody>
      </p:sp>
      <p:pic>
        <p:nvPicPr>
          <p:cNvPr id="1026" name="Picture 2" descr="https://timgsa.baidu.com/timg?image&amp;quality=80&amp;size=b9999_10000&amp;sec=1522732246153&amp;di=f29562d0c55ab16a185e80c17280e64f&amp;imgtype=0&amp;src=http%3A%2F%2Fimg36.ddimg.cn%2F42%2F10%2F1187447226-1_w_1.jpg"/>
          <p:cNvPicPr>
            <a:picLocks noChangeAspect="1" noChangeArrowheads="1"/>
          </p:cNvPicPr>
          <p:nvPr/>
        </p:nvPicPr>
        <p:blipFill rotWithShape="1">
          <a:blip r:embed="rId3">
            <a:extLst>
              <a:ext uri="{28A0092B-C50C-407E-A947-70E740481C1C}">
                <a14:useLocalDpi xmlns:a14="http://schemas.microsoft.com/office/drawing/2010/main" val="0"/>
              </a:ext>
            </a:extLst>
          </a:blip>
          <a:srcRect l="12525" r="12525"/>
          <a:stretch>
            <a:fillRect/>
          </a:stretch>
        </p:blipFill>
        <p:spPr bwMode="auto">
          <a:xfrm>
            <a:off x="7208875" y="1424703"/>
            <a:ext cx="3562241" cy="475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920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6.3.3.3</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虚拟</a:t>
            </a:r>
            <a:r>
              <a:rPr lang="zh-CN" altLang="en-US" sz="2800" b="0" dirty="0">
                <a:solidFill>
                  <a:schemeClr val="tx1"/>
                </a:solidFill>
                <a:latin typeface="黑体" panose="02010609060101010101" pitchFamily="49" charset="-122"/>
                <a:ea typeface="黑体" panose="02010609060101010101" pitchFamily="49" charset="-122"/>
              </a:rPr>
              <a:t>企业的形式</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20" name="矩形 19"/>
          <p:cNvSpPr/>
          <p:nvPr/>
        </p:nvSpPr>
        <p:spPr>
          <a:xfrm>
            <a:off x="61546" y="158732"/>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6.3.3.3</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企业</a:t>
            </a:r>
            <a:r>
              <a:rPr lang="zh-CN" altLang="en-US" kern="100" dirty="0" smtClean="0">
                <a:solidFill>
                  <a:srgbClr val="A6A6A6"/>
                </a:solidFill>
                <a:latin typeface="DengXian" charset="-122"/>
                <a:ea typeface="DengXian" charset="-122"/>
                <a:cs typeface="Times New Roman" charset="0"/>
              </a:rPr>
              <a:t>的形式</a:t>
            </a:r>
            <a:endParaRPr lang="zh-CN" altLang="zh-CN" kern="100" dirty="0">
              <a:effectLst/>
              <a:latin typeface="DengXian" charset="-122"/>
              <a:ea typeface="DengXian" charset="-122"/>
              <a:cs typeface="Times New Roman" charset="0"/>
            </a:endParaRPr>
          </a:p>
        </p:txBody>
      </p:sp>
      <p:graphicFrame>
        <p:nvGraphicFramePr>
          <p:cNvPr id="21"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1131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6.3.3.3</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虚拟</a:t>
            </a:r>
            <a:r>
              <a:rPr lang="zh-CN" altLang="en-US" sz="2800" b="0" dirty="0">
                <a:solidFill>
                  <a:schemeClr val="tx1"/>
                </a:solidFill>
                <a:latin typeface="黑体" panose="02010609060101010101" pitchFamily="49" charset="-122"/>
                <a:ea typeface="黑体" panose="02010609060101010101" pitchFamily="49" charset="-122"/>
              </a:rPr>
              <a:t>企业的形式</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文字</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graphicFrame>
        <p:nvGraphicFramePr>
          <p:cNvPr id="5" name="图示 4"/>
          <p:cNvGraphicFramePr/>
          <p:nvPr/>
        </p:nvGraphicFramePr>
        <p:xfrm>
          <a:off x="1574799" y="2211572"/>
          <a:ext cx="9376736" cy="3242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3616377" y="5289277"/>
            <a:ext cx="7260730" cy="461665"/>
          </a:xfrm>
          <a:prstGeom prst="rect">
            <a:avLst/>
          </a:prstGeom>
          <a:noFill/>
        </p:spPr>
        <p:txBody>
          <a:bodyPr wrap="square" rtlCol="0" anchor="ctr">
            <a:spAutoFit/>
          </a:bodyPr>
          <a:lstStyle/>
          <a:p>
            <a:r>
              <a:rPr lang="zh-CN" altLang="en-US" sz="2400" dirty="0" smtClean="0">
                <a:latin typeface="手札体-简粗体" panose="03000700000000000000" pitchFamily="66" charset="-122"/>
                <a:ea typeface="手札体-简粗体" panose="03000700000000000000" pitchFamily="66" charset="-122"/>
              </a:rPr>
              <a:t>虚拟企业</a:t>
            </a:r>
            <a:r>
              <a:rPr lang="zh-CN" altLang="en-US" sz="2400" b="1" dirty="0" smtClean="0">
                <a:solidFill>
                  <a:srgbClr val="FF0000"/>
                </a:solidFill>
                <a:latin typeface="手札体-简粗体" panose="03000700000000000000" pitchFamily="66" charset="-122"/>
                <a:ea typeface="手札体-简粗体" panose="03000700000000000000" pitchFamily="66" charset="-122"/>
              </a:rPr>
              <a:t>最基本的形式</a:t>
            </a:r>
            <a:r>
              <a:rPr lang="zh-CN" altLang="en-US" sz="2400" dirty="0" smtClean="0">
                <a:latin typeface="手札体-简粗体" panose="03000700000000000000" pitchFamily="66" charset="-122"/>
                <a:ea typeface="手札体-简粗体" panose="03000700000000000000" pitchFamily="66" charset="-122"/>
              </a:rPr>
              <a:t>，如耐克、索尼、松下</a:t>
            </a:r>
            <a:r>
              <a:rPr lang="zh-CN" altLang="en-US" sz="2400" dirty="0">
                <a:latin typeface="手札体-简粗体" panose="03000700000000000000" pitchFamily="66" charset="-122"/>
                <a:ea typeface="手札体-简粗体" panose="03000700000000000000" pitchFamily="66" charset="-122"/>
              </a:rPr>
              <a:t>公司</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3" name="组合 12"/>
          <p:cNvGrpSpPr/>
          <p:nvPr/>
        </p:nvGrpSpPr>
        <p:grpSpPr>
          <a:xfrm>
            <a:off x="2692684" y="4929770"/>
            <a:ext cx="794795" cy="590340"/>
            <a:chOff x="2692684" y="5013018"/>
            <a:chExt cx="794795" cy="590340"/>
          </a:xfrm>
        </p:grpSpPr>
        <p:cxnSp>
          <p:nvCxnSpPr>
            <p:cNvPr id="9" name="直接连接符 8"/>
            <p:cNvCxnSpPr/>
            <p:nvPr/>
          </p:nvCxnSpPr>
          <p:spPr>
            <a:xfrm>
              <a:off x="2692684" y="5013018"/>
              <a:ext cx="0" cy="5903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692684" y="5603358"/>
              <a:ext cx="794795"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61546" y="158732"/>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6.3.3.3</a:t>
            </a:r>
            <a:r>
              <a:rPr lang="zh-CN" altLang="en-US" kern="100" dirty="0" smtClean="0">
                <a:solidFill>
                  <a:srgbClr val="A6A6A6"/>
                </a:solidFill>
                <a:latin typeface="DengXian" charset="-122"/>
                <a:ea typeface="DengXian" charset="-122"/>
                <a:cs typeface="Times New Roman" charset="0"/>
              </a:rPr>
              <a:t> 虚拟</a:t>
            </a:r>
            <a:r>
              <a:rPr lang="zh-CN" altLang="en-US" kern="100" dirty="0">
                <a:solidFill>
                  <a:srgbClr val="A6A6A6"/>
                </a:solidFill>
                <a:latin typeface="DengXian" charset="-122"/>
                <a:ea typeface="DengXian" charset="-122"/>
                <a:cs typeface="Times New Roman" charset="0"/>
              </a:rPr>
              <a:t>企业</a:t>
            </a:r>
            <a:r>
              <a:rPr lang="zh-CN" altLang="en-US" kern="100" dirty="0" smtClean="0">
                <a:solidFill>
                  <a:srgbClr val="A6A6A6"/>
                </a:solidFill>
                <a:latin typeface="DengXian" charset="-122"/>
                <a:ea typeface="DengXian" charset="-122"/>
                <a:cs typeface="Times New Roman" charset="0"/>
              </a:rPr>
              <a:t>的形式</a:t>
            </a:r>
            <a:endParaRPr lang="zh-CN" altLang="zh-CN" kern="100" dirty="0">
              <a:effectLst/>
              <a:latin typeface="DengXian" charset="-122"/>
              <a:ea typeface="DengXian" charset="-122"/>
              <a:cs typeface="Times New Roman" charset="0"/>
            </a:endParaRPr>
          </a:p>
        </p:txBody>
      </p:sp>
      <p:graphicFrame>
        <p:nvGraphicFramePr>
          <p:cNvPr id="21"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000131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6.3.4.2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敏捷</a:t>
            </a:r>
            <a:r>
              <a:rPr lang="zh-CN" altLang="en-US" sz="2800" b="0" dirty="0">
                <a:solidFill>
                  <a:schemeClr val="tx1"/>
                </a:solidFill>
                <a:latin typeface="黑体" panose="02010609060101010101" pitchFamily="49" charset="-122"/>
                <a:ea typeface="黑体" panose="02010609060101010101" pitchFamily="49" charset="-122"/>
              </a:rPr>
              <a:t>制造的支撑技术</a:t>
            </a:r>
            <a:r>
              <a:rPr lang="zh-CN" altLang="en-US" sz="2800" b="0" dirty="0">
                <a:solidFill>
                  <a:schemeClr val="tx1"/>
                </a:solidFill>
                <a:latin typeface="黑体" panose="02010609060101010101" pitchFamily="49" charset="-122"/>
                <a:ea typeface="黑体" panose="02010609060101010101" pitchFamily="49" charset="-122"/>
                <a:sym typeface="+mn-ea"/>
              </a:rPr>
              <a:t>（选择，简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5" name="任意多边形 4"/>
          <p:cNvSpPr/>
          <p:nvPr/>
        </p:nvSpPr>
        <p:spPr>
          <a:xfrm>
            <a:off x="1631470" y="3259331"/>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集成产品与过程开发</a:t>
            </a:r>
            <a:r>
              <a:rPr lang="en-US" altLang="zh-CN" sz="2000" dirty="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chemeClr val="tx1"/>
                </a:solidFill>
                <a:latin typeface="手札体-简粗体" panose="03000700000000000000" pitchFamily="66" charset="-122"/>
                <a:ea typeface="手札体-简粗体" panose="03000700000000000000" pitchFamily="66" charset="-122"/>
              </a:rPr>
              <a:t>并行过程</a:t>
            </a:r>
          </a:p>
        </p:txBody>
      </p:sp>
      <p:sp>
        <p:nvSpPr>
          <p:cNvPr id="9" name="任意多边形 8"/>
          <p:cNvSpPr/>
          <p:nvPr/>
        </p:nvSpPr>
        <p:spPr>
          <a:xfrm>
            <a:off x="1631469" y="5642351"/>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过程与设备</a:t>
            </a:r>
          </a:p>
        </p:txBody>
      </p:sp>
      <p:sp>
        <p:nvSpPr>
          <p:cNvPr id="10" name="任意多边形 9"/>
          <p:cNvSpPr/>
          <p:nvPr/>
        </p:nvSpPr>
        <p:spPr>
          <a:xfrm>
            <a:off x="1631471" y="4508326"/>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信息与控制</a:t>
            </a:r>
          </a:p>
        </p:txBody>
      </p:sp>
      <p:sp>
        <p:nvSpPr>
          <p:cNvPr id="23" name="下箭头标注 22"/>
          <p:cNvSpPr/>
          <p:nvPr/>
        </p:nvSpPr>
        <p:spPr>
          <a:xfrm>
            <a:off x="2377073" y="2213272"/>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技术角度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8" name="矩形 27"/>
          <p:cNvSpPr/>
          <p:nvPr/>
        </p:nvSpPr>
        <p:spPr>
          <a:xfrm>
            <a:off x="91713" y="158732"/>
            <a:ext cx="3889206"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6.3.4.2</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敏捷制造的主要支撑技术</a:t>
            </a:r>
            <a:endParaRPr lang="zh-CN" altLang="zh-CN" kern="100" dirty="0">
              <a:effectLst/>
              <a:latin typeface="DengXian" charset="-122"/>
              <a:ea typeface="DengXian" charset="-122"/>
              <a:cs typeface="Times New Roman" charset="0"/>
            </a:endParaRPr>
          </a:p>
        </p:txBody>
      </p:sp>
      <p:graphicFrame>
        <p:nvGraphicFramePr>
          <p:cNvPr id="29"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622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6.3.4.2</a:t>
            </a:r>
            <a:r>
              <a:rPr lang="zh-CN" altLang="en-US" sz="2800" b="0" dirty="0" smtClean="0">
                <a:solidFill>
                  <a:schemeClr val="tx1"/>
                </a:solidFill>
                <a:latin typeface="黑体" panose="02010609060101010101" pitchFamily="49" charset="-122"/>
                <a:ea typeface="黑体" panose="02010609060101010101" pitchFamily="49" charset="-122"/>
                <a:sym typeface="+mn-ea"/>
              </a:rPr>
              <a:t> </a:t>
            </a:r>
            <a:r>
              <a:rPr lang="zh-CN" altLang="en-US" sz="2800" b="0" dirty="0" smtClean="0">
                <a:solidFill>
                  <a:schemeClr val="tx1"/>
                </a:solidFill>
                <a:latin typeface="黑体" panose="02010609060101010101" pitchFamily="49" charset="-122"/>
                <a:ea typeface="黑体" panose="02010609060101010101" pitchFamily="49" charset="-122"/>
              </a:rPr>
              <a:t>敏捷</a:t>
            </a:r>
            <a:r>
              <a:rPr lang="zh-CN" altLang="en-US" sz="2800" b="0" dirty="0">
                <a:solidFill>
                  <a:schemeClr val="tx1"/>
                </a:solidFill>
                <a:latin typeface="黑体" panose="02010609060101010101" pitchFamily="49" charset="-122"/>
                <a:ea typeface="黑体" panose="02010609060101010101" pitchFamily="49" charset="-122"/>
              </a:rPr>
              <a:t>制造的支撑技术</a:t>
            </a:r>
            <a:r>
              <a:rPr lang="zh-CN" altLang="en-US" sz="2800" b="0" dirty="0">
                <a:solidFill>
                  <a:schemeClr val="tx1"/>
                </a:solidFill>
                <a:latin typeface="黑体" panose="02010609060101010101" pitchFamily="49" charset="-122"/>
                <a:ea typeface="黑体" panose="02010609060101010101" pitchFamily="49" charset="-122"/>
                <a:sym typeface="+mn-ea"/>
              </a:rPr>
              <a:t>（选择，简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5" name="任意多边形 4"/>
          <p:cNvSpPr/>
          <p:nvPr/>
        </p:nvSpPr>
        <p:spPr>
          <a:xfrm>
            <a:off x="1631470" y="3259331"/>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集成产品与过程开发</a:t>
            </a:r>
            <a:r>
              <a:rPr lang="en-US" altLang="zh-CN" sz="2000" dirty="0">
                <a:solidFill>
                  <a:schemeClr val="tx1"/>
                </a:solidFill>
                <a:latin typeface="手札体-简粗体" panose="03000700000000000000" pitchFamily="66" charset="-122"/>
                <a:ea typeface="手札体-简粗体" panose="03000700000000000000" pitchFamily="66" charset="-122"/>
              </a:rPr>
              <a:t>/</a:t>
            </a:r>
            <a:r>
              <a:rPr lang="zh-CN" altLang="en-US" sz="2000" dirty="0">
                <a:solidFill>
                  <a:schemeClr val="tx1"/>
                </a:solidFill>
                <a:latin typeface="手札体-简粗体" panose="03000700000000000000" pitchFamily="66" charset="-122"/>
                <a:ea typeface="手札体-简粗体" panose="03000700000000000000" pitchFamily="66" charset="-122"/>
              </a:rPr>
              <a:t>并行过程</a:t>
            </a:r>
          </a:p>
        </p:txBody>
      </p:sp>
      <p:sp>
        <p:nvSpPr>
          <p:cNvPr id="8" name="任意多边形 7"/>
          <p:cNvSpPr/>
          <p:nvPr/>
        </p:nvSpPr>
        <p:spPr>
          <a:xfrm>
            <a:off x="6405038" y="2850960"/>
            <a:ext cx="502496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rgbClr val="FF6600"/>
          </a:solid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计算机集成制造（</a:t>
            </a:r>
            <a:r>
              <a:rPr lang="en-US" altLang="zh-CN" sz="2000" dirty="0" smtClean="0">
                <a:solidFill>
                  <a:schemeClr val="bg1"/>
                </a:solidFill>
                <a:latin typeface="手札体-简粗体" panose="03000700000000000000" pitchFamily="66" charset="-122"/>
                <a:ea typeface="手札体-简粗体" panose="03000700000000000000" pitchFamily="66" charset="-122"/>
              </a:rPr>
              <a:t>CIM</a:t>
            </a:r>
            <a:r>
              <a:rPr lang="zh-CN" altLang="en-US" sz="2000" dirty="0" smtClean="0">
                <a:solidFill>
                  <a:schemeClr val="bg1"/>
                </a:solidFill>
                <a:latin typeface="手札体-简粗体" panose="03000700000000000000" pitchFamily="66" charset="-122"/>
                <a:ea typeface="手札体-简粗体" panose="03000700000000000000" pitchFamily="66" charset="-122"/>
              </a:rPr>
              <a:t> </a:t>
            </a:r>
            <a:endParaRPr lang="en-US" altLang="zh-CN" sz="2000" dirty="0" smtClean="0">
              <a:solidFill>
                <a:schemeClr val="bg1"/>
              </a:solidFill>
              <a:latin typeface="手札体-简粗体" panose="03000700000000000000" pitchFamily="66" charset="-122"/>
              <a:ea typeface="手札体-简粗体" panose="03000700000000000000" pitchFamily="66" charset="-122"/>
            </a:endParaRPr>
          </a:p>
          <a:p>
            <a:pPr algn="ctr" defTabSz="666750">
              <a:lnSpc>
                <a:spcPct val="90000"/>
              </a:lnSpc>
              <a:spcAft>
                <a:spcPct val="35000"/>
              </a:spcAft>
            </a:pPr>
            <a:r>
              <a:rPr lang="en-US" altLang="zh-CN" sz="2000" dirty="0" smtClean="0"/>
              <a:t>Computer </a:t>
            </a:r>
            <a:r>
              <a:rPr lang="en-US" altLang="zh-CN" sz="2000" dirty="0"/>
              <a:t>Integrated Manu-</a:t>
            </a:r>
            <a:r>
              <a:rPr lang="en-US" altLang="zh-CN" sz="2000" dirty="0" err="1"/>
              <a:t>facturing</a:t>
            </a:r>
            <a:r>
              <a:rPr lang="en-US" altLang="zh-CN" sz="2000" dirty="0"/>
              <a:t> </a:t>
            </a:r>
            <a:r>
              <a:rPr lang="zh-CN" altLang="en-US" sz="2000" dirty="0" smtClean="0">
                <a:solidFill>
                  <a:schemeClr val="bg1"/>
                </a:solidFill>
                <a:latin typeface="手札体-简粗体" panose="03000700000000000000" pitchFamily="66" charset="-122"/>
                <a:ea typeface="手札体-简粗体" panose="03000700000000000000" pitchFamily="66" charset="-122"/>
              </a:rPr>
              <a:t>）</a:t>
            </a:r>
            <a:endParaRPr lang="zh-CN" altLang="en-US" sz="2000" dirty="0">
              <a:solidFill>
                <a:schemeClr val="bg1"/>
              </a:solidFill>
              <a:latin typeface="手札体-简粗体" panose="03000700000000000000" pitchFamily="66" charset="-122"/>
              <a:ea typeface="手札体-简粗体" panose="03000700000000000000" pitchFamily="66" charset="-122"/>
            </a:endParaRPr>
          </a:p>
        </p:txBody>
      </p:sp>
      <p:sp>
        <p:nvSpPr>
          <p:cNvPr id="9" name="任意多边形 8"/>
          <p:cNvSpPr/>
          <p:nvPr/>
        </p:nvSpPr>
        <p:spPr>
          <a:xfrm>
            <a:off x="1631469" y="5642351"/>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过程与设备</a:t>
            </a:r>
          </a:p>
        </p:txBody>
      </p:sp>
      <p:sp>
        <p:nvSpPr>
          <p:cNvPr id="10" name="任意多边形 9"/>
          <p:cNvSpPr/>
          <p:nvPr/>
        </p:nvSpPr>
        <p:spPr>
          <a:xfrm>
            <a:off x="1631471" y="4508326"/>
            <a:ext cx="4340731"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a:solidFill>
                  <a:schemeClr val="tx1"/>
                </a:solidFill>
                <a:latin typeface="手札体-简粗体" panose="03000700000000000000" pitchFamily="66" charset="-122"/>
                <a:ea typeface="手札体-简粗体" panose="03000700000000000000" pitchFamily="66" charset="-122"/>
              </a:rPr>
              <a:t>信息与控制</a:t>
            </a:r>
          </a:p>
        </p:txBody>
      </p:sp>
      <p:sp>
        <p:nvSpPr>
          <p:cNvPr id="13" name="任意多边形 12"/>
          <p:cNvSpPr/>
          <p:nvPr/>
        </p:nvSpPr>
        <p:spPr>
          <a:xfrm>
            <a:off x="6405039" y="3583946"/>
            <a:ext cx="5024960"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rgbClr val="FF6600"/>
          </a:solid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计算机支持的协同工作（</a:t>
            </a:r>
            <a:r>
              <a:rPr lang="en-US" altLang="zh-CN" sz="2000" dirty="0" smtClean="0">
                <a:solidFill>
                  <a:schemeClr val="bg1"/>
                </a:solidFill>
                <a:latin typeface="手札体-简粗体" panose="03000700000000000000" pitchFamily="66" charset="-122"/>
                <a:ea typeface="手札体-简粗体" panose="03000700000000000000" pitchFamily="66" charset="-122"/>
              </a:rPr>
              <a:t>CSCW</a:t>
            </a:r>
            <a:r>
              <a:rPr lang="en-US" altLang="zh-CN" sz="2000" dirty="0" smtClean="0"/>
              <a:t> </a:t>
            </a:r>
          </a:p>
          <a:p>
            <a:pPr algn="ctr" defTabSz="666750">
              <a:lnSpc>
                <a:spcPct val="90000"/>
              </a:lnSpc>
              <a:spcAft>
                <a:spcPct val="35000"/>
              </a:spcAft>
            </a:pPr>
            <a:r>
              <a:rPr lang="en-US" altLang="zh-CN" sz="2000" dirty="0" smtClean="0"/>
              <a:t>Computer </a:t>
            </a:r>
            <a:r>
              <a:rPr lang="en-US" altLang="zh-CN" sz="2000" dirty="0"/>
              <a:t>Supported Cooperative Work </a:t>
            </a:r>
            <a:r>
              <a:rPr lang="zh-CN" altLang="en-US" sz="2000" dirty="0" smtClean="0">
                <a:solidFill>
                  <a:schemeClr val="bg1"/>
                </a:solidFill>
                <a:latin typeface="手札体-简粗体" panose="03000700000000000000" pitchFamily="66" charset="-122"/>
                <a:ea typeface="手札体-简粗体" panose="03000700000000000000" pitchFamily="66" charset="-122"/>
              </a:rPr>
              <a:t>）</a:t>
            </a:r>
            <a:endParaRPr lang="zh-CN" altLang="en-US" sz="2000" dirty="0">
              <a:solidFill>
                <a:schemeClr val="bg1"/>
              </a:solidFill>
              <a:latin typeface="手札体-简粗体" panose="03000700000000000000" pitchFamily="66" charset="-122"/>
              <a:ea typeface="手札体-简粗体" panose="03000700000000000000" pitchFamily="66" charset="-122"/>
            </a:endParaRPr>
          </a:p>
        </p:txBody>
      </p:sp>
      <p:sp>
        <p:nvSpPr>
          <p:cNvPr id="14" name="右箭头 13"/>
          <p:cNvSpPr/>
          <p:nvPr/>
        </p:nvSpPr>
        <p:spPr>
          <a:xfrm>
            <a:off x="6080647" y="3447263"/>
            <a:ext cx="215264" cy="27556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右箭头 15"/>
          <p:cNvSpPr/>
          <p:nvPr/>
        </p:nvSpPr>
        <p:spPr>
          <a:xfrm>
            <a:off x="6080647" y="4696259"/>
            <a:ext cx="215264" cy="27556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任意多边形 16"/>
          <p:cNvSpPr/>
          <p:nvPr/>
        </p:nvSpPr>
        <p:spPr>
          <a:xfrm>
            <a:off x="6405039" y="5642351"/>
            <a:ext cx="4804194"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rgbClr val="FF6600"/>
          </a:solid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工作流管理（</a:t>
            </a:r>
            <a:r>
              <a:rPr lang="en-US" altLang="zh-CN" sz="2000" dirty="0" smtClean="0">
                <a:solidFill>
                  <a:schemeClr val="bg1"/>
                </a:solidFill>
                <a:latin typeface="手札体-简粗体" panose="03000700000000000000" pitchFamily="66" charset="-122"/>
                <a:ea typeface="手札体-简粗体" panose="03000700000000000000" pitchFamily="66" charset="-122"/>
              </a:rPr>
              <a:t>WFM</a:t>
            </a:r>
          </a:p>
          <a:p>
            <a:pPr algn="ctr" defTabSz="666750">
              <a:lnSpc>
                <a:spcPct val="90000"/>
              </a:lnSpc>
              <a:spcAft>
                <a:spcPct val="35000"/>
              </a:spcAft>
            </a:pPr>
            <a:r>
              <a:rPr lang="en-US" altLang="zh-CN" sz="2000" dirty="0" smtClean="0"/>
              <a:t> </a:t>
            </a:r>
            <a:r>
              <a:rPr lang="en-US" altLang="zh-CN" sz="2000" dirty="0"/>
              <a:t>Workflow Management </a:t>
            </a:r>
            <a:r>
              <a:rPr lang="zh-CN" altLang="en-US" sz="2000" dirty="0" smtClean="0">
                <a:solidFill>
                  <a:schemeClr val="bg1"/>
                </a:solidFill>
                <a:latin typeface="手札体-简粗体" panose="03000700000000000000" pitchFamily="66" charset="-122"/>
                <a:ea typeface="手札体-简粗体" panose="03000700000000000000" pitchFamily="66" charset="-122"/>
              </a:rPr>
              <a:t>）</a:t>
            </a:r>
            <a:endParaRPr lang="zh-CN" altLang="en-US" sz="2000" dirty="0">
              <a:solidFill>
                <a:schemeClr val="bg1"/>
              </a:solidFill>
              <a:latin typeface="手札体-简粗体" panose="03000700000000000000" pitchFamily="66" charset="-122"/>
              <a:ea typeface="手札体-简粗体" panose="03000700000000000000" pitchFamily="66" charset="-122"/>
            </a:endParaRPr>
          </a:p>
        </p:txBody>
      </p:sp>
      <p:sp>
        <p:nvSpPr>
          <p:cNvPr id="18" name="右箭头 17"/>
          <p:cNvSpPr/>
          <p:nvPr/>
        </p:nvSpPr>
        <p:spPr>
          <a:xfrm>
            <a:off x="6080647" y="5830284"/>
            <a:ext cx="215264" cy="27556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 name="任意多边形 18"/>
          <p:cNvSpPr/>
          <p:nvPr/>
        </p:nvSpPr>
        <p:spPr>
          <a:xfrm>
            <a:off x="6405039" y="4508325"/>
            <a:ext cx="4804194" cy="65142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solidFill>
            <a:srgbClr val="FF6600"/>
          </a:solidFill>
          <a:ln w="19050">
            <a:solidFill>
              <a:srgbClr val="FF66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Aft>
                <a:spcPct val="35000"/>
              </a:spcAft>
            </a:pPr>
            <a:r>
              <a:rPr lang="zh-CN" altLang="en-US" sz="2000" dirty="0" smtClean="0">
                <a:solidFill>
                  <a:schemeClr val="bg1"/>
                </a:solidFill>
                <a:latin typeface="手札体-简粗体" panose="03000700000000000000" pitchFamily="66" charset="-122"/>
                <a:ea typeface="手札体-简粗体" panose="03000700000000000000" pitchFamily="66" charset="-122"/>
              </a:rPr>
              <a:t>分布式网络通讯</a:t>
            </a:r>
            <a:endParaRPr lang="zh-CN" altLang="en-US" sz="2000" dirty="0">
              <a:solidFill>
                <a:schemeClr val="bg1"/>
              </a:solidFill>
              <a:latin typeface="手札体-简粗体" panose="03000700000000000000" pitchFamily="66" charset="-122"/>
              <a:ea typeface="手札体-简粗体" panose="03000700000000000000" pitchFamily="66" charset="-122"/>
            </a:endParaRPr>
          </a:p>
        </p:txBody>
      </p:sp>
      <p:sp>
        <p:nvSpPr>
          <p:cNvPr id="23" name="下箭头标注 22"/>
          <p:cNvSpPr/>
          <p:nvPr/>
        </p:nvSpPr>
        <p:spPr>
          <a:xfrm>
            <a:off x="2377073" y="2213272"/>
            <a:ext cx="2849526" cy="950373"/>
          </a:xfrm>
          <a:prstGeom prst="downArrowCallou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技术角度</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8" name="矩形 27"/>
          <p:cNvSpPr/>
          <p:nvPr/>
        </p:nvSpPr>
        <p:spPr>
          <a:xfrm>
            <a:off x="91713" y="158732"/>
            <a:ext cx="3889206"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6.3.4.2</a:t>
            </a:r>
            <a:r>
              <a:rPr lang="zh-CN" altLang="en-US" kern="100" dirty="0" smtClean="0">
                <a:solidFill>
                  <a:srgbClr val="A6A6A6"/>
                </a:solidFill>
                <a:latin typeface="DengXian" charset="-122"/>
                <a:ea typeface="DengXian" charset="-122"/>
                <a:cs typeface="Times New Roman" charset="0"/>
              </a:rPr>
              <a:t> 企业</a:t>
            </a:r>
            <a:r>
              <a:rPr lang="zh-CN" altLang="en-US" kern="100" dirty="0">
                <a:solidFill>
                  <a:srgbClr val="A6A6A6"/>
                </a:solidFill>
                <a:latin typeface="DengXian" charset="-122"/>
                <a:ea typeface="DengXian" charset="-122"/>
                <a:cs typeface="Times New Roman" charset="0"/>
              </a:rPr>
              <a:t>敏捷制造的主要支撑技术</a:t>
            </a:r>
            <a:endParaRPr lang="zh-CN" altLang="zh-CN" kern="100" dirty="0">
              <a:effectLst/>
              <a:latin typeface="DengXian" charset="-122"/>
              <a:ea typeface="DengXian" charset="-122"/>
              <a:cs typeface="Times New Roman" charset="0"/>
            </a:endParaRPr>
          </a:p>
        </p:txBody>
      </p:sp>
      <p:graphicFrame>
        <p:nvGraphicFramePr>
          <p:cNvPr id="29"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3161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759542" y="209373"/>
          <a:ext cx="1013214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6.3 </a:t>
            </a:r>
            <a:r>
              <a:rPr lang="zh-CN" altLang="en-US" sz="2800" b="1" dirty="0" smtClean="0">
                <a:latin typeface="黑体" panose="02010609060101010101" pitchFamily="49" charset="-122"/>
                <a:ea typeface="黑体" panose="02010609060101010101" pitchFamily="49" charset="-122"/>
                <a:sym typeface="+mn-ea"/>
              </a:rPr>
              <a:t>敏捷制造</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11858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关于虚拟企业兴起的原因</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说法错误的是（</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企业内部资源有限</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无法独立满足市场需求</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产品越来越复杂</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技术更新越来越快</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企业的外部资源对于单个企业而言</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几乎是无限的</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由于国家垄断控制</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致使企业必须采取资源整合</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才能扩大竞争力</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709211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关于虚拟企业兴起的原因</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说法错误的是</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1810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企业内部资源有限</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无法独立满足市场需求</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产品越来越复杂</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技术更新越来越快</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企业的外部资源对于单个企业而言</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几乎是无限的</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由于国家垄断控制</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致使企业必须采取资源整合</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才能扩大竞争力</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159795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在不断变化、不可预测的经营环境中善于应变的能力是指其</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灵活性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敏捷</a:t>
            </a:r>
            <a:r>
              <a:rPr lang="zh-CN" altLang="en-US" sz="2400" b="0" dirty="0" smtClean="0">
                <a:solidFill>
                  <a:schemeClr val="tx1"/>
                </a:solidFill>
                <a:latin typeface="黑体" panose="02010609060101010101" pitchFamily="49" charset="-122"/>
                <a:ea typeface="黑体" panose="02010609060101010101" pitchFamily="49" charset="-122"/>
              </a:rPr>
              <a:t>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多变性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应变性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35599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在不断变化、不可预测的经营环境中善于应变的能力是指其</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灵活性</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敏捷</a:t>
            </a:r>
            <a:r>
              <a:rPr lang="zh-CN" altLang="en-US" sz="2400" b="0" dirty="0" smtClean="0">
                <a:solidFill>
                  <a:srgbClr val="FF0000"/>
                </a:solidFill>
                <a:latin typeface="黑体" panose="02010609060101010101" pitchFamily="49" charset="-122"/>
                <a:ea typeface="黑体" panose="02010609060101010101" pitchFamily="49" charset="-122"/>
              </a:rPr>
              <a:t>性</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多变性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应变性</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48261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敏捷制造模式中基础和核心的组织形式是</a:t>
            </a:r>
            <a:r>
              <a:rPr lang="en-US" altLang="zh-CN"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核心企业</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物流企业</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虚拟企业</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中介</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4680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custDataLst>
              <p:tags r:id="rId1"/>
            </p:custDataLst>
          </p:nvPr>
        </p:nvSpPr>
        <p:spPr>
          <a:xfrm>
            <a:off x="4541338" y="1691299"/>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单选题</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30</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5" name="内容占位符 2"/>
          <p:cNvSpPr txBox="1"/>
          <p:nvPr>
            <p:custDataLst>
              <p:tags r:id="rId2"/>
            </p:custDataLst>
          </p:nvPr>
        </p:nvSpPr>
        <p:spPr>
          <a:xfrm>
            <a:off x="4559253" y="4283587"/>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论述</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10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2" name="左大括号 11"/>
          <p:cNvSpPr/>
          <p:nvPr/>
        </p:nvSpPr>
        <p:spPr>
          <a:xfrm>
            <a:off x="3515137" y="1889691"/>
            <a:ext cx="697230" cy="3492874"/>
          </a:xfrm>
          <a:prstGeom prst="leftBrace">
            <a:avLst>
              <a:gd name="adj1" fmla="val 76122"/>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lIns="91430" tIns="45718" rIns="91430" bIns="45718" rtlCol="0" anchor="ctr"/>
          <a:lstStyle/>
          <a:p>
            <a:pPr algn="ctr"/>
            <a:endParaRPr lang="zh-CN" altLang="en-US" sz="2400">
              <a:latin typeface="微软雅黑" panose="020B0503020204020204" charset="-122"/>
              <a:ea typeface="微软雅黑" panose="020B0503020204020204" charset="-122"/>
            </a:endParaRPr>
          </a:p>
        </p:txBody>
      </p:sp>
      <p:sp>
        <p:nvSpPr>
          <p:cNvPr id="15" name="矩形 14"/>
          <p:cNvSpPr/>
          <p:nvPr/>
        </p:nvSpPr>
        <p:spPr>
          <a:xfrm>
            <a:off x="1148616" y="3256693"/>
            <a:ext cx="2582545" cy="768350"/>
          </a:xfrm>
          <a:prstGeom prst="rect">
            <a:avLst/>
          </a:prstGeom>
          <a:noFill/>
          <a:ln>
            <a:noFill/>
          </a:ln>
        </p:spPr>
        <p:txBody>
          <a:bodyPr wrap="square" rtlCol="0" anchor="t">
            <a:spAutoFit/>
          </a:bodyPr>
          <a:lstStyle/>
          <a:p>
            <a:pPr algn="ctr"/>
            <a:r>
              <a:rPr lang="en-US" altLang="zh-CN" sz="4400" b="1" dirty="0">
                <a:ln w="22225">
                  <a:solidFill>
                    <a:schemeClr val="accent2"/>
                  </a:solidFill>
                  <a:prstDash val="solid"/>
                </a:ln>
                <a:solidFill>
                  <a:schemeClr val="accent2">
                    <a:lumMod val="40000"/>
                    <a:lumOff val="60000"/>
                  </a:schemeClr>
                </a:solidFill>
                <a:effectLst/>
              </a:rPr>
              <a:t>100</a:t>
            </a:r>
            <a:r>
              <a:rPr lang="zh-CN" altLang="en-US" sz="4400" b="1" dirty="0">
                <a:ln w="22225">
                  <a:solidFill>
                    <a:schemeClr val="accent2"/>
                  </a:solidFill>
                  <a:prstDash val="solid"/>
                </a:ln>
                <a:solidFill>
                  <a:schemeClr val="accent2">
                    <a:lumMod val="40000"/>
                    <a:lumOff val="60000"/>
                  </a:schemeClr>
                </a:solidFill>
                <a:effectLst/>
              </a:rPr>
              <a:t>分</a:t>
            </a:r>
          </a:p>
        </p:txBody>
      </p:sp>
      <p:sp>
        <p:nvSpPr>
          <p:cNvPr id="14" name="内容占位符 2"/>
          <p:cNvSpPr txBox="1"/>
          <p:nvPr>
            <p:custDataLst>
              <p:tags r:id="rId3"/>
            </p:custDataLst>
          </p:nvPr>
        </p:nvSpPr>
        <p:spPr>
          <a:xfrm>
            <a:off x="4559253" y="2627403"/>
            <a:ext cx="3906347"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多选题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en-US" altLang="zh-CN" sz="2400" b="1" dirty="0" smtClean="0">
                <a:latin typeface="黑体" panose="02010609060101010101" pitchFamily="49" charset="-122"/>
                <a:ea typeface="黑体" panose="02010609060101010101" pitchFamily="49" charset="-122"/>
              </a:rPr>
              <a:t>0</a:t>
            </a:r>
            <a:r>
              <a:rPr lang="zh-CN" altLang="en-US" sz="2400" b="1" dirty="0" smtClean="0">
                <a:latin typeface="黑体" panose="02010609060101010101" pitchFamily="49" charset="-122"/>
                <a:ea typeface="黑体" panose="02010609060101010101" pitchFamily="49" charset="-122"/>
              </a:rPr>
              <a:t>分</a:t>
            </a:r>
          </a:p>
        </p:txBody>
      </p:sp>
      <p:sp>
        <p:nvSpPr>
          <p:cNvPr id="17" name="内容占位符 2"/>
          <p:cNvSpPr txBox="1"/>
          <p:nvPr>
            <p:custDataLst>
              <p:tags r:id="rId4"/>
            </p:custDataLst>
          </p:nvPr>
        </p:nvSpPr>
        <p:spPr>
          <a:xfrm>
            <a:off x="4559884" y="3470239"/>
            <a:ext cx="525658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a:latin typeface="黑体" panose="02010609060101010101" pitchFamily="49" charset="-122"/>
                <a:ea typeface="黑体" panose="02010609060101010101" pitchFamily="49" charset="-122"/>
              </a:rPr>
              <a:t>简答</a:t>
            </a:r>
            <a:r>
              <a:rPr lang="zh-CN" altLang="en-US" sz="2400" b="1" dirty="0" smtClean="0">
                <a:latin typeface="黑体" panose="02010609060101010101" pitchFamily="49" charset="-122"/>
                <a:ea typeface="黑体" panose="02010609060101010101" pitchFamily="49" charset="-122"/>
              </a:rPr>
              <a:t>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题 * </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30</a:t>
            </a:r>
            <a:r>
              <a:rPr lang="zh-CN" altLang="en-US" sz="2400" b="1" dirty="0" smtClean="0">
                <a:latin typeface="黑体" panose="02010609060101010101" pitchFamily="49" charset="-122"/>
                <a:ea typeface="黑体" panose="02010609060101010101" pitchFamily="49" charset="-122"/>
              </a:rPr>
              <a:t>分</a:t>
            </a:r>
          </a:p>
        </p:txBody>
      </p:sp>
      <p:sp>
        <p:nvSpPr>
          <p:cNvPr id="18" name="圆角矩形 17"/>
          <p:cNvSpPr/>
          <p:nvPr/>
        </p:nvSpPr>
        <p:spPr>
          <a:xfrm>
            <a:off x="674228" y="435118"/>
            <a:ext cx="3189524"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考试题型介绍</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p:nvPr>
            <p:custDataLst>
              <p:tags r:id="rId5"/>
            </p:custDataLst>
          </p:nvPr>
        </p:nvSpPr>
        <p:spPr>
          <a:xfrm>
            <a:off x="4541338" y="5105163"/>
            <a:ext cx="4716524" cy="554804"/>
          </a:xfrm>
          <a:prstGeom prst="rect">
            <a:avLst/>
          </a:prstGeom>
        </p:spPr>
        <p:txBody>
          <a:bodyPr lIns="91430" tIns="45718" rIns="91430" bIns="45718"/>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b="1" dirty="0" smtClean="0">
                <a:latin typeface="黑体" panose="02010609060101010101" pitchFamily="49" charset="-122"/>
                <a:ea typeface="黑体" panose="02010609060101010101" pitchFamily="49" charset="-122"/>
              </a:rPr>
              <a:t>案例题</a:t>
            </a: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rPr>
              <a:t>题 *</a:t>
            </a:r>
            <a:r>
              <a:rPr lang="en-US" altLang="zh-CN" sz="2400" dirty="0">
                <a:latin typeface="黑体" panose="02010609060101010101" pitchFamily="49" charset="-122"/>
                <a:ea typeface="黑体" panose="02010609060101010101" pitchFamily="49" charset="-122"/>
              </a:rPr>
              <a:t> 2</a:t>
            </a:r>
            <a:r>
              <a:rPr lang="en-US" altLang="zh-CN" sz="2400" dirty="0" smtClean="0">
                <a:latin typeface="黑体" panose="02010609060101010101" pitchFamily="49" charset="-122"/>
                <a:ea typeface="黑体" panose="02010609060101010101" pitchFamily="49" charset="-122"/>
              </a:rPr>
              <a:t>0</a:t>
            </a:r>
            <a:r>
              <a:rPr lang="zh-CN" altLang="en-US" sz="2400" dirty="0" smtClean="0">
                <a:latin typeface="黑体" panose="02010609060101010101" pitchFamily="49" charset="-122"/>
                <a:ea typeface="黑体" panose="02010609060101010101" pitchFamily="49" charset="-122"/>
              </a:rPr>
              <a:t>分</a:t>
            </a:r>
            <a:r>
              <a:rPr lang="en-US" altLang="zh-CN" sz="2400"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20</a:t>
            </a:r>
            <a:r>
              <a:rPr lang="zh-CN" altLang="en-US" sz="2400" b="1" dirty="0" smtClean="0">
                <a:latin typeface="黑体" panose="02010609060101010101" pitchFamily="49" charset="-122"/>
                <a:ea typeface="黑体" panose="02010609060101010101" pitchFamily="49" charset="-122"/>
              </a:rPr>
              <a:t>分</a:t>
            </a:r>
          </a:p>
        </p:txBody>
      </p:sp>
      <p:sp>
        <p:nvSpPr>
          <p:cNvPr id="11" name="矩形 10"/>
          <p:cNvSpPr/>
          <p:nvPr/>
        </p:nvSpPr>
        <p:spPr>
          <a:xfrm>
            <a:off x="8465600" y="3211695"/>
            <a:ext cx="3247429" cy="769441"/>
          </a:xfrm>
          <a:prstGeom prst="rect">
            <a:avLst/>
          </a:prstGeom>
          <a:noFill/>
          <a:ln>
            <a:noFill/>
          </a:ln>
        </p:spPr>
        <p:txBody>
          <a:bodyPr wrap="square" rtlCol="0" anchor="t">
            <a:spAutoFit/>
          </a:bodyPr>
          <a:lstStyle/>
          <a:p>
            <a:pPr algn="ctr"/>
            <a:r>
              <a:rPr lang="en-US" altLang="zh-CN" sz="4400" b="1" dirty="0" smtClean="0">
                <a:ln w="22225">
                  <a:solidFill>
                    <a:schemeClr val="accent2"/>
                  </a:solidFill>
                  <a:prstDash val="solid"/>
                </a:ln>
                <a:solidFill>
                  <a:schemeClr val="accent2">
                    <a:lumMod val="40000"/>
                    <a:lumOff val="60000"/>
                  </a:schemeClr>
                </a:solidFill>
                <a:effectLst/>
              </a:rPr>
              <a:t>60</a:t>
            </a:r>
            <a:r>
              <a:rPr lang="zh-CN" altLang="en-US" sz="4400" b="1" dirty="0" smtClean="0">
                <a:ln w="22225">
                  <a:solidFill>
                    <a:schemeClr val="accent2"/>
                  </a:solidFill>
                  <a:prstDash val="solid"/>
                </a:ln>
                <a:solidFill>
                  <a:schemeClr val="accent2">
                    <a:lumMod val="40000"/>
                    <a:lumOff val="60000"/>
                  </a:schemeClr>
                </a:solidFill>
                <a:effectLst/>
              </a:rPr>
              <a:t>分万岁！</a:t>
            </a:r>
            <a:endParaRPr lang="zh-CN" altLang="en-US" sz="4400" b="1"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727941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敏捷制造模式中基础和核心的组织形式是</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en-US" altLang="zh-CN"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1710</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核心企业</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物流企业</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虚拟企业</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中介</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605196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以下不是敏捷制造范畴的领域是</a:t>
            </a:r>
            <a:r>
              <a:rPr lang="en-US" altLang="zh-CN" sz="2400" b="0" dirty="0">
                <a:solidFill>
                  <a:schemeClr val="tx1"/>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虚拟企业</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信息与控制 </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市场营销</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集成产品与过程开发</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94963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以下不是敏捷制造范畴的领域是</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1610</a:t>
            </a:r>
            <a:r>
              <a:rPr lang="en-US" altLang="zh-CN" sz="2400" b="0" dirty="0">
                <a:solidFill>
                  <a:schemeClr val="tx1"/>
                </a:solidFill>
                <a:latin typeface="黑体" panose="02010609060101010101" pitchFamily="49" charset="-122"/>
                <a:ea typeface="黑体" panose="02010609060101010101" pitchFamily="49" charset="-122"/>
              </a:rPr>
              <a:t/>
            </a:r>
            <a:br>
              <a:rPr lang="en-US" altLang="zh-CN" sz="2400" b="0" dirty="0">
                <a:solidFill>
                  <a:schemeClr val="tx1"/>
                </a:solidFill>
                <a:latin typeface="黑体" panose="02010609060101010101" pitchFamily="49" charset="-122"/>
                <a:ea typeface="黑体" panose="02010609060101010101" pitchFamily="49" charset="-122"/>
              </a:rPr>
            </a:b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虚拟企业</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信息与控制 </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市场营销</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集成产品与过程开发</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68553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a:t>
            </a:r>
            <a:r>
              <a:rPr lang="zh-CN" altLang="en-US" sz="2400" b="0" dirty="0">
                <a:solidFill>
                  <a:schemeClr val="tx1"/>
                </a:solidFill>
                <a:latin typeface="黑体" panose="02010609060101010101" pitchFamily="49" charset="-122"/>
                <a:ea typeface="黑体" panose="02010609060101010101" pitchFamily="49" charset="-122"/>
              </a:rPr>
              <a:t>拟企业的形式主要有虚拟生产、虚拟开发、虚拟销售、虚拟管理和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虚拟</a:t>
            </a:r>
            <a:r>
              <a:rPr lang="zh-CN" altLang="en-US" sz="2400" b="0" dirty="0" smtClean="0">
                <a:solidFill>
                  <a:schemeClr val="tx1"/>
                </a:solidFill>
                <a:latin typeface="黑体" panose="02010609060101010101" pitchFamily="49" charset="-122"/>
                <a:ea typeface="黑体" panose="02010609060101010101" pitchFamily="49" charset="-122"/>
              </a:rPr>
              <a:t>服务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虚拟</a:t>
            </a:r>
            <a:r>
              <a:rPr lang="zh-CN" altLang="en-US" sz="2400" b="0" dirty="0" smtClean="0">
                <a:solidFill>
                  <a:schemeClr val="tx1"/>
                </a:solidFill>
                <a:latin typeface="黑体" panose="02010609060101010101" pitchFamily="49" charset="-122"/>
                <a:ea typeface="黑体" panose="02010609060101010101" pitchFamily="49" charset="-122"/>
              </a:rPr>
              <a:t>财务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a:t>
            </a:r>
            <a:r>
              <a:rPr lang="zh-CN" altLang="en-US" sz="2400" b="0" dirty="0" smtClean="0">
                <a:solidFill>
                  <a:schemeClr val="tx1"/>
                </a:solidFill>
                <a:latin typeface="黑体" panose="02010609060101010101" pitchFamily="49" charset="-122"/>
                <a:ea typeface="黑体" panose="02010609060101010101" pitchFamily="49" charset="-122"/>
              </a:rPr>
              <a:t>经营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虚拟调查</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73206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a:t>
            </a:r>
            <a:r>
              <a:rPr lang="zh-CN" altLang="en-US" sz="2400" b="0" dirty="0">
                <a:solidFill>
                  <a:schemeClr val="tx1"/>
                </a:solidFill>
                <a:latin typeface="黑体" panose="02010609060101010101" pitchFamily="49" charset="-122"/>
                <a:ea typeface="黑体" panose="02010609060101010101" pitchFamily="49" charset="-122"/>
              </a:rPr>
              <a:t>拟企业的形式主要有虚拟生产、虚拟开发、虚拟销售、虚拟管理和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虚拟</a:t>
            </a:r>
            <a:r>
              <a:rPr lang="zh-CN" altLang="en-US" sz="2400" b="0" dirty="0" smtClean="0">
                <a:solidFill>
                  <a:srgbClr val="FF0000"/>
                </a:solidFill>
                <a:latin typeface="黑体" panose="02010609060101010101" pitchFamily="49" charset="-122"/>
                <a:ea typeface="黑体" panose="02010609060101010101" pitchFamily="49" charset="-122"/>
              </a:rPr>
              <a:t>服务</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虚拟</a:t>
            </a:r>
            <a:r>
              <a:rPr lang="zh-CN" altLang="en-US" sz="2400" b="0" dirty="0" smtClean="0">
                <a:solidFill>
                  <a:schemeClr val="tx1"/>
                </a:solidFill>
                <a:latin typeface="黑体" panose="02010609060101010101" pitchFamily="49" charset="-122"/>
                <a:ea typeface="黑体" panose="02010609060101010101" pitchFamily="49" charset="-122"/>
              </a:rPr>
              <a:t>财务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a:t>
            </a:r>
            <a:r>
              <a:rPr lang="zh-CN" altLang="en-US" sz="2400" b="0" dirty="0" smtClean="0">
                <a:solidFill>
                  <a:schemeClr val="tx1"/>
                </a:solidFill>
                <a:latin typeface="黑体" panose="02010609060101010101" pitchFamily="49" charset="-122"/>
                <a:ea typeface="黑体" panose="02010609060101010101" pitchFamily="49" charset="-122"/>
              </a:rPr>
              <a:t>经营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虚拟调查</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58725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a:t>
            </a:r>
            <a:r>
              <a:rPr lang="zh-CN" altLang="en-US" sz="2400" b="0" dirty="0">
                <a:solidFill>
                  <a:schemeClr val="tx1"/>
                </a:solidFill>
                <a:latin typeface="黑体" panose="02010609060101010101" pitchFamily="49" charset="-122"/>
                <a:ea typeface="黑体" panose="02010609060101010101" pitchFamily="49" charset="-122"/>
              </a:rPr>
              <a:t>拟企业也叫</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动态</a:t>
            </a:r>
            <a:r>
              <a:rPr lang="zh-CN" altLang="en-US" sz="2400" b="0" dirty="0" smtClean="0">
                <a:solidFill>
                  <a:schemeClr val="tx1"/>
                </a:solidFill>
                <a:latin typeface="黑体" panose="02010609060101010101" pitchFamily="49" charset="-122"/>
                <a:ea typeface="黑体" panose="02010609060101010101" pitchFamily="49" charset="-122"/>
              </a:rPr>
              <a:t>联盟</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临时</a:t>
            </a:r>
            <a:r>
              <a:rPr lang="zh-CN" altLang="en-US" sz="2400" b="0" dirty="0" smtClean="0">
                <a:solidFill>
                  <a:schemeClr val="tx1"/>
                </a:solidFill>
                <a:latin typeface="黑体" panose="02010609060101010101" pitchFamily="49" charset="-122"/>
                <a:ea typeface="黑体" panose="02010609060101010101" pitchFamily="49" charset="-122"/>
              </a:rPr>
              <a:t>团队</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集团</a:t>
            </a:r>
            <a:r>
              <a:rPr lang="zh-CN" altLang="en-US" sz="2400" b="0" dirty="0" smtClean="0">
                <a:solidFill>
                  <a:schemeClr val="tx1"/>
                </a:solidFill>
                <a:latin typeface="黑体" panose="02010609060101010101" pitchFamily="49" charset="-122"/>
                <a:ea typeface="黑体" panose="02010609060101010101" pitchFamily="49" charset="-122"/>
              </a:rPr>
              <a:t>企业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控股型企业</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33183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a:t>
            </a:r>
            <a:r>
              <a:rPr lang="zh-CN" altLang="en-US" sz="2400" b="0" dirty="0">
                <a:solidFill>
                  <a:schemeClr val="tx1"/>
                </a:solidFill>
                <a:latin typeface="黑体" panose="02010609060101010101" pitchFamily="49" charset="-122"/>
                <a:ea typeface="黑体" panose="02010609060101010101" pitchFamily="49" charset="-122"/>
              </a:rPr>
              <a:t>拟企业也叫</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动态</a:t>
            </a:r>
            <a:r>
              <a:rPr lang="zh-CN" altLang="en-US" sz="2400" b="0" dirty="0" smtClean="0">
                <a:solidFill>
                  <a:srgbClr val="FF0000"/>
                </a:solidFill>
                <a:latin typeface="黑体" panose="02010609060101010101" pitchFamily="49" charset="-122"/>
                <a:ea typeface="黑体" panose="02010609060101010101" pitchFamily="49" charset="-122"/>
              </a:rPr>
              <a:t>联盟</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临时</a:t>
            </a:r>
            <a:r>
              <a:rPr lang="zh-CN" altLang="en-US" sz="2400" b="0" dirty="0" smtClean="0">
                <a:solidFill>
                  <a:schemeClr val="tx1"/>
                </a:solidFill>
                <a:latin typeface="黑体" panose="02010609060101010101" pitchFamily="49" charset="-122"/>
                <a:ea typeface="黑体" panose="02010609060101010101" pitchFamily="49" charset="-122"/>
              </a:rPr>
              <a:t>团队</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集团</a:t>
            </a:r>
            <a:r>
              <a:rPr lang="zh-CN" altLang="en-US" sz="2400" b="0" dirty="0" smtClean="0">
                <a:solidFill>
                  <a:schemeClr val="tx1"/>
                </a:solidFill>
                <a:latin typeface="黑体" panose="02010609060101010101" pitchFamily="49" charset="-122"/>
                <a:ea typeface="黑体" panose="02010609060101010101" pitchFamily="49" charset="-122"/>
              </a:rPr>
              <a:t>企业</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控股型企业</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21838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a:t>
            </a:r>
            <a:r>
              <a:rPr lang="zh-CN" altLang="en-US" sz="2400" b="0" dirty="0">
                <a:solidFill>
                  <a:schemeClr val="tx1"/>
                </a:solidFill>
                <a:latin typeface="黑体" panose="02010609060101010101" pitchFamily="49" charset="-122"/>
                <a:ea typeface="黑体" panose="02010609060101010101" pitchFamily="49" charset="-122"/>
              </a:rPr>
              <a:t>拟企业成功与否的首要条件是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人力资源虚拟</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运作</a:t>
            </a:r>
            <a:r>
              <a:rPr lang="zh-CN" altLang="en-US" sz="2400" b="0" dirty="0" smtClean="0">
                <a:solidFill>
                  <a:schemeClr val="tx1"/>
                </a:solidFill>
                <a:latin typeface="黑体" panose="02010609060101010101" pitchFamily="49" charset="-122"/>
                <a:ea typeface="黑体" panose="02010609060101010101" pitchFamily="49" charset="-122"/>
              </a:rPr>
              <a:t>弹性化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信息网络化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组织结构动态化</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8132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a:t>
            </a:r>
            <a:r>
              <a:rPr lang="zh-CN" altLang="en-US" sz="2400" b="0" dirty="0">
                <a:solidFill>
                  <a:schemeClr val="tx1"/>
                </a:solidFill>
                <a:latin typeface="黑体" panose="02010609060101010101" pitchFamily="49" charset="-122"/>
                <a:ea typeface="黑体" panose="02010609060101010101" pitchFamily="49" charset="-122"/>
              </a:rPr>
              <a:t>拟企业成功与否的首要条件是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1110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人力资源虚拟</a:t>
            </a:r>
            <a:r>
              <a:rPr lang="zh-CN" altLang="en-US" sz="2400" b="0" dirty="0" smtClean="0">
                <a:solidFill>
                  <a:srgbClr val="FF0000"/>
                </a:solidFill>
                <a:latin typeface="黑体" panose="02010609060101010101" pitchFamily="49" charset="-122"/>
                <a:ea typeface="黑体" panose="02010609060101010101" pitchFamily="49" charset="-122"/>
              </a:rPr>
              <a:t>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运作</a:t>
            </a:r>
            <a:r>
              <a:rPr lang="zh-CN" altLang="en-US" sz="2400" b="0" dirty="0" smtClean="0">
                <a:solidFill>
                  <a:schemeClr val="tx1"/>
                </a:solidFill>
                <a:latin typeface="黑体" panose="02010609060101010101" pitchFamily="49" charset="-122"/>
                <a:ea typeface="黑体" panose="02010609060101010101" pitchFamily="49" charset="-122"/>
              </a:rPr>
              <a:t>弹性化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信息网络化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组织结构动态化</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1251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敏捷制造的主要支撑技术不包括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分布式网络通讯技术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计算机集成制造</a:t>
            </a:r>
            <a:r>
              <a:rPr lang="zh-CN" altLang="en-US" sz="2400" b="0" dirty="0" smtClean="0">
                <a:solidFill>
                  <a:schemeClr val="tx1"/>
                </a:solidFill>
                <a:latin typeface="黑体" panose="02010609060101010101" pitchFamily="49" charset="-122"/>
                <a:ea typeface="黑体" panose="02010609060101010101" pitchFamily="49" charset="-122"/>
              </a:rPr>
              <a:t>技术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计算机支持的协同工作</a:t>
            </a:r>
            <a:r>
              <a:rPr lang="zh-CN" altLang="en-US" sz="2400" b="0" dirty="0" smtClean="0">
                <a:solidFill>
                  <a:schemeClr val="tx1"/>
                </a:solidFill>
                <a:latin typeface="黑体" panose="02010609060101010101" pitchFamily="49" charset="-122"/>
                <a:ea typeface="黑体" panose="02010609060101010101" pitchFamily="49" charset="-122"/>
              </a:rPr>
              <a:t>技术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企业资源计划技术</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2054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53431"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a:t>
            </a:r>
            <a:r>
              <a:rPr lang="zh-CN" altLang="en-US" sz="2000" b="1" dirty="0" smtClean="0">
                <a:solidFill>
                  <a:schemeClr val="tx1"/>
                </a:solidFill>
                <a:latin typeface="黑体" panose="02010609060101010101" pitchFamily="49" charset="-122"/>
                <a:ea typeface="黑体" panose="02010609060101010101" pitchFamily="49" charset="-122"/>
              </a:rPr>
              <a:t>章  企业管理概论</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3" name="任意多边形 2"/>
          <p:cNvSpPr/>
          <p:nvPr/>
        </p:nvSpPr>
        <p:spPr>
          <a:xfrm>
            <a:off x="1253431" y="3106862"/>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3</a:t>
            </a:r>
            <a:r>
              <a:rPr lang="zh-CN" altLang="en-US" sz="2000" b="1" dirty="0" smtClean="0">
                <a:solidFill>
                  <a:schemeClr val="tx1"/>
                </a:solidFill>
                <a:latin typeface="黑体" panose="02010609060101010101" pitchFamily="49" charset="-122"/>
                <a:ea typeface="黑体" panose="02010609060101010101" pitchFamily="49" charset="-122"/>
              </a:rPr>
              <a:t>章  客户关系管理</a:t>
            </a:r>
          </a:p>
        </p:txBody>
      </p:sp>
      <p:sp>
        <p:nvSpPr>
          <p:cNvPr id="4" name="任意多边形 3"/>
          <p:cNvSpPr/>
          <p:nvPr/>
        </p:nvSpPr>
        <p:spPr>
          <a:xfrm>
            <a:off x="1253431" y="4487770"/>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5</a:t>
            </a:r>
            <a:r>
              <a:rPr lang="zh-CN" altLang="en-US" sz="2000" b="1" dirty="0" smtClean="0">
                <a:solidFill>
                  <a:schemeClr val="tx1"/>
                </a:solidFill>
                <a:latin typeface="黑体" panose="02010609060101010101" pitchFamily="49" charset="-122"/>
                <a:ea typeface="黑体" panose="02010609060101010101" pitchFamily="49" charset="-122"/>
              </a:rPr>
              <a:t>章  市场营销管理</a:t>
            </a:r>
          </a:p>
        </p:txBody>
      </p:sp>
      <p:sp>
        <p:nvSpPr>
          <p:cNvPr id="5" name="任意多边形 4"/>
          <p:cNvSpPr/>
          <p:nvPr/>
        </p:nvSpPr>
        <p:spPr>
          <a:xfrm>
            <a:off x="1253431" y="2416408"/>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2</a:t>
            </a:r>
            <a:r>
              <a:rPr lang="zh-CN" altLang="en-US" sz="2000" b="1" dirty="0" smtClean="0">
                <a:solidFill>
                  <a:schemeClr val="tx1"/>
                </a:solidFill>
                <a:latin typeface="黑体" panose="02010609060101010101" pitchFamily="49" charset="-122"/>
                <a:ea typeface="黑体" panose="02010609060101010101" pitchFamily="49" charset="-122"/>
              </a:rPr>
              <a:t>章  企业战略管理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任意多边形 5"/>
          <p:cNvSpPr/>
          <p:nvPr/>
        </p:nvSpPr>
        <p:spPr>
          <a:xfrm>
            <a:off x="1253431" y="3797316"/>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4</a:t>
            </a:r>
            <a:r>
              <a:rPr lang="zh-CN" altLang="en-US" sz="2000" b="1" dirty="0" smtClean="0">
                <a:solidFill>
                  <a:schemeClr val="tx1"/>
                </a:solidFill>
                <a:latin typeface="黑体" panose="02010609060101010101" pitchFamily="49" charset="-122"/>
                <a:ea typeface="黑体" panose="02010609060101010101" pitchFamily="49" charset="-122"/>
              </a:rPr>
              <a:t>章  企业组织管理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7" name="任意多边形 6"/>
          <p:cNvSpPr/>
          <p:nvPr/>
        </p:nvSpPr>
        <p:spPr>
          <a:xfrm>
            <a:off x="1253431" y="517822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6</a:t>
            </a:r>
            <a:r>
              <a:rPr lang="zh-CN" altLang="en-US" sz="2000" b="1" dirty="0" smtClean="0">
                <a:solidFill>
                  <a:schemeClr val="tx1"/>
                </a:solidFill>
                <a:latin typeface="黑体" panose="02010609060101010101" pitchFamily="49" charset="-122"/>
                <a:ea typeface="黑体" panose="02010609060101010101" pitchFamily="49" charset="-122"/>
              </a:rPr>
              <a:t>章  企业运作管理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2" name="任意多边形 11"/>
          <p:cNvSpPr/>
          <p:nvPr/>
        </p:nvSpPr>
        <p:spPr>
          <a:xfrm>
            <a:off x="6498827" y="1725954"/>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7</a:t>
            </a:r>
            <a:r>
              <a:rPr lang="zh-CN" altLang="en-US" sz="2000" b="1" dirty="0" smtClean="0">
                <a:solidFill>
                  <a:schemeClr val="tx1"/>
                </a:solidFill>
                <a:latin typeface="黑体" panose="02010609060101010101" pitchFamily="49" charset="-122"/>
                <a:ea typeface="黑体" panose="02010609060101010101" pitchFamily="49" charset="-122"/>
              </a:rPr>
              <a:t>章  企业财务管理</a:t>
            </a: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课程章节</a:t>
            </a:r>
            <a:endParaRPr lang="zh-CN" altLang="en-US" sz="2800" b="1" dirty="0">
              <a:latin typeface="黑体" panose="02010609060101010101" pitchFamily="49" charset="-122"/>
              <a:ea typeface="黑体" panose="02010609060101010101" pitchFamily="49" charset="-122"/>
            </a:endParaRPr>
          </a:p>
        </p:txBody>
      </p:sp>
      <p:sp>
        <p:nvSpPr>
          <p:cNvPr id="23" name="任意多边形 22"/>
          <p:cNvSpPr/>
          <p:nvPr/>
        </p:nvSpPr>
        <p:spPr>
          <a:xfrm>
            <a:off x="6498827" y="3106861"/>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9</a:t>
            </a:r>
            <a:r>
              <a:rPr lang="zh-CN" altLang="en-US" sz="2000" b="1" dirty="0" smtClean="0">
                <a:solidFill>
                  <a:schemeClr val="tx1"/>
                </a:solidFill>
                <a:latin typeface="黑体" panose="02010609060101010101" pitchFamily="49" charset="-122"/>
                <a:ea typeface="黑体" panose="02010609060101010101" pitchFamily="49" charset="-122"/>
              </a:rPr>
              <a:t>章  企业知识管理</a:t>
            </a:r>
          </a:p>
        </p:txBody>
      </p:sp>
      <p:sp>
        <p:nvSpPr>
          <p:cNvPr id="24" name="任意多边形 23"/>
          <p:cNvSpPr/>
          <p:nvPr/>
        </p:nvSpPr>
        <p:spPr>
          <a:xfrm>
            <a:off x="6498827" y="2416407"/>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8</a:t>
            </a:r>
            <a:r>
              <a:rPr lang="zh-CN" altLang="en-US" sz="2000" b="1" dirty="0" smtClean="0">
                <a:solidFill>
                  <a:schemeClr val="tx1"/>
                </a:solidFill>
                <a:latin typeface="黑体" panose="02010609060101010101" pitchFamily="49" charset="-122"/>
                <a:ea typeface="黑体" panose="02010609060101010101" pitchFamily="49" charset="-122"/>
              </a:rPr>
              <a:t>章  人力资源管理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5" name="任意多边形 24"/>
          <p:cNvSpPr/>
          <p:nvPr/>
        </p:nvSpPr>
        <p:spPr>
          <a:xfrm>
            <a:off x="6498827" y="3797315"/>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10</a:t>
            </a:r>
            <a:r>
              <a:rPr lang="zh-CN" altLang="en-US" sz="2000" b="1" dirty="0" smtClean="0">
                <a:solidFill>
                  <a:schemeClr val="tx1"/>
                </a:solidFill>
                <a:latin typeface="黑体" panose="02010609060101010101" pitchFamily="49" charset="-122"/>
                <a:ea typeface="黑体" panose="02010609060101010101" pitchFamily="49" charset="-122"/>
              </a:rPr>
              <a:t>章  </a:t>
            </a:r>
            <a:r>
              <a:rPr lang="zh-CN" altLang="en-US" sz="2000" b="1" dirty="0">
                <a:solidFill>
                  <a:schemeClr val="tx1"/>
                </a:solidFill>
                <a:latin typeface="黑体" panose="02010609060101010101" pitchFamily="49" charset="-122"/>
                <a:ea typeface="黑体" panose="02010609060101010101" pitchFamily="49" charset="-122"/>
              </a:rPr>
              <a:t>供应链</a:t>
            </a:r>
            <a:r>
              <a:rPr lang="zh-CN" altLang="en-US" sz="2000" b="1" dirty="0" smtClean="0">
                <a:solidFill>
                  <a:schemeClr val="tx1"/>
                </a:solidFill>
                <a:latin typeface="黑体" panose="02010609060101010101" pitchFamily="49" charset="-122"/>
                <a:ea typeface="黑体" panose="02010609060101010101" pitchFamily="49" charset="-122"/>
              </a:rPr>
              <a:t>管理</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6" name="任意多边形 25"/>
          <p:cNvSpPr/>
          <p:nvPr/>
        </p:nvSpPr>
        <p:spPr>
          <a:xfrm>
            <a:off x="6498827" y="4487769"/>
            <a:ext cx="4554500" cy="575931"/>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11</a:t>
            </a:r>
            <a:r>
              <a:rPr lang="zh-CN" altLang="en-US" sz="2000" b="1" dirty="0" smtClean="0">
                <a:solidFill>
                  <a:schemeClr val="tx1"/>
                </a:solidFill>
                <a:latin typeface="黑体" panose="02010609060101010101" pitchFamily="49" charset="-122"/>
                <a:ea typeface="黑体" panose="02010609060101010101" pitchFamily="49" charset="-122"/>
              </a:rPr>
              <a:t>章  企业文化管理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敏捷制造的主要支撑技术不包括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 D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1510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分布式网络通讯技术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计算机集成制造</a:t>
            </a:r>
            <a:r>
              <a:rPr lang="zh-CN" altLang="en-US" sz="2400" b="0" dirty="0" smtClean="0">
                <a:solidFill>
                  <a:schemeClr val="tx1"/>
                </a:solidFill>
                <a:latin typeface="黑体" panose="02010609060101010101" pitchFamily="49" charset="-122"/>
                <a:ea typeface="黑体" panose="02010609060101010101" pitchFamily="49" charset="-122"/>
              </a:rPr>
              <a:t>技术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计算机支持的协同工作</a:t>
            </a:r>
            <a:r>
              <a:rPr lang="zh-CN" altLang="en-US" sz="2400" b="0" dirty="0" smtClean="0">
                <a:solidFill>
                  <a:schemeClr val="tx1"/>
                </a:solidFill>
                <a:latin typeface="黑体" panose="02010609060101010101" pitchFamily="49" charset="-122"/>
                <a:ea typeface="黑体" panose="02010609060101010101" pitchFamily="49" charset="-122"/>
              </a:rPr>
              <a:t>技术</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企业资源计划技术</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54679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虚拟企业最基本的形式是</a:t>
            </a:r>
            <a:r>
              <a:rPr lang="en-US" altLang="zh-CN"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rgbClr val="FF0000"/>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
            </a:r>
            <a:br>
              <a:rPr lang="en-US" altLang="zh-CN" sz="2400" b="0" dirty="0" smtClean="0">
                <a:solidFill>
                  <a:schemeClr val="tx1"/>
                </a:solidFill>
                <a:latin typeface="黑体" panose="02010609060101010101" pitchFamily="49" charset="-122"/>
                <a:ea typeface="黑体" panose="02010609060101010101" pitchFamily="49" charset="-122"/>
              </a:rPr>
            </a:br>
            <a:r>
              <a:rPr lang="en-US" altLang="zh-CN" sz="2400" b="0" dirty="0" smtClean="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虚拟开发</a:t>
            </a: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B</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虚拟生产</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虚拟销售</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虚拟管理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99711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虚拟企业最基本的形式是</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rgbClr val="FF0000"/>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1410</a:t>
            </a:r>
            <a:r>
              <a:rPr lang="en-US" altLang="zh-CN" sz="2400" b="0" dirty="0" smtClean="0">
                <a:solidFill>
                  <a:srgbClr val="FF0000"/>
                </a:solidFill>
                <a:latin typeface="黑体" panose="02010609060101010101" pitchFamily="49" charset="-122"/>
                <a:ea typeface="黑体" panose="02010609060101010101" pitchFamily="49" charset="-122"/>
              </a:rPr>
              <a:t> </a:t>
            </a:r>
            <a:r>
              <a:rPr lang="en-US" altLang="zh-CN" sz="2400" b="0" dirty="0" smtClean="0">
                <a:solidFill>
                  <a:schemeClr val="tx1"/>
                </a:solidFill>
                <a:latin typeface="黑体" panose="02010609060101010101" pitchFamily="49" charset="-122"/>
                <a:ea typeface="黑体" panose="02010609060101010101" pitchFamily="49" charset="-122"/>
              </a:rPr>
              <a:t/>
            </a:r>
            <a:br>
              <a:rPr lang="en-US" altLang="zh-CN" sz="2400" b="0" dirty="0" smtClean="0">
                <a:solidFill>
                  <a:schemeClr val="tx1"/>
                </a:solidFill>
                <a:latin typeface="黑体" panose="02010609060101010101" pitchFamily="49" charset="-122"/>
                <a:ea typeface="黑体" panose="02010609060101010101" pitchFamily="49" charset="-122"/>
              </a:rPr>
            </a:br>
            <a:r>
              <a:rPr lang="en-US" altLang="zh-CN" sz="2400" b="0" dirty="0" smtClean="0">
                <a:solidFill>
                  <a:schemeClr val="tx1"/>
                </a:solidFill>
                <a:latin typeface="黑体" panose="02010609060101010101" pitchFamily="49" charset="-122"/>
                <a:ea typeface="黑体" panose="02010609060101010101" pitchFamily="49" charset="-122"/>
              </a:rPr>
              <a:t/>
            </a:r>
            <a:br>
              <a:rPr lang="en-US" altLang="zh-CN" sz="2400" b="0" dirty="0" smtClean="0">
                <a:solidFill>
                  <a:schemeClr val="tx1"/>
                </a:solidFill>
                <a:latin typeface="黑体" panose="02010609060101010101" pitchFamily="49" charset="-122"/>
                <a:ea typeface="黑体" panose="02010609060101010101" pitchFamily="49" charset="-122"/>
              </a:rPr>
            </a:br>
            <a:r>
              <a:rPr lang="en-US" altLang="zh-CN" sz="2400" b="0" dirty="0" smtClean="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虚拟开发</a:t>
            </a:r>
          </a:p>
          <a:p>
            <a:pPr>
              <a:lnSpc>
                <a:spcPct val="150000"/>
              </a:lnSpc>
            </a:pPr>
            <a:r>
              <a:rPr lang="en-US" altLang="zh-CN" sz="2400" b="0" dirty="0" smtClean="0">
                <a:solidFill>
                  <a:srgbClr val="FF0000"/>
                </a:solidFill>
                <a:latin typeface="黑体" panose="02010609060101010101" pitchFamily="49" charset="-122"/>
                <a:ea typeface="黑体" panose="02010609060101010101" pitchFamily="49" charset="-122"/>
              </a:rPr>
              <a:t>B</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虚拟生产</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虚拟销售</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虚拟管理</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73484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虚拟企业的特征包括（</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多选题  </a:t>
            </a:r>
            <a:r>
              <a:rPr lang="en-US" altLang="zh-CN" sz="2400" b="0" dirty="0" smtClean="0">
                <a:solidFill>
                  <a:schemeClr val="tx1"/>
                </a:solidFill>
                <a:latin typeface="黑体" panose="02010609060101010101" pitchFamily="49" charset="-122"/>
                <a:ea typeface="黑体" panose="02010609060101010101" pitchFamily="49" charset="-122"/>
              </a:rPr>
              <a:t>1310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人力虚拟化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运作弹性化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信息网络化</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组织结构动态化</a:t>
            </a:r>
            <a:br>
              <a:rPr lang="zh-CN" altLang="en-US" sz="2400" b="0" dirty="0">
                <a:solidFill>
                  <a:schemeClr val="tx1"/>
                </a:solidFill>
                <a:latin typeface="黑体" panose="02010609060101010101" pitchFamily="49" charset="-122"/>
                <a:ea typeface="黑体" panose="02010609060101010101" pitchFamily="49" charset="-122"/>
              </a:rPr>
            </a:br>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并行分布式作业</a:t>
            </a:r>
          </a:p>
          <a:p>
            <a:pPr>
              <a:lnSpc>
                <a:spcPct val="150000"/>
              </a:lnSpc>
            </a:pP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77579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虚拟企业的特征包括</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en-US" altLang="zh-CN" sz="2400" b="0" dirty="0">
                <a:solidFill>
                  <a:srgbClr val="FF0000"/>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en-US" altLang="zh-CN" sz="2400" b="0" dirty="0">
                <a:solidFill>
                  <a:srgbClr val="FF0000"/>
                </a:solidFill>
                <a:latin typeface="黑体" panose="02010609060101010101" pitchFamily="49" charset="-122"/>
                <a:ea typeface="黑体" panose="02010609060101010101" pitchFamily="49" charset="-122"/>
              </a:rPr>
              <a:t> C</a:t>
            </a:r>
            <a:r>
              <a:rPr lang="en-US" altLang="zh-CN" sz="2400" b="0" dirty="0" smtClean="0">
                <a:solidFill>
                  <a:srgbClr val="FF0000"/>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D E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smtClean="0">
                <a:solidFill>
                  <a:srgbClr val="FF0000"/>
                </a:solidFill>
                <a:latin typeface="黑体" panose="02010609060101010101" pitchFamily="49" charset="-122"/>
                <a:ea typeface="黑体" panose="02010609060101010101" pitchFamily="49" charset="-122"/>
              </a:rPr>
              <a:t>多选题  </a:t>
            </a:r>
            <a:r>
              <a:rPr lang="en-US" altLang="zh-CN" sz="2400" b="0" dirty="0" smtClean="0">
                <a:solidFill>
                  <a:schemeClr val="tx1"/>
                </a:solidFill>
                <a:latin typeface="黑体" panose="02010609060101010101" pitchFamily="49" charset="-122"/>
                <a:ea typeface="黑体" panose="02010609060101010101" pitchFamily="49" charset="-122"/>
              </a:rPr>
              <a:t>1310</a:t>
            </a:r>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rgbClr val="FF0000"/>
                </a:solidFill>
                <a:latin typeface="黑体" panose="02010609060101010101" pitchFamily="49" charset="-122"/>
                <a:ea typeface="黑体" panose="02010609060101010101" pitchFamily="49" charset="-122"/>
              </a:rPr>
              <a:t>A</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人力虚拟化</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运作弹性化</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信息网络化</a:t>
            </a:r>
          </a:p>
          <a:p>
            <a:pPr>
              <a:lnSpc>
                <a:spcPct val="150000"/>
              </a:lnSpc>
            </a:pP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组织结构动态</a:t>
            </a:r>
            <a:r>
              <a:rPr lang="zh-CN" altLang="en-US" sz="2400" b="0" dirty="0" smtClean="0">
                <a:solidFill>
                  <a:srgbClr val="FF0000"/>
                </a:solidFill>
                <a:latin typeface="黑体" panose="02010609060101010101" pitchFamily="49" charset="-122"/>
                <a:ea typeface="黑体" panose="02010609060101010101" pitchFamily="49" charset="-122"/>
              </a:rPr>
              <a:t>化</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rgbClr val="FF0000"/>
                </a:solidFill>
                <a:latin typeface="黑体" panose="02010609060101010101" pitchFamily="49" charset="-122"/>
                <a:ea typeface="黑体" panose="02010609060101010101" pitchFamily="49" charset="-122"/>
              </a:rPr>
              <a:t>E</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并行分布式作业</a:t>
            </a:r>
          </a:p>
          <a:p>
            <a:pPr>
              <a:lnSpc>
                <a:spcPct val="150000"/>
              </a:lnSpc>
            </a:pP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zh-CN" altLang="en-US"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68263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7</a:t>
              </a:r>
              <a:r>
                <a:rPr lang="zh-CN" altLang="en-US" sz="2800" b="1" dirty="0" smtClean="0">
                  <a:latin typeface="黑体" panose="02010609060101010101" pitchFamily="49" charset="-122"/>
                  <a:ea typeface="黑体" panose="02010609060101010101" pitchFamily="49" charset="-122"/>
                </a:rPr>
                <a:t>章：企业财务管理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a:off x="2662555" y="1792587"/>
            <a:ext cx="6985" cy="4182923"/>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84526" y="2152627"/>
            <a:ext cx="6851834" cy="546147"/>
            <a:chOff x="2217049" y="1938958"/>
            <a:chExt cx="5199005" cy="394210"/>
          </a:xfrm>
          <a:solidFill>
            <a:srgbClr val="C00000"/>
          </a:solidFill>
        </p:grpSpPr>
        <p:sp>
          <p:nvSpPr>
            <p:cNvPr id="8" name="椭圆 2"/>
            <p:cNvSpPr>
              <a:spLocks noChangeArrowheads="1"/>
            </p:cNvSpPr>
            <p:nvPr>
              <p:custDataLst>
                <p:tags r:id="rId13"/>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4"/>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企业财务管理概述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84526" y="3088731"/>
            <a:ext cx="6851834" cy="546147"/>
            <a:chOff x="2217049" y="3096485"/>
            <a:chExt cx="5199005" cy="394210"/>
          </a:xfrm>
          <a:solidFill>
            <a:srgbClr val="C00000"/>
          </a:solidFill>
        </p:grpSpPr>
        <p:sp>
          <p:nvSpPr>
            <p:cNvPr id="10" name="矩形 9"/>
            <p:cNvSpPr/>
            <p:nvPr>
              <p:custDataLst>
                <p:tags r:id="rId11"/>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企业财务管理的内容</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12"/>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7</a:t>
            </a:r>
            <a:r>
              <a:rPr lang="zh-CN" altLang="en-US" sz="2800" b="1" dirty="0" smtClean="0">
                <a:latin typeface="黑体" panose="02010609060101010101" pitchFamily="49" charset="-122"/>
                <a:ea typeface="黑体" panose="02010609060101010101" pitchFamily="49" charset="-122"/>
              </a:rPr>
              <a:t>章 企业财务管理</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95600" y="4024835"/>
            <a:ext cx="6851834" cy="546147"/>
            <a:chOff x="2217049" y="3096485"/>
            <a:chExt cx="5199005" cy="394210"/>
          </a:xfrm>
          <a:solidFill>
            <a:srgbClr val="C00000"/>
          </a:solidFill>
        </p:grpSpPr>
        <p:sp>
          <p:nvSpPr>
            <p:cNvPr id="13" name="矩形 12"/>
            <p:cNvSpPr/>
            <p:nvPr>
              <p:custDataLst>
                <p:tags r:id="rId9"/>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网络时代财务管理的变革</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10"/>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grpSp>
        <p:nvGrpSpPr>
          <p:cNvPr id="18" name="组合 17"/>
          <p:cNvGrpSpPr/>
          <p:nvPr>
            <p:custDataLst>
              <p:tags r:id="rId6"/>
            </p:custDataLst>
          </p:nvPr>
        </p:nvGrpSpPr>
        <p:grpSpPr>
          <a:xfrm>
            <a:off x="2495600" y="4918848"/>
            <a:ext cx="6851834" cy="546147"/>
            <a:chOff x="2217049" y="3096485"/>
            <a:chExt cx="5199005" cy="394210"/>
          </a:xfrm>
          <a:solidFill>
            <a:srgbClr val="C00000"/>
          </a:solidFill>
        </p:grpSpPr>
        <p:sp>
          <p:nvSpPr>
            <p:cNvPr id="19" name="矩形 18"/>
            <p:cNvSpPr/>
            <p:nvPr>
              <p:custDataLst>
                <p:tags r:id="rId7"/>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全面解决方案：网络财务</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20" name="椭圆 2"/>
            <p:cNvSpPr>
              <a:spLocks noChangeArrowheads="1"/>
            </p:cNvSpPr>
            <p:nvPr>
              <p:custDataLst>
                <p:tags r:id="rId8"/>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50786072"/>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320914"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7.1 </a:t>
            </a:r>
            <a:r>
              <a:rPr lang="zh-CN" altLang="en-US" sz="2800" b="1" dirty="0" smtClean="0">
                <a:latin typeface="黑体" panose="02010609060101010101" pitchFamily="49" charset="-122"/>
                <a:ea typeface="黑体" panose="02010609060101010101" pitchFamily="49" charset="-122"/>
                <a:sym typeface="+mn-ea"/>
              </a:rPr>
              <a:t>企业财务管理概述</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511757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企业财务管理的概念（单选★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7" name="TextBox 16"/>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企业财务管理</a:t>
            </a:r>
            <a:r>
              <a:rPr lang="zh-CN" altLang="en-US" sz="2400" dirty="0">
                <a:latin typeface="手札体-简粗体" panose="03000700000000000000" pitchFamily="66" charset="-122"/>
                <a:ea typeface="手札体-简粗体" panose="03000700000000000000" pitchFamily="66" charset="-122"/>
              </a:rPr>
              <a:t>，是指</a:t>
            </a:r>
            <a:r>
              <a:rPr lang="zh-CN" altLang="en-US" sz="2400" dirty="0" smtClean="0">
                <a:latin typeface="手札体-简粗体" panose="03000700000000000000" pitchFamily="66" charset="-122"/>
                <a:ea typeface="手札体-简粗体" panose="03000700000000000000" pitchFamily="66" charset="-122"/>
              </a:rPr>
              <a:t>企业对</a:t>
            </a:r>
            <a:r>
              <a:rPr lang="zh-CN" altLang="en-US" sz="2400" dirty="0">
                <a:latin typeface="手札体-简粗体" panose="03000700000000000000" pitchFamily="66" charset="-122"/>
                <a:ea typeface="手札体-简粗体" panose="03000700000000000000" pitchFamily="66" charset="-122"/>
              </a:rPr>
              <a:t>生产经营活动中所需的各种资金的筹集、运用、回收与分配，进行计划、组织、协调、控制管理的</a:t>
            </a:r>
            <a:r>
              <a:rPr lang="zh-CN" altLang="en-US" sz="2400" dirty="0" smtClean="0">
                <a:latin typeface="手札体-简粗体" panose="03000700000000000000" pitchFamily="66" charset="-122"/>
                <a:ea typeface="手札体-简粗体" panose="03000700000000000000" pitchFamily="66" charset="-122"/>
              </a:rPr>
              <a:t>总称。</a:t>
            </a:r>
            <a:endParaRPr lang="en-US" altLang="zh-CN" sz="2400"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67235" y="187114"/>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7.1.1</a:t>
            </a:r>
            <a:r>
              <a:rPr lang="zh-CN" altLang="en-US" kern="100" dirty="0" smtClean="0">
                <a:solidFill>
                  <a:srgbClr val="A6A6A6"/>
                </a:solidFill>
                <a:latin typeface="DengXian" charset="-122"/>
                <a:ea typeface="DengXian" charset="-122"/>
                <a:cs typeface="Times New Roman" charset="0"/>
              </a:rPr>
              <a:t> 财务管理的概念</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76896023"/>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7.1.2</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管理的目标（</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8" name="矩形 17"/>
          <p:cNvSpPr/>
          <p:nvPr/>
        </p:nvSpPr>
        <p:spPr>
          <a:xfrm>
            <a:off x="52239" y="160757"/>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7.1.2</a:t>
            </a:r>
            <a:r>
              <a:rPr lang="zh-CN" altLang="en-US" kern="100" dirty="0" smtClean="0">
                <a:solidFill>
                  <a:srgbClr val="A6A6A6"/>
                </a:solidFill>
                <a:latin typeface="DengXian" charset="-122"/>
                <a:ea typeface="DengXian" charset="-122"/>
                <a:cs typeface="Times New Roman" charset="0"/>
              </a:rPr>
              <a:t> 财务管理的目标</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906651426"/>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 8"/>
          <p:cNvGrpSpPr/>
          <p:nvPr/>
        </p:nvGrpSpPr>
        <p:grpSpPr>
          <a:xfrm>
            <a:off x="1474464" y="2982491"/>
            <a:ext cx="2831762" cy="1699057"/>
            <a:chOff x="0" y="138934"/>
            <a:chExt cx="2831762" cy="1699057"/>
          </a:xfrm>
        </p:grpSpPr>
        <p:sp>
          <p:nvSpPr>
            <p:cNvPr id="11" name="圆角矩形 10"/>
            <p:cNvSpPr/>
            <p:nvPr/>
          </p:nvSpPr>
          <p:spPr>
            <a:xfrm>
              <a:off x="0" y="138934"/>
              <a:ext cx="2831762" cy="1699057"/>
            </a:xfrm>
            <a:prstGeom prst="roundRect">
              <a:avLst/>
            </a:prstGeom>
            <a:solidFill>
              <a:schemeClr val="tx1">
                <a:lumMod val="50000"/>
                <a:lumOff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2" name="圆角矩形 4"/>
            <p:cNvSpPr/>
            <p:nvPr/>
          </p:nvSpPr>
          <p:spPr>
            <a:xfrm>
              <a:off x="82941" y="221875"/>
              <a:ext cx="2665880" cy="15331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利润最大化</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3" name="组 12"/>
          <p:cNvGrpSpPr/>
          <p:nvPr/>
        </p:nvGrpSpPr>
        <p:grpSpPr>
          <a:xfrm>
            <a:off x="4880030" y="2982490"/>
            <a:ext cx="2831762" cy="1699057"/>
            <a:chOff x="3114939" y="138934"/>
            <a:chExt cx="2831762" cy="1699057"/>
          </a:xfrm>
        </p:grpSpPr>
        <p:sp>
          <p:nvSpPr>
            <p:cNvPr id="14" name="圆角矩形 13"/>
            <p:cNvSpPr/>
            <p:nvPr/>
          </p:nvSpPr>
          <p:spPr>
            <a:xfrm>
              <a:off x="3114939" y="138934"/>
              <a:ext cx="2831762" cy="1699057"/>
            </a:xfrm>
            <a:prstGeom prst="roundRect">
              <a:avLst/>
            </a:prstGeom>
            <a:solidFill>
              <a:schemeClr val="tx1">
                <a:lumMod val="50000"/>
                <a:lumOff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5" name="圆角矩形 4"/>
            <p:cNvSpPr/>
            <p:nvPr/>
          </p:nvSpPr>
          <p:spPr>
            <a:xfrm>
              <a:off x="3197880" y="221875"/>
              <a:ext cx="2665880" cy="15331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股东财务最大化</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1" name="组 20"/>
          <p:cNvGrpSpPr/>
          <p:nvPr/>
        </p:nvGrpSpPr>
        <p:grpSpPr>
          <a:xfrm>
            <a:off x="8377471" y="2982490"/>
            <a:ext cx="2906481" cy="1699057"/>
            <a:chOff x="3114939" y="138934"/>
            <a:chExt cx="2906481" cy="1699057"/>
          </a:xfrm>
        </p:grpSpPr>
        <p:sp>
          <p:nvSpPr>
            <p:cNvPr id="22" name="圆角矩形 21"/>
            <p:cNvSpPr/>
            <p:nvPr/>
          </p:nvSpPr>
          <p:spPr>
            <a:xfrm>
              <a:off x="3114939" y="138934"/>
              <a:ext cx="2831762" cy="1699057"/>
            </a:xfrm>
            <a:prstGeom prst="roundRect">
              <a:avLst/>
            </a:prstGeom>
            <a:solidFill>
              <a:schemeClr val="tx1">
                <a:lumMod val="50000"/>
                <a:lumOff val="50000"/>
              </a:schemeClr>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3" name="圆角矩形 4"/>
            <p:cNvSpPr/>
            <p:nvPr/>
          </p:nvSpPr>
          <p:spPr>
            <a:xfrm>
              <a:off x="3355540" y="221875"/>
              <a:ext cx="2665880" cy="15331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r>
                <a:rPr lang="zh-CN" altLang="en-US" sz="2400">
                  <a:latin typeface="手札体-简粗体" panose="03000700000000000000" pitchFamily="66" charset="-122"/>
                  <a:ea typeface="手札体-简粗体" panose="03000700000000000000" pitchFamily="66" charset="-122"/>
                </a:rPr>
                <a:t>企业价值最大化</a:t>
              </a:r>
              <a:endParaRPr lang="zh-CN" altLang="en-US" sz="2400" dirty="0">
                <a:latin typeface="手札体-简粗体" panose="03000700000000000000" pitchFamily="66" charset="-122"/>
                <a:ea typeface="手札体-简粗体" panose="03000700000000000000" pitchFamily="66"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6</a:t>
              </a:r>
              <a:r>
                <a:rPr lang="zh-CN" altLang="en-US" sz="2800" b="1" dirty="0" smtClean="0">
                  <a:latin typeface="黑体" panose="02010609060101010101" pitchFamily="49" charset="-122"/>
                  <a:ea typeface="黑体" panose="02010609060101010101" pitchFamily="49" charset="-122"/>
                </a:rPr>
                <a:t>章：企业</a:t>
              </a:r>
              <a:r>
                <a:rPr lang="zh-CN" altLang="en-US" sz="2800" b="1" dirty="0">
                  <a:latin typeface="黑体" panose="02010609060101010101" pitchFamily="49" charset="-122"/>
                  <a:ea typeface="黑体" panose="02010609060101010101" pitchFamily="49" charset="-122"/>
                </a:rPr>
                <a:t>运作</a:t>
              </a:r>
              <a:r>
                <a:rPr lang="zh-CN" altLang="en-US" sz="2800" b="1" dirty="0" smtClean="0">
                  <a:latin typeface="黑体" panose="02010609060101010101" pitchFamily="49" charset="-122"/>
                  <a:ea typeface="黑体" panose="02010609060101010101" pitchFamily="49" charset="-122"/>
                </a:rPr>
                <a:t>管理</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5028583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7.1.2</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管理的目标（</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graphicFrame>
        <p:nvGraphicFramePr>
          <p:cNvPr id="5" name="图示 4"/>
          <p:cNvGraphicFramePr/>
          <p:nvPr/>
        </p:nvGraphicFramePr>
        <p:xfrm>
          <a:off x="1549652" y="2604982"/>
          <a:ext cx="9061641" cy="1976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775323" y="5018586"/>
            <a:ext cx="6080516" cy="461665"/>
          </a:xfrm>
          <a:prstGeom prst="rect">
            <a:avLst/>
          </a:prstGeom>
          <a:noFill/>
        </p:spPr>
        <p:txBody>
          <a:bodyPr wrap="square" rtlCol="0" anchor="ctr">
            <a:spAutoFit/>
          </a:bodyPr>
          <a:lstStyle/>
          <a:p>
            <a:r>
              <a:rPr lang="zh-CN" altLang="en-US" sz="2400" dirty="0" smtClean="0">
                <a:solidFill>
                  <a:srgbClr val="FF0000"/>
                </a:solidFill>
                <a:latin typeface="手札体-简粗体" panose="03000700000000000000" pitchFamily="66" charset="-122"/>
                <a:ea typeface="手札体-简粗体" panose="03000700000000000000" pitchFamily="66" charset="-122"/>
              </a:rPr>
              <a:t>目前公认的、较为合理的财务管理目标。</a:t>
            </a:r>
            <a:endParaRPr lang="zh-CN" altLang="en-US" sz="2400" dirty="0">
              <a:solidFill>
                <a:srgbClr val="FF0000"/>
              </a:solidFill>
              <a:latin typeface="手札体-简粗体" panose="03000700000000000000" pitchFamily="66" charset="-122"/>
              <a:ea typeface="手札体-简粗体" panose="03000700000000000000" pitchFamily="66" charset="-122"/>
            </a:endParaRPr>
          </a:p>
        </p:txBody>
      </p:sp>
      <p:sp>
        <p:nvSpPr>
          <p:cNvPr id="10" name="下箭头 9"/>
          <p:cNvSpPr/>
          <p:nvPr/>
        </p:nvSpPr>
        <p:spPr>
          <a:xfrm>
            <a:off x="9135551" y="4534067"/>
            <a:ext cx="393404" cy="33033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2239" y="160757"/>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7.1.2</a:t>
            </a:r>
            <a:r>
              <a:rPr lang="zh-CN" altLang="en-US" kern="100" dirty="0" smtClean="0">
                <a:solidFill>
                  <a:srgbClr val="A6A6A6"/>
                </a:solidFill>
                <a:latin typeface="DengXian" charset="-122"/>
                <a:ea typeface="DengXian" charset="-122"/>
                <a:cs typeface="Times New Roman" charset="0"/>
              </a:rPr>
              <a:t> 财务管理的目标</a:t>
            </a:r>
            <a:endParaRPr lang="zh-CN" altLang="zh-CN" kern="100" dirty="0">
              <a:effectLst/>
              <a:latin typeface="DengXian" charset="-122"/>
              <a:ea typeface="DengXian" charset="-122"/>
              <a:cs typeface="Times New Roman" charset="0"/>
            </a:endParaRPr>
          </a:p>
        </p:txBody>
      </p:sp>
      <p:graphicFrame>
        <p:nvGraphicFramePr>
          <p:cNvPr id="19"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07999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7.1.3</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管理的原则（选择，简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9" name="矩形 18"/>
          <p:cNvSpPr/>
          <p:nvPr/>
        </p:nvSpPr>
        <p:spPr>
          <a:xfrm>
            <a:off x="69880" y="160757"/>
            <a:ext cx="181171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7.1.3.3</a:t>
            </a:r>
            <a:r>
              <a:rPr lang="zh-CN" altLang="en-US" kern="100" dirty="0" smtClean="0">
                <a:solidFill>
                  <a:srgbClr val="A6A6A6"/>
                </a:solidFill>
                <a:latin typeface="DengXian" charset="-122"/>
                <a:ea typeface="DengXian" charset="-122"/>
                <a:cs typeface="Times New Roman" charset="0"/>
              </a:rPr>
              <a:t> 弹性</a:t>
            </a:r>
            <a:r>
              <a:rPr lang="zh-CN" altLang="en-US" kern="100" dirty="0">
                <a:solidFill>
                  <a:srgbClr val="A6A6A6"/>
                </a:solidFill>
                <a:latin typeface="DengXian" charset="-122"/>
                <a:ea typeface="DengXian" charset="-122"/>
                <a:cs typeface="Times New Roman" charset="0"/>
              </a:rPr>
              <a:t>原则</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60474306"/>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7.1.3</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管理的原则（选择，简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9" name="矩形 18"/>
          <p:cNvSpPr/>
          <p:nvPr/>
        </p:nvSpPr>
        <p:spPr>
          <a:xfrm>
            <a:off x="69880" y="160757"/>
            <a:ext cx="181171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7.1.3.3</a:t>
            </a:r>
            <a:r>
              <a:rPr lang="zh-CN" altLang="en-US" kern="100" dirty="0" smtClean="0">
                <a:solidFill>
                  <a:srgbClr val="A6A6A6"/>
                </a:solidFill>
                <a:latin typeface="DengXian" charset="-122"/>
                <a:ea typeface="DengXian" charset="-122"/>
                <a:cs typeface="Times New Roman" charset="0"/>
              </a:rPr>
              <a:t> 弹性</a:t>
            </a:r>
            <a:r>
              <a:rPr lang="zh-CN" altLang="en-US" kern="100" dirty="0">
                <a:solidFill>
                  <a:srgbClr val="A6A6A6"/>
                </a:solidFill>
                <a:latin typeface="DengXian" charset="-122"/>
                <a:ea typeface="DengXian" charset="-122"/>
                <a:cs typeface="Times New Roman" charset="0"/>
              </a:rPr>
              <a:t>原则</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704528450"/>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5737" y="2725271"/>
            <a:ext cx="10248900" cy="2590800"/>
          </a:xfrm>
          <a:prstGeom prst="rect">
            <a:avLst/>
          </a:prstGeom>
        </p:spPr>
      </p:pic>
    </p:spTree>
    <p:extLst>
      <p:ext uri="{BB962C8B-B14F-4D97-AF65-F5344CB8AC3E}">
        <p14:creationId xmlns:p14="http://schemas.microsoft.com/office/powerpoint/2010/main" val="19660310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2449"/>
          <a:stretch/>
        </p:blipFill>
        <p:spPr>
          <a:xfrm>
            <a:off x="69879" y="1766874"/>
            <a:ext cx="11893521" cy="5023891"/>
          </a:xfrm>
          <a:prstGeom prst="rect">
            <a:avLst/>
          </a:prstGeom>
        </p:spPr>
      </p:pic>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7.1.3</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管理的原则（选择，简</a:t>
            </a:r>
            <a:r>
              <a:rPr lang="zh-CN" altLang="en-US" sz="2800" b="0" dirty="0" smtClean="0">
                <a:solidFill>
                  <a:schemeClr val="tx1"/>
                </a:solidFill>
                <a:latin typeface="黑体" panose="02010609060101010101" pitchFamily="49" charset="-122"/>
                <a:ea typeface="黑体" panose="02010609060101010101" pitchFamily="49" charset="-122"/>
                <a:sym typeface="+mn-ea"/>
              </a:rPr>
              <a:t>答</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9" name="矩形 18"/>
          <p:cNvSpPr/>
          <p:nvPr/>
        </p:nvSpPr>
        <p:spPr>
          <a:xfrm>
            <a:off x="69880" y="160757"/>
            <a:ext cx="1811714"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7.1.3.3</a:t>
            </a:r>
            <a:r>
              <a:rPr lang="zh-CN" altLang="en-US" kern="100" dirty="0" smtClean="0">
                <a:solidFill>
                  <a:srgbClr val="A6A6A6"/>
                </a:solidFill>
                <a:latin typeface="DengXian" charset="-122"/>
                <a:ea typeface="DengXian" charset="-122"/>
                <a:cs typeface="Times New Roman" charset="0"/>
              </a:rPr>
              <a:t> 弹性</a:t>
            </a:r>
            <a:r>
              <a:rPr lang="zh-CN" altLang="en-US" kern="100" dirty="0">
                <a:solidFill>
                  <a:srgbClr val="A6A6A6"/>
                </a:solidFill>
                <a:latin typeface="DengXian" charset="-122"/>
                <a:ea typeface="DengXian" charset="-122"/>
                <a:cs typeface="Times New Roman" charset="0"/>
              </a:rPr>
              <a:t>原则</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533949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5" name="矩形 14"/>
          <p:cNvSpPr/>
          <p:nvPr/>
        </p:nvSpPr>
        <p:spPr>
          <a:xfrm>
            <a:off x="73527" y="160757"/>
            <a:ext cx="2100255"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a:t>
            </a:r>
            <a:r>
              <a:rPr lang="zh-CN" altLang="en-US" kern="100" dirty="0" smtClean="0">
                <a:solidFill>
                  <a:srgbClr val="A6A6A6"/>
                </a:solidFill>
                <a:latin typeface="DengXian" charset="-122"/>
                <a:ea typeface="DengXian" charset="-122"/>
                <a:cs typeface="Times New Roman" charset="0"/>
              </a:rPr>
              <a:t> 财务管理方法</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356889644"/>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5" name="矩形 14"/>
          <p:cNvSpPr/>
          <p:nvPr/>
        </p:nvSpPr>
        <p:spPr>
          <a:xfrm>
            <a:off x="73527" y="160757"/>
            <a:ext cx="2100255"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a:t>
            </a:r>
            <a:r>
              <a:rPr lang="zh-CN" altLang="en-US" kern="100" dirty="0" smtClean="0">
                <a:solidFill>
                  <a:srgbClr val="A6A6A6"/>
                </a:solidFill>
                <a:latin typeface="DengXian" charset="-122"/>
                <a:ea typeface="DengXian" charset="-122"/>
                <a:cs typeface="Times New Roman" charset="0"/>
              </a:rPr>
              <a:t> 财务管理方法</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框 10"/>
          <p:cNvSpPr txBox="1"/>
          <p:nvPr/>
        </p:nvSpPr>
        <p:spPr>
          <a:xfrm>
            <a:off x="4814046" y="2342859"/>
            <a:ext cx="1723549" cy="461665"/>
          </a:xfrm>
          <a:prstGeom prst="rect">
            <a:avLst/>
          </a:prstGeom>
          <a:noFill/>
        </p:spPr>
        <p:txBody>
          <a:bodyPr wrap="none" rtlCol="0">
            <a:spAutoFit/>
          </a:bodyPr>
          <a:lstStyle/>
          <a:p>
            <a:r>
              <a:rPr kumimoji="1" lang="zh-CN" altLang="en-US" sz="2400" smtClean="0"/>
              <a:t>用多少钱？</a:t>
            </a:r>
            <a:endParaRPr kumimoji="1" lang="zh-CN" altLang="en-US" sz="2400" dirty="0"/>
          </a:p>
        </p:txBody>
      </p:sp>
      <p:sp>
        <p:nvSpPr>
          <p:cNvPr id="12" name="文本框 11"/>
          <p:cNvSpPr txBox="1"/>
          <p:nvPr/>
        </p:nvSpPr>
        <p:spPr>
          <a:xfrm>
            <a:off x="4814046" y="3502224"/>
            <a:ext cx="1723549" cy="461665"/>
          </a:xfrm>
          <a:prstGeom prst="rect">
            <a:avLst/>
          </a:prstGeom>
          <a:noFill/>
        </p:spPr>
        <p:txBody>
          <a:bodyPr wrap="none" rtlCol="0">
            <a:spAutoFit/>
          </a:bodyPr>
          <a:lstStyle/>
          <a:p>
            <a:r>
              <a:rPr kumimoji="1" lang="zh-CN" altLang="en-US" sz="2400" smtClean="0"/>
              <a:t>怎么用钱？</a:t>
            </a:r>
            <a:endParaRPr kumimoji="1" lang="zh-CN" altLang="en-US" sz="2400" dirty="0"/>
          </a:p>
        </p:txBody>
      </p:sp>
      <p:sp>
        <p:nvSpPr>
          <p:cNvPr id="13" name="文本框 12"/>
          <p:cNvSpPr txBox="1"/>
          <p:nvPr/>
        </p:nvSpPr>
        <p:spPr>
          <a:xfrm>
            <a:off x="4814046" y="4636927"/>
            <a:ext cx="2031325" cy="461665"/>
          </a:xfrm>
          <a:prstGeom prst="rect">
            <a:avLst/>
          </a:prstGeom>
          <a:noFill/>
        </p:spPr>
        <p:txBody>
          <a:bodyPr wrap="none" rtlCol="0">
            <a:spAutoFit/>
          </a:bodyPr>
          <a:lstStyle/>
          <a:p>
            <a:r>
              <a:rPr kumimoji="1" lang="zh-CN" altLang="en-US" sz="2400" dirty="0" smtClean="0"/>
              <a:t>用什么方法？</a:t>
            </a:r>
            <a:endParaRPr kumimoji="1" lang="zh-CN" altLang="en-US" sz="2400" dirty="0"/>
          </a:p>
        </p:txBody>
      </p:sp>
      <p:sp>
        <p:nvSpPr>
          <p:cNvPr id="14" name="文本框 13"/>
          <p:cNvSpPr txBox="1"/>
          <p:nvPr/>
        </p:nvSpPr>
        <p:spPr>
          <a:xfrm>
            <a:off x="4814046" y="5707945"/>
            <a:ext cx="1723549" cy="461665"/>
          </a:xfrm>
          <a:prstGeom prst="rect">
            <a:avLst/>
          </a:prstGeom>
          <a:noFill/>
        </p:spPr>
        <p:txBody>
          <a:bodyPr wrap="none" rtlCol="0">
            <a:spAutoFit/>
          </a:bodyPr>
          <a:lstStyle/>
          <a:p>
            <a:r>
              <a:rPr kumimoji="1" lang="zh-CN" altLang="en-US" sz="2400" dirty="0" smtClean="0"/>
              <a:t>评价好坏？</a:t>
            </a:r>
            <a:endParaRPr kumimoji="1" lang="zh-CN" altLang="en-US" sz="2400" dirty="0"/>
          </a:p>
        </p:txBody>
      </p:sp>
    </p:spTree>
    <p:extLst>
      <p:ext uri="{BB962C8B-B14F-4D97-AF65-F5344CB8AC3E}">
        <p14:creationId xmlns:p14="http://schemas.microsoft.com/office/powerpoint/2010/main" val="16209554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5" name="矩形 14"/>
          <p:cNvSpPr/>
          <p:nvPr/>
        </p:nvSpPr>
        <p:spPr>
          <a:xfrm>
            <a:off x="73527" y="160757"/>
            <a:ext cx="2100255"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a:t>
            </a:r>
            <a:r>
              <a:rPr lang="zh-CN" altLang="en-US" kern="100" dirty="0" smtClean="0">
                <a:solidFill>
                  <a:srgbClr val="A6A6A6"/>
                </a:solidFill>
                <a:latin typeface="DengXian" charset="-122"/>
                <a:ea typeface="DengXian" charset="-122"/>
                <a:cs typeface="Times New Roman" charset="0"/>
              </a:rPr>
              <a:t> 财务管理方法</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组 6"/>
          <p:cNvGrpSpPr/>
          <p:nvPr/>
        </p:nvGrpSpPr>
        <p:grpSpPr>
          <a:xfrm>
            <a:off x="899813" y="2203125"/>
            <a:ext cx="2547937" cy="770611"/>
            <a:chOff x="1388665" y="2519"/>
            <a:chExt cx="2547937" cy="1528762"/>
          </a:xfrm>
        </p:grpSpPr>
        <p:sp>
          <p:nvSpPr>
            <p:cNvPr id="8" name="圆角矩形 7"/>
            <p:cNvSpPr/>
            <p:nvPr/>
          </p:nvSpPr>
          <p:spPr>
            <a:xfrm>
              <a:off x="1388665" y="2519"/>
              <a:ext cx="2547937" cy="1528762"/>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圆角矩形 4"/>
            <p:cNvSpPr/>
            <p:nvPr/>
          </p:nvSpPr>
          <p:spPr>
            <a:xfrm>
              <a:off x="1463293" y="77147"/>
              <a:ext cx="2398681" cy="1379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财务预测方法</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0" name="组 9"/>
          <p:cNvGrpSpPr/>
          <p:nvPr/>
        </p:nvGrpSpPr>
        <p:grpSpPr>
          <a:xfrm>
            <a:off x="899812" y="4435698"/>
            <a:ext cx="2547937" cy="770611"/>
            <a:chOff x="4191396" y="2519"/>
            <a:chExt cx="2547937" cy="1528762"/>
          </a:xfrm>
        </p:grpSpPr>
        <p:sp>
          <p:nvSpPr>
            <p:cNvPr id="11" name="圆角矩形 10"/>
            <p:cNvSpPr/>
            <p:nvPr/>
          </p:nvSpPr>
          <p:spPr>
            <a:xfrm>
              <a:off x="4191396" y="2519"/>
              <a:ext cx="2547937" cy="1528762"/>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圆角矩形 4"/>
            <p:cNvSpPr/>
            <p:nvPr/>
          </p:nvSpPr>
          <p:spPr>
            <a:xfrm>
              <a:off x="4266024" y="77147"/>
              <a:ext cx="2398681" cy="1379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财务决策方法</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3" name="组 12"/>
          <p:cNvGrpSpPr/>
          <p:nvPr/>
        </p:nvGrpSpPr>
        <p:grpSpPr>
          <a:xfrm>
            <a:off x="899812" y="3326622"/>
            <a:ext cx="2547937" cy="756190"/>
            <a:chOff x="1388665" y="1786075"/>
            <a:chExt cx="2547937" cy="1528762"/>
          </a:xfrm>
        </p:grpSpPr>
        <p:sp>
          <p:nvSpPr>
            <p:cNvPr id="14" name="圆角矩形 13"/>
            <p:cNvSpPr/>
            <p:nvPr/>
          </p:nvSpPr>
          <p:spPr>
            <a:xfrm>
              <a:off x="1388665" y="1786075"/>
              <a:ext cx="2547937" cy="1528762"/>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圆角矩形 4"/>
            <p:cNvSpPr/>
            <p:nvPr/>
          </p:nvSpPr>
          <p:spPr>
            <a:xfrm>
              <a:off x="1463293" y="1860703"/>
              <a:ext cx="2398681" cy="1379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财务计划方法</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8" name="组 17"/>
          <p:cNvGrpSpPr/>
          <p:nvPr/>
        </p:nvGrpSpPr>
        <p:grpSpPr>
          <a:xfrm>
            <a:off x="899812" y="5559195"/>
            <a:ext cx="2547937" cy="775691"/>
            <a:chOff x="4191396" y="1786075"/>
            <a:chExt cx="2547937" cy="1528762"/>
          </a:xfrm>
        </p:grpSpPr>
        <p:sp>
          <p:nvSpPr>
            <p:cNvPr id="19" name="圆角矩形 18"/>
            <p:cNvSpPr/>
            <p:nvPr/>
          </p:nvSpPr>
          <p:spPr>
            <a:xfrm>
              <a:off x="4191396" y="1786075"/>
              <a:ext cx="2547937" cy="1528762"/>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4266024" y="1860703"/>
              <a:ext cx="2398681" cy="1379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财务分析方法</a:t>
              </a:r>
              <a:endParaRPr lang="zh-CN" altLang="en-US" sz="2400" kern="1200" dirty="0">
                <a:latin typeface="手札体-简粗体" panose="03000700000000000000" pitchFamily="66" charset="-122"/>
                <a:ea typeface="手札体-简粗体" panose="03000700000000000000" pitchFamily="66" charset="-122"/>
              </a:endParaRPr>
            </a:p>
          </p:txBody>
        </p:sp>
      </p:grpSp>
      <p:sp>
        <p:nvSpPr>
          <p:cNvPr id="2" name="右箭头 1"/>
          <p:cNvSpPr/>
          <p:nvPr/>
        </p:nvSpPr>
        <p:spPr>
          <a:xfrm>
            <a:off x="4047565" y="2460683"/>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1" name="文本框 20"/>
          <p:cNvSpPr txBox="1"/>
          <p:nvPr/>
        </p:nvSpPr>
        <p:spPr>
          <a:xfrm>
            <a:off x="4814046" y="2342859"/>
            <a:ext cx="1723549" cy="461665"/>
          </a:xfrm>
          <a:prstGeom prst="rect">
            <a:avLst/>
          </a:prstGeom>
          <a:noFill/>
        </p:spPr>
        <p:txBody>
          <a:bodyPr wrap="none" rtlCol="0">
            <a:spAutoFit/>
          </a:bodyPr>
          <a:lstStyle/>
          <a:p>
            <a:r>
              <a:rPr kumimoji="1" lang="zh-CN" altLang="en-US" sz="2400" smtClean="0"/>
              <a:t>用多少钱？</a:t>
            </a:r>
            <a:endParaRPr kumimoji="1" lang="zh-CN" altLang="en-US" sz="2400" dirty="0"/>
          </a:p>
        </p:txBody>
      </p:sp>
      <p:sp>
        <p:nvSpPr>
          <p:cNvPr id="22" name="右箭头 21"/>
          <p:cNvSpPr/>
          <p:nvPr/>
        </p:nvSpPr>
        <p:spPr>
          <a:xfrm>
            <a:off x="4047565" y="3620048"/>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3" name="文本框 22"/>
          <p:cNvSpPr txBox="1"/>
          <p:nvPr/>
        </p:nvSpPr>
        <p:spPr>
          <a:xfrm>
            <a:off x="4814046" y="3502224"/>
            <a:ext cx="1723549" cy="461665"/>
          </a:xfrm>
          <a:prstGeom prst="rect">
            <a:avLst/>
          </a:prstGeom>
          <a:noFill/>
        </p:spPr>
        <p:txBody>
          <a:bodyPr wrap="none" rtlCol="0">
            <a:spAutoFit/>
          </a:bodyPr>
          <a:lstStyle/>
          <a:p>
            <a:r>
              <a:rPr kumimoji="1" lang="zh-CN" altLang="en-US" sz="2400" smtClean="0"/>
              <a:t>怎么用钱？</a:t>
            </a:r>
            <a:endParaRPr kumimoji="1" lang="zh-CN" altLang="en-US" sz="2400" dirty="0"/>
          </a:p>
        </p:txBody>
      </p:sp>
      <p:sp>
        <p:nvSpPr>
          <p:cNvPr id="24" name="右箭头 23"/>
          <p:cNvSpPr/>
          <p:nvPr/>
        </p:nvSpPr>
        <p:spPr>
          <a:xfrm>
            <a:off x="4047565" y="4754751"/>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5" name="文本框 24"/>
          <p:cNvSpPr txBox="1"/>
          <p:nvPr/>
        </p:nvSpPr>
        <p:spPr>
          <a:xfrm>
            <a:off x="4814046" y="4636927"/>
            <a:ext cx="2031325" cy="461665"/>
          </a:xfrm>
          <a:prstGeom prst="rect">
            <a:avLst/>
          </a:prstGeom>
          <a:noFill/>
        </p:spPr>
        <p:txBody>
          <a:bodyPr wrap="none" rtlCol="0">
            <a:spAutoFit/>
          </a:bodyPr>
          <a:lstStyle/>
          <a:p>
            <a:r>
              <a:rPr kumimoji="1" lang="zh-CN" altLang="en-US" sz="2400" dirty="0" smtClean="0"/>
              <a:t>用什么方法？</a:t>
            </a:r>
            <a:endParaRPr kumimoji="1" lang="zh-CN" altLang="en-US" sz="2400" dirty="0"/>
          </a:p>
        </p:txBody>
      </p:sp>
      <p:sp>
        <p:nvSpPr>
          <p:cNvPr id="26" name="右箭头 25"/>
          <p:cNvSpPr/>
          <p:nvPr/>
        </p:nvSpPr>
        <p:spPr>
          <a:xfrm>
            <a:off x="4047565" y="5825769"/>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7" name="文本框 26"/>
          <p:cNvSpPr txBox="1"/>
          <p:nvPr/>
        </p:nvSpPr>
        <p:spPr>
          <a:xfrm>
            <a:off x="4814046" y="5707945"/>
            <a:ext cx="1723549" cy="461665"/>
          </a:xfrm>
          <a:prstGeom prst="rect">
            <a:avLst/>
          </a:prstGeom>
          <a:noFill/>
        </p:spPr>
        <p:txBody>
          <a:bodyPr wrap="none" rtlCol="0">
            <a:spAutoFit/>
          </a:bodyPr>
          <a:lstStyle/>
          <a:p>
            <a:r>
              <a:rPr kumimoji="1" lang="zh-CN" altLang="en-US" sz="2400" dirty="0" smtClean="0"/>
              <a:t>评价好坏？</a:t>
            </a:r>
            <a:endParaRPr kumimoji="1" lang="zh-CN" altLang="en-US" sz="2400" dirty="0"/>
          </a:p>
        </p:txBody>
      </p:sp>
    </p:spTree>
    <p:extLst>
      <p:ext uri="{BB962C8B-B14F-4D97-AF65-F5344CB8AC3E}">
        <p14:creationId xmlns:p14="http://schemas.microsoft.com/office/powerpoint/2010/main" val="13126327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财务预测方法（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graphicFrame>
        <p:nvGraphicFramePr>
          <p:cNvPr id="5" name="图示 4"/>
          <p:cNvGraphicFramePr/>
          <p:nvPr>
            <p:extLst>
              <p:ext uri="{D42A27DB-BD31-4B8C-83A1-F6EECF244321}">
                <p14:modId xmlns:p14="http://schemas.microsoft.com/office/powerpoint/2010/main" val="963573767"/>
              </p:ext>
            </p:extLst>
          </p:nvPr>
        </p:nvGraphicFramePr>
        <p:xfrm>
          <a:off x="806832" y="2662517"/>
          <a:ext cx="8997643" cy="37320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7.1.4.1</a:t>
            </a:r>
            <a:r>
              <a:rPr lang="zh-CN" altLang="en-US" kern="100" dirty="0" smtClean="0">
                <a:solidFill>
                  <a:srgbClr val="A6A6A6"/>
                </a:solidFill>
                <a:latin typeface="DengXian" charset="-122"/>
                <a:ea typeface="DengXian" charset="-122"/>
                <a:cs typeface="Times New Roman" charset="0"/>
              </a:rPr>
              <a:t> 财务</a:t>
            </a:r>
            <a:r>
              <a:rPr lang="zh-CN" altLang="en-US" kern="100" dirty="0">
                <a:solidFill>
                  <a:srgbClr val="A6A6A6"/>
                </a:solidFill>
                <a:latin typeface="DengXian" charset="-122"/>
                <a:ea typeface="DengXian" charset="-122"/>
                <a:cs typeface="Times New Roman" charset="0"/>
              </a:rPr>
              <a:t>预测方法</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929940387"/>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7" name="文本框 16"/>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财务预测方法（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graphicFrame>
        <p:nvGraphicFramePr>
          <p:cNvPr id="5" name="图示 4"/>
          <p:cNvGraphicFramePr/>
          <p:nvPr>
            <p:extLst>
              <p:ext uri="{D42A27DB-BD31-4B8C-83A1-F6EECF244321}">
                <p14:modId xmlns:p14="http://schemas.microsoft.com/office/powerpoint/2010/main" val="986188453"/>
              </p:ext>
            </p:extLst>
          </p:nvPr>
        </p:nvGraphicFramePr>
        <p:xfrm>
          <a:off x="806832" y="2662517"/>
          <a:ext cx="8997643" cy="37320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矩形 14"/>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7.1.4.1</a:t>
            </a:r>
            <a:r>
              <a:rPr lang="zh-CN" altLang="en-US" kern="100" dirty="0" smtClean="0">
                <a:solidFill>
                  <a:srgbClr val="A6A6A6"/>
                </a:solidFill>
                <a:latin typeface="DengXian" charset="-122"/>
                <a:ea typeface="DengXian" charset="-122"/>
                <a:cs typeface="Times New Roman" charset="0"/>
              </a:rPr>
              <a:t> 财务</a:t>
            </a:r>
            <a:r>
              <a:rPr lang="zh-CN" altLang="en-US" kern="100" dirty="0">
                <a:solidFill>
                  <a:srgbClr val="A6A6A6"/>
                </a:solidFill>
                <a:latin typeface="DengXian" charset="-122"/>
                <a:ea typeface="DengXian" charset="-122"/>
                <a:cs typeface="Times New Roman" charset="0"/>
              </a:rPr>
              <a:t>预测方法</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7" name="文本框 16"/>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1273888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385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财务</a:t>
            </a:r>
            <a:r>
              <a:rPr lang="zh-CN" altLang="en-US" sz="2800" b="0" dirty="0">
                <a:solidFill>
                  <a:schemeClr val="tx1"/>
                </a:solidFill>
                <a:latin typeface="黑体" panose="02010609060101010101" pitchFamily="49" charset="-122"/>
                <a:ea typeface="黑体" panose="02010609060101010101" pitchFamily="49" charset="-122"/>
                <a:sym typeface="+mn-ea"/>
              </a:rPr>
              <a:t>决策方法（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9" name="矩形 18"/>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7.1.4.2</a:t>
            </a:r>
            <a:r>
              <a:rPr lang="zh-CN" altLang="en-US" kern="100" dirty="0" smtClean="0">
                <a:solidFill>
                  <a:srgbClr val="A6A6A6"/>
                </a:solidFill>
                <a:latin typeface="DengXian" charset="-122"/>
                <a:ea typeface="DengXian" charset="-122"/>
                <a:cs typeface="Times New Roman" charset="0"/>
              </a:rPr>
              <a:t> 财务决策方法</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096338737"/>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文本框 20"/>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a16="http://schemas.microsoft.com/office/drawing/2014/main" xmlns="" id="{6DA1DBEE-1A53-49DB-8B34-6ABC881624CC}"/>
              </a:ext>
            </a:extLst>
          </p:cNvPr>
          <p:cNvGraphicFramePr/>
          <p:nvPr>
            <p:extLst/>
          </p:nvPr>
        </p:nvGraphicFramePr>
        <p:xfrm>
          <a:off x="759542" y="209373"/>
          <a:ext cx="1013214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6.3 </a:t>
            </a:r>
            <a:r>
              <a:rPr lang="zh-CN" altLang="en-US" sz="2800" b="1" dirty="0" smtClean="0">
                <a:latin typeface="黑体" panose="02010609060101010101" pitchFamily="49" charset="-122"/>
                <a:ea typeface="黑体" panose="02010609060101010101" pitchFamily="49" charset="-122"/>
                <a:sym typeface="+mn-ea"/>
              </a:rPr>
              <a:t>敏捷制造</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762603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385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财务</a:t>
            </a:r>
            <a:r>
              <a:rPr lang="zh-CN" altLang="en-US" sz="2800" b="0" dirty="0">
                <a:solidFill>
                  <a:schemeClr val="tx1"/>
                </a:solidFill>
                <a:latin typeface="黑体" panose="02010609060101010101" pitchFamily="49" charset="-122"/>
                <a:ea typeface="黑体" panose="02010609060101010101" pitchFamily="49" charset="-122"/>
                <a:sym typeface="+mn-ea"/>
              </a:rPr>
              <a:t>决策方法（</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5" name="椭圆 4"/>
          <p:cNvSpPr/>
          <p:nvPr/>
        </p:nvSpPr>
        <p:spPr>
          <a:xfrm>
            <a:off x="1573619" y="3030279"/>
            <a:ext cx="1648046" cy="1584251"/>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优选对比法</a:t>
            </a:r>
            <a:endParaRPr lang="zh-CN" altLang="en-US" sz="2400" dirty="0">
              <a:latin typeface="手札体-简粗体" panose="03000700000000000000" pitchFamily="66" charset="-122"/>
              <a:ea typeface="手札体-简粗体" panose="03000700000000000000" pitchFamily="66" charset="-122"/>
            </a:endParaRPr>
          </a:p>
        </p:txBody>
      </p:sp>
      <p:sp>
        <p:nvSpPr>
          <p:cNvPr id="6" name="椭圆 5"/>
          <p:cNvSpPr/>
          <p:nvPr/>
        </p:nvSpPr>
        <p:spPr>
          <a:xfrm>
            <a:off x="3469756" y="3030279"/>
            <a:ext cx="1648046" cy="1584251"/>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数学微分法</a:t>
            </a:r>
            <a:endParaRPr lang="zh-CN" altLang="en-US" sz="2400" dirty="0">
              <a:latin typeface="手札体-简粗体" panose="03000700000000000000" pitchFamily="66" charset="-122"/>
              <a:ea typeface="手札体-简粗体" panose="03000700000000000000" pitchFamily="66" charset="-122"/>
            </a:endParaRPr>
          </a:p>
        </p:txBody>
      </p:sp>
      <p:sp>
        <p:nvSpPr>
          <p:cNvPr id="7" name="椭圆 6"/>
          <p:cNvSpPr/>
          <p:nvPr/>
        </p:nvSpPr>
        <p:spPr>
          <a:xfrm>
            <a:off x="5376191" y="3030278"/>
            <a:ext cx="1648046" cy="1584251"/>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线性规划法</a:t>
            </a:r>
            <a:endParaRPr lang="zh-CN" altLang="en-US" sz="2400" dirty="0">
              <a:latin typeface="手札体-简粗体" panose="03000700000000000000" pitchFamily="66" charset="-122"/>
              <a:ea typeface="手札体-简粗体" panose="03000700000000000000" pitchFamily="66" charset="-122"/>
            </a:endParaRPr>
          </a:p>
        </p:txBody>
      </p:sp>
      <p:sp>
        <p:nvSpPr>
          <p:cNvPr id="8" name="椭圆 7"/>
          <p:cNvSpPr/>
          <p:nvPr/>
        </p:nvSpPr>
        <p:spPr>
          <a:xfrm>
            <a:off x="7276209" y="3030277"/>
            <a:ext cx="1648046" cy="1584251"/>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概率决策法</a:t>
            </a:r>
            <a:endParaRPr lang="zh-CN" altLang="en-US" sz="2400" dirty="0">
              <a:latin typeface="手札体-简粗体" panose="03000700000000000000" pitchFamily="66" charset="-122"/>
              <a:ea typeface="手札体-简粗体" panose="03000700000000000000" pitchFamily="66" charset="-122"/>
            </a:endParaRPr>
          </a:p>
        </p:txBody>
      </p:sp>
      <p:sp>
        <p:nvSpPr>
          <p:cNvPr id="9" name="椭圆 8"/>
          <p:cNvSpPr/>
          <p:nvPr/>
        </p:nvSpPr>
        <p:spPr>
          <a:xfrm>
            <a:off x="9168803" y="3030276"/>
            <a:ext cx="1648046" cy="1584251"/>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手札体-简粗体" panose="03000700000000000000" pitchFamily="66" charset="-122"/>
                <a:ea typeface="手札体-简粗体" panose="03000700000000000000" pitchFamily="66" charset="-122"/>
              </a:rPr>
              <a:t>损益决策法</a:t>
            </a:r>
            <a:endParaRPr lang="zh-CN" altLang="en-US" sz="2400"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7.1.4.2</a:t>
            </a:r>
            <a:r>
              <a:rPr lang="zh-CN" altLang="en-US" kern="100" dirty="0" smtClean="0">
                <a:solidFill>
                  <a:srgbClr val="A6A6A6"/>
                </a:solidFill>
                <a:latin typeface="DengXian" charset="-122"/>
                <a:ea typeface="DengXian" charset="-122"/>
                <a:cs typeface="Times New Roman" charset="0"/>
              </a:rPr>
              <a:t> 财务决策方法</a:t>
            </a:r>
            <a:endParaRPr lang="zh-CN" altLang="zh-CN" kern="100" dirty="0">
              <a:effectLst/>
              <a:latin typeface="DengXian" charset="-122"/>
              <a:ea typeface="DengXian" charset="-122"/>
              <a:cs typeface="Times New Roman" charset="0"/>
            </a:endParaRPr>
          </a:p>
        </p:txBody>
      </p:sp>
      <p:graphicFrame>
        <p:nvGraphicFramePr>
          <p:cNvPr id="20"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文本框 20"/>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2" name="右箭头 11"/>
          <p:cNvSpPr/>
          <p:nvPr/>
        </p:nvSpPr>
        <p:spPr>
          <a:xfrm rot="5400000">
            <a:off x="2177435" y="4996099"/>
            <a:ext cx="398400" cy="3132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1" name="文本框 10"/>
          <p:cNvSpPr txBox="1"/>
          <p:nvPr/>
        </p:nvSpPr>
        <p:spPr>
          <a:xfrm>
            <a:off x="1837814" y="5473416"/>
            <a:ext cx="1107996" cy="369332"/>
          </a:xfrm>
          <a:prstGeom prst="rect">
            <a:avLst/>
          </a:prstGeom>
          <a:noFill/>
        </p:spPr>
        <p:txBody>
          <a:bodyPr wrap="none" rtlCol="0">
            <a:spAutoFit/>
          </a:bodyPr>
          <a:lstStyle/>
          <a:p>
            <a:r>
              <a:rPr kumimoji="1" lang="zh-CN" altLang="en-US" smtClean="0"/>
              <a:t>对比优劣</a:t>
            </a:r>
            <a:endParaRPr kumimoji="1" lang="zh-CN" altLang="en-US"/>
          </a:p>
        </p:txBody>
      </p:sp>
      <p:sp>
        <p:nvSpPr>
          <p:cNvPr id="16" name="右箭头 15"/>
          <p:cNvSpPr/>
          <p:nvPr/>
        </p:nvSpPr>
        <p:spPr>
          <a:xfrm rot="5400000">
            <a:off x="4091400" y="4996099"/>
            <a:ext cx="398400" cy="3132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17" name="文本框 16"/>
          <p:cNvSpPr txBox="1"/>
          <p:nvPr/>
        </p:nvSpPr>
        <p:spPr>
          <a:xfrm>
            <a:off x="3548142" y="5473416"/>
            <a:ext cx="1569660" cy="369332"/>
          </a:xfrm>
          <a:prstGeom prst="rect">
            <a:avLst/>
          </a:prstGeom>
          <a:noFill/>
        </p:spPr>
        <p:txBody>
          <a:bodyPr wrap="none" rtlCol="0">
            <a:spAutoFit/>
          </a:bodyPr>
          <a:lstStyle/>
          <a:p>
            <a:r>
              <a:rPr kumimoji="1" lang="zh-CN" altLang="en-US" dirty="0" smtClean="0"/>
              <a:t>微积分求极值</a:t>
            </a:r>
            <a:endParaRPr kumimoji="1" lang="zh-CN" altLang="en-US" dirty="0"/>
          </a:p>
        </p:txBody>
      </p:sp>
      <p:sp>
        <p:nvSpPr>
          <p:cNvPr id="18" name="右箭头 17"/>
          <p:cNvSpPr/>
          <p:nvPr/>
        </p:nvSpPr>
        <p:spPr>
          <a:xfrm rot="5400000">
            <a:off x="6005365" y="4996099"/>
            <a:ext cx="398400" cy="3132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2" name="文本框 21"/>
          <p:cNvSpPr txBox="1"/>
          <p:nvPr/>
        </p:nvSpPr>
        <p:spPr>
          <a:xfrm>
            <a:off x="5327275" y="5493586"/>
            <a:ext cx="1800493" cy="369332"/>
          </a:xfrm>
          <a:prstGeom prst="rect">
            <a:avLst/>
          </a:prstGeom>
          <a:noFill/>
        </p:spPr>
        <p:txBody>
          <a:bodyPr wrap="none" rtlCol="0">
            <a:spAutoFit/>
          </a:bodyPr>
          <a:lstStyle/>
          <a:p>
            <a:r>
              <a:rPr kumimoji="1" lang="zh-CN" altLang="en-US" dirty="0" smtClean="0"/>
              <a:t>线性</a:t>
            </a:r>
            <a:r>
              <a:rPr kumimoji="1" lang="zh-CN" altLang="en-US" smtClean="0"/>
              <a:t>规划求极值</a:t>
            </a:r>
            <a:endParaRPr kumimoji="1" lang="zh-CN" altLang="en-US" dirty="0"/>
          </a:p>
        </p:txBody>
      </p:sp>
      <p:sp>
        <p:nvSpPr>
          <p:cNvPr id="23" name="右箭头 22"/>
          <p:cNvSpPr/>
          <p:nvPr/>
        </p:nvSpPr>
        <p:spPr>
          <a:xfrm rot="5400000">
            <a:off x="7850625" y="4996099"/>
            <a:ext cx="398400" cy="3132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4" name="文本框 23"/>
          <p:cNvSpPr txBox="1"/>
          <p:nvPr/>
        </p:nvSpPr>
        <p:spPr>
          <a:xfrm>
            <a:off x="7511004" y="5473416"/>
            <a:ext cx="1107996" cy="369332"/>
          </a:xfrm>
          <a:prstGeom prst="rect">
            <a:avLst/>
          </a:prstGeom>
          <a:noFill/>
        </p:spPr>
        <p:txBody>
          <a:bodyPr wrap="none" rtlCol="0">
            <a:spAutoFit/>
          </a:bodyPr>
          <a:lstStyle/>
          <a:p>
            <a:r>
              <a:rPr kumimoji="1" lang="zh-CN" altLang="en-US" dirty="0" smtClean="0"/>
              <a:t>概率大小</a:t>
            </a:r>
            <a:endParaRPr kumimoji="1" lang="zh-CN" altLang="en-US" dirty="0"/>
          </a:p>
        </p:txBody>
      </p:sp>
      <p:sp>
        <p:nvSpPr>
          <p:cNvPr id="25" name="右箭头 24"/>
          <p:cNvSpPr/>
          <p:nvPr/>
        </p:nvSpPr>
        <p:spPr>
          <a:xfrm rot="5400000">
            <a:off x="9847144" y="5016269"/>
            <a:ext cx="398400" cy="31326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6" name="文本框 25"/>
          <p:cNvSpPr txBox="1"/>
          <p:nvPr/>
        </p:nvSpPr>
        <p:spPr>
          <a:xfrm>
            <a:off x="9247189" y="5473416"/>
            <a:ext cx="1569660" cy="369332"/>
          </a:xfrm>
          <a:prstGeom prst="rect">
            <a:avLst/>
          </a:prstGeom>
          <a:noFill/>
        </p:spPr>
        <p:txBody>
          <a:bodyPr wrap="none" rtlCol="0">
            <a:spAutoFit/>
          </a:bodyPr>
          <a:lstStyle/>
          <a:p>
            <a:r>
              <a:rPr kumimoji="1" lang="zh-CN" altLang="en-US" dirty="0" smtClean="0"/>
              <a:t>最</a:t>
            </a:r>
            <a:r>
              <a:rPr kumimoji="1" lang="zh-CN" altLang="en-US" smtClean="0"/>
              <a:t>大最小收益</a:t>
            </a:r>
            <a:endParaRPr kumimoji="1" lang="zh-CN" altLang="en-US" dirty="0"/>
          </a:p>
        </p:txBody>
      </p:sp>
    </p:spTree>
    <p:extLst>
      <p:ext uri="{BB962C8B-B14F-4D97-AF65-F5344CB8AC3E}">
        <p14:creationId xmlns:p14="http://schemas.microsoft.com/office/powerpoint/2010/main" val="6436912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11872" y="1711642"/>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财务计划方法</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6" name="矩形 15"/>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7.1.4.3</a:t>
            </a:r>
            <a:r>
              <a:rPr lang="zh-CN" altLang="en-US" kern="100" dirty="0" smtClean="0">
                <a:solidFill>
                  <a:srgbClr val="A6A6A6"/>
                </a:solidFill>
                <a:latin typeface="DengXian" charset="-122"/>
                <a:ea typeface="DengXian" charset="-122"/>
                <a:cs typeface="Times New Roman" charset="0"/>
              </a:rPr>
              <a:t> 财务计划方法</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096338737"/>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文本框 17"/>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11872" y="1711642"/>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财务计划方法</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16" name="矩形 15"/>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7.1.4.3</a:t>
            </a:r>
            <a:r>
              <a:rPr lang="zh-CN" altLang="en-US" kern="100" dirty="0" smtClean="0">
                <a:solidFill>
                  <a:srgbClr val="A6A6A6"/>
                </a:solidFill>
                <a:latin typeface="DengXian" charset="-122"/>
                <a:ea typeface="DengXian" charset="-122"/>
                <a:cs typeface="Times New Roman" charset="0"/>
              </a:rPr>
              <a:t> 财务计划方法</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文本框 17"/>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 7"/>
          <p:cNvGrpSpPr/>
          <p:nvPr/>
        </p:nvGrpSpPr>
        <p:grpSpPr>
          <a:xfrm>
            <a:off x="867168" y="2884294"/>
            <a:ext cx="1182350" cy="605474"/>
            <a:chOff x="0" y="1496"/>
            <a:chExt cx="5370658" cy="605474"/>
          </a:xfrm>
        </p:grpSpPr>
        <p:sp>
          <p:nvSpPr>
            <p:cNvPr id="10" name="圆角矩形 9"/>
            <p:cNvSpPr/>
            <p:nvPr/>
          </p:nvSpPr>
          <p:spPr>
            <a:xfrm>
              <a:off x="0" y="1496"/>
              <a:ext cx="5370658" cy="605474"/>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圆角矩形 4"/>
            <p:cNvSpPr/>
            <p:nvPr/>
          </p:nvSpPr>
          <p:spPr>
            <a:xfrm>
              <a:off x="29557" y="31053"/>
              <a:ext cx="5311544" cy="5463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平衡法</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867168" y="3845934"/>
            <a:ext cx="1175843" cy="605474"/>
            <a:chOff x="0" y="975605"/>
            <a:chExt cx="5370658" cy="605474"/>
          </a:xfrm>
        </p:grpSpPr>
        <p:sp>
          <p:nvSpPr>
            <p:cNvPr id="13" name="圆角矩形 12"/>
            <p:cNvSpPr/>
            <p:nvPr/>
          </p:nvSpPr>
          <p:spPr>
            <a:xfrm>
              <a:off x="0" y="975605"/>
              <a:ext cx="5370658" cy="605474"/>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圆角矩形 4"/>
            <p:cNvSpPr/>
            <p:nvPr/>
          </p:nvSpPr>
          <p:spPr>
            <a:xfrm>
              <a:off x="29557" y="1005162"/>
              <a:ext cx="5311544" cy="5463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因素法</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15" name="组 14"/>
          <p:cNvGrpSpPr/>
          <p:nvPr/>
        </p:nvGrpSpPr>
        <p:grpSpPr>
          <a:xfrm>
            <a:off x="873639" y="4807574"/>
            <a:ext cx="1175879" cy="605474"/>
            <a:chOff x="0" y="2032617"/>
            <a:chExt cx="5451125" cy="605474"/>
          </a:xfrm>
        </p:grpSpPr>
        <p:sp>
          <p:nvSpPr>
            <p:cNvPr id="19" name="圆角矩形 18"/>
            <p:cNvSpPr/>
            <p:nvPr/>
          </p:nvSpPr>
          <p:spPr>
            <a:xfrm>
              <a:off x="0" y="2032617"/>
              <a:ext cx="5451125" cy="605474"/>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0" name="圆角矩形 4"/>
            <p:cNvSpPr/>
            <p:nvPr/>
          </p:nvSpPr>
          <p:spPr>
            <a:xfrm>
              <a:off x="29557" y="2062174"/>
              <a:ext cx="5392011" cy="5463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比例法</a:t>
              </a:r>
              <a:endParaRPr lang="zh-CN" altLang="en-US" sz="2400" kern="1200" dirty="0">
                <a:latin typeface="手札体-简粗体" panose="03000700000000000000" pitchFamily="66" charset="-122"/>
                <a:ea typeface="手札体-简粗体" panose="03000700000000000000" pitchFamily="66" charset="-122"/>
              </a:endParaRPr>
            </a:p>
          </p:txBody>
        </p:sp>
      </p:grpSp>
      <p:grpSp>
        <p:nvGrpSpPr>
          <p:cNvPr id="21" name="组 20"/>
          <p:cNvGrpSpPr/>
          <p:nvPr/>
        </p:nvGrpSpPr>
        <p:grpSpPr>
          <a:xfrm>
            <a:off x="880015" y="5769214"/>
            <a:ext cx="1169503" cy="605474"/>
            <a:chOff x="0" y="3034748"/>
            <a:chExt cx="5451125" cy="605474"/>
          </a:xfrm>
        </p:grpSpPr>
        <p:sp>
          <p:nvSpPr>
            <p:cNvPr id="22" name="圆角矩形 21"/>
            <p:cNvSpPr/>
            <p:nvPr/>
          </p:nvSpPr>
          <p:spPr>
            <a:xfrm>
              <a:off x="0" y="3034748"/>
              <a:ext cx="5451125" cy="605474"/>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圆角矩形 4"/>
            <p:cNvSpPr/>
            <p:nvPr/>
          </p:nvSpPr>
          <p:spPr>
            <a:xfrm>
              <a:off x="29557" y="3064305"/>
              <a:ext cx="5392011" cy="5463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定额法</a:t>
              </a:r>
              <a:endParaRPr lang="zh-CN" altLang="en-US" sz="2400" kern="1200" dirty="0">
                <a:latin typeface="手札体-简粗体" panose="03000700000000000000" pitchFamily="66" charset="-122"/>
                <a:ea typeface="手札体-简粗体" panose="03000700000000000000" pitchFamily="66" charset="-122"/>
              </a:endParaRPr>
            </a:p>
          </p:txBody>
        </p:sp>
      </p:grpSp>
      <p:sp>
        <p:nvSpPr>
          <p:cNvPr id="2" name="矩形 1"/>
          <p:cNvSpPr/>
          <p:nvPr/>
        </p:nvSpPr>
        <p:spPr>
          <a:xfrm>
            <a:off x="2732690" y="3042949"/>
            <a:ext cx="7672552" cy="369332"/>
          </a:xfrm>
          <a:prstGeom prst="rect">
            <a:avLst/>
          </a:prstGeom>
        </p:spPr>
        <p:txBody>
          <a:bodyPr wrap="square">
            <a:spAutoFit/>
          </a:bodyPr>
          <a:lstStyle/>
          <a:p>
            <a:pPr lvl="0"/>
            <a:r>
              <a:rPr lang="zh-CN" altLang="en-US" dirty="0">
                <a:latin typeface="手札体-简粗体" panose="03000700000000000000" pitchFamily="66" charset="-122"/>
                <a:ea typeface="手札体-简粗体" panose="03000700000000000000" pitchFamily="66" charset="-122"/>
              </a:rPr>
              <a:t>利用有关指标客观存在的内在</a:t>
            </a:r>
            <a:r>
              <a:rPr lang="zh-CN" altLang="en-US" b="1" dirty="0">
                <a:solidFill>
                  <a:srgbClr val="FF0000"/>
                </a:solidFill>
                <a:latin typeface="手札体-简粗体" panose="03000700000000000000" pitchFamily="66" charset="-122"/>
                <a:ea typeface="手札体-简粗体" panose="03000700000000000000" pitchFamily="66" charset="-122"/>
              </a:rPr>
              <a:t>平衡</a:t>
            </a:r>
            <a:r>
              <a:rPr lang="zh-CN" altLang="en-US" dirty="0">
                <a:latin typeface="手札体-简粗体" panose="03000700000000000000" pitchFamily="66" charset="-122"/>
                <a:ea typeface="手札体-简粗体" panose="03000700000000000000" pitchFamily="66" charset="-122"/>
              </a:rPr>
              <a:t>关系计算确定计划指标的方法。</a:t>
            </a:r>
          </a:p>
        </p:txBody>
      </p:sp>
      <p:sp>
        <p:nvSpPr>
          <p:cNvPr id="24" name="右箭头 23"/>
          <p:cNvSpPr/>
          <p:nvPr/>
        </p:nvSpPr>
        <p:spPr>
          <a:xfrm>
            <a:off x="2292803" y="3099868"/>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5" name="矩形 24"/>
          <p:cNvSpPr/>
          <p:nvPr/>
        </p:nvSpPr>
        <p:spPr>
          <a:xfrm>
            <a:off x="2732690" y="4003683"/>
            <a:ext cx="7672552" cy="369332"/>
          </a:xfrm>
          <a:prstGeom prst="rect">
            <a:avLst/>
          </a:prstGeom>
        </p:spPr>
        <p:txBody>
          <a:bodyPr wrap="square">
            <a:spAutoFit/>
          </a:bodyPr>
          <a:lstStyle/>
          <a:p>
            <a:pPr lvl="0"/>
            <a:r>
              <a:rPr lang="zh-CN" altLang="en-US" dirty="0">
                <a:latin typeface="手札体-简粗体" panose="03000700000000000000" pitchFamily="66" charset="-122"/>
                <a:ea typeface="手札体-简粗体" panose="03000700000000000000" pitchFamily="66" charset="-122"/>
              </a:rPr>
              <a:t>根据影响某项指标的各种</a:t>
            </a:r>
            <a:r>
              <a:rPr lang="zh-CN" altLang="en-US" b="1" dirty="0">
                <a:solidFill>
                  <a:srgbClr val="FF0000"/>
                </a:solidFill>
                <a:latin typeface="手札体-简粗体" panose="03000700000000000000" pitchFamily="66" charset="-122"/>
                <a:ea typeface="手札体-简粗体" panose="03000700000000000000" pitchFamily="66" charset="-122"/>
              </a:rPr>
              <a:t>因素</a:t>
            </a:r>
            <a:r>
              <a:rPr lang="zh-CN" altLang="en-US" dirty="0">
                <a:latin typeface="手札体-简粗体" panose="03000700000000000000" pitchFamily="66" charset="-122"/>
                <a:ea typeface="手札体-简粗体" panose="03000700000000000000" pitchFamily="66" charset="-122"/>
              </a:rPr>
              <a:t>，来推算该指标计划数。</a:t>
            </a:r>
          </a:p>
        </p:txBody>
      </p:sp>
      <p:sp>
        <p:nvSpPr>
          <p:cNvPr id="26" name="右箭头 25"/>
          <p:cNvSpPr/>
          <p:nvPr/>
        </p:nvSpPr>
        <p:spPr>
          <a:xfrm>
            <a:off x="2292803" y="4060602"/>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7" name="矩形 26"/>
          <p:cNvSpPr/>
          <p:nvPr/>
        </p:nvSpPr>
        <p:spPr>
          <a:xfrm>
            <a:off x="2749380" y="4922653"/>
            <a:ext cx="9052421" cy="369332"/>
          </a:xfrm>
          <a:prstGeom prst="rect">
            <a:avLst/>
          </a:prstGeom>
        </p:spPr>
        <p:txBody>
          <a:bodyPr wrap="square">
            <a:spAutoFit/>
          </a:bodyPr>
          <a:lstStyle/>
          <a:p>
            <a:pPr lvl="0"/>
            <a:r>
              <a:rPr lang="zh-CN" altLang="en-US" dirty="0">
                <a:latin typeface="手札体-简粗体" panose="03000700000000000000" pitchFamily="66" charset="-122"/>
                <a:ea typeface="手札体-简粗体" panose="03000700000000000000" pitchFamily="66" charset="-122"/>
              </a:rPr>
              <a:t>根据企业历史已经形成而又比较稳定的各项指标之间的</a:t>
            </a:r>
            <a:r>
              <a:rPr lang="zh-CN" altLang="en-US" b="1" dirty="0">
                <a:solidFill>
                  <a:srgbClr val="FF0000"/>
                </a:solidFill>
                <a:latin typeface="手札体-简粗体" panose="03000700000000000000" pitchFamily="66" charset="-122"/>
                <a:ea typeface="手札体-简粗体" panose="03000700000000000000" pitchFamily="66" charset="-122"/>
              </a:rPr>
              <a:t>比例</a:t>
            </a:r>
            <a:r>
              <a:rPr lang="zh-CN" altLang="en-US" dirty="0">
                <a:latin typeface="手札体-简粗体" panose="03000700000000000000" pitchFamily="66" charset="-122"/>
                <a:ea typeface="手札体-简粗体" panose="03000700000000000000" pitchFamily="66" charset="-122"/>
              </a:rPr>
              <a:t>关系，来计算计划指标。</a:t>
            </a:r>
          </a:p>
        </p:txBody>
      </p:sp>
      <p:sp>
        <p:nvSpPr>
          <p:cNvPr id="28" name="右箭头 27"/>
          <p:cNvSpPr/>
          <p:nvPr/>
        </p:nvSpPr>
        <p:spPr>
          <a:xfrm>
            <a:off x="2309494" y="4979572"/>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29" name="矩形 28"/>
          <p:cNvSpPr/>
          <p:nvPr/>
        </p:nvSpPr>
        <p:spPr>
          <a:xfrm>
            <a:off x="2732690" y="5940306"/>
            <a:ext cx="7672552" cy="369332"/>
          </a:xfrm>
          <a:prstGeom prst="rect">
            <a:avLst/>
          </a:prstGeom>
        </p:spPr>
        <p:txBody>
          <a:bodyPr wrap="square">
            <a:spAutoFit/>
          </a:bodyPr>
          <a:lstStyle/>
          <a:p>
            <a:pPr lvl="0"/>
            <a:r>
              <a:rPr lang="zh-CN" altLang="en-US" dirty="0">
                <a:latin typeface="手札体-简粗体" panose="03000700000000000000" pitchFamily="66" charset="-122"/>
                <a:ea typeface="手札体-简粗体" panose="03000700000000000000" pitchFamily="66" charset="-122"/>
              </a:rPr>
              <a:t>以</a:t>
            </a:r>
            <a:r>
              <a:rPr lang="zh-CN" altLang="en-US" b="1" dirty="0">
                <a:solidFill>
                  <a:srgbClr val="FF0000"/>
                </a:solidFill>
                <a:latin typeface="手札体-简粗体" panose="03000700000000000000" pitchFamily="66" charset="-122"/>
                <a:ea typeface="手札体-简粗体" panose="03000700000000000000" pitchFamily="66" charset="-122"/>
              </a:rPr>
              <a:t>定额</a:t>
            </a:r>
            <a:r>
              <a:rPr lang="zh-CN" altLang="en-US" dirty="0">
                <a:latin typeface="手札体-简粗体" panose="03000700000000000000" pitchFamily="66" charset="-122"/>
                <a:ea typeface="手札体-简粗体" panose="03000700000000000000" pitchFamily="66" charset="-122"/>
              </a:rPr>
              <a:t>作为计划指标。</a:t>
            </a:r>
          </a:p>
        </p:txBody>
      </p:sp>
      <p:sp>
        <p:nvSpPr>
          <p:cNvPr id="30" name="右箭头 29"/>
          <p:cNvSpPr/>
          <p:nvPr/>
        </p:nvSpPr>
        <p:spPr>
          <a:xfrm>
            <a:off x="2292803" y="5997225"/>
            <a:ext cx="322729" cy="25549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597100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4167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财务</a:t>
            </a:r>
            <a:r>
              <a:rPr lang="zh-CN" altLang="en-US" sz="2800" b="0" dirty="0">
                <a:solidFill>
                  <a:schemeClr val="tx1"/>
                </a:solidFill>
                <a:latin typeface="黑体" panose="02010609060101010101" pitchFamily="49" charset="-122"/>
                <a:ea typeface="黑体" panose="02010609060101010101" pitchFamily="49" charset="-122"/>
                <a:sym typeface="+mn-ea"/>
              </a:rPr>
              <a:t>分析方法（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20" name="矩形 19"/>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7.1.4.4</a:t>
            </a:r>
            <a:r>
              <a:rPr lang="zh-CN" altLang="en-US" kern="100" dirty="0" smtClean="0">
                <a:solidFill>
                  <a:srgbClr val="A6A6A6"/>
                </a:solidFill>
                <a:latin typeface="DengXian" charset="-122"/>
                <a:ea typeface="DengXian" charset="-122"/>
                <a:cs typeface="Times New Roman" charset="0"/>
              </a:rPr>
              <a:t> 财务分析方法</a:t>
            </a:r>
            <a:endParaRPr lang="zh-CN" altLang="zh-CN" kern="100" dirty="0">
              <a:effectLst/>
              <a:latin typeface="DengXian" charset="-122"/>
              <a:ea typeface="DengXian" charset="-122"/>
              <a:cs typeface="Times New Roman" charset="0"/>
            </a:endParaRPr>
          </a:p>
        </p:txBody>
      </p:sp>
      <p:graphicFrame>
        <p:nvGraphicFramePr>
          <p:cNvPr id="21"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096338737"/>
              </p:ext>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文本框 21"/>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741675"/>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财务</a:t>
            </a:r>
            <a:r>
              <a:rPr lang="zh-CN" altLang="en-US" sz="2800" b="0" dirty="0">
                <a:solidFill>
                  <a:schemeClr val="tx1"/>
                </a:solidFill>
                <a:latin typeface="黑体" panose="02010609060101010101" pitchFamily="49" charset="-122"/>
                <a:ea typeface="黑体" panose="02010609060101010101" pitchFamily="49" charset="-122"/>
                <a:sym typeface="+mn-ea"/>
              </a:rPr>
              <a:t>分析方法（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5" name="椭圆 4"/>
          <p:cNvSpPr/>
          <p:nvPr/>
        </p:nvSpPr>
        <p:spPr>
          <a:xfrm>
            <a:off x="735181" y="2774152"/>
            <a:ext cx="1392865" cy="1233378"/>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对比分析法</a:t>
            </a:r>
            <a:endParaRPr lang="zh-CN" altLang="en-US" sz="2000" dirty="0">
              <a:latin typeface="手札体-简粗体" panose="03000700000000000000" pitchFamily="66" charset="-122"/>
              <a:ea typeface="手札体-简粗体" panose="03000700000000000000" pitchFamily="66" charset="-122"/>
            </a:endParaRPr>
          </a:p>
        </p:txBody>
      </p:sp>
      <p:sp>
        <p:nvSpPr>
          <p:cNvPr id="6" name="椭圆 5"/>
          <p:cNvSpPr/>
          <p:nvPr/>
        </p:nvSpPr>
        <p:spPr>
          <a:xfrm>
            <a:off x="735182" y="4097899"/>
            <a:ext cx="1392865" cy="1233378"/>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比率分析法</a:t>
            </a:r>
            <a:endParaRPr lang="zh-CN" altLang="en-US" sz="2000" dirty="0">
              <a:latin typeface="手札体-简粗体" panose="03000700000000000000" pitchFamily="66" charset="-122"/>
              <a:ea typeface="手札体-简粗体" panose="03000700000000000000" pitchFamily="66" charset="-122"/>
            </a:endParaRPr>
          </a:p>
        </p:txBody>
      </p:sp>
      <p:sp>
        <p:nvSpPr>
          <p:cNvPr id="7" name="椭圆 6"/>
          <p:cNvSpPr/>
          <p:nvPr/>
        </p:nvSpPr>
        <p:spPr>
          <a:xfrm>
            <a:off x="735180" y="5411014"/>
            <a:ext cx="1392865" cy="1233378"/>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综合分析法</a:t>
            </a:r>
            <a:endParaRPr lang="zh-CN" altLang="en-US" sz="2000" dirty="0">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2128046" y="2930981"/>
            <a:ext cx="7740502" cy="91971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手札体-简粗体" panose="03000700000000000000" pitchFamily="66" charset="-122"/>
                <a:ea typeface="手札体-简粗体" panose="03000700000000000000" pitchFamily="66" charset="-122"/>
              </a:rPr>
              <a:t>通过把有关指标进行</a:t>
            </a:r>
            <a:r>
              <a:rPr lang="zh-CN" altLang="en-US" sz="2000" b="1" dirty="0">
                <a:solidFill>
                  <a:srgbClr val="FF0000"/>
                </a:solidFill>
                <a:latin typeface="手札体-简粗体" panose="03000700000000000000" pitchFamily="66" charset="-122"/>
                <a:ea typeface="手札体-简粗体" panose="03000700000000000000" pitchFamily="66" charset="-122"/>
              </a:rPr>
              <a:t>对比</a:t>
            </a:r>
            <a:r>
              <a:rPr lang="zh-CN" altLang="en-US" sz="2000" dirty="0">
                <a:solidFill>
                  <a:schemeClr val="tx1"/>
                </a:solidFill>
                <a:latin typeface="手札体-简粗体" panose="03000700000000000000" pitchFamily="66" charset="-122"/>
                <a:ea typeface="手札体-简粗体" panose="03000700000000000000" pitchFamily="66" charset="-122"/>
              </a:rPr>
              <a:t>来分析企业财务情况的一种</a:t>
            </a:r>
            <a:r>
              <a:rPr lang="zh-CN" altLang="en-US" sz="2000" dirty="0" smtClean="0">
                <a:solidFill>
                  <a:schemeClr val="tx1"/>
                </a:solidFill>
                <a:latin typeface="手札体-简粗体" panose="03000700000000000000" pitchFamily="66" charset="-122"/>
                <a:ea typeface="手札体-简粗体" panose="03000700000000000000" pitchFamily="66" charset="-122"/>
              </a:rPr>
              <a:t>方法。</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2128047" y="4254728"/>
            <a:ext cx="7740502" cy="91971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把有关指标进行对比，用</a:t>
            </a:r>
            <a:r>
              <a:rPr lang="zh-CN" altLang="en-US" sz="2000" b="1" dirty="0" smtClean="0">
                <a:solidFill>
                  <a:srgbClr val="FF0000"/>
                </a:solidFill>
                <a:latin typeface="手札体-简粗体" panose="03000700000000000000" pitchFamily="66" charset="-122"/>
                <a:ea typeface="手札体-简粗体" panose="03000700000000000000" pitchFamily="66" charset="-122"/>
              </a:rPr>
              <a:t>比率</a:t>
            </a:r>
            <a:r>
              <a:rPr lang="zh-CN" altLang="en-US" sz="2000" dirty="0" smtClean="0">
                <a:solidFill>
                  <a:schemeClr val="tx1"/>
                </a:solidFill>
                <a:latin typeface="手札体-简粗体" panose="03000700000000000000" pitchFamily="66" charset="-122"/>
                <a:ea typeface="手札体-简粗体" panose="03000700000000000000" pitchFamily="66" charset="-122"/>
              </a:rPr>
              <a:t>来反映它们之间的财务关系。</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2128045" y="5567843"/>
            <a:ext cx="7740502" cy="919719"/>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latin typeface="手札体-简粗体" panose="03000700000000000000" pitchFamily="66" charset="-122"/>
                <a:ea typeface="手札体-简粗体" panose="03000700000000000000" pitchFamily="66" charset="-122"/>
              </a:rPr>
              <a:t>把有关指标和影响企业财务状况的各种因素都有序地排列在一起，</a:t>
            </a:r>
            <a:r>
              <a:rPr lang="zh-CN" altLang="en-US" sz="2000" b="1" dirty="0" smtClean="0">
                <a:solidFill>
                  <a:srgbClr val="FF0000"/>
                </a:solidFill>
                <a:latin typeface="手札体-简粗体" panose="03000700000000000000" pitchFamily="66" charset="-122"/>
                <a:ea typeface="手札体-简粗体" panose="03000700000000000000" pitchFamily="66" charset="-122"/>
              </a:rPr>
              <a:t>综合</a:t>
            </a:r>
            <a:r>
              <a:rPr lang="zh-CN" altLang="en-US" sz="2000" dirty="0" smtClean="0">
                <a:solidFill>
                  <a:schemeClr val="tx1"/>
                </a:solidFill>
                <a:latin typeface="手札体-简粗体" panose="03000700000000000000" pitchFamily="66" charset="-122"/>
                <a:ea typeface="手札体-简粗体" panose="03000700000000000000" pitchFamily="66" charset="-122"/>
              </a:rPr>
              <a:t>地分析财务状况和经营成果。</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20" name="矩形 19"/>
          <p:cNvSpPr/>
          <p:nvPr/>
        </p:nvSpPr>
        <p:spPr>
          <a:xfrm>
            <a:off x="67647" y="160757"/>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7.1.4.4</a:t>
            </a:r>
            <a:r>
              <a:rPr lang="zh-CN" altLang="en-US" kern="100" dirty="0" smtClean="0">
                <a:solidFill>
                  <a:srgbClr val="A6A6A6"/>
                </a:solidFill>
                <a:latin typeface="DengXian" charset="-122"/>
                <a:ea typeface="DengXian" charset="-122"/>
                <a:cs typeface="Times New Roman" charset="0"/>
              </a:rPr>
              <a:t> 财务分析方法</a:t>
            </a:r>
            <a:endParaRPr lang="zh-CN" altLang="zh-CN" kern="100" dirty="0">
              <a:effectLst/>
              <a:latin typeface="DengXian" charset="-122"/>
              <a:ea typeface="DengXian" charset="-122"/>
              <a:cs typeface="Times New Roman" charset="0"/>
            </a:endParaRPr>
          </a:p>
        </p:txBody>
      </p:sp>
      <p:graphicFrame>
        <p:nvGraphicFramePr>
          <p:cNvPr id="21" name="图示 4">
            <a:extLst>
              <a:ext uri="{FF2B5EF4-FFF2-40B4-BE49-F238E27FC236}">
                <a16:creationId xmlns="" xmlns:a16="http://schemas.microsoft.com/office/drawing/2014/main" id="{6DA1DBEE-1A53-49DB-8B34-6ABC881624CC}"/>
              </a:ext>
            </a:extLst>
          </p:cNvPr>
          <p:cNvGraphicFramePr/>
          <p:nvPr>
            <p:extLst/>
          </p:nvPr>
        </p:nvGraphicFramePr>
        <p:xfrm>
          <a:off x="9063318" y="75726"/>
          <a:ext cx="3361763" cy="1954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2" name="文本框 21"/>
          <p:cNvSpPr txBox="1"/>
          <p:nvPr>
            <p:custDataLst>
              <p:tags r:id="rId2"/>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7.1.4</a:t>
            </a:r>
            <a:r>
              <a:rPr lang="zh-CN" altLang="en-US" sz="2800" b="0" dirty="0" smtClean="0">
                <a:solidFill>
                  <a:schemeClr val="tx1"/>
                </a:solidFill>
                <a:latin typeface="黑体" panose="02010609060101010101" pitchFamily="49" charset="-122"/>
                <a:ea typeface="黑体" panose="02010609060101010101" pitchFamily="49" charset="-122"/>
                <a:sym typeface="+mn-ea"/>
              </a:rPr>
              <a:t> 财务</a:t>
            </a:r>
            <a:r>
              <a:rPr lang="zh-CN" altLang="en-US" sz="2800" b="0" dirty="0">
                <a:solidFill>
                  <a:schemeClr val="tx1"/>
                </a:solidFill>
                <a:latin typeface="黑体" panose="02010609060101010101" pitchFamily="49" charset="-122"/>
                <a:ea typeface="黑体" panose="02010609060101010101" pitchFamily="49" charset="-122"/>
                <a:sym typeface="+mn-ea"/>
              </a:rPr>
              <a:t>管理的方法（</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602623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5" name="圆角矩形 4"/>
          <p:cNvSpPr/>
          <p:nvPr/>
        </p:nvSpPr>
        <p:spPr>
          <a:xfrm>
            <a:off x="4765221" y="1962299"/>
            <a:ext cx="2041451"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财务预测方法</a:t>
            </a:r>
            <a:endParaRPr lang="zh-CN" altLang="en-US" sz="2000" dirty="0">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4765221" y="3014922"/>
            <a:ext cx="2041451"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财务计划方法</a:t>
            </a:r>
            <a:endParaRPr lang="zh-CN" altLang="en-US" sz="20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4765221" y="4067545"/>
            <a:ext cx="2041451"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财务决策方法</a:t>
            </a:r>
            <a:endParaRPr lang="zh-CN" altLang="en-US" sz="2000" dirty="0">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4765221" y="5166499"/>
            <a:ext cx="2041450"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财务分析方法</a:t>
            </a:r>
            <a:endParaRPr lang="zh-CN" altLang="en-US" sz="2000" dirty="0">
              <a:latin typeface="手札体-简粗体" panose="03000700000000000000" pitchFamily="66" charset="-122"/>
              <a:ea typeface="手札体-简粗体" panose="03000700000000000000" pitchFamily="66" charset="-122"/>
            </a:endParaRPr>
          </a:p>
        </p:txBody>
      </p:sp>
      <p:sp>
        <p:nvSpPr>
          <p:cNvPr id="9" name="TextBox 8"/>
          <p:cNvSpPr txBox="1"/>
          <p:nvPr/>
        </p:nvSpPr>
        <p:spPr>
          <a:xfrm>
            <a:off x="632042" y="1795332"/>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定量预测法</a:t>
            </a:r>
          </a:p>
        </p:txBody>
      </p:sp>
      <p:sp>
        <p:nvSpPr>
          <p:cNvPr id="10" name="TextBox 9"/>
          <p:cNvSpPr txBox="1"/>
          <p:nvPr/>
        </p:nvSpPr>
        <p:spPr>
          <a:xfrm>
            <a:off x="8095255" y="3789408"/>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比例法</a:t>
            </a:r>
          </a:p>
        </p:txBody>
      </p:sp>
      <p:sp>
        <p:nvSpPr>
          <p:cNvPr id="11" name="TextBox 10"/>
          <p:cNvSpPr txBox="1"/>
          <p:nvPr/>
        </p:nvSpPr>
        <p:spPr>
          <a:xfrm>
            <a:off x="8095255" y="2475632"/>
            <a:ext cx="2262211"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定性预测法</a:t>
            </a:r>
          </a:p>
        </p:txBody>
      </p:sp>
      <p:sp>
        <p:nvSpPr>
          <p:cNvPr id="12" name="TextBox 11"/>
          <p:cNvSpPr txBox="1"/>
          <p:nvPr/>
        </p:nvSpPr>
        <p:spPr>
          <a:xfrm>
            <a:off x="632042" y="3120300"/>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概率决策法</a:t>
            </a:r>
          </a:p>
        </p:txBody>
      </p:sp>
      <p:sp>
        <p:nvSpPr>
          <p:cNvPr id="13" name="TextBox 12"/>
          <p:cNvSpPr txBox="1"/>
          <p:nvPr/>
        </p:nvSpPr>
        <p:spPr>
          <a:xfrm>
            <a:off x="8095255" y="5760462"/>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线性规划法</a:t>
            </a:r>
          </a:p>
        </p:txBody>
      </p:sp>
      <p:sp>
        <p:nvSpPr>
          <p:cNvPr id="14" name="TextBox 13"/>
          <p:cNvSpPr txBox="1"/>
          <p:nvPr/>
        </p:nvSpPr>
        <p:spPr>
          <a:xfrm>
            <a:off x="632042" y="3789408"/>
            <a:ext cx="2784390" cy="461665"/>
          </a:xfrm>
          <a:prstGeom prst="rect">
            <a:avLst/>
          </a:prstGeom>
          <a:noFill/>
        </p:spPr>
        <p:txBody>
          <a:bodyPr wrap="square" rtlCol="0" anchor="ctr">
            <a:spAutoFit/>
          </a:bodyPr>
          <a:lstStyle/>
          <a:p>
            <a:pPr algn="r"/>
            <a:r>
              <a:rPr lang="zh-CN" altLang="en-US" sz="2400" dirty="0" smtClean="0">
                <a:latin typeface="手札体-简粗体" panose="03000700000000000000" pitchFamily="66" charset="-122"/>
                <a:ea typeface="手札体-简粗体" panose="03000700000000000000" pitchFamily="66" charset="-122"/>
              </a:rPr>
              <a:t>定额法</a:t>
            </a:r>
            <a:endParaRPr lang="zh-CN" altLang="en-US" sz="2400" dirty="0">
              <a:latin typeface="手札体-简粗体" panose="03000700000000000000" pitchFamily="66" charset="-122"/>
              <a:ea typeface="手札体-简粗体" panose="03000700000000000000" pitchFamily="66" charset="-122"/>
            </a:endParaRPr>
          </a:p>
        </p:txBody>
      </p:sp>
      <p:sp>
        <p:nvSpPr>
          <p:cNvPr id="15" name="TextBox 14"/>
          <p:cNvSpPr txBox="1"/>
          <p:nvPr/>
        </p:nvSpPr>
        <p:spPr>
          <a:xfrm>
            <a:off x="8095255" y="5111174"/>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优选对比法</a:t>
            </a:r>
          </a:p>
        </p:txBody>
      </p:sp>
      <p:sp>
        <p:nvSpPr>
          <p:cNvPr id="16" name="TextBox 15"/>
          <p:cNvSpPr txBox="1"/>
          <p:nvPr/>
        </p:nvSpPr>
        <p:spPr>
          <a:xfrm>
            <a:off x="632042" y="2475631"/>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因素法</a:t>
            </a:r>
          </a:p>
        </p:txBody>
      </p:sp>
      <p:sp>
        <p:nvSpPr>
          <p:cNvPr id="17" name="TextBox 16"/>
          <p:cNvSpPr txBox="1"/>
          <p:nvPr/>
        </p:nvSpPr>
        <p:spPr>
          <a:xfrm>
            <a:off x="632042" y="5111174"/>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损益决策法</a:t>
            </a:r>
          </a:p>
        </p:txBody>
      </p:sp>
      <p:sp>
        <p:nvSpPr>
          <p:cNvPr id="18" name="TextBox 17"/>
          <p:cNvSpPr txBox="1"/>
          <p:nvPr/>
        </p:nvSpPr>
        <p:spPr>
          <a:xfrm>
            <a:off x="8095255" y="3120301"/>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数学微分法</a:t>
            </a:r>
          </a:p>
        </p:txBody>
      </p:sp>
      <p:sp>
        <p:nvSpPr>
          <p:cNvPr id="19" name="TextBox 18"/>
          <p:cNvSpPr txBox="1"/>
          <p:nvPr/>
        </p:nvSpPr>
        <p:spPr>
          <a:xfrm>
            <a:off x="8095255" y="1798228"/>
            <a:ext cx="2262211" cy="461665"/>
          </a:xfrm>
          <a:prstGeom prst="rect">
            <a:avLst/>
          </a:prstGeom>
          <a:noFill/>
        </p:spPr>
        <p:txBody>
          <a:bodyPr wrap="square" rtlCol="0" anchor="ctr">
            <a:spAutoFit/>
          </a:bodyPr>
          <a:lstStyle/>
          <a:p>
            <a:r>
              <a:rPr lang="zh-CN" altLang="en-US" sz="2400" dirty="0" smtClean="0">
                <a:latin typeface="手札体-简粗体" panose="03000700000000000000" pitchFamily="66" charset="-122"/>
                <a:ea typeface="手札体-简粗体" panose="03000700000000000000" pitchFamily="66" charset="-122"/>
              </a:rPr>
              <a:t>平衡法</a:t>
            </a:r>
            <a:endParaRPr lang="zh-CN" altLang="en-US" sz="2400" dirty="0">
              <a:latin typeface="手札体-简粗体" panose="03000700000000000000" pitchFamily="66" charset="-122"/>
              <a:ea typeface="手札体-简粗体" panose="03000700000000000000" pitchFamily="66" charset="-122"/>
            </a:endParaRPr>
          </a:p>
        </p:txBody>
      </p:sp>
      <p:sp>
        <p:nvSpPr>
          <p:cNvPr id="20" name="TextBox 19"/>
          <p:cNvSpPr txBox="1"/>
          <p:nvPr/>
        </p:nvSpPr>
        <p:spPr>
          <a:xfrm>
            <a:off x="8095255" y="4433266"/>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比率分析法</a:t>
            </a:r>
          </a:p>
        </p:txBody>
      </p:sp>
      <p:sp>
        <p:nvSpPr>
          <p:cNvPr id="21" name="TextBox 20"/>
          <p:cNvSpPr txBox="1"/>
          <p:nvPr/>
        </p:nvSpPr>
        <p:spPr>
          <a:xfrm>
            <a:off x="632042" y="4501206"/>
            <a:ext cx="2784390" cy="461665"/>
          </a:xfrm>
          <a:prstGeom prst="rect">
            <a:avLst/>
          </a:prstGeom>
          <a:noFill/>
        </p:spPr>
        <p:txBody>
          <a:bodyPr wrap="square" rtlCol="0" anchor="ctr">
            <a:spAutoFit/>
          </a:bodyPr>
          <a:lstStyle/>
          <a:p>
            <a:pPr algn="r"/>
            <a:r>
              <a:rPr lang="zh-CN" altLang="en-US" sz="2400" dirty="0" smtClean="0">
                <a:latin typeface="手札体-简粗体" panose="03000700000000000000" pitchFamily="66" charset="-122"/>
                <a:ea typeface="手札体-简粗体" panose="03000700000000000000" pitchFamily="66" charset="-122"/>
              </a:rPr>
              <a:t>对比分析法</a:t>
            </a:r>
            <a:endParaRPr lang="zh-CN" altLang="en-US" sz="2400" dirty="0">
              <a:latin typeface="手札体-简粗体" panose="03000700000000000000" pitchFamily="66" charset="-122"/>
              <a:ea typeface="手札体-简粗体" panose="03000700000000000000" pitchFamily="66" charset="-122"/>
            </a:endParaRPr>
          </a:p>
        </p:txBody>
      </p:sp>
      <p:sp>
        <p:nvSpPr>
          <p:cNvPr id="22" name="TextBox 21"/>
          <p:cNvSpPr txBox="1"/>
          <p:nvPr/>
        </p:nvSpPr>
        <p:spPr>
          <a:xfrm>
            <a:off x="632042" y="5760461"/>
            <a:ext cx="2784390" cy="461665"/>
          </a:xfrm>
          <a:prstGeom prst="rect">
            <a:avLst/>
          </a:prstGeom>
          <a:noFill/>
        </p:spPr>
        <p:txBody>
          <a:bodyPr wrap="square" rtlCol="0" anchor="ctr">
            <a:spAutoFit/>
          </a:bodyPr>
          <a:lstStyle/>
          <a:p>
            <a:pPr algn="r"/>
            <a:r>
              <a:rPr lang="zh-CN" altLang="en-US" sz="2400" dirty="0" smtClean="0">
                <a:latin typeface="手札体-简粗体" panose="03000700000000000000" pitchFamily="66" charset="-122"/>
                <a:ea typeface="手札体-简粗体" panose="03000700000000000000" pitchFamily="66" charset="-122"/>
              </a:rPr>
              <a:t>综合</a:t>
            </a:r>
            <a:r>
              <a:rPr lang="zh-CN" altLang="en-US" sz="2400" dirty="0">
                <a:latin typeface="手札体-简粗体" panose="03000700000000000000" pitchFamily="66" charset="-122"/>
                <a:ea typeface="手札体-简粗体" panose="03000700000000000000" pitchFamily="66" charset="-122"/>
              </a:rPr>
              <a:t>分析</a:t>
            </a:r>
            <a:r>
              <a:rPr lang="zh-CN" altLang="en-US" sz="2400" dirty="0" smtClean="0">
                <a:latin typeface="手札体-简粗体" panose="03000700000000000000" pitchFamily="66" charset="-122"/>
                <a:ea typeface="手札体-简粗体" panose="03000700000000000000" pitchFamily="66" charset="-122"/>
              </a:rPr>
              <a:t>法</a:t>
            </a:r>
            <a:endParaRPr lang="zh-CN" altLang="en-US" sz="2400" dirty="0">
              <a:latin typeface="手札体-简粗体" panose="03000700000000000000" pitchFamily="66" charset="-122"/>
              <a:ea typeface="手札体-简粗体" panose="03000700000000000000" pitchFamily="66"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7.1 </a:t>
            </a:r>
            <a:r>
              <a:rPr lang="zh-CN" altLang="en-US" sz="2800" b="1" dirty="0">
                <a:latin typeface="黑体" panose="02010609060101010101" pitchFamily="49" charset="-122"/>
                <a:ea typeface="黑体" panose="02010609060101010101" pitchFamily="49" charset="-122"/>
                <a:sym typeface="+mn-ea"/>
              </a:rPr>
              <a:t>企业财务管理概述</a:t>
            </a:r>
          </a:p>
        </p:txBody>
      </p:sp>
      <p:sp>
        <p:nvSpPr>
          <p:cNvPr id="5" name="圆角矩形 4"/>
          <p:cNvSpPr/>
          <p:nvPr/>
        </p:nvSpPr>
        <p:spPr>
          <a:xfrm>
            <a:off x="4765221" y="1962299"/>
            <a:ext cx="2041451"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财务预测方法</a:t>
            </a:r>
            <a:endParaRPr lang="zh-CN" altLang="en-US" sz="2000" dirty="0">
              <a:latin typeface="手札体-简粗体" panose="03000700000000000000" pitchFamily="66" charset="-122"/>
              <a:ea typeface="手札体-简粗体" panose="03000700000000000000" pitchFamily="66" charset="-122"/>
            </a:endParaRPr>
          </a:p>
        </p:txBody>
      </p:sp>
      <p:sp>
        <p:nvSpPr>
          <p:cNvPr id="6" name="圆角矩形 5"/>
          <p:cNvSpPr/>
          <p:nvPr/>
        </p:nvSpPr>
        <p:spPr>
          <a:xfrm>
            <a:off x="4765221" y="3014922"/>
            <a:ext cx="2041451"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财务计划方法</a:t>
            </a:r>
            <a:endParaRPr lang="zh-CN" altLang="en-US" sz="20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4765221" y="4067545"/>
            <a:ext cx="2041451"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财务决策方法</a:t>
            </a:r>
            <a:endParaRPr lang="zh-CN" altLang="en-US" sz="2000" dirty="0">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4765221" y="5166499"/>
            <a:ext cx="2041450" cy="925033"/>
          </a:xfrm>
          <a:prstGeom prst="round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手札体-简粗体" panose="03000700000000000000" pitchFamily="66" charset="-122"/>
                <a:ea typeface="手札体-简粗体" panose="03000700000000000000" pitchFamily="66" charset="-122"/>
              </a:rPr>
              <a:t>财务分析方法</a:t>
            </a:r>
            <a:endParaRPr lang="zh-CN" altLang="en-US" sz="2000" dirty="0">
              <a:latin typeface="手札体-简粗体" panose="03000700000000000000" pitchFamily="66" charset="-122"/>
              <a:ea typeface="手札体-简粗体" panose="03000700000000000000" pitchFamily="66" charset="-122"/>
            </a:endParaRPr>
          </a:p>
        </p:txBody>
      </p:sp>
      <p:sp>
        <p:nvSpPr>
          <p:cNvPr id="9" name="TextBox 8"/>
          <p:cNvSpPr txBox="1"/>
          <p:nvPr/>
        </p:nvSpPr>
        <p:spPr>
          <a:xfrm>
            <a:off x="632042" y="1795332"/>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定量预测法</a:t>
            </a:r>
          </a:p>
        </p:txBody>
      </p:sp>
      <p:sp>
        <p:nvSpPr>
          <p:cNvPr id="10" name="TextBox 9"/>
          <p:cNvSpPr txBox="1"/>
          <p:nvPr/>
        </p:nvSpPr>
        <p:spPr>
          <a:xfrm>
            <a:off x="8095255" y="3789408"/>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比例法</a:t>
            </a:r>
          </a:p>
        </p:txBody>
      </p:sp>
      <p:sp>
        <p:nvSpPr>
          <p:cNvPr id="11" name="TextBox 10"/>
          <p:cNvSpPr txBox="1"/>
          <p:nvPr/>
        </p:nvSpPr>
        <p:spPr>
          <a:xfrm>
            <a:off x="8095255" y="2475632"/>
            <a:ext cx="2262211"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定性预测法</a:t>
            </a:r>
          </a:p>
        </p:txBody>
      </p:sp>
      <p:sp>
        <p:nvSpPr>
          <p:cNvPr id="12" name="TextBox 11"/>
          <p:cNvSpPr txBox="1"/>
          <p:nvPr/>
        </p:nvSpPr>
        <p:spPr>
          <a:xfrm>
            <a:off x="632042" y="3120300"/>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概率决策法</a:t>
            </a:r>
          </a:p>
        </p:txBody>
      </p:sp>
      <p:sp>
        <p:nvSpPr>
          <p:cNvPr id="13" name="TextBox 12"/>
          <p:cNvSpPr txBox="1"/>
          <p:nvPr/>
        </p:nvSpPr>
        <p:spPr>
          <a:xfrm>
            <a:off x="8095255" y="5760462"/>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线性规划法</a:t>
            </a:r>
          </a:p>
        </p:txBody>
      </p:sp>
      <p:sp>
        <p:nvSpPr>
          <p:cNvPr id="14" name="TextBox 13"/>
          <p:cNvSpPr txBox="1"/>
          <p:nvPr/>
        </p:nvSpPr>
        <p:spPr>
          <a:xfrm>
            <a:off x="632042" y="3789408"/>
            <a:ext cx="2784390" cy="461665"/>
          </a:xfrm>
          <a:prstGeom prst="rect">
            <a:avLst/>
          </a:prstGeom>
          <a:noFill/>
        </p:spPr>
        <p:txBody>
          <a:bodyPr wrap="square" rtlCol="0" anchor="ctr">
            <a:spAutoFit/>
          </a:bodyPr>
          <a:lstStyle/>
          <a:p>
            <a:pPr algn="r"/>
            <a:r>
              <a:rPr lang="zh-CN" altLang="en-US" sz="2400" dirty="0" smtClean="0">
                <a:latin typeface="手札体-简粗体" panose="03000700000000000000" pitchFamily="66" charset="-122"/>
                <a:ea typeface="手札体-简粗体" panose="03000700000000000000" pitchFamily="66" charset="-122"/>
              </a:rPr>
              <a:t>定额法</a:t>
            </a:r>
            <a:endParaRPr lang="zh-CN" altLang="en-US" sz="2400" dirty="0">
              <a:latin typeface="手札体-简粗体" panose="03000700000000000000" pitchFamily="66" charset="-122"/>
              <a:ea typeface="手札体-简粗体" panose="03000700000000000000" pitchFamily="66" charset="-122"/>
            </a:endParaRPr>
          </a:p>
        </p:txBody>
      </p:sp>
      <p:sp>
        <p:nvSpPr>
          <p:cNvPr id="15" name="TextBox 14"/>
          <p:cNvSpPr txBox="1"/>
          <p:nvPr/>
        </p:nvSpPr>
        <p:spPr>
          <a:xfrm>
            <a:off x="8095255" y="5111174"/>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优选对比法</a:t>
            </a:r>
          </a:p>
        </p:txBody>
      </p:sp>
      <p:sp>
        <p:nvSpPr>
          <p:cNvPr id="16" name="TextBox 15"/>
          <p:cNvSpPr txBox="1"/>
          <p:nvPr/>
        </p:nvSpPr>
        <p:spPr>
          <a:xfrm>
            <a:off x="632042" y="2475631"/>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因素法</a:t>
            </a:r>
          </a:p>
        </p:txBody>
      </p:sp>
      <p:sp>
        <p:nvSpPr>
          <p:cNvPr id="17" name="TextBox 16"/>
          <p:cNvSpPr txBox="1"/>
          <p:nvPr/>
        </p:nvSpPr>
        <p:spPr>
          <a:xfrm>
            <a:off x="632042" y="5111174"/>
            <a:ext cx="2784390" cy="461665"/>
          </a:xfrm>
          <a:prstGeom prst="rect">
            <a:avLst/>
          </a:prstGeom>
          <a:noFill/>
        </p:spPr>
        <p:txBody>
          <a:bodyPr wrap="square" rtlCol="0" anchor="ctr">
            <a:spAutoFit/>
          </a:bodyPr>
          <a:lstStyle/>
          <a:p>
            <a:pPr algn="r"/>
            <a:r>
              <a:rPr lang="zh-CN" altLang="en-US" sz="2400" dirty="0">
                <a:latin typeface="手札体-简粗体" panose="03000700000000000000" pitchFamily="66" charset="-122"/>
                <a:ea typeface="手札体-简粗体" panose="03000700000000000000" pitchFamily="66" charset="-122"/>
              </a:rPr>
              <a:t>损益决策法</a:t>
            </a:r>
          </a:p>
        </p:txBody>
      </p:sp>
      <p:sp>
        <p:nvSpPr>
          <p:cNvPr id="18" name="TextBox 17"/>
          <p:cNvSpPr txBox="1"/>
          <p:nvPr/>
        </p:nvSpPr>
        <p:spPr>
          <a:xfrm>
            <a:off x="8095255" y="3120301"/>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数学微分法</a:t>
            </a:r>
          </a:p>
        </p:txBody>
      </p:sp>
      <p:sp>
        <p:nvSpPr>
          <p:cNvPr id="19" name="TextBox 18"/>
          <p:cNvSpPr txBox="1"/>
          <p:nvPr/>
        </p:nvSpPr>
        <p:spPr>
          <a:xfrm>
            <a:off x="8095255" y="1798228"/>
            <a:ext cx="2262211" cy="461665"/>
          </a:xfrm>
          <a:prstGeom prst="rect">
            <a:avLst/>
          </a:prstGeom>
          <a:noFill/>
        </p:spPr>
        <p:txBody>
          <a:bodyPr wrap="square" rtlCol="0" anchor="ctr">
            <a:spAutoFit/>
          </a:bodyPr>
          <a:lstStyle/>
          <a:p>
            <a:r>
              <a:rPr lang="zh-CN" altLang="en-US" sz="2400" dirty="0" smtClean="0">
                <a:latin typeface="手札体-简粗体" panose="03000700000000000000" pitchFamily="66" charset="-122"/>
                <a:ea typeface="手札体-简粗体" panose="03000700000000000000" pitchFamily="66" charset="-122"/>
              </a:rPr>
              <a:t>平衡法</a:t>
            </a:r>
            <a:endParaRPr lang="zh-CN" altLang="en-US" sz="2400" dirty="0">
              <a:latin typeface="手札体-简粗体" panose="03000700000000000000" pitchFamily="66" charset="-122"/>
              <a:ea typeface="手札体-简粗体" panose="03000700000000000000" pitchFamily="66" charset="-122"/>
            </a:endParaRPr>
          </a:p>
        </p:txBody>
      </p:sp>
      <p:sp>
        <p:nvSpPr>
          <p:cNvPr id="20" name="TextBox 19"/>
          <p:cNvSpPr txBox="1"/>
          <p:nvPr/>
        </p:nvSpPr>
        <p:spPr>
          <a:xfrm>
            <a:off x="8095255" y="4433266"/>
            <a:ext cx="2452239" cy="461665"/>
          </a:xfrm>
          <a:prstGeom prst="rect">
            <a:avLst/>
          </a:prstGeom>
          <a:noFill/>
        </p:spPr>
        <p:txBody>
          <a:bodyPr wrap="square" rtlCol="0" anchor="ctr">
            <a:spAutoFit/>
          </a:bodyPr>
          <a:lstStyle/>
          <a:p>
            <a:r>
              <a:rPr lang="zh-CN" altLang="en-US" sz="2400" dirty="0">
                <a:latin typeface="手札体-简粗体" panose="03000700000000000000" pitchFamily="66" charset="-122"/>
                <a:ea typeface="手札体-简粗体" panose="03000700000000000000" pitchFamily="66" charset="-122"/>
              </a:rPr>
              <a:t>比率分析法</a:t>
            </a:r>
          </a:p>
        </p:txBody>
      </p:sp>
      <p:sp>
        <p:nvSpPr>
          <p:cNvPr id="21" name="TextBox 20"/>
          <p:cNvSpPr txBox="1"/>
          <p:nvPr/>
        </p:nvSpPr>
        <p:spPr>
          <a:xfrm>
            <a:off x="632042" y="4501206"/>
            <a:ext cx="2784390" cy="461665"/>
          </a:xfrm>
          <a:prstGeom prst="rect">
            <a:avLst/>
          </a:prstGeom>
          <a:noFill/>
        </p:spPr>
        <p:txBody>
          <a:bodyPr wrap="square" rtlCol="0" anchor="ctr">
            <a:spAutoFit/>
          </a:bodyPr>
          <a:lstStyle/>
          <a:p>
            <a:pPr algn="r"/>
            <a:r>
              <a:rPr lang="zh-CN" altLang="en-US" sz="2400" dirty="0" smtClean="0">
                <a:latin typeface="手札体-简粗体" panose="03000700000000000000" pitchFamily="66" charset="-122"/>
                <a:ea typeface="手札体-简粗体" panose="03000700000000000000" pitchFamily="66" charset="-122"/>
              </a:rPr>
              <a:t>对比分析法</a:t>
            </a:r>
            <a:endParaRPr lang="zh-CN" altLang="en-US" sz="2400" dirty="0">
              <a:latin typeface="手札体-简粗体" panose="03000700000000000000" pitchFamily="66" charset="-122"/>
              <a:ea typeface="手札体-简粗体" panose="03000700000000000000" pitchFamily="66" charset="-122"/>
            </a:endParaRPr>
          </a:p>
        </p:txBody>
      </p:sp>
      <p:sp>
        <p:nvSpPr>
          <p:cNvPr id="22" name="TextBox 21"/>
          <p:cNvSpPr txBox="1"/>
          <p:nvPr/>
        </p:nvSpPr>
        <p:spPr>
          <a:xfrm>
            <a:off x="632042" y="5760461"/>
            <a:ext cx="2784390" cy="461665"/>
          </a:xfrm>
          <a:prstGeom prst="rect">
            <a:avLst/>
          </a:prstGeom>
          <a:noFill/>
        </p:spPr>
        <p:txBody>
          <a:bodyPr wrap="square" rtlCol="0" anchor="ctr">
            <a:spAutoFit/>
          </a:bodyPr>
          <a:lstStyle/>
          <a:p>
            <a:pPr algn="r"/>
            <a:r>
              <a:rPr lang="zh-CN" altLang="en-US" sz="2400" dirty="0" smtClean="0">
                <a:latin typeface="手札体-简粗体" panose="03000700000000000000" pitchFamily="66" charset="-122"/>
                <a:ea typeface="手札体-简粗体" panose="03000700000000000000" pitchFamily="66" charset="-122"/>
              </a:rPr>
              <a:t>综合</a:t>
            </a:r>
            <a:r>
              <a:rPr lang="zh-CN" altLang="en-US" sz="2400" dirty="0">
                <a:latin typeface="手札体-简粗体" panose="03000700000000000000" pitchFamily="66" charset="-122"/>
                <a:ea typeface="手札体-简粗体" panose="03000700000000000000" pitchFamily="66" charset="-122"/>
              </a:rPr>
              <a:t>分析</a:t>
            </a:r>
            <a:r>
              <a:rPr lang="zh-CN" altLang="en-US" sz="2400" dirty="0" smtClean="0">
                <a:latin typeface="手札体-简粗体" panose="03000700000000000000" pitchFamily="66" charset="-122"/>
                <a:ea typeface="手札体-简粗体" panose="03000700000000000000" pitchFamily="66" charset="-122"/>
              </a:rPr>
              <a:t>法</a:t>
            </a:r>
            <a:endParaRPr lang="zh-CN" altLang="en-US" sz="2400" dirty="0">
              <a:latin typeface="手札体-简粗体" panose="03000700000000000000" pitchFamily="66" charset="-122"/>
              <a:ea typeface="手札体-简粗体" panose="03000700000000000000" pitchFamily="66" charset="-122"/>
            </a:endParaRPr>
          </a:p>
        </p:txBody>
      </p:sp>
      <p:cxnSp>
        <p:nvCxnSpPr>
          <p:cNvPr id="34" name="直接连接符 33"/>
          <p:cNvCxnSpPr>
            <a:stCxn id="5" idx="3"/>
          </p:cNvCxnSpPr>
          <p:nvPr/>
        </p:nvCxnSpPr>
        <p:spPr>
          <a:xfrm>
            <a:off x="6806672" y="2424816"/>
            <a:ext cx="1412295" cy="28164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264195" y="1962299"/>
            <a:ext cx="1501027" cy="4580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3"/>
          </p:cNvCxnSpPr>
          <p:nvPr/>
        </p:nvCxnSpPr>
        <p:spPr>
          <a:xfrm>
            <a:off x="6806672" y="4530062"/>
            <a:ext cx="1412295" cy="6364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3"/>
          </p:cNvCxnSpPr>
          <p:nvPr/>
        </p:nvCxnSpPr>
        <p:spPr>
          <a:xfrm flipV="1">
            <a:off x="6806672" y="3278114"/>
            <a:ext cx="1412295" cy="12519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806671" y="4530061"/>
            <a:ext cx="1412296" cy="141559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64195" y="3278114"/>
            <a:ext cx="1501026" cy="125194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6" idx="1"/>
          </p:cNvCxnSpPr>
          <p:nvPr/>
        </p:nvCxnSpPr>
        <p:spPr>
          <a:xfrm>
            <a:off x="3264195" y="2706464"/>
            <a:ext cx="1501026" cy="77097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6" idx="1"/>
          </p:cNvCxnSpPr>
          <p:nvPr/>
        </p:nvCxnSpPr>
        <p:spPr>
          <a:xfrm flipV="1">
            <a:off x="3264195" y="3477439"/>
            <a:ext cx="1501026" cy="54280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6776568" y="1962299"/>
            <a:ext cx="1442399" cy="14933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6" idx="3"/>
          </p:cNvCxnSpPr>
          <p:nvPr/>
        </p:nvCxnSpPr>
        <p:spPr>
          <a:xfrm>
            <a:off x="6806672" y="3477439"/>
            <a:ext cx="1412295" cy="4625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8" idx="1"/>
          </p:cNvCxnSpPr>
          <p:nvPr/>
        </p:nvCxnSpPr>
        <p:spPr>
          <a:xfrm flipV="1">
            <a:off x="3264195" y="5629016"/>
            <a:ext cx="1501026" cy="36227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7" idx="1"/>
          </p:cNvCxnSpPr>
          <p:nvPr/>
        </p:nvCxnSpPr>
        <p:spPr>
          <a:xfrm flipV="1">
            <a:off x="3264195" y="4530062"/>
            <a:ext cx="1501026" cy="8119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endCxn id="8" idx="1"/>
          </p:cNvCxnSpPr>
          <p:nvPr/>
        </p:nvCxnSpPr>
        <p:spPr>
          <a:xfrm>
            <a:off x="3264195" y="4664098"/>
            <a:ext cx="1501026" cy="96491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798813" y="4664098"/>
            <a:ext cx="1420154" cy="95307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对市场经营活动中所需的各种资金的筹集、运用、回收与分配，进行计划、组织、协调、控制管理的总称是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运作</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财务管理 </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组织</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知识管理</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对市场经营活动中所需的各种资金的筹集、运用、回收与分配，进行计划、组织、协调、控制管理的总称是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1504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运作</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财务管理 </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组织</a:t>
            </a:r>
            <a:r>
              <a:rPr lang="zh-CN" altLang="en-US" sz="2400" b="0" dirty="0" smtClean="0">
                <a:solidFill>
                  <a:schemeClr val="tx1"/>
                </a:solidFill>
                <a:latin typeface="黑体" panose="02010609060101010101" pitchFamily="49" charset="-122"/>
                <a:ea typeface="黑体" panose="02010609060101010101" pitchFamily="49" charset="-122"/>
              </a:rPr>
              <a:t>管理</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知识管理</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目前</a:t>
            </a:r>
            <a:r>
              <a:rPr lang="zh-CN" altLang="en-US" sz="2400" b="0" dirty="0">
                <a:solidFill>
                  <a:schemeClr val="tx1"/>
                </a:solidFill>
                <a:latin typeface="黑体" panose="02010609060101010101" pitchFamily="49" charset="-122"/>
                <a:ea typeface="黑体" panose="02010609060101010101" pitchFamily="49" charset="-122"/>
              </a:rPr>
              <a:t>，最具有代表性的财务管理的目标主要有</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利润</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企业发展长远</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股东财富</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企业价值</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员工收入最大化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6.3.1</a:t>
            </a:r>
            <a:r>
              <a:rPr lang="zh-CN" altLang="en-US" sz="2800" b="0" dirty="0" smtClean="0">
                <a:solidFill>
                  <a:schemeClr val="tx1"/>
                </a:solidFill>
                <a:latin typeface="黑体" panose="02010609060101010101" pitchFamily="49" charset="-122"/>
                <a:ea typeface="黑体" panose="02010609060101010101" pitchFamily="49" charset="-122"/>
                <a:sym typeface="+mn-ea"/>
              </a:rPr>
              <a:t> 敏捷制造的诞生（单选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14" name="矩形 13"/>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6.3.1</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a:t>
            </a:r>
            <a:r>
              <a:rPr lang="zh-CN" altLang="en-US" kern="100" dirty="0" smtClean="0">
                <a:solidFill>
                  <a:srgbClr val="A6A6A6"/>
                </a:solidFill>
                <a:latin typeface="DengXian" charset="-122"/>
                <a:ea typeface="DengXian" charset="-122"/>
                <a:cs typeface="Times New Roman" charset="0"/>
              </a:rPr>
              <a:t>的诞生</a:t>
            </a:r>
            <a:endParaRPr lang="zh-CN" altLang="zh-CN" kern="100" dirty="0">
              <a:effectLst/>
              <a:latin typeface="DengXian" charset="-122"/>
              <a:ea typeface="DengXian" charset="-122"/>
              <a:cs typeface="Times New Roman" charset="0"/>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9683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目前</a:t>
            </a:r>
            <a:r>
              <a:rPr lang="zh-CN" altLang="en-US" sz="2400" b="0" dirty="0">
                <a:solidFill>
                  <a:schemeClr val="tx1"/>
                </a:solidFill>
                <a:latin typeface="黑体" panose="02010609060101010101" pitchFamily="49" charset="-122"/>
                <a:ea typeface="黑体" panose="02010609060101010101" pitchFamily="49" charset="-122"/>
              </a:rPr>
              <a:t>，最具有代表性的财务管理的目标主要有</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ACD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多</a:t>
            </a:r>
            <a:r>
              <a:rPr lang="zh-CN" altLang="en-US" sz="2400" b="0" dirty="0" smtClean="0">
                <a:solidFill>
                  <a:srgbClr val="FF0000"/>
                </a:solidFill>
                <a:latin typeface="黑体" panose="02010609060101010101" pitchFamily="49" charset="-122"/>
                <a:ea typeface="黑体" panose="02010609060101010101" pitchFamily="49" charset="-122"/>
              </a:rPr>
              <a:t>选题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利润</a:t>
            </a:r>
            <a:r>
              <a:rPr lang="zh-CN" altLang="en-US" sz="2400" b="0" dirty="0" smtClean="0">
                <a:solidFill>
                  <a:srgbClr val="FF0000"/>
                </a:solidFill>
                <a:latin typeface="黑体" panose="02010609060101010101" pitchFamily="49" charset="-122"/>
                <a:ea typeface="黑体" panose="02010609060101010101" pitchFamily="49" charset="-122"/>
              </a:rPr>
              <a:t>最大化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企业发展长远</a:t>
            </a:r>
            <a:r>
              <a:rPr lang="zh-CN" altLang="en-US" sz="2400" b="0" dirty="0" smtClean="0">
                <a:solidFill>
                  <a:schemeClr val="tx1"/>
                </a:solidFill>
                <a:latin typeface="黑体" panose="02010609060101010101" pitchFamily="49" charset="-122"/>
                <a:ea typeface="黑体" panose="02010609060101010101" pitchFamily="49" charset="-122"/>
              </a:rPr>
              <a:t>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股东财富</a:t>
            </a:r>
            <a:r>
              <a:rPr lang="zh-CN" altLang="en-US" sz="2400" b="0" dirty="0" smtClean="0">
                <a:solidFill>
                  <a:srgbClr val="FF0000"/>
                </a:solidFill>
                <a:latin typeface="黑体" panose="02010609060101010101" pitchFamily="49" charset="-122"/>
                <a:ea typeface="黑体" panose="02010609060101010101" pitchFamily="49" charset="-122"/>
              </a:rPr>
              <a:t>最大化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企业价值</a:t>
            </a:r>
            <a:r>
              <a:rPr lang="zh-CN" altLang="en-US" sz="2400" b="0" dirty="0" smtClean="0">
                <a:solidFill>
                  <a:srgbClr val="FF0000"/>
                </a:solidFill>
                <a:latin typeface="黑体" panose="02010609060101010101" pitchFamily="49" charset="-122"/>
                <a:ea typeface="黑体" panose="02010609060101010101" pitchFamily="49" charset="-122"/>
              </a:rPr>
              <a:t>最大化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E:</a:t>
            </a:r>
            <a:r>
              <a:rPr lang="zh-CN" altLang="en-US" sz="2400" b="0" dirty="0">
                <a:solidFill>
                  <a:schemeClr val="tx1"/>
                </a:solidFill>
                <a:latin typeface="黑体" panose="02010609060101010101" pitchFamily="49" charset="-122"/>
                <a:ea typeface="黑体" panose="02010609060101010101" pitchFamily="49" charset="-122"/>
              </a:rPr>
              <a:t>员工收入最大化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网络</a:t>
            </a:r>
            <a:r>
              <a:rPr lang="zh-CN" altLang="en-US" sz="2400" b="0" dirty="0">
                <a:solidFill>
                  <a:schemeClr val="tx1"/>
                </a:solidFill>
                <a:latin typeface="黑体" panose="02010609060101010101" pitchFamily="49" charset="-122"/>
                <a:ea typeface="黑体" panose="02010609060101010101" pitchFamily="49" charset="-122"/>
              </a:rPr>
              <a:t>时代，企业财务管理的合理目标是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利润</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股东财富</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企业价值</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顾客价值最大化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网络</a:t>
            </a:r>
            <a:r>
              <a:rPr lang="zh-CN" altLang="en-US" sz="2400" b="0" dirty="0">
                <a:solidFill>
                  <a:schemeClr val="tx1"/>
                </a:solidFill>
                <a:latin typeface="黑体" panose="02010609060101010101" pitchFamily="49" charset="-122"/>
                <a:ea typeface="黑体" panose="02010609060101010101" pitchFamily="49" charset="-122"/>
              </a:rPr>
              <a:t>时代，企业财务管理的合理目标是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0910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利润</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股东财富</a:t>
            </a:r>
            <a:r>
              <a:rPr lang="zh-CN" altLang="en-US" sz="2400" b="0" dirty="0" smtClean="0">
                <a:solidFill>
                  <a:schemeClr val="tx1"/>
                </a:solidFill>
                <a:latin typeface="黑体" panose="02010609060101010101" pitchFamily="49" charset="-122"/>
                <a:ea typeface="黑体" panose="02010609060101010101" pitchFamily="49" charset="-122"/>
              </a:rPr>
              <a:t>最大化</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企业价值</a:t>
            </a:r>
            <a:r>
              <a:rPr lang="zh-CN" altLang="en-US" sz="2400" b="0" dirty="0" smtClean="0">
                <a:solidFill>
                  <a:srgbClr val="FF0000"/>
                </a:solidFill>
                <a:latin typeface="黑体" panose="02010609060101010101" pitchFamily="49" charset="-122"/>
                <a:ea typeface="黑体" panose="02010609060101010101" pitchFamily="49" charset="-122"/>
              </a:rPr>
              <a:t>最大化</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顾客价值最大化</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在追求理财过程及结果的准确性和节约性的同时，对财务状况的安排要留有余地。这是贯彻了</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1101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比例</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弹性</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平衡</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优化原则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企业</a:t>
            </a:r>
            <a:r>
              <a:rPr lang="zh-CN" altLang="en-US" sz="2400" b="0" dirty="0">
                <a:solidFill>
                  <a:schemeClr val="tx1"/>
                </a:solidFill>
                <a:latin typeface="黑体" panose="02010609060101010101" pitchFamily="49" charset="-122"/>
                <a:ea typeface="黑体" panose="02010609060101010101" pitchFamily="49" charset="-122"/>
              </a:rPr>
              <a:t>在追求理财过程及结果的准确性和节约性的同时，对财务状况的安排要留有余地。这是贯彻了</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1101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比例</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弹性</a:t>
            </a:r>
            <a:r>
              <a:rPr lang="zh-CN" altLang="en-US" sz="2400" b="0" dirty="0" smtClean="0">
                <a:solidFill>
                  <a:srgbClr val="FF0000"/>
                </a:solidFill>
                <a:latin typeface="黑体" panose="02010609060101010101" pitchFamily="49" charset="-122"/>
                <a:ea typeface="黑体" panose="02010609060101010101" pitchFamily="49" charset="-122"/>
              </a:rPr>
              <a:t>原则</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平衡</a:t>
            </a:r>
            <a:r>
              <a:rPr lang="zh-CN" altLang="en-US" sz="2400" b="0" dirty="0" smtClean="0">
                <a:solidFill>
                  <a:schemeClr val="tx1"/>
                </a:solidFill>
                <a:latin typeface="黑体" panose="02010609060101010101" pitchFamily="49" charset="-122"/>
                <a:ea typeface="黑体" panose="02010609060101010101" pitchFamily="49" charset="-122"/>
              </a:rPr>
              <a:t>原则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优化原则</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财务管理环节的角度来说，财务管理的方法不包括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财务预测</a:t>
            </a:r>
            <a:r>
              <a:rPr lang="zh-CN" altLang="en-US" sz="2400" b="0" dirty="0" smtClean="0">
                <a:solidFill>
                  <a:schemeClr val="tx1"/>
                </a:solidFill>
                <a:latin typeface="黑体" panose="02010609060101010101" pitchFamily="49" charset="-122"/>
                <a:ea typeface="黑体" panose="02010609060101010101" pitchFamily="49" charset="-122"/>
              </a:rPr>
              <a:t>方法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财务决策</a:t>
            </a:r>
            <a:r>
              <a:rPr lang="zh-CN" altLang="en-US" sz="2400" b="0" dirty="0" smtClean="0">
                <a:solidFill>
                  <a:schemeClr val="tx1"/>
                </a:solidFill>
                <a:latin typeface="黑体" panose="02010609060101010101" pitchFamily="49" charset="-122"/>
                <a:ea typeface="黑体" panose="02010609060101010101" pitchFamily="49" charset="-122"/>
              </a:rPr>
              <a:t>方法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财务核查</a:t>
            </a:r>
            <a:r>
              <a:rPr lang="zh-CN" altLang="en-US" sz="2400" b="0" dirty="0" smtClean="0">
                <a:solidFill>
                  <a:schemeClr val="tx1"/>
                </a:solidFill>
                <a:latin typeface="黑体" panose="02010609060101010101" pitchFamily="49" charset="-122"/>
                <a:ea typeface="黑体" panose="02010609060101010101" pitchFamily="49" charset="-122"/>
              </a:rPr>
              <a:t>方法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财务分析方法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从</a:t>
            </a:r>
            <a:r>
              <a:rPr lang="zh-CN" altLang="en-US" sz="2400" b="0" dirty="0">
                <a:solidFill>
                  <a:schemeClr val="tx1"/>
                </a:solidFill>
                <a:latin typeface="黑体" panose="02010609060101010101" pitchFamily="49" charset="-122"/>
                <a:ea typeface="黑体" panose="02010609060101010101" pitchFamily="49" charset="-122"/>
              </a:rPr>
              <a:t>财务管理环节的角度来说，财务管理的方法不包括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1301</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财务预测</a:t>
            </a:r>
            <a:r>
              <a:rPr lang="zh-CN" altLang="en-US" sz="2400" b="0" dirty="0" smtClean="0">
                <a:solidFill>
                  <a:schemeClr val="tx1"/>
                </a:solidFill>
                <a:latin typeface="黑体" panose="02010609060101010101" pitchFamily="49" charset="-122"/>
                <a:ea typeface="黑体" panose="02010609060101010101" pitchFamily="49" charset="-122"/>
              </a:rPr>
              <a:t>方法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财务决策</a:t>
            </a:r>
            <a:r>
              <a:rPr lang="zh-CN" altLang="en-US" sz="2400" b="0" dirty="0" smtClean="0">
                <a:solidFill>
                  <a:schemeClr val="tx1"/>
                </a:solidFill>
                <a:latin typeface="黑体" panose="02010609060101010101" pitchFamily="49" charset="-122"/>
                <a:ea typeface="黑体" panose="02010609060101010101" pitchFamily="49" charset="-122"/>
              </a:rPr>
              <a:t>方法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财务核查</a:t>
            </a:r>
            <a:r>
              <a:rPr lang="zh-CN" altLang="en-US" sz="2400" b="0" dirty="0" smtClean="0">
                <a:solidFill>
                  <a:srgbClr val="FF0000"/>
                </a:solidFill>
                <a:latin typeface="黑体" panose="02010609060101010101" pitchFamily="49" charset="-122"/>
                <a:ea typeface="黑体" panose="02010609060101010101" pitchFamily="49" charset="-122"/>
              </a:rPr>
              <a:t>方法</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财务分析方法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财务</a:t>
            </a:r>
            <a:r>
              <a:rPr lang="zh-CN" altLang="en-US" sz="2400" b="0" dirty="0">
                <a:solidFill>
                  <a:schemeClr val="tx1"/>
                </a:solidFill>
                <a:latin typeface="黑体" panose="02010609060101010101" pitchFamily="49" charset="-122"/>
                <a:ea typeface="黑体" panose="02010609060101010101" pitchFamily="49" charset="-122"/>
              </a:rPr>
              <a:t>预测方法中，定量预测又可分为趋势预测法和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平衡预测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因素预测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比例预测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因果预测法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财务</a:t>
            </a:r>
            <a:r>
              <a:rPr lang="zh-CN" altLang="en-US" sz="2400" b="0" dirty="0">
                <a:solidFill>
                  <a:schemeClr val="tx1"/>
                </a:solidFill>
                <a:latin typeface="黑体" panose="02010609060101010101" pitchFamily="49" charset="-122"/>
                <a:ea typeface="黑体" panose="02010609060101010101" pitchFamily="49" charset="-122"/>
              </a:rPr>
              <a:t>预测方法中，定量预测又可分为趋势预测法和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1010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平衡预测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因素预测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比例预测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因果预测法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编制财务计划时，根据影响某项指标的各种因素来推算该指标计划数的方法是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因素</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比例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平衡</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定额法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6.3.1</a:t>
            </a:r>
            <a:r>
              <a:rPr lang="zh-CN" altLang="en-US" sz="2800" b="0" dirty="0" smtClean="0">
                <a:solidFill>
                  <a:schemeClr val="tx1"/>
                </a:solidFill>
                <a:latin typeface="黑体" panose="02010609060101010101" pitchFamily="49" charset="-122"/>
                <a:ea typeface="黑体" panose="02010609060101010101" pitchFamily="49" charset="-122"/>
                <a:sym typeface="+mn-ea"/>
              </a:rPr>
              <a:t> 敏捷制造的诞生（单选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14" name="矩形 13"/>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6.3.1</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a:t>
            </a:r>
            <a:r>
              <a:rPr lang="zh-CN" altLang="en-US" kern="100" dirty="0" smtClean="0">
                <a:solidFill>
                  <a:srgbClr val="A6A6A6"/>
                </a:solidFill>
                <a:latin typeface="DengXian" charset="-122"/>
                <a:ea typeface="DengXian" charset="-122"/>
                <a:cs typeface="Times New Roman" charset="0"/>
              </a:rPr>
              <a:t>的诞生</a:t>
            </a:r>
            <a:endParaRPr lang="zh-CN" altLang="zh-CN" kern="100" dirty="0">
              <a:effectLst/>
              <a:latin typeface="DengXian" charset="-122"/>
              <a:ea typeface="DengXian" charset="-122"/>
              <a:cs typeface="Times New Roman" charset="0"/>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735180" y="2254952"/>
            <a:ext cx="10181303" cy="2862322"/>
          </a:xfrm>
          <a:prstGeom prst="rect">
            <a:avLst/>
          </a:prstGeom>
        </p:spPr>
        <p:txBody>
          <a:bodyPr wrap="square">
            <a:spAutoFit/>
          </a:bodyPr>
          <a:lstStyle/>
          <a:p>
            <a:pPr>
              <a:lnSpc>
                <a:spcPct val="150000"/>
              </a:lnSpc>
            </a:pPr>
            <a:r>
              <a:rPr lang="en-US" altLang="zh-CN" sz="2400" dirty="0" smtClean="0">
                <a:solidFill>
                  <a:srgbClr val="1F2D3D"/>
                </a:solidFill>
                <a:latin typeface="Helvetica Neue For Number" charset="0"/>
              </a:rPr>
              <a:t>1.</a:t>
            </a:r>
            <a:r>
              <a:rPr lang="zh-CN" altLang="en-US" sz="2400" dirty="0" smtClean="0">
                <a:solidFill>
                  <a:srgbClr val="1F2D3D"/>
                </a:solidFill>
                <a:latin typeface="Helvetica Neue For Number" charset="0"/>
              </a:rPr>
              <a:t>产品</a:t>
            </a:r>
            <a:r>
              <a:rPr lang="zh-CN" altLang="en-US" sz="2400" dirty="0">
                <a:solidFill>
                  <a:srgbClr val="1F2D3D"/>
                </a:solidFill>
                <a:latin typeface="Helvetica Neue For Number" charset="0"/>
              </a:rPr>
              <a:t>越来越复杂利用的技术越来越尖端、涉及的领域越来越</a:t>
            </a:r>
            <a:r>
              <a:rPr lang="zh-CN" altLang="en-US" sz="2400" dirty="0" smtClean="0">
                <a:solidFill>
                  <a:srgbClr val="1F2D3D"/>
                </a:solidFill>
                <a:latin typeface="Helvetica Neue For Number" charset="0"/>
              </a:rPr>
              <a:t>广</a:t>
            </a:r>
            <a:endParaRPr lang="en-US" altLang="zh-CN" sz="2400" dirty="0" smtClean="0">
              <a:solidFill>
                <a:srgbClr val="1F2D3D"/>
              </a:solidFill>
              <a:latin typeface="Helvetica Neue For Number" charset="0"/>
            </a:endParaRPr>
          </a:p>
          <a:p>
            <a:pPr>
              <a:lnSpc>
                <a:spcPct val="150000"/>
              </a:lnSpc>
            </a:pPr>
            <a:endParaRPr lang="en-US" altLang="zh-CN" sz="2400" dirty="0" smtClean="0">
              <a:solidFill>
                <a:srgbClr val="1F2D3D"/>
              </a:solidFill>
              <a:latin typeface="Helvetica Neue For Number" charset="0"/>
            </a:endParaRPr>
          </a:p>
          <a:p>
            <a:pPr>
              <a:lnSpc>
                <a:spcPct val="150000"/>
              </a:lnSpc>
            </a:pPr>
            <a:r>
              <a:rPr lang="en-US" altLang="zh-CN" sz="2400" dirty="0" smtClean="0">
                <a:solidFill>
                  <a:srgbClr val="1F2D3D"/>
                </a:solidFill>
                <a:latin typeface="Helvetica Neue For Number" charset="0"/>
              </a:rPr>
              <a:t>2.</a:t>
            </a:r>
            <a:r>
              <a:rPr lang="zh-CN" altLang="en-US" sz="2400" dirty="0" smtClean="0">
                <a:solidFill>
                  <a:srgbClr val="1F2D3D"/>
                </a:solidFill>
                <a:latin typeface="Helvetica Neue For Number" charset="0"/>
              </a:rPr>
              <a:t>企业</a:t>
            </a:r>
            <a:r>
              <a:rPr lang="zh-CN" altLang="en-US" sz="2400" dirty="0">
                <a:solidFill>
                  <a:srgbClr val="1F2D3D"/>
                </a:solidFill>
                <a:latin typeface="Helvetica Neue For Number" charset="0"/>
              </a:rPr>
              <a:t>的内部资源总是有限</a:t>
            </a:r>
            <a:r>
              <a:rPr lang="zh-CN" altLang="en-US" sz="2400" dirty="0" smtClean="0">
                <a:solidFill>
                  <a:srgbClr val="1F2D3D"/>
                </a:solidFill>
                <a:latin typeface="Helvetica Neue For Number" charset="0"/>
              </a:rPr>
              <a:t>的，并且</a:t>
            </a:r>
            <a:r>
              <a:rPr lang="zh-CN" altLang="en-US" sz="2400" dirty="0">
                <a:solidFill>
                  <a:srgbClr val="1F2D3D"/>
                </a:solidFill>
                <a:latin typeface="Helvetica Neue For Number" charset="0"/>
              </a:rPr>
              <a:t>内部资源的各种组合往往存在着</a:t>
            </a:r>
            <a:r>
              <a:rPr lang="zh-CN" altLang="en-US" sz="2400" dirty="0" smtClean="0">
                <a:solidFill>
                  <a:srgbClr val="1F2D3D"/>
                </a:solidFill>
                <a:latin typeface="Helvetica Neue For Number" charset="0"/>
              </a:rPr>
              <a:t>差异</a:t>
            </a:r>
            <a:endParaRPr lang="en-US" altLang="zh-CN" sz="2400" dirty="0" smtClean="0">
              <a:solidFill>
                <a:srgbClr val="1F2D3D"/>
              </a:solidFill>
              <a:latin typeface="Helvetica Neue For Number" charset="0"/>
            </a:endParaRPr>
          </a:p>
          <a:p>
            <a:pPr>
              <a:lnSpc>
                <a:spcPct val="150000"/>
              </a:lnSpc>
            </a:pPr>
            <a:endParaRPr lang="en-US" altLang="zh-CN" sz="2400" dirty="0" smtClean="0">
              <a:solidFill>
                <a:srgbClr val="1F2D3D"/>
              </a:solidFill>
              <a:latin typeface="Helvetica Neue For Number" charset="0"/>
            </a:endParaRPr>
          </a:p>
          <a:p>
            <a:pPr>
              <a:lnSpc>
                <a:spcPct val="150000"/>
              </a:lnSpc>
            </a:pPr>
            <a:r>
              <a:rPr lang="en-US" altLang="zh-CN" sz="2400" dirty="0" smtClean="0">
                <a:solidFill>
                  <a:srgbClr val="1F2D3D"/>
                </a:solidFill>
                <a:latin typeface="Helvetica Neue For Number" charset="0"/>
              </a:rPr>
              <a:t>3.</a:t>
            </a:r>
            <a:r>
              <a:rPr lang="zh-CN" altLang="en-US" sz="2400" dirty="0" smtClean="0">
                <a:solidFill>
                  <a:srgbClr val="1F2D3D"/>
                </a:solidFill>
                <a:latin typeface="Helvetica Neue For Number" charset="0"/>
              </a:rPr>
              <a:t>企业</a:t>
            </a:r>
            <a:r>
              <a:rPr lang="zh-CN" altLang="en-US" sz="2400" dirty="0">
                <a:solidFill>
                  <a:srgbClr val="1F2D3D"/>
                </a:solidFill>
                <a:latin typeface="Helvetica Neue For Number" charset="0"/>
              </a:rPr>
              <a:t>的外部资源对于单个企业的自有资源来说几乎是无限的</a:t>
            </a:r>
            <a:endParaRPr lang="zh-CN" altLang="en-US" sz="2400" dirty="0"/>
          </a:p>
        </p:txBody>
      </p:sp>
    </p:spTree>
    <p:extLst>
      <p:ext uri="{BB962C8B-B14F-4D97-AF65-F5344CB8AC3E}">
        <p14:creationId xmlns:p14="http://schemas.microsoft.com/office/powerpoint/2010/main" val="4270865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在</a:t>
            </a:r>
            <a:r>
              <a:rPr lang="zh-CN" altLang="en-US" sz="2400" b="0" dirty="0">
                <a:solidFill>
                  <a:schemeClr val="tx1"/>
                </a:solidFill>
                <a:latin typeface="黑体" panose="02010609060101010101" pitchFamily="49" charset="-122"/>
                <a:ea typeface="黑体" panose="02010609060101010101" pitchFamily="49" charset="-122"/>
              </a:rPr>
              <a:t>编制财务计划时，根据影响某项指标的各种</a:t>
            </a:r>
            <a:r>
              <a:rPr lang="zh-CN" altLang="en-US" sz="2400" dirty="0">
                <a:solidFill>
                  <a:srgbClr val="FF0000"/>
                </a:solidFill>
                <a:latin typeface="黑体" panose="02010609060101010101" pitchFamily="49" charset="-122"/>
                <a:ea typeface="黑体" panose="02010609060101010101" pitchFamily="49" charset="-122"/>
              </a:rPr>
              <a:t>因素</a:t>
            </a:r>
            <a:r>
              <a:rPr lang="zh-CN" altLang="en-US" sz="2400" b="0" dirty="0">
                <a:solidFill>
                  <a:schemeClr val="tx1"/>
                </a:solidFill>
                <a:latin typeface="黑体" panose="02010609060101010101" pitchFamily="49" charset="-122"/>
                <a:ea typeface="黑体" panose="02010609060101010101" pitchFamily="49" charset="-122"/>
              </a:rPr>
              <a:t>来推算该指标计划数的方法是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1404</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因素</a:t>
            </a:r>
            <a:r>
              <a:rPr lang="zh-CN" altLang="en-US" sz="2400" b="0" dirty="0" smtClean="0">
                <a:solidFill>
                  <a:srgbClr val="FF0000"/>
                </a:solidFill>
                <a:latin typeface="黑体" panose="02010609060101010101" pitchFamily="49" charset="-122"/>
                <a:ea typeface="黑体" panose="02010609060101010101" pitchFamily="49" charset="-122"/>
              </a:rPr>
              <a:t>法</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比例</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平衡</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定额法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把</a:t>
            </a:r>
            <a:r>
              <a:rPr lang="zh-CN" altLang="en-US" sz="2400" b="0" dirty="0">
                <a:solidFill>
                  <a:schemeClr val="tx1"/>
                </a:solidFill>
                <a:latin typeface="黑体" panose="02010609060101010101" pitchFamily="49" charset="-122"/>
                <a:ea typeface="黑体" panose="02010609060101010101" pitchFamily="49" charset="-122"/>
              </a:rPr>
              <a:t>有关指标进行对比，用比率来反映它们之间的财务关系，以揭示企业财务状况的一种财务分析方法的是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对比分析</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比率分析</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综合分析</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杜邦分析法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把</a:t>
            </a:r>
            <a:r>
              <a:rPr lang="zh-CN" altLang="en-US" sz="2400" b="0" dirty="0">
                <a:solidFill>
                  <a:schemeClr val="tx1"/>
                </a:solidFill>
                <a:latin typeface="黑体" panose="02010609060101010101" pitchFamily="49" charset="-122"/>
                <a:ea typeface="黑体" panose="02010609060101010101" pitchFamily="49" charset="-122"/>
              </a:rPr>
              <a:t>有关指标进行对比，用</a:t>
            </a:r>
            <a:r>
              <a:rPr lang="zh-CN" altLang="en-US" sz="2400" dirty="0">
                <a:solidFill>
                  <a:srgbClr val="FF0000"/>
                </a:solidFill>
                <a:latin typeface="黑体" panose="02010609060101010101" pitchFamily="49" charset="-122"/>
                <a:ea typeface="黑体" panose="02010609060101010101" pitchFamily="49" charset="-122"/>
              </a:rPr>
              <a:t>比率</a:t>
            </a:r>
            <a:r>
              <a:rPr lang="zh-CN" altLang="en-US" sz="2400" b="0" dirty="0">
                <a:solidFill>
                  <a:schemeClr val="tx1"/>
                </a:solidFill>
                <a:latin typeface="黑体" panose="02010609060101010101" pitchFamily="49" charset="-122"/>
                <a:ea typeface="黑体" panose="02010609060101010101" pitchFamily="49" charset="-122"/>
              </a:rPr>
              <a:t>来反映它们之间的财务关系，以揭示企业财务状况的一种财务分析方法的是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  </a:t>
            </a:r>
            <a:r>
              <a:rPr lang="en-US" altLang="zh-CN" sz="2400" b="0" dirty="0" smtClean="0">
                <a:solidFill>
                  <a:schemeClr val="tx1"/>
                </a:solidFill>
                <a:latin typeface="黑体" panose="02010609060101010101" pitchFamily="49" charset="-122"/>
                <a:ea typeface="黑体" panose="02010609060101010101" pitchFamily="49" charset="-122"/>
              </a:rPr>
              <a:t>1410</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对比分析</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比率分析</a:t>
            </a:r>
            <a:r>
              <a:rPr lang="zh-CN" altLang="en-US" sz="2400" b="0" dirty="0" smtClean="0">
                <a:solidFill>
                  <a:srgbClr val="FF0000"/>
                </a:solidFill>
                <a:latin typeface="黑体" panose="02010609060101010101" pitchFamily="49" charset="-122"/>
                <a:ea typeface="黑体" panose="02010609060101010101" pitchFamily="49" charset="-122"/>
              </a:rPr>
              <a:t>法</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综合分析</a:t>
            </a:r>
            <a:r>
              <a:rPr lang="zh-CN" altLang="en-US" sz="2400" b="0" dirty="0" smtClean="0">
                <a:solidFill>
                  <a:schemeClr val="tx1"/>
                </a:solidFill>
                <a:latin typeface="黑体" panose="02010609060101010101" pitchFamily="49" charset="-122"/>
                <a:ea typeface="黑体" panose="02010609060101010101" pitchFamily="49" charset="-122"/>
              </a:rPr>
              <a:t>法</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杜邦分析法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常见的财务分析方法不包括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A</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归纳分析法</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对比分析法</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比率分析法</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综合分析法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334213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真题练练手</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常见的财务分析方法不包括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单选题  </a:t>
            </a:r>
            <a:r>
              <a:rPr lang="en-US" altLang="zh-CN" sz="2400" b="0" dirty="0" smtClean="0">
                <a:solidFill>
                  <a:schemeClr val="tx1"/>
                </a:solidFill>
                <a:latin typeface="黑体" panose="02010609060101010101" pitchFamily="49" charset="-122"/>
                <a:ea typeface="黑体" panose="02010609060101010101" pitchFamily="49" charset="-122"/>
              </a:rPr>
              <a:t>1310</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en-US" altLang="zh-CN" sz="2400" b="0" dirty="0" smtClean="0">
                <a:solidFill>
                  <a:srgbClr val="FF0000"/>
                </a:solidFill>
                <a:latin typeface="黑体" panose="02010609060101010101" pitchFamily="49" charset="-122"/>
                <a:ea typeface="黑体" panose="02010609060101010101" pitchFamily="49" charset="-122"/>
              </a:rPr>
              <a:t>A</a:t>
            </a:r>
            <a:r>
              <a:rPr lang="en-US" altLang="zh-CN"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归纳分析法</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对比分析法</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比率分析法</a:t>
            </a:r>
          </a:p>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综合分析法</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3151839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1828985158"/>
              </p:ext>
            </p:extLst>
          </p:nvPr>
        </p:nvGraphicFramePr>
        <p:xfrm>
          <a:off x="528638" y="389837"/>
          <a:ext cx="10463212" cy="631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6"/>
          <p:cNvSpPr txBox="1"/>
          <p:nvPr/>
        </p:nvSpPr>
        <p:spPr>
          <a:xfrm>
            <a:off x="735180" y="596787"/>
            <a:ext cx="4872244"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7.2 </a:t>
            </a:r>
            <a:r>
              <a:rPr lang="zh-CN" altLang="en-US" sz="2800" b="1" dirty="0" smtClean="0">
                <a:latin typeface="黑体" panose="02010609060101010101" pitchFamily="49" charset="-122"/>
                <a:ea typeface="黑体" panose="02010609060101010101" pitchFamily="49" charset="-122"/>
                <a:sym typeface="+mn-ea"/>
              </a:rPr>
              <a:t>企业财务管理的内容</a:t>
            </a:r>
            <a:endParaRPr lang="zh-CN" altLang="en-US" sz="2800" b="1" dirty="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729165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财务管理的内容（多</a:t>
            </a:r>
            <a:r>
              <a:rPr lang="zh-CN" altLang="en-US" sz="2800" b="0" dirty="0" smtClean="0">
                <a:solidFill>
                  <a:schemeClr val="tx1"/>
                </a:solidFill>
                <a:latin typeface="黑体" panose="02010609060101010101" pitchFamily="49" charset="-122"/>
                <a:ea typeface="黑体" panose="02010609060101010101" pitchFamily="49" charset="-122"/>
                <a:sym typeface="+mn-ea"/>
              </a:rPr>
              <a:t>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6" name="圆角矩形标注 5"/>
          <p:cNvSpPr/>
          <p:nvPr/>
        </p:nvSpPr>
        <p:spPr>
          <a:xfrm>
            <a:off x="3926033" y="2394946"/>
            <a:ext cx="1656060" cy="702680"/>
          </a:xfrm>
          <a:prstGeom prst="wedgeRoundRectCallout">
            <a:avLst>
              <a:gd name="adj1" fmla="val 19887"/>
              <a:gd name="adj2" fmla="val 79144"/>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钱</a:t>
            </a:r>
            <a:r>
              <a:rPr lang="zh-CN" altLang="en-US" dirty="0">
                <a:solidFill>
                  <a:schemeClr val="tx1"/>
                </a:solidFill>
                <a:latin typeface="手札体-简粗体" panose="03000700000000000000" pitchFamily="66" charset="-122"/>
                <a:ea typeface="手札体-简粗体" panose="03000700000000000000" pitchFamily="66" charset="-122"/>
              </a:rPr>
              <a:t>到</a:t>
            </a:r>
            <a:r>
              <a:rPr lang="zh-CN" altLang="en-US" dirty="0" smtClean="0">
                <a:solidFill>
                  <a:schemeClr val="tx1"/>
                </a:solidFill>
                <a:latin typeface="手札体-简粗体" panose="03000700000000000000" pitchFamily="66" charset="-122"/>
                <a:ea typeface="手札体-简粗体" panose="03000700000000000000" pitchFamily="66" charset="-122"/>
              </a:rPr>
              <a:t>哪儿去？</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7" name="圆角矩形标注 6"/>
          <p:cNvSpPr/>
          <p:nvPr/>
        </p:nvSpPr>
        <p:spPr>
          <a:xfrm>
            <a:off x="1643577" y="2394946"/>
            <a:ext cx="1656060" cy="702680"/>
          </a:xfrm>
          <a:prstGeom prst="wedgeRoundRectCallout">
            <a:avLst>
              <a:gd name="adj1" fmla="val 30160"/>
              <a:gd name="adj2" fmla="val 77631"/>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钱从哪儿来？</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标注 7"/>
          <p:cNvSpPr/>
          <p:nvPr/>
        </p:nvSpPr>
        <p:spPr>
          <a:xfrm>
            <a:off x="6052544" y="2394946"/>
            <a:ext cx="1656060" cy="702680"/>
          </a:xfrm>
          <a:prstGeom prst="wedgeRoundRectCallout">
            <a:avLst>
              <a:gd name="adj1" fmla="val 14109"/>
              <a:gd name="adj2" fmla="val 80657"/>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如何省钱？</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标注 8"/>
          <p:cNvSpPr/>
          <p:nvPr/>
        </p:nvSpPr>
        <p:spPr>
          <a:xfrm>
            <a:off x="8147158" y="2394946"/>
            <a:ext cx="1656060" cy="702680"/>
          </a:xfrm>
          <a:prstGeom prst="wedgeRoundRectCallout">
            <a:avLst>
              <a:gd name="adj1" fmla="val 9615"/>
              <a:gd name="adj2" fmla="val 79144"/>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如何赚钱？</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6" name="矩形 15"/>
          <p:cNvSpPr/>
          <p:nvPr/>
        </p:nvSpPr>
        <p:spPr>
          <a:xfrm>
            <a:off x="63455" y="160757"/>
            <a:ext cx="279275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7.2.1</a:t>
            </a:r>
            <a:r>
              <a:rPr lang="zh-CN" altLang="en-US" kern="100" dirty="0" smtClean="0">
                <a:solidFill>
                  <a:srgbClr val="A6A6A6"/>
                </a:solidFill>
                <a:latin typeface="DengXian" charset="-122"/>
                <a:ea typeface="DengXian" charset="-122"/>
                <a:cs typeface="Times New Roman" charset="0"/>
              </a:rPr>
              <a:t> 企业财务管理的内容</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559273612"/>
              </p:ext>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财务管理的内容（多</a:t>
            </a:r>
            <a:r>
              <a:rPr lang="zh-CN" altLang="en-US" sz="2800" b="0" dirty="0" smtClean="0">
                <a:solidFill>
                  <a:schemeClr val="tx1"/>
                </a:solidFill>
                <a:latin typeface="黑体" panose="02010609060101010101" pitchFamily="49" charset="-122"/>
                <a:ea typeface="黑体" panose="02010609060101010101" pitchFamily="49" charset="-122"/>
                <a:sym typeface="+mn-ea"/>
              </a:rPr>
              <a:t>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5" name="图示 4"/>
          <p:cNvGraphicFramePr/>
          <p:nvPr/>
        </p:nvGraphicFramePr>
        <p:xfrm>
          <a:off x="1246625" y="3317366"/>
          <a:ext cx="9451162" cy="23807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矩形 15"/>
          <p:cNvSpPr/>
          <p:nvPr/>
        </p:nvSpPr>
        <p:spPr>
          <a:xfrm>
            <a:off x="63455" y="160757"/>
            <a:ext cx="279275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7.2.1</a:t>
            </a:r>
            <a:r>
              <a:rPr lang="zh-CN" altLang="en-US" kern="100" dirty="0" smtClean="0">
                <a:solidFill>
                  <a:srgbClr val="A6A6A6"/>
                </a:solidFill>
                <a:latin typeface="DengXian" charset="-122"/>
                <a:ea typeface="DengXian" charset="-122"/>
                <a:cs typeface="Times New Roman" charset="0"/>
              </a:rPr>
              <a:t> 企业财务管理的内容</a:t>
            </a:r>
            <a:endParaRPr lang="zh-CN" altLang="zh-CN" kern="100" dirty="0">
              <a:effectLst/>
              <a:latin typeface="DengXian" charset="-122"/>
              <a:ea typeface="DengXian" charset="-122"/>
              <a:cs typeface="Times New Roman" charset="0"/>
            </a:endParaRPr>
          </a:p>
        </p:txBody>
      </p:sp>
      <p:graphicFrame>
        <p:nvGraphicFramePr>
          <p:cNvPr id="17"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圆角矩形标注 10"/>
          <p:cNvSpPr/>
          <p:nvPr/>
        </p:nvSpPr>
        <p:spPr>
          <a:xfrm>
            <a:off x="3926033" y="2394946"/>
            <a:ext cx="1656060" cy="702680"/>
          </a:xfrm>
          <a:prstGeom prst="wedgeRoundRectCallout">
            <a:avLst>
              <a:gd name="adj1" fmla="val 19887"/>
              <a:gd name="adj2" fmla="val 79144"/>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钱</a:t>
            </a:r>
            <a:r>
              <a:rPr lang="zh-CN" altLang="en-US" dirty="0">
                <a:solidFill>
                  <a:schemeClr val="tx1"/>
                </a:solidFill>
                <a:latin typeface="手札体-简粗体" panose="03000700000000000000" pitchFamily="66" charset="-122"/>
                <a:ea typeface="手札体-简粗体" panose="03000700000000000000" pitchFamily="66" charset="-122"/>
              </a:rPr>
              <a:t>到</a:t>
            </a:r>
            <a:r>
              <a:rPr lang="zh-CN" altLang="en-US" dirty="0" smtClean="0">
                <a:solidFill>
                  <a:schemeClr val="tx1"/>
                </a:solidFill>
                <a:latin typeface="手札体-简粗体" panose="03000700000000000000" pitchFamily="66" charset="-122"/>
                <a:ea typeface="手札体-简粗体" panose="03000700000000000000" pitchFamily="66" charset="-122"/>
              </a:rPr>
              <a:t>哪儿去？</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2" name="圆角矩形标注 11"/>
          <p:cNvSpPr/>
          <p:nvPr/>
        </p:nvSpPr>
        <p:spPr>
          <a:xfrm>
            <a:off x="1643577" y="2394946"/>
            <a:ext cx="1656060" cy="702680"/>
          </a:xfrm>
          <a:prstGeom prst="wedgeRoundRectCallout">
            <a:avLst>
              <a:gd name="adj1" fmla="val 30160"/>
              <a:gd name="adj2" fmla="val 77631"/>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钱从哪儿来？</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3" name="圆角矩形标注 12"/>
          <p:cNvSpPr/>
          <p:nvPr/>
        </p:nvSpPr>
        <p:spPr>
          <a:xfrm>
            <a:off x="6052544" y="2394946"/>
            <a:ext cx="1656060" cy="702680"/>
          </a:xfrm>
          <a:prstGeom prst="wedgeRoundRectCallout">
            <a:avLst>
              <a:gd name="adj1" fmla="val 14109"/>
              <a:gd name="adj2" fmla="val 80657"/>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如何省钱？</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
        <p:nvSpPr>
          <p:cNvPr id="14" name="圆角矩形标注 13"/>
          <p:cNvSpPr/>
          <p:nvPr/>
        </p:nvSpPr>
        <p:spPr>
          <a:xfrm>
            <a:off x="8147158" y="2394946"/>
            <a:ext cx="1656060" cy="702680"/>
          </a:xfrm>
          <a:prstGeom prst="wedgeRoundRectCallout">
            <a:avLst>
              <a:gd name="adj1" fmla="val 9615"/>
              <a:gd name="adj2" fmla="val 79144"/>
              <a:gd name="adj3" fmla="val 16667"/>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如何赚钱？</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spTree>
    <p:extLst>
      <p:ext uri="{BB962C8B-B14F-4D97-AF65-F5344CB8AC3E}">
        <p14:creationId xmlns:p14="http://schemas.microsoft.com/office/powerpoint/2010/main" val="13161746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7.2.1.1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的融资方式（</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6" name="TextBox 5"/>
          <p:cNvSpPr txBox="1"/>
          <p:nvPr/>
        </p:nvSpPr>
        <p:spPr>
          <a:xfrm>
            <a:off x="1135025" y="2138093"/>
            <a:ext cx="10002190" cy="707886"/>
          </a:xfrm>
          <a:prstGeom prst="rect">
            <a:avLst/>
          </a:prstGeom>
          <a:noFill/>
        </p:spPr>
        <p:txBody>
          <a:bodyPr wrap="square" rtlCol="0">
            <a:spAutoFit/>
          </a:bodyPr>
          <a:lstStyle/>
          <a:p>
            <a:pPr>
              <a:lnSpc>
                <a:spcPts val="2400"/>
              </a:lnSpc>
            </a:pPr>
            <a:r>
              <a:rPr lang="zh-CN" altLang="en-US" sz="2000" dirty="0" smtClean="0">
                <a:solidFill>
                  <a:srgbClr val="FF0000"/>
                </a:solidFill>
                <a:latin typeface="手札体-简粗体" panose="03000700000000000000" pitchFamily="66" charset="-122"/>
                <a:ea typeface="手札体-简粗体" panose="03000700000000000000" pitchFamily="66" charset="-122"/>
              </a:rPr>
              <a:t>融资是企业财务运作的</a:t>
            </a:r>
            <a:r>
              <a:rPr lang="zh-CN" altLang="en-US" sz="2000" b="1" dirty="0" smtClean="0">
                <a:solidFill>
                  <a:srgbClr val="FF0000"/>
                </a:solidFill>
                <a:latin typeface="手札体-简粗体" panose="03000700000000000000" pitchFamily="66" charset="-122"/>
                <a:ea typeface="手札体-简粗体" panose="03000700000000000000" pitchFamily="66" charset="-122"/>
              </a:rPr>
              <a:t>起点</a:t>
            </a:r>
            <a:r>
              <a:rPr lang="zh-CN" altLang="en-US" sz="2000" dirty="0" smtClean="0">
                <a:latin typeface="手札体-简粗体" panose="03000700000000000000" pitchFamily="66" charset="-122"/>
                <a:ea typeface="手札体-简粗体" panose="03000700000000000000" pitchFamily="66" charset="-122"/>
              </a:rPr>
              <a:t>，是决定现代企业资本运动规模和生产经营发展程度的重要环节。</a:t>
            </a:r>
            <a:endParaRPr lang="en-US" altLang="zh-CN" sz="2000" dirty="0">
              <a:latin typeface="手札体-简粗体" panose="03000700000000000000" pitchFamily="66" charset="-122"/>
              <a:ea typeface="手札体-简粗体" panose="03000700000000000000" pitchFamily="66" charset="-122"/>
            </a:endParaRPr>
          </a:p>
        </p:txBody>
      </p:sp>
      <p:sp>
        <p:nvSpPr>
          <p:cNvPr id="23" name="矩形 22"/>
          <p:cNvSpPr/>
          <p:nvPr/>
        </p:nvSpPr>
        <p:spPr>
          <a:xfrm>
            <a:off x="73254"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7.2.1.1</a:t>
            </a:r>
            <a:r>
              <a:rPr lang="zh-CN" altLang="en-US" kern="100" dirty="0" smtClean="0">
                <a:solidFill>
                  <a:srgbClr val="A6A6A6"/>
                </a:solidFill>
                <a:latin typeface="DengXian" charset="-122"/>
                <a:ea typeface="DengXian" charset="-122"/>
                <a:cs typeface="Times New Roman" charset="0"/>
              </a:rPr>
              <a:t> 融资</a:t>
            </a:r>
            <a:r>
              <a:rPr lang="zh-CN" altLang="en-US" kern="100" dirty="0">
                <a:solidFill>
                  <a:srgbClr val="A6A6A6"/>
                </a:solidFill>
                <a:latin typeface="DengXian" charset="-122"/>
                <a:ea typeface="DengXian" charset="-122"/>
                <a:cs typeface="Times New Roman" charset="0"/>
              </a:rPr>
              <a:t>的主要渠道</a:t>
            </a:r>
            <a:endParaRPr lang="zh-CN" altLang="zh-CN" kern="100" dirty="0">
              <a:effectLst/>
              <a:latin typeface="DengXian" charset="-122"/>
              <a:ea typeface="DengXian" charset="-122"/>
              <a:cs typeface="Times New Roman" charset="0"/>
            </a:endParaRPr>
          </a:p>
        </p:txBody>
      </p:sp>
      <p:graphicFrame>
        <p:nvGraphicFramePr>
          <p:cNvPr id="2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69286780"/>
              </p:ext>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7.2.1.1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的融资方式（</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6" name="TextBox 5"/>
          <p:cNvSpPr txBox="1"/>
          <p:nvPr/>
        </p:nvSpPr>
        <p:spPr>
          <a:xfrm>
            <a:off x="1135025" y="2138093"/>
            <a:ext cx="10002190" cy="707886"/>
          </a:xfrm>
          <a:prstGeom prst="rect">
            <a:avLst/>
          </a:prstGeom>
          <a:noFill/>
        </p:spPr>
        <p:txBody>
          <a:bodyPr wrap="square" rtlCol="0">
            <a:spAutoFit/>
          </a:bodyPr>
          <a:lstStyle/>
          <a:p>
            <a:pPr>
              <a:lnSpc>
                <a:spcPts val="2400"/>
              </a:lnSpc>
            </a:pPr>
            <a:r>
              <a:rPr lang="zh-CN" altLang="en-US" sz="2000" dirty="0" smtClean="0">
                <a:solidFill>
                  <a:srgbClr val="FF0000"/>
                </a:solidFill>
                <a:latin typeface="手札体-简粗体" panose="03000700000000000000" pitchFamily="66" charset="-122"/>
                <a:ea typeface="手札体-简粗体" panose="03000700000000000000" pitchFamily="66" charset="-122"/>
              </a:rPr>
              <a:t>融资是企业财务运作的起点</a:t>
            </a:r>
            <a:r>
              <a:rPr lang="zh-CN" altLang="en-US" sz="2000" dirty="0" smtClean="0">
                <a:latin typeface="手札体-简粗体" panose="03000700000000000000" pitchFamily="66" charset="-122"/>
                <a:ea typeface="手札体-简粗体" panose="03000700000000000000" pitchFamily="66" charset="-122"/>
              </a:rPr>
              <a:t>，是决定现代企业资本运动规模和生产经营发展程度的重要环节。</a:t>
            </a:r>
            <a:endParaRPr lang="en-US" altLang="zh-CN" sz="2000" dirty="0">
              <a:latin typeface="手札体-简粗体" panose="03000700000000000000" pitchFamily="66" charset="-122"/>
              <a:ea typeface="手札体-简粗体" panose="03000700000000000000" pitchFamily="66" charset="-122"/>
            </a:endParaRPr>
          </a:p>
        </p:txBody>
      </p:sp>
      <p:sp>
        <p:nvSpPr>
          <p:cNvPr id="7" name="圆角矩形 6"/>
          <p:cNvSpPr/>
          <p:nvPr/>
        </p:nvSpPr>
        <p:spPr>
          <a:xfrm>
            <a:off x="1658679" y="3125958"/>
            <a:ext cx="2101702" cy="8328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吸收直接融资</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圆角矩形 7"/>
          <p:cNvSpPr/>
          <p:nvPr/>
        </p:nvSpPr>
        <p:spPr>
          <a:xfrm>
            <a:off x="3938721" y="3125956"/>
            <a:ext cx="2101702" cy="8328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发行股票</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9" name="圆角矩形 8"/>
          <p:cNvSpPr/>
          <p:nvPr/>
        </p:nvSpPr>
        <p:spPr>
          <a:xfrm>
            <a:off x="6204337" y="3125957"/>
            <a:ext cx="2101702" cy="8328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发行债券</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0" name="圆角矩形 9"/>
          <p:cNvSpPr/>
          <p:nvPr/>
        </p:nvSpPr>
        <p:spPr>
          <a:xfrm>
            <a:off x="8458439" y="3118867"/>
            <a:ext cx="2101702" cy="8328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银行贷款</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1" name="圆角矩形 10"/>
          <p:cNvSpPr/>
          <p:nvPr/>
        </p:nvSpPr>
        <p:spPr>
          <a:xfrm>
            <a:off x="1658679" y="4121869"/>
            <a:ext cx="2101702" cy="8328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商业信用</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2" name="圆角矩形 11"/>
          <p:cNvSpPr/>
          <p:nvPr/>
        </p:nvSpPr>
        <p:spPr>
          <a:xfrm>
            <a:off x="3938721" y="4121869"/>
            <a:ext cx="2101702" cy="8328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租赁融资</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3" name="圆角矩形 12"/>
          <p:cNvSpPr/>
          <p:nvPr/>
        </p:nvSpPr>
        <p:spPr>
          <a:xfrm>
            <a:off x="6204337" y="4118325"/>
            <a:ext cx="2101702" cy="832885"/>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内部积累</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4" name="TextBox 13"/>
          <p:cNvSpPr txBox="1"/>
          <p:nvPr/>
        </p:nvSpPr>
        <p:spPr>
          <a:xfrm>
            <a:off x="1135025" y="5367786"/>
            <a:ext cx="10002190" cy="400110"/>
          </a:xfrm>
          <a:prstGeom prst="rect">
            <a:avLst/>
          </a:prstGeom>
          <a:noFill/>
        </p:spPr>
        <p:txBody>
          <a:bodyPr wrap="square" rtlCol="0">
            <a:spAutoFit/>
          </a:bodyPr>
          <a:lstStyle/>
          <a:p>
            <a:pPr>
              <a:lnSpc>
                <a:spcPts val="2400"/>
              </a:lnSpc>
            </a:pPr>
            <a:r>
              <a:rPr lang="zh-CN" altLang="en-US" sz="2000" dirty="0">
                <a:latin typeface="手札体-简粗体" panose="03000700000000000000" pitchFamily="66" charset="-122"/>
                <a:ea typeface="手札体-简粗体" panose="03000700000000000000" pitchFamily="66" charset="-122"/>
              </a:rPr>
              <a:t>指商品交易过程中由于买方延期付款或卖方预收货款而形成的企业之间</a:t>
            </a:r>
            <a:r>
              <a:rPr lang="zh-CN" altLang="en-US" sz="2000" dirty="0" smtClean="0">
                <a:latin typeface="手札体-简粗体" panose="03000700000000000000" pitchFamily="66" charset="-122"/>
                <a:ea typeface="手札体-简粗体" panose="03000700000000000000" pitchFamily="66" charset="-122"/>
              </a:rPr>
              <a:t>的</a:t>
            </a:r>
            <a:r>
              <a:rPr lang="zh-CN" altLang="en-US" sz="2000" dirty="0" smtClean="0">
                <a:solidFill>
                  <a:srgbClr val="FF0000"/>
                </a:solidFill>
                <a:latin typeface="手札体-简粗体" panose="03000700000000000000" pitchFamily="66" charset="-122"/>
                <a:ea typeface="手札体-简粗体" panose="03000700000000000000" pitchFamily="66" charset="-122"/>
              </a:rPr>
              <a:t>信用</a:t>
            </a:r>
            <a:r>
              <a:rPr lang="zh-CN" altLang="en-US" sz="2000" dirty="0">
                <a:solidFill>
                  <a:srgbClr val="FF0000"/>
                </a:solidFill>
                <a:latin typeface="手札体-简粗体" panose="03000700000000000000" pitchFamily="66" charset="-122"/>
                <a:ea typeface="手札体-简粗体" panose="03000700000000000000" pitchFamily="66" charset="-122"/>
              </a:rPr>
              <a:t>关系</a:t>
            </a:r>
            <a:r>
              <a:rPr lang="zh-CN" altLang="en-US" sz="2000" dirty="0" smtClean="0">
                <a:latin typeface="手札体-简粗体" panose="03000700000000000000" pitchFamily="66" charset="-122"/>
                <a:ea typeface="手札体-简粗体" panose="03000700000000000000" pitchFamily="66" charset="-122"/>
              </a:rPr>
              <a:t>。</a:t>
            </a:r>
            <a:endParaRPr lang="en-US" altLang="zh-CN" sz="2000" dirty="0">
              <a:latin typeface="手札体-简粗体" panose="03000700000000000000" pitchFamily="66" charset="-122"/>
              <a:ea typeface="手札体-简粗体" panose="03000700000000000000" pitchFamily="66" charset="-122"/>
            </a:endParaRPr>
          </a:p>
        </p:txBody>
      </p:sp>
      <p:sp>
        <p:nvSpPr>
          <p:cNvPr id="15" name="下箭头 14"/>
          <p:cNvSpPr/>
          <p:nvPr/>
        </p:nvSpPr>
        <p:spPr>
          <a:xfrm>
            <a:off x="2626896" y="5004610"/>
            <a:ext cx="393404" cy="33033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3254" y="160757"/>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7.2.1.1</a:t>
            </a:r>
            <a:r>
              <a:rPr lang="zh-CN" altLang="en-US" kern="100" dirty="0" smtClean="0">
                <a:solidFill>
                  <a:srgbClr val="A6A6A6"/>
                </a:solidFill>
                <a:latin typeface="DengXian" charset="-122"/>
                <a:ea typeface="DengXian" charset="-122"/>
                <a:cs typeface="Times New Roman" charset="0"/>
              </a:rPr>
              <a:t> 融资</a:t>
            </a:r>
            <a:r>
              <a:rPr lang="zh-CN" altLang="en-US" kern="100" dirty="0">
                <a:solidFill>
                  <a:srgbClr val="A6A6A6"/>
                </a:solidFill>
                <a:latin typeface="DengXian" charset="-122"/>
                <a:ea typeface="DengXian" charset="-122"/>
                <a:cs typeface="Times New Roman" charset="0"/>
              </a:rPr>
              <a:t>的主要渠道</a:t>
            </a:r>
            <a:endParaRPr lang="zh-CN" altLang="zh-CN" kern="100" dirty="0">
              <a:effectLst/>
              <a:latin typeface="DengXian" charset="-122"/>
              <a:ea typeface="DengXian" charset="-122"/>
              <a:cs typeface="Times New Roman" charset="0"/>
            </a:endParaRPr>
          </a:p>
        </p:txBody>
      </p:sp>
      <p:graphicFrame>
        <p:nvGraphicFramePr>
          <p:cNvPr id="2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8786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6.3.2</a:t>
            </a:r>
            <a:r>
              <a:rPr lang="zh-CN" altLang="en-US" sz="2800" b="0" dirty="0" smtClean="0">
                <a:solidFill>
                  <a:schemeClr val="tx1"/>
                </a:solidFill>
                <a:latin typeface="黑体" panose="02010609060101010101" pitchFamily="49" charset="-122"/>
                <a:ea typeface="黑体" panose="02010609060101010101" pitchFamily="49" charset="-122"/>
                <a:sym typeface="+mn-ea"/>
              </a:rPr>
              <a:t> 敏捷制造的概念（单选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6.3 </a:t>
            </a:r>
            <a:r>
              <a:rPr lang="zh-CN" altLang="en-US" sz="2800" b="1" dirty="0">
                <a:latin typeface="黑体" panose="02010609060101010101" pitchFamily="49" charset="-122"/>
                <a:ea typeface="黑体" panose="02010609060101010101" pitchFamily="49" charset="-122"/>
                <a:sym typeface="+mn-ea"/>
              </a:rPr>
              <a:t>敏捷制造</a:t>
            </a:r>
          </a:p>
        </p:txBody>
      </p:sp>
      <p:sp>
        <p:nvSpPr>
          <p:cNvPr id="14" name="矩形 13"/>
          <p:cNvSpPr/>
          <p:nvPr/>
        </p:nvSpPr>
        <p:spPr>
          <a:xfrm>
            <a:off x="74367" y="158732"/>
            <a:ext cx="2331087"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6.3.2</a:t>
            </a:r>
            <a:r>
              <a:rPr lang="zh-CN" altLang="en-US" kern="100" dirty="0" smtClean="0">
                <a:solidFill>
                  <a:srgbClr val="A6A6A6"/>
                </a:solidFill>
                <a:latin typeface="DengXian" charset="-122"/>
                <a:ea typeface="DengXian" charset="-122"/>
                <a:cs typeface="Times New Roman" charset="0"/>
              </a:rPr>
              <a:t> 敏捷</a:t>
            </a:r>
            <a:r>
              <a:rPr lang="zh-CN" altLang="en-US" kern="100" dirty="0">
                <a:solidFill>
                  <a:srgbClr val="A6A6A6"/>
                </a:solidFill>
                <a:latin typeface="DengXian" charset="-122"/>
                <a:ea typeface="DengXian" charset="-122"/>
                <a:cs typeface="Times New Roman" charset="0"/>
              </a:rPr>
              <a:t>制造的概念</a:t>
            </a:r>
            <a:endParaRPr lang="zh-CN" altLang="zh-CN" kern="100" dirty="0">
              <a:effectLst/>
              <a:latin typeface="DengXian" charset="-122"/>
              <a:ea typeface="DengXian" charset="-122"/>
              <a:cs typeface="Times New Roman" charset="0"/>
            </a:endParaRPr>
          </a:p>
        </p:txBody>
      </p:sp>
      <p:graphicFrame>
        <p:nvGraphicFramePr>
          <p:cNvPr id="15" name="图示 4">
            <a:extLst>
              <a:ext uri="{FF2B5EF4-FFF2-40B4-BE49-F238E27FC236}">
                <a16:creationId xmlns:a16="http://schemas.microsoft.com/office/drawing/2014/main" xmlns="" id="{6DA1DBEE-1A53-49DB-8B34-6ABC881624CC}"/>
              </a:ext>
            </a:extLst>
          </p:cNvPr>
          <p:cNvGraphicFramePr/>
          <p:nvPr>
            <p:extLst/>
          </p:nvPr>
        </p:nvGraphicFramePr>
        <p:xfrm>
          <a:off x="8937521" y="81417"/>
          <a:ext cx="3510117" cy="1486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056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16" name="图示 15"/>
          <p:cNvGraphicFramePr/>
          <p:nvPr>
            <p:extLst>
              <p:ext uri="{D42A27DB-BD31-4B8C-83A1-F6EECF244321}">
                <p14:modId xmlns:p14="http://schemas.microsoft.com/office/powerpoint/2010/main" val="1824107249"/>
              </p:ext>
            </p:extLst>
          </p:nvPr>
        </p:nvGraphicFramePr>
        <p:xfrm>
          <a:off x="1045942" y="2254102"/>
          <a:ext cx="10320261" cy="3678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矩形 12"/>
          <p:cNvSpPr/>
          <p:nvPr/>
        </p:nvSpPr>
        <p:spPr>
          <a:xfrm>
            <a:off x="73254" y="160757"/>
            <a:ext cx="2504212" cy="369332"/>
          </a:xfrm>
          <a:prstGeom prst="rect">
            <a:avLst/>
          </a:prstGeom>
        </p:spPr>
        <p:txBody>
          <a:bodyPr wrap="none">
            <a:spAutoFit/>
          </a:bodyPr>
          <a:lstStyle/>
          <a:p>
            <a:pPr algn="just">
              <a:spcAft>
                <a:spcPts val="0"/>
              </a:spcAft>
            </a:pPr>
            <a:r>
              <a:rPr lang="en-US" altLang="zh-CN" kern="100" smtClean="0">
                <a:solidFill>
                  <a:srgbClr val="A6A6A6"/>
                </a:solidFill>
                <a:latin typeface="DengXian" charset="-122"/>
                <a:ea typeface="DengXian" charset="-122"/>
                <a:cs typeface="Times New Roman" charset="0"/>
              </a:rPr>
              <a:t>7.2.1.1</a:t>
            </a:r>
            <a:r>
              <a:rPr lang="zh-CN" altLang="en-US" kern="100" dirty="0" smtClean="0">
                <a:solidFill>
                  <a:srgbClr val="A6A6A6"/>
                </a:solidFill>
                <a:latin typeface="DengXian" charset="-122"/>
                <a:ea typeface="DengXian" charset="-122"/>
                <a:cs typeface="Times New Roman" charset="0"/>
              </a:rPr>
              <a:t> 融资</a:t>
            </a:r>
            <a:r>
              <a:rPr lang="zh-CN" altLang="en-US" kern="100" dirty="0">
                <a:solidFill>
                  <a:srgbClr val="A6A6A6"/>
                </a:solidFill>
                <a:latin typeface="DengXian" charset="-122"/>
                <a:ea typeface="DengXian" charset="-122"/>
                <a:cs typeface="Times New Roman" charset="0"/>
              </a:rPr>
              <a:t>的主要渠道</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57898652"/>
              </p:ext>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5" name="文本框 14"/>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7.2.1.1</a:t>
            </a:r>
            <a:r>
              <a:rPr lang="zh-CN" altLang="en-US" sz="2800" b="0" dirty="0" smtClean="0">
                <a:solidFill>
                  <a:schemeClr val="tx1"/>
                </a:solidFill>
                <a:latin typeface="黑体" panose="02010609060101010101" pitchFamily="49" charset="-122"/>
                <a:ea typeface="黑体" panose="02010609060101010101" pitchFamily="49" charset="-122"/>
                <a:sym typeface="+mn-ea"/>
              </a:rPr>
              <a:t> 企业</a:t>
            </a:r>
            <a:r>
              <a:rPr lang="zh-CN" altLang="en-US" sz="2800" b="0" dirty="0">
                <a:solidFill>
                  <a:schemeClr val="tx1"/>
                </a:solidFill>
                <a:latin typeface="黑体" panose="02010609060101010101" pitchFamily="49" charset="-122"/>
                <a:ea typeface="黑体" panose="02010609060101010101" pitchFamily="49" charset="-122"/>
                <a:sym typeface="+mn-ea"/>
              </a:rPr>
              <a:t>的融资方式（</a:t>
            </a:r>
            <a:r>
              <a:rPr lang="zh-CN" altLang="en-US" sz="2800" b="0" dirty="0" smtClean="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7.2.2.1</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的分类（</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3" name="矩形 12"/>
          <p:cNvSpPr/>
          <p:nvPr/>
        </p:nvSpPr>
        <p:spPr>
          <a:xfrm>
            <a:off x="67648"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7.2.2.1</a:t>
            </a:r>
            <a:r>
              <a:rPr lang="zh-CN" altLang="en-US" kern="100" dirty="0" smtClean="0">
                <a:solidFill>
                  <a:srgbClr val="A6A6A6"/>
                </a:solidFill>
                <a:latin typeface="DengXian" charset="-122"/>
                <a:ea typeface="DengXian" charset="-122"/>
                <a:cs typeface="Times New Roman" charset="0"/>
              </a:rPr>
              <a:t> 投资</a:t>
            </a:r>
            <a:r>
              <a:rPr lang="zh-CN" altLang="en-US" kern="100" dirty="0">
                <a:solidFill>
                  <a:srgbClr val="A6A6A6"/>
                </a:solidFill>
                <a:latin typeface="DengXian" charset="-122"/>
                <a:ea typeface="DengXian" charset="-122"/>
                <a:cs typeface="Times New Roman" charset="0"/>
              </a:rPr>
              <a:t>及其分类</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2085754357"/>
              </p:ext>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7.2.2.1</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的分类（</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5" name="图示 4"/>
          <p:cNvGraphicFramePr/>
          <p:nvPr>
            <p:extLst>
              <p:ext uri="{D42A27DB-BD31-4B8C-83A1-F6EECF244321}">
                <p14:modId xmlns:p14="http://schemas.microsoft.com/office/powerpoint/2010/main" val="1099893161"/>
              </p:ext>
            </p:extLst>
          </p:nvPr>
        </p:nvGraphicFramePr>
        <p:xfrm>
          <a:off x="1045942" y="2254103"/>
          <a:ext cx="10320261" cy="3583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67648"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7.2.2.1</a:t>
            </a:r>
            <a:r>
              <a:rPr lang="zh-CN" altLang="en-US" kern="100" dirty="0" smtClean="0">
                <a:solidFill>
                  <a:srgbClr val="A6A6A6"/>
                </a:solidFill>
                <a:latin typeface="DengXian" charset="-122"/>
                <a:ea typeface="DengXian" charset="-122"/>
                <a:cs typeface="Times New Roman" charset="0"/>
              </a:rPr>
              <a:t> 投资</a:t>
            </a:r>
            <a:r>
              <a:rPr lang="zh-CN" altLang="en-US" kern="100" dirty="0">
                <a:solidFill>
                  <a:srgbClr val="A6A6A6"/>
                </a:solidFill>
                <a:latin typeface="DengXian" charset="-122"/>
                <a:ea typeface="DengXian" charset="-122"/>
                <a:cs typeface="Times New Roman" charset="0"/>
              </a:rPr>
              <a:t>及其分类</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3517607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7.2.2.1</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的分类（</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smtClean="0">
                <a:solidFill>
                  <a:srgbClr val="FF0000"/>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5" name="图示 4"/>
          <p:cNvGraphicFramePr/>
          <p:nvPr>
            <p:extLst/>
          </p:nvPr>
        </p:nvGraphicFramePr>
        <p:xfrm>
          <a:off x="1045942" y="2254103"/>
          <a:ext cx="10320261" cy="3583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矩形 12"/>
          <p:cNvSpPr/>
          <p:nvPr/>
        </p:nvSpPr>
        <p:spPr>
          <a:xfrm>
            <a:off x="67648"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7.2.2.1</a:t>
            </a:r>
            <a:r>
              <a:rPr lang="zh-CN" altLang="en-US" kern="100" dirty="0" smtClean="0">
                <a:solidFill>
                  <a:srgbClr val="A6A6A6"/>
                </a:solidFill>
                <a:latin typeface="DengXian" charset="-122"/>
                <a:ea typeface="DengXian" charset="-122"/>
                <a:cs typeface="Times New Roman" charset="0"/>
              </a:rPr>
              <a:t> 投资</a:t>
            </a:r>
            <a:r>
              <a:rPr lang="zh-CN" altLang="en-US" kern="100" dirty="0">
                <a:solidFill>
                  <a:srgbClr val="A6A6A6"/>
                </a:solidFill>
                <a:latin typeface="DengXian" charset="-122"/>
                <a:ea typeface="DengXian" charset="-122"/>
                <a:cs typeface="Times New Roman" charset="0"/>
              </a:rPr>
              <a:t>及其分类</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5205601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7.2.2.2</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管理的原则（</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5" name="矩形 14"/>
          <p:cNvSpPr/>
          <p:nvPr/>
        </p:nvSpPr>
        <p:spPr>
          <a:xfrm>
            <a:off x="59810"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7.2.2.2</a:t>
            </a:r>
            <a:r>
              <a:rPr lang="zh-CN" altLang="en-US" kern="100" dirty="0" smtClean="0">
                <a:solidFill>
                  <a:srgbClr val="A6A6A6"/>
                </a:solidFill>
                <a:latin typeface="DengXian" charset="-122"/>
                <a:ea typeface="DengXian" charset="-122"/>
                <a:cs typeface="Times New Roman" charset="0"/>
              </a:rPr>
              <a:t> 投资管理的原则</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46530919"/>
              </p:ext>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7.2.2.2</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管理的原则（</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5" name="图示 4"/>
          <p:cNvGraphicFramePr/>
          <p:nvPr>
            <p:extLst/>
          </p:nvPr>
        </p:nvGraphicFramePr>
        <p:xfrm>
          <a:off x="1382233" y="2392326"/>
          <a:ext cx="9675627" cy="3498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矩形 14"/>
          <p:cNvSpPr/>
          <p:nvPr/>
        </p:nvSpPr>
        <p:spPr>
          <a:xfrm>
            <a:off x="59810"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7.2.2.2</a:t>
            </a:r>
            <a:r>
              <a:rPr lang="zh-CN" altLang="en-US" kern="100" dirty="0" smtClean="0">
                <a:solidFill>
                  <a:srgbClr val="A6A6A6"/>
                </a:solidFill>
                <a:latin typeface="DengXian" charset="-122"/>
                <a:ea typeface="DengXian" charset="-122"/>
                <a:cs typeface="Times New Roman" charset="0"/>
              </a:rPr>
              <a:t> 投资管理的原则</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0792993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7.2.2.2</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管理的原则（</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graphicFrame>
        <p:nvGraphicFramePr>
          <p:cNvPr id="5" name="图示 4"/>
          <p:cNvGraphicFramePr/>
          <p:nvPr>
            <p:extLst/>
          </p:nvPr>
        </p:nvGraphicFramePr>
        <p:xfrm>
          <a:off x="1382233" y="2392326"/>
          <a:ext cx="9675627" cy="34981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八角星 5"/>
          <p:cNvSpPr/>
          <p:nvPr/>
        </p:nvSpPr>
        <p:spPr>
          <a:xfrm>
            <a:off x="9558671" y="2222210"/>
            <a:ext cx="1363484" cy="1265274"/>
          </a:xfrm>
          <a:prstGeom prst="star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solidFill>
                <a:latin typeface="手札体-简粗体" panose="03000700000000000000" pitchFamily="66" charset="-122"/>
                <a:ea typeface="手札体-简粗体" panose="03000700000000000000" pitchFamily="66" charset="-122"/>
              </a:rPr>
              <a:t>一大</a:t>
            </a:r>
            <a:endParaRPr lang="zh-CN" altLang="en-US" sz="2000" b="1" dirty="0">
              <a:solidFill>
                <a:schemeClr val="bg1"/>
              </a:solidFill>
              <a:latin typeface="手札体-简粗体" panose="03000700000000000000" pitchFamily="66" charset="-122"/>
              <a:ea typeface="手札体-简粗体" panose="03000700000000000000" pitchFamily="66" charset="-122"/>
            </a:endParaRPr>
          </a:p>
        </p:txBody>
      </p:sp>
      <p:sp>
        <p:nvSpPr>
          <p:cNvPr id="7" name="八角星 6"/>
          <p:cNvSpPr/>
          <p:nvPr/>
        </p:nvSpPr>
        <p:spPr>
          <a:xfrm>
            <a:off x="9558671" y="5267698"/>
            <a:ext cx="1363484" cy="1265274"/>
          </a:xfrm>
          <a:prstGeom prst="star8">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bg1"/>
                </a:solidFill>
                <a:latin typeface="手札体-简粗体" panose="03000700000000000000" pitchFamily="66" charset="-122"/>
                <a:ea typeface="手札体-简粗体" panose="03000700000000000000" pitchFamily="66" charset="-122"/>
              </a:rPr>
              <a:t>一小</a:t>
            </a:r>
            <a:endParaRPr lang="zh-CN" altLang="en-US" sz="2000" b="1" dirty="0">
              <a:solidFill>
                <a:schemeClr val="bg1"/>
              </a:solidFill>
              <a:latin typeface="手札体-简粗体" panose="03000700000000000000" pitchFamily="66" charset="-122"/>
              <a:ea typeface="手札体-简粗体" panose="03000700000000000000" pitchFamily="66" charset="-122"/>
            </a:endParaRPr>
          </a:p>
        </p:txBody>
      </p:sp>
      <p:sp>
        <p:nvSpPr>
          <p:cNvPr id="15" name="矩形 14"/>
          <p:cNvSpPr/>
          <p:nvPr/>
        </p:nvSpPr>
        <p:spPr>
          <a:xfrm>
            <a:off x="59810" y="174204"/>
            <a:ext cx="2504212"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7.2.2.2</a:t>
            </a:r>
            <a:r>
              <a:rPr lang="zh-CN" altLang="en-US" kern="100" dirty="0" smtClean="0">
                <a:solidFill>
                  <a:srgbClr val="A6A6A6"/>
                </a:solidFill>
                <a:latin typeface="DengXian" charset="-122"/>
                <a:ea typeface="DengXian" charset="-122"/>
                <a:cs typeface="Times New Roman" charset="0"/>
              </a:rPr>
              <a:t> 投资管理的原则</a:t>
            </a:r>
            <a:endParaRPr lang="zh-CN" altLang="zh-CN" kern="100" dirty="0">
              <a:effectLst/>
              <a:latin typeface="DengXian" charset="-122"/>
              <a:ea typeface="DengXian" charset="-122"/>
              <a:cs typeface="Times New Roman" charset="0"/>
            </a:endParaRPr>
          </a:p>
        </p:txBody>
      </p:sp>
      <p:graphicFrame>
        <p:nvGraphicFramePr>
          <p:cNvPr id="16"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964469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7.2.2.3</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决策程序（文字，</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3" name="矩形 12"/>
          <p:cNvSpPr/>
          <p:nvPr/>
        </p:nvSpPr>
        <p:spPr>
          <a:xfrm>
            <a:off x="67650"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7.2.2.3</a:t>
            </a:r>
            <a:r>
              <a:rPr lang="zh-CN" altLang="en-US" kern="100" dirty="0" smtClean="0">
                <a:solidFill>
                  <a:srgbClr val="A6A6A6"/>
                </a:solidFill>
                <a:latin typeface="DengXian" charset="-122"/>
                <a:ea typeface="DengXian" charset="-122"/>
                <a:cs typeface="Times New Roman" charset="0"/>
              </a:rPr>
              <a:t> 投资决策程序</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ext uri="{D42A27DB-BD31-4B8C-83A1-F6EECF244321}">
                <p14:modId xmlns:p14="http://schemas.microsoft.com/office/powerpoint/2010/main" val="46530919"/>
              </p:ext>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7.2.2.3</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决策程序（文字，</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3" name="矩形 12"/>
          <p:cNvSpPr/>
          <p:nvPr/>
        </p:nvSpPr>
        <p:spPr>
          <a:xfrm>
            <a:off x="67650"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7.2.2.3</a:t>
            </a:r>
            <a:r>
              <a:rPr lang="zh-CN" altLang="en-US" kern="100" dirty="0" smtClean="0">
                <a:solidFill>
                  <a:srgbClr val="A6A6A6"/>
                </a:solidFill>
                <a:latin typeface="DengXian" charset="-122"/>
                <a:ea typeface="DengXian" charset="-122"/>
                <a:cs typeface="Times New Roman" charset="0"/>
              </a:rPr>
              <a:t> 投资决策程序</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组 5"/>
          <p:cNvGrpSpPr/>
          <p:nvPr/>
        </p:nvGrpSpPr>
        <p:grpSpPr>
          <a:xfrm>
            <a:off x="4442488" y="3204147"/>
            <a:ext cx="2098333" cy="1258999"/>
            <a:chOff x="4018505" y="2099610"/>
            <a:chExt cx="2098333" cy="1258999"/>
          </a:xfrm>
        </p:grpSpPr>
        <p:sp>
          <p:nvSpPr>
            <p:cNvPr id="7" name="圆角矩形 6"/>
            <p:cNvSpPr/>
            <p:nvPr/>
          </p:nvSpPr>
          <p:spPr>
            <a:xfrm>
              <a:off x="4018505" y="2099610"/>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8" name="圆角矩形 4"/>
            <p:cNvSpPr/>
            <p:nvPr/>
          </p:nvSpPr>
          <p:spPr>
            <a:xfrm>
              <a:off x="4055380" y="2136485"/>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确定投资方案</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2258423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800" b="0" dirty="0" smtClean="0">
                <a:solidFill>
                  <a:schemeClr val="tx1"/>
                </a:solidFill>
                <a:latin typeface="黑体" panose="02010609060101010101" pitchFamily="49" charset="-122"/>
                <a:ea typeface="黑体" panose="02010609060101010101" pitchFamily="49" charset="-122"/>
                <a:sym typeface="+mn-ea"/>
              </a:rPr>
              <a:t>7.2.2.3</a:t>
            </a:r>
            <a:r>
              <a:rPr lang="zh-CN" altLang="en-US" sz="2800" b="0" dirty="0" smtClean="0">
                <a:solidFill>
                  <a:schemeClr val="tx1"/>
                </a:solidFill>
                <a:latin typeface="黑体" panose="02010609060101010101" pitchFamily="49" charset="-122"/>
                <a:ea typeface="黑体" panose="02010609060101010101" pitchFamily="49" charset="-122"/>
                <a:sym typeface="+mn-ea"/>
              </a:rPr>
              <a:t> 投资</a:t>
            </a:r>
            <a:r>
              <a:rPr lang="zh-CN" altLang="en-US" sz="2800" b="0" dirty="0">
                <a:solidFill>
                  <a:schemeClr val="tx1"/>
                </a:solidFill>
                <a:latin typeface="黑体" panose="02010609060101010101" pitchFamily="49" charset="-122"/>
                <a:ea typeface="黑体" panose="02010609060101010101" pitchFamily="49" charset="-122"/>
                <a:sym typeface="+mn-ea"/>
              </a:rPr>
              <a:t>决策程序（文字，</a:t>
            </a:r>
            <a:r>
              <a:rPr lang="zh-CN" altLang="en-US" sz="2800" b="0" dirty="0" smtClean="0">
                <a:solidFill>
                  <a:schemeClr val="tx1"/>
                </a:solidFill>
                <a:latin typeface="黑体" panose="02010609060101010101" pitchFamily="49" charset="-122"/>
                <a:ea typeface="黑体" panose="02010609060101010101" pitchFamily="49" charset="-122"/>
                <a:sym typeface="+mn-ea"/>
              </a:rPr>
              <a:t>单选★</a:t>
            </a:r>
            <a:r>
              <a:rPr lang="zh-CN" altLang="en-US" sz="2800" b="0" dirty="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10474053"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7.2 </a:t>
            </a:r>
            <a:r>
              <a:rPr lang="zh-CN" altLang="en-US" sz="2800" b="1" dirty="0">
                <a:latin typeface="黑体" panose="02010609060101010101" pitchFamily="49" charset="-122"/>
                <a:ea typeface="黑体" panose="02010609060101010101" pitchFamily="49" charset="-122"/>
                <a:sym typeface="+mn-ea"/>
              </a:rPr>
              <a:t>企业财务管理的内容</a:t>
            </a:r>
          </a:p>
        </p:txBody>
      </p:sp>
      <p:sp>
        <p:nvSpPr>
          <p:cNvPr id="13" name="矩形 12"/>
          <p:cNvSpPr/>
          <p:nvPr/>
        </p:nvSpPr>
        <p:spPr>
          <a:xfrm>
            <a:off x="67650" y="174204"/>
            <a:ext cx="2273379" cy="369332"/>
          </a:xfrm>
          <a:prstGeom prst="rect">
            <a:avLst/>
          </a:prstGeom>
        </p:spPr>
        <p:txBody>
          <a:bodyPr wrap="none">
            <a:spAutoFit/>
          </a:bodyPr>
          <a:lstStyle/>
          <a:p>
            <a:pPr algn="just">
              <a:spcAft>
                <a:spcPts val="0"/>
              </a:spcAft>
            </a:pPr>
            <a:r>
              <a:rPr lang="en-US" altLang="zh-CN" kern="100" dirty="0" smtClean="0">
                <a:solidFill>
                  <a:srgbClr val="A6A6A6"/>
                </a:solidFill>
                <a:latin typeface="DengXian" charset="-122"/>
                <a:ea typeface="DengXian" charset="-122"/>
                <a:cs typeface="Times New Roman" charset="0"/>
              </a:rPr>
              <a:t>7.2.2.3</a:t>
            </a:r>
            <a:r>
              <a:rPr lang="zh-CN" altLang="en-US" kern="100" dirty="0" smtClean="0">
                <a:solidFill>
                  <a:srgbClr val="A6A6A6"/>
                </a:solidFill>
                <a:latin typeface="DengXian" charset="-122"/>
                <a:ea typeface="DengXian" charset="-122"/>
                <a:cs typeface="Times New Roman" charset="0"/>
              </a:rPr>
              <a:t> 投资决策程序</a:t>
            </a:r>
            <a:endParaRPr lang="zh-CN" altLang="zh-CN" kern="100" dirty="0">
              <a:effectLst/>
              <a:latin typeface="DengXian" charset="-122"/>
              <a:ea typeface="DengXian" charset="-122"/>
              <a:cs typeface="Times New Roman" charset="0"/>
            </a:endParaRPr>
          </a:p>
        </p:txBody>
      </p:sp>
      <p:graphicFrame>
        <p:nvGraphicFramePr>
          <p:cNvPr id="14" name="图示 4">
            <a:extLst>
              <a:ext uri="{FF2B5EF4-FFF2-40B4-BE49-F238E27FC236}">
                <a16:creationId xmlns="" xmlns:a16="http://schemas.microsoft.com/office/drawing/2014/main" id="{6DA1DBEE-1A53-49DB-8B34-6ABC881624CC}"/>
              </a:ext>
            </a:extLst>
          </p:cNvPr>
          <p:cNvGraphicFramePr/>
          <p:nvPr>
            <p:extLst/>
          </p:nvPr>
        </p:nvGraphicFramePr>
        <p:xfrm>
          <a:off x="9265023" y="133863"/>
          <a:ext cx="3227294" cy="1290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 8"/>
          <p:cNvGrpSpPr/>
          <p:nvPr/>
        </p:nvGrpSpPr>
        <p:grpSpPr>
          <a:xfrm>
            <a:off x="8005832" y="2946863"/>
            <a:ext cx="2098333" cy="1258999"/>
            <a:chOff x="6956172" y="1277"/>
            <a:chExt cx="2098333" cy="1258999"/>
          </a:xfrm>
        </p:grpSpPr>
        <p:sp>
          <p:nvSpPr>
            <p:cNvPr id="24" name="圆角矩形 23"/>
            <p:cNvSpPr/>
            <p:nvPr/>
          </p:nvSpPr>
          <p:spPr>
            <a:xfrm>
              <a:off x="6956172" y="1277"/>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5" name="圆角矩形 4"/>
            <p:cNvSpPr/>
            <p:nvPr/>
          </p:nvSpPr>
          <p:spPr>
            <a:xfrm>
              <a:off x="6993047" y="38152"/>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设计投资方案</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0" name="组 9"/>
          <p:cNvGrpSpPr/>
          <p:nvPr/>
        </p:nvGrpSpPr>
        <p:grpSpPr>
          <a:xfrm>
            <a:off x="7234442" y="3316171"/>
            <a:ext cx="444846" cy="520386"/>
            <a:chOff x="6326672" y="2468917"/>
            <a:chExt cx="444846" cy="520386"/>
          </a:xfrm>
        </p:grpSpPr>
        <p:sp>
          <p:nvSpPr>
            <p:cNvPr id="22" name="右箭头 21"/>
            <p:cNvSpPr/>
            <p:nvPr/>
          </p:nvSpPr>
          <p:spPr>
            <a:xfrm rot="10800000">
              <a:off x="6326672" y="2468917"/>
              <a:ext cx="444846" cy="520386"/>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1">
              <a:schemeClr val="accent2">
                <a:tint val="60000"/>
                <a:hueOff val="0"/>
                <a:satOff val="0"/>
                <a:lumOff val="0"/>
                <a:alphaOff val="0"/>
              </a:schemeClr>
            </a:effectRef>
            <a:fontRef idx="minor">
              <a:schemeClr val="dk1">
                <a:hueOff val="0"/>
                <a:satOff val="0"/>
                <a:lumOff val="0"/>
                <a:alphaOff val="0"/>
              </a:schemeClr>
            </a:fontRef>
          </p:style>
        </p:sp>
        <p:sp>
          <p:nvSpPr>
            <p:cNvPr id="23" name="右箭头 6"/>
            <p:cNvSpPr/>
            <p:nvPr/>
          </p:nvSpPr>
          <p:spPr>
            <a:xfrm rot="21600000">
              <a:off x="6460126" y="2572994"/>
              <a:ext cx="311392" cy="3122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p:txBody>
        </p:sp>
      </p:grpSp>
      <p:grpSp>
        <p:nvGrpSpPr>
          <p:cNvPr id="11" name="组 10"/>
          <p:cNvGrpSpPr/>
          <p:nvPr/>
        </p:nvGrpSpPr>
        <p:grpSpPr>
          <a:xfrm>
            <a:off x="4926275" y="2946864"/>
            <a:ext cx="2098333" cy="1258999"/>
            <a:chOff x="4018505" y="2099610"/>
            <a:chExt cx="2098333" cy="1258999"/>
          </a:xfrm>
        </p:grpSpPr>
        <p:sp>
          <p:nvSpPr>
            <p:cNvPr id="20" name="圆角矩形 19"/>
            <p:cNvSpPr/>
            <p:nvPr/>
          </p:nvSpPr>
          <p:spPr>
            <a:xfrm>
              <a:off x="4018505" y="2099610"/>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1" name="圆角矩形 8"/>
            <p:cNvSpPr/>
            <p:nvPr/>
          </p:nvSpPr>
          <p:spPr>
            <a:xfrm>
              <a:off x="4055380" y="2136485"/>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确定投资方案</a:t>
              </a:r>
              <a:endParaRPr lang="zh-CN" altLang="en-US" sz="2000" kern="1200" dirty="0">
                <a:latin typeface="手札体-简粗体" panose="03000700000000000000" pitchFamily="66" charset="-122"/>
                <a:ea typeface="手札体-简粗体" panose="03000700000000000000" pitchFamily="66" charset="-122"/>
              </a:endParaRPr>
            </a:p>
          </p:txBody>
        </p:sp>
      </p:grpSp>
      <p:grpSp>
        <p:nvGrpSpPr>
          <p:cNvPr id="12" name="组 11"/>
          <p:cNvGrpSpPr/>
          <p:nvPr/>
        </p:nvGrpSpPr>
        <p:grpSpPr>
          <a:xfrm>
            <a:off x="4296775" y="3316171"/>
            <a:ext cx="444846" cy="520386"/>
            <a:chOff x="3389005" y="2468917"/>
            <a:chExt cx="444846" cy="520386"/>
          </a:xfrm>
        </p:grpSpPr>
        <p:sp>
          <p:nvSpPr>
            <p:cNvPr id="18" name="右箭头 17"/>
            <p:cNvSpPr/>
            <p:nvPr/>
          </p:nvSpPr>
          <p:spPr>
            <a:xfrm rot="10800000">
              <a:off x="3389005" y="2468917"/>
              <a:ext cx="444846" cy="520386"/>
            </a:xfrm>
            <a:prstGeom prst="rightArrow">
              <a:avLst>
                <a:gd name="adj1" fmla="val 60000"/>
                <a:gd name="adj2" fmla="val 50000"/>
              </a:avLst>
            </a:prstGeom>
          </p:spPr>
          <p:style>
            <a:lnRef idx="0">
              <a:schemeClr val="accent2">
                <a:tint val="60000"/>
                <a:hueOff val="0"/>
                <a:satOff val="0"/>
                <a:lumOff val="0"/>
                <a:alphaOff val="0"/>
              </a:schemeClr>
            </a:lnRef>
            <a:fillRef idx="1">
              <a:schemeClr val="accent2">
                <a:tint val="60000"/>
                <a:hueOff val="0"/>
                <a:satOff val="0"/>
                <a:lumOff val="0"/>
                <a:alphaOff val="0"/>
              </a:schemeClr>
            </a:fillRef>
            <a:effectRef idx="1">
              <a:schemeClr val="accent2">
                <a:tint val="60000"/>
                <a:hueOff val="0"/>
                <a:satOff val="0"/>
                <a:lumOff val="0"/>
                <a:alphaOff val="0"/>
              </a:schemeClr>
            </a:effectRef>
            <a:fontRef idx="minor">
              <a:schemeClr val="dk1">
                <a:hueOff val="0"/>
                <a:satOff val="0"/>
                <a:lumOff val="0"/>
                <a:alphaOff val="0"/>
              </a:schemeClr>
            </a:fontRef>
          </p:style>
        </p:sp>
        <p:sp>
          <p:nvSpPr>
            <p:cNvPr id="19" name="右箭头 10"/>
            <p:cNvSpPr/>
            <p:nvPr/>
          </p:nvSpPr>
          <p:spPr>
            <a:xfrm rot="21600000">
              <a:off x="3522459" y="2572994"/>
              <a:ext cx="311392" cy="3122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手札体-简粗体" panose="03000700000000000000" pitchFamily="66" charset="-122"/>
                <a:ea typeface="手札体-简粗体" panose="03000700000000000000" pitchFamily="66" charset="-122"/>
              </a:endParaRPr>
            </a:p>
          </p:txBody>
        </p:sp>
      </p:grpSp>
      <p:grpSp>
        <p:nvGrpSpPr>
          <p:cNvPr id="15" name="组 14"/>
          <p:cNvGrpSpPr/>
          <p:nvPr/>
        </p:nvGrpSpPr>
        <p:grpSpPr>
          <a:xfrm>
            <a:off x="1988609" y="2946864"/>
            <a:ext cx="2098333" cy="1258999"/>
            <a:chOff x="1080839" y="2099610"/>
            <a:chExt cx="2098333" cy="1258999"/>
          </a:xfrm>
        </p:grpSpPr>
        <p:sp>
          <p:nvSpPr>
            <p:cNvPr id="16" name="圆角矩形 15"/>
            <p:cNvSpPr/>
            <p:nvPr/>
          </p:nvSpPr>
          <p:spPr>
            <a:xfrm>
              <a:off x="1080839" y="2099610"/>
              <a:ext cx="2098333" cy="1258999"/>
            </a:xfrm>
            <a:prstGeom prst="roundRect">
              <a:avLst>
                <a:gd name="adj" fmla="val 1000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7" name="圆角矩形 12"/>
            <p:cNvSpPr/>
            <p:nvPr/>
          </p:nvSpPr>
          <p:spPr>
            <a:xfrm>
              <a:off x="1117714" y="2136485"/>
              <a:ext cx="2024583" cy="11852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投资决策的跟踪和检查</a:t>
              </a:r>
              <a:endParaRPr lang="zh-CN" altLang="en-US" sz="2000" kern="1200" dirty="0">
                <a:latin typeface="手札体-简粗体" panose="03000700000000000000" pitchFamily="66" charset="-122"/>
                <a:ea typeface="手札体-简粗体" panose="03000700000000000000" pitchFamily="66" charset="-122"/>
              </a:endParaRPr>
            </a:p>
          </p:txBody>
        </p:sp>
      </p:grpSp>
    </p:spTree>
    <p:extLst>
      <p:ext uri="{BB962C8B-B14F-4D97-AF65-F5344CB8AC3E}">
        <p14:creationId xmlns:p14="http://schemas.microsoft.com/office/powerpoint/2010/main" val="9698925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f"/>
  <p:tag name="KSO_WM_UNIT_INDEX" val="1"/>
  <p:tag name="KSO_WM_UNIT_ID" val="custom160144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3370</TotalTime>
  <Words>6406</Words>
  <Application>Microsoft Macintosh PowerPoint</Application>
  <PresentationFormat>宽屏</PresentationFormat>
  <Paragraphs>1267</Paragraphs>
  <Slides>121</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121</vt:i4>
      </vt:variant>
    </vt:vector>
  </HeadingPairs>
  <TitlesOfParts>
    <vt:vector size="135" baseType="lpstr">
      <vt:lpstr>Calibri</vt:lpstr>
      <vt:lpstr>Calibri Light</vt:lpstr>
      <vt:lpstr>DengXian</vt:lpstr>
      <vt:lpstr>Helvetica Neue For Number</vt:lpstr>
      <vt:lpstr>KaiTi</vt:lpstr>
      <vt:lpstr>SimHei</vt:lpstr>
      <vt:lpstr>Times New Roman</vt:lpstr>
      <vt:lpstr>黑体</vt:lpstr>
      <vt:lpstr>隶书</vt:lpstr>
      <vt:lpstr>手札体-简粗体</vt:lpstr>
      <vt:lpstr>宋体</vt:lpstr>
      <vt:lpstr>微软雅黑</vt:lpstr>
      <vt:lpstr>Arial</vt:lpstr>
      <vt:lpstr>Office 主题</vt:lpstr>
      <vt:lpstr>网络经济与企业管理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Microsoft Office User</cp:lastModifiedBy>
  <cp:revision>721</cp:revision>
  <dcterms:created xsi:type="dcterms:W3CDTF">2017-03-21T09:44:00Z</dcterms:created>
  <dcterms:modified xsi:type="dcterms:W3CDTF">2019-10-18T10:23:44Z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