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1.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22.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3.xml" ContentType="application/vnd.openxmlformats-officedocument.presentationml.tags+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24.xml" ContentType="application/vnd.openxmlformats-officedocument.presentationml.tag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25.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26.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7.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28.xml" ContentType="application/vnd.openxmlformats-officedocument.presentationml.tags+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9.xml" ContentType="application/vnd.openxmlformats-officedocument.presentationml.tags+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51.xml" ContentType="application/vnd.openxmlformats-officedocument.presentationml.tags+xml"/>
  <Override PartName="/ppt/notesSlides/notesSlide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2.xml" ContentType="application/vnd.openxmlformats-officedocument.presentationml.tags+xml"/>
  <Override PartName="/ppt/notesSlides/notesSlide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53.xml" ContentType="application/vnd.openxmlformats-officedocument.presentationml.tags+xml"/>
  <Override PartName="/ppt/notesSlides/notesSlide1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54.xml" ContentType="application/vnd.openxmlformats-officedocument.presentationml.tags+xml"/>
  <Override PartName="/ppt/notesSlides/notesSlide1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55.xml" ContentType="application/vnd.openxmlformats-officedocument.presentationml.tags+xml"/>
  <Override PartName="/ppt/notesSlides/notesSlide1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6.xml" ContentType="application/vnd.openxmlformats-officedocument.presentationml.tags+xml"/>
  <Override PartName="/ppt/notesSlides/notesSlide1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57.xml" ContentType="application/vnd.openxmlformats-officedocument.presentationml.tags+xml"/>
  <Override PartName="/ppt/notesSlides/notesSlide1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58.xml" ContentType="application/vnd.openxmlformats-officedocument.presentationml.tags+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59.xml" ContentType="application/vnd.openxmlformats-officedocument.presentationml.tags+xml"/>
  <Override PartName="/ppt/notesSlides/notesSlide1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60.xml" ContentType="application/vnd.openxmlformats-officedocument.presentationml.tags+xml"/>
  <Override PartName="/ppt/notesSlides/notesSlide17.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77.xml" ContentType="application/vnd.openxmlformats-officedocument.presentationml.tags+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78.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tags/tag79.xml" ContentType="application/vnd.openxmlformats-officedocument.presentationml.tags+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80.xml" ContentType="application/vnd.openxmlformats-officedocument.presentationml.tags+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81.xml" ContentType="application/vnd.openxmlformats-officedocument.presentationml.tags+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82.xml" ContentType="application/vnd.openxmlformats-officedocument.presentationml.tags+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tags/tag83.xml" ContentType="application/vnd.openxmlformats-officedocument.presentationml.tags+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tags/tag84.xml" ContentType="application/vnd.openxmlformats-officedocument.presentationml.tags+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85.xml" ContentType="application/vnd.openxmlformats-officedocument.presentationml.tags+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tags/tag86.xml" ContentType="application/vnd.openxmlformats-officedocument.presentationml.tags+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87.xml" ContentType="application/vnd.openxmlformats-officedocument.presentationml.tags+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tags/tag88.xml" ContentType="application/vnd.openxmlformats-officedocument.presentationml.tags+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tags/tag89.xml" ContentType="application/vnd.openxmlformats-officedocument.presentationml.tags+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90.xml" ContentType="application/vnd.openxmlformats-officedocument.presentationml.tags+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tags/tag91.xml" ContentType="application/vnd.openxmlformats-officedocument.presentationml.tags+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tags/tag92.xml" ContentType="application/vnd.openxmlformats-officedocument.presentationml.tags+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tags/tag109.xml" ContentType="application/vnd.openxmlformats-officedocument.presentationml.tags+xml"/>
  <Override PartName="/ppt/notesSlides/notesSlide18.xml" ContentType="application/vnd.openxmlformats-officedocument.presentationml.notesSlide+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tags/tag110.xml" ContentType="application/vnd.openxmlformats-officedocument.presentationml.tags+xml"/>
  <Override PartName="/ppt/notesSlides/notesSlide19.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tags/tag111.xml" ContentType="application/vnd.openxmlformats-officedocument.presentationml.tags+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tags/tag112.xml" ContentType="application/vnd.openxmlformats-officedocument.presentationml.tags+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handoutMasterIdLst>
    <p:handoutMasterId r:id="rId123"/>
  </p:handoutMasterIdLst>
  <p:sldIdLst>
    <p:sldId id="601" r:id="rId2"/>
    <p:sldId id="611" r:id="rId3"/>
    <p:sldId id="612" r:id="rId4"/>
    <p:sldId id="266" r:id="rId5"/>
    <p:sldId id="712" r:id="rId6"/>
    <p:sldId id="682" r:id="rId7"/>
    <p:sldId id="683" r:id="rId8"/>
    <p:sldId id="684" r:id="rId9"/>
    <p:sldId id="685" r:id="rId10"/>
    <p:sldId id="686" r:id="rId11"/>
    <p:sldId id="687" r:id="rId12"/>
    <p:sldId id="688" r:id="rId13"/>
    <p:sldId id="689" r:id="rId14"/>
    <p:sldId id="690" r:id="rId15"/>
    <p:sldId id="691" r:id="rId16"/>
    <p:sldId id="692" r:id="rId17"/>
    <p:sldId id="693" r:id="rId18"/>
    <p:sldId id="694" r:id="rId19"/>
    <p:sldId id="695" r:id="rId20"/>
    <p:sldId id="696" r:id="rId21"/>
    <p:sldId id="697" r:id="rId22"/>
    <p:sldId id="698" r:id="rId23"/>
    <p:sldId id="699" r:id="rId24"/>
    <p:sldId id="700" r:id="rId25"/>
    <p:sldId id="701" r:id="rId26"/>
    <p:sldId id="702" r:id="rId27"/>
    <p:sldId id="703" r:id="rId28"/>
    <p:sldId id="704" r:id="rId29"/>
    <p:sldId id="705" r:id="rId30"/>
    <p:sldId id="706" r:id="rId31"/>
    <p:sldId id="713" r:id="rId32"/>
    <p:sldId id="714" r:id="rId33"/>
    <p:sldId id="707" r:id="rId34"/>
    <p:sldId id="708" r:id="rId35"/>
    <p:sldId id="709" r:id="rId36"/>
    <p:sldId id="710" r:id="rId37"/>
    <p:sldId id="711" r:id="rId38"/>
    <p:sldId id="267" r:id="rId39"/>
    <p:sldId id="272" r:id="rId40"/>
    <p:sldId id="614" r:id="rId41"/>
    <p:sldId id="475" r:id="rId42"/>
    <p:sldId id="625" r:id="rId43"/>
    <p:sldId id="626" r:id="rId44"/>
    <p:sldId id="627" r:id="rId45"/>
    <p:sldId id="628" r:id="rId46"/>
    <p:sldId id="629" r:id="rId47"/>
    <p:sldId id="630" r:id="rId48"/>
    <p:sldId id="631" r:id="rId49"/>
    <p:sldId id="502" r:id="rId50"/>
    <p:sldId id="632" r:id="rId51"/>
    <p:sldId id="519" r:id="rId52"/>
    <p:sldId id="633" r:id="rId53"/>
    <p:sldId id="615" r:id="rId54"/>
    <p:sldId id="671" r:id="rId55"/>
    <p:sldId id="672" r:id="rId56"/>
    <p:sldId id="527" r:id="rId57"/>
    <p:sldId id="528" r:id="rId58"/>
    <p:sldId id="529" r:id="rId59"/>
    <p:sldId id="530" r:id="rId60"/>
    <p:sldId id="667" r:id="rId61"/>
    <p:sldId id="668" r:id="rId62"/>
    <p:sldId id="531" r:id="rId63"/>
    <p:sldId id="532" r:id="rId64"/>
    <p:sldId id="535" r:id="rId65"/>
    <p:sldId id="536" r:id="rId66"/>
    <p:sldId id="669" r:id="rId67"/>
    <p:sldId id="670" r:id="rId68"/>
    <p:sldId id="673" r:id="rId69"/>
    <p:sldId id="674" r:id="rId70"/>
    <p:sldId id="616" r:id="rId71"/>
    <p:sldId id="520" r:id="rId72"/>
    <p:sldId id="675" r:id="rId73"/>
    <p:sldId id="640" r:id="rId74"/>
    <p:sldId id="521" r:id="rId75"/>
    <p:sldId id="637" r:id="rId76"/>
    <p:sldId id="638" r:id="rId77"/>
    <p:sldId id="636" r:id="rId78"/>
    <p:sldId id="522" r:id="rId79"/>
    <p:sldId id="641" r:id="rId80"/>
    <p:sldId id="523" r:id="rId81"/>
    <p:sldId id="643" r:id="rId82"/>
    <p:sldId id="644" r:id="rId83"/>
    <p:sldId id="645" r:id="rId84"/>
    <p:sldId id="646" r:id="rId85"/>
    <p:sldId id="524" r:id="rId86"/>
    <p:sldId id="639" r:id="rId87"/>
    <p:sldId id="617" r:id="rId88"/>
    <p:sldId id="676" r:id="rId89"/>
    <p:sldId id="677" r:id="rId90"/>
    <p:sldId id="634" r:id="rId91"/>
    <p:sldId id="635" r:id="rId92"/>
    <p:sldId id="541" r:id="rId93"/>
    <p:sldId id="542" r:id="rId94"/>
    <p:sldId id="543" r:id="rId95"/>
    <p:sldId id="544" r:id="rId96"/>
    <p:sldId id="545" r:id="rId97"/>
    <p:sldId id="546" r:id="rId98"/>
    <p:sldId id="547" r:id="rId99"/>
    <p:sldId id="548" r:id="rId100"/>
    <p:sldId id="549" r:id="rId101"/>
    <p:sldId id="550" r:id="rId102"/>
    <p:sldId id="551" r:id="rId103"/>
    <p:sldId id="552" r:id="rId104"/>
    <p:sldId id="618" r:id="rId105"/>
    <p:sldId id="525" r:id="rId106"/>
    <p:sldId id="647" r:id="rId107"/>
    <p:sldId id="538" r:id="rId108"/>
    <p:sldId id="648" r:id="rId109"/>
    <p:sldId id="619" r:id="rId110"/>
    <p:sldId id="554" r:id="rId111"/>
    <p:sldId id="555" r:id="rId112"/>
    <p:sldId id="556" r:id="rId113"/>
    <p:sldId id="557" r:id="rId114"/>
    <p:sldId id="558" r:id="rId115"/>
    <p:sldId id="559" r:id="rId116"/>
    <p:sldId id="560" r:id="rId117"/>
    <p:sldId id="561" r:id="rId118"/>
    <p:sldId id="562" r:id="rId119"/>
    <p:sldId id="563" r:id="rId120"/>
    <p:sldId id="261" r:id="rId12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38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6"/>
    <p:restoredTop sz="89818" autoAdjust="0"/>
  </p:normalViewPr>
  <p:slideViewPr>
    <p:cSldViewPr snapToGrid="0" snapToObjects="1">
      <p:cViewPr>
        <p:scale>
          <a:sx n="72" d="100"/>
          <a:sy n="72" d="100"/>
        </p:scale>
        <p:origin x="976" y="736"/>
      </p:cViewPr>
      <p:guideLst>
        <p:guide orient="horz" pos="2183"/>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notesMaster" Target="notesMasters/notesMaster1.xml"/><Relationship Id="rId123" Type="http://schemas.openxmlformats.org/officeDocument/2006/relationships/handoutMaster" Target="handoutMasters/handoutMaster1.xml"/><Relationship Id="rId124" Type="http://schemas.openxmlformats.org/officeDocument/2006/relationships/commentAuthors" Target="commentAuthors.xml"/><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1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10">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3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2#3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2#33">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2#33">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18">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2_2#4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2_2#3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网络时代财务管理的变革</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网络时代财务管理的目标</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网络时代财务管理内容的变革</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EC0B01C0-C652-4E46-9832-91722B229797}" type="presOf" srcId="{3FA44A42-E0AE-412C-8071-9A37D30DD567}" destId="{CBD704CC-8D6F-4C39-AFA6-3825EE74A965}" srcOrd="1" destOrd="0" presId="urn:microsoft.com/office/officeart/2009/3/layout/HorizontalOrganizationChart"/>
    <dgm:cxn modelId="{71514C3C-93CF-5A44-9A2F-AF02633C8053}" type="presOf" srcId="{E2369F6E-DA59-4F6E-BD69-6CAA013A82BE}" destId="{CD82D2C2-9EF5-4CA0-9CEE-9265A38A1F4A}" srcOrd="0" destOrd="0" presId="urn:microsoft.com/office/officeart/2009/3/layout/HorizontalOrganizationChart"/>
    <dgm:cxn modelId="{08605A14-4C42-F442-AEDE-B8CD4BAB5CE9}" type="presOf" srcId="{7638F483-EC40-4669-A117-0C6040B4A66B}" destId="{86A07B8D-FF15-4EFF-8681-05A46BF1E797}" srcOrd="0" destOrd="0" presId="urn:microsoft.com/office/officeart/2009/3/layout/HorizontalOrganizationChart"/>
    <dgm:cxn modelId="{34EB179F-0B77-DA4F-99D9-DA927DFEC738}" type="presOf" srcId="{57E64457-75B6-40DF-86BF-80888D7FBBC5}" destId="{72A5A8A1-C34D-4CC9-B014-4EDC4C60B5CB}" srcOrd="0" destOrd="0" presId="urn:microsoft.com/office/officeart/2009/3/layout/HorizontalOrganizationChart"/>
    <dgm:cxn modelId="{00A0F020-4F0E-8C4D-AB30-8A6FACA90833}" type="presOf" srcId="{9AC2E227-803C-4016-BF2C-9291B6CAA290}" destId="{2A2AFDF2-2568-44F8-842C-3BFD70D9F2B1}" srcOrd="0" destOrd="0" presId="urn:microsoft.com/office/officeart/2009/3/layout/HorizontalOrganizationChart"/>
    <dgm:cxn modelId="{7ACC49FB-D54F-D84D-B7D0-A3A80A97CBF0}"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B674C50-DDA6-834F-8295-7F2EEC232618}" type="presOf" srcId="{9AC2E227-803C-4016-BF2C-9291B6CAA290}" destId="{9CD41DA5-A8A9-4189-B933-DCF665F7DF2D}" srcOrd="1" destOrd="0" presId="urn:microsoft.com/office/officeart/2009/3/layout/HorizontalOrganizationChart"/>
    <dgm:cxn modelId="{89C6E859-A235-1743-BC67-294D29D9AD22}" type="presOf" srcId="{18A5DCF8-381A-9740-A1DC-D1A5033A3647}" destId="{B94BF64B-9716-424E-A851-42E8E7B2B9A7}" srcOrd="0" destOrd="0" presId="urn:microsoft.com/office/officeart/2009/3/layout/HorizontalOrganizationChart"/>
    <dgm:cxn modelId="{292BD866-F328-E748-A02B-2BA18ED83751}" type="presOf" srcId="{87585F0D-6A81-F747-99EB-D14B33EBB618}" destId="{A73C4A40-2D47-BF42-9EF8-B3BEE9451F45}" srcOrd="0" destOrd="0" presId="urn:microsoft.com/office/officeart/2009/3/layout/HorizontalOrganizationChart"/>
    <dgm:cxn modelId="{09A39840-4AE5-2549-8207-70760AC87C6A}" type="presOf" srcId="{F05BBA42-D7AF-4BA0-8C3F-85B1FE28E48F}" destId="{18DB143D-9E27-4E02-AFA5-F665953CBC10}" srcOrd="0" destOrd="0" presId="urn:microsoft.com/office/officeart/2009/3/layout/HorizontalOrganizationChart"/>
    <dgm:cxn modelId="{D5312310-E9F8-A249-8B54-BD63FD9D5300}" type="presOf" srcId="{87585F0D-6A81-F747-99EB-D14B33EBB618}" destId="{BCDD8BD9-F9D2-4C44-AB56-5005F5FB7B08}" srcOrd="1" destOrd="0" presId="urn:microsoft.com/office/officeart/2009/3/layout/HorizontalOrganizationChart"/>
    <dgm:cxn modelId="{8870C58F-08F9-4148-844B-75AABA95FA8E}"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DEE322EF-C420-234C-B28A-D3903B71DB45}" type="presParOf" srcId="{18DB143D-9E27-4E02-AFA5-F665953CBC10}" destId="{07E01157-B979-4F6B-B892-75DB2A2B8B0F}" srcOrd="0" destOrd="0" presId="urn:microsoft.com/office/officeart/2009/3/layout/HorizontalOrganizationChart"/>
    <dgm:cxn modelId="{717CAF07-4F00-F343-AB5B-6D0BB75E334F}" type="presParOf" srcId="{07E01157-B979-4F6B-B892-75DB2A2B8B0F}" destId="{F686C23F-604E-4653-B2CB-27DBB6BED631}" srcOrd="0" destOrd="0" presId="urn:microsoft.com/office/officeart/2009/3/layout/HorizontalOrganizationChart"/>
    <dgm:cxn modelId="{FB495D07-16D4-5148-B3F8-9CC30F473E25}" type="presParOf" srcId="{F686C23F-604E-4653-B2CB-27DBB6BED631}" destId="{2A2AFDF2-2568-44F8-842C-3BFD70D9F2B1}" srcOrd="0" destOrd="0" presId="urn:microsoft.com/office/officeart/2009/3/layout/HorizontalOrganizationChart"/>
    <dgm:cxn modelId="{64C43B5C-0567-9C46-8F5E-1F7D8FC1CA37}" type="presParOf" srcId="{F686C23F-604E-4653-B2CB-27DBB6BED631}" destId="{9CD41DA5-A8A9-4189-B933-DCF665F7DF2D}" srcOrd="1" destOrd="0" presId="urn:microsoft.com/office/officeart/2009/3/layout/HorizontalOrganizationChart"/>
    <dgm:cxn modelId="{6841D4CA-5B05-7A45-93C4-3D5B77588074}" type="presParOf" srcId="{07E01157-B979-4F6B-B892-75DB2A2B8B0F}" destId="{96876921-77F4-4E08-9148-E99125692808}" srcOrd="1" destOrd="0" presId="urn:microsoft.com/office/officeart/2009/3/layout/HorizontalOrganizationChart"/>
    <dgm:cxn modelId="{6100660E-DB83-CE47-B99A-EBAE39C156B0}" type="presParOf" srcId="{96876921-77F4-4E08-9148-E99125692808}" destId="{CD82D2C2-9EF5-4CA0-9CEE-9265A38A1F4A}" srcOrd="0" destOrd="0" presId="urn:microsoft.com/office/officeart/2009/3/layout/HorizontalOrganizationChart"/>
    <dgm:cxn modelId="{9C1D8ED4-CC0E-2144-BA3D-A37CA58E4CB6}" type="presParOf" srcId="{96876921-77F4-4E08-9148-E99125692808}" destId="{9441C830-A66B-4AFB-9252-8069549D4F0A}" srcOrd="1" destOrd="0" presId="urn:microsoft.com/office/officeart/2009/3/layout/HorizontalOrganizationChart"/>
    <dgm:cxn modelId="{F9E4FE0D-732C-6449-A69A-94CCD79D0963}" type="presParOf" srcId="{9441C830-A66B-4AFB-9252-8069549D4F0A}" destId="{FEAC7974-4462-4948-9F19-4D53C38CC88A}" srcOrd="0" destOrd="0" presId="urn:microsoft.com/office/officeart/2009/3/layout/HorizontalOrganizationChart"/>
    <dgm:cxn modelId="{07E98601-1CD3-DE4F-BAA1-2949C2861519}" type="presParOf" srcId="{FEAC7974-4462-4948-9F19-4D53C38CC88A}" destId="{22C8BBC7-02FA-4EF0-899A-834C1FEE39E3}" srcOrd="0" destOrd="0" presId="urn:microsoft.com/office/officeart/2009/3/layout/HorizontalOrganizationChart"/>
    <dgm:cxn modelId="{60C003B9-028A-9840-BE56-2F9CDACC1F04}" type="presParOf" srcId="{FEAC7974-4462-4948-9F19-4D53C38CC88A}" destId="{CBD704CC-8D6F-4C39-AFA6-3825EE74A965}" srcOrd="1" destOrd="0" presId="urn:microsoft.com/office/officeart/2009/3/layout/HorizontalOrganizationChart"/>
    <dgm:cxn modelId="{99A99D2C-5BDE-BB45-B5D4-631DBFD7BE0B}" type="presParOf" srcId="{9441C830-A66B-4AFB-9252-8069549D4F0A}" destId="{C4FE27A9-6818-468D-8F72-5DEAE64958BC}" srcOrd="1" destOrd="0" presId="urn:microsoft.com/office/officeart/2009/3/layout/HorizontalOrganizationChart"/>
    <dgm:cxn modelId="{3AE081F0-E8ED-604C-B7EF-883296D7FBE2}" type="presParOf" srcId="{9441C830-A66B-4AFB-9252-8069549D4F0A}" destId="{B9E24DCA-DEF6-41DD-8228-40542DF88903}" srcOrd="2" destOrd="0" presId="urn:microsoft.com/office/officeart/2009/3/layout/HorizontalOrganizationChart"/>
    <dgm:cxn modelId="{F2F8E273-65CD-E149-B040-DA66C9DF729C}" type="presParOf" srcId="{96876921-77F4-4E08-9148-E99125692808}" destId="{72A5A8A1-C34D-4CC9-B014-4EDC4C60B5CB}" srcOrd="2" destOrd="0" presId="urn:microsoft.com/office/officeart/2009/3/layout/HorizontalOrganizationChart"/>
    <dgm:cxn modelId="{83A946BB-AF50-B549-AA97-2072680A43F3}" type="presParOf" srcId="{96876921-77F4-4E08-9148-E99125692808}" destId="{99464D45-2B22-432F-8F6C-3394CEC310A7}" srcOrd="3" destOrd="0" presId="urn:microsoft.com/office/officeart/2009/3/layout/HorizontalOrganizationChart"/>
    <dgm:cxn modelId="{4D67C3AE-A07E-154B-936F-2182A4245A5F}" type="presParOf" srcId="{99464D45-2B22-432F-8F6C-3394CEC310A7}" destId="{7EEFA05D-0146-474D-BB41-35A44BBAC0EB}" srcOrd="0" destOrd="0" presId="urn:microsoft.com/office/officeart/2009/3/layout/HorizontalOrganizationChart"/>
    <dgm:cxn modelId="{0E28BA13-0D89-DE40-B6D9-CF9DADA8019F}" type="presParOf" srcId="{7EEFA05D-0146-474D-BB41-35A44BBAC0EB}" destId="{86A07B8D-FF15-4EFF-8681-05A46BF1E797}" srcOrd="0" destOrd="0" presId="urn:microsoft.com/office/officeart/2009/3/layout/HorizontalOrganizationChart"/>
    <dgm:cxn modelId="{81F97123-6FE2-8F40-A3BB-EAE79DA02325}" type="presParOf" srcId="{7EEFA05D-0146-474D-BB41-35A44BBAC0EB}" destId="{A4529214-DB2D-4B21-8831-F60F2A376559}" srcOrd="1" destOrd="0" presId="urn:microsoft.com/office/officeart/2009/3/layout/HorizontalOrganizationChart"/>
    <dgm:cxn modelId="{9437AA59-5AD2-C74E-99B6-A8EA61BF08D8}" type="presParOf" srcId="{99464D45-2B22-432F-8F6C-3394CEC310A7}" destId="{4C9D6515-EA4F-4DBF-A8FE-0711C70136B1}" srcOrd="1" destOrd="0" presId="urn:microsoft.com/office/officeart/2009/3/layout/HorizontalOrganizationChart"/>
    <dgm:cxn modelId="{58503F3D-0FFC-D547-8930-D98DB82CFB4F}" type="presParOf" srcId="{99464D45-2B22-432F-8F6C-3394CEC310A7}" destId="{686779DB-34D3-4F60-84B6-A35826FF3C2A}" srcOrd="2" destOrd="0" presId="urn:microsoft.com/office/officeart/2009/3/layout/HorizontalOrganizationChart"/>
    <dgm:cxn modelId="{3FD44119-0108-E04B-9C62-799C23430B57}" type="presParOf" srcId="{96876921-77F4-4E08-9148-E99125692808}" destId="{B94BF64B-9716-424E-A851-42E8E7B2B9A7}" srcOrd="4" destOrd="0" presId="urn:microsoft.com/office/officeart/2009/3/layout/HorizontalOrganizationChart"/>
    <dgm:cxn modelId="{5D7D759E-25F9-184A-82A0-9F5B139AAFE0}" type="presParOf" srcId="{96876921-77F4-4E08-9148-E99125692808}" destId="{31E814C1-FFDD-BA48-BF9D-F3C8FF892503}" srcOrd="5" destOrd="0" presId="urn:microsoft.com/office/officeart/2009/3/layout/HorizontalOrganizationChart"/>
    <dgm:cxn modelId="{CC7517EB-3BC9-5B4C-AF33-782786132420}" type="presParOf" srcId="{31E814C1-FFDD-BA48-BF9D-F3C8FF892503}" destId="{1780440E-D92A-B040-A710-F8D875101E05}" srcOrd="0" destOrd="0" presId="urn:microsoft.com/office/officeart/2009/3/layout/HorizontalOrganizationChart"/>
    <dgm:cxn modelId="{3359E3F6-494A-8643-98FD-F1B37D0532B7}" type="presParOf" srcId="{1780440E-D92A-B040-A710-F8D875101E05}" destId="{A73C4A40-2D47-BF42-9EF8-B3BEE9451F45}" srcOrd="0" destOrd="0" presId="urn:microsoft.com/office/officeart/2009/3/layout/HorizontalOrganizationChart"/>
    <dgm:cxn modelId="{90625F7D-DC28-6F4D-A97E-FF7A6BAC6147}" type="presParOf" srcId="{1780440E-D92A-B040-A710-F8D875101E05}" destId="{BCDD8BD9-F9D2-4C44-AB56-5005F5FB7B08}" srcOrd="1" destOrd="0" presId="urn:microsoft.com/office/officeart/2009/3/layout/HorizontalOrganizationChart"/>
    <dgm:cxn modelId="{BC92A62A-37E9-0747-BD67-EEF515204694}" type="presParOf" srcId="{31E814C1-FFDD-BA48-BF9D-F3C8FF892503}" destId="{B22D4294-1D49-E046-9CF9-7B480D0762E6}" srcOrd="1" destOrd="0" presId="urn:microsoft.com/office/officeart/2009/3/layout/HorizontalOrganizationChart"/>
    <dgm:cxn modelId="{652C069D-5ABB-F743-8519-FF8E353569C0}" type="presParOf" srcId="{31E814C1-FFDD-BA48-BF9D-F3C8FF892503}" destId="{E1D0C206-488D-6348-BEA7-1FE8B1679EF7}" srcOrd="2" destOrd="0" presId="urn:microsoft.com/office/officeart/2009/3/layout/HorizontalOrganizationChart"/>
    <dgm:cxn modelId="{0AF2356F-E6AC-AF41-9C77-03DAC37762B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网络时代财务管理的变革</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网络时代财务管理的目标</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网络时代财务管理内容的变革</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025B1780-2AA4-0B41-881A-3E501F2CAFB5}" type="presOf" srcId="{9AC2E227-803C-4016-BF2C-9291B6CAA290}" destId="{2A2AFDF2-2568-44F8-842C-3BFD70D9F2B1}" srcOrd="0" destOrd="0" presId="urn:microsoft.com/office/officeart/2009/3/layout/HorizontalOrganizationChart"/>
    <dgm:cxn modelId="{9836FE08-D79E-2A4F-909E-8C5330A84BEE}" type="presOf" srcId="{3FA44A42-E0AE-412C-8071-9A37D30DD567}" destId="{CBD704CC-8D6F-4C39-AFA6-3825EE74A965}" srcOrd="1" destOrd="0" presId="urn:microsoft.com/office/officeart/2009/3/layout/HorizontalOrganizationChart"/>
    <dgm:cxn modelId="{3C0CDBBD-6236-1D4B-9CEB-CBBEB3B6E1EE}"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40E3052-B09C-A04D-9E88-10626077819A}"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D654A07-1D6E-1849-867A-122E1D8C9582}"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BD8324C-A349-BA4A-BD75-97EA488CBB91}" type="presOf" srcId="{18A5DCF8-381A-9740-A1DC-D1A5033A3647}" destId="{B94BF64B-9716-424E-A851-42E8E7B2B9A7}" srcOrd="0" destOrd="0" presId="urn:microsoft.com/office/officeart/2009/3/layout/HorizontalOrganizationChart"/>
    <dgm:cxn modelId="{CBE9B664-CA45-D44E-9564-C0DBBB7D657D}" type="presOf" srcId="{7638F483-EC40-4669-A117-0C6040B4A66B}" destId="{86A07B8D-FF15-4EFF-8681-05A46BF1E797}" srcOrd="0" destOrd="0" presId="urn:microsoft.com/office/officeart/2009/3/layout/HorizontalOrganizationChart"/>
    <dgm:cxn modelId="{63D1B968-FEED-5841-B455-CC7672A0C92E}" type="presOf" srcId="{87585F0D-6A81-F747-99EB-D14B33EBB618}" destId="{BCDD8BD9-F9D2-4C44-AB56-5005F5FB7B08}" srcOrd="1" destOrd="0" presId="urn:microsoft.com/office/officeart/2009/3/layout/HorizontalOrganizationChart"/>
    <dgm:cxn modelId="{66BD2B61-F346-3145-872A-3368A9C752C1}" type="presOf" srcId="{9AC2E227-803C-4016-BF2C-9291B6CAA290}" destId="{9CD41DA5-A8A9-4189-B933-DCF665F7DF2D}" srcOrd="1" destOrd="0" presId="urn:microsoft.com/office/officeart/2009/3/layout/HorizontalOrganizationChart"/>
    <dgm:cxn modelId="{FEDAE517-4471-DF48-A6E3-C3FDED7CDB7E}" type="presOf" srcId="{7638F483-EC40-4669-A117-0C6040B4A66B}" destId="{A4529214-DB2D-4B21-8831-F60F2A376559}" srcOrd="1" destOrd="0" presId="urn:microsoft.com/office/officeart/2009/3/layout/HorizontalOrganizationChart"/>
    <dgm:cxn modelId="{ACFF3094-4A62-A344-A537-58B85AB65CE2}" type="presOf" srcId="{87585F0D-6A81-F747-99EB-D14B33EBB618}" destId="{A73C4A40-2D47-BF42-9EF8-B3BEE9451F45}" srcOrd="0" destOrd="0" presId="urn:microsoft.com/office/officeart/2009/3/layout/HorizontalOrganizationChart"/>
    <dgm:cxn modelId="{AE753883-5225-E245-92E9-D09E836A49D5}"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8712255-63F0-5141-B84B-89EAEB5B3F5A}" type="presParOf" srcId="{18DB143D-9E27-4E02-AFA5-F665953CBC10}" destId="{07E01157-B979-4F6B-B892-75DB2A2B8B0F}" srcOrd="0" destOrd="0" presId="urn:microsoft.com/office/officeart/2009/3/layout/HorizontalOrganizationChart"/>
    <dgm:cxn modelId="{DAFE1D24-CB04-494F-B79C-4C72B835CC25}" type="presParOf" srcId="{07E01157-B979-4F6B-B892-75DB2A2B8B0F}" destId="{F686C23F-604E-4653-B2CB-27DBB6BED631}" srcOrd="0" destOrd="0" presId="urn:microsoft.com/office/officeart/2009/3/layout/HorizontalOrganizationChart"/>
    <dgm:cxn modelId="{FEAD95DE-274A-CF48-9499-7A4266E0ABC4}" type="presParOf" srcId="{F686C23F-604E-4653-B2CB-27DBB6BED631}" destId="{2A2AFDF2-2568-44F8-842C-3BFD70D9F2B1}" srcOrd="0" destOrd="0" presId="urn:microsoft.com/office/officeart/2009/3/layout/HorizontalOrganizationChart"/>
    <dgm:cxn modelId="{F7A5DB94-D01D-774A-92B6-56D41A0329E6}" type="presParOf" srcId="{F686C23F-604E-4653-B2CB-27DBB6BED631}" destId="{9CD41DA5-A8A9-4189-B933-DCF665F7DF2D}" srcOrd="1" destOrd="0" presId="urn:microsoft.com/office/officeart/2009/3/layout/HorizontalOrganizationChart"/>
    <dgm:cxn modelId="{8127799A-44E3-2148-85AC-A075DC4B71D1}" type="presParOf" srcId="{07E01157-B979-4F6B-B892-75DB2A2B8B0F}" destId="{96876921-77F4-4E08-9148-E99125692808}" srcOrd="1" destOrd="0" presId="urn:microsoft.com/office/officeart/2009/3/layout/HorizontalOrganizationChart"/>
    <dgm:cxn modelId="{095901C6-115F-4140-B422-969D4792CE32}" type="presParOf" srcId="{96876921-77F4-4E08-9148-E99125692808}" destId="{CD82D2C2-9EF5-4CA0-9CEE-9265A38A1F4A}" srcOrd="0" destOrd="0" presId="urn:microsoft.com/office/officeart/2009/3/layout/HorizontalOrganizationChart"/>
    <dgm:cxn modelId="{196E5F6C-88EB-F14E-982A-822E6D24D991}" type="presParOf" srcId="{96876921-77F4-4E08-9148-E99125692808}" destId="{9441C830-A66B-4AFB-9252-8069549D4F0A}" srcOrd="1" destOrd="0" presId="urn:microsoft.com/office/officeart/2009/3/layout/HorizontalOrganizationChart"/>
    <dgm:cxn modelId="{BE33C068-B648-284F-8FC8-95F34C3CE09E}" type="presParOf" srcId="{9441C830-A66B-4AFB-9252-8069549D4F0A}" destId="{FEAC7974-4462-4948-9F19-4D53C38CC88A}" srcOrd="0" destOrd="0" presId="urn:microsoft.com/office/officeart/2009/3/layout/HorizontalOrganizationChart"/>
    <dgm:cxn modelId="{C3E23115-282C-1D48-B403-82416FE79E98}" type="presParOf" srcId="{FEAC7974-4462-4948-9F19-4D53C38CC88A}" destId="{22C8BBC7-02FA-4EF0-899A-834C1FEE39E3}" srcOrd="0" destOrd="0" presId="urn:microsoft.com/office/officeart/2009/3/layout/HorizontalOrganizationChart"/>
    <dgm:cxn modelId="{D7E66EF4-B2AA-6B40-9D13-661A4045EDD5}" type="presParOf" srcId="{FEAC7974-4462-4948-9F19-4D53C38CC88A}" destId="{CBD704CC-8D6F-4C39-AFA6-3825EE74A965}" srcOrd="1" destOrd="0" presId="urn:microsoft.com/office/officeart/2009/3/layout/HorizontalOrganizationChart"/>
    <dgm:cxn modelId="{D52E0DF6-554C-9446-B26E-7856B43EDF5C}" type="presParOf" srcId="{9441C830-A66B-4AFB-9252-8069549D4F0A}" destId="{C4FE27A9-6818-468D-8F72-5DEAE64958BC}" srcOrd="1" destOrd="0" presId="urn:microsoft.com/office/officeart/2009/3/layout/HorizontalOrganizationChart"/>
    <dgm:cxn modelId="{4EEAF91F-88A0-0241-9046-AF60F6457721}" type="presParOf" srcId="{9441C830-A66B-4AFB-9252-8069549D4F0A}" destId="{B9E24DCA-DEF6-41DD-8228-40542DF88903}" srcOrd="2" destOrd="0" presId="urn:microsoft.com/office/officeart/2009/3/layout/HorizontalOrganizationChart"/>
    <dgm:cxn modelId="{7A32287E-CF52-F945-BA6F-A9E2FA3D6670}" type="presParOf" srcId="{96876921-77F4-4E08-9148-E99125692808}" destId="{72A5A8A1-C34D-4CC9-B014-4EDC4C60B5CB}" srcOrd="2" destOrd="0" presId="urn:microsoft.com/office/officeart/2009/3/layout/HorizontalOrganizationChart"/>
    <dgm:cxn modelId="{4DF0D44D-0DC6-824D-A865-F7E1A3378C24}" type="presParOf" srcId="{96876921-77F4-4E08-9148-E99125692808}" destId="{99464D45-2B22-432F-8F6C-3394CEC310A7}" srcOrd="3" destOrd="0" presId="urn:microsoft.com/office/officeart/2009/3/layout/HorizontalOrganizationChart"/>
    <dgm:cxn modelId="{606EC73F-E4FB-E045-A84D-7DC394E872CE}" type="presParOf" srcId="{99464D45-2B22-432F-8F6C-3394CEC310A7}" destId="{7EEFA05D-0146-474D-BB41-35A44BBAC0EB}" srcOrd="0" destOrd="0" presId="urn:microsoft.com/office/officeart/2009/3/layout/HorizontalOrganizationChart"/>
    <dgm:cxn modelId="{C8F125EB-993B-5C4D-9827-832FB46D5512}" type="presParOf" srcId="{7EEFA05D-0146-474D-BB41-35A44BBAC0EB}" destId="{86A07B8D-FF15-4EFF-8681-05A46BF1E797}" srcOrd="0" destOrd="0" presId="urn:microsoft.com/office/officeart/2009/3/layout/HorizontalOrganizationChart"/>
    <dgm:cxn modelId="{A1E4EDD8-3291-9941-8CBF-9EE184D49817}" type="presParOf" srcId="{7EEFA05D-0146-474D-BB41-35A44BBAC0EB}" destId="{A4529214-DB2D-4B21-8831-F60F2A376559}" srcOrd="1" destOrd="0" presId="urn:microsoft.com/office/officeart/2009/3/layout/HorizontalOrganizationChart"/>
    <dgm:cxn modelId="{D6399F74-D643-9D43-96AE-373D677478A0}" type="presParOf" srcId="{99464D45-2B22-432F-8F6C-3394CEC310A7}" destId="{4C9D6515-EA4F-4DBF-A8FE-0711C70136B1}" srcOrd="1" destOrd="0" presId="urn:microsoft.com/office/officeart/2009/3/layout/HorizontalOrganizationChart"/>
    <dgm:cxn modelId="{ACBB3B72-6DFC-1E45-82A2-AE36992BA4F1}" type="presParOf" srcId="{99464D45-2B22-432F-8F6C-3394CEC310A7}" destId="{686779DB-34D3-4F60-84B6-A35826FF3C2A}" srcOrd="2" destOrd="0" presId="urn:microsoft.com/office/officeart/2009/3/layout/HorizontalOrganizationChart"/>
    <dgm:cxn modelId="{43B981A6-7161-9243-8D66-84B68F4414A6}" type="presParOf" srcId="{96876921-77F4-4E08-9148-E99125692808}" destId="{B94BF64B-9716-424E-A851-42E8E7B2B9A7}" srcOrd="4" destOrd="0" presId="urn:microsoft.com/office/officeart/2009/3/layout/HorizontalOrganizationChart"/>
    <dgm:cxn modelId="{498083DC-73F3-7045-A148-071AAB30FD4A}" type="presParOf" srcId="{96876921-77F4-4E08-9148-E99125692808}" destId="{31E814C1-FFDD-BA48-BF9D-F3C8FF892503}" srcOrd="5" destOrd="0" presId="urn:microsoft.com/office/officeart/2009/3/layout/HorizontalOrganizationChart"/>
    <dgm:cxn modelId="{44FDA736-BB1E-8C49-9DDA-8F4265AAEA4B}" type="presParOf" srcId="{31E814C1-FFDD-BA48-BF9D-F3C8FF892503}" destId="{1780440E-D92A-B040-A710-F8D875101E05}" srcOrd="0" destOrd="0" presId="urn:microsoft.com/office/officeart/2009/3/layout/HorizontalOrganizationChart"/>
    <dgm:cxn modelId="{697C8994-0774-814F-AD0A-6DDC0B469FDF}" type="presParOf" srcId="{1780440E-D92A-B040-A710-F8D875101E05}" destId="{A73C4A40-2D47-BF42-9EF8-B3BEE9451F45}" srcOrd="0" destOrd="0" presId="urn:microsoft.com/office/officeart/2009/3/layout/HorizontalOrganizationChart"/>
    <dgm:cxn modelId="{22AE5946-4B70-2F4D-8E94-A8E200919495}" type="presParOf" srcId="{1780440E-D92A-B040-A710-F8D875101E05}" destId="{BCDD8BD9-F9D2-4C44-AB56-5005F5FB7B08}" srcOrd="1" destOrd="0" presId="urn:microsoft.com/office/officeart/2009/3/layout/HorizontalOrganizationChart"/>
    <dgm:cxn modelId="{364F92B2-77FC-C649-AFE4-EB79B937CD61}" type="presParOf" srcId="{31E814C1-FFDD-BA48-BF9D-F3C8FF892503}" destId="{B22D4294-1D49-E046-9CF9-7B480D0762E6}" srcOrd="1" destOrd="0" presId="urn:microsoft.com/office/officeart/2009/3/layout/HorizontalOrganizationChart"/>
    <dgm:cxn modelId="{2EBCA1E5-F1A6-AC4E-961A-DBF4AE06D939}" type="presParOf" srcId="{31E814C1-FFDD-BA48-BF9D-F3C8FF892503}" destId="{E1D0C206-488D-6348-BEA7-1FE8B1679EF7}" srcOrd="2" destOrd="0" presId="urn:microsoft.com/office/officeart/2009/3/layout/HorizontalOrganizationChart"/>
    <dgm:cxn modelId="{4BBF6954-4F02-C645-AA8C-92BB4B98EB8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全面解决方案：网络财务</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网络财务的概念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网络财务的特点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ED6215E8-11D7-5540-8426-AD80D9B337AA}">
      <dgm:prSet custT="1"/>
      <dgm:spPr/>
      <dgm:t>
        <a:bodyPr/>
        <a:lstStyle/>
        <a:p>
          <a:r>
            <a:rPr lang="zh-CN" altLang="en-US" sz="2000" b="1" dirty="0" smtClean="0">
              <a:latin typeface="SimHei" charset="-122"/>
              <a:ea typeface="SimHei" charset="-122"/>
              <a:cs typeface="SimHei" charset="-122"/>
            </a:rPr>
            <a:t>实施网络财务的重要意义</a:t>
          </a:r>
          <a:endParaRPr lang="zh-CN" altLang="en-US" sz="20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a:p>
      </dgm:t>
    </dgm:pt>
    <dgm:pt modelId="{A45549AB-F3C4-214B-B397-799A59956A99}" type="sibTrans" cxnId="{E5F86E36-CB3C-674F-A830-3FF7D61E97BA}">
      <dgm:prSet/>
      <dgm:spPr/>
      <dgm:t>
        <a:bodyPr/>
        <a:lstStyle/>
        <a:p>
          <a:endParaRPr lang="zh-CN" altLang="en-US"/>
        </a:p>
      </dgm:t>
    </dgm:pt>
    <dgm:pt modelId="{B6B75906-63E1-9E40-A506-B7C41293A4D6}">
      <dgm:prSet custT="1"/>
      <dgm:spPr/>
      <dgm:t>
        <a:bodyPr/>
        <a:lstStyle/>
        <a:p>
          <a:r>
            <a:rPr lang="zh-CN" altLang="en-US" sz="2000" b="1" smtClean="0">
              <a:latin typeface="SimHei" charset="-122"/>
              <a:ea typeface="SimHei" charset="-122"/>
              <a:cs typeface="SimHei" charset="-122"/>
            </a:rPr>
            <a:t>实施</a:t>
          </a:r>
          <a:r>
            <a:rPr lang="zh-CN" altLang="en-US" sz="2000" b="1" dirty="0" smtClean="0">
              <a:latin typeface="SimHei" charset="-122"/>
              <a:ea typeface="SimHei" charset="-122"/>
              <a:cs typeface="SimHei" charset="-122"/>
            </a:rPr>
            <a:t>网络</a:t>
          </a:r>
          <a:r>
            <a:rPr lang="zh-CN" altLang="en-US" sz="2000" b="1" smtClean="0">
              <a:latin typeface="SimHei" charset="-122"/>
              <a:ea typeface="SimHei" charset="-122"/>
              <a:cs typeface="SimHei" charset="-122"/>
            </a:rPr>
            <a:t>财务要解决的问题</a:t>
          </a:r>
          <a:endParaRPr lang="zh-CN" altLang="en-US" sz="20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a:p>
      </dgm:t>
    </dgm:pt>
    <dgm:pt modelId="{C687DC61-E80F-B04A-A567-9F1712ADE46D}" type="sibTrans" cxnId="{933D4ABE-E143-4646-8F32-ED4BCF38FB3F}">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912BAC71-4FB1-2447-B935-8B5B37EE4AFA}" type="presOf" srcId="{F05BBA42-D7AF-4BA0-8C3F-85B1FE28E48F}" destId="{18DB143D-9E27-4E02-AFA5-F665953CBC10}" srcOrd="0" destOrd="0" presId="urn:microsoft.com/office/officeart/2009/3/layout/HorizontalOrganizationChart"/>
    <dgm:cxn modelId="{39CA9DCE-F865-E649-8D33-F2CE5FCE6B87}"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B773118-4859-6D41-B5C1-425345BC754B}" type="presOf" srcId="{9AC2E227-803C-4016-BF2C-9291B6CAA290}" destId="{9CD41DA5-A8A9-4189-B933-DCF665F7DF2D}" srcOrd="1" destOrd="0" presId="urn:microsoft.com/office/officeart/2009/3/layout/HorizontalOrganizationChart"/>
    <dgm:cxn modelId="{0B6F1C22-E6D7-524F-A27A-E0FD15897704}" type="presOf" srcId="{9AC2E227-803C-4016-BF2C-9291B6CAA290}" destId="{2A2AFDF2-2568-44F8-842C-3BFD70D9F2B1}" srcOrd="0"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3FCB29F1-448F-8D4E-A4AE-8C56DD372557}" type="presOf" srcId="{ED6215E8-11D7-5540-8426-AD80D9B337AA}" destId="{02FEC923-11AD-544C-8A84-9705775E744A}" srcOrd="1" destOrd="0" presId="urn:microsoft.com/office/officeart/2009/3/layout/HorizontalOrganizationChart"/>
    <dgm:cxn modelId="{90E8B74F-21AF-CD45-B795-9816B3F9A4A4}" type="presOf" srcId="{3FA44A42-E0AE-412C-8071-9A37D30DD567}" destId="{CBD704CC-8D6F-4C39-AFA6-3825EE74A965}" srcOrd="1" destOrd="0" presId="urn:microsoft.com/office/officeart/2009/3/layout/HorizontalOrganizationChart"/>
    <dgm:cxn modelId="{9ED430A2-504F-7F40-B5E9-B3ED060E38D6}" type="presOf" srcId="{E2369F6E-DA59-4F6E-BD69-6CAA013A82BE}" destId="{CD82D2C2-9EF5-4CA0-9CEE-9265A38A1F4A}" srcOrd="0" destOrd="0" presId="urn:microsoft.com/office/officeart/2009/3/layout/HorizontalOrganizationChart"/>
    <dgm:cxn modelId="{409E9C4C-D06B-D243-A388-37A27249A79F}" type="presOf" srcId="{F55A7578-96C7-404E-89C1-066DAAFE6676}" destId="{BA68C23C-2B47-744F-B1DA-41854D0B7C39}" srcOrd="0" destOrd="0" presId="urn:microsoft.com/office/officeart/2009/3/layout/HorizontalOrganizationChart"/>
    <dgm:cxn modelId="{C3FB2485-8B59-C04F-A16B-503D97EC939A}" type="presOf" srcId="{3FA44A42-E0AE-412C-8071-9A37D30DD567}" destId="{22C8BBC7-02FA-4EF0-899A-834C1FEE39E3}" srcOrd="0" destOrd="0" presId="urn:microsoft.com/office/officeart/2009/3/layout/HorizontalOrganizationChart"/>
    <dgm:cxn modelId="{1875ACCD-D659-F440-87A4-5E30B1E5DEAA}" type="presOf" srcId="{B6B75906-63E1-9E40-A506-B7C41293A4D6}" destId="{09A7EA09-2411-B546-BB06-90934CA8B042}" srcOrd="0" destOrd="0" presId="urn:microsoft.com/office/officeart/2009/3/layout/HorizontalOrganizationChart"/>
    <dgm:cxn modelId="{DC2CD1F7-FEEE-8447-B6C0-1EEDB5DE58E7}" type="presOf" srcId="{57E64457-75B6-40DF-86BF-80888D7FBBC5}" destId="{72A5A8A1-C34D-4CC9-B014-4EDC4C60B5CB}" srcOrd="0" destOrd="0" presId="urn:microsoft.com/office/officeart/2009/3/layout/HorizontalOrganizationChart"/>
    <dgm:cxn modelId="{6F2FEF10-4014-1745-972D-AA5D637132BE}" type="presOf" srcId="{ED6215E8-11D7-5540-8426-AD80D9B337AA}" destId="{CC6E8072-697A-2940-B5D9-D92F590B4DDC}" srcOrd="0" destOrd="0" presId="urn:microsoft.com/office/officeart/2009/3/layout/HorizontalOrganizationChart"/>
    <dgm:cxn modelId="{0CABEBA6-3152-1449-A361-B9EFF89CDB90}" type="presOf" srcId="{58970FA3-5E79-C244-BFE7-62E62AF89508}" destId="{73821A61-0ABB-1D4D-8DCD-F97FE7D81FC9}"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9DC87D1-8CCD-5C41-B1A7-CABB7D1BEE74}" type="presOf" srcId="{B6B75906-63E1-9E40-A506-B7C41293A4D6}" destId="{0ABBA259-5F7D-CD4D-B15C-EE0AC6F4A002}" srcOrd="1" destOrd="0" presId="urn:microsoft.com/office/officeart/2009/3/layout/HorizontalOrganizationChart"/>
    <dgm:cxn modelId="{F8B4040C-32FD-0545-960B-2AD0362E50ED}"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A75F4953-3456-654A-A8CD-FBCFC24DCCAC}" type="presParOf" srcId="{18DB143D-9E27-4E02-AFA5-F665953CBC10}" destId="{07E01157-B979-4F6B-B892-75DB2A2B8B0F}" srcOrd="0" destOrd="0" presId="urn:microsoft.com/office/officeart/2009/3/layout/HorizontalOrganizationChart"/>
    <dgm:cxn modelId="{BFE89DAA-E98B-0D45-80B4-68FCD866F56F}" type="presParOf" srcId="{07E01157-B979-4F6B-B892-75DB2A2B8B0F}" destId="{F686C23F-604E-4653-B2CB-27DBB6BED631}" srcOrd="0" destOrd="0" presId="urn:microsoft.com/office/officeart/2009/3/layout/HorizontalOrganizationChart"/>
    <dgm:cxn modelId="{3C44178E-8F4C-8F46-96AA-CE0B76EB393B}" type="presParOf" srcId="{F686C23F-604E-4653-B2CB-27DBB6BED631}" destId="{2A2AFDF2-2568-44F8-842C-3BFD70D9F2B1}" srcOrd="0" destOrd="0" presId="urn:microsoft.com/office/officeart/2009/3/layout/HorizontalOrganizationChart"/>
    <dgm:cxn modelId="{8D3FBC32-495F-364D-8C37-29E093282993}" type="presParOf" srcId="{F686C23F-604E-4653-B2CB-27DBB6BED631}" destId="{9CD41DA5-A8A9-4189-B933-DCF665F7DF2D}" srcOrd="1" destOrd="0" presId="urn:microsoft.com/office/officeart/2009/3/layout/HorizontalOrganizationChart"/>
    <dgm:cxn modelId="{291428BA-CFA3-9442-9140-340DF618AE3A}" type="presParOf" srcId="{07E01157-B979-4F6B-B892-75DB2A2B8B0F}" destId="{96876921-77F4-4E08-9148-E99125692808}" srcOrd="1" destOrd="0" presId="urn:microsoft.com/office/officeart/2009/3/layout/HorizontalOrganizationChart"/>
    <dgm:cxn modelId="{F1C05043-8A1B-8143-8B15-37B81D8AEC3F}" type="presParOf" srcId="{96876921-77F4-4E08-9148-E99125692808}" destId="{CD82D2C2-9EF5-4CA0-9CEE-9265A38A1F4A}" srcOrd="0" destOrd="0" presId="urn:microsoft.com/office/officeart/2009/3/layout/HorizontalOrganizationChart"/>
    <dgm:cxn modelId="{0EA65595-9EA9-F745-9BB5-9D1BEE2169BD}" type="presParOf" srcId="{96876921-77F4-4E08-9148-E99125692808}" destId="{9441C830-A66B-4AFB-9252-8069549D4F0A}" srcOrd="1" destOrd="0" presId="urn:microsoft.com/office/officeart/2009/3/layout/HorizontalOrganizationChart"/>
    <dgm:cxn modelId="{55C17699-3111-2B41-9216-0B6185BCEAF7}" type="presParOf" srcId="{9441C830-A66B-4AFB-9252-8069549D4F0A}" destId="{FEAC7974-4462-4948-9F19-4D53C38CC88A}" srcOrd="0" destOrd="0" presId="urn:microsoft.com/office/officeart/2009/3/layout/HorizontalOrganizationChart"/>
    <dgm:cxn modelId="{5BC246BA-4536-484D-A81F-1DD08BD96359}" type="presParOf" srcId="{FEAC7974-4462-4948-9F19-4D53C38CC88A}" destId="{22C8BBC7-02FA-4EF0-899A-834C1FEE39E3}" srcOrd="0" destOrd="0" presId="urn:microsoft.com/office/officeart/2009/3/layout/HorizontalOrganizationChart"/>
    <dgm:cxn modelId="{CAEB5CFE-E822-724A-BC52-24D0A02614F9}" type="presParOf" srcId="{FEAC7974-4462-4948-9F19-4D53C38CC88A}" destId="{CBD704CC-8D6F-4C39-AFA6-3825EE74A965}" srcOrd="1" destOrd="0" presId="urn:microsoft.com/office/officeart/2009/3/layout/HorizontalOrganizationChart"/>
    <dgm:cxn modelId="{672EFB28-ECEE-9143-8DBC-0B7D26069722}" type="presParOf" srcId="{9441C830-A66B-4AFB-9252-8069549D4F0A}" destId="{C4FE27A9-6818-468D-8F72-5DEAE64958BC}" srcOrd="1" destOrd="0" presId="urn:microsoft.com/office/officeart/2009/3/layout/HorizontalOrganizationChart"/>
    <dgm:cxn modelId="{E1F4E5E1-E955-B14B-A9FD-A8960C8A309C}" type="presParOf" srcId="{9441C830-A66B-4AFB-9252-8069549D4F0A}" destId="{B9E24DCA-DEF6-41DD-8228-40542DF88903}" srcOrd="2" destOrd="0" presId="urn:microsoft.com/office/officeart/2009/3/layout/HorizontalOrganizationChart"/>
    <dgm:cxn modelId="{DFDBF0AB-CCB6-D04B-BEEB-F9E0A8ACDB26}" type="presParOf" srcId="{96876921-77F4-4E08-9148-E99125692808}" destId="{72A5A8A1-C34D-4CC9-B014-4EDC4C60B5CB}" srcOrd="2" destOrd="0" presId="urn:microsoft.com/office/officeart/2009/3/layout/HorizontalOrganizationChart"/>
    <dgm:cxn modelId="{40DC395D-B162-B649-AEBA-597D0C1ECF52}" type="presParOf" srcId="{96876921-77F4-4E08-9148-E99125692808}" destId="{99464D45-2B22-432F-8F6C-3394CEC310A7}" srcOrd="3" destOrd="0" presId="urn:microsoft.com/office/officeart/2009/3/layout/HorizontalOrganizationChart"/>
    <dgm:cxn modelId="{27176C24-E0DC-1440-88F2-3735A8825AF2}" type="presParOf" srcId="{99464D45-2B22-432F-8F6C-3394CEC310A7}" destId="{7EEFA05D-0146-474D-BB41-35A44BBAC0EB}" srcOrd="0" destOrd="0" presId="urn:microsoft.com/office/officeart/2009/3/layout/HorizontalOrganizationChart"/>
    <dgm:cxn modelId="{D3AD323A-E617-9543-AB33-FDF26F5BE814}" type="presParOf" srcId="{7EEFA05D-0146-474D-BB41-35A44BBAC0EB}" destId="{86A07B8D-FF15-4EFF-8681-05A46BF1E797}" srcOrd="0" destOrd="0" presId="urn:microsoft.com/office/officeart/2009/3/layout/HorizontalOrganizationChart"/>
    <dgm:cxn modelId="{A3BEA233-5E57-504B-9A93-EA2B51FFC30E}" type="presParOf" srcId="{7EEFA05D-0146-474D-BB41-35A44BBAC0EB}" destId="{A4529214-DB2D-4B21-8831-F60F2A376559}" srcOrd="1" destOrd="0" presId="urn:microsoft.com/office/officeart/2009/3/layout/HorizontalOrganizationChart"/>
    <dgm:cxn modelId="{B6A989F2-59AB-8A4B-ACD6-956C509B4F93}" type="presParOf" srcId="{99464D45-2B22-432F-8F6C-3394CEC310A7}" destId="{4C9D6515-EA4F-4DBF-A8FE-0711C70136B1}" srcOrd="1" destOrd="0" presId="urn:microsoft.com/office/officeart/2009/3/layout/HorizontalOrganizationChart"/>
    <dgm:cxn modelId="{7CF9BB31-ED31-AD43-A7CD-18ECE91ECBCC}" type="presParOf" srcId="{99464D45-2B22-432F-8F6C-3394CEC310A7}" destId="{686779DB-34D3-4F60-84B6-A35826FF3C2A}" srcOrd="2" destOrd="0" presId="urn:microsoft.com/office/officeart/2009/3/layout/HorizontalOrganizationChart"/>
    <dgm:cxn modelId="{3D596399-E25C-FB48-BC04-54A0FB1F322F}" type="presParOf" srcId="{96876921-77F4-4E08-9148-E99125692808}" destId="{73821A61-0ABB-1D4D-8DCD-F97FE7D81FC9}" srcOrd="4" destOrd="0" presId="urn:microsoft.com/office/officeart/2009/3/layout/HorizontalOrganizationChart"/>
    <dgm:cxn modelId="{A16F3156-1D7A-1744-8A95-22CC80ACCFE9}" type="presParOf" srcId="{96876921-77F4-4E08-9148-E99125692808}" destId="{4DC91AAE-E7A4-E24E-9CFA-203E6896E02F}" srcOrd="5" destOrd="0" presId="urn:microsoft.com/office/officeart/2009/3/layout/HorizontalOrganizationChart"/>
    <dgm:cxn modelId="{3A605A84-BEBE-CC47-9255-89C80FF7714C}" type="presParOf" srcId="{4DC91AAE-E7A4-E24E-9CFA-203E6896E02F}" destId="{081CCE30-1BCE-1545-86C6-D5CF2B7CF3FE}" srcOrd="0" destOrd="0" presId="urn:microsoft.com/office/officeart/2009/3/layout/HorizontalOrganizationChart"/>
    <dgm:cxn modelId="{3CA58D0E-58DE-2849-9F53-1A183AA0617D}" type="presParOf" srcId="{081CCE30-1BCE-1545-86C6-D5CF2B7CF3FE}" destId="{CC6E8072-697A-2940-B5D9-D92F590B4DDC}" srcOrd="0" destOrd="0" presId="urn:microsoft.com/office/officeart/2009/3/layout/HorizontalOrganizationChart"/>
    <dgm:cxn modelId="{5254FC80-06AF-DC47-AF37-7E682FB5A4A6}" type="presParOf" srcId="{081CCE30-1BCE-1545-86C6-D5CF2B7CF3FE}" destId="{02FEC923-11AD-544C-8A84-9705775E744A}" srcOrd="1" destOrd="0" presId="urn:microsoft.com/office/officeart/2009/3/layout/HorizontalOrganizationChart"/>
    <dgm:cxn modelId="{F03F84E2-E80B-C940-A9C3-4BE9F64C9A69}" type="presParOf" srcId="{4DC91AAE-E7A4-E24E-9CFA-203E6896E02F}" destId="{7AD6CB48-411D-A648-AFCB-1AF787D4B1A5}" srcOrd="1" destOrd="0" presId="urn:microsoft.com/office/officeart/2009/3/layout/HorizontalOrganizationChart"/>
    <dgm:cxn modelId="{7C568974-E758-9D4B-992A-1BAEA7B72793}" type="presParOf" srcId="{4DC91AAE-E7A4-E24E-9CFA-203E6896E02F}" destId="{379272A3-B15F-8F4B-BA40-7103408D88E5}" srcOrd="2" destOrd="0" presId="urn:microsoft.com/office/officeart/2009/3/layout/HorizontalOrganizationChart"/>
    <dgm:cxn modelId="{0AC8D5BC-45D4-2841-BC43-CA3FD9AEE998}" type="presParOf" srcId="{96876921-77F4-4E08-9148-E99125692808}" destId="{BA68C23C-2B47-744F-B1DA-41854D0B7C39}" srcOrd="6" destOrd="0" presId="urn:microsoft.com/office/officeart/2009/3/layout/HorizontalOrganizationChart"/>
    <dgm:cxn modelId="{75049B4F-5B6B-BD4B-AA26-2090E2074A66}" type="presParOf" srcId="{96876921-77F4-4E08-9148-E99125692808}" destId="{2B3E2BFC-F967-034A-A5E3-C06002E20777}" srcOrd="7" destOrd="0" presId="urn:microsoft.com/office/officeart/2009/3/layout/HorizontalOrganizationChart"/>
    <dgm:cxn modelId="{3480F60B-504F-FF4B-B3AC-E32B70429395}" type="presParOf" srcId="{2B3E2BFC-F967-034A-A5E3-C06002E20777}" destId="{D74D12A2-5200-9E42-8953-8296A18269D3}" srcOrd="0" destOrd="0" presId="urn:microsoft.com/office/officeart/2009/3/layout/HorizontalOrganizationChart"/>
    <dgm:cxn modelId="{059B3870-690D-6243-A890-9E9C8E8A61C0}" type="presParOf" srcId="{D74D12A2-5200-9E42-8953-8296A18269D3}" destId="{09A7EA09-2411-B546-BB06-90934CA8B042}" srcOrd="0" destOrd="0" presId="urn:microsoft.com/office/officeart/2009/3/layout/HorizontalOrganizationChart"/>
    <dgm:cxn modelId="{019333B2-57DA-9345-B8CC-D4AF23DDD84F}" type="presParOf" srcId="{D74D12A2-5200-9E42-8953-8296A18269D3}" destId="{0ABBA259-5F7D-CD4D-B15C-EE0AC6F4A002}" srcOrd="1" destOrd="0" presId="urn:microsoft.com/office/officeart/2009/3/layout/HorizontalOrganizationChart"/>
    <dgm:cxn modelId="{3F3EF93F-173A-F343-A149-EE9D89A331A8}" type="presParOf" srcId="{2B3E2BFC-F967-034A-A5E3-C06002E20777}" destId="{7E96D873-5776-9842-976A-0DD61AC90744}" srcOrd="1" destOrd="0" presId="urn:microsoft.com/office/officeart/2009/3/layout/HorizontalOrganizationChart"/>
    <dgm:cxn modelId="{492C44B3-D64D-2048-8208-7CF57718847B}" type="presParOf" srcId="{2B3E2BFC-F967-034A-A5E3-C06002E20777}" destId="{E8ECFB8A-6617-0F4A-854E-4D1F7772AE7C}" srcOrd="2" destOrd="0" presId="urn:microsoft.com/office/officeart/2009/3/layout/HorizontalOrganizationChart"/>
    <dgm:cxn modelId="{66F51AF9-4D6D-0A4D-A531-78236353B0D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D397A625-B491-D242-8DA0-3CF0DA8708FC}" type="presOf" srcId="{7638F483-EC40-4669-A117-0C6040B4A66B}" destId="{86A07B8D-FF15-4EFF-8681-05A46BF1E797}" srcOrd="0" destOrd="0" presId="urn:microsoft.com/office/officeart/2009/3/layout/HorizontalOrganizationChart"/>
    <dgm:cxn modelId="{83E9038F-6B4F-2944-ACBD-DDC4468AF348}"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AD507E3-0903-E747-9658-289892CDF952}" type="presOf" srcId="{57E64457-75B6-40DF-86BF-80888D7FBBC5}" destId="{72A5A8A1-C34D-4CC9-B014-4EDC4C60B5CB}" srcOrd="0" destOrd="0" presId="urn:microsoft.com/office/officeart/2009/3/layout/HorizontalOrganizationChart"/>
    <dgm:cxn modelId="{635E90C4-2672-5646-BAC1-1478A6F1862C}" type="presOf" srcId="{9AC2E227-803C-4016-BF2C-9291B6CAA290}" destId="{2A2AFDF2-2568-44F8-842C-3BFD70D9F2B1}" srcOrd="0" destOrd="0" presId="urn:microsoft.com/office/officeart/2009/3/layout/HorizontalOrganizationChart"/>
    <dgm:cxn modelId="{37857E47-C4E0-1F42-8FE5-A7C81388EA74}" type="presOf" srcId="{7638F483-EC40-4669-A117-0C6040B4A66B}" destId="{A4529214-DB2D-4B21-8831-F60F2A376559}" srcOrd="1" destOrd="0" presId="urn:microsoft.com/office/officeart/2009/3/layout/HorizontalOrganizationChart"/>
    <dgm:cxn modelId="{A0DBE44F-94EC-DA40-8249-730522AAB3DC}" type="presOf" srcId="{58970FA3-5E79-C244-BFE7-62E62AF89508}" destId="{73821A61-0ABB-1D4D-8DCD-F97FE7D81FC9}" srcOrd="0" destOrd="0" presId="urn:microsoft.com/office/officeart/2009/3/layout/HorizontalOrganizationChart"/>
    <dgm:cxn modelId="{AD1150F1-0789-0945-81B6-D4EFD0DD77DE}" type="presOf" srcId="{ED6215E8-11D7-5540-8426-AD80D9B337AA}" destId="{CC6E8072-697A-2940-B5D9-D92F590B4DDC}" srcOrd="0" destOrd="0" presId="urn:microsoft.com/office/officeart/2009/3/layout/HorizontalOrganizationChart"/>
    <dgm:cxn modelId="{C056FA63-C740-954E-BE2E-A205D0E1F3FF}" type="presOf" srcId="{F55A7578-96C7-404E-89C1-066DAAFE6676}" destId="{BA68C23C-2B47-744F-B1DA-41854D0B7C39}" srcOrd="0" destOrd="0" presId="urn:microsoft.com/office/officeart/2009/3/layout/HorizontalOrganizationChart"/>
    <dgm:cxn modelId="{C6DC8E55-776E-1948-A187-189EDA50159C}" type="presOf" srcId="{3FA44A42-E0AE-412C-8071-9A37D30DD567}" destId="{CBD704CC-8D6F-4C39-AFA6-3825EE74A965}" srcOrd="1" destOrd="0" presId="urn:microsoft.com/office/officeart/2009/3/layout/HorizontalOrganizationChart"/>
    <dgm:cxn modelId="{A194804E-C9AD-BF43-83E3-4215F0225CC4}" type="presOf" srcId="{3FA44A42-E0AE-412C-8071-9A37D30DD567}" destId="{22C8BBC7-02FA-4EF0-899A-834C1FEE39E3}" srcOrd="0" destOrd="0" presId="urn:microsoft.com/office/officeart/2009/3/layout/HorizontalOrganizationChart"/>
    <dgm:cxn modelId="{9A30D3E4-0654-8446-9258-9B9EE1BB5A9D}" type="presOf" srcId="{ED6215E8-11D7-5540-8426-AD80D9B337AA}" destId="{02FEC923-11AD-544C-8A84-9705775E744A}" srcOrd="1" destOrd="0" presId="urn:microsoft.com/office/officeart/2009/3/layout/HorizontalOrganizationChart"/>
    <dgm:cxn modelId="{CE560C6A-70C5-6D43-BBD1-4F18284893CA}" type="presOf" srcId="{E2369F6E-DA59-4F6E-BD69-6CAA013A82BE}" destId="{CD82D2C2-9EF5-4CA0-9CEE-9265A38A1F4A}" srcOrd="0" destOrd="0" presId="urn:microsoft.com/office/officeart/2009/3/layout/HorizontalOrganizationChart"/>
    <dgm:cxn modelId="{E7823B28-0F5A-DE47-914A-10D32E550B6E}" type="presOf" srcId="{9AC2E227-803C-4016-BF2C-9291B6CAA290}" destId="{9CD41DA5-A8A9-4189-B933-DCF665F7DF2D}" srcOrd="1" destOrd="0" presId="urn:microsoft.com/office/officeart/2009/3/layout/HorizontalOrganizationChart"/>
    <dgm:cxn modelId="{1A19951B-40E0-3D4F-9418-E5E396B1E7BD}" type="presOf" srcId="{B6B75906-63E1-9E40-A506-B7C41293A4D6}" destId="{09A7EA09-2411-B546-BB06-90934CA8B042}" srcOrd="0" destOrd="0" presId="urn:microsoft.com/office/officeart/2009/3/layout/HorizontalOrganizationChart"/>
    <dgm:cxn modelId="{E5F86E36-CB3C-674F-A830-3FF7D61E97BA}" srcId="{9AC2E227-803C-4016-BF2C-9291B6CAA290}" destId="{ED6215E8-11D7-5540-8426-AD80D9B337AA}" srcOrd="2" destOrd="0" parTransId="{58970FA3-5E79-C244-BFE7-62E62AF89508}" sibTransId="{A45549AB-F3C4-214B-B397-799A59956A99}"/>
    <dgm:cxn modelId="{F91A8EEF-8D30-4A44-83CB-C136D00274CB}" type="presOf" srcId="{B6B75906-63E1-9E40-A506-B7C41293A4D6}" destId="{0ABBA259-5F7D-CD4D-B15C-EE0AC6F4A002}" srcOrd="1"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99EAF0CC-5B35-8C41-B7F8-0C21A9CF9B67}" type="presParOf" srcId="{18DB143D-9E27-4E02-AFA5-F665953CBC10}" destId="{07E01157-B979-4F6B-B892-75DB2A2B8B0F}" srcOrd="0" destOrd="0" presId="urn:microsoft.com/office/officeart/2009/3/layout/HorizontalOrganizationChart"/>
    <dgm:cxn modelId="{6309A421-72A6-BF4B-8763-3B187F1A7DFA}" type="presParOf" srcId="{07E01157-B979-4F6B-B892-75DB2A2B8B0F}" destId="{F686C23F-604E-4653-B2CB-27DBB6BED631}" srcOrd="0" destOrd="0" presId="urn:microsoft.com/office/officeart/2009/3/layout/HorizontalOrganizationChart"/>
    <dgm:cxn modelId="{8EE55B41-34C3-ED45-A9CB-181971D20807}" type="presParOf" srcId="{F686C23F-604E-4653-B2CB-27DBB6BED631}" destId="{2A2AFDF2-2568-44F8-842C-3BFD70D9F2B1}" srcOrd="0" destOrd="0" presId="urn:microsoft.com/office/officeart/2009/3/layout/HorizontalOrganizationChart"/>
    <dgm:cxn modelId="{27321DC7-0AC8-5945-828F-6AAB3CF3D40E}" type="presParOf" srcId="{F686C23F-604E-4653-B2CB-27DBB6BED631}" destId="{9CD41DA5-A8A9-4189-B933-DCF665F7DF2D}" srcOrd="1" destOrd="0" presId="urn:microsoft.com/office/officeart/2009/3/layout/HorizontalOrganizationChart"/>
    <dgm:cxn modelId="{B884BB0A-846C-0A4F-86DF-8252EB9CBFFA}" type="presParOf" srcId="{07E01157-B979-4F6B-B892-75DB2A2B8B0F}" destId="{96876921-77F4-4E08-9148-E99125692808}" srcOrd="1" destOrd="0" presId="urn:microsoft.com/office/officeart/2009/3/layout/HorizontalOrganizationChart"/>
    <dgm:cxn modelId="{9E1336B6-181E-CA49-9C79-76F8FFCFDFEC}" type="presParOf" srcId="{96876921-77F4-4E08-9148-E99125692808}" destId="{CD82D2C2-9EF5-4CA0-9CEE-9265A38A1F4A}" srcOrd="0" destOrd="0" presId="urn:microsoft.com/office/officeart/2009/3/layout/HorizontalOrganizationChart"/>
    <dgm:cxn modelId="{E1787F6F-0A3B-0447-8799-03C7AB24569C}" type="presParOf" srcId="{96876921-77F4-4E08-9148-E99125692808}" destId="{9441C830-A66B-4AFB-9252-8069549D4F0A}" srcOrd="1" destOrd="0" presId="urn:microsoft.com/office/officeart/2009/3/layout/HorizontalOrganizationChart"/>
    <dgm:cxn modelId="{E1198798-C368-B447-8F5D-0E17B54DCB2B}" type="presParOf" srcId="{9441C830-A66B-4AFB-9252-8069549D4F0A}" destId="{FEAC7974-4462-4948-9F19-4D53C38CC88A}" srcOrd="0" destOrd="0" presId="urn:microsoft.com/office/officeart/2009/3/layout/HorizontalOrganizationChart"/>
    <dgm:cxn modelId="{759EA45B-F290-314C-B03C-F7349F9ED37B}" type="presParOf" srcId="{FEAC7974-4462-4948-9F19-4D53C38CC88A}" destId="{22C8BBC7-02FA-4EF0-899A-834C1FEE39E3}" srcOrd="0" destOrd="0" presId="urn:microsoft.com/office/officeart/2009/3/layout/HorizontalOrganizationChart"/>
    <dgm:cxn modelId="{0964D320-7C78-FF47-A9C2-FE621A268E1E}" type="presParOf" srcId="{FEAC7974-4462-4948-9F19-4D53C38CC88A}" destId="{CBD704CC-8D6F-4C39-AFA6-3825EE74A965}" srcOrd="1" destOrd="0" presId="urn:microsoft.com/office/officeart/2009/3/layout/HorizontalOrganizationChart"/>
    <dgm:cxn modelId="{39CF2037-0C96-CA4E-93D9-4FEE0912A8CA}" type="presParOf" srcId="{9441C830-A66B-4AFB-9252-8069549D4F0A}" destId="{C4FE27A9-6818-468D-8F72-5DEAE64958BC}" srcOrd="1" destOrd="0" presId="urn:microsoft.com/office/officeart/2009/3/layout/HorizontalOrganizationChart"/>
    <dgm:cxn modelId="{891259E8-C94F-EE49-97B8-DBB08EC0DEDC}" type="presParOf" srcId="{9441C830-A66B-4AFB-9252-8069549D4F0A}" destId="{B9E24DCA-DEF6-41DD-8228-40542DF88903}" srcOrd="2" destOrd="0" presId="urn:microsoft.com/office/officeart/2009/3/layout/HorizontalOrganizationChart"/>
    <dgm:cxn modelId="{35526310-4ACD-204A-8269-91A330CDBE45}" type="presParOf" srcId="{96876921-77F4-4E08-9148-E99125692808}" destId="{72A5A8A1-C34D-4CC9-B014-4EDC4C60B5CB}" srcOrd="2" destOrd="0" presId="urn:microsoft.com/office/officeart/2009/3/layout/HorizontalOrganizationChart"/>
    <dgm:cxn modelId="{7279030C-139E-0841-9216-D9361283A058}" type="presParOf" srcId="{96876921-77F4-4E08-9148-E99125692808}" destId="{99464D45-2B22-432F-8F6C-3394CEC310A7}" srcOrd="3" destOrd="0" presId="urn:microsoft.com/office/officeart/2009/3/layout/HorizontalOrganizationChart"/>
    <dgm:cxn modelId="{96EB19E4-3FB8-D243-851E-AF70E379EC77}" type="presParOf" srcId="{99464D45-2B22-432F-8F6C-3394CEC310A7}" destId="{7EEFA05D-0146-474D-BB41-35A44BBAC0EB}" srcOrd="0" destOrd="0" presId="urn:microsoft.com/office/officeart/2009/3/layout/HorizontalOrganizationChart"/>
    <dgm:cxn modelId="{B949EEFB-707C-0B42-ADD5-7EC27D4C30B5}" type="presParOf" srcId="{7EEFA05D-0146-474D-BB41-35A44BBAC0EB}" destId="{86A07B8D-FF15-4EFF-8681-05A46BF1E797}" srcOrd="0" destOrd="0" presId="urn:microsoft.com/office/officeart/2009/3/layout/HorizontalOrganizationChart"/>
    <dgm:cxn modelId="{81264467-C620-E645-840E-4A772943AD5A}" type="presParOf" srcId="{7EEFA05D-0146-474D-BB41-35A44BBAC0EB}" destId="{A4529214-DB2D-4B21-8831-F60F2A376559}" srcOrd="1" destOrd="0" presId="urn:microsoft.com/office/officeart/2009/3/layout/HorizontalOrganizationChart"/>
    <dgm:cxn modelId="{7DF2D951-1A85-E440-8BDC-6E0392234200}" type="presParOf" srcId="{99464D45-2B22-432F-8F6C-3394CEC310A7}" destId="{4C9D6515-EA4F-4DBF-A8FE-0711C70136B1}" srcOrd="1" destOrd="0" presId="urn:microsoft.com/office/officeart/2009/3/layout/HorizontalOrganizationChart"/>
    <dgm:cxn modelId="{C4951A71-F575-2942-8FB8-FBACC05A275B}" type="presParOf" srcId="{99464D45-2B22-432F-8F6C-3394CEC310A7}" destId="{686779DB-34D3-4F60-84B6-A35826FF3C2A}" srcOrd="2" destOrd="0" presId="urn:microsoft.com/office/officeart/2009/3/layout/HorizontalOrganizationChart"/>
    <dgm:cxn modelId="{0360833A-9AB3-A84C-A967-ADA6FC3231FC}" type="presParOf" srcId="{96876921-77F4-4E08-9148-E99125692808}" destId="{73821A61-0ABB-1D4D-8DCD-F97FE7D81FC9}" srcOrd="4" destOrd="0" presId="urn:microsoft.com/office/officeart/2009/3/layout/HorizontalOrganizationChart"/>
    <dgm:cxn modelId="{67D64BE1-0DDF-BC4B-B9D8-56BABFD5A05F}" type="presParOf" srcId="{96876921-77F4-4E08-9148-E99125692808}" destId="{4DC91AAE-E7A4-E24E-9CFA-203E6896E02F}" srcOrd="5" destOrd="0" presId="urn:microsoft.com/office/officeart/2009/3/layout/HorizontalOrganizationChart"/>
    <dgm:cxn modelId="{7B5FB3EC-D205-7647-B3DE-4564FAEFC391}" type="presParOf" srcId="{4DC91AAE-E7A4-E24E-9CFA-203E6896E02F}" destId="{081CCE30-1BCE-1545-86C6-D5CF2B7CF3FE}" srcOrd="0" destOrd="0" presId="urn:microsoft.com/office/officeart/2009/3/layout/HorizontalOrganizationChart"/>
    <dgm:cxn modelId="{217F732D-8DC7-FD45-9AC9-91FB780E88D7}" type="presParOf" srcId="{081CCE30-1BCE-1545-86C6-D5CF2B7CF3FE}" destId="{CC6E8072-697A-2940-B5D9-D92F590B4DDC}" srcOrd="0" destOrd="0" presId="urn:microsoft.com/office/officeart/2009/3/layout/HorizontalOrganizationChart"/>
    <dgm:cxn modelId="{95A44E71-0F1C-1F41-B5E6-4B57D95654EA}" type="presParOf" srcId="{081CCE30-1BCE-1545-86C6-D5CF2B7CF3FE}" destId="{02FEC923-11AD-544C-8A84-9705775E744A}" srcOrd="1" destOrd="0" presId="urn:microsoft.com/office/officeart/2009/3/layout/HorizontalOrganizationChart"/>
    <dgm:cxn modelId="{4B02DA8F-9A2A-9E4C-B764-4AB9F1F9C754}" type="presParOf" srcId="{4DC91AAE-E7A4-E24E-9CFA-203E6896E02F}" destId="{7AD6CB48-411D-A648-AFCB-1AF787D4B1A5}" srcOrd="1" destOrd="0" presId="urn:microsoft.com/office/officeart/2009/3/layout/HorizontalOrganizationChart"/>
    <dgm:cxn modelId="{7B9BF401-CF23-974C-BBCE-9BE8AAC97269}" type="presParOf" srcId="{4DC91AAE-E7A4-E24E-9CFA-203E6896E02F}" destId="{379272A3-B15F-8F4B-BA40-7103408D88E5}" srcOrd="2" destOrd="0" presId="urn:microsoft.com/office/officeart/2009/3/layout/HorizontalOrganizationChart"/>
    <dgm:cxn modelId="{39D9389C-266A-A240-83FB-4797CE73699D}" type="presParOf" srcId="{96876921-77F4-4E08-9148-E99125692808}" destId="{BA68C23C-2B47-744F-B1DA-41854D0B7C39}" srcOrd="6" destOrd="0" presId="urn:microsoft.com/office/officeart/2009/3/layout/HorizontalOrganizationChart"/>
    <dgm:cxn modelId="{280A8FAA-AD4C-A049-AA62-EFC7F4E41196}" type="presParOf" srcId="{96876921-77F4-4E08-9148-E99125692808}" destId="{2B3E2BFC-F967-034A-A5E3-C06002E20777}" srcOrd="7" destOrd="0" presId="urn:microsoft.com/office/officeart/2009/3/layout/HorizontalOrganizationChart"/>
    <dgm:cxn modelId="{50ACFB37-D672-1B47-9D18-FB0CAAA13842}" type="presParOf" srcId="{2B3E2BFC-F967-034A-A5E3-C06002E20777}" destId="{D74D12A2-5200-9E42-8953-8296A18269D3}" srcOrd="0" destOrd="0" presId="urn:microsoft.com/office/officeart/2009/3/layout/HorizontalOrganizationChart"/>
    <dgm:cxn modelId="{A6314BF2-9806-E946-AA28-36D3F1437628}" type="presParOf" srcId="{D74D12A2-5200-9E42-8953-8296A18269D3}" destId="{09A7EA09-2411-B546-BB06-90934CA8B042}" srcOrd="0" destOrd="0" presId="urn:microsoft.com/office/officeart/2009/3/layout/HorizontalOrganizationChart"/>
    <dgm:cxn modelId="{2DF161DA-DFE7-E044-875F-73BB8F0894FC}" type="presParOf" srcId="{D74D12A2-5200-9E42-8953-8296A18269D3}" destId="{0ABBA259-5F7D-CD4D-B15C-EE0AC6F4A002}" srcOrd="1" destOrd="0" presId="urn:microsoft.com/office/officeart/2009/3/layout/HorizontalOrganizationChart"/>
    <dgm:cxn modelId="{81042E60-FB2C-984C-AE60-629AF46A8362}" type="presParOf" srcId="{2B3E2BFC-F967-034A-A5E3-C06002E20777}" destId="{7E96D873-5776-9842-976A-0DD61AC90744}" srcOrd="1" destOrd="0" presId="urn:microsoft.com/office/officeart/2009/3/layout/HorizontalOrganizationChart"/>
    <dgm:cxn modelId="{0A03DC31-5D62-0540-8E43-B8EA45038D2F}" type="presParOf" srcId="{2B3E2BFC-F967-034A-A5E3-C06002E20777}" destId="{E8ECFB8A-6617-0F4A-854E-4D1F7772AE7C}" srcOrd="2" destOrd="0" presId="urn:microsoft.com/office/officeart/2009/3/layout/HorizontalOrganizationChart"/>
    <dgm:cxn modelId="{54F2F615-D69B-9F48-A13B-2403CFCB445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65C8117C-29CA-D346-A4DA-BC9D2CF782BC}" type="presOf" srcId="{7638F483-EC40-4669-A117-0C6040B4A66B}" destId="{A4529214-DB2D-4B21-8831-F60F2A376559}" srcOrd="1" destOrd="0" presId="urn:microsoft.com/office/officeart/2009/3/layout/HorizontalOrganizationChart"/>
    <dgm:cxn modelId="{259165B5-4FD3-B245-95BA-0EE9ACEF745D}" type="presOf" srcId="{57E64457-75B6-40DF-86BF-80888D7FBBC5}" destId="{72A5A8A1-C34D-4CC9-B014-4EDC4C60B5CB}" srcOrd="0" destOrd="0" presId="urn:microsoft.com/office/officeart/2009/3/layout/HorizontalOrganizationChart"/>
    <dgm:cxn modelId="{204590C8-9331-0246-B50A-9240FB3B0B43}"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817BE12-AAEF-E146-91CA-073DCDDCE74B}" type="presOf" srcId="{ED6215E8-11D7-5540-8426-AD80D9B337AA}" destId="{02FEC923-11AD-544C-8A84-9705775E744A}" srcOrd="1" destOrd="0" presId="urn:microsoft.com/office/officeart/2009/3/layout/HorizontalOrganizationChart"/>
    <dgm:cxn modelId="{F650B78A-4E64-2343-8043-2484196145C3}" type="presOf" srcId="{3FA44A42-E0AE-412C-8071-9A37D30DD567}" destId="{22C8BBC7-02FA-4EF0-899A-834C1FEE39E3}" srcOrd="0" destOrd="0" presId="urn:microsoft.com/office/officeart/2009/3/layout/HorizontalOrganizationChart"/>
    <dgm:cxn modelId="{D7312EB6-DAAD-0E4C-8B1C-372DE4B56BEB}" type="presOf" srcId="{E2369F6E-DA59-4F6E-BD69-6CAA013A82BE}" destId="{CD82D2C2-9EF5-4CA0-9CEE-9265A38A1F4A}" srcOrd="0"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AE4FE8E6-2F85-964C-81E5-64EF65785C4A}" type="presOf" srcId="{B6B75906-63E1-9E40-A506-B7C41293A4D6}" destId="{0ABBA259-5F7D-CD4D-B15C-EE0AC6F4A002}" srcOrd="1" destOrd="0" presId="urn:microsoft.com/office/officeart/2009/3/layout/HorizontalOrganizationChart"/>
    <dgm:cxn modelId="{5F6D23D3-6807-7342-9E1E-411CFF5A3F78}" type="presOf" srcId="{B6B75906-63E1-9E40-A506-B7C41293A4D6}" destId="{09A7EA09-2411-B546-BB06-90934CA8B042}" srcOrd="0" destOrd="0" presId="urn:microsoft.com/office/officeart/2009/3/layout/HorizontalOrganizationChart"/>
    <dgm:cxn modelId="{ECA8AC5E-E1E1-9445-9D9F-79F723A7C6A9}" type="presOf" srcId="{ED6215E8-11D7-5540-8426-AD80D9B337AA}" destId="{CC6E8072-697A-2940-B5D9-D92F590B4DDC}" srcOrd="0" destOrd="0" presId="urn:microsoft.com/office/officeart/2009/3/layout/HorizontalOrganizationChart"/>
    <dgm:cxn modelId="{6F061B0A-48AC-3F4E-957F-D5036F9C33FB}" type="presOf" srcId="{7638F483-EC40-4669-A117-0C6040B4A66B}" destId="{86A07B8D-FF15-4EFF-8681-05A46BF1E797}" srcOrd="0" destOrd="0" presId="urn:microsoft.com/office/officeart/2009/3/layout/HorizontalOrganizationChart"/>
    <dgm:cxn modelId="{F7013028-AED9-8747-A8E8-D8F46DC86C7C}" type="presOf" srcId="{58970FA3-5E79-C244-BFE7-62E62AF89508}" destId="{73821A61-0ABB-1D4D-8DCD-F97FE7D81FC9}" srcOrd="0" destOrd="0" presId="urn:microsoft.com/office/officeart/2009/3/layout/HorizontalOrganizationChart"/>
    <dgm:cxn modelId="{78C09F97-FFA7-4943-B51A-069B3FBA9FCA}" type="presOf" srcId="{F55A7578-96C7-404E-89C1-066DAAFE6676}" destId="{BA68C23C-2B47-744F-B1DA-41854D0B7C39}"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FE91808-D377-ED4C-B3CE-144604E4F112}" type="presOf" srcId="{3FA44A42-E0AE-412C-8071-9A37D30DD567}" destId="{CBD704CC-8D6F-4C39-AFA6-3825EE74A965}" srcOrd="1" destOrd="0" presId="urn:microsoft.com/office/officeart/2009/3/layout/HorizontalOrganizationChart"/>
    <dgm:cxn modelId="{76B45C07-A78B-1745-A736-D1A28005B385}" type="presOf" srcId="{9AC2E227-803C-4016-BF2C-9291B6CAA290}" destId="{2A2AFDF2-2568-44F8-842C-3BFD70D9F2B1}" srcOrd="0" destOrd="0" presId="urn:microsoft.com/office/officeart/2009/3/layout/HorizontalOrganizationChart"/>
    <dgm:cxn modelId="{E0B06A13-57DF-A24C-A9E7-C1D7F64D3A92}"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2A91A2DC-6CA6-C449-93B5-6483EF1607F3}" type="presParOf" srcId="{18DB143D-9E27-4E02-AFA5-F665953CBC10}" destId="{07E01157-B979-4F6B-B892-75DB2A2B8B0F}" srcOrd="0" destOrd="0" presId="urn:microsoft.com/office/officeart/2009/3/layout/HorizontalOrganizationChart"/>
    <dgm:cxn modelId="{AC14BC3C-E295-E74F-AEA0-C9F2EAB9BE00}" type="presParOf" srcId="{07E01157-B979-4F6B-B892-75DB2A2B8B0F}" destId="{F686C23F-604E-4653-B2CB-27DBB6BED631}" srcOrd="0" destOrd="0" presId="urn:microsoft.com/office/officeart/2009/3/layout/HorizontalOrganizationChart"/>
    <dgm:cxn modelId="{9AEB737A-87C8-5A4B-8564-5525D779B277}" type="presParOf" srcId="{F686C23F-604E-4653-B2CB-27DBB6BED631}" destId="{2A2AFDF2-2568-44F8-842C-3BFD70D9F2B1}" srcOrd="0" destOrd="0" presId="urn:microsoft.com/office/officeart/2009/3/layout/HorizontalOrganizationChart"/>
    <dgm:cxn modelId="{0F4F6EBF-9F62-8E46-92FC-59F1C02F8B58}" type="presParOf" srcId="{F686C23F-604E-4653-B2CB-27DBB6BED631}" destId="{9CD41DA5-A8A9-4189-B933-DCF665F7DF2D}" srcOrd="1" destOrd="0" presId="urn:microsoft.com/office/officeart/2009/3/layout/HorizontalOrganizationChart"/>
    <dgm:cxn modelId="{F44531A3-CD52-1447-90F9-3BC1E7BB9366}" type="presParOf" srcId="{07E01157-B979-4F6B-B892-75DB2A2B8B0F}" destId="{96876921-77F4-4E08-9148-E99125692808}" srcOrd="1" destOrd="0" presId="urn:microsoft.com/office/officeart/2009/3/layout/HorizontalOrganizationChart"/>
    <dgm:cxn modelId="{45974BE8-7EA1-844B-A143-E17198897E46}" type="presParOf" srcId="{96876921-77F4-4E08-9148-E99125692808}" destId="{CD82D2C2-9EF5-4CA0-9CEE-9265A38A1F4A}" srcOrd="0" destOrd="0" presId="urn:microsoft.com/office/officeart/2009/3/layout/HorizontalOrganizationChart"/>
    <dgm:cxn modelId="{18F0D268-2CE0-6A42-80AA-F3E0FA234ABF}" type="presParOf" srcId="{96876921-77F4-4E08-9148-E99125692808}" destId="{9441C830-A66B-4AFB-9252-8069549D4F0A}" srcOrd="1" destOrd="0" presId="urn:microsoft.com/office/officeart/2009/3/layout/HorizontalOrganizationChart"/>
    <dgm:cxn modelId="{CB5A2A9A-9F9D-1143-844E-C6DBA4A11FBB}" type="presParOf" srcId="{9441C830-A66B-4AFB-9252-8069549D4F0A}" destId="{FEAC7974-4462-4948-9F19-4D53C38CC88A}" srcOrd="0" destOrd="0" presId="urn:microsoft.com/office/officeart/2009/3/layout/HorizontalOrganizationChart"/>
    <dgm:cxn modelId="{9C0B2F1C-C20F-AD4F-92A9-E24F22914A54}" type="presParOf" srcId="{FEAC7974-4462-4948-9F19-4D53C38CC88A}" destId="{22C8BBC7-02FA-4EF0-899A-834C1FEE39E3}" srcOrd="0" destOrd="0" presId="urn:microsoft.com/office/officeart/2009/3/layout/HorizontalOrganizationChart"/>
    <dgm:cxn modelId="{F76E808A-BAC0-F74A-B386-9D3C8727325B}" type="presParOf" srcId="{FEAC7974-4462-4948-9F19-4D53C38CC88A}" destId="{CBD704CC-8D6F-4C39-AFA6-3825EE74A965}" srcOrd="1" destOrd="0" presId="urn:microsoft.com/office/officeart/2009/3/layout/HorizontalOrganizationChart"/>
    <dgm:cxn modelId="{21E0694A-CA8F-CF48-AE4C-D998C3AFFDEE}" type="presParOf" srcId="{9441C830-A66B-4AFB-9252-8069549D4F0A}" destId="{C4FE27A9-6818-468D-8F72-5DEAE64958BC}" srcOrd="1" destOrd="0" presId="urn:microsoft.com/office/officeart/2009/3/layout/HorizontalOrganizationChart"/>
    <dgm:cxn modelId="{483BA150-1ED6-754B-9173-41CC0923D374}" type="presParOf" srcId="{9441C830-A66B-4AFB-9252-8069549D4F0A}" destId="{B9E24DCA-DEF6-41DD-8228-40542DF88903}" srcOrd="2" destOrd="0" presId="urn:microsoft.com/office/officeart/2009/3/layout/HorizontalOrganizationChart"/>
    <dgm:cxn modelId="{2CF6F3D1-BC73-A045-9A7E-0F6724A40A7C}" type="presParOf" srcId="{96876921-77F4-4E08-9148-E99125692808}" destId="{72A5A8A1-C34D-4CC9-B014-4EDC4C60B5CB}" srcOrd="2" destOrd="0" presId="urn:microsoft.com/office/officeart/2009/3/layout/HorizontalOrganizationChart"/>
    <dgm:cxn modelId="{FFE0CEF4-933B-6549-8D19-49755482D9B3}" type="presParOf" srcId="{96876921-77F4-4E08-9148-E99125692808}" destId="{99464D45-2B22-432F-8F6C-3394CEC310A7}" srcOrd="3" destOrd="0" presId="urn:microsoft.com/office/officeart/2009/3/layout/HorizontalOrganizationChart"/>
    <dgm:cxn modelId="{4944855D-86AE-F848-91AC-C9B51451AE6F}" type="presParOf" srcId="{99464D45-2B22-432F-8F6C-3394CEC310A7}" destId="{7EEFA05D-0146-474D-BB41-35A44BBAC0EB}" srcOrd="0" destOrd="0" presId="urn:microsoft.com/office/officeart/2009/3/layout/HorizontalOrganizationChart"/>
    <dgm:cxn modelId="{4E9154B5-75D9-7043-A5F1-6A1F86A76D70}" type="presParOf" srcId="{7EEFA05D-0146-474D-BB41-35A44BBAC0EB}" destId="{86A07B8D-FF15-4EFF-8681-05A46BF1E797}" srcOrd="0" destOrd="0" presId="urn:microsoft.com/office/officeart/2009/3/layout/HorizontalOrganizationChart"/>
    <dgm:cxn modelId="{3CDFC10D-47C4-E149-9D97-82BA2A5000A0}" type="presParOf" srcId="{7EEFA05D-0146-474D-BB41-35A44BBAC0EB}" destId="{A4529214-DB2D-4B21-8831-F60F2A376559}" srcOrd="1" destOrd="0" presId="urn:microsoft.com/office/officeart/2009/3/layout/HorizontalOrganizationChart"/>
    <dgm:cxn modelId="{D819E719-FE32-714F-BFE4-86DE8CD7DBFC}" type="presParOf" srcId="{99464D45-2B22-432F-8F6C-3394CEC310A7}" destId="{4C9D6515-EA4F-4DBF-A8FE-0711C70136B1}" srcOrd="1" destOrd="0" presId="urn:microsoft.com/office/officeart/2009/3/layout/HorizontalOrganizationChart"/>
    <dgm:cxn modelId="{BCE9A9E1-5120-444D-99F3-31693BCA493A}" type="presParOf" srcId="{99464D45-2B22-432F-8F6C-3394CEC310A7}" destId="{686779DB-34D3-4F60-84B6-A35826FF3C2A}" srcOrd="2" destOrd="0" presId="urn:microsoft.com/office/officeart/2009/3/layout/HorizontalOrganizationChart"/>
    <dgm:cxn modelId="{926F6733-D4F8-F64A-9180-287955E1DC21}" type="presParOf" srcId="{96876921-77F4-4E08-9148-E99125692808}" destId="{73821A61-0ABB-1D4D-8DCD-F97FE7D81FC9}" srcOrd="4" destOrd="0" presId="urn:microsoft.com/office/officeart/2009/3/layout/HorizontalOrganizationChart"/>
    <dgm:cxn modelId="{1749F75E-D1E2-704D-8B6B-FDF6E1CC59F6}" type="presParOf" srcId="{96876921-77F4-4E08-9148-E99125692808}" destId="{4DC91AAE-E7A4-E24E-9CFA-203E6896E02F}" srcOrd="5" destOrd="0" presId="urn:microsoft.com/office/officeart/2009/3/layout/HorizontalOrganizationChart"/>
    <dgm:cxn modelId="{ED292220-DE98-524A-811A-94CC76758D04}" type="presParOf" srcId="{4DC91AAE-E7A4-E24E-9CFA-203E6896E02F}" destId="{081CCE30-1BCE-1545-86C6-D5CF2B7CF3FE}" srcOrd="0" destOrd="0" presId="urn:microsoft.com/office/officeart/2009/3/layout/HorizontalOrganizationChart"/>
    <dgm:cxn modelId="{BC6D160F-23F9-BA45-A21E-7F5AC6138C84}" type="presParOf" srcId="{081CCE30-1BCE-1545-86C6-D5CF2B7CF3FE}" destId="{CC6E8072-697A-2940-B5D9-D92F590B4DDC}" srcOrd="0" destOrd="0" presId="urn:microsoft.com/office/officeart/2009/3/layout/HorizontalOrganizationChart"/>
    <dgm:cxn modelId="{96A58C76-B566-4F48-A5F2-EDEDDCB418B9}" type="presParOf" srcId="{081CCE30-1BCE-1545-86C6-D5CF2B7CF3FE}" destId="{02FEC923-11AD-544C-8A84-9705775E744A}" srcOrd="1" destOrd="0" presId="urn:microsoft.com/office/officeart/2009/3/layout/HorizontalOrganizationChart"/>
    <dgm:cxn modelId="{51047726-CDFE-FB47-863F-FAD0C0ECBC5F}" type="presParOf" srcId="{4DC91AAE-E7A4-E24E-9CFA-203E6896E02F}" destId="{7AD6CB48-411D-A648-AFCB-1AF787D4B1A5}" srcOrd="1" destOrd="0" presId="urn:microsoft.com/office/officeart/2009/3/layout/HorizontalOrganizationChart"/>
    <dgm:cxn modelId="{04A49AFF-E0FD-674E-9E4C-AD0158CAD8CE}" type="presParOf" srcId="{4DC91AAE-E7A4-E24E-9CFA-203E6896E02F}" destId="{379272A3-B15F-8F4B-BA40-7103408D88E5}" srcOrd="2" destOrd="0" presId="urn:microsoft.com/office/officeart/2009/3/layout/HorizontalOrganizationChart"/>
    <dgm:cxn modelId="{D4D791DD-AAF8-EB46-ADEC-C407FED75C9D}" type="presParOf" srcId="{96876921-77F4-4E08-9148-E99125692808}" destId="{BA68C23C-2B47-744F-B1DA-41854D0B7C39}" srcOrd="6" destOrd="0" presId="urn:microsoft.com/office/officeart/2009/3/layout/HorizontalOrganizationChart"/>
    <dgm:cxn modelId="{B1EC098A-A2BA-AD48-AE77-5BC5BABCA0D3}" type="presParOf" srcId="{96876921-77F4-4E08-9148-E99125692808}" destId="{2B3E2BFC-F967-034A-A5E3-C06002E20777}" srcOrd="7" destOrd="0" presId="urn:microsoft.com/office/officeart/2009/3/layout/HorizontalOrganizationChart"/>
    <dgm:cxn modelId="{C76EF526-DA97-1C46-94C5-7A423CC4A18F}" type="presParOf" srcId="{2B3E2BFC-F967-034A-A5E3-C06002E20777}" destId="{D74D12A2-5200-9E42-8953-8296A18269D3}" srcOrd="0" destOrd="0" presId="urn:microsoft.com/office/officeart/2009/3/layout/HorizontalOrganizationChart"/>
    <dgm:cxn modelId="{F149AEC3-BA64-CD40-89D3-66CB56A60E47}" type="presParOf" srcId="{D74D12A2-5200-9E42-8953-8296A18269D3}" destId="{09A7EA09-2411-B546-BB06-90934CA8B042}" srcOrd="0" destOrd="0" presId="urn:microsoft.com/office/officeart/2009/3/layout/HorizontalOrganizationChart"/>
    <dgm:cxn modelId="{80B6A401-8462-8345-96D1-9983F4E5BA4C}" type="presParOf" srcId="{D74D12A2-5200-9E42-8953-8296A18269D3}" destId="{0ABBA259-5F7D-CD4D-B15C-EE0AC6F4A002}" srcOrd="1" destOrd="0" presId="urn:microsoft.com/office/officeart/2009/3/layout/HorizontalOrganizationChart"/>
    <dgm:cxn modelId="{C603AD74-D7A6-4F4F-AF9E-BD1FF9AD23AD}" type="presParOf" srcId="{2B3E2BFC-F967-034A-A5E3-C06002E20777}" destId="{7E96D873-5776-9842-976A-0DD61AC90744}" srcOrd="1" destOrd="0" presId="urn:microsoft.com/office/officeart/2009/3/layout/HorizontalOrganizationChart"/>
    <dgm:cxn modelId="{8ACE583A-2665-764A-BF94-C4748877C084}" type="presParOf" srcId="{2B3E2BFC-F967-034A-A5E3-C06002E20777}" destId="{E8ECFB8A-6617-0F4A-854E-4D1F7772AE7C}" srcOrd="2" destOrd="0" presId="urn:microsoft.com/office/officeart/2009/3/layout/HorizontalOrganizationChart"/>
    <dgm:cxn modelId="{0F336B7E-ABD7-3648-B446-D7F748941C9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EFC21613-48DC-EA44-87DA-E6B58997AD7F}" type="presOf" srcId="{7638F483-EC40-4669-A117-0C6040B4A66B}" destId="{A4529214-DB2D-4B21-8831-F60F2A376559}" srcOrd="1" destOrd="0" presId="urn:microsoft.com/office/officeart/2009/3/layout/HorizontalOrganizationChart"/>
    <dgm:cxn modelId="{F714280D-E2FB-E34E-98ED-2DB4276956FB}" type="presOf" srcId="{58970FA3-5E79-C244-BFE7-62E62AF89508}" destId="{73821A61-0ABB-1D4D-8DCD-F97FE7D81FC9}"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C10E922-1456-6A41-9B74-D3CF1BC56B93}" type="presOf" srcId="{F05BBA42-D7AF-4BA0-8C3F-85B1FE28E48F}" destId="{18DB143D-9E27-4E02-AFA5-F665953CBC10}" srcOrd="0"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70152991-B55C-0647-9BCC-7825DAE9B2C4}" type="presOf" srcId="{ED6215E8-11D7-5540-8426-AD80D9B337AA}" destId="{02FEC923-11AD-544C-8A84-9705775E744A}" srcOrd="1" destOrd="0" presId="urn:microsoft.com/office/officeart/2009/3/layout/HorizontalOrganizationChart"/>
    <dgm:cxn modelId="{43A02DF9-8FDF-4540-8312-2CFAB90E97C6}" type="presOf" srcId="{9AC2E227-803C-4016-BF2C-9291B6CAA290}" destId="{2A2AFDF2-2568-44F8-842C-3BFD70D9F2B1}" srcOrd="0" destOrd="0" presId="urn:microsoft.com/office/officeart/2009/3/layout/HorizontalOrganizationChart"/>
    <dgm:cxn modelId="{5A61C2E7-A67D-BD45-8CF7-6D6525A13364}" type="presOf" srcId="{3FA44A42-E0AE-412C-8071-9A37D30DD567}" destId="{CBD704CC-8D6F-4C39-AFA6-3825EE74A965}" srcOrd="1" destOrd="0" presId="urn:microsoft.com/office/officeart/2009/3/layout/HorizontalOrganizationChart"/>
    <dgm:cxn modelId="{688F14A6-21DD-1C48-9EBD-ABA82B42ABDB}" type="presOf" srcId="{F55A7578-96C7-404E-89C1-066DAAFE6676}" destId="{BA68C23C-2B47-744F-B1DA-41854D0B7C39}" srcOrd="0" destOrd="0" presId="urn:microsoft.com/office/officeart/2009/3/layout/HorizontalOrganizationChart"/>
    <dgm:cxn modelId="{6C6D0FFF-7E14-0441-906C-53D5394424EC}" type="presOf" srcId="{7638F483-EC40-4669-A117-0C6040B4A66B}" destId="{86A07B8D-FF15-4EFF-8681-05A46BF1E797}" srcOrd="0" destOrd="0" presId="urn:microsoft.com/office/officeart/2009/3/layout/HorizontalOrganizationChart"/>
    <dgm:cxn modelId="{9E977365-3202-9540-A23A-A2C13A2E12FF}" type="presOf" srcId="{ED6215E8-11D7-5540-8426-AD80D9B337AA}" destId="{CC6E8072-697A-2940-B5D9-D92F590B4DDC}" srcOrd="0" destOrd="0" presId="urn:microsoft.com/office/officeart/2009/3/layout/HorizontalOrganizationChart"/>
    <dgm:cxn modelId="{84F921E4-2582-5F42-AB0D-471D28D5CADF}"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095BEC7-0C72-6646-9809-7C5F6F057828}" type="presOf" srcId="{B6B75906-63E1-9E40-A506-B7C41293A4D6}" destId="{09A7EA09-2411-B546-BB06-90934CA8B042}" srcOrd="0" destOrd="0" presId="urn:microsoft.com/office/officeart/2009/3/layout/HorizontalOrganizationChart"/>
    <dgm:cxn modelId="{ECFEB1DE-F694-9F44-891A-00077C8FBB03}" type="presOf" srcId="{3FA44A42-E0AE-412C-8071-9A37D30DD567}" destId="{22C8BBC7-02FA-4EF0-899A-834C1FEE39E3}" srcOrd="0" destOrd="0" presId="urn:microsoft.com/office/officeart/2009/3/layout/HorizontalOrganizationChart"/>
    <dgm:cxn modelId="{CD2AE08D-63BF-F84F-AD26-D19BE4D6CF77}"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A1A70C4F-C25C-2049-A70C-784447B0D0A8}" type="presOf" srcId="{E2369F6E-DA59-4F6E-BD69-6CAA013A82BE}" destId="{CD82D2C2-9EF5-4CA0-9CEE-9265A38A1F4A}" srcOrd="0" destOrd="0" presId="urn:microsoft.com/office/officeart/2009/3/layout/HorizontalOrganizationChart"/>
    <dgm:cxn modelId="{191441A5-FED4-0242-BF4A-E07530AAB022}" type="presOf" srcId="{B6B75906-63E1-9E40-A506-B7C41293A4D6}" destId="{0ABBA259-5F7D-CD4D-B15C-EE0AC6F4A002}" srcOrd="1" destOrd="0" presId="urn:microsoft.com/office/officeart/2009/3/layout/HorizontalOrganizationChart"/>
    <dgm:cxn modelId="{C3704902-5FF6-8248-9B67-702E79B2789F}" type="presParOf" srcId="{18DB143D-9E27-4E02-AFA5-F665953CBC10}" destId="{07E01157-B979-4F6B-B892-75DB2A2B8B0F}" srcOrd="0" destOrd="0" presId="urn:microsoft.com/office/officeart/2009/3/layout/HorizontalOrganizationChart"/>
    <dgm:cxn modelId="{1354E576-86C7-DC47-A86A-415157B6F73F}" type="presParOf" srcId="{07E01157-B979-4F6B-B892-75DB2A2B8B0F}" destId="{F686C23F-604E-4653-B2CB-27DBB6BED631}" srcOrd="0" destOrd="0" presId="urn:microsoft.com/office/officeart/2009/3/layout/HorizontalOrganizationChart"/>
    <dgm:cxn modelId="{C8DDB73B-7557-4E41-983E-388394888FCF}" type="presParOf" srcId="{F686C23F-604E-4653-B2CB-27DBB6BED631}" destId="{2A2AFDF2-2568-44F8-842C-3BFD70D9F2B1}" srcOrd="0" destOrd="0" presId="urn:microsoft.com/office/officeart/2009/3/layout/HorizontalOrganizationChart"/>
    <dgm:cxn modelId="{423B174C-0BC8-CF4A-B6B2-78E7E065F4FB}" type="presParOf" srcId="{F686C23F-604E-4653-B2CB-27DBB6BED631}" destId="{9CD41DA5-A8A9-4189-B933-DCF665F7DF2D}" srcOrd="1" destOrd="0" presId="urn:microsoft.com/office/officeart/2009/3/layout/HorizontalOrganizationChart"/>
    <dgm:cxn modelId="{C2DFECA1-BB8E-3C4D-8D2F-03697020A35B}" type="presParOf" srcId="{07E01157-B979-4F6B-B892-75DB2A2B8B0F}" destId="{96876921-77F4-4E08-9148-E99125692808}" srcOrd="1" destOrd="0" presId="urn:microsoft.com/office/officeart/2009/3/layout/HorizontalOrganizationChart"/>
    <dgm:cxn modelId="{7821B4C8-8D95-C148-A476-31DA4482A612}" type="presParOf" srcId="{96876921-77F4-4E08-9148-E99125692808}" destId="{CD82D2C2-9EF5-4CA0-9CEE-9265A38A1F4A}" srcOrd="0" destOrd="0" presId="urn:microsoft.com/office/officeart/2009/3/layout/HorizontalOrganizationChart"/>
    <dgm:cxn modelId="{8FF5AD6E-2525-4440-BF2B-F9D1D5945C36}" type="presParOf" srcId="{96876921-77F4-4E08-9148-E99125692808}" destId="{9441C830-A66B-4AFB-9252-8069549D4F0A}" srcOrd="1" destOrd="0" presId="urn:microsoft.com/office/officeart/2009/3/layout/HorizontalOrganizationChart"/>
    <dgm:cxn modelId="{DF8E7E19-2BAD-BF41-988B-F349DB241838}" type="presParOf" srcId="{9441C830-A66B-4AFB-9252-8069549D4F0A}" destId="{FEAC7974-4462-4948-9F19-4D53C38CC88A}" srcOrd="0" destOrd="0" presId="urn:microsoft.com/office/officeart/2009/3/layout/HorizontalOrganizationChart"/>
    <dgm:cxn modelId="{D42B6BD9-3FE2-DA46-BD91-C7B100F29B7F}" type="presParOf" srcId="{FEAC7974-4462-4948-9F19-4D53C38CC88A}" destId="{22C8BBC7-02FA-4EF0-899A-834C1FEE39E3}" srcOrd="0" destOrd="0" presId="urn:microsoft.com/office/officeart/2009/3/layout/HorizontalOrganizationChart"/>
    <dgm:cxn modelId="{0D56E5B4-9EE9-BD40-958E-9012BB867019}" type="presParOf" srcId="{FEAC7974-4462-4948-9F19-4D53C38CC88A}" destId="{CBD704CC-8D6F-4C39-AFA6-3825EE74A965}" srcOrd="1" destOrd="0" presId="urn:microsoft.com/office/officeart/2009/3/layout/HorizontalOrganizationChart"/>
    <dgm:cxn modelId="{6CCDA3D5-396F-5E43-B5A0-4371E7D86C27}" type="presParOf" srcId="{9441C830-A66B-4AFB-9252-8069549D4F0A}" destId="{C4FE27A9-6818-468D-8F72-5DEAE64958BC}" srcOrd="1" destOrd="0" presId="urn:microsoft.com/office/officeart/2009/3/layout/HorizontalOrganizationChart"/>
    <dgm:cxn modelId="{D404709D-FEB2-6342-8B1D-0E4639C42E14}" type="presParOf" srcId="{9441C830-A66B-4AFB-9252-8069549D4F0A}" destId="{B9E24DCA-DEF6-41DD-8228-40542DF88903}" srcOrd="2" destOrd="0" presId="urn:microsoft.com/office/officeart/2009/3/layout/HorizontalOrganizationChart"/>
    <dgm:cxn modelId="{5C7C5F34-28B1-234E-AE03-6BF7D75A08FA}" type="presParOf" srcId="{96876921-77F4-4E08-9148-E99125692808}" destId="{72A5A8A1-C34D-4CC9-B014-4EDC4C60B5CB}" srcOrd="2" destOrd="0" presId="urn:microsoft.com/office/officeart/2009/3/layout/HorizontalOrganizationChart"/>
    <dgm:cxn modelId="{5AED7574-CC74-8D47-996B-B2A8E06B20AB}" type="presParOf" srcId="{96876921-77F4-4E08-9148-E99125692808}" destId="{99464D45-2B22-432F-8F6C-3394CEC310A7}" srcOrd="3" destOrd="0" presId="urn:microsoft.com/office/officeart/2009/3/layout/HorizontalOrganizationChart"/>
    <dgm:cxn modelId="{22ECE87E-025B-A045-B8F9-AA5DC8B67D5E}" type="presParOf" srcId="{99464D45-2B22-432F-8F6C-3394CEC310A7}" destId="{7EEFA05D-0146-474D-BB41-35A44BBAC0EB}" srcOrd="0" destOrd="0" presId="urn:microsoft.com/office/officeart/2009/3/layout/HorizontalOrganizationChart"/>
    <dgm:cxn modelId="{0517A88D-B791-1641-97C8-2BFB7DADF9A9}" type="presParOf" srcId="{7EEFA05D-0146-474D-BB41-35A44BBAC0EB}" destId="{86A07B8D-FF15-4EFF-8681-05A46BF1E797}" srcOrd="0" destOrd="0" presId="urn:microsoft.com/office/officeart/2009/3/layout/HorizontalOrganizationChart"/>
    <dgm:cxn modelId="{AD788C48-2435-EB45-AFD7-7BDF896C9B71}" type="presParOf" srcId="{7EEFA05D-0146-474D-BB41-35A44BBAC0EB}" destId="{A4529214-DB2D-4B21-8831-F60F2A376559}" srcOrd="1" destOrd="0" presId="urn:microsoft.com/office/officeart/2009/3/layout/HorizontalOrganizationChart"/>
    <dgm:cxn modelId="{7A8675DA-8792-224B-A650-6D99967992BD}" type="presParOf" srcId="{99464D45-2B22-432F-8F6C-3394CEC310A7}" destId="{4C9D6515-EA4F-4DBF-A8FE-0711C70136B1}" srcOrd="1" destOrd="0" presId="urn:microsoft.com/office/officeart/2009/3/layout/HorizontalOrganizationChart"/>
    <dgm:cxn modelId="{E6BE77EF-4E73-8E46-9B1E-6491F735B8FB}" type="presParOf" srcId="{99464D45-2B22-432F-8F6C-3394CEC310A7}" destId="{686779DB-34D3-4F60-84B6-A35826FF3C2A}" srcOrd="2" destOrd="0" presId="urn:microsoft.com/office/officeart/2009/3/layout/HorizontalOrganizationChart"/>
    <dgm:cxn modelId="{A2A2C8D3-B710-1548-81E8-E9C8FECD7A63}" type="presParOf" srcId="{96876921-77F4-4E08-9148-E99125692808}" destId="{73821A61-0ABB-1D4D-8DCD-F97FE7D81FC9}" srcOrd="4" destOrd="0" presId="urn:microsoft.com/office/officeart/2009/3/layout/HorizontalOrganizationChart"/>
    <dgm:cxn modelId="{FC5FB28F-3EB7-6E48-A373-68387616623D}" type="presParOf" srcId="{96876921-77F4-4E08-9148-E99125692808}" destId="{4DC91AAE-E7A4-E24E-9CFA-203E6896E02F}" srcOrd="5" destOrd="0" presId="urn:microsoft.com/office/officeart/2009/3/layout/HorizontalOrganizationChart"/>
    <dgm:cxn modelId="{F71C2910-61EE-C146-A280-0F820484B750}" type="presParOf" srcId="{4DC91AAE-E7A4-E24E-9CFA-203E6896E02F}" destId="{081CCE30-1BCE-1545-86C6-D5CF2B7CF3FE}" srcOrd="0" destOrd="0" presId="urn:microsoft.com/office/officeart/2009/3/layout/HorizontalOrganizationChart"/>
    <dgm:cxn modelId="{F4306AC7-AA43-0747-8213-EF442923BF32}" type="presParOf" srcId="{081CCE30-1BCE-1545-86C6-D5CF2B7CF3FE}" destId="{CC6E8072-697A-2940-B5D9-D92F590B4DDC}" srcOrd="0" destOrd="0" presId="urn:microsoft.com/office/officeart/2009/3/layout/HorizontalOrganizationChart"/>
    <dgm:cxn modelId="{B5A7F289-3F69-7B40-8E05-763F5B783432}" type="presParOf" srcId="{081CCE30-1BCE-1545-86C6-D5CF2B7CF3FE}" destId="{02FEC923-11AD-544C-8A84-9705775E744A}" srcOrd="1" destOrd="0" presId="urn:microsoft.com/office/officeart/2009/3/layout/HorizontalOrganizationChart"/>
    <dgm:cxn modelId="{6BFBB5AB-CCA1-3A4D-8B43-63CFC0072463}" type="presParOf" srcId="{4DC91AAE-E7A4-E24E-9CFA-203E6896E02F}" destId="{7AD6CB48-411D-A648-AFCB-1AF787D4B1A5}" srcOrd="1" destOrd="0" presId="urn:microsoft.com/office/officeart/2009/3/layout/HorizontalOrganizationChart"/>
    <dgm:cxn modelId="{71511962-A496-6E44-98B3-2D856BB0AF16}" type="presParOf" srcId="{4DC91AAE-E7A4-E24E-9CFA-203E6896E02F}" destId="{379272A3-B15F-8F4B-BA40-7103408D88E5}" srcOrd="2" destOrd="0" presId="urn:microsoft.com/office/officeart/2009/3/layout/HorizontalOrganizationChart"/>
    <dgm:cxn modelId="{71585535-E66E-3C40-ACA5-3B670D13F6CF}" type="presParOf" srcId="{96876921-77F4-4E08-9148-E99125692808}" destId="{BA68C23C-2B47-744F-B1DA-41854D0B7C39}" srcOrd="6" destOrd="0" presId="urn:microsoft.com/office/officeart/2009/3/layout/HorizontalOrganizationChart"/>
    <dgm:cxn modelId="{D66EFD2F-0376-0C48-BB73-9FE41D42ADBA}" type="presParOf" srcId="{96876921-77F4-4E08-9148-E99125692808}" destId="{2B3E2BFC-F967-034A-A5E3-C06002E20777}" srcOrd="7" destOrd="0" presId="urn:microsoft.com/office/officeart/2009/3/layout/HorizontalOrganizationChart"/>
    <dgm:cxn modelId="{913874DE-5C26-864F-8FCF-0EC11FAC375E}" type="presParOf" srcId="{2B3E2BFC-F967-034A-A5E3-C06002E20777}" destId="{D74D12A2-5200-9E42-8953-8296A18269D3}" srcOrd="0" destOrd="0" presId="urn:microsoft.com/office/officeart/2009/3/layout/HorizontalOrganizationChart"/>
    <dgm:cxn modelId="{30207BC1-1991-1B44-948B-E02D16805456}" type="presParOf" srcId="{D74D12A2-5200-9E42-8953-8296A18269D3}" destId="{09A7EA09-2411-B546-BB06-90934CA8B042}" srcOrd="0" destOrd="0" presId="urn:microsoft.com/office/officeart/2009/3/layout/HorizontalOrganizationChart"/>
    <dgm:cxn modelId="{75A7A79A-80D1-B34F-94BA-F02562D2F61A}" type="presParOf" srcId="{D74D12A2-5200-9E42-8953-8296A18269D3}" destId="{0ABBA259-5F7D-CD4D-B15C-EE0AC6F4A002}" srcOrd="1" destOrd="0" presId="urn:microsoft.com/office/officeart/2009/3/layout/HorizontalOrganizationChart"/>
    <dgm:cxn modelId="{86135CBC-20BD-AF43-95D1-FB3DA5A3F45E}" type="presParOf" srcId="{2B3E2BFC-F967-034A-A5E3-C06002E20777}" destId="{7E96D873-5776-9842-976A-0DD61AC90744}" srcOrd="1" destOrd="0" presId="urn:microsoft.com/office/officeart/2009/3/layout/HorizontalOrganizationChart"/>
    <dgm:cxn modelId="{1EA4C960-A597-964D-A226-A449CDD47D29}" type="presParOf" srcId="{2B3E2BFC-F967-034A-A5E3-C06002E20777}" destId="{E8ECFB8A-6617-0F4A-854E-4D1F7772AE7C}" srcOrd="2" destOrd="0" presId="urn:microsoft.com/office/officeart/2009/3/layout/HorizontalOrganizationChart"/>
    <dgm:cxn modelId="{9339898A-0DEF-6B48-BFAD-18DF818F3CB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1DEFBB8F-6A49-F645-8CAE-6A5F9CD38951}" type="presOf" srcId="{9AC2E227-803C-4016-BF2C-9291B6CAA290}" destId="{2A2AFDF2-2568-44F8-842C-3BFD70D9F2B1}" srcOrd="0" destOrd="0" presId="urn:microsoft.com/office/officeart/2009/3/layout/HorizontalOrganizationChart"/>
    <dgm:cxn modelId="{E0C2147F-6A26-FD48-A9DD-74DA7E42C97C}"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A107F15-30F8-D246-91C0-7F26899E2054}" type="presOf" srcId="{57E64457-75B6-40DF-86BF-80888D7FBBC5}" destId="{72A5A8A1-C34D-4CC9-B014-4EDC4C60B5CB}" srcOrd="0"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BA7E2FF5-E93F-B04A-A179-B8514A8C1E2C}" type="presOf" srcId="{7638F483-EC40-4669-A117-0C6040B4A66B}" destId="{A4529214-DB2D-4B21-8831-F60F2A376559}" srcOrd="1" destOrd="0" presId="urn:microsoft.com/office/officeart/2009/3/layout/HorizontalOrganizationChart"/>
    <dgm:cxn modelId="{E96B6937-08B2-074F-A1B0-21AF9A02526B}" type="presOf" srcId="{7638F483-EC40-4669-A117-0C6040B4A66B}" destId="{86A07B8D-FF15-4EFF-8681-05A46BF1E797}" srcOrd="0" destOrd="0" presId="urn:microsoft.com/office/officeart/2009/3/layout/HorizontalOrganizationChart"/>
    <dgm:cxn modelId="{3FB26BF6-6893-584E-9D68-BE896A07ADDD}" type="presOf" srcId="{3FA44A42-E0AE-412C-8071-9A37D30DD567}" destId="{22C8BBC7-02FA-4EF0-899A-834C1FEE39E3}" srcOrd="0" destOrd="0" presId="urn:microsoft.com/office/officeart/2009/3/layout/HorizontalOrganizationChart"/>
    <dgm:cxn modelId="{D65AE8E3-E6EE-0748-A971-DA2F61AE3B9D}" type="presOf" srcId="{ED6215E8-11D7-5540-8426-AD80D9B337AA}" destId="{02FEC923-11AD-544C-8A84-9705775E744A}" srcOrd="1" destOrd="0" presId="urn:microsoft.com/office/officeart/2009/3/layout/HorizontalOrganizationChart"/>
    <dgm:cxn modelId="{A35A6E38-D5F5-654C-B7EE-954760C0CB48}" type="presOf" srcId="{9AC2E227-803C-4016-BF2C-9291B6CAA290}" destId="{9CD41DA5-A8A9-4189-B933-DCF665F7DF2D}" srcOrd="1" destOrd="0" presId="urn:microsoft.com/office/officeart/2009/3/layout/HorizontalOrganizationChart"/>
    <dgm:cxn modelId="{EB0BC7F3-E502-5C43-8284-C41477F0A725}" type="presOf" srcId="{ED6215E8-11D7-5540-8426-AD80D9B337AA}" destId="{CC6E8072-697A-2940-B5D9-D92F590B4DDC}" srcOrd="0" destOrd="0" presId="urn:microsoft.com/office/officeart/2009/3/layout/HorizontalOrganizationChart"/>
    <dgm:cxn modelId="{02D40A7B-B666-0C48-8EDC-59EDFBCBB979}" type="presOf" srcId="{F55A7578-96C7-404E-89C1-066DAAFE6676}" destId="{BA68C23C-2B47-744F-B1DA-41854D0B7C39}" srcOrd="0" destOrd="0" presId="urn:microsoft.com/office/officeart/2009/3/layout/HorizontalOrganizationChart"/>
    <dgm:cxn modelId="{B053A6BD-1B13-4C4B-81B2-55F78DC0CE23}" type="presOf" srcId="{B6B75906-63E1-9E40-A506-B7C41293A4D6}" destId="{0ABBA259-5F7D-CD4D-B15C-EE0AC6F4A002}" srcOrd="1" destOrd="0" presId="urn:microsoft.com/office/officeart/2009/3/layout/HorizontalOrganizationChart"/>
    <dgm:cxn modelId="{FB7DE75B-64AC-134B-BDDF-4E8CAE3F2557}" type="presOf" srcId="{3FA44A42-E0AE-412C-8071-9A37D30DD567}" destId="{CBD704CC-8D6F-4C39-AFA6-3825EE74A965}" srcOrd="1" destOrd="0" presId="urn:microsoft.com/office/officeart/2009/3/layout/HorizontalOrganizationChart"/>
    <dgm:cxn modelId="{E9E9AA1E-7F80-604D-B2F7-50EADA1FD655}"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B1B0C836-F164-6C44-AFD0-BA724C18F57F}" type="presOf" srcId="{58970FA3-5E79-C244-BFE7-62E62AF89508}" destId="{73821A61-0ABB-1D4D-8DCD-F97FE7D81FC9}" srcOrd="0" destOrd="0" presId="urn:microsoft.com/office/officeart/2009/3/layout/HorizontalOrganizationChart"/>
    <dgm:cxn modelId="{E5F86E36-CB3C-674F-A830-3FF7D61E97BA}" srcId="{9AC2E227-803C-4016-BF2C-9291B6CAA290}" destId="{ED6215E8-11D7-5540-8426-AD80D9B337AA}" srcOrd="2" destOrd="0" parTransId="{58970FA3-5E79-C244-BFE7-62E62AF89508}" sibTransId="{A45549AB-F3C4-214B-B397-799A59956A99}"/>
    <dgm:cxn modelId="{01729624-FBB9-AB4D-B4E9-CA6B6B28806E}" type="presOf" srcId="{B6B75906-63E1-9E40-A506-B7C41293A4D6}" destId="{09A7EA09-2411-B546-BB06-90934CA8B042}" srcOrd="0" destOrd="0" presId="urn:microsoft.com/office/officeart/2009/3/layout/HorizontalOrganizationChart"/>
    <dgm:cxn modelId="{9295D39D-0C56-2E4C-AA74-D7A3354DCDE2}" type="presParOf" srcId="{18DB143D-9E27-4E02-AFA5-F665953CBC10}" destId="{07E01157-B979-4F6B-B892-75DB2A2B8B0F}" srcOrd="0" destOrd="0" presId="urn:microsoft.com/office/officeart/2009/3/layout/HorizontalOrganizationChart"/>
    <dgm:cxn modelId="{EF0B5117-2760-4E40-81AB-C03484267FB9}" type="presParOf" srcId="{07E01157-B979-4F6B-B892-75DB2A2B8B0F}" destId="{F686C23F-604E-4653-B2CB-27DBB6BED631}" srcOrd="0" destOrd="0" presId="urn:microsoft.com/office/officeart/2009/3/layout/HorizontalOrganizationChart"/>
    <dgm:cxn modelId="{0E1E0932-8FC4-B94C-A6FD-8B998743280A}" type="presParOf" srcId="{F686C23F-604E-4653-B2CB-27DBB6BED631}" destId="{2A2AFDF2-2568-44F8-842C-3BFD70D9F2B1}" srcOrd="0" destOrd="0" presId="urn:microsoft.com/office/officeart/2009/3/layout/HorizontalOrganizationChart"/>
    <dgm:cxn modelId="{38A15FD9-F0DD-B142-8ABF-748180FDB328}" type="presParOf" srcId="{F686C23F-604E-4653-B2CB-27DBB6BED631}" destId="{9CD41DA5-A8A9-4189-B933-DCF665F7DF2D}" srcOrd="1" destOrd="0" presId="urn:microsoft.com/office/officeart/2009/3/layout/HorizontalOrganizationChart"/>
    <dgm:cxn modelId="{F09054C9-B475-4B4D-A162-1D8470A2A42E}" type="presParOf" srcId="{07E01157-B979-4F6B-B892-75DB2A2B8B0F}" destId="{96876921-77F4-4E08-9148-E99125692808}" srcOrd="1" destOrd="0" presId="urn:microsoft.com/office/officeart/2009/3/layout/HorizontalOrganizationChart"/>
    <dgm:cxn modelId="{1BCD8DB6-9620-9B44-9E70-846D195BE0EE}" type="presParOf" srcId="{96876921-77F4-4E08-9148-E99125692808}" destId="{CD82D2C2-9EF5-4CA0-9CEE-9265A38A1F4A}" srcOrd="0" destOrd="0" presId="urn:microsoft.com/office/officeart/2009/3/layout/HorizontalOrganizationChart"/>
    <dgm:cxn modelId="{B4EBEB95-0D43-AA46-8625-55EFF47A626F}" type="presParOf" srcId="{96876921-77F4-4E08-9148-E99125692808}" destId="{9441C830-A66B-4AFB-9252-8069549D4F0A}" srcOrd="1" destOrd="0" presId="urn:microsoft.com/office/officeart/2009/3/layout/HorizontalOrganizationChart"/>
    <dgm:cxn modelId="{609C60B6-6120-6049-B365-E29ED0C6A542}" type="presParOf" srcId="{9441C830-A66B-4AFB-9252-8069549D4F0A}" destId="{FEAC7974-4462-4948-9F19-4D53C38CC88A}" srcOrd="0" destOrd="0" presId="urn:microsoft.com/office/officeart/2009/3/layout/HorizontalOrganizationChart"/>
    <dgm:cxn modelId="{0343CD77-F08C-1D49-ABC7-5054D8396893}" type="presParOf" srcId="{FEAC7974-4462-4948-9F19-4D53C38CC88A}" destId="{22C8BBC7-02FA-4EF0-899A-834C1FEE39E3}" srcOrd="0" destOrd="0" presId="urn:microsoft.com/office/officeart/2009/3/layout/HorizontalOrganizationChart"/>
    <dgm:cxn modelId="{F145660D-391F-6249-B72D-CA082499FC57}" type="presParOf" srcId="{FEAC7974-4462-4948-9F19-4D53C38CC88A}" destId="{CBD704CC-8D6F-4C39-AFA6-3825EE74A965}" srcOrd="1" destOrd="0" presId="urn:microsoft.com/office/officeart/2009/3/layout/HorizontalOrganizationChart"/>
    <dgm:cxn modelId="{0ABD9255-55ED-C74F-9197-CF42AAD19CC1}" type="presParOf" srcId="{9441C830-A66B-4AFB-9252-8069549D4F0A}" destId="{C4FE27A9-6818-468D-8F72-5DEAE64958BC}" srcOrd="1" destOrd="0" presId="urn:microsoft.com/office/officeart/2009/3/layout/HorizontalOrganizationChart"/>
    <dgm:cxn modelId="{7CECE997-825D-004B-9761-107FD8E464FF}" type="presParOf" srcId="{9441C830-A66B-4AFB-9252-8069549D4F0A}" destId="{B9E24DCA-DEF6-41DD-8228-40542DF88903}" srcOrd="2" destOrd="0" presId="urn:microsoft.com/office/officeart/2009/3/layout/HorizontalOrganizationChart"/>
    <dgm:cxn modelId="{98B3DCA2-F93F-5E40-AD74-0B4CFC395027}" type="presParOf" srcId="{96876921-77F4-4E08-9148-E99125692808}" destId="{72A5A8A1-C34D-4CC9-B014-4EDC4C60B5CB}" srcOrd="2" destOrd="0" presId="urn:microsoft.com/office/officeart/2009/3/layout/HorizontalOrganizationChart"/>
    <dgm:cxn modelId="{9F187D40-B61D-2249-82B3-B21CD86FDADA}" type="presParOf" srcId="{96876921-77F4-4E08-9148-E99125692808}" destId="{99464D45-2B22-432F-8F6C-3394CEC310A7}" srcOrd="3" destOrd="0" presId="urn:microsoft.com/office/officeart/2009/3/layout/HorizontalOrganizationChart"/>
    <dgm:cxn modelId="{198CB530-6F87-3D4F-8790-9FCCE46C170E}" type="presParOf" srcId="{99464D45-2B22-432F-8F6C-3394CEC310A7}" destId="{7EEFA05D-0146-474D-BB41-35A44BBAC0EB}" srcOrd="0" destOrd="0" presId="urn:microsoft.com/office/officeart/2009/3/layout/HorizontalOrganizationChart"/>
    <dgm:cxn modelId="{A9DE4E8D-BEC4-1B42-BEC3-C9B6AF741891}" type="presParOf" srcId="{7EEFA05D-0146-474D-BB41-35A44BBAC0EB}" destId="{86A07B8D-FF15-4EFF-8681-05A46BF1E797}" srcOrd="0" destOrd="0" presId="urn:microsoft.com/office/officeart/2009/3/layout/HorizontalOrganizationChart"/>
    <dgm:cxn modelId="{4FA2DD5A-D4C2-254B-B531-70129509355F}" type="presParOf" srcId="{7EEFA05D-0146-474D-BB41-35A44BBAC0EB}" destId="{A4529214-DB2D-4B21-8831-F60F2A376559}" srcOrd="1" destOrd="0" presId="urn:microsoft.com/office/officeart/2009/3/layout/HorizontalOrganizationChart"/>
    <dgm:cxn modelId="{A4CFF117-83E6-8241-AA9D-6D49A71DBFDD}" type="presParOf" srcId="{99464D45-2B22-432F-8F6C-3394CEC310A7}" destId="{4C9D6515-EA4F-4DBF-A8FE-0711C70136B1}" srcOrd="1" destOrd="0" presId="urn:microsoft.com/office/officeart/2009/3/layout/HorizontalOrganizationChart"/>
    <dgm:cxn modelId="{56F165F4-8E91-1D4F-86DC-7149EC1A0F50}" type="presParOf" srcId="{99464D45-2B22-432F-8F6C-3394CEC310A7}" destId="{686779DB-34D3-4F60-84B6-A35826FF3C2A}" srcOrd="2" destOrd="0" presId="urn:microsoft.com/office/officeart/2009/3/layout/HorizontalOrganizationChart"/>
    <dgm:cxn modelId="{92D0AE98-89D1-DC40-B8A6-CAF70641504A}" type="presParOf" srcId="{96876921-77F4-4E08-9148-E99125692808}" destId="{73821A61-0ABB-1D4D-8DCD-F97FE7D81FC9}" srcOrd="4" destOrd="0" presId="urn:microsoft.com/office/officeart/2009/3/layout/HorizontalOrganizationChart"/>
    <dgm:cxn modelId="{8458EAB7-5674-FC45-9BC4-74EB3F24A2EB}" type="presParOf" srcId="{96876921-77F4-4E08-9148-E99125692808}" destId="{4DC91AAE-E7A4-E24E-9CFA-203E6896E02F}" srcOrd="5" destOrd="0" presId="urn:microsoft.com/office/officeart/2009/3/layout/HorizontalOrganizationChart"/>
    <dgm:cxn modelId="{5416D3D5-A6CC-0745-85F9-A7E480B4DDA2}" type="presParOf" srcId="{4DC91AAE-E7A4-E24E-9CFA-203E6896E02F}" destId="{081CCE30-1BCE-1545-86C6-D5CF2B7CF3FE}" srcOrd="0" destOrd="0" presId="urn:microsoft.com/office/officeart/2009/3/layout/HorizontalOrganizationChart"/>
    <dgm:cxn modelId="{01606DD1-0485-4A48-B50F-6E41743F4F0E}" type="presParOf" srcId="{081CCE30-1BCE-1545-86C6-D5CF2B7CF3FE}" destId="{CC6E8072-697A-2940-B5D9-D92F590B4DDC}" srcOrd="0" destOrd="0" presId="urn:microsoft.com/office/officeart/2009/3/layout/HorizontalOrganizationChart"/>
    <dgm:cxn modelId="{1072A7BF-22F9-7144-8265-074D98A30F0B}" type="presParOf" srcId="{081CCE30-1BCE-1545-86C6-D5CF2B7CF3FE}" destId="{02FEC923-11AD-544C-8A84-9705775E744A}" srcOrd="1" destOrd="0" presId="urn:microsoft.com/office/officeart/2009/3/layout/HorizontalOrganizationChart"/>
    <dgm:cxn modelId="{3E6E9808-0111-A54F-8CD5-E74B914636AF}" type="presParOf" srcId="{4DC91AAE-E7A4-E24E-9CFA-203E6896E02F}" destId="{7AD6CB48-411D-A648-AFCB-1AF787D4B1A5}" srcOrd="1" destOrd="0" presId="urn:microsoft.com/office/officeart/2009/3/layout/HorizontalOrganizationChart"/>
    <dgm:cxn modelId="{E04EF827-C86B-CD42-A106-0406C19B7269}" type="presParOf" srcId="{4DC91AAE-E7A4-E24E-9CFA-203E6896E02F}" destId="{379272A3-B15F-8F4B-BA40-7103408D88E5}" srcOrd="2" destOrd="0" presId="urn:microsoft.com/office/officeart/2009/3/layout/HorizontalOrganizationChart"/>
    <dgm:cxn modelId="{89B4101B-EA06-554C-8941-4136AF6D0CC9}" type="presParOf" srcId="{96876921-77F4-4E08-9148-E99125692808}" destId="{BA68C23C-2B47-744F-B1DA-41854D0B7C39}" srcOrd="6" destOrd="0" presId="urn:microsoft.com/office/officeart/2009/3/layout/HorizontalOrganizationChart"/>
    <dgm:cxn modelId="{F0CDFF27-C7A5-2643-8599-C3BD600010AD}" type="presParOf" srcId="{96876921-77F4-4E08-9148-E99125692808}" destId="{2B3E2BFC-F967-034A-A5E3-C06002E20777}" srcOrd="7" destOrd="0" presId="urn:microsoft.com/office/officeart/2009/3/layout/HorizontalOrganizationChart"/>
    <dgm:cxn modelId="{56C20A71-EC8A-5945-92C3-9ED7B94270DB}" type="presParOf" srcId="{2B3E2BFC-F967-034A-A5E3-C06002E20777}" destId="{D74D12A2-5200-9E42-8953-8296A18269D3}" srcOrd="0" destOrd="0" presId="urn:microsoft.com/office/officeart/2009/3/layout/HorizontalOrganizationChart"/>
    <dgm:cxn modelId="{348A668D-E7B7-4E4B-8B2D-94BED269686B}" type="presParOf" srcId="{D74D12A2-5200-9E42-8953-8296A18269D3}" destId="{09A7EA09-2411-B546-BB06-90934CA8B042}" srcOrd="0" destOrd="0" presId="urn:microsoft.com/office/officeart/2009/3/layout/HorizontalOrganizationChart"/>
    <dgm:cxn modelId="{E31EE200-6D03-8D40-A7A2-D9305DEA2D49}" type="presParOf" srcId="{D74D12A2-5200-9E42-8953-8296A18269D3}" destId="{0ABBA259-5F7D-CD4D-B15C-EE0AC6F4A002}" srcOrd="1" destOrd="0" presId="urn:microsoft.com/office/officeart/2009/3/layout/HorizontalOrganizationChart"/>
    <dgm:cxn modelId="{0546F7AA-6CEF-2142-8BAC-BA8538AF8A5B}" type="presParOf" srcId="{2B3E2BFC-F967-034A-A5E3-C06002E20777}" destId="{7E96D873-5776-9842-976A-0DD61AC90744}" srcOrd="1" destOrd="0" presId="urn:microsoft.com/office/officeart/2009/3/layout/HorizontalOrganizationChart"/>
    <dgm:cxn modelId="{9D4AF5BE-1F88-F448-9F06-1C9A907B406A}" type="presParOf" srcId="{2B3E2BFC-F967-034A-A5E3-C06002E20777}" destId="{E8ECFB8A-6617-0F4A-854E-4D1F7772AE7C}" srcOrd="2" destOrd="0" presId="urn:microsoft.com/office/officeart/2009/3/layout/HorizontalOrganizationChart"/>
    <dgm:cxn modelId="{BA22AD2F-B2EF-3F49-A1FB-C3D70FCF141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C0E3D3-E0F0-4608-ABFF-F2D3D0527850}" type="doc">
      <dgm:prSet loTypeId="urn:microsoft.com/office/officeart/2005/8/layout/list1#2" loCatId="list" qsTypeId="urn:microsoft.com/office/officeart/2005/8/quickstyle/simple1#11" qsCatId="simple" csTypeId="urn:microsoft.com/office/officeart/2005/8/colors/accent2_2#12" csCatId="accent2" phldr="1"/>
      <dgm:spPr/>
      <dgm:t>
        <a:bodyPr/>
        <a:lstStyle/>
        <a:p>
          <a:endParaRPr lang="zh-CN" altLang="en-US"/>
        </a:p>
      </dgm:t>
    </dgm:pt>
    <dgm:pt modelId="{04437801-D776-443A-8C2B-A461FEEA507D}">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实现企业财务与业务的协同</a:t>
          </a:r>
          <a:endParaRPr lang="zh-CN" altLang="en-US" sz="1800" dirty="0">
            <a:latin typeface="手札体-简粗体" panose="03000700000000000000" pitchFamily="66" charset="-122"/>
            <a:ea typeface="手札体-简粗体" panose="03000700000000000000" pitchFamily="66" charset="-122"/>
          </a:endParaRPr>
        </a:p>
      </dgm:t>
    </dgm:pt>
    <dgm:pt modelId="{F74DDA14-1C00-4BC2-BBEF-D7406261BB34}" type="parTrans" cxnId="{64466D54-D151-43A6-A09C-C08AD7200F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3674B65-4C91-43E1-9A37-F41B1B047846}" type="sibTrans" cxnId="{64466D54-D151-43A6-A09C-C08AD7200FE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4B570B6-5D0F-43DF-85F1-BED754FAA1F3}">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实现在线管理</a:t>
          </a:r>
          <a:endParaRPr lang="zh-CN" altLang="en-US" sz="1800" dirty="0">
            <a:latin typeface="手札体-简粗体" panose="03000700000000000000" pitchFamily="66" charset="-122"/>
            <a:ea typeface="手札体-简粗体" panose="03000700000000000000" pitchFamily="66" charset="-122"/>
          </a:endParaRPr>
        </a:p>
      </dgm:t>
    </dgm:pt>
    <dgm:pt modelId="{215196E5-AE09-49B9-AC53-3AB428AD4DBA}" type="parTrans" cxnId="{F41F144A-D626-4B90-83C9-7F90DE5DD1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A7C5324-7E9D-4033-832A-A7836910F2F5}" type="sibTrans" cxnId="{F41F144A-D626-4B90-83C9-7F90DE5DD12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6DF290E-4A0E-4FF5-866B-F3952B3B7B58}">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实现会计工具和财务介质电子化</a:t>
          </a:r>
          <a:endParaRPr lang="zh-CN" altLang="en-US" sz="1800" dirty="0">
            <a:latin typeface="手札体-简粗体" panose="03000700000000000000" pitchFamily="66" charset="-122"/>
            <a:ea typeface="手札体-简粗体" panose="03000700000000000000" pitchFamily="66" charset="-122"/>
          </a:endParaRPr>
        </a:p>
      </dgm:t>
    </dgm:pt>
    <dgm:pt modelId="{B6361AFA-A4AF-4BFF-AF61-9C9DA10D2D5D}" type="parTrans" cxnId="{B8D997BF-4828-4552-8C92-AF5C815CC67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CDD3210-DB56-4228-9BBA-1FA9D915A0EE}" type="sibTrans" cxnId="{B8D997BF-4828-4552-8C92-AF5C815CC67A}">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93E32BF-9EDE-4443-8C48-7BC7A277412B}">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提供“个性化”财务信息</a:t>
          </a:r>
          <a:endParaRPr lang="zh-CN" altLang="en-US" sz="1800" dirty="0">
            <a:latin typeface="手札体-简粗体" panose="03000700000000000000" pitchFamily="66" charset="-122"/>
            <a:ea typeface="手札体-简粗体" panose="03000700000000000000" pitchFamily="66" charset="-122"/>
          </a:endParaRPr>
        </a:p>
      </dgm:t>
    </dgm:pt>
    <dgm:pt modelId="{C02CC021-3564-4800-BCAB-07B576B24FC9}" type="parTrans" cxnId="{1DA73037-28E4-43E8-A970-EF5BDFADED2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2DF1023-5018-4B31-BF64-F398417CA6EA}" type="sibTrans" cxnId="{1DA73037-28E4-43E8-A970-EF5BDFADED2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4644F9A-0A51-46EE-AE0B-14BCBEAFF35F}">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实现远程处理、集中监控、动态管理</a:t>
          </a:r>
          <a:endParaRPr lang="zh-CN" altLang="en-US" sz="1800" dirty="0">
            <a:latin typeface="手札体-简粗体" panose="03000700000000000000" pitchFamily="66" charset="-122"/>
            <a:ea typeface="手札体-简粗体" panose="03000700000000000000" pitchFamily="66" charset="-122"/>
          </a:endParaRPr>
        </a:p>
      </dgm:t>
    </dgm:pt>
    <dgm:pt modelId="{7CB8CBF7-1DE8-4FDF-A63B-77841CF16462}" type="parTrans" cxnId="{C55101CC-BF2C-419A-B5DF-42167A2D52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EACA4F1-0267-48E5-8BEC-DCFDB0622402}" type="sibTrans" cxnId="{C55101CC-BF2C-419A-B5DF-42167A2D52A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0DE70716-FC2B-4610-91E7-9C51EB04B37E}">
      <dgm:prSet phldrT="[文本]" custT="1"/>
      <dgm:spPr/>
      <dgm:t>
        <a:bodyPr/>
        <a:lstStyle/>
        <a:p>
          <a:r>
            <a:rPr lang="zh-CN" altLang="en-US" sz="1800" dirty="0" smtClean="0">
              <a:latin typeface="手札体-简粗体" panose="03000700000000000000" pitchFamily="66" charset="-122"/>
              <a:ea typeface="手札体-简粗体" panose="03000700000000000000" pitchFamily="66" charset="-122"/>
            </a:rPr>
            <a:t>提供网上理财功能</a:t>
          </a:r>
          <a:endParaRPr lang="zh-CN" altLang="en-US" sz="1800" dirty="0">
            <a:latin typeface="手札体-简粗体" panose="03000700000000000000" pitchFamily="66" charset="-122"/>
            <a:ea typeface="手札体-简粗体" panose="03000700000000000000" pitchFamily="66" charset="-122"/>
          </a:endParaRPr>
        </a:p>
      </dgm:t>
    </dgm:pt>
    <dgm:pt modelId="{0B52F41E-8194-4DF1-BC46-0F296EF6F075}" type="parTrans" cxnId="{A4309575-CE43-4805-A573-3BE20821E18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358C44A-9A89-411A-82FD-CB39692CE471}" type="sibTrans" cxnId="{A4309575-CE43-4805-A573-3BE20821E18F}">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FDBE91E-855C-4740-BDB1-5D55F578A39C}" type="pres">
      <dgm:prSet presAssocID="{51C0E3D3-E0F0-4608-ABFF-F2D3D0527850}" presName="linear" presStyleCnt="0">
        <dgm:presLayoutVars>
          <dgm:dir/>
          <dgm:animLvl val="lvl"/>
          <dgm:resizeHandles val="exact"/>
        </dgm:presLayoutVars>
      </dgm:prSet>
      <dgm:spPr/>
      <dgm:t>
        <a:bodyPr/>
        <a:lstStyle/>
        <a:p>
          <a:endParaRPr lang="zh-CN" altLang="en-US"/>
        </a:p>
      </dgm:t>
    </dgm:pt>
    <dgm:pt modelId="{F270A953-2031-44BE-8BCE-09C9BFB37BD3}" type="pres">
      <dgm:prSet presAssocID="{04437801-D776-443A-8C2B-A461FEEA507D}" presName="parentLin" presStyleCnt="0"/>
      <dgm:spPr/>
    </dgm:pt>
    <dgm:pt modelId="{0A337ADF-5083-4F06-BD6F-C3A25E6E458B}" type="pres">
      <dgm:prSet presAssocID="{04437801-D776-443A-8C2B-A461FEEA507D}" presName="parentLeftMargin" presStyleLbl="node1" presStyleIdx="0" presStyleCnt="6"/>
      <dgm:spPr/>
      <dgm:t>
        <a:bodyPr/>
        <a:lstStyle/>
        <a:p>
          <a:endParaRPr lang="zh-CN" altLang="en-US"/>
        </a:p>
      </dgm:t>
    </dgm:pt>
    <dgm:pt modelId="{8B0346DE-BF8E-4C80-9131-07BA5C69B9F6}" type="pres">
      <dgm:prSet presAssocID="{04437801-D776-443A-8C2B-A461FEEA507D}" presName="parentText" presStyleLbl="node1" presStyleIdx="0" presStyleCnt="6">
        <dgm:presLayoutVars>
          <dgm:chMax val="0"/>
          <dgm:bulletEnabled val="1"/>
        </dgm:presLayoutVars>
      </dgm:prSet>
      <dgm:spPr/>
      <dgm:t>
        <a:bodyPr/>
        <a:lstStyle/>
        <a:p>
          <a:endParaRPr lang="zh-CN" altLang="en-US"/>
        </a:p>
      </dgm:t>
    </dgm:pt>
    <dgm:pt modelId="{CABEC00B-2AF3-4F9B-B79F-A351C4327B16}" type="pres">
      <dgm:prSet presAssocID="{04437801-D776-443A-8C2B-A461FEEA507D}" presName="negativeSpace" presStyleCnt="0"/>
      <dgm:spPr/>
    </dgm:pt>
    <dgm:pt modelId="{CFF9284E-2634-4A44-AA96-3974DA74DE08}" type="pres">
      <dgm:prSet presAssocID="{04437801-D776-443A-8C2B-A461FEEA507D}" presName="childText" presStyleLbl="conFgAcc1" presStyleIdx="0" presStyleCnt="6">
        <dgm:presLayoutVars>
          <dgm:bulletEnabled val="1"/>
        </dgm:presLayoutVars>
      </dgm:prSet>
      <dgm:spPr/>
      <dgm:t>
        <a:bodyPr/>
        <a:lstStyle/>
        <a:p>
          <a:endParaRPr lang="zh-CN" altLang="en-US"/>
        </a:p>
      </dgm:t>
    </dgm:pt>
    <dgm:pt modelId="{B1088F08-522A-4E48-A8BE-3A9A1B47BA3C}" type="pres">
      <dgm:prSet presAssocID="{93674B65-4C91-43E1-9A37-F41B1B047846}" presName="spaceBetweenRectangles" presStyleCnt="0"/>
      <dgm:spPr/>
    </dgm:pt>
    <dgm:pt modelId="{8198F408-0088-4612-84C9-F7685E431902}" type="pres">
      <dgm:prSet presAssocID="{C4B570B6-5D0F-43DF-85F1-BED754FAA1F3}" presName="parentLin" presStyleCnt="0"/>
      <dgm:spPr/>
    </dgm:pt>
    <dgm:pt modelId="{F7D8262B-2132-45D4-B18D-96366B1EB682}" type="pres">
      <dgm:prSet presAssocID="{C4B570B6-5D0F-43DF-85F1-BED754FAA1F3}" presName="parentLeftMargin" presStyleLbl="node1" presStyleIdx="0" presStyleCnt="6"/>
      <dgm:spPr/>
      <dgm:t>
        <a:bodyPr/>
        <a:lstStyle/>
        <a:p>
          <a:endParaRPr lang="zh-CN" altLang="en-US"/>
        </a:p>
      </dgm:t>
    </dgm:pt>
    <dgm:pt modelId="{02BD9662-74F6-4363-9461-DAEEF35CBADC}" type="pres">
      <dgm:prSet presAssocID="{C4B570B6-5D0F-43DF-85F1-BED754FAA1F3}" presName="parentText" presStyleLbl="node1" presStyleIdx="1" presStyleCnt="6">
        <dgm:presLayoutVars>
          <dgm:chMax val="0"/>
          <dgm:bulletEnabled val="1"/>
        </dgm:presLayoutVars>
      </dgm:prSet>
      <dgm:spPr/>
      <dgm:t>
        <a:bodyPr/>
        <a:lstStyle/>
        <a:p>
          <a:endParaRPr lang="zh-CN" altLang="en-US"/>
        </a:p>
      </dgm:t>
    </dgm:pt>
    <dgm:pt modelId="{01258569-872B-4190-9BA7-8803637E1110}" type="pres">
      <dgm:prSet presAssocID="{C4B570B6-5D0F-43DF-85F1-BED754FAA1F3}" presName="negativeSpace" presStyleCnt="0"/>
      <dgm:spPr/>
    </dgm:pt>
    <dgm:pt modelId="{4F059802-BF19-42FA-A986-35A27A2196B0}" type="pres">
      <dgm:prSet presAssocID="{C4B570B6-5D0F-43DF-85F1-BED754FAA1F3}" presName="childText" presStyleLbl="conFgAcc1" presStyleIdx="1" presStyleCnt="6">
        <dgm:presLayoutVars>
          <dgm:bulletEnabled val="1"/>
        </dgm:presLayoutVars>
      </dgm:prSet>
      <dgm:spPr/>
      <dgm:t>
        <a:bodyPr/>
        <a:lstStyle/>
        <a:p>
          <a:endParaRPr lang="zh-CN" altLang="en-US"/>
        </a:p>
      </dgm:t>
    </dgm:pt>
    <dgm:pt modelId="{4A6DA4B6-2229-4593-9E7C-467AA0926D59}" type="pres">
      <dgm:prSet presAssocID="{DA7C5324-7E9D-4033-832A-A7836910F2F5}" presName="spaceBetweenRectangles" presStyleCnt="0"/>
      <dgm:spPr/>
    </dgm:pt>
    <dgm:pt modelId="{E848F8E0-B587-4BA1-9DAF-893654B1D84F}" type="pres">
      <dgm:prSet presAssocID="{A6DF290E-4A0E-4FF5-866B-F3952B3B7B58}" presName="parentLin" presStyleCnt="0"/>
      <dgm:spPr/>
    </dgm:pt>
    <dgm:pt modelId="{CD3E7A92-6111-4CE6-B6B5-F05BC309B39F}" type="pres">
      <dgm:prSet presAssocID="{A6DF290E-4A0E-4FF5-866B-F3952B3B7B58}" presName="parentLeftMargin" presStyleLbl="node1" presStyleIdx="1" presStyleCnt="6"/>
      <dgm:spPr/>
      <dgm:t>
        <a:bodyPr/>
        <a:lstStyle/>
        <a:p>
          <a:endParaRPr lang="zh-CN" altLang="en-US"/>
        </a:p>
      </dgm:t>
    </dgm:pt>
    <dgm:pt modelId="{B8C6B95F-30CD-40B5-A371-25DAD720491F}" type="pres">
      <dgm:prSet presAssocID="{A6DF290E-4A0E-4FF5-866B-F3952B3B7B58}" presName="parentText" presStyleLbl="node1" presStyleIdx="2" presStyleCnt="6">
        <dgm:presLayoutVars>
          <dgm:chMax val="0"/>
          <dgm:bulletEnabled val="1"/>
        </dgm:presLayoutVars>
      </dgm:prSet>
      <dgm:spPr/>
      <dgm:t>
        <a:bodyPr/>
        <a:lstStyle/>
        <a:p>
          <a:endParaRPr lang="zh-CN" altLang="en-US"/>
        </a:p>
      </dgm:t>
    </dgm:pt>
    <dgm:pt modelId="{97D80D80-EB29-428F-8A84-4255A611E479}" type="pres">
      <dgm:prSet presAssocID="{A6DF290E-4A0E-4FF5-866B-F3952B3B7B58}" presName="negativeSpace" presStyleCnt="0"/>
      <dgm:spPr/>
    </dgm:pt>
    <dgm:pt modelId="{579494E2-BB26-45CA-AB91-CBD422054F56}" type="pres">
      <dgm:prSet presAssocID="{A6DF290E-4A0E-4FF5-866B-F3952B3B7B58}" presName="childText" presStyleLbl="conFgAcc1" presStyleIdx="2" presStyleCnt="6">
        <dgm:presLayoutVars>
          <dgm:bulletEnabled val="1"/>
        </dgm:presLayoutVars>
      </dgm:prSet>
      <dgm:spPr/>
    </dgm:pt>
    <dgm:pt modelId="{96539DDD-B514-4A65-884F-D7A02F163548}" type="pres">
      <dgm:prSet presAssocID="{8CDD3210-DB56-4228-9BBA-1FA9D915A0EE}" presName="spaceBetweenRectangles" presStyleCnt="0"/>
      <dgm:spPr/>
    </dgm:pt>
    <dgm:pt modelId="{248E37CE-6B2D-4F99-92CA-03379DDEEB49}" type="pres">
      <dgm:prSet presAssocID="{793E32BF-9EDE-4443-8C48-7BC7A277412B}" presName="parentLin" presStyleCnt="0"/>
      <dgm:spPr/>
    </dgm:pt>
    <dgm:pt modelId="{075E7EC0-D5FD-4C74-B473-5806C96783B5}" type="pres">
      <dgm:prSet presAssocID="{793E32BF-9EDE-4443-8C48-7BC7A277412B}" presName="parentLeftMargin" presStyleLbl="node1" presStyleIdx="2" presStyleCnt="6"/>
      <dgm:spPr/>
      <dgm:t>
        <a:bodyPr/>
        <a:lstStyle/>
        <a:p>
          <a:endParaRPr lang="zh-CN" altLang="en-US"/>
        </a:p>
      </dgm:t>
    </dgm:pt>
    <dgm:pt modelId="{99F258D3-9934-4659-B3F0-20ECFE30289E}" type="pres">
      <dgm:prSet presAssocID="{793E32BF-9EDE-4443-8C48-7BC7A277412B}" presName="parentText" presStyleLbl="node1" presStyleIdx="3" presStyleCnt="6">
        <dgm:presLayoutVars>
          <dgm:chMax val="0"/>
          <dgm:bulletEnabled val="1"/>
        </dgm:presLayoutVars>
      </dgm:prSet>
      <dgm:spPr/>
      <dgm:t>
        <a:bodyPr/>
        <a:lstStyle/>
        <a:p>
          <a:endParaRPr lang="zh-CN" altLang="en-US"/>
        </a:p>
      </dgm:t>
    </dgm:pt>
    <dgm:pt modelId="{E9C38438-D6F7-4FA6-BB1A-063E004EAACB}" type="pres">
      <dgm:prSet presAssocID="{793E32BF-9EDE-4443-8C48-7BC7A277412B}" presName="negativeSpace" presStyleCnt="0"/>
      <dgm:spPr/>
    </dgm:pt>
    <dgm:pt modelId="{F8907199-FFE9-4C58-B00A-164AFAC97F4E}" type="pres">
      <dgm:prSet presAssocID="{793E32BF-9EDE-4443-8C48-7BC7A277412B}" presName="childText" presStyleLbl="conFgAcc1" presStyleIdx="3" presStyleCnt="6">
        <dgm:presLayoutVars>
          <dgm:bulletEnabled val="1"/>
        </dgm:presLayoutVars>
      </dgm:prSet>
      <dgm:spPr/>
    </dgm:pt>
    <dgm:pt modelId="{31D9EDE1-6AAC-48B6-88D2-2D775E506B62}" type="pres">
      <dgm:prSet presAssocID="{42DF1023-5018-4B31-BF64-F398417CA6EA}" presName="spaceBetweenRectangles" presStyleCnt="0"/>
      <dgm:spPr/>
    </dgm:pt>
    <dgm:pt modelId="{BB845489-B89F-4C29-BA1B-97981570BCFA}" type="pres">
      <dgm:prSet presAssocID="{B4644F9A-0A51-46EE-AE0B-14BCBEAFF35F}" presName="parentLin" presStyleCnt="0"/>
      <dgm:spPr/>
    </dgm:pt>
    <dgm:pt modelId="{A0ACA953-2B11-41A7-A427-F5E23023A5B4}" type="pres">
      <dgm:prSet presAssocID="{B4644F9A-0A51-46EE-AE0B-14BCBEAFF35F}" presName="parentLeftMargin" presStyleLbl="node1" presStyleIdx="3" presStyleCnt="6"/>
      <dgm:spPr/>
      <dgm:t>
        <a:bodyPr/>
        <a:lstStyle/>
        <a:p>
          <a:endParaRPr lang="zh-CN" altLang="en-US"/>
        </a:p>
      </dgm:t>
    </dgm:pt>
    <dgm:pt modelId="{65F0E026-C8A6-4367-9F40-755945CFF932}" type="pres">
      <dgm:prSet presAssocID="{B4644F9A-0A51-46EE-AE0B-14BCBEAFF35F}" presName="parentText" presStyleLbl="node1" presStyleIdx="4" presStyleCnt="6">
        <dgm:presLayoutVars>
          <dgm:chMax val="0"/>
          <dgm:bulletEnabled val="1"/>
        </dgm:presLayoutVars>
      </dgm:prSet>
      <dgm:spPr/>
      <dgm:t>
        <a:bodyPr/>
        <a:lstStyle/>
        <a:p>
          <a:endParaRPr lang="zh-CN" altLang="en-US"/>
        </a:p>
      </dgm:t>
    </dgm:pt>
    <dgm:pt modelId="{CBBEFC0D-E6AC-4FD5-8CDD-75C30701F0AC}" type="pres">
      <dgm:prSet presAssocID="{B4644F9A-0A51-46EE-AE0B-14BCBEAFF35F}" presName="negativeSpace" presStyleCnt="0"/>
      <dgm:spPr/>
    </dgm:pt>
    <dgm:pt modelId="{BFAC5958-CF11-4B09-B315-5D237D470D48}" type="pres">
      <dgm:prSet presAssocID="{B4644F9A-0A51-46EE-AE0B-14BCBEAFF35F}" presName="childText" presStyleLbl="conFgAcc1" presStyleIdx="4" presStyleCnt="6">
        <dgm:presLayoutVars>
          <dgm:bulletEnabled val="1"/>
        </dgm:presLayoutVars>
      </dgm:prSet>
      <dgm:spPr/>
      <dgm:t>
        <a:bodyPr/>
        <a:lstStyle/>
        <a:p>
          <a:endParaRPr lang="zh-CN" altLang="en-US"/>
        </a:p>
      </dgm:t>
    </dgm:pt>
    <dgm:pt modelId="{A620BAC3-32C4-4CF0-A9F4-520710F16453}" type="pres">
      <dgm:prSet presAssocID="{9EACA4F1-0267-48E5-8BEC-DCFDB0622402}" presName="spaceBetweenRectangles" presStyleCnt="0"/>
      <dgm:spPr/>
    </dgm:pt>
    <dgm:pt modelId="{5D5156B8-36EE-4C48-94E9-7D48F7EA9C73}" type="pres">
      <dgm:prSet presAssocID="{0DE70716-FC2B-4610-91E7-9C51EB04B37E}" presName="parentLin" presStyleCnt="0"/>
      <dgm:spPr/>
    </dgm:pt>
    <dgm:pt modelId="{BC0ED96F-78C0-46D2-94CE-01BE5DC234A9}" type="pres">
      <dgm:prSet presAssocID="{0DE70716-FC2B-4610-91E7-9C51EB04B37E}" presName="parentLeftMargin" presStyleLbl="node1" presStyleIdx="4" presStyleCnt="6"/>
      <dgm:spPr/>
      <dgm:t>
        <a:bodyPr/>
        <a:lstStyle/>
        <a:p>
          <a:endParaRPr lang="zh-CN" altLang="en-US"/>
        </a:p>
      </dgm:t>
    </dgm:pt>
    <dgm:pt modelId="{A5C96840-5486-4153-91C2-898DE563C339}" type="pres">
      <dgm:prSet presAssocID="{0DE70716-FC2B-4610-91E7-9C51EB04B37E}" presName="parentText" presStyleLbl="node1" presStyleIdx="5" presStyleCnt="6">
        <dgm:presLayoutVars>
          <dgm:chMax val="0"/>
          <dgm:bulletEnabled val="1"/>
        </dgm:presLayoutVars>
      </dgm:prSet>
      <dgm:spPr/>
      <dgm:t>
        <a:bodyPr/>
        <a:lstStyle/>
        <a:p>
          <a:endParaRPr lang="zh-CN" altLang="en-US"/>
        </a:p>
      </dgm:t>
    </dgm:pt>
    <dgm:pt modelId="{4AABA821-F9DE-464E-B5F8-33FBBD4580CF}" type="pres">
      <dgm:prSet presAssocID="{0DE70716-FC2B-4610-91E7-9C51EB04B37E}" presName="negativeSpace" presStyleCnt="0"/>
      <dgm:spPr/>
    </dgm:pt>
    <dgm:pt modelId="{C0DF172E-B601-4484-9B16-4B3C3FEEB896}" type="pres">
      <dgm:prSet presAssocID="{0DE70716-FC2B-4610-91E7-9C51EB04B37E}" presName="childText" presStyleLbl="conFgAcc1" presStyleIdx="5" presStyleCnt="6">
        <dgm:presLayoutVars>
          <dgm:bulletEnabled val="1"/>
        </dgm:presLayoutVars>
      </dgm:prSet>
      <dgm:spPr/>
    </dgm:pt>
  </dgm:ptLst>
  <dgm:cxnLst>
    <dgm:cxn modelId="{C55101CC-BF2C-419A-B5DF-42167A2D52A2}" srcId="{51C0E3D3-E0F0-4608-ABFF-F2D3D0527850}" destId="{B4644F9A-0A51-46EE-AE0B-14BCBEAFF35F}" srcOrd="4" destOrd="0" parTransId="{7CB8CBF7-1DE8-4FDF-A63B-77841CF16462}" sibTransId="{9EACA4F1-0267-48E5-8BEC-DCFDB0622402}"/>
    <dgm:cxn modelId="{CD954F2A-5F3E-464C-B65B-4367E8F20A39}" type="presOf" srcId="{04437801-D776-443A-8C2B-A461FEEA507D}" destId="{0A337ADF-5083-4F06-BD6F-C3A25E6E458B}" srcOrd="0" destOrd="0" presId="urn:microsoft.com/office/officeart/2005/8/layout/list1#2"/>
    <dgm:cxn modelId="{076E7BF9-D22E-9848-8B24-36A6D191CFB7}" type="presOf" srcId="{A6DF290E-4A0E-4FF5-866B-F3952B3B7B58}" destId="{B8C6B95F-30CD-40B5-A371-25DAD720491F}" srcOrd="1" destOrd="0" presId="urn:microsoft.com/office/officeart/2005/8/layout/list1#2"/>
    <dgm:cxn modelId="{F41F144A-D626-4B90-83C9-7F90DE5DD126}" srcId="{51C0E3D3-E0F0-4608-ABFF-F2D3D0527850}" destId="{C4B570B6-5D0F-43DF-85F1-BED754FAA1F3}" srcOrd="1" destOrd="0" parTransId="{215196E5-AE09-49B9-AC53-3AB428AD4DBA}" sibTransId="{DA7C5324-7E9D-4033-832A-A7836910F2F5}"/>
    <dgm:cxn modelId="{9B2D465C-3C83-9B4D-9CD1-C4B9E2AF5ACC}" type="presOf" srcId="{0DE70716-FC2B-4610-91E7-9C51EB04B37E}" destId="{BC0ED96F-78C0-46D2-94CE-01BE5DC234A9}" srcOrd="0" destOrd="0" presId="urn:microsoft.com/office/officeart/2005/8/layout/list1#2"/>
    <dgm:cxn modelId="{1DA73037-28E4-43E8-A970-EF5BDFADED21}" srcId="{51C0E3D3-E0F0-4608-ABFF-F2D3D0527850}" destId="{793E32BF-9EDE-4443-8C48-7BC7A277412B}" srcOrd="3" destOrd="0" parTransId="{C02CC021-3564-4800-BCAB-07B576B24FC9}" sibTransId="{42DF1023-5018-4B31-BF64-F398417CA6EA}"/>
    <dgm:cxn modelId="{15416F61-775E-6B49-976B-6EBA49F2DF6C}" type="presOf" srcId="{B4644F9A-0A51-46EE-AE0B-14BCBEAFF35F}" destId="{A0ACA953-2B11-41A7-A427-F5E23023A5B4}" srcOrd="0" destOrd="0" presId="urn:microsoft.com/office/officeart/2005/8/layout/list1#2"/>
    <dgm:cxn modelId="{AACEF0B9-BB68-104C-B615-030D26FCBB46}" type="presOf" srcId="{51C0E3D3-E0F0-4608-ABFF-F2D3D0527850}" destId="{DFDBE91E-855C-4740-BDB1-5D55F578A39C}" srcOrd="0" destOrd="0" presId="urn:microsoft.com/office/officeart/2005/8/layout/list1#2"/>
    <dgm:cxn modelId="{64466D54-D151-43A6-A09C-C08AD7200FE6}" srcId="{51C0E3D3-E0F0-4608-ABFF-F2D3D0527850}" destId="{04437801-D776-443A-8C2B-A461FEEA507D}" srcOrd="0" destOrd="0" parTransId="{F74DDA14-1C00-4BC2-BBEF-D7406261BB34}" sibTransId="{93674B65-4C91-43E1-9A37-F41B1B047846}"/>
    <dgm:cxn modelId="{C1B9498A-B98F-5641-B82E-A68745DCF150}" type="presOf" srcId="{A6DF290E-4A0E-4FF5-866B-F3952B3B7B58}" destId="{CD3E7A92-6111-4CE6-B6B5-F05BC309B39F}" srcOrd="0" destOrd="0" presId="urn:microsoft.com/office/officeart/2005/8/layout/list1#2"/>
    <dgm:cxn modelId="{EA2F7C21-73AB-BF48-B210-624A77E0BEFF}" type="presOf" srcId="{C4B570B6-5D0F-43DF-85F1-BED754FAA1F3}" destId="{02BD9662-74F6-4363-9461-DAEEF35CBADC}" srcOrd="1" destOrd="0" presId="urn:microsoft.com/office/officeart/2005/8/layout/list1#2"/>
    <dgm:cxn modelId="{A4309575-CE43-4805-A573-3BE20821E18F}" srcId="{51C0E3D3-E0F0-4608-ABFF-F2D3D0527850}" destId="{0DE70716-FC2B-4610-91E7-9C51EB04B37E}" srcOrd="5" destOrd="0" parTransId="{0B52F41E-8194-4DF1-BC46-0F296EF6F075}" sibTransId="{1358C44A-9A89-411A-82FD-CB39692CE471}"/>
    <dgm:cxn modelId="{5AD16C79-1E7E-F345-BFB2-5C9E5E5B0FAE}" type="presOf" srcId="{04437801-D776-443A-8C2B-A461FEEA507D}" destId="{8B0346DE-BF8E-4C80-9131-07BA5C69B9F6}" srcOrd="1" destOrd="0" presId="urn:microsoft.com/office/officeart/2005/8/layout/list1#2"/>
    <dgm:cxn modelId="{B8D997BF-4828-4552-8C92-AF5C815CC67A}" srcId="{51C0E3D3-E0F0-4608-ABFF-F2D3D0527850}" destId="{A6DF290E-4A0E-4FF5-866B-F3952B3B7B58}" srcOrd="2" destOrd="0" parTransId="{B6361AFA-A4AF-4BFF-AF61-9C9DA10D2D5D}" sibTransId="{8CDD3210-DB56-4228-9BBA-1FA9D915A0EE}"/>
    <dgm:cxn modelId="{765B6BA4-CC3B-7740-B27F-1785CF97E75D}" type="presOf" srcId="{0DE70716-FC2B-4610-91E7-9C51EB04B37E}" destId="{A5C96840-5486-4153-91C2-898DE563C339}" srcOrd="1" destOrd="0" presId="urn:microsoft.com/office/officeart/2005/8/layout/list1#2"/>
    <dgm:cxn modelId="{1813A578-2B16-E548-B20D-91E14379B23A}" type="presOf" srcId="{C4B570B6-5D0F-43DF-85F1-BED754FAA1F3}" destId="{F7D8262B-2132-45D4-B18D-96366B1EB682}" srcOrd="0" destOrd="0" presId="urn:microsoft.com/office/officeart/2005/8/layout/list1#2"/>
    <dgm:cxn modelId="{2A123A01-33C1-FD4E-9990-FB87170573E4}" type="presOf" srcId="{793E32BF-9EDE-4443-8C48-7BC7A277412B}" destId="{075E7EC0-D5FD-4C74-B473-5806C96783B5}" srcOrd="0" destOrd="0" presId="urn:microsoft.com/office/officeart/2005/8/layout/list1#2"/>
    <dgm:cxn modelId="{2D9FE8BF-AC76-EE4B-96C2-9F51B605DBC6}" type="presOf" srcId="{793E32BF-9EDE-4443-8C48-7BC7A277412B}" destId="{99F258D3-9934-4659-B3F0-20ECFE30289E}" srcOrd="1" destOrd="0" presId="urn:microsoft.com/office/officeart/2005/8/layout/list1#2"/>
    <dgm:cxn modelId="{B620DCEB-14A8-464A-9134-9A2DE39BBB62}" type="presOf" srcId="{B4644F9A-0A51-46EE-AE0B-14BCBEAFF35F}" destId="{65F0E026-C8A6-4367-9F40-755945CFF932}" srcOrd="1" destOrd="0" presId="urn:microsoft.com/office/officeart/2005/8/layout/list1#2"/>
    <dgm:cxn modelId="{BD323971-FA05-0844-B65F-F33A91E4D88F}" type="presParOf" srcId="{DFDBE91E-855C-4740-BDB1-5D55F578A39C}" destId="{F270A953-2031-44BE-8BCE-09C9BFB37BD3}" srcOrd="0" destOrd="0" presId="urn:microsoft.com/office/officeart/2005/8/layout/list1#2"/>
    <dgm:cxn modelId="{3AC87012-3436-444A-96C8-584CBFC6DD99}" type="presParOf" srcId="{F270A953-2031-44BE-8BCE-09C9BFB37BD3}" destId="{0A337ADF-5083-4F06-BD6F-C3A25E6E458B}" srcOrd="0" destOrd="0" presId="urn:microsoft.com/office/officeart/2005/8/layout/list1#2"/>
    <dgm:cxn modelId="{D99A6281-1D12-2841-90E0-01E552BDB1E7}" type="presParOf" srcId="{F270A953-2031-44BE-8BCE-09C9BFB37BD3}" destId="{8B0346DE-BF8E-4C80-9131-07BA5C69B9F6}" srcOrd="1" destOrd="0" presId="urn:microsoft.com/office/officeart/2005/8/layout/list1#2"/>
    <dgm:cxn modelId="{92FF328F-AA90-F947-BF9D-6B583A638865}" type="presParOf" srcId="{DFDBE91E-855C-4740-BDB1-5D55F578A39C}" destId="{CABEC00B-2AF3-4F9B-B79F-A351C4327B16}" srcOrd="1" destOrd="0" presId="urn:microsoft.com/office/officeart/2005/8/layout/list1#2"/>
    <dgm:cxn modelId="{EE63973C-AC32-C04B-82B9-8A250A193D86}" type="presParOf" srcId="{DFDBE91E-855C-4740-BDB1-5D55F578A39C}" destId="{CFF9284E-2634-4A44-AA96-3974DA74DE08}" srcOrd="2" destOrd="0" presId="urn:microsoft.com/office/officeart/2005/8/layout/list1#2"/>
    <dgm:cxn modelId="{6BFBBD90-5BCC-8E41-A8B3-90786F16AC77}" type="presParOf" srcId="{DFDBE91E-855C-4740-BDB1-5D55F578A39C}" destId="{B1088F08-522A-4E48-A8BE-3A9A1B47BA3C}" srcOrd="3" destOrd="0" presId="urn:microsoft.com/office/officeart/2005/8/layout/list1#2"/>
    <dgm:cxn modelId="{4C8EC80D-0999-D040-86DE-C79C646867AA}" type="presParOf" srcId="{DFDBE91E-855C-4740-BDB1-5D55F578A39C}" destId="{8198F408-0088-4612-84C9-F7685E431902}" srcOrd="4" destOrd="0" presId="urn:microsoft.com/office/officeart/2005/8/layout/list1#2"/>
    <dgm:cxn modelId="{17584552-1A55-3C48-B8EC-CFE5C1703206}" type="presParOf" srcId="{8198F408-0088-4612-84C9-F7685E431902}" destId="{F7D8262B-2132-45D4-B18D-96366B1EB682}" srcOrd="0" destOrd="0" presId="urn:microsoft.com/office/officeart/2005/8/layout/list1#2"/>
    <dgm:cxn modelId="{AFE005C0-4CD0-CF4C-8870-BDCFD35D5C8D}" type="presParOf" srcId="{8198F408-0088-4612-84C9-F7685E431902}" destId="{02BD9662-74F6-4363-9461-DAEEF35CBADC}" srcOrd="1" destOrd="0" presId="urn:microsoft.com/office/officeart/2005/8/layout/list1#2"/>
    <dgm:cxn modelId="{3B7CC71F-4E88-9741-9406-EB869EAAECBA}" type="presParOf" srcId="{DFDBE91E-855C-4740-BDB1-5D55F578A39C}" destId="{01258569-872B-4190-9BA7-8803637E1110}" srcOrd="5" destOrd="0" presId="urn:microsoft.com/office/officeart/2005/8/layout/list1#2"/>
    <dgm:cxn modelId="{38EFEA1D-642B-3449-8641-C671B36A5524}" type="presParOf" srcId="{DFDBE91E-855C-4740-BDB1-5D55F578A39C}" destId="{4F059802-BF19-42FA-A986-35A27A2196B0}" srcOrd="6" destOrd="0" presId="urn:microsoft.com/office/officeart/2005/8/layout/list1#2"/>
    <dgm:cxn modelId="{D204CF5A-AAC6-D940-881A-B2724316DFC1}" type="presParOf" srcId="{DFDBE91E-855C-4740-BDB1-5D55F578A39C}" destId="{4A6DA4B6-2229-4593-9E7C-467AA0926D59}" srcOrd="7" destOrd="0" presId="urn:microsoft.com/office/officeart/2005/8/layout/list1#2"/>
    <dgm:cxn modelId="{22755098-FE71-4E4D-BB62-79BDDBE0E7A1}" type="presParOf" srcId="{DFDBE91E-855C-4740-BDB1-5D55F578A39C}" destId="{E848F8E0-B587-4BA1-9DAF-893654B1D84F}" srcOrd="8" destOrd="0" presId="urn:microsoft.com/office/officeart/2005/8/layout/list1#2"/>
    <dgm:cxn modelId="{12C12E46-DAAC-9C48-894A-8B5453F15D04}" type="presParOf" srcId="{E848F8E0-B587-4BA1-9DAF-893654B1D84F}" destId="{CD3E7A92-6111-4CE6-B6B5-F05BC309B39F}" srcOrd="0" destOrd="0" presId="urn:microsoft.com/office/officeart/2005/8/layout/list1#2"/>
    <dgm:cxn modelId="{93556067-F644-CB46-9FD6-BAF2EE637D93}" type="presParOf" srcId="{E848F8E0-B587-4BA1-9DAF-893654B1D84F}" destId="{B8C6B95F-30CD-40B5-A371-25DAD720491F}" srcOrd="1" destOrd="0" presId="urn:microsoft.com/office/officeart/2005/8/layout/list1#2"/>
    <dgm:cxn modelId="{1EDB2FD1-8E33-C94B-87F3-D247FC254D48}" type="presParOf" srcId="{DFDBE91E-855C-4740-BDB1-5D55F578A39C}" destId="{97D80D80-EB29-428F-8A84-4255A611E479}" srcOrd="9" destOrd="0" presId="urn:microsoft.com/office/officeart/2005/8/layout/list1#2"/>
    <dgm:cxn modelId="{22BDAA84-6303-2440-9507-D094ECF9A966}" type="presParOf" srcId="{DFDBE91E-855C-4740-BDB1-5D55F578A39C}" destId="{579494E2-BB26-45CA-AB91-CBD422054F56}" srcOrd="10" destOrd="0" presId="urn:microsoft.com/office/officeart/2005/8/layout/list1#2"/>
    <dgm:cxn modelId="{6059C492-7707-864D-85BF-1F6D1C7DF6DE}" type="presParOf" srcId="{DFDBE91E-855C-4740-BDB1-5D55F578A39C}" destId="{96539DDD-B514-4A65-884F-D7A02F163548}" srcOrd="11" destOrd="0" presId="urn:microsoft.com/office/officeart/2005/8/layout/list1#2"/>
    <dgm:cxn modelId="{F50DCF0A-0DF8-8E45-BA3D-E08FC16B597A}" type="presParOf" srcId="{DFDBE91E-855C-4740-BDB1-5D55F578A39C}" destId="{248E37CE-6B2D-4F99-92CA-03379DDEEB49}" srcOrd="12" destOrd="0" presId="urn:microsoft.com/office/officeart/2005/8/layout/list1#2"/>
    <dgm:cxn modelId="{024B850B-1915-DB48-9341-67CFF8901658}" type="presParOf" srcId="{248E37CE-6B2D-4F99-92CA-03379DDEEB49}" destId="{075E7EC0-D5FD-4C74-B473-5806C96783B5}" srcOrd="0" destOrd="0" presId="urn:microsoft.com/office/officeart/2005/8/layout/list1#2"/>
    <dgm:cxn modelId="{CB43B0DE-C536-3943-8527-CBEE77946E05}" type="presParOf" srcId="{248E37CE-6B2D-4F99-92CA-03379DDEEB49}" destId="{99F258D3-9934-4659-B3F0-20ECFE30289E}" srcOrd="1" destOrd="0" presId="urn:microsoft.com/office/officeart/2005/8/layout/list1#2"/>
    <dgm:cxn modelId="{F0087D13-E8D6-614F-87A0-51B3E0C2CAA1}" type="presParOf" srcId="{DFDBE91E-855C-4740-BDB1-5D55F578A39C}" destId="{E9C38438-D6F7-4FA6-BB1A-063E004EAACB}" srcOrd="13" destOrd="0" presId="urn:microsoft.com/office/officeart/2005/8/layout/list1#2"/>
    <dgm:cxn modelId="{83722AF6-6FA1-7A41-AEB6-B24A1933A83C}" type="presParOf" srcId="{DFDBE91E-855C-4740-BDB1-5D55F578A39C}" destId="{F8907199-FFE9-4C58-B00A-164AFAC97F4E}" srcOrd="14" destOrd="0" presId="urn:microsoft.com/office/officeart/2005/8/layout/list1#2"/>
    <dgm:cxn modelId="{BDC7605F-D882-2745-9D99-A007835F578F}" type="presParOf" srcId="{DFDBE91E-855C-4740-BDB1-5D55F578A39C}" destId="{31D9EDE1-6AAC-48B6-88D2-2D775E506B62}" srcOrd="15" destOrd="0" presId="urn:microsoft.com/office/officeart/2005/8/layout/list1#2"/>
    <dgm:cxn modelId="{491A5AC2-FFE8-C84C-8021-B671E992F097}" type="presParOf" srcId="{DFDBE91E-855C-4740-BDB1-5D55F578A39C}" destId="{BB845489-B89F-4C29-BA1B-97981570BCFA}" srcOrd="16" destOrd="0" presId="urn:microsoft.com/office/officeart/2005/8/layout/list1#2"/>
    <dgm:cxn modelId="{DF10B58A-EB14-4E49-819B-90FBA9D4DC78}" type="presParOf" srcId="{BB845489-B89F-4C29-BA1B-97981570BCFA}" destId="{A0ACA953-2B11-41A7-A427-F5E23023A5B4}" srcOrd="0" destOrd="0" presId="urn:microsoft.com/office/officeart/2005/8/layout/list1#2"/>
    <dgm:cxn modelId="{26A41831-D58D-554A-943C-4AB1FA5542CC}" type="presParOf" srcId="{BB845489-B89F-4C29-BA1B-97981570BCFA}" destId="{65F0E026-C8A6-4367-9F40-755945CFF932}" srcOrd="1" destOrd="0" presId="urn:microsoft.com/office/officeart/2005/8/layout/list1#2"/>
    <dgm:cxn modelId="{38C9FA6F-0B5F-B543-B493-AE90AE5A58D7}" type="presParOf" srcId="{DFDBE91E-855C-4740-BDB1-5D55F578A39C}" destId="{CBBEFC0D-E6AC-4FD5-8CDD-75C30701F0AC}" srcOrd="17" destOrd="0" presId="urn:microsoft.com/office/officeart/2005/8/layout/list1#2"/>
    <dgm:cxn modelId="{662ED1BE-703B-F44E-A220-97163F16B171}" type="presParOf" srcId="{DFDBE91E-855C-4740-BDB1-5D55F578A39C}" destId="{BFAC5958-CF11-4B09-B315-5D237D470D48}" srcOrd="18" destOrd="0" presId="urn:microsoft.com/office/officeart/2005/8/layout/list1#2"/>
    <dgm:cxn modelId="{834A247E-1CD2-9748-85BC-5D4DB27C5498}" type="presParOf" srcId="{DFDBE91E-855C-4740-BDB1-5D55F578A39C}" destId="{A620BAC3-32C4-4CF0-A9F4-520710F16453}" srcOrd="19" destOrd="0" presId="urn:microsoft.com/office/officeart/2005/8/layout/list1#2"/>
    <dgm:cxn modelId="{1C4A474E-B803-814B-922B-EC3277BE8EA2}" type="presParOf" srcId="{DFDBE91E-855C-4740-BDB1-5D55F578A39C}" destId="{5D5156B8-36EE-4C48-94E9-7D48F7EA9C73}" srcOrd="20" destOrd="0" presId="urn:microsoft.com/office/officeart/2005/8/layout/list1#2"/>
    <dgm:cxn modelId="{F744AE28-56A2-AD49-9CC2-39BF3AD241DB}" type="presParOf" srcId="{5D5156B8-36EE-4C48-94E9-7D48F7EA9C73}" destId="{BC0ED96F-78C0-46D2-94CE-01BE5DC234A9}" srcOrd="0" destOrd="0" presId="urn:microsoft.com/office/officeart/2005/8/layout/list1#2"/>
    <dgm:cxn modelId="{7DD07E2C-4C4D-AB41-875C-8F1A34CC5F7B}" type="presParOf" srcId="{5D5156B8-36EE-4C48-94E9-7D48F7EA9C73}" destId="{A5C96840-5486-4153-91C2-898DE563C339}" srcOrd="1" destOrd="0" presId="urn:microsoft.com/office/officeart/2005/8/layout/list1#2"/>
    <dgm:cxn modelId="{09AA3F30-EF7A-F64E-8387-A124B2862345}" type="presParOf" srcId="{DFDBE91E-855C-4740-BDB1-5D55F578A39C}" destId="{4AABA821-F9DE-464E-B5F8-33FBBD4580CF}" srcOrd="21" destOrd="0" presId="urn:microsoft.com/office/officeart/2005/8/layout/list1#2"/>
    <dgm:cxn modelId="{A2D4090E-9BEA-2441-8582-3FE4A69BCF33}" type="presParOf" srcId="{DFDBE91E-855C-4740-BDB1-5D55F578A39C}" destId="{C0DF172E-B601-4484-9B16-4B3C3FEEB896}" srcOrd="22"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11FFB9A5-D84A-C649-BD5E-213E1981FDE8}" type="presOf" srcId="{ED6215E8-11D7-5540-8426-AD80D9B337AA}" destId="{02FEC923-11AD-544C-8A84-9705775E744A}"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33D4ABE-E143-4646-8F32-ED4BCF38FB3F}" srcId="{9AC2E227-803C-4016-BF2C-9291B6CAA290}" destId="{B6B75906-63E1-9E40-A506-B7C41293A4D6}" srcOrd="3" destOrd="0" parTransId="{F55A7578-96C7-404E-89C1-066DAAFE6676}" sibTransId="{C687DC61-E80F-B04A-A567-9F1712ADE46D}"/>
    <dgm:cxn modelId="{D83DA50F-5F19-AA48-9DAD-6E9C33D4742A}" type="presOf" srcId="{3FA44A42-E0AE-412C-8071-9A37D30DD567}" destId="{22C8BBC7-02FA-4EF0-899A-834C1FEE39E3}" srcOrd="0" destOrd="0" presId="urn:microsoft.com/office/officeart/2009/3/layout/HorizontalOrganizationChart"/>
    <dgm:cxn modelId="{A62191AB-C453-D046-98A8-F4B0FAB29CA3}" type="presOf" srcId="{58970FA3-5E79-C244-BFE7-62E62AF89508}" destId="{73821A61-0ABB-1D4D-8DCD-F97FE7D81FC9}" srcOrd="0" destOrd="0" presId="urn:microsoft.com/office/officeart/2009/3/layout/HorizontalOrganizationChart"/>
    <dgm:cxn modelId="{15D16FD8-4DBB-9F47-B9EA-C5A3E50C199A}" type="presOf" srcId="{B6B75906-63E1-9E40-A506-B7C41293A4D6}" destId="{09A7EA09-2411-B546-BB06-90934CA8B042}" srcOrd="0" destOrd="0" presId="urn:microsoft.com/office/officeart/2009/3/layout/HorizontalOrganizationChart"/>
    <dgm:cxn modelId="{92BD5FB6-BDB2-3C4E-9AD8-46F2C7CDC11F}" type="presOf" srcId="{9AC2E227-803C-4016-BF2C-9291B6CAA290}" destId="{2A2AFDF2-2568-44F8-842C-3BFD70D9F2B1}" srcOrd="0" destOrd="0" presId="urn:microsoft.com/office/officeart/2009/3/layout/HorizontalOrganizationChart"/>
    <dgm:cxn modelId="{5755F37B-4E15-D14C-876C-E1C57E9B84F8}" type="presOf" srcId="{F05BBA42-D7AF-4BA0-8C3F-85B1FE28E48F}" destId="{18DB143D-9E27-4E02-AFA5-F665953CBC10}" srcOrd="0" destOrd="0" presId="urn:microsoft.com/office/officeart/2009/3/layout/HorizontalOrganizationChart"/>
    <dgm:cxn modelId="{D83DB351-0592-474D-ABFF-D38983E7127D}" type="presOf" srcId="{E2369F6E-DA59-4F6E-BD69-6CAA013A82BE}" destId="{CD82D2C2-9EF5-4CA0-9CEE-9265A38A1F4A}" srcOrd="0" destOrd="0" presId="urn:microsoft.com/office/officeart/2009/3/layout/HorizontalOrganizationChart"/>
    <dgm:cxn modelId="{638E668A-C9DA-9D48-B447-84BDFDC23653}" type="presOf" srcId="{7638F483-EC40-4669-A117-0C6040B4A66B}" destId="{A4529214-DB2D-4B21-8831-F60F2A376559}" srcOrd="1" destOrd="0" presId="urn:microsoft.com/office/officeart/2009/3/layout/HorizontalOrganizationChart"/>
    <dgm:cxn modelId="{C1301749-AB03-4546-BA21-2080E4CD8B0F}" type="presOf" srcId="{57E64457-75B6-40DF-86BF-80888D7FBBC5}" destId="{72A5A8A1-C34D-4CC9-B014-4EDC4C60B5CB}" srcOrd="0" destOrd="0" presId="urn:microsoft.com/office/officeart/2009/3/layout/HorizontalOrganizationChart"/>
    <dgm:cxn modelId="{6E1BB23E-FFEE-EA47-B98F-0E835D17FA4C}" type="presOf" srcId="{ED6215E8-11D7-5540-8426-AD80D9B337AA}" destId="{CC6E8072-697A-2940-B5D9-D92F590B4DDC}"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D94F7F6-E618-4D41-A2EF-93D2C95954AF}" type="presOf" srcId="{7638F483-EC40-4669-A117-0C6040B4A66B}" destId="{86A07B8D-FF15-4EFF-8681-05A46BF1E797}" srcOrd="0" destOrd="0" presId="urn:microsoft.com/office/officeart/2009/3/layout/HorizontalOrganizationChart"/>
    <dgm:cxn modelId="{F51570D1-43B6-754A-84EB-46E199A76456}" type="presOf" srcId="{F55A7578-96C7-404E-89C1-066DAAFE6676}" destId="{BA68C23C-2B47-744F-B1DA-41854D0B7C39}" srcOrd="0" destOrd="0" presId="urn:microsoft.com/office/officeart/2009/3/layout/HorizontalOrganizationChart"/>
    <dgm:cxn modelId="{5E540C0F-61D5-4E4E-9FB8-DD654557A3B3}" type="presOf" srcId="{9AC2E227-803C-4016-BF2C-9291B6CAA290}" destId="{9CD41DA5-A8A9-4189-B933-DCF665F7DF2D}" srcOrd="1" destOrd="0" presId="urn:microsoft.com/office/officeart/2009/3/layout/HorizontalOrganizationChart"/>
    <dgm:cxn modelId="{01D576B9-4B59-DF4A-B596-CDC7C9FAE288}" type="presOf" srcId="{B6B75906-63E1-9E40-A506-B7C41293A4D6}" destId="{0ABBA259-5F7D-CD4D-B15C-EE0AC6F4A00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2E8040E-4928-CB48-AE63-09FE8AF9B674}" type="presOf" srcId="{3FA44A42-E0AE-412C-8071-9A37D30DD567}" destId="{CBD704CC-8D6F-4C39-AFA6-3825EE74A965}" srcOrd="1" destOrd="0" presId="urn:microsoft.com/office/officeart/2009/3/layout/HorizontalOrganizationChart"/>
    <dgm:cxn modelId="{E5F86E36-CB3C-674F-A830-3FF7D61E97BA}" srcId="{9AC2E227-803C-4016-BF2C-9291B6CAA290}" destId="{ED6215E8-11D7-5540-8426-AD80D9B337AA}" srcOrd="2" destOrd="0" parTransId="{58970FA3-5E79-C244-BFE7-62E62AF89508}" sibTransId="{A45549AB-F3C4-214B-B397-799A59956A99}"/>
    <dgm:cxn modelId="{B3E49FF3-4A6F-6045-AA09-1C25BA81CCD6}" type="presParOf" srcId="{18DB143D-9E27-4E02-AFA5-F665953CBC10}" destId="{07E01157-B979-4F6B-B892-75DB2A2B8B0F}" srcOrd="0" destOrd="0" presId="urn:microsoft.com/office/officeart/2009/3/layout/HorizontalOrganizationChart"/>
    <dgm:cxn modelId="{B9C54C43-74E1-1C45-96A9-C8C38911E631}" type="presParOf" srcId="{07E01157-B979-4F6B-B892-75DB2A2B8B0F}" destId="{F686C23F-604E-4653-B2CB-27DBB6BED631}" srcOrd="0" destOrd="0" presId="urn:microsoft.com/office/officeart/2009/3/layout/HorizontalOrganizationChart"/>
    <dgm:cxn modelId="{A7EE06AD-5A8C-9541-B994-12F7871D7BB0}" type="presParOf" srcId="{F686C23F-604E-4653-B2CB-27DBB6BED631}" destId="{2A2AFDF2-2568-44F8-842C-3BFD70D9F2B1}" srcOrd="0" destOrd="0" presId="urn:microsoft.com/office/officeart/2009/3/layout/HorizontalOrganizationChart"/>
    <dgm:cxn modelId="{B2FB3C34-220C-0D4D-913B-3F7D0CE84545}" type="presParOf" srcId="{F686C23F-604E-4653-B2CB-27DBB6BED631}" destId="{9CD41DA5-A8A9-4189-B933-DCF665F7DF2D}" srcOrd="1" destOrd="0" presId="urn:microsoft.com/office/officeart/2009/3/layout/HorizontalOrganizationChart"/>
    <dgm:cxn modelId="{36549EEE-F6FC-A34F-BB52-23DE41F5E3A0}" type="presParOf" srcId="{07E01157-B979-4F6B-B892-75DB2A2B8B0F}" destId="{96876921-77F4-4E08-9148-E99125692808}" srcOrd="1" destOrd="0" presId="urn:microsoft.com/office/officeart/2009/3/layout/HorizontalOrganizationChart"/>
    <dgm:cxn modelId="{E42B69C5-128A-9948-BA21-19C4066C117E}" type="presParOf" srcId="{96876921-77F4-4E08-9148-E99125692808}" destId="{CD82D2C2-9EF5-4CA0-9CEE-9265A38A1F4A}" srcOrd="0" destOrd="0" presId="urn:microsoft.com/office/officeart/2009/3/layout/HorizontalOrganizationChart"/>
    <dgm:cxn modelId="{4BC57FBD-5B46-C940-832B-5D5FB86D1751}" type="presParOf" srcId="{96876921-77F4-4E08-9148-E99125692808}" destId="{9441C830-A66B-4AFB-9252-8069549D4F0A}" srcOrd="1" destOrd="0" presId="urn:microsoft.com/office/officeart/2009/3/layout/HorizontalOrganizationChart"/>
    <dgm:cxn modelId="{574565FF-A9CE-BF4A-87CA-713CCBDCF403}" type="presParOf" srcId="{9441C830-A66B-4AFB-9252-8069549D4F0A}" destId="{FEAC7974-4462-4948-9F19-4D53C38CC88A}" srcOrd="0" destOrd="0" presId="urn:microsoft.com/office/officeart/2009/3/layout/HorizontalOrganizationChart"/>
    <dgm:cxn modelId="{CFB3C053-2D41-554C-9A5B-4C67A5C62AA4}" type="presParOf" srcId="{FEAC7974-4462-4948-9F19-4D53C38CC88A}" destId="{22C8BBC7-02FA-4EF0-899A-834C1FEE39E3}" srcOrd="0" destOrd="0" presId="urn:microsoft.com/office/officeart/2009/3/layout/HorizontalOrganizationChart"/>
    <dgm:cxn modelId="{29DE246B-04F4-BB4D-9AA3-4A9A9D6660B9}" type="presParOf" srcId="{FEAC7974-4462-4948-9F19-4D53C38CC88A}" destId="{CBD704CC-8D6F-4C39-AFA6-3825EE74A965}" srcOrd="1" destOrd="0" presId="urn:microsoft.com/office/officeart/2009/3/layout/HorizontalOrganizationChart"/>
    <dgm:cxn modelId="{098410F5-CCF0-A349-B0FE-7A9DEC46E523}" type="presParOf" srcId="{9441C830-A66B-4AFB-9252-8069549D4F0A}" destId="{C4FE27A9-6818-468D-8F72-5DEAE64958BC}" srcOrd="1" destOrd="0" presId="urn:microsoft.com/office/officeart/2009/3/layout/HorizontalOrganizationChart"/>
    <dgm:cxn modelId="{A163E9BB-8D1B-7E41-9C49-B206D05F1929}" type="presParOf" srcId="{9441C830-A66B-4AFB-9252-8069549D4F0A}" destId="{B9E24DCA-DEF6-41DD-8228-40542DF88903}" srcOrd="2" destOrd="0" presId="urn:microsoft.com/office/officeart/2009/3/layout/HorizontalOrganizationChart"/>
    <dgm:cxn modelId="{41F5BC33-1CDC-C045-91C5-4FB7D6CEE3F1}" type="presParOf" srcId="{96876921-77F4-4E08-9148-E99125692808}" destId="{72A5A8A1-C34D-4CC9-B014-4EDC4C60B5CB}" srcOrd="2" destOrd="0" presId="urn:microsoft.com/office/officeart/2009/3/layout/HorizontalOrganizationChart"/>
    <dgm:cxn modelId="{21E65B1D-09BA-2045-9EBB-DFE6A41E1238}" type="presParOf" srcId="{96876921-77F4-4E08-9148-E99125692808}" destId="{99464D45-2B22-432F-8F6C-3394CEC310A7}" srcOrd="3" destOrd="0" presId="urn:microsoft.com/office/officeart/2009/3/layout/HorizontalOrganizationChart"/>
    <dgm:cxn modelId="{BC479877-B5F4-CD49-A0EE-88533BB39AF8}" type="presParOf" srcId="{99464D45-2B22-432F-8F6C-3394CEC310A7}" destId="{7EEFA05D-0146-474D-BB41-35A44BBAC0EB}" srcOrd="0" destOrd="0" presId="urn:microsoft.com/office/officeart/2009/3/layout/HorizontalOrganizationChart"/>
    <dgm:cxn modelId="{37867A8E-40FE-4049-8907-F6A9552479B5}" type="presParOf" srcId="{7EEFA05D-0146-474D-BB41-35A44BBAC0EB}" destId="{86A07B8D-FF15-4EFF-8681-05A46BF1E797}" srcOrd="0" destOrd="0" presId="urn:microsoft.com/office/officeart/2009/3/layout/HorizontalOrganizationChart"/>
    <dgm:cxn modelId="{F2727C2E-538E-E04F-B610-76F8DE72E199}" type="presParOf" srcId="{7EEFA05D-0146-474D-BB41-35A44BBAC0EB}" destId="{A4529214-DB2D-4B21-8831-F60F2A376559}" srcOrd="1" destOrd="0" presId="urn:microsoft.com/office/officeart/2009/3/layout/HorizontalOrganizationChart"/>
    <dgm:cxn modelId="{6152ACD6-0BE8-734F-BE0C-493F670FB28C}" type="presParOf" srcId="{99464D45-2B22-432F-8F6C-3394CEC310A7}" destId="{4C9D6515-EA4F-4DBF-A8FE-0711C70136B1}" srcOrd="1" destOrd="0" presId="urn:microsoft.com/office/officeart/2009/3/layout/HorizontalOrganizationChart"/>
    <dgm:cxn modelId="{3CA52537-8570-A345-AF9E-0B3D9512CA89}" type="presParOf" srcId="{99464D45-2B22-432F-8F6C-3394CEC310A7}" destId="{686779DB-34D3-4F60-84B6-A35826FF3C2A}" srcOrd="2" destOrd="0" presId="urn:microsoft.com/office/officeart/2009/3/layout/HorizontalOrganizationChart"/>
    <dgm:cxn modelId="{1A8DEAE4-D56A-C248-AF49-1AC601F69B41}" type="presParOf" srcId="{96876921-77F4-4E08-9148-E99125692808}" destId="{73821A61-0ABB-1D4D-8DCD-F97FE7D81FC9}" srcOrd="4" destOrd="0" presId="urn:microsoft.com/office/officeart/2009/3/layout/HorizontalOrganizationChart"/>
    <dgm:cxn modelId="{66D02916-EA7E-9E4D-BC7D-D331CB471BFC}" type="presParOf" srcId="{96876921-77F4-4E08-9148-E99125692808}" destId="{4DC91AAE-E7A4-E24E-9CFA-203E6896E02F}" srcOrd="5" destOrd="0" presId="urn:microsoft.com/office/officeart/2009/3/layout/HorizontalOrganizationChart"/>
    <dgm:cxn modelId="{DDEDBCF4-C6EF-D744-AAAD-AB435E054E65}" type="presParOf" srcId="{4DC91AAE-E7A4-E24E-9CFA-203E6896E02F}" destId="{081CCE30-1BCE-1545-86C6-D5CF2B7CF3FE}" srcOrd="0" destOrd="0" presId="urn:microsoft.com/office/officeart/2009/3/layout/HorizontalOrganizationChart"/>
    <dgm:cxn modelId="{03FA45F6-89E5-CD43-BB58-7159B41726F4}" type="presParOf" srcId="{081CCE30-1BCE-1545-86C6-D5CF2B7CF3FE}" destId="{CC6E8072-697A-2940-B5D9-D92F590B4DDC}" srcOrd="0" destOrd="0" presId="urn:microsoft.com/office/officeart/2009/3/layout/HorizontalOrganizationChart"/>
    <dgm:cxn modelId="{20DBE693-0C2B-BB47-9CDB-017F321A3F4D}" type="presParOf" srcId="{081CCE30-1BCE-1545-86C6-D5CF2B7CF3FE}" destId="{02FEC923-11AD-544C-8A84-9705775E744A}" srcOrd="1" destOrd="0" presId="urn:microsoft.com/office/officeart/2009/3/layout/HorizontalOrganizationChart"/>
    <dgm:cxn modelId="{98954BE3-4513-6648-B13A-4AC6AA7C9546}" type="presParOf" srcId="{4DC91AAE-E7A4-E24E-9CFA-203E6896E02F}" destId="{7AD6CB48-411D-A648-AFCB-1AF787D4B1A5}" srcOrd="1" destOrd="0" presId="urn:microsoft.com/office/officeart/2009/3/layout/HorizontalOrganizationChart"/>
    <dgm:cxn modelId="{5D25DC54-C6ED-6345-BEC7-E4802598DF48}" type="presParOf" srcId="{4DC91AAE-E7A4-E24E-9CFA-203E6896E02F}" destId="{379272A3-B15F-8F4B-BA40-7103408D88E5}" srcOrd="2" destOrd="0" presId="urn:microsoft.com/office/officeart/2009/3/layout/HorizontalOrganizationChart"/>
    <dgm:cxn modelId="{036BB646-6CCE-634C-8B9E-E89DD59C9AF5}" type="presParOf" srcId="{96876921-77F4-4E08-9148-E99125692808}" destId="{BA68C23C-2B47-744F-B1DA-41854D0B7C39}" srcOrd="6" destOrd="0" presId="urn:microsoft.com/office/officeart/2009/3/layout/HorizontalOrganizationChart"/>
    <dgm:cxn modelId="{F60C56AC-CA87-194D-A46A-0976B0020E9B}" type="presParOf" srcId="{96876921-77F4-4E08-9148-E99125692808}" destId="{2B3E2BFC-F967-034A-A5E3-C06002E20777}" srcOrd="7" destOrd="0" presId="urn:microsoft.com/office/officeart/2009/3/layout/HorizontalOrganizationChart"/>
    <dgm:cxn modelId="{84AAFF4C-7925-2A4D-8A42-1612B6BD9545}" type="presParOf" srcId="{2B3E2BFC-F967-034A-A5E3-C06002E20777}" destId="{D74D12A2-5200-9E42-8953-8296A18269D3}" srcOrd="0" destOrd="0" presId="urn:microsoft.com/office/officeart/2009/3/layout/HorizontalOrganizationChart"/>
    <dgm:cxn modelId="{602EFADC-3352-8C43-B690-022D05F8BC2C}" type="presParOf" srcId="{D74D12A2-5200-9E42-8953-8296A18269D3}" destId="{09A7EA09-2411-B546-BB06-90934CA8B042}" srcOrd="0" destOrd="0" presId="urn:microsoft.com/office/officeart/2009/3/layout/HorizontalOrganizationChart"/>
    <dgm:cxn modelId="{44A4D5A8-5356-E648-86E5-8887CC51E7B2}" type="presParOf" srcId="{D74D12A2-5200-9E42-8953-8296A18269D3}" destId="{0ABBA259-5F7D-CD4D-B15C-EE0AC6F4A002}" srcOrd="1" destOrd="0" presId="urn:microsoft.com/office/officeart/2009/3/layout/HorizontalOrganizationChart"/>
    <dgm:cxn modelId="{63E7E094-ECE2-7247-98FE-27E819000B42}" type="presParOf" srcId="{2B3E2BFC-F967-034A-A5E3-C06002E20777}" destId="{7E96D873-5776-9842-976A-0DD61AC90744}" srcOrd="1" destOrd="0" presId="urn:microsoft.com/office/officeart/2009/3/layout/HorizontalOrganizationChart"/>
    <dgm:cxn modelId="{12040EC9-C98D-194D-9CF3-E364AE4EB8A8}" type="presParOf" srcId="{2B3E2BFC-F967-034A-A5E3-C06002E20777}" destId="{E8ECFB8A-6617-0F4A-854E-4D1F7772AE7C}" srcOrd="2" destOrd="0" presId="urn:microsoft.com/office/officeart/2009/3/layout/HorizontalOrganizationChart"/>
    <dgm:cxn modelId="{76A13945-96AF-C447-9272-BA905672CCD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33D4ABE-E143-4646-8F32-ED4BCF38FB3F}" srcId="{9AC2E227-803C-4016-BF2C-9291B6CAA290}" destId="{B6B75906-63E1-9E40-A506-B7C41293A4D6}" srcOrd="3" destOrd="0" parTransId="{F55A7578-96C7-404E-89C1-066DAAFE6676}" sibTransId="{C687DC61-E80F-B04A-A567-9F1712ADE46D}"/>
    <dgm:cxn modelId="{59DF5950-60DD-444D-A6BD-D4C1D9B743ED}" type="presOf" srcId="{58970FA3-5E79-C244-BFE7-62E62AF89508}" destId="{73821A61-0ABB-1D4D-8DCD-F97FE7D81FC9}" srcOrd="0" destOrd="0" presId="urn:microsoft.com/office/officeart/2009/3/layout/HorizontalOrganizationChart"/>
    <dgm:cxn modelId="{7DE40180-7723-4D45-A665-5E07B804AE22}" type="presOf" srcId="{ED6215E8-11D7-5540-8426-AD80D9B337AA}" destId="{02FEC923-11AD-544C-8A84-9705775E744A}" srcOrd="1" destOrd="0" presId="urn:microsoft.com/office/officeart/2009/3/layout/HorizontalOrganizationChart"/>
    <dgm:cxn modelId="{E0737A6B-79E3-174C-AAEF-92FCF0084E0A}" type="presOf" srcId="{7638F483-EC40-4669-A117-0C6040B4A66B}" destId="{86A07B8D-FF15-4EFF-8681-05A46BF1E797}" srcOrd="0" destOrd="0" presId="urn:microsoft.com/office/officeart/2009/3/layout/HorizontalOrganizationChart"/>
    <dgm:cxn modelId="{F21C1C23-52CB-9F4D-AB43-FB7944BD6D35}" type="presOf" srcId="{3FA44A42-E0AE-412C-8071-9A37D30DD567}" destId="{22C8BBC7-02FA-4EF0-899A-834C1FEE39E3}" srcOrd="0" destOrd="0" presId="urn:microsoft.com/office/officeart/2009/3/layout/HorizontalOrganizationChart"/>
    <dgm:cxn modelId="{F2D7AAB9-B1EA-FF4C-B1D4-C0F9AEACC54F}" type="presOf" srcId="{F55A7578-96C7-404E-89C1-066DAAFE6676}" destId="{BA68C23C-2B47-744F-B1DA-41854D0B7C39}" srcOrd="0" destOrd="0" presId="urn:microsoft.com/office/officeart/2009/3/layout/HorizontalOrganizationChart"/>
    <dgm:cxn modelId="{DB1782C2-AFC5-504F-8AD6-F6CCB869F671}" type="presOf" srcId="{F05BBA42-D7AF-4BA0-8C3F-85B1FE28E48F}" destId="{18DB143D-9E27-4E02-AFA5-F665953CBC10}" srcOrd="0" destOrd="0" presId="urn:microsoft.com/office/officeart/2009/3/layout/HorizontalOrganizationChart"/>
    <dgm:cxn modelId="{A8C0A66C-0156-6D45-A933-863AF68A595D}" type="presOf" srcId="{9AC2E227-803C-4016-BF2C-9291B6CAA290}" destId="{2A2AFDF2-2568-44F8-842C-3BFD70D9F2B1}" srcOrd="0" destOrd="0" presId="urn:microsoft.com/office/officeart/2009/3/layout/HorizontalOrganizationChart"/>
    <dgm:cxn modelId="{339B4D2D-A657-8444-9062-D0F8AB56D0B8}" type="presOf" srcId="{3FA44A42-E0AE-412C-8071-9A37D30DD567}" destId="{CBD704CC-8D6F-4C39-AFA6-3825EE74A965}" srcOrd="1" destOrd="0" presId="urn:microsoft.com/office/officeart/2009/3/layout/HorizontalOrganizationChart"/>
    <dgm:cxn modelId="{0E8526AB-CCB1-1E4A-8F3B-104BBF45CFC9}" type="presOf" srcId="{E2369F6E-DA59-4F6E-BD69-6CAA013A82BE}" destId="{CD82D2C2-9EF5-4CA0-9CEE-9265A38A1F4A}" srcOrd="0" destOrd="0" presId="urn:microsoft.com/office/officeart/2009/3/layout/HorizontalOrganizationChart"/>
    <dgm:cxn modelId="{F5FA6CAD-9833-4F41-A309-76282EBEC776}" type="presOf" srcId="{ED6215E8-11D7-5540-8426-AD80D9B337AA}" destId="{CC6E8072-697A-2940-B5D9-D92F590B4DDC}" srcOrd="0" destOrd="0" presId="urn:microsoft.com/office/officeart/2009/3/layout/HorizontalOrganizationChart"/>
    <dgm:cxn modelId="{03CFEBD9-5058-2642-A878-58AC81CF8E7B}" type="presOf" srcId="{B6B75906-63E1-9E40-A506-B7C41293A4D6}" destId="{0ABBA259-5F7D-CD4D-B15C-EE0AC6F4A002}"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71255E9-8C72-AF45-9D5B-C0A638C1AEBE}" type="presOf" srcId="{B6B75906-63E1-9E40-A506-B7C41293A4D6}" destId="{09A7EA09-2411-B546-BB06-90934CA8B042}" srcOrd="0" destOrd="0" presId="urn:microsoft.com/office/officeart/2009/3/layout/HorizontalOrganizationChart"/>
    <dgm:cxn modelId="{C306AB36-E224-3948-BE3E-8EFA3DA1107A}" type="presOf" srcId="{9AC2E227-803C-4016-BF2C-9291B6CAA290}" destId="{9CD41DA5-A8A9-4189-B933-DCF665F7DF2D}" srcOrd="1" destOrd="0" presId="urn:microsoft.com/office/officeart/2009/3/layout/HorizontalOrganizationChart"/>
    <dgm:cxn modelId="{062CCCB7-58FB-BB4A-A3D8-AC568FC0C791}"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FE24D9F9-F655-F447-8C56-7BEE351CDB41}" type="presOf" srcId="{7638F483-EC40-4669-A117-0C6040B4A66B}" destId="{A4529214-DB2D-4B21-8831-F60F2A376559}" srcOrd="1" destOrd="0" presId="urn:microsoft.com/office/officeart/2009/3/layout/HorizontalOrganizationChart"/>
    <dgm:cxn modelId="{9CB4F15E-A949-4748-B5ED-0C5ACC51A309}" type="presParOf" srcId="{18DB143D-9E27-4E02-AFA5-F665953CBC10}" destId="{07E01157-B979-4F6B-B892-75DB2A2B8B0F}" srcOrd="0" destOrd="0" presId="urn:microsoft.com/office/officeart/2009/3/layout/HorizontalOrganizationChart"/>
    <dgm:cxn modelId="{E120DE3B-4B17-6B45-B94B-003D42BF5359}" type="presParOf" srcId="{07E01157-B979-4F6B-B892-75DB2A2B8B0F}" destId="{F686C23F-604E-4653-B2CB-27DBB6BED631}" srcOrd="0" destOrd="0" presId="urn:microsoft.com/office/officeart/2009/3/layout/HorizontalOrganizationChart"/>
    <dgm:cxn modelId="{8849C7F4-DA57-C341-A479-04E7E8841BE8}" type="presParOf" srcId="{F686C23F-604E-4653-B2CB-27DBB6BED631}" destId="{2A2AFDF2-2568-44F8-842C-3BFD70D9F2B1}" srcOrd="0" destOrd="0" presId="urn:microsoft.com/office/officeart/2009/3/layout/HorizontalOrganizationChart"/>
    <dgm:cxn modelId="{431561F3-22B9-F14F-BBFA-D3A64E5B7FD8}" type="presParOf" srcId="{F686C23F-604E-4653-B2CB-27DBB6BED631}" destId="{9CD41DA5-A8A9-4189-B933-DCF665F7DF2D}" srcOrd="1" destOrd="0" presId="urn:microsoft.com/office/officeart/2009/3/layout/HorizontalOrganizationChart"/>
    <dgm:cxn modelId="{0BC2DEA4-EE6D-3E4A-86FD-4606BD03BBD8}" type="presParOf" srcId="{07E01157-B979-4F6B-B892-75DB2A2B8B0F}" destId="{96876921-77F4-4E08-9148-E99125692808}" srcOrd="1" destOrd="0" presId="urn:microsoft.com/office/officeart/2009/3/layout/HorizontalOrganizationChart"/>
    <dgm:cxn modelId="{37FE1333-8EA0-5A48-9C47-D29174C808C9}" type="presParOf" srcId="{96876921-77F4-4E08-9148-E99125692808}" destId="{CD82D2C2-9EF5-4CA0-9CEE-9265A38A1F4A}" srcOrd="0" destOrd="0" presId="urn:microsoft.com/office/officeart/2009/3/layout/HorizontalOrganizationChart"/>
    <dgm:cxn modelId="{7B750B04-7B77-3E4E-9354-F59C79BC820F}" type="presParOf" srcId="{96876921-77F4-4E08-9148-E99125692808}" destId="{9441C830-A66B-4AFB-9252-8069549D4F0A}" srcOrd="1" destOrd="0" presId="urn:microsoft.com/office/officeart/2009/3/layout/HorizontalOrganizationChart"/>
    <dgm:cxn modelId="{9D141A50-81FA-9C47-AFFB-21B3ECA6BB23}" type="presParOf" srcId="{9441C830-A66B-4AFB-9252-8069549D4F0A}" destId="{FEAC7974-4462-4948-9F19-4D53C38CC88A}" srcOrd="0" destOrd="0" presId="urn:microsoft.com/office/officeart/2009/3/layout/HorizontalOrganizationChart"/>
    <dgm:cxn modelId="{C9365712-D91F-2441-AB40-2D8473FE1958}" type="presParOf" srcId="{FEAC7974-4462-4948-9F19-4D53C38CC88A}" destId="{22C8BBC7-02FA-4EF0-899A-834C1FEE39E3}" srcOrd="0" destOrd="0" presId="urn:microsoft.com/office/officeart/2009/3/layout/HorizontalOrganizationChart"/>
    <dgm:cxn modelId="{3394D762-B3D4-3545-9E11-DC2D168D4D46}" type="presParOf" srcId="{FEAC7974-4462-4948-9F19-4D53C38CC88A}" destId="{CBD704CC-8D6F-4C39-AFA6-3825EE74A965}" srcOrd="1" destOrd="0" presId="urn:microsoft.com/office/officeart/2009/3/layout/HorizontalOrganizationChart"/>
    <dgm:cxn modelId="{0B3DBFC2-F7C2-D24D-96D3-E53359A7CA4F}" type="presParOf" srcId="{9441C830-A66B-4AFB-9252-8069549D4F0A}" destId="{C4FE27A9-6818-468D-8F72-5DEAE64958BC}" srcOrd="1" destOrd="0" presId="urn:microsoft.com/office/officeart/2009/3/layout/HorizontalOrganizationChart"/>
    <dgm:cxn modelId="{CDCB6E19-21BD-8044-B365-AA68AD92B9B1}" type="presParOf" srcId="{9441C830-A66B-4AFB-9252-8069549D4F0A}" destId="{B9E24DCA-DEF6-41DD-8228-40542DF88903}" srcOrd="2" destOrd="0" presId="urn:microsoft.com/office/officeart/2009/3/layout/HorizontalOrganizationChart"/>
    <dgm:cxn modelId="{B26B53D0-259D-4146-AF57-E70F369AC646}" type="presParOf" srcId="{96876921-77F4-4E08-9148-E99125692808}" destId="{72A5A8A1-C34D-4CC9-B014-4EDC4C60B5CB}" srcOrd="2" destOrd="0" presId="urn:microsoft.com/office/officeart/2009/3/layout/HorizontalOrganizationChart"/>
    <dgm:cxn modelId="{039186E9-4AB0-5D42-BBAD-22FA7667BA15}" type="presParOf" srcId="{96876921-77F4-4E08-9148-E99125692808}" destId="{99464D45-2B22-432F-8F6C-3394CEC310A7}" srcOrd="3" destOrd="0" presId="urn:microsoft.com/office/officeart/2009/3/layout/HorizontalOrganizationChart"/>
    <dgm:cxn modelId="{7F41F83B-FD39-4E4C-94D1-50A5E4567E30}" type="presParOf" srcId="{99464D45-2B22-432F-8F6C-3394CEC310A7}" destId="{7EEFA05D-0146-474D-BB41-35A44BBAC0EB}" srcOrd="0" destOrd="0" presId="urn:microsoft.com/office/officeart/2009/3/layout/HorizontalOrganizationChart"/>
    <dgm:cxn modelId="{93B90C1B-922D-CD45-92E8-CEF63C71CC3A}" type="presParOf" srcId="{7EEFA05D-0146-474D-BB41-35A44BBAC0EB}" destId="{86A07B8D-FF15-4EFF-8681-05A46BF1E797}" srcOrd="0" destOrd="0" presId="urn:microsoft.com/office/officeart/2009/3/layout/HorizontalOrganizationChart"/>
    <dgm:cxn modelId="{EBD6587A-ABF4-FD45-B0BE-6A1CFB2A344D}" type="presParOf" srcId="{7EEFA05D-0146-474D-BB41-35A44BBAC0EB}" destId="{A4529214-DB2D-4B21-8831-F60F2A376559}" srcOrd="1" destOrd="0" presId="urn:microsoft.com/office/officeart/2009/3/layout/HorizontalOrganizationChart"/>
    <dgm:cxn modelId="{D963485A-1198-5242-AA75-04E7C81913DA}" type="presParOf" srcId="{99464D45-2B22-432F-8F6C-3394CEC310A7}" destId="{4C9D6515-EA4F-4DBF-A8FE-0711C70136B1}" srcOrd="1" destOrd="0" presId="urn:microsoft.com/office/officeart/2009/3/layout/HorizontalOrganizationChart"/>
    <dgm:cxn modelId="{4EA77FB7-1EEB-FC4D-8C90-78D26378AC44}" type="presParOf" srcId="{99464D45-2B22-432F-8F6C-3394CEC310A7}" destId="{686779DB-34D3-4F60-84B6-A35826FF3C2A}" srcOrd="2" destOrd="0" presId="urn:microsoft.com/office/officeart/2009/3/layout/HorizontalOrganizationChart"/>
    <dgm:cxn modelId="{D2DCD01D-7366-3041-B50A-94D48B01FFC7}" type="presParOf" srcId="{96876921-77F4-4E08-9148-E99125692808}" destId="{73821A61-0ABB-1D4D-8DCD-F97FE7D81FC9}" srcOrd="4" destOrd="0" presId="urn:microsoft.com/office/officeart/2009/3/layout/HorizontalOrganizationChart"/>
    <dgm:cxn modelId="{CCD8D2C8-D006-2C47-A030-ADDC7203F4D1}" type="presParOf" srcId="{96876921-77F4-4E08-9148-E99125692808}" destId="{4DC91AAE-E7A4-E24E-9CFA-203E6896E02F}" srcOrd="5" destOrd="0" presId="urn:microsoft.com/office/officeart/2009/3/layout/HorizontalOrganizationChart"/>
    <dgm:cxn modelId="{11C5EBC1-8C62-C047-9B6E-2A5CFFC24DBF}" type="presParOf" srcId="{4DC91AAE-E7A4-E24E-9CFA-203E6896E02F}" destId="{081CCE30-1BCE-1545-86C6-D5CF2B7CF3FE}" srcOrd="0" destOrd="0" presId="urn:microsoft.com/office/officeart/2009/3/layout/HorizontalOrganizationChart"/>
    <dgm:cxn modelId="{128D60DB-E21B-714F-A088-EFEABDEEFB5B}" type="presParOf" srcId="{081CCE30-1BCE-1545-86C6-D5CF2B7CF3FE}" destId="{CC6E8072-697A-2940-B5D9-D92F590B4DDC}" srcOrd="0" destOrd="0" presId="urn:microsoft.com/office/officeart/2009/3/layout/HorizontalOrganizationChart"/>
    <dgm:cxn modelId="{4A76CDD5-42A4-5447-B96E-F844466BA2DF}" type="presParOf" srcId="{081CCE30-1BCE-1545-86C6-D5CF2B7CF3FE}" destId="{02FEC923-11AD-544C-8A84-9705775E744A}" srcOrd="1" destOrd="0" presId="urn:microsoft.com/office/officeart/2009/3/layout/HorizontalOrganizationChart"/>
    <dgm:cxn modelId="{7ACF4A6B-1649-0E4E-8ADB-9D6D77068935}" type="presParOf" srcId="{4DC91AAE-E7A4-E24E-9CFA-203E6896E02F}" destId="{7AD6CB48-411D-A648-AFCB-1AF787D4B1A5}" srcOrd="1" destOrd="0" presId="urn:microsoft.com/office/officeart/2009/3/layout/HorizontalOrganizationChart"/>
    <dgm:cxn modelId="{BE048F50-F52A-014C-9080-84A9984FC3F7}" type="presParOf" srcId="{4DC91AAE-E7A4-E24E-9CFA-203E6896E02F}" destId="{379272A3-B15F-8F4B-BA40-7103408D88E5}" srcOrd="2" destOrd="0" presId="urn:microsoft.com/office/officeart/2009/3/layout/HorizontalOrganizationChart"/>
    <dgm:cxn modelId="{ECB4B94F-5A99-334E-BC0D-181A4E4F74DA}" type="presParOf" srcId="{96876921-77F4-4E08-9148-E99125692808}" destId="{BA68C23C-2B47-744F-B1DA-41854D0B7C39}" srcOrd="6" destOrd="0" presId="urn:microsoft.com/office/officeart/2009/3/layout/HorizontalOrganizationChart"/>
    <dgm:cxn modelId="{240329CF-A9D4-0C45-BC35-86FE040B0098}" type="presParOf" srcId="{96876921-77F4-4E08-9148-E99125692808}" destId="{2B3E2BFC-F967-034A-A5E3-C06002E20777}" srcOrd="7" destOrd="0" presId="urn:microsoft.com/office/officeart/2009/3/layout/HorizontalOrganizationChart"/>
    <dgm:cxn modelId="{C4917A1F-CF1B-EF42-8247-2919C400EBAB}" type="presParOf" srcId="{2B3E2BFC-F967-034A-A5E3-C06002E20777}" destId="{D74D12A2-5200-9E42-8953-8296A18269D3}" srcOrd="0" destOrd="0" presId="urn:microsoft.com/office/officeart/2009/3/layout/HorizontalOrganizationChart"/>
    <dgm:cxn modelId="{F8E97CFC-CFAB-C044-996C-3EEF0AF5D94D}" type="presParOf" srcId="{D74D12A2-5200-9E42-8953-8296A18269D3}" destId="{09A7EA09-2411-B546-BB06-90934CA8B042}" srcOrd="0" destOrd="0" presId="urn:microsoft.com/office/officeart/2009/3/layout/HorizontalOrganizationChart"/>
    <dgm:cxn modelId="{EE56C7AE-3746-A14C-8A69-B4BAA74623F0}" type="presParOf" srcId="{D74D12A2-5200-9E42-8953-8296A18269D3}" destId="{0ABBA259-5F7D-CD4D-B15C-EE0AC6F4A002}" srcOrd="1" destOrd="0" presId="urn:microsoft.com/office/officeart/2009/3/layout/HorizontalOrganizationChart"/>
    <dgm:cxn modelId="{AC49EBCF-9E99-2947-BFE2-196577B1B573}" type="presParOf" srcId="{2B3E2BFC-F967-034A-A5E3-C06002E20777}" destId="{7E96D873-5776-9842-976A-0DD61AC90744}" srcOrd="1" destOrd="0" presId="urn:microsoft.com/office/officeart/2009/3/layout/HorizontalOrganizationChart"/>
    <dgm:cxn modelId="{58D05BD5-D6C6-C848-93C8-72920FA13336}" type="presParOf" srcId="{2B3E2BFC-F967-034A-A5E3-C06002E20777}" destId="{E8ECFB8A-6617-0F4A-854E-4D1F7772AE7C}" srcOrd="2" destOrd="0" presId="urn:microsoft.com/office/officeart/2009/3/layout/HorizontalOrganizationChart"/>
    <dgm:cxn modelId="{BC2E54BE-D842-7140-9B57-3A17F197058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835C335C-D8D2-3048-906C-0B5E36FC099E}"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33D4ABE-E143-4646-8F32-ED4BCF38FB3F}" srcId="{9AC2E227-803C-4016-BF2C-9291B6CAA290}" destId="{B6B75906-63E1-9E40-A506-B7C41293A4D6}" srcOrd="3" destOrd="0" parTransId="{F55A7578-96C7-404E-89C1-066DAAFE6676}" sibTransId="{C687DC61-E80F-B04A-A567-9F1712ADE46D}"/>
    <dgm:cxn modelId="{CD36F438-2A05-C947-8716-EBD271DA10AC}" type="presOf" srcId="{9AC2E227-803C-4016-BF2C-9291B6CAA290}" destId="{2A2AFDF2-2568-44F8-842C-3BFD70D9F2B1}" srcOrd="0" destOrd="0" presId="urn:microsoft.com/office/officeart/2009/3/layout/HorizontalOrganizationChart"/>
    <dgm:cxn modelId="{F16C7F44-2C28-454C-8B7C-69E5840C1001}" type="presOf" srcId="{58970FA3-5E79-C244-BFE7-62E62AF89508}" destId="{73821A61-0ABB-1D4D-8DCD-F97FE7D81FC9}" srcOrd="0" destOrd="0" presId="urn:microsoft.com/office/officeart/2009/3/layout/HorizontalOrganizationChart"/>
    <dgm:cxn modelId="{3156B3A1-84B3-E44D-921A-7F0CDAC419FB}" type="presOf" srcId="{7638F483-EC40-4669-A117-0C6040B4A66B}" destId="{A4529214-DB2D-4B21-8831-F60F2A376559}" srcOrd="1" destOrd="0" presId="urn:microsoft.com/office/officeart/2009/3/layout/HorizontalOrganizationChart"/>
    <dgm:cxn modelId="{44C8BE5B-C19F-BF42-9B14-20D430D92B31}" type="presOf" srcId="{F55A7578-96C7-404E-89C1-066DAAFE6676}" destId="{BA68C23C-2B47-744F-B1DA-41854D0B7C39}" srcOrd="0" destOrd="0" presId="urn:microsoft.com/office/officeart/2009/3/layout/HorizontalOrganizationChart"/>
    <dgm:cxn modelId="{ED810FE4-5342-7A4C-ACC6-CA6E44AAF03A}" type="presOf" srcId="{B6B75906-63E1-9E40-A506-B7C41293A4D6}" destId="{09A7EA09-2411-B546-BB06-90934CA8B042}" srcOrd="0" destOrd="0" presId="urn:microsoft.com/office/officeart/2009/3/layout/HorizontalOrganizationChart"/>
    <dgm:cxn modelId="{1512AE9C-1DD0-3547-9D93-872654B459EE}" type="presOf" srcId="{ED6215E8-11D7-5540-8426-AD80D9B337AA}" destId="{CC6E8072-697A-2940-B5D9-D92F590B4DDC}" srcOrd="0" destOrd="0" presId="urn:microsoft.com/office/officeart/2009/3/layout/HorizontalOrganizationChart"/>
    <dgm:cxn modelId="{4E39D98C-A17E-9542-8675-286B952B1308}" type="presOf" srcId="{9AC2E227-803C-4016-BF2C-9291B6CAA290}" destId="{9CD41DA5-A8A9-4189-B933-DCF665F7DF2D}" srcOrd="1" destOrd="0" presId="urn:microsoft.com/office/officeart/2009/3/layout/HorizontalOrganizationChart"/>
    <dgm:cxn modelId="{7132A55B-D74E-4549-973C-A5BA5D065FB0}" type="presOf" srcId="{57E64457-75B6-40DF-86BF-80888D7FBBC5}" destId="{72A5A8A1-C34D-4CC9-B014-4EDC4C60B5CB}" srcOrd="0" destOrd="0" presId="urn:microsoft.com/office/officeart/2009/3/layout/HorizontalOrganizationChart"/>
    <dgm:cxn modelId="{8C5E8345-9BBA-AC48-BD52-449B8AAC1C71}" type="presOf" srcId="{3FA44A42-E0AE-412C-8071-9A37D30DD567}" destId="{CBD704CC-8D6F-4C39-AFA6-3825EE74A965}" srcOrd="1" destOrd="0" presId="urn:microsoft.com/office/officeart/2009/3/layout/HorizontalOrganizationChart"/>
    <dgm:cxn modelId="{8D0852F8-C302-3840-9D69-5FAC3B54C1A8}" type="presOf" srcId="{F05BBA42-D7AF-4BA0-8C3F-85B1FE28E48F}" destId="{18DB143D-9E27-4E02-AFA5-F665953CBC10}" srcOrd="0" destOrd="0" presId="urn:microsoft.com/office/officeart/2009/3/layout/HorizontalOrganizationChart"/>
    <dgm:cxn modelId="{4D7733CB-4638-CF4C-9F0A-7F06F2CF6311}" type="presOf" srcId="{B6B75906-63E1-9E40-A506-B7C41293A4D6}" destId="{0ABBA259-5F7D-CD4D-B15C-EE0AC6F4A002}" srcOrd="1" destOrd="0" presId="urn:microsoft.com/office/officeart/2009/3/layout/HorizontalOrganizationChart"/>
    <dgm:cxn modelId="{F5976DDF-409A-2F4B-8EF7-9E498CC1B4DE}" type="presOf" srcId="{ED6215E8-11D7-5540-8426-AD80D9B337AA}" destId="{02FEC923-11AD-544C-8A84-9705775E744A}" srcOrd="1" destOrd="0" presId="urn:microsoft.com/office/officeart/2009/3/layout/HorizontalOrganizationChart"/>
    <dgm:cxn modelId="{B83ACFB5-4088-EC4A-8FE3-7034A9DDB8DE}"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9CCB063-1452-0148-A6D2-3E2382CC3740}"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D649300E-AE2A-1D43-92E4-EF2124B80076}" type="presParOf" srcId="{18DB143D-9E27-4E02-AFA5-F665953CBC10}" destId="{07E01157-B979-4F6B-B892-75DB2A2B8B0F}" srcOrd="0" destOrd="0" presId="urn:microsoft.com/office/officeart/2009/3/layout/HorizontalOrganizationChart"/>
    <dgm:cxn modelId="{288D54B7-57F1-954B-BC07-44290A936437}" type="presParOf" srcId="{07E01157-B979-4F6B-B892-75DB2A2B8B0F}" destId="{F686C23F-604E-4653-B2CB-27DBB6BED631}" srcOrd="0" destOrd="0" presId="urn:microsoft.com/office/officeart/2009/3/layout/HorizontalOrganizationChart"/>
    <dgm:cxn modelId="{534E4BD3-A256-5D42-8444-0AA15A410570}" type="presParOf" srcId="{F686C23F-604E-4653-B2CB-27DBB6BED631}" destId="{2A2AFDF2-2568-44F8-842C-3BFD70D9F2B1}" srcOrd="0" destOrd="0" presId="urn:microsoft.com/office/officeart/2009/3/layout/HorizontalOrganizationChart"/>
    <dgm:cxn modelId="{14E8FCF6-9BAD-9246-B549-ADCC196868D4}" type="presParOf" srcId="{F686C23F-604E-4653-B2CB-27DBB6BED631}" destId="{9CD41DA5-A8A9-4189-B933-DCF665F7DF2D}" srcOrd="1" destOrd="0" presId="urn:microsoft.com/office/officeart/2009/3/layout/HorizontalOrganizationChart"/>
    <dgm:cxn modelId="{758F6700-87F2-704A-A503-B47FAB1CDD5E}" type="presParOf" srcId="{07E01157-B979-4F6B-B892-75DB2A2B8B0F}" destId="{96876921-77F4-4E08-9148-E99125692808}" srcOrd="1" destOrd="0" presId="urn:microsoft.com/office/officeart/2009/3/layout/HorizontalOrganizationChart"/>
    <dgm:cxn modelId="{8AD4258F-21F1-8041-8F95-43BC6E7D3F28}" type="presParOf" srcId="{96876921-77F4-4E08-9148-E99125692808}" destId="{CD82D2C2-9EF5-4CA0-9CEE-9265A38A1F4A}" srcOrd="0" destOrd="0" presId="urn:microsoft.com/office/officeart/2009/3/layout/HorizontalOrganizationChart"/>
    <dgm:cxn modelId="{ECD3FC7F-C58D-6D4B-BEA1-3F8160F2ADC0}" type="presParOf" srcId="{96876921-77F4-4E08-9148-E99125692808}" destId="{9441C830-A66B-4AFB-9252-8069549D4F0A}" srcOrd="1" destOrd="0" presId="urn:microsoft.com/office/officeart/2009/3/layout/HorizontalOrganizationChart"/>
    <dgm:cxn modelId="{FA3C605C-7038-4B49-85D2-3BF4CCC7072D}" type="presParOf" srcId="{9441C830-A66B-4AFB-9252-8069549D4F0A}" destId="{FEAC7974-4462-4948-9F19-4D53C38CC88A}" srcOrd="0" destOrd="0" presId="urn:microsoft.com/office/officeart/2009/3/layout/HorizontalOrganizationChart"/>
    <dgm:cxn modelId="{AA2680BB-984F-B349-A354-C5E9739CAB8C}" type="presParOf" srcId="{FEAC7974-4462-4948-9F19-4D53C38CC88A}" destId="{22C8BBC7-02FA-4EF0-899A-834C1FEE39E3}" srcOrd="0" destOrd="0" presId="urn:microsoft.com/office/officeart/2009/3/layout/HorizontalOrganizationChart"/>
    <dgm:cxn modelId="{93D5707D-7618-8047-A589-989947245E0D}" type="presParOf" srcId="{FEAC7974-4462-4948-9F19-4D53C38CC88A}" destId="{CBD704CC-8D6F-4C39-AFA6-3825EE74A965}" srcOrd="1" destOrd="0" presId="urn:microsoft.com/office/officeart/2009/3/layout/HorizontalOrganizationChart"/>
    <dgm:cxn modelId="{D41F8F2E-9A48-4C47-BE64-F554AD15D7CE}" type="presParOf" srcId="{9441C830-A66B-4AFB-9252-8069549D4F0A}" destId="{C4FE27A9-6818-468D-8F72-5DEAE64958BC}" srcOrd="1" destOrd="0" presId="urn:microsoft.com/office/officeart/2009/3/layout/HorizontalOrganizationChart"/>
    <dgm:cxn modelId="{2EC52283-58A7-2844-8464-531BDD8CE5CE}" type="presParOf" srcId="{9441C830-A66B-4AFB-9252-8069549D4F0A}" destId="{B9E24DCA-DEF6-41DD-8228-40542DF88903}" srcOrd="2" destOrd="0" presId="urn:microsoft.com/office/officeart/2009/3/layout/HorizontalOrganizationChart"/>
    <dgm:cxn modelId="{943F5B43-105E-1144-8A1B-C704B7A04AC2}" type="presParOf" srcId="{96876921-77F4-4E08-9148-E99125692808}" destId="{72A5A8A1-C34D-4CC9-B014-4EDC4C60B5CB}" srcOrd="2" destOrd="0" presId="urn:microsoft.com/office/officeart/2009/3/layout/HorizontalOrganizationChart"/>
    <dgm:cxn modelId="{293382BA-594C-784F-8C25-9FD1A188438D}" type="presParOf" srcId="{96876921-77F4-4E08-9148-E99125692808}" destId="{99464D45-2B22-432F-8F6C-3394CEC310A7}" srcOrd="3" destOrd="0" presId="urn:microsoft.com/office/officeart/2009/3/layout/HorizontalOrganizationChart"/>
    <dgm:cxn modelId="{158A4ABD-64EB-9644-A51C-9816B62F01D2}" type="presParOf" srcId="{99464D45-2B22-432F-8F6C-3394CEC310A7}" destId="{7EEFA05D-0146-474D-BB41-35A44BBAC0EB}" srcOrd="0" destOrd="0" presId="urn:microsoft.com/office/officeart/2009/3/layout/HorizontalOrganizationChart"/>
    <dgm:cxn modelId="{A645015E-FE2F-2D4B-B03E-49AAC2DD39DC}" type="presParOf" srcId="{7EEFA05D-0146-474D-BB41-35A44BBAC0EB}" destId="{86A07B8D-FF15-4EFF-8681-05A46BF1E797}" srcOrd="0" destOrd="0" presId="urn:microsoft.com/office/officeart/2009/3/layout/HorizontalOrganizationChart"/>
    <dgm:cxn modelId="{50A6CAC0-962C-5646-912A-8F0EB321CFCB}" type="presParOf" srcId="{7EEFA05D-0146-474D-BB41-35A44BBAC0EB}" destId="{A4529214-DB2D-4B21-8831-F60F2A376559}" srcOrd="1" destOrd="0" presId="urn:microsoft.com/office/officeart/2009/3/layout/HorizontalOrganizationChart"/>
    <dgm:cxn modelId="{E3AC7498-F709-9241-AE24-60CCABBE9DC4}" type="presParOf" srcId="{99464D45-2B22-432F-8F6C-3394CEC310A7}" destId="{4C9D6515-EA4F-4DBF-A8FE-0711C70136B1}" srcOrd="1" destOrd="0" presId="urn:microsoft.com/office/officeart/2009/3/layout/HorizontalOrganizationChart"/>
    <dgm:cxn modelId="{12985235-A2C6-3A46-BBDC-6539869E343D}" type="presParOf" srcId="{99464D45-2B22-432F-8F6C-3394CEC310A7}" destId="{686779DB-34D3-4F60-84B6-A35826FF3C2A}" srcOrd="2" destOrd="0" presId="urn:microsoft.com/office/officeart/2009/3/layout/HorizontalOrganizationChart"/>
    <dgm:cxn modelId="{334B7C8C-CA90-D64C-BA9F-CED2F46751C0}" type="presParOf" srcId="{96876921-77F4-4E08-9148-E99125692808}" destId="{73821A61-0ABB-1D4D-8DCD-F97FE7D81FC9}" srcOrd="4" destOrd="0" presId="urn:microsoft.com/office/officeart/2009/3/layout/HorizontalOrganizationChart"/>
    <dgm:cxn modelId="{7BC56B01-5B13-B14A-A3F9-98D362D3B3BB}" type="presParOf" srcId="{96876921-77F4-4E08-9148-E99125692808}" destId="{4DC91AAE-E7A4-E24E-9CFA-203E6896E02F}" srcOrd="5" destOrd="0" presId="urn:microsoft.com/office/officeart/2009/3/layout/HorizontalOrganizationChart"/>
    <dgm:cxn modelId="{923FECFF-FF42-A348-9A3C-8B295EEB6671}" type="presParOf" srcId="{4DC91AAE-E7A4-E24E-9CFA-203E6896E02F}" destId="{081CCE30-1BCE-1545-86C6-D5CF2B7CF3FE}" srcOrd="0" destOrd="0" presId="urn:microsoft.com/office/officeart/2009/3/layout/HorizontalOrganizationChart"/>
    <dgm:cxn modelId="{EA9A3271-6AA5-514D-AA39-15725658AAC7}" type="presParOf" srcId="{081CCE30-1BCE-1545-86C6-D5CF2B7CF3FE}" destId="{CC6E8072-697A-2940-B5D9-D92F590B4DDC}" srcOrd="0" destOrd="0" presId="urn:microsoft.com/office/officeart/2009/3/layout/HorizontalOrganizationChart"/>
    <dgm:cxn modelId="{76C98592-EEF4-E64E-82FF-7641E28BF62E}" type="presParOf" srcId="{081CCE30-1BCE-1545-86C6-D5CF2B7CF3FE}" destId="{02FEC923-11AD-544C-8A84-9705775E744A}" srcOrd="1" destOrd="0" presId="urn:microsoft.com/office/officeart/2009/3/layout/HorizontalOrganizationChart"/>
    <dgm:cxn modelId="{49DDDBDC-7D9B-D14C-883D-99B6653899AC}" type="presParOf" srcId="{4DC91AAE-E7A4-E24E-9CFA-203E6896E02F}" destId="{7AD6CB48-411D-A648-AFCB-1AF787D4B1A5}" srcOrd="1" destOrd="0" presId="urn:microsoft.com/office/officeart/2009/3/layout/HorizontalOrganizationChart"/>
    <dgm:cxn modelId="{50C1C636-4CEC-5F4B-9A74-4DEDA124B8B5}" type="presParOf" srcId="{4DC91AAE-E7A4-E24E-9CFA-203E6896E02F}" destId="{379272A3-B15F-8F4B-BA40-7103408D88E5}" srcOrd="2" destOrd="0" presId="urn:microsoft.com/office/officeart/2009/3/layout/HorizontalOrganizationChart"/>
    <dgm:cxn modelId="{09EE7271-47BB-574A-A418-F27C37702B86}" type="presParOf" srcId="{96876921-77F4-4E08-9148-E99125692808}" destId="{BA68C23C-2B47-744F-B1DA-41854D0B7C39}" srcOrd="6" destOrd="0" presId="urn:microsoft.com/office/officeart/2009/3/layout/HorizontalOrganizationChart"/>
    <dgm:cxn modelId="{1F4A51A8-17BD-F649-98D6-C7C6B7F3C739}" type="presParOf" srcId="{96876921-77F4-4E08-9148-E99125692808}" destId="{2B3E2BFC-F967-034A-A5E3-C06002E20777}" srcOrd="7" destOrd="0" presId="urn:microsoft.com/office/officeart/2009/3/layout/HorizontalOrganizationChart"/>
    <dgm:cxn modelId="{6F48251F-0B93-534F-A239-C63F5A68FAD7}" type="presParOf" srcId="{2B3E2BFC-F967-034A-A5E3-C06002E20777}" destId="{D74D12A2-5200-9E42-8953-8296A18269D3}" srcOrd="0" destOrd="0" presId="urn:microsoft.com/office/officeart/2009/3/layout/HorizontalOrganizationChart"/>
    <dgm:cxn modelId="{9A7F53C9-0222-C443-9531-2862A39593EE}" type="presParOf" srcId="{D74D12A2-5200-9E42-8953-8296A18269D3}" destId="{09A7EA09-2411-B546-BB06-90934CA8B042}" srcOrd="0" destOrd="0" presId="urn:microsoft.com/office/officeart/2009/3/layout/HorizontalOrganizationChart"/>
    <dgm:cxn modelId="{9306661C-6C64-C04F-901C-2ADC1AD7D8EB}" type="presParOf" srcId="{D74D12A2-5200-9E42-8953-8296A18269D3}" destId="{0ABBA259-5F7D-CD4D-B15C-EE0AC6F4A002}" srcOrd="1" destOrd="0" presId="urn:microsoft.com/office/officeart/2009/3/layout/HorizontalOrganizationChart"/>
    <dgm:cxn modelId="{75A72CA0-7980-EB4F-9D7D-45135C183578}" type="presParOf" srcId="{2B3E2BFC-F967-034A-A5E3-C06002E20777}" destId="{7E96D873-5776-9842-976A-0DD61AC90744}" srcOrd="1" destOrd="0" presId="urn:microsoft.com/office/officeart/2009/3/layout/HorizontalOrganizationChart"/>
    <dgm:cxn modelId="{A8167202-3821-644E-8EF1-753622529FDE}" type="presParOf" srcId="{2B3E2BFC-F967-034A-A5E3-C06002E20777}" destId="{E8ECFB8A-6617-0F4A-854E-4D1F7772AE7C}" srcOrd="2" destOrd="0" presId="urn:microsoft.com/office/officeart/2009/3/layout/HorizontalOrganizationChart"/>
    <dgm:cxn modelId="{B5EF0BC9-956A-004C-B507-DFC2007A98A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61FDD0-4063-41A1-95F4-40A83F4F394C}" type="doc">
      <dgm:prSet loTypeId="urn:microsoft.com/office/officeart/2005/8/layout/default#3" loCatId="list" qsTypeId="urn:microsoft.com/office/officeart/2005/8/quickstyle/simple1#9" qsCatId="simple" csTypeId="urn:microsoft.com/office/officeart/2005/8/colors/accent2_2#10" csCatId="accent2" phldr="1"/>
      <dgm:spPr/>
      <dgm:t>
        <a:bodyPr/>
        <a:lstStyle/>
        <a:p>
          <a:endParaRPr lang="zh-CN" altLang="en-US"/>
        </a:p>
      </dgm:t>
    </dgm:pt>
    <dgm:pt modelId="{42192929-B68A-4AFA-AB66-97EAB0D85FB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泛财务资源观念</a:t>
          </a:r>
          <a:endParaRPr lang="zh-CN" altLang="en-US" sz="2400" dirty="0">
            <a:latin typeface="手札体-简粗体" panose="03000700000000000000" pitchFamily="66" charset="-122"/>
            <a:ea typeface="手札体-简粗体" panose="03000700000000000000" pitchFamily="66" charset="-122"/>
          </a:endParaRPr>
        </a:p>
      </dgm:t>
    </dgm:pt>
    <dgm:pt modelId="{05C8EC32-E8E0-4332-9ABD-730FEDD5416E}" type="parTrans" cxnId="{A5801B73-8AD6-4A9B-9A22-EC68074BE2E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86F096FA-9A70-4441-B167-D3EB42E4FA7F}" type="sibTrans" cxnId="{A5801B73-8AD6-4A9B-9A22-EC68074BE2E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82C3312-DDC3-4615-B27A-981355321AE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人本化理财观念</a:t>
          </a:r>
          <a:endParaRPr lang="zh-CN" altLang="en-US" sz="2400" dirty="0">
            <a:latin typeface="手札体-简粗体" panose="03000700000000000000" pitchFamily="66" charset="-122"/>
            <a:ea typeface="手札体-简粗体" panose="03000700000000000000" pitchFamily="66" charset="-122"/>
          </a:endParaRPr>
        </a:p>
      </dgm:t>
    </dgm:pt>
    <dgm:pt modelId="{6802C8DF-1EFA-40C4-A19B-CB4722A68383}" type="parTrans" cxnId="{30DDF7A0-F8EA-46E5-B747-FB5CEBF0E9F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7B902C4-B52C-4BBD-931F-D097EF606EBC}" type="sibTrans" cxnId="{30DDF7A0-F8EA-46E5-B747-FB5CEBF0E9F5}">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57B3816-D481-406A-A093-CBF96810553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风险理财观念</a:t>
          </a:r>
          <a:endParaRPr lang="zh-CN" altLang="en-US" sz="2400" dirty="0">
            <a:latin typeface="手札体-简粗体" panose="03000700000000000000" pitchFamily="66" charset="-122"/>
            <a:ea typeface="手札体-简粗体" panose="03000700000000000000" pitchFamily="66" charset="-122"/>
          </a:endParaRPr>
        </a:p>
      </dgm:t>
    </dgm:pt>
    <dgm:pt modelId="{07805E64-4317-4D5D-AAB1-4D36864CC31F}" type="parTrans" cxnId="{5192196E-7821-4F7C-AC00-F7C657F8ECF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5140E09-BC0A-4531-BDED-BFAA07E2233C}" type="sibTrans" cxnId="{5192196E-7821-4F7C-AC00-F7C657F8ECFE}">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5CD09EBC-4016-4A8C-A297-3D485D1F6D8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信息理财观念</a:t>
          </a:r>
          <a:endParaRPr lang="zh-CN" altLang="en-US" sz="2400" dirty="0">
            <a:latin typeface="手札体-简粗体" panose="03000700000000000000" pitchFamily="66" charset="-122"/>
            <a:ea typeface="手札体-简粗体" panose="03000700000000000000" pitchFamily="66" charset="-122"/>
          </a:endParaRPr>
        </a:p>
      </dgm:t>
    </dgm:pt>
    <dgm:pt modelId="{43F4062F-F2FD-41A1-BDDD-32AEC6D649A5}" type="parTrans" cxnId="{2E9CB138-BB5B-43DB-8C0A-D6B174D562D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423BDA7-CA1D-492F-A1BE-B0BAA284B5D7}" type="sibTrans" cxnId="{2E9CB138-BB5B-43DB-8C0A-D6B174D562D4}">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D506522-9A2C-4237-B86E-0B804B850605}" type="pres">
      <dgm:prSet presAssocID="{6961FDD0-4063-41A1-95F4-40A83F4F394C}" presName="diagram" presStyleCnt="0">
        <dgm:presLayoutVars>
          <dgm:dir/>
          <dgm:resizeHandles val="exact"/>
        </dgm:presLayoutVars>
      </dgm:prSet>
      <dgm:spPr/>
      <dgm:t>
        <a:bodyPr/>
        <a:lstStyle/>
        <a:p>
          <a:endParaRPr lang="zh-CN" altLang="en-US"/>
        </a:p>
      </dgm:t>
    </dgm:pt>
    <dgm:pt modelId="{5F287DF8-FBEB-4BCF-A774-A1A3DE5A72B3}" type="pres">
      <dgm:prSet presAssocID="{42192929-B68A-4AFA-AB66-97EAB0D85FBC}" presName="node" presStyleLbl="node1" presStyleIdx="0" presStyleCnt="4">
        <dgm:presLayoutVars>
          <dgm:bulletEnabled val="1"/>
        </dgm:presLayoutVars>
      </dgm:prSet>
      <dgm:spPr>
        <a:prstGeom prst="roundRect">
          <a:avLst/>
        </a:prstGeom>
      </dgm:spPr>
      <dgm:t>
        <a:bodyPr/>
        <a:lstStyle/>
        <a:p>
          <a:endParaRPr lang="zh-CN" altLang="en-US"/>
        </a:p>
      </dgm:t>
    </dgm:pt>
    <dgm:pt modelId="{D9F6C00B-49D1-47E5-A5A1-B622C1AD9C27}" type="pres">
      <dgm:prSet presAssocID="{86F096FA-9A70-4441-B167-D3EB42E4FA7F}" presName="sibTrans" presStyleCnt="0"/>
      <dgm:spPr/>
    </dgm:pt>
    <dgm:pt modelId="{9811138D-039C-4BFF-A402-E2B1B2CBA072}" type="pres">
      <dgm:prSet presAssocID="{A82C3312-DDC3-4615-B27A-981355321AED}" presName="node" presStyleLbl="node1" presStyleIdx="1" presStyleCnt="4">
        <dgm:presLayoutVars>
          <dgm:bulletEnabled val="1"/>
        </dgm:presLayoutVars>
      </dgm:prSet>
      <dgm:spPr>
        <a:prstGeom prst="roundRect">
          <a:avLst/>
        </a:prstGeom>
      </dgm:spPr>
      <dgm:t>
        <a:bodyPr/>
        <a:lstStyle/>
        <a:p>
          <a:endParaRPr lang="zh-CN" altLang="en-US"/>
        </a:p>
      </dgm:t>
    </dgm:pt>
    <dgm:pt modelId="{21DB98B1-ACE1-4DD6-AE95-E7AFC090418F}" type="pres">
      <dgm:prSet presAssocID="{67B902C4-B52C-4BBD-931F-D097EF606EBC}" presName="sibTrans" presStyleCnt="0"/>
      <dgm:spPr/>
    </dgm:pt>
    <dgm:pt modelId="{A45509FC-B190-4E95-97E7-AC7B0B4E2170}" type="pres">
      <dgm:prSet presAssocID="{C57B3816-D481-406A-A093-CBF96810553D}" presName="node" presStyleLbl="node1" presStyleIdx="2" presStyleCnt="4">
        <dgm:presLayoutVars>
          <dgm:bulletEnabled val="1"/>
        </dgm:presLayoutVars>
      </dgm:prSet>
      <dgm:spPr>
        <a:prstGeom prst="roundRect">
          <a:avLst/>
        </a:prstGeom>
      </dgm:spPr>
      <dgm:t>
        <a:bodyPr/>
        <a:lstStyle/>
        <a:p>
          <a:endParaRPr lang="zh-CN" altLang="en-US"/>
        </a:p>
      </dgm:t>
    </dgm:pt>
    <dgm:pt modelId="{442DA171-302E-47CE-A73A-F6B0DAA91537}" type="pres">
      <dgm:prSet presAssocID="{65140E09-BC0A-4531-BDED-BFAA07E2233C}" presName="sibTrans" presStyleCnt="0"/>
      <dgm:spPr/>
    </dgm:pt>
    <dgm:pt modelId="{B0568A16-F9EE-49E0-B092-26B697939947}" type="pres">
      <dgm:prSet presAssocID="{5CD09EBC-4016-4A8C-A297-3D485D1F6D88}" presName="node" presStyleLbl="node1" presStyleIdx="3" presStyleCnt="4">
        <dgm:presLayoutVars>
          <dgm:bulletEnabled val="1"/>
        </dgm:presLayoutVars>
      </dgm:prSet>
      <dgm:spPr>
        <a:prstGeom prst="roundRect">
          <a:avLst/>
        </a:prstGeom>
      </dgm:spPr>
      <dgm:t>
        <a:bodyPr/>
        <a:lstStyle/>
        <a:p>
          <a:endParaRPr lang="zh-CN" altLang="en-US"/>
        </a:p>
      </dgm:t>
    </dgm:pt>
  </dgm:ptLst>
  <dgm:cxnLst>
    <dgm:cxn modelId="{A47368E3-BAD7-CA4D-985E-981D29163207}" type="presOf" srcId="{5CD09EBC-4016-4A8C-A297-3D485D1F6D88}" destId="{B0568A16-F9EE-49E0-B092-26B697939947}" srcOrd="0" destOrd="0" presId="urn:microsoft.com/office/officeart/2005/8/layout/default#3"/>
    <dgm:cxn modelId="{5192196E-7821-4F7C-AC00-F7C657F8ECFE}" srcId="{6961FDD0-4063-41A1-95F4-40A83F4F394C}" destId="{C57B3816-D481-406A-A093-CBF96810553D}" srcOrd="2" destOrd="0" parTransId="{07805E64-4317-4D5D-AAB1-4D36864CC31F}" sibTransId="{65140E09-BC0A-4531-BDED-BFAA07E2233C}"/>
    <dgm:cxn modelId="{A5801B73-8AD6-4A9B-9A22-EC68074BE2E8}" srcId="{6961FDD0-4063-41A1-95F4-40A83F4F394C}" destId="{42192929-B68A-4AFA-AB66-97EAB0D85FBC}" srcOrd="0" destOrd="0" parTransId="{05C8EC32-E8E0-4332-9ABD-730FEDD5416E}" sibTransId="{86F096FA-9A70-4441-B167-D3EB42E4FA7F}"/>
    <dgm:cxn modelId="{30DDF7A0-F8EA-46E5-B747-FB5CEBF0E9F5}" srcId="{6961FDD0-4063-41A1-95F4-40A83F4F394C}" destId="{A82C3312-DDC3-4615-B27A-981355321AED}" srcOrd="1" destOrd="0" parTransId="{6802C8DF-1EFA-40C4-A19B-CB4722A68383}" sibTransId="{67B902C4-B52C-4BBD-931F-D097EF606EBC}"/>
    <dgm:cxn modelId="{2E9CB138-BB5B-43DB-8C0A-D6B174D562D4}" srcId="{6961FDD0-4063-41A1-95F4-40A83F4F394C}" destId="{5CD09EBC-4016-4A8C-A297-3D485D1F6D88}" srcOrd="3" destOrd="0" parTransId="{43F4062F-F2FD-41A1-BDDD-32AEC6D649A5}" sibTransId="{4423BDA7-CA1D-492F-A1BE-B0BAA284B5D7}"/>
    <dgm:cxn modelId="{4A4A6ACD-1018-CC46-B002-8A2BB7E41102}" type="presOf" srcId="{42192929-B68A-4AFA-AB66-97EAB0D85FBC}" destId="{5F287DF8-FBEB-4BCF-A774-A1A3DE5A72B3}" srcOrd="0" destOrd="0" presId="urn:microsoft.com/office/officeart/2005/8/layout/default#3"/>
    <dgm:cxn modelId="{6382C09F-3767-DE44-A439-0656BEAD9ECB}" type="presOf" srcId="{6961FDD0-4063-41A1-95F4-40A83F4F394C}" destId="{9D506522-9A2C-4237-B86E-0B804B850605}" srcOrd="0" destOrd="0" presId="urn:microsoft.com/office/officeart/2005/8/layout/default#3"/>
    <dgm:cxn modelId="{50003F4C-E6D2-014E-9D94-4004C09EE590}" type="presOf" srcId="{C57B3816-D481-406A-A093-CBF96810553D}" destId="{A45509FC-B190-4E95-97E7-AC7B0B4E2170}" srcOrd="0" destOrd="0" presId="urn:microsoft.com/office/officeart/2005/8/layout/default#3"/>
    <dgm:cxn modelId="{6116E907-72CD-5940-A253-1E9424CAC697}" type="presOf" srcId="{A82C3312-DDC3-4615-B27A-981355321AED}" destId="{9811138D-039C-4BFF-A402-E2B1B2CBA072}" srcOrd="0" destOrd="0" presId="urn:microsoft.com/office/officeart/2005/8/layout/default#3"/>
    <dgm:cxn modelId="{3BF0C64A-A366-1B4C-A561-6DE6638E9366}" type="presParOf" srcId="{9D506522-9A2C-4237-B86E-0B804B850605}" destId="{5F287DF8-FBEB-4BCF-A774-A1A3DE5A72B3}" srcOrd="0" destOrd="0" presId="urn:microsoft.com/office/officeart/2005/8/layout/default#3"/>
    <dgm:cxn modelId="{48EEFD19-F8C8-964D-81EC-52374A302BF0}" type="presParOf" srcId="{9D506522-9A2C-4237-B86E-0B804B850605}" destId="{D9F6C00B-49D1-47E5-A5A1-B622C1AD9C27}" srcOrd="1" destOrd="0" presId="urn:microsoft.com/office/officeart/2005/8/layout/default#3"/>
    <dgm:cxn modelId="{E1E030FB-C5B3-B640-B2E7-D9E6676DF4CE}" type="presParOf" srcId="{9D506522-9A2C-4237-B86E-0B804B850605}" destId="{9811138D-039C-4BFF-A402-E2B1B2CBA072}" srcOrd="2" destOrd="0" presId="urn:microsoft.com/office/officeart/2005/8/layout/default#3"/>
    <dgm:cxn modelId="{7B915C29-90B5-2041-94D6-ED7BD07A58C3}" type="presParOf" srcId="{9D506522-9A2C-4237-B86E-0B804B850605}" destId="{21DB98B1-ACE1-4DD6-AE95-E7AFC090418F}" srcOrd="3" destOrd="0" presId="urn:microsoft.com/office/officeart/2005/8/layout/default#3"/>
    <dgm:cxn modelId="{3FFD9851-DBFF-C34E-BF40-E6C86EE63B93}" type="presParOf" srcId="{9D506522-9A2C-4237-B86E-0B804B850605}" destId="{A45509FC-B190-4E95-97E7-AC7B0B4E2170}" srcOrd="4" destOrd="0" presId="urn:microsoft.com/office/officeart/2005/8/layout/default#3"/>
    <dgm:cxn modelId="{39C9B0B3-3170-5648-9AF5-6CF91C2E0C06}" type="presParOf" srcId="{9D506522-9A2C-4237-B86E-0B804B850605}" destId="{442DA171-302E-47CE-A73A-F6B0DAA91537}" srcOrd="5" destOrd="0" presId="urn:microsoft.com/office/officeart/2005/8/layout/default#3"/>
    <dgm:cxn modelId="{F1113346-F1B7-A245-9FC7-91903C08D995}" type="presParOf" srcId="{9D506522-9A2C-4237-B86E-0B804B850605}" destId="{B0568A16-F9EE-49E0-B092-26B697939947}" srcOrd="6"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a:solidFill>
          <a:schemeClr val="accent2"/>
        </a:solidFill>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21B176DF-D783-654A-8FDD-1E3E6E9A1B6E}" type="presOf" srcId="{7638F483-EC40-4669-A117-0C6040B4A66B}" destId="{86A07B8D-FF15-4EFF-8681-05A46BF1E797}" srcOrd="0" destOrd="0" presId="urn:microsoft.com/office/officeart/2009/3/layout/HorizontalOrganizationChart"/>
    <dgm:cxn modelId="{2CFF612A-54FD-274F-A53B-8FEE18E0C0CC}"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33D4ABE-E143-4646-8F32-ED4BCF38FB3F}" srcId="{9AC2E227-803C-4016-BF2C-9291B6CAA290}" destId="{B6B75906-63E1-9E40-A506-B7C41293A4D6}" srcOrd="3" destOrd="0" parTransId="{F55A7578-96C7-404E-89C1-066DAAFE6676}" sibTransId="{C687DC61-E80F-B04A-A567-9F1712ADE46D}"/>
    <dgm:cxn modelId="{0536A116-20D3-764B-8095-0C2F9C4A21B5}" type="presOf" srcId="{57E64457-75B6-40DF-86BF-80888D7FBBC5}" destId="{72A5A8A1-C34D-4CC9-B014-4EDC4C60B5CB}" srcOrd="0" destOrd="0" presId="urn:microsoft.com/office/officeart/2009/3/layout/HorizontalOrganizationChart"/>
    <dgm:cxn modelId="{6E1C1334-9C07-8043-A0CB-0E32DE3A49EE}" type="presOf" srcId="{9AC2E227-803C-4016-BF2C-9291B6CAA290}" destId="{2A2AFDF2-2568-44F8-842C-3BFD70D9F2B1}" srcOrd="0" destOrd="0" presId="urn:microsoft.com/office/officeart/2009/3/layout/HorizontalOrganizationChart"/>
    <dgm:cxn modelId="{3CE17472-7EB1-7B4A-B917-A42565BF7CA9}" type="presOf" srcId="{58970FA3-5E79-C244-BFE7-62E62AF89508}" destId="{73821A61-0ABB-1D4D-8DCD-F97FE7D81FC9}" srcOrd="0" destOrd="0" presId="urn:microsoft.com/office/officeart/2009/3/layout/HorizontalOrganizationChart"/>
    <dgm:cxn modelId="{F582B9C0-F84E-D646-B605-80135440C349}" type="presOf" srcId="{7638F483-EC40-4669-A117-0C6040B4A66B}" destId="{A4529214-DB2D-4B21-8831-F60F2A376559}" srcOrd="1" destOrd="0" presId="urn:microsoft.com/office/officeart/2009/3/layout/HorizontalOrganizationChart"/>
    <dgm:cxn modelId="{9D610549-145B-2941-9C8F-D882A10CA3E9}" type="presOf" srcId="{F05BBA42-D7AF-4BA0-8C3F-85B1FE28E48F}" destId="{18DB143D-9E27-4E02-AFA5-F665953CBC10}" srcOrd="0" destOrd="0" presId="urn:microsoft.com/office/officeart/2009/3/layout/HorizontalOrganizationChart"/>
    <dgm:cxn modelId="{60F11F4B-5A4E-7442-8367-1BA41185D505}" type="presOf" srcId="{ED6215E8-11D7-5540-8426-AD80D9B337AA}" destId="{02FEC923-11AD-544C-8A84-9705775E744A}" srcOrd="1" destOrd="0" presId="urn:microsoft.com/office/officeart/2009/3/layout/HorizontalOrganizationChart"/>
    <dgm:cxn modelId="{115EA1E6-7B83-3142-A1C4-483573771B13}" type="presOf" srcId="{3FA44A42-E0AE-412C-8071-9A37D30DD567}" destId="{CBD704CC-8D6F-4C39-AFA6-3825EE74A965}" srcOrd="1" destOrd="0" presId="urn:microsoft.com/office/officeart/2009/3/layout/HorizontalOrganizationChart"/>
    <dgm:cxn modelId="{F346B0FC-F4EE-224D-B165-FAB3FD8DD301}" type="presOf" srcId="{B6B75906-63E1-9E40-A506-B7C41293A4D6}" destId="{09A7EA09-2411-B546-BB06-90934CA8B042}" srcOrd="0" destOrd="0" presId="urn:microsoft.com/office/officeart/2009/3/layout/HorizontalOrganizationChart"/>
    <dgm:cxn modelId="{D4EE5BA1-01F3-2543-BC72-AFF353F45CB9}" type="presOf" srcId="{F55A7578-96C7-404E-89C1-066DAAFE6676}" destId="{BA68C23C-2B47-744F-B1DA-41854D0B7C39}"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7C1CFEF-0ED5-1141-97B8-EE85D44BB919}" type="presOf" srcId="{B6B75906-63E1-9E40-A506-B7C41293A4D6}" destId="{0ABBA259-5F7D-CD4D-B15C-EE0AC6F4A002}" srcOrd="1" destOrd="0" presId="urn:microsoft.com/office/officeart/2009/3/layout/HorizontalOrganizationChart"/>
    <dgm:cxn modelId="{BD1BFEAE-11EC-7149-B9F7-B73ACD4CF7F0}" type="presOf" srcId="{E2369F6E-DA59-4F6E-BD69-6CAA013A82BE}" destId="{CD82D2C2-9EF5-4CA0-9CEE-9265A38A1F4A}" srcOrd="0" destOrd="0" presId="urn:microsoft.com/office/officeart/2009/3/layout/HorizontalOrganizationChart"/>
    <dgm:cxn modelId="{CA2FEA09-B290-DD48-93EE-85B8281881DE}"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58DEBEE-A970-1C48-93BC-285F49F4F0D6}" type="presOf" srcId="{ED6215E8-11D7-5540-8426-AD80D9B337AA}" destId="{CC6E8072-697A-2940-B5D9-D92F590B4DDC}" srcOrd="0" destOrd="0" presId="urn:microsoft.com/office/officeart/2009/3/layout/HorizontalOrganizationChart"/>
    <dgm:cxn modelId="{E5F86E36-CB3C-674F-A830-3FF7D61E97BA}" srcId="{9AC2E227-803C-4016-BF2C-9291B6CAA290}" destId="{ED6215E8-11D7-5540-8426-AD80D9B337AA}" srcOrd="2" destOrd="0" parTransId="{58970FA3-5E79-C244-BFE7-62E62AF89508}" sibTransId="{A45549AB-F3C4-214B-B397-799A59956A99}"/>
    <dgm:cxn modelId="{D6074DFE-9511-5D47-8EA2-8772D9FA6FC0}" type="presParOf" srcId="{18DB143D-9E27-4E02-AFA5-F665953CBC10}" destId="{07E01157-B979-4F6B-B892-75DB2A2B8B0F}" srcOrd="0" destOrd="0" presId="urn:microsoft.com/office/officeart/2009/3/layout/HorizontalOrganizationChart"/>
    <dgm:cxn modelId="{323E3303-32E9-4747-96AE-381DD526D631}" type="presParOf" srcId="{07E01157-B979-4F6B-B892-75DB2A2B8B0F}" destId="{F686C23F-604E-4653-B2CB-27DBB6BED631}" srcOrd="0" destOrd="0" presId="urn:microsoft.com/office/officeart/2009/3/layout/HorizontalOrganizationChart"/>
    <dgm:cxn modelId="{58C70AEA-B446-314A-B3CA-8B42E1E43559}" type="presParOf" srcId="{F686C23F-604E-4653-B2CB-27DBB6BED631}" destId="{2A2AFDF2-2568-44F8-842C-3BFD70D9F2B1}" srcOrd="0" destOrd="0" presId="urn:microsoft.com/office/officeart/2009/3/layout/HorizontalOrganizationChart"/>
    <dgm:cxn modelId="{9F46BE82-7209-7B41-8197-B50210066B59}" type="presParOf" srcId="{F686C23F-604E-4653-B2CB-27DBB6BED631}" destId="{9CD41DA5-A8A9-4189-B933-DCF665F7DF2D}" srcOrd="1" destOrd="0" presId="urn:microsoft.com/office/officeart/2009/3/layout/HorizontalOrganizationChart"/>
    <dgm:cxn modelId="{8C987334-FDD8-6F49-8C6F-8F22C3B1DEA7}" type="presParOf" srcId="{07E01157-B979-4F6B-B892-75DB2A2B8B0F}" destId="{96876921-77F4-4E08-9148-E99125692808}" srcOrd="1" destOrd="0" presId="urn:microsoft.com/office/officeart/2009/3/layout/HorizontalOrganizationChart"/>
    <dgm:cxn modelId="{D89656A8-77DA-A847-B88B-6F5E3E8F60B3}" type="presParOf" srcId="{96876921-77F4-4E08-9148-E99125692808}" destId="{CD82D2C2-9EF5-4CA0-9CEE-9265A38A1F4A}" srcOrd="0" destOrd="0" presId="urn:microsoft.com/office/officeart/2009/3/layout/HorizontalOrganizationChart"/>
    <dgm:cxn modelId="{093C4784-834B-1F44-B76A-0C844C12667E}" type="presParOf" srcId="{96876921-77F4-4E08-9148-E99125692808}" destId="{9441C830-A66B-4AFB-9252-8069549D4F0A}" srcOrd="1" destOrd="0" presId="urn:microsoft.com/office/officeart/2009/3/layout/HorizontalOrganizationChart"/>
    <dgm:cxn modelId="{EE3AF959-DF97-364D-A471-EB5656EED940}" type="presParOf" srcId="{9441C830-A66B-4AFB-9252-8069549D4F0A}" destId="{FEAC7974-4462-4948-9F19-4D53C38CC88A}" srcOrd="0" destOrd="0" presId="urn:microsoft.com/office/officeart/2009/3/layout/HorizontalOrganizationChart"/>
    <dgm:cxn modelId="{2D927355-C73A-2445-B146-79BC9863E647}" type="presParOf" srcId="{FEAC7974-4462-4948-9F19-4D53C38CC88A}" destId="{22C8BBC7-02FA-4EF0-899A-834C1FEE39E3}" srcOrd="0" destOrd="0" presId="urn:microsoft.com/office/officeart/2009/3/layout/HorizontalOrganizationChart"/>
    <dgm:cxn modelId="{8FE35D6C-7FCE-7046-B77C-7876385DD0BB}" type="presParOf" srcId="{FEAC7974-4462-4948-9F19-4D53C38CC88A}" destId="{CBD704CC-8D6F-4C39-AFA6-3825EE74A965}" srcOrd="1" destOrd="0" presId="urn:microsoft.com/office/officeart/2009/3/layout/HorizontalOrganizationChart"/>
    <dgm:cxn modelId="{6552FDF5-3C5B-1C46-8108-0D01EB77D525}" type="presParOf" srcId="{9441C830-A66B-4AFB-9252-8069549D4F0A}" destId="{C4FE27A9-6818-468D-8F72-5DEAE64958BC}" srcOrd="1" destOrd="0" presId="urn:microsoft.com/office/officeart/2009/3/layout/HorizontalOrganizationChart"/>
    <dgm:cxn modelId="{A2C3778D-8A1E-9643-89E9-EBCE6C7BCCD6}" type="presParOf" srcId="{9441C830-A66B-4AFB-9252-8069549D4F0A}" destId="{B9E24DCA-DEF6-41DD-8228-40542DF88903}" srcOrd="2" destOrd="0" presId="urn:microsoft.com/office/officeart/2009/3/layout/HorizontalOrganizationChart"/>
    <dgm:cxn modelId="{674CE9D6-A455-FF40-8F08-F02E8EB067B2}" type="presParOf" srcId="{96876921-77F4-4E08-9148-E99125692808}" destId="{72A5A8A1-C34D-4CC9-B014-4EDC4C60B5CB}" srcOrd="2" destOrd="0" presId="urn:microsoft.com/office/officeart/2009/3/layout/HorizontalOrganizationChart"/>
    <dgm:cxn modelId="{0CC19F8E-8B76-E544-85EE-F2C8150B8F0A}" type="presParOf" srcId="{96876921-77F4-4E08-9148-E99125692808}" destId="{99464D45-2B22-432F-8F6C-3394CEC310A7}" srcOrd="3" destOrd="0" presId="urn:microsoft.com/office/officeart/2009/3/layout/HorizontalOrganizationChart"/>
    <dgm:cxn modelId="{2F91348F-6451-7B49-89CC-CF2BFC80CB7F}" type="presParOf" srcId="{99464D45-2B22-432F-8F6C-3394CEC310A7}" destId="{7EEFA05D-0146-474D-BB41-35A44BBAC0EB}" srcOrd="0" destOrd="0" presId="urn:microsoft.com/office/officeart/2009/3/layout/HorizontalOrganizationChart"/>
    <dgm:cxn modelId="{ACEF7BAC-E969-1742-84D5-C33F26B83457}" type="presParOf" srcId="{7EEFA05D-0146-474D-BB41-35A44BBAC0EB}" destId="{86A07B8D-FF15-4EFF-8681-05A46BF1E797}" srcOrd="0" destOrd="0" presId="urn:microsoft.com/office/officeart/2009/3/layout/HorizontalOrganizationChart"/>
    <dgm:cxn modelId="{E467562F-1850-F644-8184-F2605FCEAE4B}" type="presParOf" srcId="{7EEFA05D-0146-474D-BB41-35A44BBAC0EB}" destId="{A4529214-DB2D-4B21-8831-F60F2A376559}" srcOrd="1" destOrd="0" presId="urn:microsoft.com/office/officeart/2009/3/layout/HorizontalOrganizationChart"/>
    <dgm:cxn modelId="{918151E9-28FB-8442-8CD1-4CA9E4796244}" type="presParOf" srcId="{99464D45-2B22-432F-8F6C-3394CEC310A7}" destId="{4C9D6515-EA4F-4DBF-A8FE-0711C70136B1}" srcOrd="1" destOrd="0" presId="urn:microsoft.com/office/officeart/2009/3/layout/HorizontalOrganizationChart"/>
    <dgm:cxn modelId="{12EC33D7-8DCD-4143-B73E-79876DA80163}" type="presParOf" srcId="{99464D45-2B22-432F-8F6C-3394CEC310A7}" destId="{686779DB-34D3-4F60-84B6-A35826FF3C2A}" srcOrd="2" destOrd="0" presId="urn:microsoft.com/office/officeart/2009/3/layout/HorizontalOrganizationChart"/>
    <dgm:cxn modelId="{657135B6-CB4B-F84F-B514-3DB15B738E67}" type="presParOf" srcId="{96876921-77F4-4E08-9148-E99125692808}" destId="{73821A61-0ABB-1D4D-8DCD-F97FE7D81FC9}" srcOrd="4" destOrd="0" presId="urn:microsoft.com/office/officeart/2009/3/layout/HorizontalOrganizationChart"/>
    <dgm:cxn modelId="{473D8152-80F4-274E-ADDE-DD9D46B9D747}" type="presParOf" srcId="{96876921-77F4-4E08-9148-E99125692808}" destId="{4DC91AAE-E7A4-E24E-9CFA-203E6896E02F}" srcOrd="5" destOrd="0" presId="urn:microsoft.com/office/officeart/2009/3/layout/HorizontalOrganizationChart"/>
    <dgm:cxn modelId="{9E8288C1-0379-AE41-97CD-7573F4CC3DE7}" type="presParOf" srcId="{4DC91AAE-E7A4-E24E-9CFA-203E6896E02F}" destId="{081CCE30-1BCE-1545-86C6-D5CF2B7CF3FE}" srcOrd="0" destOrd="0" presId="urn:microsoft.com/office/officeart/2009/3/layout/HorizontalOrganizationChart"/>
    <dgm:cxn modelId="{10074390-B4A1-C74C-B8C6-1511DEBD484D}" type="presParOf" srcId="{081CCE30-1BCE-1545-86C6-D5CF2B7CF3FE}" destId="{CC6E8072-697A-2940-B5D9-D92F590B4DDC}" srcOrd="0" destOrd="0" presId="urn:microsoft.com/office/officeart/2009/3/layout/HorizontalOrganizationChart"/>
    <dgm:cxn modelId="{9020FDE8-BEB8-8645-85E2-540A3B92EE68}" type="presParOf" srcId="{081CCE30-1BCE-1545-86C6-D5CF2B7CF3FE}" destId="{02FEC923-11AD-544C-8A84-9705775E744A}" srcOrd="1" destOrd="0" presId="urn:microsoft.com/office/officeart/2009/3/layout/HorizontalOrganizationChart"/>
    <dgm:cxn modelId="{70915EA4-A4FC-664B-A095-2F1BD991511D}" type="presParOf" srcId="{4DC91AAE-E7A4-E24E-9CFA-203E6896E02F}" destId="{7AD6CB48-411D-A648-AFCB-1AF787D4B1A5}" srcOrd="1" destOrd="0" presId="urn:microsoft.com/office/officeart/2009/3/layout/HorizontalOrganizationChart"/>
    <dgm:cxn modelId="{D2FD3049-5BC4-EF44-9BB6-6E5F8A150C0D}" type="presParOf" srcId="{4DC91AAE-E7A4-E24E-9CFA-203E6896E02F}" destId="{379272A3-B15F-8F4B-BA40-7103408D88E5}" srcOrd="2" destOrd="0" presId="urn:microsoft.com/office/officeart/2009/3/layout/HorizontalOrganizationChart"/>
    <dgm:cxn modelId="{DF344B34-5907-ED40-81E4-82D86E4DB4EB}" type="presParOf" srcId="{96876921-77F4-4E08-9148-E99125692808}" destId="{BA68C23C-2B47-744F-B1DA-41854D0B7C39}" srcOrd="6" destOrd="0" presId="urn:microsoft.com/office/officeart/2009/3/layout/HorizontalOrganizationChart"/>
    <dgm:cxn modelId="{F6147A30-C61A-3B40-89A2-E3C5FED7F527}" type="presParOf" srcId="{96876921-77F4-4E08-9148-E99125692808}" destId="{2B3E2BFC-F967-034A-A5E3-C06002E20777}" srcOrd="7" destOrd="0" presId="urn:microsoft.com/office/officeart/2009/3/layout/HorizontalOrganizationChart"/>
    <dgm:cxn modelId="{499A5B90-A6B1-0246-ABD1-55B3992CB7D5}" type="presParOf" srcId="{2B3E2BFC-F967-034A-A5E3-C06002E20777}" destId="{D74D12A2-5200-9E42-8953-8296A18269D3}" srcOrd="0" destOrd="0" presId="urn:microsoft.com/office/officeart/2009/3/layout/HorizontalOrganizationChart"/>
    <dgm:cxn modelId="{D30B6C42-796F-3449-89DC-634F475CF173}" type="presParOf" srcId="{D74D12A2-5200-9E42-8953-8296A18269D3}" destId="{09A7EA09-2411-B546-BB06-90934CA8B042}" srcOrd="0" destOrd="0" presId="urn:microsoft.com/office/officeart/2009/3/layout/HorizontalOrganizationChart"/>
    <dgm:cxn modelId="{FBA4521D-EF03-7041-9B07-886F1613F846}" type="presParOf" srcId="{D74D12A2-5200-9E42-8953-8296A18269D3}" destId="{0ABBA259-5F7D-CD4D-B15C-EE0AC6F4A002}" srcOrd="1" destOrd="0" presId="urn:microsoft.com/office/officeart/2009/3/layout/HorizontalOrganizationChart"/>
    <dgm:cxn modelId="{39A15F4E-7D8E-C04E-AB26-904D9D82D42D}" type="presParOf" srcId="{2B3E2BFC-F967-034A-A5E3-C06002E20777}" destId="{7E96D873-5776-9842-976A-0DD61AC90744}" srcOrd="1" destOrd="0" presId="urn:microsoft.com/office/officeart/2009/3/layout/HorizontalOrganizationChart"/>
    <dgm:cxn modelId="{121042EF-CC8D-7B4F-A141-D98561EC7CC2}" type="presParOf" srcId="{2B3E2BFC-F967-034A-A5E3-C06002E20777}" destId="{E8ECFB8A-6617-0F4A-854E-4D1F7772AE7C}" srcOrd="2" destOrd="0" presId="urn:microsoft.com/office/officeart/2009/3/layout/HorizontalOrganizationChart"/>
    <dgm:cxn modelId="{270A7C12-8D38-5B4B-B231-1A1C859BE42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全面解决方案：网络财务</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网络财务的特点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ED6215E8-11D7-5540-8426-AD80D9B337AA}">
      <dgm:prSet custT="1"/>
      <dgm:spPr/>
      <dgm:t>
        <a:bodyPr/>
        <a:lstStyle/>
        <a:p>
          <a:r>
            <a:rPr lang="zh-CN" altLang="en-US" sz="1100" b="1" dirty="0" smtClean="0">
              <a:latin typeface="SimHei" charset="-122"/>
              <a:ea typeface="SimHei" charset="-122"/>
              <a:cs typeface="SimHei" charset="-122"/>
            </a:rPr>
            <a:t>实施网络财务的重要意义</a:t>
          </a:r>
          <a:endParaRPr lang="zh-CN" altLang="en-US" sz="11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sz="1100"/>
        </a:p>
      </dgm:t>
    </dgm:pt>
    <dgm:pt modelId="{A45549AB-F3C4-214B-B397-799A59956A99}" type="sibTrans" cxnId="{E5F86E36-CB3C-674F-A830-3FF7D61E97BA}">
      <dgm:prSet/>
      <dgm:spPr/>
      <dgm:t>
        <a:bodyPr/>
        <a:lstStyle/>
        <a:p>
          <a:endParaRPr lang="zh-CN" altLang="en-US" sz="1100"/>
        </a:p>
      </dgm:t>
    </dgm:pt>
    <dgm:pt modelId="{B6B75906-63E1-9E40-A506-B7C41293A4D6}">
      <dgm:prSet custT="1"/>
      <dgm:spPr>
        <a:solidFill>
          <a:schemeClr val="accent2"/>
        </a:solidFill>
      </dgm:spPr>
      <dgm:t>
        <a:bodyPr/>
        <a:lstStyle/>
        <a:p>
          <a:r>
            <a:rPr lang="zh-CN" altLang="en-US" sz="1100" b="1" smtClean="0">
              <a:latin typeface="SimHei" charset="-122"/>
              <a:ea typeface="SimHei" charset="-122"/>
              <a:cs typeface="SimHei" charset="-122"/>
            </a:rPr>
            <a:t>实施</a:t>
          </a:r>
          <a:r>
            <a:rPr lang="zh-CN" altLang="en-US" sz="1100" b="1" dirty="0" smtClean="0">
              <a:latin typeface="SimHei" charset="-122"/>
              <a:ea typeface="SimHei" charset="-122"/>
              <a:cs typeface="SimHei" charset="-122"/>
            </a:rPr>
            <a:t>网络</a:t>
          </a:r>
          <a:r>
            <a:rPr lang="zh-CN" altLang="en-US" sz="1100" b="1" smtClean="0">
              <a:latin typeface="SimHei" charset="-122"/>
              <a:ea typeface="SimHei" charset="-122"/>
              <a:cs typeface="SimHei" charset="-122"/>
            </a:rPr>
            <a:t>财务要解决的问题</a:t>
          </a:r>
          <a:endParaRPr lang="zh-CN" altLang="en-US" sz="11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sz="1100"/>
        </a:p>
      </dgm:t>
    </dgm:pt>
    <dgm:pt modelId="{C687DC61-E80F-B04A-A567-9F1712ADE46D}" type="sibTrans" cxnId="{933D4ABE-E143-4646-8F32-ED4BCF38FB3F}">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97FF0BE5-07D8-5A42-B59E-F5677BF6C934}" type="presOf" srcId="{B6B75906-63E1-9E40-A506-B7C41293A4D6}" destId="{0ABBA259-5F7D-CD4D-B15C-EE0AC6F4A002}"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1DF5DC5-FDD1-C446-9C8A-283F100A9E3B}" type="presOf" srcId="{F55A7578-96C7-404E-89C1-066DAAFE6676}" destId="{BA68C23C-2B47-744F-B1DA-41854D0B7C39}" srcOrd="0" destOrd="0" presId="urn:microsoft.com/office/officeart/2009/3/layout/HorizontalOrganizationChart"/>
    <dgm:cxn modelId="{933D4ABE-E143-4646-8F32-ED4BCF38FB3F}" srcId="{9AC2E227-803C-4016-BF2C-9291B6CAA290}" destId="{B6B75906-63E1-9E40-A506-B7C41293A4D6}" srcOrd="3" destOrd="0" parTransId="{F55A7578-96C7-404E-89C1-066DAAFE6676}" sibTransId="{C687DC61-E80F-B04A-A567-9F1712ADE46D}"/>
    <dgm:cxn modelId="{79A2830A-61C9-8640-A0FD-464BEB6FA03A}" type="presOf" srcId="{ED6215E8-11D7-5540-8426-AD80D9B337AA}" destId="{02FEC923-11AD-544C-8A84-9705775E744A}" srcOrd="1" destOrd="0" presId="urn:microsoft.com/office/officeart/2009/3/layout/HorizontalOrganizationChart"/>
    <dgm:cxn modelId="{8883D37F-A6B5-4143-B5B8-18F57277113B}" type="presOf" srcId="{57E64457-75B6-40DF-86BF-80888D7FBBC5}" destId="{72A5A8A1-C34D-4CC9-B014-4EDC4C60B5CB}" srcOrd="0" destOrd="0" presId="urn:microsoft.com/office/officeart/2009/3/layout/HorizontalOrganizationChart"/>
    <dgm:cxn modelId="{16A0E19D-8DDB-3249-8FDE-C9732460AD4B}" type="presOf" srcId="{58970FA3-5E79-C244-BFE7-62E62AF89508}" destId="{73821A61-0ABB-1D4D-8DCD-F97FE7D81FC9}" srcOrd="0" destOrd="0" presId="urn:microsoft.com/office/officeart/2009/3/layout/HorizontalOrganizationChart"/>
    <dgm:cxn modelId="{901CE88C-CB1C-4A48-AE2B-CABA1997A9E9}" type="presOf" srcId="{B6B75906-63E1-9E40-A506-B7C41293A4D6}" destId="{09A7EA09-2411-B546-BB06-90934CA8B042}" srcOrd="0" destOrd="0" presId="urn:microsoft.com/office/officeart/2009/3/layout/HorizontalOrganizationChart"/>
    <dgm:cxn modelId="{B6492BB4-C6F5-8446-B3A1-E0EE38077069}" type="presOf" srcId="{3FA44A42-E0AE-412C-8071-9A37D30DD567}" destId="{CBD704CC-8D6F-4C39-AFA6-3825EE74A965}" srcOrd="1" destOrd="0" presId="urn:microsoft.com/office/officeart/2009/3/layout/HorizontalOrganizationChart"/>
    <dgm:cxn modelId="{A061CA56-39EE-734B-8377-3FDBEE6458F1}" type="presOf" srcId="{F05BBA42-D7AF-4BA0-8C3F-85B1FE28E48F}" destId="{18DB143D-9E27-4E02-AFA5-F665953CBC10}" srcOrd="0" destOrd="0" presId="urn:microsoft.com/office/officeart/2009/3/layout/HorizontalOrganizationChart"/>
    <dgm:cxn modelId="{2CCA72CB-E738-5941-811C-AE125F411E6F}" type="presOf" srcId="{9AC2E227-803C-4016-BF2C-9291B6CAA290}" destId="{2A2AFDF2-2568-44F8-842C-3BFD70D9F2B1}" srcOrd="0" destOrd="0" presId="urn:microsoft.com/office/officeart/2009/3/layout/HorizontalOrganizationChart"/>
    <dgm:cxn modelId="{4D8C224A-D7A4-024A-8CCA-6A62FCF871A1}" type="presOf" srcId="{ED6215E8-11D7-5540-8426-AD80D9B337AA}" destId="{CC6E8072-697A-2940-B5D9-D92F590B4DDC}" srcOrd="0" destOrd="0" presId="urn:microsoft.com/office/officeart/2009/3/layout/HorizontalOrganizationChart"/>
    <dgm:cxn modelId="{213C2E10-9CB9-DB49-9B2E-76466B50B4A3}" type="presOf" srcId="{9AC2E227-803C-4016-BF2C-9291B6CAA290}" destId="{9CD41DA5-A8A9-4189-B933-DCF665F7DF2D}" srcOrd="1" destOrd="0" presId="urn:microsoft.com/office/officeart/2009/3/layout/HorizontalOrganizationChart"/>
    <dgm:cxn modelId="{7B724146-8BFD-6A4A-920D-421200E2C6A9}" type="presOf" srcId="{7638F483-EC40-4669-A117-0C6040B4A66B}" destId="{86A07B8D-FF15-4EFF-8681-05A46BF1E797}" srcOrd="0" destOrd="0" presId="urn:microsoft.com/office/officeart/2009/3/layout/HorizontalOrganizationChart"/>
    <dgm:cxn modelId="{BFADAAA8-5080-ED4D-88C6-6F7A017ABEFD}"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4FF70C0-99B7-EC44-AD24-ABC834CF5EC6}" type="presOf" srcId="{E2369F6E-DA59-4F6E-BD69-6CAA013A82BE}" destId="{CD82D2C2-9EF5-4CA0-9CEE-9265A38A1F4A}" srcOrd="0" destOrd="0" presId="urn:microsoft.com/office/officeart/2009/3/layout/HorizontalOrganizationChart"/>
    <dgm:cxn modelId="{AF813D24-023B-C840-8853-5E4206ADDA57}"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5F86E36-CB3C-674F-A830-3FF7D61E97BA}" srcId="{9AC2E227-803C-4016-BF2C-9291B6CAA290}" destId="{ED6215E8-11D7-5540-8426-AD80D9B337AA}" srcOrd="2" destOrd="0" parTransId="{58970FA3-5E79-C244-BFE7-62E62AF89508}" sibTransId="{A45549AB-F3C4-214B-B397-799A59956A99}"/>
    <dgm:cxn modelId="{C63FBD28-343C-0B41-8922-EE5B10005C12}" type="presParOf" srcId="{18DB143D-9E27-4E02-AFA5-F665953CBC10}" destId="{07E01157-B979-4F6B-B892-75DB2A2B8B0F}" srcOrd="0" destOrd="0" presId="urn:microsoft.com/office/officeart/2009/3/layout/HorizontalOrganizationChart"/>
    <dgm:cxn modelId="{F5CD35DA-21E7-0D4B-8049-62C05F68BE9E}" type="presParOf" srcId="{07E01157-B979-4F6B-B892-75DB2A2B8B0F}" destId="{F686C23F-604E-4653-B2CB-27DBB6BED631}" srcOrd="0" destOrd="0" presId="urn:microsoft.com/office/officeart/2009/3/layout/HorizontalOrganizationChart"/>
    <dgm:cxn modelId="{83CF870F-E18C-2946-987F-6171FCE7FA8B}" type="presParOf" srcId="{F686C23F-604E-4653-B2CB-27DBB6BED631}" destId="{2A2AFDF2-2568-44F8-842C-3BFD70D9F2B1}" srcOrd="0" destOrd="0" presId="urn:microsoft.com/office/officeart/2009/3/layout/HorizontalOrganizationChart"/>
    <dgm:cxn modelId="{20DFEA13-4C99-CB45-8A20-B9C4BBAA8620}" type="presParOf" srcId="{F686C23F-604E-4653-B2CB-27DBB6BED631}" destId="{9CD41DA5-A8A9-4189-B933-DCF665F7DF2D}" srcOrd="1" destOrd="0" presId="urn:microsoft.com/office/officeart/2009/3/layout/HorizontalOrganizationChart"/>
    <dgm:cxn modelId="{6D921D9E-8CDB-8947-A6CB-6898B4BCC884}" type="presParOf" srcId="{07E01157-B979-4F6B-B892-75DB2A2B8B0F}" destId="{96876921-77F4-4E08-9148-E99125692808}" srcOrd="1" destOrd="0" presId="urn:microsoft.com/office/officeart/2009/3/layout/HorizontalOrganizationChart"/>
    <dgm:cxn modelId="{FDE1D526-157D-DD4D-9568-04D05E93B4E1}" type="presParOf" srcId="{96876921-77F4-4E08-9148-E99125692808}" destId="{CD82D2C2-9EF5-4CA0-9CEE-9265A38A1F4A}" srcOrd="0" destOrd="0" presId="urn:microsoft.com/office/officeart/2009/3/layout/HorizontalOrganizationChart"/>
    <dgm:cxn modelId="{618A4CA1-4DD3-A844-AE54-EB0DE37D284A}" type="presParOf" srcId="{96876921-77F4-4E08-9148-E99125692808}" destId="{9441C830-A66B-4AFB-9252-8069549D4F0A}" srcOrd="1" destOrd="0" presId="urn:microsoft.com/office/officeart/2009/3/layout/HorizontalOrganizationChart"/>
    <dgm:cxn modelId="{910595BB-AC4C-224B-A611-B3B43B624AAC}" type="presParOf" srcId="{9441C830-A66B-4AFB-9252-8069549D4F0A}" destId="{FEAC7974-4462-4948-9F19-4D53C38CC88A}" srcOrd="0" destOrd="0" presId="urn:microsoft.com/office/officeart/2009/3/layout/HorizontalOrganizationChart"/>
    <dgm:cxn modelId="{DC26C919-C7B8-5443-BAFD-716A5CFDC995}" type="presParOf" srcId="{FEAC7974-4462-4948-9F19-4D53C38CC88A}" destId="{22C8BBC7-02FA-4EF0-899A-834C1FEE39E3}" srcOrd="0" destOrd="0" presId="urn:microsoft.com/office/officeart/2009/3/layout/HorizontalOrganizationChart"/>
    <dgm:cxn modelId="{5678F1B7-0540-8A4E-B5FF-E5A19294E554}" type="presParOf" srcId="{FEAC7974-4462-4948-9F19-4D53C38CC88A}" destId="{CBD704CC-8D6F-4C39-AFA6-3825EE74A965}" srcOrd="1" destOrd="0" presId="urn:microsoft.com/office/officeart/2009/3/layout/HorizontalOrganizationChart"/>
    <dgm:cxn modelId="{740B76FB-6E1F-2744-AFE1-FB9C02303325}" type="presParOf" srcId="{9441C830-A66B-4AFB-9252-8069549D4F0A}" destId="{C4FE27A9-6818-468D-8F72-5DEAE64958BC}" srcOrd="1" destOrd="0" presId="urn:microsoft.com/office/officeart/2009/3/layout/HorizontalOrganizationChart"/>
    <dgm:cxn modelId="{8C4822DA-DBE3-DB45-8EB6-9BE91D5F0872}" type="presParOf" srcId="{9441C830-A66B-4AFB-9252-8069549D4F0A}" destId="{B9E24DCA-DEF6-41DD-8228-40542DF88903}" srcOrd="2" destOrd="0" presId="urn:microsoft.com/office/officeart/2009/3/layout/HorizontalOrganizationChart"/>
    <dgm:cxn modelId="{360F479E-8411-FA47-BC1D-4BA27DBBF413}" type="presParOf" srcId="{96876921-77F4-4E08-9148-E99125692808}" destId="{72A5A8A1-C34D-4CC9-B014-4EDC4C60B5CB}" srcOrd="2" destOrd="0" presId="urn:microsoft.com/office/officeart/2009/3/layout/HorizontalOrganizationChart"/>
    <dgm:cxn modelId="{00119E76-14C7-4A48-BED2-0D95CCFBFFB3}" type="presParOf" srcId="{96876921-77F4-4E08-9148-E99125692808}" destId="{99464D45-2B22-432F-8F6C-3394CEC310A7}" srcOrd="3" destOrd="0" presId="urn:microsoft.com/office/officeart/2009/3/layout/HorizontalOrganizationChart"/>
    <dgm:cxn modelId="{C3A5D041-0E34-904A-9652-ECA3D8DD3067}" type="presParOf" srcId="{99464D45-2B22-432F-8F6C-3394CEC310A7}" destId="{7EEFA05D-0146-474D-BB41-35A44BBAC0EB}" srcOrd="0" destOrd="0" presId="urn:microsoft.com/office/officeart/2009/3/layout/HorizontalOrganizationChart"/>
    <dgm:cxn modelId="{116A1897-B9D3-794C-B17D-857D14FE268C}" type="presParOf" srcId="{7EEFA05D-0146-474D-BB41-35A44BBAC0EB}" destId="{86A07B8D-FF15-4EFF-8681-05A46BF1E797}" srcOrd="0" destOrd="0" presId="urn:microsoft.com/office/officeart/2009/3/layout/HorizontalOrganizationChart"/>
    <dgm:cxn modelId="{6D43AE53-313A-0B46-B560-9F07F2C9D4B0}" type="presParOf" srcId="{7EEFA05D-0146-474D-BB41-35A44BBAC0EB}" destId="{A4529214-DB2D-4B21-8831-F60F2A376559}" srcOrd="1" destOrd="0" presId="urn:microsoft.com/office/officeart/2009/3/layout/HorizontalOrganizationChart"/>
    <dgm:cxn modelId="{27091F60-2FE4-944D-9D7E-F3EFD075B86A}" type="presParOf" srcId="{99464D45-2B22-432F-8F6C-3394CEC310A7}" destId="{4C9D6515-EA4F-4DBF-A8FE-0711C70136B1}" srcOrd="1" destOrd="0" presId="urn:microsoft.com/office/officeart/2009/3/layout/HorizontalOrganizationChart"/>
    <dgm:cxn modelId="{1B691DD1-7361-9348-94BC-7E94C8629449}" type="presParOf" srcId="{99464D45-2B22-432F-8F6C-3394CEC310A7}" destId="{686779DB-34D3-4F60-84B6-A35826FF3C2A}" srcOrd="2" destOrd="0" presId="urn:microsoft.com/office/officeart/2009/3/layout/HorizontalOrganizationChart"/>
    <dgm:cxn modelId="{4BDDB349-E328-E84A-9E35-80E6B67BD9B2}" type="presParOf" srcId="{96876921-77F4-4E08-9148-E99125692808}" destId="{73821A61-0ABB-1D4D-8DCD-F97FE7D81FC9}" srcOrd="4" destOrd="0" presId="urn:microsoft.com/office/officeart/2009/3/layout/HorizontalOrganizationChart"/>
    <dgm:cxn modelId="{E27B254E-2E8E-D944-B45D-B39DD769E774}" type="presParOf" srcId="{96876921-77F4-4E08-9148-E99125692808}" destId="{4DC91AAE-E7A4-E24E-9CFA-203E6896E02F}" srcOrd="5" destOrd="0" presId="urn:microsoft.com/office/officeart/2009/3/layout/HorizontalOrganizationChart"/>
    <dgm:cxn modelId="{11085C88-EB88-304B-8BDA-3B0215B3C19C}" type="presParOf" srcId="{4DC91AAE-E7A4-E24E-9CFA-203E6896E02F}" destId="{081CCE30-1BCE-1545-86C6-D5CF2B7CF3FE}" srcOrd="0" destOrd="0" presId="urn:microsoft.com/office/officeart/2009/3/layout/HorizontalOrganizationChart"/>
    <dgm:cxn modelId="{ACE6D35D-3024-124E-9AB8-7B00C8860119}" type="presParOf" srcId="{081CCE30-1BCE-1545-86C6-D5CF2B7CF3FE}" destId="{CC6E8072-697A-2940-B5D9-D92F590B4DDC}" srcOrd="0" destOrd="0" presId="urn:microsoft.com/office/officeart/2009/3/layout/HorizontalOrganizationChart"/>
    <dgm:cxn modelId="{5DE9448F-0974-7342-84E7-5805B2A5C629}" type="presParOf" srcId="{081CCE30-1BCE-1545-86C6-D5CF2B7CF3FE}" destId="{02FEC923-11AD-544C-8A84-9705775E744A}" srcOrd="1" destOrd="0" presId="urn:microsoft.com/office/officeart/2009/3/layout/HorizontalOrganizationChart"/>
    <dgm:cxn modelId="{9C408C11-EFF5-6D4C-8343-A37450777DE0}" type="presParOf" srcId="{4DC91AAE-E7A4-E24E-9CFA-203E6896E02F}" destId="{7AD6CB48-411D-A648-AFCB-1AF787D4B1A5}" srcOrd="1" destOrd="0" presId="urn:microsoft.com/office/officeart/2009/3/layout/HorizontalOrganizationChart"/>
    <dgm:cxn modelId="{E4F3F7E3-1710-CB46-A539-C049FEA43ECB}" type="presParOf" srcId="{4DC91AAE-E7A4-E24E-9CFA-203E6896E02F}" destId="{379272A3-B15F-8F4B-BA40-7103408D88E5}" srcOrd="2" destOrd="0" presId="urn:microsoft.com/office/officeart/2009/3/layout/HorizontalOrganizationChart"/>
    <dgm:cxn modelId="{14BFCA8D-173C-2A42-A25B-AFA6BD5829E2}" type="presParOf" srcId="{96876921-77F4-4E08-9148-E99125692808}" destId="{BA68C23C-2B47-744F-B1DA-41854D0B7C39}" srcOrd="6" destOrd="0" presId="urn:microsoft.com/office/officeart/2009/3/layout/HorizontalOrganizationChart"/>
    <dgm:cxn modelId="{FEE26419-C439-A742-8C7B-07D5EC79DE77}" type="presParOf" srcId="{96876921-77F4-4E08-9148-E99125692808}" destId="{2B3E2BFC-F967-034A-A5E3-C06002E20777}" srcOrd="7" destOrd="0" presId="urn:microsoft.com/office/officeart/2009/3/layout/HorizontalOrganizationChart"/>
    <dgm:cxn modelId="{471E359E-3736-2A40-99F3-B033E818DF9C}" type="presParOf" srcId="{2B3E2BFC-F967-034A-A5E3-C06002E20777}" destId="{D74D12A2-5200-9E42-8953-8296A18269D3}" srcOrd="0" destOrd="0" presId="urn:microsoft.com/office/officeart/2009/3/layout/HorizontalOrganizationChart"/>
    <dgm:cxn modelId="{418EA633-5429-6946-ACC7-44EA6A0FBE37}" type="presParOf" srcId="{D74D12A2-5200-9E42-8953-8296A18269D3}" destId="{09A7EA09-2411-B546-BB06-90934CA8B042}" srcOrd="0" destOrd="0" presId="urn:microsoft.com/office/officeart/2009/3/layout/HorizontalOrganizationChart"/>
    <dgm:cxn modelId="{A99BF07F-235F-9B42-922F-EA9BD1E4872F}" type="presParOf" srcId="{D74D12A2-5200-9E42-8953-8296A18269D3}" destId="{0ABBA259-5F7D-CD4D-B15C-EE0AC6F4A002}" srcOrd="1" destOrd="0" presId="urn:microsoft.com/office/officeart/2009/3/layout/HorizontalOrganizationChart"/>
    <dgm:cxn modelId="{A34B37B0-2812-304E-AF02-ACD5C7D3E85C}" type="presParOf" srcId="{2B3E2BFC-F967-034A-A5E3-C06002E20777}" destId="{7E96D873-5776-9842-976A-0DD61AC90744}" srcOrd="1" destOrd="0" presId="urn:microsoft.com/office/officeart/2009/3/layout/HorizontalOrganizationChart"/>
    <dgm:cxn modelId="{4B962580-5017-1840-9F4D-45A73DA2A1C7}" type="presParOf" srcId="{2B3E2BFC-F967-034A-A5E3-C06002E20777}" destId="{E8ECFB8A-6617-0F4A-854E-4D1F7772AE7C}" srcOrd="2" destOrd="0" presId="urn:microsoft.com/office/officeart/2009/3/layout/HorizontalOrganizationChart"/>
    <dgm:cxn modelId="{50576E7C-531A-754D-B220-95E5B06941F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全面解决方案：网络财务</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网络财务的概念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网络财务的特点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ED6215E8-11D7-5540-8426-AD80D9B337AA}">
      <dgm:prSet custT="1"/>
      <dgm:spPr/>
      <dgm:t>
        <a:bodyPr/>
        <a:lstStyle/>
        <a:p>
          <a:r>
            <a:rPr lang="zh-CN" altLang="en-US" sz="2000" b="1" dirty="0" smtClean="0">
              <a:latin typeface="SimHei" charset="-122"/>
              <a:ea typeface="SimHei" charset="-122"/>
              <a:cs typeface="SimHei" charset="-122"/>
            </a:rPr>
            <a:t>实施网络财务的重要意义</a:t>
          </a:r>
          <a:endParaRPr lang="zh-CN" altLang="en-US" sz="2000" b="1" dirty="0">
            <a:latin typeface="SimHei" charset="-122"/>
            <a:ea typeface="SimHei" charset="-122"/>
            <a:cs typeface="SimHei" charset="-122"/>
          </a:endParaRPr>
        </a:p>
      </dgm:t>
    </dgm:pt>
    <dgm:pt modelId="{58970FA3-5E79-C244-BFE7-62E62AF89508}" type="parTrans" cxnId="{E5F86E36-CB3C-674F-A830-3FF7D61E97BA}">
      <dgm:prSet/>
      <dgm:spPr/>
      <dgm:t>
        <a:bodyPr/>
        <a:lstStyle/>
        <a:p>
          <a:endParaRPr lang="zh-CN" altLang="en-US"/>
        </a:p>
      </dgm:t>
    </dgm:pt>
    <dgm:pt modelId="{A45549AB-F3C4-214B-B397-799A59956A99}" type="sibTrans" cxnId="{E5F86E36-CB3C-674F-A830-3FF7D61E97BA}">
      <dgm:prSet/>
      <dgm:spPr/>
      <dgm:t>
        <a:bodyPr/>
        <a:lstStyle/>
        <a:p>
          <a:endParaRPr lang="zh-CN" altLang="en-US"/>
        </a:p>
      </dgm:t>
    </dgm:pt>
    <dgm:pt modelId="{B6B75906-63E1-9E40-A506-B7C41293A4D6}">
      <dgm:prSet custT="1"/>
      <dgm:spPr/>
      <dgm:t>
        <a:bodyPr/>
        <a:lstStyle/>
        <a:p>
          <a:r>
            <a:rPr lang="zh-CN" altLang="en-US" sz="2000" b="1" dirty="0" smtClean="0">
              <a:latin typeface="SimHei" charset="-122"/>
              <a:ea typeface="SimHei" charset="-122"/>
              <a:cs typeface="SimHei" charset="-122"/>
            </a:rPr>
            <a:t>实施网络财务要解决的问题</a:t>
          </a:r>
          <a:endParaRPr lang="zh-CN" altLang="en-US" sz="2000" b="1" dirty="0">
            <a:latin typeface="SimHei" charset="-122"/>
            <a:ea typeface="SimHei" charset="-122"/>
            <a:cs typeface="SimHei" charset="-122"/>
          </a:endParaRPr>
        </a:p>
      </dgm:t>
    </dgm:pt>
    <dgm:pt modelId="{F55A7578-96C7-404E-89C1-066DAAFE6676}" type="parTrans" cxnId="{933D4ABE-E143-4646-8F32-ED4BCF38FB3F}">
      <dgm:prSet/>
      <dgm:spPr/>
      <dgm:t>
        <a:bodyPr/>
        <a:lstStyle/>
        <a:p>
          <a:endParaRPr lang="zh-CN" altLang="en-US"/>
        </a:p>
      </dgm:t>
    </dgm:pt>
    <dgm:pt modelId="{C687DC61-E80F-B04A-A567-9F1712ADE46D}" type="sibTrans" cxnId="{933D4ABE-E143-4646-8F32-ED4BCF38FB3F}">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73821A61-0ABB-1D4D-8DCD-F97FE7D81FC9}" type="pres">
      <dgm:prSet presAssocID="{58970FA3-5E79-C244-BFE7-62E62AF89508}" presName="Name64" presStyleLbl="parChTrans1D2" presStyleIdx="2" presStyleCnt="4"/>
      <dgm:spPr/>
    </dgm:pt>
    <dgm:pt modelId="{4DC91AAE-E7A4-E24E-9CFA-203E6896E02F}" type="pres">
      <dgm:prSet presAssocID="{ED6215E8-11D7-5540-8426-AD80D9B337AA}" presName="hierRoot2" presStyleCnt="0">
        <dgm:presLayoutVars>
          <dgm:hierBranch val="init"/>
        </dgm:presLayoutVars>
      </dgm:prSet>
      <dgm:spPr/>
    </dgm:pt>
    <dgm:pt modelId="{081CCE30-1BCE-1545-86C6-D5CF2B7CF3FE}" type="pres">
      <dgm:prSet presAssocID="{ED6215E8-11D7-5540-8426-AD80D9B337AA}" presName="rootComposite" presStyleCnt="0"/>
      <dgm:spPr/>
    </dgm:pt>
    <dgm:pt modelId="{CC6E8072-697A-2940-B5D9-D92F590B4DDC}" type="pres">
      <dgm:prSet presAssocID="{ED6215E8-11D7-5540-8426-AD80D9B337AA}" presName="rootText" presStyleLbl="node2" presStyleIdx="2" presStyleCnt="4">
        <dgm:presLayoutVars>
          <dgm:chPref val="3"/>
        </dgm:presLayoutVars>
      </dgm:prSet>
      <dgm:spPr/>
      <dgm:t>
        <a:bodyPr/>
        <a:lstStyle/>
        <a:p>
          <a:endParaRPr lang="zh-CN" altLang="en-US"/>
        </a:p>
      </dgm:t>
    </dgm:pt>
    <dgm:pt modelId="{02FEC923-11AD-544C-8A84-9705775E744A}" type="pres">
      <dgm:prSet presAssocID="{ED6215E8-11D7-5540-8426-AD80D9B337AA}" presName="rootConnector" presStyleLbl="node2" presStyleIdx="2" presStyleCnt="4"/>
      <dgm:spPr/>
      <dgm:t>
        <a:bodyPr/>
        <a:lstStyle/>
        <a:p>
          <a:endParaRPr lang="zh-CN" altLang="en-US"/>
        </a:p>
      </dgm:t>
    </dgm:pt>
    <dgm:pt modelId="{7AD6CB48-411D-A648-AFCB-1AF787D4B1A5}" type="pres">
      <dgm:prSet presAssocID="{ED6215E8-11D7-5540-8426-AD80D9B337AA}" presName="hierChild4" presStyleCnt="0"/>
      <dgm:spPr/>
    </dgm:pt>
    <dgm:pt modelId="{379272A3-B15F-8F4B-BA40-7103408D88E5}" type="pres">
      <dgm:prSet presAssocID="{ED6215E8-11D7-5540-8426-AD80D9B337AA}" presName="hierChild5" presStyleCnt="0"/>
      <dgm:spPr/>
    </dgm:pt>
    <dgm:pt modelId="{BA68C23C-2B47-744F-B1DA-41854D0B7C39}" type="pres">
      <dgm:prSet presAssocID="{F55A7578-96C7-404E-89C1-066DAAFE6676}" presName="Name64" presStyleLbl="parChTrans1D2" presStyleIdx="3" presStyleCnt="4"/>
      <dgm:spPr/>
    </dgm:pt>
    <dgm:pt modelId="{2B3E2BFC-F967-034A-A5E3-C06002E20777}" type="pres">
      <dgm:prSet presAssocID="{B6B75906-63E1-9E40-A506-B7C41293A4D6}" presName="hierRoot2" presStyleCnt="0">
        <dgm:presLayoutVars>
          <dgm:hierBranch val="init"/>
        </dgm:presLayoutVars>
      </dgm:prSet>
      <dgm:spPr/>
    </dgm:pt>
    <dgm:pt modelId="{D74D12A2-5200-9E42-8953-8296A18269D3}" type="pres">
      <dgm:prSet presAssocID="{B6B75906-63E1-9E40-A506-B7C41293A4D6}" presName="rootComposite" presStyleCnt="0"/>
      <dgm:spPr/>
    </dgm:pt>
    <dgm:pt modelId="{09A7EA09-2411-B546-BB06-90934CA8B042}" type="pres">
      <dgm:prSet presAssocID="{B6B75906-63E1-9E40-A506-B7C41293A4D6}" presName="rootText" presStyleLbl="node2" presStyleIdx="3" presStyleCnt="4">
        <dgm:presLayoutVars>
          <dgm:chPref val="3"/>
        </dgm:presLayoutVars>
      </dgm:prSet>
      <dgm:spPr/>
      <dgm:t>
        <a:bodyPr/>
        <a:lstStyle/>
        <a:p>
          <a:endParaRPr lang="zh-CN" altLang="en-US"/>
        </a:p>
      </dgm:t>
    </dgm:pt>
    <dgm:pt modelId="{0ABBA259-5F7D-CD4D-B15C-EE0AC6F4A002}" type="pres">
      <dgm:prSet presAssocID="{B6B75906-63E1-9E40-A506-B7C41293A4D6}" presName="rootConnector" presStyleLbl="node2" presStyleIdx="3" presStyleCnt="4"/>
      <dgm:spPr/>
      <dgm:t>
        <a:bodyPr/>
        <a:lstStyle/>
        <a:p>
          <a:endParaRPr lang="zh-CN" altLang="en-US"/>
        </a:p>
      </dgm:t>
    </dgm:pt>
    <dgm:pt modelId="{7E96D873-5776-9842-976A-0DD61AC90744}" type="pres">
      <dgm:prSet presAssocID="{B6B75906-63E1-9E40-A506-B7C41293A4D6}" presName="hierChild4" presStyleCnt="0"/>
      <dgm:spPr/>
    </dgm:pt>
    <dgm:pt modelId="{E8ECFB8A-6617-0F4A-854E-4D1F7772AE7C}" type="pres">
      <dgm:prSet presAssocID="{B6B75906-63E1-9E40-A506-B7C41293A4D6}" presName="hierChild5" presStyleCnt="0"/>
      <dgm:spPr/>
    </dgm:pt>
    <dgm:pt modelId="{6858D422-8C90-4F85-BA9D-65CA2FED06E8}" type="pres">
      <dgm:prSet presAssocID="{9AC2E227-803C-4016-BF2C-9291B6CAA290}" presName="hierChild3" presStyleCnt="0"/>
      <dgm:spPr/>
    </dgm:pt>
  </dgm:ptLst>
  <dgm:cxnLst>
    <dgm:cxn modelId="{874D8104-9FA2-2549-BF53-B43824B0CDC2}" type="presOf" srcId="{B6B75906-63E1-9E40-A506-B7C41293A4D6}" destId="{0ABBA259-5F7D-CD4D-B15C-EE0AC6F4A002}" srcOrd="1" destOrd="0" presId="urn:microsoft.com/office/officeart/2009/3/layout/HorizontalOrganizationChart"/>
    <dgm:cxn modelId="{E00CFADA-3843-2F48-9A2C-B0EB273050FF}" type="presOf" srcId="{7638F483-EC40-4669-A117-0C6040B4A66B}" destId="{A4529214-DB2D-4B21-8831-F60F2A376559}" srcOrd="1" destOrd="0" presId="urn:microsoft.com/office/officeart/2009/3/layout/HorizontalOrganizationChart"/>
    <dgm:cxn modelId="{3ED257C3-AD0D-2E48-86A4-6576E1ABD2BE}" type="presOf" srcId="{ED6215E8-11D7-5540-8426-AD80D9B337AA}" destId="{CC6E8072-697A-2940-B5D9-D92F590B4DDC}"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D6433DB-395F-304B-B881-4FE6C75C7A7F}" type="presOf" srcId="{9AC2E227-803C-4016-BF2C-9291B6CAA290}" destId="{9CD41DA5-A8A9-4189-B933-DCF665F7DF2D}" srcOrd="1" destOrd="0" presId="urn:microsoft.com/office/officeart/2009/3/layout/HorizontalOrganizationChart"/>
    <dgm:cxn modelId="{CFE27C1B-E8A0-514D-A2E0-2C82B2566359}" type="presOf" srcId="{F55A7578-96C7-404E-89C1-066DAAFE6676}" destId="{BA68C23C-2B47-744F-B1DA-41854D0B7C39}" srcOrd="0" destOrd="0" presId="urn:microsoft.com/office/officeart/2009/3/layout/HorizontalOrganizationChart"/>
    <dgm:cxn modelId="{399E50F7-8EED-2E47-9F43-C2096A0CA7CE}" type="presOf" srcId="{ED6215E8-11D7-5540-8426-AD80D9B337AA}" destId="{02FEC923-11AD-544C-8A84-9705775E744A}" srcOrd="1" destOrd="0" presId="urn:microsoft.com/office/officeart/2009/3/layout/HorizontalOrganizationChart"/>
    <dgm:cxn modelId="{5F9E6CFA-DC94-E944-9ECB-818D67280F66}" type="presOf" srcId="{E2369F6E-DA59-4F6E-BD69-6CAA013A82BE}" destId="{CD82D2C2-9EF5-4CA0-9CEE-9265A38A1F4A}" srcOrd="0" destOrd="0" presId="urn:microsoft.com/office/officeart/2009/3/layout/HorizontalOrganizationChart"/>
    <dgm:cxn modelId="{45592E44-1A9C-F04A-BE2F-B92465A1BB4A}" type="presOf" srcId="{3FA44A42-E0AE-412C-8071-9A37D30DD567}" destId="{22C8BBC7-02FA-4EF0-899A-834C1FEE39E3}" srcOrd="0" destOrd="0" presId="urn:microsoft.com/office/officeart/2009/3/layout/HorizontalOrganizationChart"/>
    <dgm:cxn modelId="{FD6AB3E1-69C2-B244-894A-FE2D4459A0AD}" type="presOf" srcId="{9AC2E227-803C-4016-BF2C-9291B6CAA290}" destId="{2A2AFDF2-2568-44F8-842C-3BFD70D9F2B1}" srcOrd="0" destOrd="0" presId="urn:microsoft.com/office/officeart/2009/3/layout/HorizontalOrganizationChart"/>
    <dgm:cxn modelId="{E10AFB65-5C7D-8E48-8728-C003812DAC25}" type="presOf" srcId="{F05BBA42-D7AF-4BA0-8C3F-85B1FE28E48F}" destId="{18DB143D-9E27-4E02-AFA5-F665953CBC10}" srcOrd="0" destOrd="0" presId="urn:microsoft.com/office/officeart/2009/3/layout/HorizontalOrganizationChart"/>
    <dgm:cxn modelId="{33FF7D66-8D5E-6A4B-A61D-E4A76A987DB5}" type="presOf" srcId="{B6B75906-63E1-9E40-A506-B7C41293A4D6}" destId="{09A7EA09-2411-B546-BB06-90934CA8B042}" srcOrd="0" destOrd="0" presId="urn:microsoft.com/office/officeart/2009/3/layout/HorizontalOrganizationChart"/>
    <dgm:cxn modelId="{D235E6C4-102C-884D-8D25-DA97A09048DF}" type="presOf" srcId="{7638F483-EC40-4669-A117-0C6040B4A66B}" destId="{86A07B8D-FF15-4EFF-8681-05A46BF1E797}" srcOrd="0" destOrd="0" presId="urn:microsoft.com/office/officeart/2009/3/layout/HorizontalOrganizationChart"/>
    <dgm:cxn modelId="{9532ED3A-545D-604B-BF89-7D9D57D04FC0}" type="presOf" srcId="{3FA44A42-E0AE-412C-8071-9A37D30DD567}" destId="{CBD704CC-8D6F-4C39-AFA6-3825EE74A965}" srcOrd="1" destOrd="0" presId="urn:microsoft.com/office/officeart/2009/3/layout/HorizontalOrganizationChart"/>
    <dgm:cxn modelId="{E5F86E36-CB3C-674F-A830-3FF7D61E97BA}" srcId="{9AC2E227-803C-4016-BF2C-9291B6CAA290}" destId="{ED6215E8-11D7-5540-8426-AD80D9B337AA}" srcOrd="2" destOrd="0" parTransId="{58970FA3-5E79-C244-BFE7-62E62AF89508}" sibTransId="{A45549AB-F3C4-214B-B397-799A59956A99}"/>
    <dgm:cxn modelId="{C44AE3E1-1CD9-FA42-9C38-8744656054A2}" type="presOf" srcId="{58970FA3-5E79-C244-BFE7-62E62AF89508}" destId="{73821A61-0ABB-1D4D-8DCD-F97FE7D81FC9}" srcOrd="0" destOrd="0" presId="urn:microsoft.com/office/officeart/2009/3/layout/HorizontalOrganizationChart"/>
    <dgm:cxn modelId="{055ADA05-78DE-B741-8D0D-B840057FE7C2}"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33D4ABE-E143-4646-8F32-ED4BCF38FB3F}" srcId="{9AC2E227-803C-4016-BF2C-9291B6CAA290}" destId="{B6B75906-63E1-9E40-A506-B7C41293A4D6}" srcOrd="3" destOrd="0" parTransId="{F55A7578-96C7-404E-89C1-066DAAFE6676}" sibTransId="{C687DC61-E80F-B04A-A567-9F1712ADE46D}"/>
    <dgm:cxn modelId="{9ABD59AA-4D6A-4321-B1A4-8D610095B134}" srcId="{9AC2E227-803C-4016-BF2C-9291B6CAA290}" destId="{3FA44A42-E0AE-412C-8071-9A37D30DD567}" srcOrd="0" destOrd="0" parTransId="{E2369F6E-DA59-4F6E-BD69-6CAA013A82BE}" sibTransId="{05B8FEA2-0054-4DA8-8F71-5C25E580ABD0}"/>
    <dgm:cxn modelId="{D265EC10-B9D1-F746-B522-A1855D1E36E6}" type="presParOf" srcId="{18DB143D-9E27-4E02-AFA5-F665953CBC10}" destId="{07E01157-B979-4F6B-B892-75DB2A2B8B0F}" srcOrd="0" destOrd="0" presId="urn:microsoft.com/office/officeart/2009/3/layout/HorizontalOrganizationChart"/>
    <dgm:cxn modelId="{468B8502-25BE-A745-A59F-B1F1730819F7}" type="presParOf" srcId="{07E01157-B979-4F6B-B892-75DB2A2B8B0F}" destId="{F686C23F-604E-4653-B2CB-27DBB6BED631}" srcOrd="0" destOrd="0" presId="urn:microsoft.com/office/officeart/2009/3/layout/HorizontalOrganizationChart"/>
    <dgm:cxn modelId="{D41FFCCD-F0EB-294C-B882-135C540CD25E}" type="presParOf" srcId="{F686C23F-604E-4653-B2CB-27DBB6BED631}" destId="{2A2AFDF2-2568-44F8-842C-3BFD70D9F2B1}" srcOrd="0" destOrd="0" presId="urn:microsoft.com/office/officeart/2009/3/layout/HorizontalOrganizationChart"/>
    <dgm:cxn modelId="{432229EE-1F5B-E340-A892-6999F7A06465}" type="presParOf" srcId="{F686C23F-604E-4653-B2CB-27DBB6BED631}" destId="{9CD41DA5-A8A9-4189-B933-DCF665F7DF2D}" srcOrd="1" destOrd="0" presId="urn:microsoft.com/office/officeart/2009/3/layout/HorizontalOrganizationChart"/>
    <dgm:cxn modelId="{C6BAF2AC-8D06-3444-A5A4-4BCC5A8476EB}" type="presParOf" srcId="{07E01157-B979-4F6B-B892-75DB2A2B8B0F}" destId="{96876921-77F4-4E08-9148-E99125692808}" srcOrd="1" destOrd="0" presId="urn:microsoft.com/office/officeart/2009/3/layout/HorizontalOrganizationChart"/>
    <dgm:cxn modelId="{23D2A091-77E8-A249-9D65-A89343A9C475}" type="presParOf" srcId="{96876921-77F4-4E08-9148-E99125692808}" destId="{CD82D2C2-9EF5-4CA0-9CEE-9265A38A1F4A}" srcOrd="0" destOrd="0" presId="urn:microsoft.com/office/officeart/2009/3/layout/HorizontalOrganizationChart"/>
    <dgm:cxn modelId="{C0EBFE60-43DA-144B-B2A7-1A56BC0CE99E}" type="presParOf" srcId="{96876921-77F4-4E08-9148-E99125692808}" destId="{9441C830-A66B-4AFB-9252-8069549D4F0A}" srcOrd="1" destOrd="0" presId="urn:microsoft.com/office/officeart/2009/3/layout/HorizontalOrganizationChart"/>
    <dgm:cxn modelId="{EF88CE25-F59C-6448-BE30-584F9240B783}" type="presParOf" srcId="{9441C830-A66B-4AFB-9252-8069549D4F0A}" destId="{FEAC7974-4462-4948-9F19-4D53C38CC88A}" srcOrd="0" destOrd="0" presId="urn:microsoft.com/office/officeart/2009/3/layout/HorizontalOrganizationChart"/>
    <dgm:cxn modelId="{2BCE3CC9-BDF3-384B-A23E-6ACDEB7D750A}" type="presParOf" srcId="{FEAC7974-4462-4948-9F19-4D53C38CC88A}" destId="{22C8BBC7-02FA-4EF0-899A-834C1FEE39E3}" srcOrd="0" destOrd="0" presId="urn:microsoft.com/office/officeart/2009/3/layout/HorizontalOrganizationChart"/>
    <dgm:cxn modelId="{15188EEF-D83A-8042-BA16-7074BB5F4E10}" type="presParOf" srcId="{FEAC7974-4462-4948-9F19-4D53C38CC88A}" destId="{CBD704CC-8D6F-4C39-AFA6-3825EE74A965}" srcOrd="1" destOrd="0" presId="urn:microsoft.com/office/officeart/2009/3/layout/HorizontalOrganizationChart"/>
    <dgm:cxn modelId="{9BA83525-6F0C-A54C-95E8-062F752F5433}" type="presParOf" srcId="{9441C830-A66B-4AFB-9252-8069549D4F0A}" destId="{C4FE27A9-6818-468D-8F72-5DEAE64958BC}" srcOrd="1" destOrd="0" presId="urn:microsoft.com/office/officeart/2009/3/layout/HorizontalOrganizationChart"/>
    <dgm:cxn modelId="{1C7888E1-3811-D34D-9409-F1B1BA45FA89}" type="presParOf" srcId="{9441C830-A66B-4AFB-9252-8069549D4F0A}" destId="{B9E24DCA-DEF6-41DD-8228-40542DF88903}" srcOrd="2" destOrd="0" presId="urn:microsoft.com/office/officeart/2009/3/layout/HorizontalOrganizationChart"/>
    <dgm:cxn modelId="{FBA6B690-C480-DC44-95BB-E2E52A7671F5}" type="presParOf" srcId="{96876921-77F4-4E08-9148-E99125692808}" destId="{72A5A8A1-C34D-4CC9-B014-4EDC4C60B5CB}" srcOrd="2" destOrd="0" presId="urn:microsoft.com/office/officeart/2009/3/layout/HorizontalOrganizationChart"/>
    <dgm:cxn modelId="{485C9F49-9981-9641-9180-62085D2FAC6D}" type="presParOf" srcId="{96876921-77F4-4E08-9148-E99125692808}" destId="{99464D45-2B22-432F-8F6C-3394CEC310A7}" srcOrd="3" destOrd="0" presId="urn:microsoft.com/office/officeart/2009/3/layout/HorizontalOrganizationChart"/>
    <dgm:cxn modelId="{41E3FB95-2B87-6E4A-9016-9C66B1BC008D}" type="presParOf" srcId="{99464D45-2B22-432F-8F6C-3394CEC310A7}" destId="{7EEFA05D-0146-474D-BB41-35A44BBAC0EB}" srcOrd="0" destOrd="0" presId="urn:microsoft.com/office/officeart/2009/3/layout/HorizontalOrganizationChart"/>
    <dgm:cxn modelId="{B5C0FCC2-C542-B74B-AC90-5F2F5F2FAB34}" type="presParOf" srcId="{7EEFA05D-0146-474D-BB41-35A44BBAC0EB}" destId="{86A07B8D-FF15-4EFF-8681-05A46BF1E797}" srcOrd="0" destOrd="0" presId="urn:microsoft.com/office/officeart/2009/3/layout/HorizontalOrganizationChart"/>
    <dgm:cxn modelId="{94714458-E3A8-ED4E-83C0-F0A9CD2DFD8C}" type="presParOf" srcId="{7EEFA05D-0146-474D-BB41-35A44BBAC0EB}" destId="{A4529214-DB2D-4B21-8831-F60F2A376559}" srcOrd="1" destOrd="0" presId="urn:microsoft.com/office/officeart/2009/3/layout/HorizontalOrganizationChart"/>
    <dgm:cxn modelId="{F3F0B764-6762-054C-8FA1-FADB425A9470}" type="presParOf" srcId="{99464D45-2B22-432F-8F6C-3394CEC310A7}" destId="{4C9D6515-EA4F-4DBF-A8FE-0711C70136B1}" srcOrd="1" destOrd="0" presId="urn:microsoft.com/office/officeart/2009/3/layout/HorizontalOrganizationChart"/>
    <dgm:cxn modelId="{302758D0-5221-5345-AC41-11EDB66E01C5}" type="presParOf" srcId="{99464D45-2B22-432F-8F6C-3394CEC310A7}" destId="{686779DB-34D3-4F60-84B6-A35826FF3C2A}" srcOrd="2" destOrd="0" presId="urn:microsoft.com/office/officeart/2009/3/layout/HorizontalOrganizationChart"/>
    <dgm:cxn modelId="{5C946C7F-1C62-EE47-94D9-CFD469BA58C1}" type="presParOf" srcId="{96876921-77F4-4E08-9148-E99125692808}" destId="{73821A61-0ABB-1D4D-8DCD-F97FE7D81FC9}" srcOrd="4" destOrd="0" presId="urn:microsoft.com/office/officeart/2009/3/layout/HorizontalOrganizationChart"/>
    <dgm:cxn modelId="{03688F2E-4ED5-0F4B-88DE-26CCF4B6826B}" type="presParOf" srcId="{96876921-77F4-4E08-9148-E99125692808}" destId="{4DC91AAE-E7A4-E24E-9CFA-203E6896E02F}" srcOrd="5" destOrd="0" presId="urn:microsoft.com/office/officeart/2009/3/layout/HorizontalOrganizationChart"/>
    <dgm:cxn modelId="{4C0D9262-E91A-6541-93E7-995DDD45F659}" type="presParOf" srcId="{4DC91AAE-E7A4-E24E-9CFA-203E6896E02F}" destId="{081CCE30-1BCE-1545-86C6-D5CF2B7CF3FE}" srcOrd="0" destOrd="0" presId="urn:microsoft.com/office/officeart/2009/3/layout/HorizontalOrganizationChart"/>
    <dgm:cxn modelId="{E2CC189D-5032-774A-AFFA-F36A5A549C40}" type="presParOf" srcId="{081CCE30-1BCE-1545-86C6-D5CF2B7CF3FE}" destId="{CC6E8072-697A-2940-B5D9-D92F590B4DDC}" srcOrd="0" destOrd="0" presId="urn:microsoft.com/office/officeart/2009/3/layout/HorizontalOrganizationChart"/>
    <dgm:cxn modelId="{D72105B8-DC0A-124E-98FC-99E74C88EBFE}" type="presParOf" srcId="{081CCE30-1BCE-1545-86C6-D5CF2B7CF3FE}" destId="{02FEC923-11AD-544C-8A84-9705775E744A}" srcOrd="1" destOrd="0" presId="urn:microsoft.com/office/officeart/2009/3/layout/HorizontalOrganizationChart"/>
    <dgm:cxn modelId="{73599F07-F127-5F43-9388-8144440D0DE5}" type="presParOf" srcId="{4DC91AAE-E7A4-E24E-9CFA-203E6896E02F}" destId="{7AD6CB48-411D-A648-AFCB-1AF787D4B1A5}" srcOrd="1" destOrd="0" presId="urn:microsoft.com/office/officeart/2009/3/layout/HorizontalOrganizationChart"/>
    <dgm:cxn modelId="{1784858D-C0BB-C944-BBEC-6B42343798D6}" type="presParOf" srcId="{4DC91AAE-E7A4-E24E-9CFA-203E6896E02F}" destId="{379272A3-B15F-8F4B-BA40-7103408D88E5}" srcOrd="2" destOrd="0" presId="urn:microsoft.com/office/officeart/2009/3/layout/HorizontalOrganizationChart"/>
    <dgm:cxn modelId="{AD73837C-E3C3-6749-8A3D-0510FA892011}" type="presParOf" srcId="{96876921-77F4-4E08-9148-E99125692808}" destId="{BA68C23C-2B47-744F-B1DA-41854D0B7C39}" srcOrd="6" destOrd="0" presId="urn:microsoft.com/office/officeart/2009/3/layout/HorizontalOrganizationChart"/>
    <dgm:cxn modelId="{41A06620-E0BB-D84C-9D21-DBBA6DBF16C5}" type="presParOf" srcId="{96876921-77F4-4E08-9148-E99125692808}" destId="{2B3E2BFC-F967-034A-A5E3-C06002E20777}" srcOrd="7" destOrd="0" presId="urn:microsoft.com/office/officeart/2009/3/layout/HorizontalOrganizationChart"/>
    <dgm:cxn modelId="{E8BC8715-2A2D-334E-A949-5A93642B7827}" type="presParOf" srcId="{2B3E2BFC-F967-034A-A5E3-C06002E20777}" destId="{D74D12A2-5200-9E42-8953-8296A18269D3}" srcOrd="0" destOrd="0" presId="urn:microsoft.com/office/officeart/2009/3/layout/HorizontalOrganizationChart"/>
    <dgm:cxn modelId="{5C0C619C-60B2-7747-9F7D-B1C2DAD0F5B0}" type="presParOf" srcId="{D74D12A2-5200-9E42-8953-8296A18269D3}" destId="{09A7EA09-2411-B546-BB06-90934CA8B042}" srcOrd="0" destOrd="0" presId="urn:microsoft.com/office/officeart/2009/3/layout/HorizontalOrganizationChart"/>
    <dgm:cxn modelId="{FFE37544-A17B-434C-B03E-802077A989CE}" type="presParOf" srcId="{D74D12A2-5200-9E42-8953-8296A18269D3}" destId="{0ABBA259-5F7D-CD4D-B15C-EE0AC6F4A002}" srcOrd="1" destOrd="0" presId="urn:microsoft.com/office/officeart/2009/3/layout/HorizontalOrganizationChart"/>
    <dgm:cxn modelId="{6152066C-67F0-8E49-B99A-BBFAA51AA6B9}" type="presParOf" srcId="{2B3E2BFC-F967-034A-A5E3-C06002E20777}" destId="{7E96D873-5776-9842-976A-0DD61AC90744}" srcOrd="1" destOrd="0" presId="urn:microsoft.com/office/officeart/2009/3/layout/HorizontalOrganizationChart"/>
    <dgm:cxn modelId="{0A08802A-10A7-2D48-9610-8DA34677148C}" type="presParOf" srcId="{2B3E2BFC-F967-034A-A5E3-C06002E20777}" destId="{E8ECFB8A-6617-0F4A-854E-4D1F7772AE7C}" srcOrd="2" destOrd="0" presId="urn:microsoft.com/office/officeart/2009/3/layout/HorizontalOrganizationChart"/>
    <dgm:cxn modelId="{40BE09BC-9AA2-3640-87A3-80AB3D6ABE4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人力资源的概念及特征</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人力资源管理的基本原则</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7ECCC1ED-DCF3-3349-B447-42CD0246CB5A}" type="presOf" srcId="{3FA44A42-E0AE-412C-8071-9A37D30DD567}" destId="{22C8BBC7-02FA-4EF0-899A-834C1FEE39E3}" srcOrd="0" destOrd="0" presId="urn:microsoft.com/office/officeart/2009/3/layout/HorizontalOrganizationChart"/>
    <dgm:cxn modelId="{AB947F2F-16C0-6C41-8191-285D99E6426B}" type="presOf" srcId="{7638F483-EC40-4669-A117-0C6040B4A66B}" destId="{A4529214-DB2D-4B21-8831-F60F2A376559}" srcOrd="1" destOrd="0" presId="urn:microsoft.com/office/officeart/2009/3/layout/HorizontalOrganizationChart"/>
    <dgm:cxn modelId="{57B81331-05F1-B249-A4E1-34E208E81018}" type="presOf" srcId="{3FA44A42-E0AE-412C-8071-9A37D30DD567}" destId="{CBD704CC-8D6F-4C39-AFA6-3825EE74A965}" srcOrd="1" destOrd="0" presId="urn:microsoft.com/office/officeart/2009/3/layout/HorizontalOrganizationChart"/>
    <dgm:cxn modelId="{8F5E47BB-77D5-BE4B-BFEF-A77753E8FDD9}" type="presOf" srcId="{57E64457-75B6-40DF-86BF-80888D7FBBC5}" destId="{72A5A8A1-C34D-4CC9-B014-4EDC4C60B5CB}" srcOrd="0" destOrd="0" presId="urn:microsoft.com/office/officeart/2009/3/layout/HorizontalOrganizationChart"/>
    <dgm:cxn modelId="{1A42BD73-8F00-B949-B79E-8CA213FDECA2}"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5C83954-0564-FA46-83D4-37D68E816074}"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6AC9EAB-B008-B744-A6F1-FE8B352C76C4}"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85C0276-134A-9B45-9013-32C0356FC07F}" type="presOf" srcId="{18A5DCF8-381A-9740-A1DC-D1A5033A3647}" destId="{B94BF64B-9716-424E-A851-42E8E7B2B9A7}" srcOrd="0" destOrd="0" presId="urn:microsoft.com/office/officeart/2009/3/layout/HorizontalOrganizationChart"/>
    <dgm:cxn modelId="{E4632F34-EA0C-2B44-9A27-A20C05BC1775}" type="presOf" srcId="{9AC2E227-803C-4016-BF2C-9291B6CAA290}" destId="{9CD41DA5-A8A9-4189-B933-DCF665F7DF2D}" srcOrd="1" destOrd="0" presId="urn:microsoft.com/office/officeart/2009/3/layout/HorizontalOrganizationChart"/>
    <dgm:cxn modelId="{1223330D-A848-B443-ACBC-B8872D5469BD}" type="presOf" srcId="{87585F0D-6A81-F747-99EB-D14B33EBB618}" destId="{BCDD8BD9-F9D2-4C44-AB56-5005F5FB7B08}" srcOrd="1" destOrd="0" presId="urn:microsoft.com/office/officeart/2009/3/layout/HorizontalOrganizationChart"/>
    <dgm:cxn modelId="{C4A46AD6-3CFD-C04D-B1A8-B5554C6F44E0}" type="presOf" srcId="{7638F483-EC40-4669-A117-0C6040B4A66B}" destId="{86A07B8D-FF15-4EFF-8681-05A46BF1E797}" srcOrd="0" destOrd="0" presId="urn:microsoft.com/office/officeart/2009/3/layout/HorizontalOrganizationChart"/>
    <dgm:cxn modelId="{43130880-3ADA-4446-8F53-E925174AA24A}"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203888F-44CF-F541-A584-E2444BCB14F0}" type="presParOf" srcId="{18DB143D-9E27-4E02-AFA5-F665953CBC10}" destId="{07E01157-B979-4F6B-B892-75DB2A2B8B0F}" srcOrd="0" destOrd="0" presId="urn:microsoft.com/office/officeart/2009/3/layout/HorizontalOrganizationChart"/>
    <dgm:cxn modelId="{C985DFEA-33E1-BA4C-8485-C4DCF1AD5C32}" type="presParOf" srcId="{07E01157-B979-4F6B-B892-75DB2A2B8B0F}" destId="{F686C23F-604E-4653-B2CB-27DBB6BED631}" srcOrd="0" destOrd="0" presId="urn:microsoft.com/office/officeart/2009/3/layout/HorizontalOrganizationChart"/>
    <dgm:cxn modelId="{5ED12CB5-6062-DE4D-A11E-B745EE12FB33}" type="presParOf" srcId="{F686C23F-604E-4653-B2CB-27DBB6BED631}" destId="{2A2AFDF2-2568-44F8-842C-3BFD70D9F2B1}" srcOrd="0" destOrd="0" presId="urn:microsoft.com/office/officeart/2009/3/layout/HorizontalOrganizationChart"/>
    <dgm:cxn modelId="{862D8353-0F14-5A4F-BE42-DAC031646BEA}" type="presParOf" srcId="{F686C23F-604E-4653-B2CB-27DBB6BED631}" destId="{9CD41DA5-A8A9-4189-B933-DCF665F7DF2D}" srcOrd="1" destOrd="0" presId="urn:microsoft.com/office/officeart/2009/3/layout/HorizontalOrganizationChart"/>
    <dgm:cxn modelId="{F82D68D2-E847-314C-BD09-7ECE270588E9}" type="presParOf" srcId="{07E01157-B979-4F6B-B892-75DB2A2B8B0F}" destId="{96876921-77F4-4E08-9148-E99125692808}" srcOrd="1" destOrd="0" presId="urn:microsoft.com/office/officeart/2009/3/layout/HorizontalOrganizationChart"/>
    <dgm:cxn modelId="{A0FE4ECA-1802-4447-BCC1-3180F512C99B}" type="presParOf" srcId="{96876921-77F4-4E08-9148-E99125692808}" destId="{CD82D2C2-9EF5-4CA0-9CEE-9265A38A1F4A}" srcOrd="0" destOrd="0" presId="urn:microsoft.com/office/officeart/2009/3/layout/HorizontalOrganizationChart"/>
    <dgm:cxn modelId="{A2E01D07-89BC-8E4F-B333-DC1BE631B2BA}" type="presParOf" srcId="{96876921-77F4-4E08-9148-E99125692808}" destId="{9441C830-A66B-4AFB-9252-8069549D4F0A}" srcOrd="1" destOrd="0" presId="urn:microsoft.com/office/officeart/2009/3/layout/HorizontalOrganizationChart"/>
    <dgm:cxn modelId="{74152C8C-5994-3848-A0DD-4F758DFCCC6A}" type="presParOf" srcId="{9441C830-A66B-4AFB-9252-8069549D4F0A}" destId="{FEAC7974-4462-4948-9F19-4D53C38CC88A}" srcOrd="0" destOrd="0" presId="urn:microsoft.com/office/officeart/2009/3/layout/HorizontalOrganizationChart"/>
    <dgm:cxn modelId="{EADE6EE5-C8F0-944D-8840-D2F1EF9DA80A}" type="presParOf" srcId="{FEAC7974-4462-4948-9F19-4D53C38CC88A}" destId="{22C8BBC7-02FA-4EF0-899A-834C1FEE39E3}" srcOrd="0" destOrd="0" presId="urn:microsoft.com/office/officeart/2009/3/layout/HorizontalOrganizationChart"/>
    <dgm:cxn modelId="{FC496FF1-B686-1249-8FC9-006909A3DBA2}" type="presParOf" srcId="{FEAC7974-4462-4948-9F19-4D53C38CC88A}" destId="{CBD704CC-8D6F-4C39-AFA6-3825EE74A965}" srcOrd="1" destOrd="0" presId="urn:microsoft.com/office/officeart/2009/3/layout/HorizontalOrganizationChart"/>
    <dgm:cxn modelId="{D671BD47-5026-314D-B2DB-4D62662705CA}" type="presParOf" srcId="{9441C830-A66B-4AFB-9252-8069549D4F0A}" destId="{C4FE27A9-6818-468D-8F72-5DEAE64958BC}" srcOrd="1" destOrd="0" presId="urn:microsoft.com/office/officeart/2009/3/layout/HorizontalOrganizationChart"/>
    <dgm:cxn modelId="{C7CEA3B5-1DB4-474F-99D1-4F4C8C779575}" type="presParOf" srcId="{9441C830-A66B-4AFB-9252-8069549D4F0A}" destId="{B9E24DCA-DEF6-41DD-8228-40542DF88903}" srcOrd="2" destOrd="0" presId="urn:microsoft.com/office/officeart/2009/3/layout/HorizontalOrganizationChart"/>
    <dgm:cxn modelId="{1E1EE2AC-E0D9-6946-86D8-6D26609EF235}" type="presParOf" srcId="{96876921-77F4-4E08-9148-E99125692808}" destId="{72A5A8A1-C34D-4CC9-B014-4EDC4C60B5CB}" srcOrd="2" destOrd="0" presId="urn:microsoft.com/office/officeart/2009/3/layout/HorizontalOrganizationChart"/>
    <dgm:cxn modelId="{256B4AF1-3AD8-2D45-BA9A-CB888AF69ACA}" type="presParOf" srcId="{96876921-77F4-4E08-9148-E99125692808}" destId="{99464D45-2B22-432F-8F6C-3394CEC310A7}" srcOrd="3" destOrd="0" presId="urn:microsoft.com/office/officeart/2009/3/layout/HorizontalOrganizationChart"/>
    <dgm:cxn modelId="{77E57660-F7F5-CF4B-836E-C1817E35F1D3}" type="presParOf" srcId="{99464D45-2B22-432F-8F6C-3394CEC310A7}" destId="{7EEFA05D-0146-474D-BB41-35A44BBAC0EB}" srcOrd="0" destOrd="0" presId="urn:microsoft.com/office/officeart/2009/3/layout/HorizontalOrganizationChart"/>
    <dgm:cxn modelId="{3329CEBC-1254-3343-9F36-0E6AEC592507}" type="presParOf" srcId="{7EEFA05D-0146-474D-BB41-35A44BBAC0EB}" destId="{86A07B8D-FF15-4EFF-8681-05A46BF1E797}" srcOrd="0" destOrd="0" presId="urn:microsoft.com/office/officeart/2009/3/layout/HorizontalOrganizationChart"/>
    <dgm:cxn modelId="{B0264E18-4780-394A-BD7D-CAECFF1C0E55}" type="presParOf" srcId="{7EEFA05D-0146-474D-BB41-35A44BBAC0EB}" destId="{A4529214-DB2D-4B21-8831-F60F2A376559}" srcOrd="1" destOrd="0" presId="urn:microsoft.com/office/officeart/2009/3/layout/HorizontalOrganizationChart"/>
    <dgm:cxn modelId="{45837CCA-D40D-DA4D-9029-27F71A5C085B}" type="presParOf" srcId="{99464D45-2B22-432F-8F6C-3394CEC310A7}" destId="{4C9D6515-EA4F-4DBF-A8FE-0711C70136B1}" srcOrd="1" destOrd="0" presId="urn:microsoft.com/office/officeart/2009/3/layout/HorizontalOrganizationChart"/>
    <dgm:cxn modelId="{9EA6F9E6-A1B1-8D43-9C79-19FE63279ABA}" type="presParOf" srcId="{99464D45-2B22-432F-8F6C-3394CEC310A7}" destId="{686779DB-34D3-4F60-84B6-A35826FF3C2A}" srcOrd="2" destOrd="0" presId="urn:microsoft.com/office/officeart/2009/3/layout/HorizontalOrganizationChart"/>
    <dgm:cxn modelId="{F396D6F2-2A2B-0846-B681-FBE4AF074C4F}" type="presParOf" srcId="{96876921-77F4-4E08-9148-E99125692808}" destId="{B94BF64B-9716-424E-A851-42E8E7B2B9A7}" srcOrd="4" destOrd="0" presId="urn:microsoft.com/office/officeart/2009/3/layout/HorizontalOrganizationChart"/>
    <dgm:cxn modelId="{0FA25D19-AEF7-B140-9A85-53486002BC9B}" type="presParOf" srcId="{96876921-77F4-4E08-9148-E99125692808}" destId="{31E814C1-FFDD-BA48-BF9D-F3C8FF892503}" srcOrd="5" destOrd="0" presId="urn:microsoft.com/office/officeart/2009/3/layout/HorizontalOrganizationChart"/>
    <dgm:cxn modelId="{C85B09AD-C3AC-9347-8BD6-8E9FE151ECB5}" type="presParOf" srcId="{31E814C1-FFDD-BA48-BF9D-F3C8FF892503}" destId="{1780440E-D92A-B040-A710-F8D875101E05}" srcOrd="0" destOrd="0" presId="urn:microsoft.com/office/officeart/2009/3/layout/HorizontalOrganizationChart"/>
    <dgm:cxn modelId="{EBFEC319-9AD3-264A-BFD7-4EA81ACFDA76}" type="presParOf" srcId="{1780440E-D92A-B040-A710-F8D875101E05}" destId="{A73C4A40-2D47-BF42-9EF8-B3BEE9451F45}" srcOrd="0" destOrd="0" presId="urn:microsoft.com/office/officeart/2009/3/layout/HorizontalOrganizationChart"/>
    <dgm:cxn modelId="{AA667C0F-E5EF-A94D-9FC6-0DA64F022442}" type="presParOf" srcId="{1780440E-D92A-B040-A710-F8D875101E05}" destId="{BCDD8BD9-F9D2-4C44-AB56-5005F5FB7B08}" srcOrd="1" destOrd="0" presId="urn:microsoft.com/office/officeart/2009/3/layout/HorizontalOrganizationChart"/>
    <dgm:cxn modelId="{7C840E6D-C926-724F-92B8-201F7FD2041B}" type="presParOf" srcId="{31E814C1-FFDD-BA48-BF9D-F3C8FF892503}" destId="{B22D4294-1D49-E046-9CF9-7B480D0762E6}" srcOrd="1" destOrd="0" presId="urn:microsoft.com/office/officeart/2009/3/layout/HorizontalOrganizationChart"/>
    <dgm:cxn modelId="{A55DC3C1-28B9-8445-AAF5-E5A24A74E0B2}" type="presParOf" srcId="{31E814C1-FFDD-BA48-BF9D-F3C8FF892503}" destId="{E1D0C206-488D-6348-BEA7-1FE8B1679EF7}" srcOrd="2" destOrd="0" presId="urn:microsoft.com/office/officeart/2009/3/layout/HorizontalOrganizationChart"/>
    <dgm:cxn modelId="{F201B4CC-E521-4742-B31A-F41A9AA12C2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63A85AFE-9142-0941-B5F3-13B4B0236235}"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7FBF9D7-7857-C940-8643-11C3983EAD2F}"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6EBFC35C-EA94-E847-94C5-BD46540EA4F3}" type="presOf" srcId="{E2369F6E-DA59-4F6E-BD69-6CAA013A82BE}" destId="{CD82D2C2-9EF5-4CA0-9CEE-9265A38A1F4A}" srcOrd="0" destOrd="0" presId="urn:microsoft.com/office/officeart/2009/3/layout/HorizontalOrganizationChart"/>
    <dgm:cxn modelId="{0FAD6266-DA11-E448-92F1-85F61EC014BD}" type="presOf" srcId="{18A5DCF8-381A-9740-A1DC-D1A5033A3647}" destId="{B94BF64B-9716-424E-A851-42E8E7B2B9A7}" srcOrd="0" destOrd="0" presId="urn:microsoft.com/office/officeart/2009/3/layout/HorizontalOrganizationChart"/>
    <dgm:cxn modelId="{5153979E-EAB4-304A-BF86-8FF0794DC0A4}" type="presOf" srcId="{57E64457-75B6-40DF-86BF-80888D7FBBC5}" destId="{72A5A8A1-C34D-4CC9-B014-4EDC4C60B5CB}" srcOrd="0" destOrd="0" presId="urn:microsoft.com/office/officeart/2009/3/layout/HorizontalOrganizationChart"/>
    <dgm:cxn modelId="{ABE994E2-7747-8F47-B753-859EBE28C3B3}" type="presOf" srcId="{9AC2E227-803C-4016-BF2C-9291B6CAA290}" destId="{2A2AFDF2-2568-44F8-842C-3BFD70D9F2B1}" srcOrd="0" destOrd="0" presId="urn:microsoft.com/office/officeart/2009/3/layout/HorizontalOrganizationChart"/>
    <dgm:cxn modelId="{858CC7EF-78F6-0E48-A834-9551D9532C45}" type="presOf" srcId="{7638F483-EC40-4669-A117-0C6040B4A66B}" destId="{86A07B8D-FF15-4EFF-8681-05A46BF1E797}" srcOrd="0" destOrd="0" presId="urn:microsoft.com/office/officeart/2009/3/layout/HorizontalOrganizationChart"/>
    <dgm:cxn modelId="{C068EE50-3783-DE4D-AFD9-BCE691C16863}" type="presOf" srcId="{3FA44A42-E0AE-412C-8071-9A37D30DD567}" destId="{CBD704CC-8D6F-4C39-AFA6-3825EE74A965}" srcOrd="1" destOrd="0" presId="urn:microsoft.com/office/officeart/2009/3/layout/HorizontalOrganizationChart"/>
    <dgm:cxn modelId="{EE4E9957-FD1D-8E43-BD5B-39BAFC25835E}"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D6AAF0B-4EBF-7346-AA78-204640EF77E8}" type="presOf" srcId="{7638F483-EC40-4669-A117-0C6040B4A66B}" destId="{A4529214-DB2D-4B21-8831-F60F2A376559}" srcOrd="1" destOrd="0" presId="urn:microsoft.com/office/officeart/2009/3/layout/HorizontalOrganizationChart"/>
    <dgm:cxn modelId="{36072313-C51A-FA4A-A428-D4AB9BB63600}"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166C2A1-9D5D-8946-B898-07411E1503D4}" type="presOf" srcId="{F05BBA42-D7AF-4BA0-8C3F-85B1FE28E48F}" destId="{18DB143D-9E27-4E02-AFA5-F665953CBC10}" srcOrd="0" destOrd="0" presId="urn:microsoft.com/office/officeart/2009/3/layout/HorizontalOrganizationChart"/>
    <dgm:cxn modelId="{8CB95CF1-3CB6-0C4C-BE9B-CEAA53753EEF}" type="presParOf" srcId="{18DB143D-9E27-4E02-AFA5-F665953CBC10}" destId="{07E01157-B979-4F6B-B892-75DB2A2B8B0F}" srcOrd="0" destOrd="0" presId="urn:microsoft.com/office/officeart/2009/3/layout/HorizontalOrganizationChart"/>
    <dgm:cxn modelId="{7E85CBEC-C8CC-1E45-A667-453D63F0C5B2}" type="presParOf" srcId="{07E01157-B979-4F6B-B892-75DB2A2B8B0F}" destId="{F686C23F-604E-4653-B2CB-27DBB6BED631}" srcOrd="0" destOrd="0" presId="urn:microsoft.com/office/officeart/2009/3/layout/HorizontalOrganizationChart"/>
    <dgm:cxn modelId="{E7A1B55F-2991-F547-AB7B-EC2F4975E1C4}" type="presParOf" srcId="{F686C23F-604E-4653-B2CB-27DBB6BED631}" destId="{2A2AFDF2-2568-44F8-842C-3BFD70D9F2B1}" srcOrd="0" destOrd="0" presId="urn:microsoft.com/office/officeart/2009/3/layout/HorizontalOrganizationChart"/>
    <dgm:cxn modelId="{9794D3B7-D166-6543-A2F7-2A3EADA9D281}" type="presParOf" srcId="{F686C23F-604E-4653-B2CB-27DBB6BED631}" destId="{9CD41DA5-A8A9-4189-B933-DCF665F7DF2D}" srcOrd="1" destOrd="0" presId="urn:microsoft.com/office/officeart/2009/3/layout/HorizontalOrganizationChart"/>
    <dgm:cxn modelId="{25EAFB9A-72AD-4744-B8BB-1587956D45EB}" type="presParOf" srcId="{07E01157-B979-4F6B-B892-75DB2A2B8B0F}" destId="{96876921-77F4-4E08-9148-E99125692808}" srcOrd="1" destOrd="0" presId="urn:microsoft.com/office/officeart/2009/3/layout/HorizontalOrganizationChart"/>
    <dgm:cxn modelId="{B7055D40-F5B0-C748-9342-18138747D1C5}" type="presParOf" srcId="{96876921-77F4-4E08-9148-E99125692808}" destId="{CD82D2C2-9EF5-4CA0-9CEE-9265A38A1F4A}" srcOrd="0" destOrd="0" presId="urn:microsoft.com/office/officeart/2009/3/layout/HorizontalOrganizationChart"/>
    <dgm:cxn modelId="{32A1C8B1-1487-B843-8624-C2EAFA424848}" type="presParOf" srcId="{96876921-77F4-4E08-9148-E99125692808}" destId="{9441C830-A66B-4AFB-9252-8069549D4F0A}" srcOrd="1" destOrd="0" presId="urn:microsoft.com/office/officeart/2009/3/layout/HorizontalOrganizationChart"/>
    <dgm:cxn modelId="{99853410-5C17-4142-AC3B-137D27A2A97F}" type="presParOf" srcId="{9441C830-A66B-4AFB-9252-8069549D4F0A}" destId="{FEAC7974-4462-4948-9F19-4D53C38CC88A}" srcOrd="0" destOrd="0" presId="urn:microsoft.com/office/officeart/2009/3/layout/HorizontalOrganizationChart"/>
    <dgm:cxn modelId="{304894FC-0410-5C48-8E8B-4F8F255594B1}" type="presParOf" srcId="{FEAC7974-4462-4948-9F19-4D53C38CC88A}" destId="{22C8BBC7-02FA-4EF0-899A-834C1FEE39E3}" srcOrd="0" destOrd="0" presId="urn:microsoft.com/office/officeart/2009/3/layout/HorizontalOrganizationChart"/>
    <dgm:cxn modelId="{E0E08AF6-8878-844B-93E5-9D18C80FCD17}" type="presParOf" srcId="{FEAC7974-4462-4948-9F19-4D53C38CC88A}" destId="{CBD704CC-8D6F-4C39-AFA6-3825EE74A965}" srcOrd="1" destOrd="0" presId="urn:microsoft.com/office/officeart/2009/3/layout/HorizontalOrganizationChart"/>
    <dgm:cxn modelId="{78B33ABC-01F1-2B4A-B572-EA12FE240171}" type="presParOf" srcId="{9441C830-A66B-4AFB-9252-8069549D4F0A}" destId="{C4FE27A9-6818-468D-8F72-5DEAE64958BC}" srcOrd="1" destOrd="0" presId="urn:microsoft.com/office/officeart/2009/3/layout/HorizontalOrganizationChart"/>
    <dgm:cxn modelId="{795DA17B-5128-EB4E-B759-6BCEA37D84DF}" type="presParOf" srcId="{9441C830-A66B-4AFB-9252-8069549D4F0A}" destId="{B9E24DCA-DEF6-41DD-8228-40542DF88903}" srcOrd="2" destOrd="0" presId="urn:microsoft.com/office/officeart/2009/3/layout/HorizontalOrganizationChart"/>
    <dgm:cxn modelId="{ED8CC8B2-6E6A-1B49-906D-051E09003946}" type="presParOf" srcId="{96876921-77F4-4E08-9148-E99125692808}" destId="{72A5A8A1-C34D-4CC9-B014-4EDC4C60B5CB}" srcOrd="2" destOrd="0" presId="urn:microsoft.com/office/officeart/2009/3/layout/HorizontalOrganizationChart"/>
    <dgm:cxn modelId="{FCB062D4-99E4-6B4C-AE15-C5A0C5B53464}" type="presParOf" srcId="{96876921-77F4-4E08-9148-E99125692808}" destId="{99464D45-2B22-432F-8F6C-3394CEC310A7}" srcOrd="3" destOrd="0" presId="urn:microsoft.com/office/officeart/2009/3/layout/HorizontalOrganizationChart"/>
    <dgm:cxn modelId="{01642362-BEB5-F04A-A772-A9CD0095C1BD}" type="presParOf" srcId="{99464D45-2B22-432F-8F6C-3394CEC310A7}" destId="{7EEFA05D-0146-474D-BB41-35A44BBAC0EB}" srcOrd="0" destOrd="0" presId="urn:microsoft.com/office/officeart/2009/3/layout/HorizontalOrganizationChart"/>
    <dgm:cxn modelId="{AE1F9430-5FFE-E143-B737-A00F26388D69}" type="presParOf" srcId="{7EEFA05D-0146-474D-BB41-35A44BBAC0EB}" destId="{86A07B8D-FF15-4EFF-8681-05A46BF1E797}" srcOrd="0" destOrd="0" presId="urn:microsoft.com/office/officeart/2009/3/layout/HorizontalOrganizationChart"/>
    <dgm:cxn modelId="{CECA6AC1-4F42-4B48-8B47-DE965FDC7817}" type="presParOf" srcId="{7EEFA05D-0146-474D-BB41-35A44BBAC0EB}" destId="{A4529214-DB2D-4B21-8831-F60F2A376559}" srcOrd="1" destOrd="0" presId="urn:microsoft.com/office/officeart/2009/3/layout/HorizontalOrganizationChart"/>
    <dgm:cxn modelId="{0EDD27B6-A2FA-594E-8158-AFEE9CD5F54F}" type="presParOf" srcId="{99464D45-2B22-432F-8F6C-3394CEC310A7}" destId="{4C9D6515-EA4F-4DBF-A8FE-0711C70136B1}" srcOrd="1" destOrd="0" presId="urn:microsoft.com/office/officeart/2009/3/layout/HorizontalOrganizationChart"/>
    <dgm:cxn modelId="{D2B206FE-C3CC-3E46-975F-923C514251D3}" type="presParOf" srcId="{99464D45-2B22-432F-8F6C-3394CEC310A7}" destId="{686779DB-34D3-4F60-84B6-A35826FF3C2A}" srcOrd="2" destOrd="0" presId="urn:microsoft.com/office/officeart/2009/3/layout/HorizontalOrganizationChart"/>
    <dgm:cxn modelId="{B424159E-D332-C543-A04F-80AEEB466B05}" type="presParOf" srcId="{96876921-77F4-4E08-9148-E99125692808}" destId="{B94BF64B-9716-424E-A851-42E8E7B2B9A7}" srcOrd="4" destOrd="0" presId="urn:microsoft.com/office/officeart/2009/3/layout/HorizontalOrganizationChart"/>
    <dgm:cxn modelId="{BD54E111-6FEC-4745-AF89-70BE648A393D}" type="presParOf" srcId="{96876921-77F4-4E08-9148-E99125692808}" destId="{31E814C1-FFDD-BA48-BF9D-F3C8FF892503}" srcOrd="5" destOrd="0" presId="urn:microsoft.com/office/officeart/2009/3/layout/HorizontalOrganizationChart"/>
    <dgm:cxn modelId="{0E55EE0C-1DAF-C046-8F66-7CFEDFBAA2FE}" type="presParOf" srcId="{31E814C1-FFDD-BA48-BF9D-F3C8FF892503}" destId="{1780440E-D92A-B040-A710-F8D875101E05}" srcOrd="0" destOrd="0" presId="urn:microsoft.com/office/officeart/2009/3/layout/HorizontalOrganizationChart"/>
    <dgm:cxn modelId="{6473B31E-36E4-8941-A38E-370999E80BCD}" type="presParOf" srcId="{1780440E-D92A-B040-A710-F8D875101E05}" destId="{A73C4A40-2D47-BF42-9EF8-B3BEE9451F45}" srcOrd="0" destOrd="0" presId="urn:microsoft.com/office/officeart/2009/3/layout/HorizontalOrganizationChart"/>
    <dgm:cxn modelId="{CC605105-4A47-4A40-B792-EEF0F9380E2F}" type="presParOf" srcId="{1780440E-D92A-B040-A710-F8D875101E05}" destId="{BCDD8BD9-F9D2-4C44-AB56-5005F5FB7B08}" srcOrd="1" destOrd="0" presId="urn:microsoft.com/office/officeart/2009/3/layout/HorizontalOrganizationChart"/>
    <dgm:cxn modelId="{07D2A668-5A5B-4546-B289-A9D2130E77B9}" type="presParOf" srcId="{31E814C1-FFDD-BA48-BF9D-F3C8FF892503}" destId="{B22D4294-1D49-E046-9CF9-7B480D0762E6}" srcOrd="1" destOrd="0" presId="urn:microsoft.com/office/officeart/2009/3/layout/HorizontalOrganizationChart"/>
    <dgm:cxn modelId="{58CD6291-4238-F345-8049-1E17BD673150}" type="presParOf" srcId="{31E814C1-FFDD-BA48-BF9D-F3C8FF892503}" destId="{E1D0C206-488D-6348-BEA7-1FE8B1679EF7}" srcOrd="2" destOrd="0" presId="urn:microsoft.com/office/officeart/2009/3/layout/HorizontalOrganizationChart"/>
    <dgm:cxn modelId="{028BB24D-AFBA-8345-AF71-4DB148C5534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016C2D8C-EC9A-CF48-BBB2-E82BAC8EB43E}" type="presOf" srcId="{E2369F6E-DA59-4F6E-BD69-6CAA013A82BE}" destId="{CD82D2C2-9EF5-4CA0-9CEE-9265A38A1F4A}" srcOrd="0" destOrd="0" presId="urn:microsoft.com/office/officeart/2009/3/layout/HorizontalOrganizationChart"/>
    <dgm:cxn modelId="{EB24602B-1761-6241-9BD6-657B778271A6}" type="presOf" srcId="{3FA44A42-E0AE-412C-8071-9A37D30DD567}" destId="{CBD704CC-8D6F-4C39-AFA6-3825EE74A965}" srcOrd="1" destOrd="0" presId="urn:microsoft.com/office/officeart/2009/3/layout/HorizontalOrganizationChart"/>
    <dgm:cxn modelId="{0FAD2BFD-6ACC-C740-997C-47C77CBD10C7}"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C4BC7F6-B09D-7040-8779-72C4F89D6399}" type="presOf" srcId="{57E64457-75B6-40DF-86BF-80888D7FBBC5}" destId="{72A5A8A1-C34D-4CC9-B014-4EDC4C60B5CB}" srcOrd="0" destOrd="0" presId="urn:microsoft.com/office/officeart/2009/3/layout/HorizontalOrganizationChart"/>
    <dgm:cxn modelId="{BF1DD8E4-7AF9-E145-B621-AABCB8B96835}" type="presOf" srcId="{7638F483-EC40-4669-A117-0C6040B4A66B}" destId="{A4529214-DB2D-4B21-8831-F60F2A376559}" srcOrd="1" destOrd="0" presId="urn:microsoft.com/office/officeart/2009/3/layout/HorizontalOrganizationChart"/>
    <dgm:cxn modelId="{5189B431-CA7B-7E46-B514-11C38F6E527D}" type="presOf" srcId="{18A5DCF8-381A-9740-A1DC-D1A5033A3647}" destId="{B94BF64B-9716-424E-A851-42E8E7B2B9A7}" srcOrd="0" destOrd="0" presId="urn:microsoft.com/office/officeart/2009/3/layout/HorizontalOrganizationChart"/>
    <dgm:cxn modelId="{FBE3FEFD-C5C7-CD49-B790-3E0270DA748F}"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8E1C0A2-7686-0143-ADC5-FC5067641301}" type="presOf" srcId="{3FA44A42-E0AE-412C-8071-9A37D30DD567}" destId="{22C8BBC7-02FA-4EF0-899A-834C1FEE39E3}" srcOrd="0" destOrd="0" presId="urn:microsoft.com/office/officeart/2009/3/layout/HorizontalOrganizationChart"/>
    <dgm:cxn modelId="{BABD18F7-975E-1F42-BFFB-C83EFB739FE1}" type="presOf" srcId="{7638F483-EC40-4669-A117-0C6040B4A66B}" destId="{86A07B8D-FF15-4EFF-8681-05A46BF1E797}" srcOrd="0" destOrd="0" presId="urn:microsoft.com/office/officeart/2009/3/layout/HorizontalOrganizationChart"/>
    <dgm:cxn modelId="{4C1C5964-D411-CA4F-A619-CB0E71C64BF7}" type="presOf" srcId="{87585F0D-6A81-F747-99EB-D14B33EBB618}" destId="{BCDD8BD9-F9D2-4C44-AB56-5005F5FB7B08}" srcOrd="1" destOrd="0" presId="urn:microsoft.com/office/officeart/2009/3/layout/HorizontalOrganizationChart"/>
    <dgm:cxn modelId="{0CDFB2EB-1D3A-F745-B8D0-039FE68DB8E6}"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8AD98E03-0BFA-BF46-A8CF-44F53E3B7E65}" type="presOf" srcId="{F05BBA42-D7AF-4BA0-8C3F-85B1FE28E48F}" destId="{18DB143D-9E27-4E02-AFA5-F665953CBC10}" srcOrd="0" destOrd="0" presId="urn:microsoft.com/office/officeart/2009/3/layout/HorizontalOrganizationChart"/>
    <dgm:cxn modelId="{B65AB234-DE8A-2A4A-BF22-4D491A4AE385}" type="presParOf" srcId="{18DB143D-9E27-4E02-AFA5-F665953CBC10}" destId="{07E01157-B979-4F6B-B892-75DB2A2B8B0F}" srcOrd="0" destOrd="0" presId="urn:microsoft.com/office/officeart/2009/3/layout/HorizontalOrganizationChart"/>
    <dgm:cxn modelId="{66FCFFE9-75EF-4D4B-84C2-4E1DD494963A}" type="presParOf" srcId="{07E01157-B979-4F6B-B892-75DB2A2B8B0F}" destId="{F686C23F-604E-4653-B2CB-27DBB6BED631}" srcOrd="0" destOrd="0" presId="urn:microsoft.com/office/officeart/2009/3/layout/HorizontalOrganizationChart"/>
    <dgm:cxn modelId="{0B9EE11A-8A8A-AC47-B621-A58FE292C5CA}" type="presParOf" srcId="{F686C23F-604E-4653-B2CB-27DBB6BED631}" destId="{2A2AFDF2-2568-44F8-842C-3BFD70D9F2B1}" srcOrd="0" destOrd="0" presId="urn:microsoft.com/office/officeart/2009/3/layout/HorizontalOrganizationChart"/>
    <dgm:cxn modelId="{42F2DEF3-4F9E-C44E-A69C-834999B4FF52}" type="presParOf" srcId="{F686C23F-604E-4653-B2CB-27DBB6BED631}" destId="{9CD41DA5-A8A9-4189-B933-DCF665F7DF2D}" srcOrd="1" destOrd="0" presId="urn:microsoft.com/office/officeart/2009/3/layout/HorizontalOrganizationChart"/>
    <dgm:cxn modelId="{1950FFBA-F470-A541-B682-508DF700A527}" type="presParOf" srcId="{07E01157-B979-4F6B-B892-75DB2A2B8B0F}" destId="{96876921-77F4-4E08-9148-E99125692808}" srcOrd="1" destOrd="0" presId="urn:microsoft.com/office/officeart/2009/3/layout/HorizontalOrganizationChart"/>
    <dgm:cxn modelId="{C53EBABA-61FA-8A42-BA5F-005C2081ACA3}" type="presParOf" srcId="{96876921-77F4-4E08-9148-E99125692808}" destId="{CD82D2C2-9EF5-4CA0-9CEE-9265A38A1F4A}" srcOrd="0" destOrd="0" presId="urn:microsoft.com/office/officeart/2009/3/layout/HorizontalOrganizationChart"/>
    <dgm:cxn modelId="{AEA947C6-7FF3-FF44-B13F-9B7D25592104}" type="presParOf" srcId="{96876921-77F4-4E08-9148-E99125692808}" destId="{9441C830-A66B-4AFB-9252-8069549D4F0A}" srcOrd="1" destOrd="0" presId="urn:microsoft.com/office/officeart/2009/3/layout/HorizontalOrganizationChart"/>
    <dgm:cxn modelId="{EA548C4C-E894-DD45-BFEA-515108FD9FAF}" type="presParOf" srcId="{9441C830-A66B-4AFB-9252-8069549D4F0A}" destId="{FEAC7974-4462-4948-9F19-4D53C38CC88A}" srcOrd="0" destOrd="0" presId="urn:microsoft.com/office/officeart/2009/3/layout/HorizontalOrganizationChart"/>
    <dgm:cxn modelId="{59A9B7DD-9D57-7343-843C-D1E7B9374F24}" type="presParOf" srcId="{FEAC7974-4462-4948-9F19-4D53C38CC88A}" destId="{22C8BBC7-02FA-4EF0-899A-834C1FEE39E3}" srcOrd="0" destOrd="0" presId="urn:microsoft.com/office/officeart/2009/3/layout/HorizontalOrganizationChart"/>
    <dgm:cxn modelId="{25894633-D00C-1643-8062-BFEE226EFB20}" type="presParOf" srcId="{FEAC7974-4462-4948-9F19-4D53C38CC88A}" destId="{CBD704CC-8D6F-4C39-AFA6-3825EE74A965}" srcOrd="1" destOrd="0" presId="urn:microsoft.com/office/officeart/2009/3/layout/HorizontalOrganizationChart"/>
    <dgm:cxn modelId="{E9E150FF-2A17-2A47-9C58-A1E0CF7322DE}" type="presParOf" srcId="{9441C830-A66B-4AFB-9252-8069549D4F0A}" destId="{C4FE27A9-6818-468D-8F72-5DEAE64958BC}" srcOrd="1" destOrd="0" presId="urn:microsoft.com/office/officeart/2009/3/layout/HorizontalOrganizationChart"/>
    <dgm:cxn modelId="{706BC6EE-008E-194D-BCAA-85EEC7593EEC}" type="presParOf" srcId="{9441C830-A66B-4AFB-9252-8069549D4F0A}" destId="{B9E24DCA-DEF6-41DD-8228-40542DF88903}" srcOrd="2" destOrd="0" presId="urn:microsoft.com/office/officeart/2009/3/layout/HorizontalOrganizationChart"/>
    <dgm:cxn modelId="{BE4BEA99-3B8A-744E-A303-61BFEDA78E69}" type="presParOf" srcId="{96876921-77F4-4E08-9148-E99125692808}" destId="{72A5A8A1-C34D-4CC9-B014-4EDC4C60B5CB}" srcOrd="2" destOrd="0" presId="urn:microsoft.com/office/officeart/2009/3/layout/HorizontalOrganizationChart"/>
    <dgm:cxn modelId="{263A36F2-1A1B-9842-BC67-3C3C87A6C52A}" type="presParOf" srcId="{96876921-77F4-4E08-9148-E99125692808}" destId="{99464D45-2B22-432F-8F6C-3394CEC310A7}" srcOrd="3" destOrd="0" presId="urn:microsoft.com/office/officeart/2009/3/layout/HorizontalOrganizationChart"/>
    <dgm:cxn modelId="{A9543919-4622-8641-B6D0-2F0C1688FBDC}" type="presParOf" srcId="{99464D45-2B22-432F-8F6C-3394CEC310A7}" destId="{7EEFA05D-0146-474D-BB41-35A44BBAC0EB}" srcOrd="0" destOrd="0" presId="urn:microsoft.com/office/officeart/2009/3/layout/HorizontalOrganizationChart"/>
    <dgm:cxn modelId="{DD252FDF-8A2D-434E-A8EF-07EE5BC58F27}" type="presParOf" srcId="{7EEFA05D-0146-474D-BB41-35A44BBAC0EB}" destId="{86A07B8D-FF15-4EFF-8681-05A46BF1E797}" srcOrd="0" destOrd="0" presId="urn:microsoft.com/office/officeart/2009/3/layout/HorizontalOrganizationChart"/>
    <dgm:cxn modelId="{BBFB1EB9-61E0-3B49-840C-2529E0ED5DB2}" type="presParOf" srcId="{7EEFA05D-0146-474D-BB41-35A44BBAC0EB}" destId="{A4529214-DB2D-4B21-8831-F60F2A376559}" srcOrd="1" destOrd="0" presId="urn:microsoft.com/office/officeart/2009/3/layout/HorizontalOrganizationChart"/>
    <dgm:cxn modelId="{8A611A4C-C8C7-6B42-96EE-8C5D782EA943}" type="presParOf" srcId="{99464D45-2B22-432F-8F6C-3394CEC310A7}" destId="{4C9D6515-EA4F-4DBF-A8FE-0711C70136B1}" srcOrd="1" destOrd="0" presId="urn:microsoft.com/office/officeart/2009/3/layout/HorizontalOrganizationChart"/>
    <dgm:cxn modelId="{BA08BB49-1C72-9940-92D2-53D4AEE92B1C}" type="presParOf" srcId="{99464D45-2B22-432F-8F6C-3394CEC310A7}" destId="{686779DB-34D3-4F60-84B6-A35826FF3C2A}" srcOrd="2" destOrd="0" presId="urn:microsoft.com/office/officeart/2009/3/layout/HorizontalOrganizationChart"/>
    <dgm:cxn modelId="{F9A9E211-48B6-9846-A8F7-BD9C160D2FF4}" type="presParOf" srcId="{96876921-77F4-4E08-9148-E99125692808}" destId="{B94BF64B-9716-424E-A851-42E8E7B2B9A7}" srcOrd="4" destOrd="0" presId="urn:microsoft.com/office/officeart/2009/3/layout/HorizontalOrganizationChart"/>
    <dgm:cxn modelId="{B39EEA50-FE1B-6645-A74F-F06C5ED05955}" type="presParOf" srcId="{96876921-77F4-4E08-9148-E99125692808}" destId="{31E814C1-FFDD-BA48-BF9D-F3C8FF892503}" srcOrd="5" destOrd="0" presId="urn:microsoft.com/office/officeart/2009/3/layout/HorizontalOrganizationChart"/>
    <dgm:cxn modelId="{7DBC6BD6-F3BA-0947-B684-7D1B1CC8F953}" type="presParOf" srcId="{31E814C1-FFDD-BA48-BF9D-F3C8FF892503}" destId="{1780440E-D92A-B040-A710-F8D875101E05}" srcOrd="0" destOrd="0" presId="urn:microsoft.com/office/officeart/2009/3/layout/HorizontalOrganizationChart"/>
    <dgm:cxn modelId="{69CF1B3C-CF09-5F43-A09C-4829A1AFF329}" type="presParOf" srcId="{1780440E-D92A-B040-A710-F8D875101E05}" destId="{A73C4A40-2D47-BF42-9EF8-B3BEE9451F45}" srcOrd="0" destOrd="0" presId="urn:microsoft.com/office/officeart/2009/3/layout/HorizontalOrganizationChart"/>
    <dgm:cxn modelId="{A2EA8613-003F-004D-ABB0-09AE76405044}" type="presParOf" srcId="{1780440E-D92A-B040-A710-F8D875101E05}" destId="{BCDD8BD9-F9D2-4C44-AB56-5005F5FB7B08}" srcOrd="1" destOrd="0" presId="urn:microsoft.com/office/officeart/2009/3/layout/HorizontalOrganizationChart"/>
    <dgm:cxn modelId="{0D5F1D4B-BB84-C540-8536-4F4751ACE3FC}" type="presParOf" srcId="{31E814C1-FFDD-BA48-BF9D-F3C8FF892503}" destId="{B22D4294-1D49-E046-9CF9-7B480D0762E6}" srcOrd="1" destOrd="0" presId="urn:microsoft.com/office/officeart/2009/3/layout/HorizontalOrganizationChart"/>
    <dgm:cxn modelId="{DE64168F-26EB-1D48-A7F5-BC207BABA291}" type="presParOf" srcId="{31E814C1-FFDD-BA48-BF9D-F3C8FF892503}" destId="{E1D0C206-488D-6348-BEA7-1FE8B1679EF7}" srcOrd="2" destOrd="0" presId="urn:microsoft.com/office/officeart/2009/3/layout/HorizontalOrganizationChart"/>
    <dgm:cxn modelId="{73FB1CCA-455A-7045-A9EA-44B506A5CEE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5DC1C015-335F-490F-A06A-BA9652DB0EA7}" srcId="{9AC2E227-803C-4016-BF2C-9291B6CAA290}" destId="{7638F483-EC40-4669-A117-0C6040B4A66B}" srcOrd="1" destOrd="0" parTransId="{57E64457-75B6-40DF-86BF-80888D7FBBC5}" sibTransId="{7B10E917-A0D7-4AB2-8FFF-F08198C7EE50}"/>
    <dgm:cxn modelId="{2EA4829F-2375-984F-A835-B39D3DF55086}" type="presOf" srcId="{F05BBA42-D7AF-4BA0-8C3F-85B1FE28E48F}" destId="{18DB143D-9E27-4E02-AFA5-F665953CBC10}" srcOrd="0" destOrd="0" presId="urn:microsoft.com/office/officeart/2009/3/layout/HorizontalOrganizationChart"/>
    <dgm:cxn modelId="{0B71B20A-DBED-0A4D-86CD-446F7E89B5B3}" type="presOf" srcId="{9AC2E227-803C-4016-BF2C-9291B6CAA290}" destId="{2A2AFDF2-2568-44F8-842C-3BFD70D9F2B1}" srcOrd="0" destOrd="0" presId="urn:microsoft.com/office/officeart/2009/3/layout/HorizontalOrganizationChart"/>
    <dgm:cxn modelId="{C365B06C-5802-C847-9E27-5E6718ED8034}" type="presOf" srcId="{87585F0D-6A81-F747-99EB-D14B33EBB618}" destId="{A73C4A40-2D47-BF42-9EF8-B3BEE9451F45}" srcOrd="0" destOrd="0" presId="urn:microsoft.com/office/officeart/2009/3/layout/HorizontalOrganizationChart"/>
    <dgm:cxn modelId="{5F9B5F88-D1FD-044D-A30C-98B08F37FD1F}"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39A4C04-0DD0-D94F-BD60-62F1D5EF3D63}" type="presOf" srcId="{57E64457-75B6-40DF-86BF-80888D7FBBC5}" destId="{72A5A8A1-C34D-4CC9-B014-4EDC4C60B5CB}" srcOrd="0" destOrd="0" presId="urn:microsoft.com/office/officeart/2009/3/layout/HorizontalOrganizationChart"/>
    <dgm:cxn modelId="{FB9E0BB2-71FD-8441-95CE-26D454D6F3AD}" type="presOf" srcId="{9AC2E227-803C-4016-BF2C-9291B6CAA290}" destId="{9CD41DA5-A8A9-4189-B933-DCF665F7DF2D}" srcOrd="1" destOrd="0" presId="urn:microsoft.com/office/officeart/2009/3/layout/HorizontalOrganizationChart"/>
    <dgm:cxn modelId="{5C799B4D-1CA6-AD4E-91B5-5D54996D646E}"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2C95A71-4CB3-494B-BB08-4378AD3CF2FD}" type="presOf" srcId="{7638F483-EC40-4669-A117-0C6040B4A66B}" destId="{A4529214-DB2D-4B21-8831-F60F2A376559}" srcOrd="1" destOrd="0" presId="urn:microsoft.com/office/officeart/2009/3/layout/HorizontalOrganizationChart"/>
    <dgm:cxn modelId="{61B343E8-83B4-C54E-86D2-4B32888422A5}" type="presOf" srcId="{7638F483-EC40-4669-A117-0C6040B4A66B}" destId="{86A07B8D-FF15-4EFF-8681-05A46BF1E797}" srcOrd="0" destOrd="0" presId="urn:microsoft.com/office/officeart/2009/3/layout/HorizontalOrganizationChart"/>
    <dgm:cxn modelId="{EFF42C1F-2C12-2549-8F13-CE68A4FF6C23}" type="presOf" srcId="{87585F0D-6A81-F747-99EB-D14B33EBB618}" destId="{BCDD8BD9-F9D2-4C44-AB56-5005F5FB7B08}" srcOrd="1" destOrd="0" presId="urn:microsoft.com/office/officeart/2009/3/layout/HorizontalOrganizationChart"/>
    <dgm:cxn modelId="{2A8D42A0-E672-0547-A059-A90F4DA11D86}" type="presOf" srcId="{3FA44A42-E0AE-412C-8071-9A37D30DD567}" destId="{CBD704CC-8D6F-4C39-AFA6-3825EE74A965}" srcOrd="1" destOrd="0" presId="urn:microsoft.com/office/officeart/2009/3/layout/HorizontalOrganizationChart"/>
    <dgm:cxn modelId="{7B8092CC-BAD8-5342-84B4-CFA0BE2739B9}"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B072982-05D6-CF4B-AE2F-E061FCBBD071}" type="presParOf" srcId="{18DB143D-9E27-4E02-AFA5-F665953CBC10}" destId="{07E01157-B979-4F6B-B892-75DB2A2B8B0F}" srcOrd="0" destOrd="0" presId="urn:microsoft.com/office/officeart/2009/3/layout/HorizontalOrganizationChart"/>
    <dgm:cxn modelId="{517880EC-1477-4546-BE5A-E01F1D0F005B}" type="presParOf" srcId="{07E01157-B979-4F6B-B892-75DB2A2B8B0F}" destId="{F686C23F-604E-4653-B2CB-27DBB6BED631}" srcOrd="0" destOrd="0" presId="urn:microsoft.com/office/officeart/2009/3/layout/HorizontalOrganizationChart"/>
    <dgm:cxn modelId="{09B45E0C-8F5A-3542-BC33-2629AF1E04D6}" type="presParOf" srcId="{F686C23F-604E-4653-B2CB-27DBB6BED631}" destId="{2A2AFDF2-2568-44F8-842C-3BFD70D9F2B1}" srcOrd="0" destOrd="0" presId="urn:microsoft.com/office/officeart/2009/3/layout/HorizontalOrganizationChart"/>
    <dgm:cxn modelId="{CAC831C3-4AD3-7840-A074-991C03BC3B41}" type="presParOf" srcId="{F686C23F-604E-4653-B2CB-27DBB6BED631}" destId="{9CD41DA5-A8A9-4189-B933-DCF665F7DF2D}" srcOrd="1" destOrd="0" presId="urn:microsoft.com/office/officeart/2009/3/layout/HorizontalOrganizationChart"/>
    <dgm:cxn modelId="{063305E6-E10F-544C-94B3-85AA8BB08616}" type="presParOf" srcId="{07E01157-B979-4F6B-B892-75DB2A2B8B0F}" destId="{96876921-77F4-4E08-9148-E99125692808}" srcOrd="1" destOrd="0" presId="urn:microsoft.com/office/officeart/2009/3/layout/HorizontalOrganizationChart"/>
    <dgm:cxn modelId="{EEF5C781-CF8D-B74F-B4F4-95FF04AA9838}" type="presParOf" srcId="{96876921-77F4-4E08-9148-E99125692808}" destId="{CD82D2C2-9EF5-4CA0-9CEE-9265A38A1F4A}" srcOrd="0" destOrd="0" presId="urn:microsoft.com/office/officeart/2009/3/layout/HorizontalOrganizationChart"/>
    <dgm:cxn modelId="{65E373F7-E6A4-4045-A0F9-FF207943AC39}" type="presParOf" srcId="{96876921-77F4-4E08-9148-E99125692808}" destId="{9441C830-A66B-4AFB-9252-8069549D4F0A}" srcOrd="1" destOrd="0" presId="urn:microsoft.com/office/officeart/2009/3/layout/HorizontalOrganizationChart"/>
    <dgm:cxn modelId="{B9A96A68-3DFD-EE4B-9439-18E6286CA40B}" type="presParOf" srcId="{9441C830-A66B-4AFB-9252-8069549D4F0A}" destId="{FEAC7974-4462-4948-9F19-4D53C38CC88A}" srcOrd="0" destOrd="0" presId="urn:microsoft.com/office/officeart/2009/3/layout/HorizontalOrganizationChart"/>
    <dgm:cxn modelId="{5B177358-99FE-BA4A-B42E-2218F4E955C8}" type="presParOf" srcId="{FEAC7974-4462-4948-9F19-4D53C38CC88A}" destId="{22C8BBC7-02FA-4EF0-899A-834C1FEE39E3}" srcOrd="0" destOrd="0" presId="urn:microsoft.com/office/officeart/2009/3/layout/HorizontalOrganizationChart"/>
    <dgm:cxn modelId="{FFDD3F0A-8E99-464F-B43E-45A322D86364}" type="presParOf" srcId="{FEAC7974-4462-4948-9F19-4D53C38CC88A}" destId="{CBD704CC-8D6F-4C39-AFA6-3825EE74A965}" srcOrd="1" destOrd="0" presId="urn:microsoft.com/office/officeart/2009/3/layout/HorizontalOrganizationChart"/>
    <dgm:cxn modelId="{F2316D1B-BDE4-EB4D-B332-736B4F38A421}" type="presParOf" srcId="{9441C830-A66B-4AFB-9252-8069549D4F0A}" destId="{C4FE27A9-6818-468D-8F72-5DEAE64958BC}" srcOrd="1" destOrd="0" presId="urn:microsoft.com/office/officeart/2009/3/layout/HorizontalOrganizationChart"/>
    <dgm:cxn modelId="{405E327C-20E0-6541-BEA2-8FECD4FA2792}" type="presParOf" srcId="{9441C830-A66B-4AFB-9252-8069549D4F0A}" destId="{B9E24DCA-DEF6-41DD-8228-40542DF88903}" srcOrd="2" destOrd="0" presId="urn:microsoft.com/office/officeart/2009/3/layout/HorizontalOrganizationChart"/>
    <dgm:cxn modelId="{85ECD5FF-C6C9-874E-A1DE-4584AF56FF94}" type="presParOf" srcId="{96876921-77F4-4E08-9148-E99125692808}" destId="{72A5A8A1-C34D-4CC9-B014-4EDC4C60B5CB}" srcOrd="2" destOrd="0" presId="urn:microsoft.com/office/officeart/2009/3/layout/HorizontalOrganizationChart"/>
    <dgm:cxn modelId="{C2AEA244-2D60-184F-B3BF-F3E7EA566965}" type="presParOf" srcId="{96876921-77F4-4E08-9148-E99125692808}" destId="{99464D45-2B22-432F-8F6C-3394CEC310A7}" srcOrd="3" destOrd="0" presId="urn:microsoft.com/office/officeart/2009/3/layout/HorizontalOrganizationChart"/>
    <dgm:cxn modelId="{8191F762-A7B1-7749-ACE4-D6BD919F1D12}" type="presParOf" srcId="{99464D45-2B22-432F-8F6C-3394CEC310A7}" destId="{7EEFA05D-0146-474D-BB41-35A44BBAC0EB}" srcOrd="0" destOrd="0" presId="urn:microsoft.com/office/officeart/2009/3/layout/HorizontalOrganizationChart"/>
    <dgm:cxn modelId="{1C7BC7CB-4ED0-8547-A126-AA383DD7BD39}" type="presParOf" srcId="{7EEFA05D-0146-474D-BB41-35A44BBAC0EB}" destId="{86A07B8D-FF15-4EFF-8681-05A46BF1E797}" srcOrd="0" destOrd="0" presId="urn:microsoft.com/office/officeart/2009/3/layout/HorizontalOrganizationChart"/>
    <dgm:cxn modelId="{FE3E26AD-B506-1348-A32C-3DC27AB191E9}" type="presParOf" srcId="{7EEFA05D-0146-474D-BB41-35A44BBAC0EB}" destId="{A4529214-DB2D-4B21-8831-F60F2A376559}" srcOrd="1" destOrd="0" presId="urn:microsoft.com/office/officeart/2009/3/layout/HorizontalOrganizationChart"/>
    <dgm:cxn modelId="{C3A166E0-1CBB-AF41-BF83-76C8D01238F3}" type="presParOf" srcId="{99464D45-2B22-432F-8F6C-3394CEC310A7}" destId="{4C9D6515-EA4F-4DBF-A8FE-0711C70136B1}" srcOrd="1" destOrd="0" presId="urn:microsoft.com/office/officeart/2009/3/layout/HorizontalOrganizationChart"/>
    <dgm:cxn modelId="{5E10612A-F667-2647-88D6-449DF52A7C0C}" type="presParOf" srcId="{99464D45-2B22-432F-8F6C-3394CEC310A7}" destId="{686779DB-34D3-4F60-84B6-A35826FF3C2A}" srcOrd="2" destOrd="0" presId="urn:microsoft.com/office/officeart/2009/3/layout/HorizontalOrganizationChart"/>
    <dgm:cxn modelId="{3CFC1BDC-1A12-A84B-BA71-F75F35FBA661}" type="presParOf" srcId="{96876921-77F4-4E08-9148-E99125692808}" destId="{B94BF64B-9716-424E-A851-42E8E7B2B9A7}" srcOrd="4" destOrd="0" presId="urn:microsoft.com/office/officeart/2009/3/layout/HorizontalOrganizationChart"/>
    <dgm:cxn modelId="{D32A77AC-D6C5-284A-803F-E7FC0D1CD069}" type="presParOf" srcId="{96876921-77F4-4E08-9148-E99125692808}" destId="{31E814C1-FFDD-BA48-BF9D-F3C8FF892503}" srcOrd="5" destOrd="0" presId="urn:microsoft.com/office/officeart/2009/3/layout/HorizontalOrganizationChart"/>
    <dgm:cxn modelId="{6678D63E-781D-8244-AC49-F3953C20B5D1}" type="presParOf" srcId="{31E814C1-FFDD-BA48-BF9D-F3C8FF892503}" destId="{1780440E-D92A-B040-A710-F8D875101E05}" srcOrd="0" destOrd="0" presId="urn:microsoft.com/office/officeart/2009/3/layout/HorizontalOrganizationChart"/>
    <dgm:cxn modelId="{61B011BF-82D8-FB45-AC81-FC2AE91ACB46}" type="presParOf" srcId="{1780440E-D92A-B040-A710-F8D875101E05}" destId="{A73C4A40-2D47-BF42-9EF8-B3BEE9451F45}" srcOrd="0" destOrd="0" presId="urn:microsoft.com/office/officeart/2009/3/layout/HorizontalOrganizationChart"/>
    <dgm:cxn modelId="{4F59C117-4C98-5F43-98D7-1EE4596939E7}" type="presParOf" srcId="{1780440E-D92A-B040-A710-F8D875101E05}" destId="{BCDD8BD9-F9D2-4C44-AB56-5005F5FB7B08}" srcOrd="1" destOrd="0" presId="urn:microsoft.com/office/officeart/2009/3/layout/HorizontalOrganizationChart"/>
    <dgm:cxn modelId="{8C7D5CD4-8221-AB41-A4F4-A3A0A27DC6F1}" type="presParOf" srcId="{31E814C1-FFDD-BA48-BF9D-F3C8FF892503}" destId="{B22D4294-1D49-E046-9CF9-7B480D0762E6}" srcOrd="1" destOrd="0" presId="urn:microsoft.com/office/officeart/2009/3/layout/HorizontalOrganizationChart"/>
    <dgm:cxn modelId="{91A80202-2F2B-3B47-8B88-C1A73B0419E2}" type="presParOf" srcId="{31E814C1-FFDD-BA48-BF9D-F3C8FF892503}" destId="{E1D0C206-488D-6348-BEA7-1FE8B1679EF7}" srcOrd="2" destOrd="0" presId="urn:microsoft.com/office/officeart/2009/3/layout/HorizontalOrganizationChart"/>
    <dgm:cxn modelId="{A7CC318A-47FB-8E4F-8E1C-5AE67A9A562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FF7E5F07-A5CB-834C-9EC3-26E465093077}" type="presOf" srcId="{3FA44A42-E0AE-412C-8071-9A37D30DD567}" destId="{22C8BBC7-02FA-4EF0-899A-834C1FEE39E3}" srcOrd="0" destOrd="0" presId="urn:microsoft.com/office/officeart/2009/3/layout/HorizontalOrganizationChart"/>
    <dgm:cxn modelId="{5ED3478A-C51C-FB43-993C-B32B8B2C36A8}" type="presOf" srcId="{9AC2E227-803C-4016-BF2C-9291B6CAA290}" destId="{2A2AFDF2-2568-44F8-842C-3BFD70D9F2B1}" srcOrd="0" destOrd="0" presId="urn:microsoft.com/office/officeart/2009/3/layout/HorizontalOrganizationChart"/>
    <dgm:cxn modelId="{BC492C38-0FF8-6448-9123-2EB14E688278}"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E7B5EC8-1561-E045-ADAC-07A62D7D52DB}" type="presOf" srcId="{F05BBA42-D7AF-4BA0-8C3F-85B1FE28E48F}" destId="{18DB143D-9E27-4E02-AFA5-F665953CBC10}" srcOrd="0" destOrd="0" presId="urn:microsoft.com/office/officeart/2009/3/layout/HorizontalOrganizationChart"/>
    <dgm:cxn modelId="{DEA6EFE0-5E75-4346-B459-4B6F841B9CA1}" type="presOf" srcId="{18A5DCF8-381A-9740-A1DC-D1A5033A3647}" destId="{B94BF64B-9716-424E-A851-42E8E7B2B9A7}" srcOrd="0" destOrd="0" presId="urn:microsoft.com/office/officeart/2009/3/layout/HorizontalOrganizationChart"/>
    <dgm:cxn modelId="{769194CD-AD59-3C47-A300-70CEA686E0AC}" type="presOf" srcId="{87585F0D-6A81-F747-99EB-D14B33EBB618}" destId="{BCDD8BD9-F9D2-4C44-AB56-5005F5FB7B08}" srcOrd="1" destOrd="0" presId="urn:microsoft.com/office/officeart/2009/3/layout/HorizontalOrganizationChart"/>
    <dgm:cxn modelId="{9474E2F6-2AD2-154E-9930-A4977BDDD23F}"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6CDAE7A-A057-E647-804E-D3D3D806EC83}"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1F7DE0C-8EC9-0241-A72E-9CBF50B43699}" type="presOf" srcId="{7638F483-EC40-4669-A117-0C6040B4A66B}" destId="{A4529214-DB2D-4B21-8831-F60F2A376559}" srcOrd="1" destOrd="0" presId="urn:microsoft.com/office/officeart/2009/3/layout/HorizontalOrganizationChart"/>
    <dgm:cxn modelId="{7776975A-47B6-0B46-9B36-E6DDD6CFC8CE}" type="presOf" srcId="{7638F483-EC40-4669-A117-0C6040B4A66B}" destId="{86A07B8D-FF15-4EFF-8681-05A46BF1E797}" srcOrd="0" destOrd="0" presId="urn:microsoft.com/office/officeart/2009/3/layout/HorizontalOrganizationChart"/>
    <dgm:cxn modelId="{AA78CAA3-8BEB-9443-9A1F-25D8BF4843E1}" type="presOf" srcId="{E2369F6E-DA59-4F6E-BD69-6CAA013A82BE}" destId="{CD82D2C2-9EF5-4CA0-9CEE-9265A38A1F4A}" srcOrd="0" destOrd="0" presId="urn:microsoft.com/office/officeart/2009/3/layout/HorizontalOrganizationChart"/>
    <dgm:cxn modelId="{38EA2AC3-C381-144D-9385-0A123BAA31EC}"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05D537F2-C28D-C74F-AE0A-A5E3FFF44502}" type="presParOf" srcId="{18DB143D-9E27-4E02-AFA5-F665953CBC10}" destId="{07E01157-B979-4F6B-B892-75DB2A2B8B0F}" srcOrd="0" destOrd="0" presId="urn:microsoft.com/office/officeart/2009/3/layout/HorizontalOrganizationChart"/>
    <dgm:cxn modelId="{AC7E072D-594F-BA4E-8265-564DD37D5E5D}" type="presParOf" srcId="{07E01157-B979-4F6B-B892-75DB2A2B8B0F}" destId="{F686C23F-604E-4653-B2CB-27DBB6BED631}" srcOrd="0" destOrd="0" presId="urn:microsoft.com/office/officeart/2009/3/layout/HorizontalOrganizationChart"/>
    <dgm:cxn modelId="{F46F0AFF-AACB-6944-BFE3-3C8267AD6E2F}" type="presParOf" srcId="{F686C23F-604E-4653-B2CB-27DBB6BED631}" destId="{2A2AFDF2-2568-44F8-842C-3BFD70D9F2B1}" srcOrd="0" destOrd="0" presId="urn:microsoft.com/office/officeart/2009/3/layout/HorizontalOrganizationChart"/>
    <dgm:cxn modelId="{DD9025E1-0421-F94F-97AB-F09AA3769851}" type="presParOf" srcId="{F686C23F-604E-4653-B2CB-27DBB6BED631}" destId="{9CD41DA5-A8A9-4189-B933-DCF665F7DF2D}" srcOrd="1" destOrd="0" presId="urn:microsoft.com/office/officeart/2009/3/layout/HorizontalOrganizationChart"/>
    <dgm:cxn modelId="{598E8660-CF90-BC46-AF6F-9E9E392EF2B0}" type="presParOf" srcId="{07E01157-B979-4F6B-B892-75DB2A2B8B0F}" destId="{96876921-77F4-4E08-9148-E99125692808}" srcOrd="1" destOrd="0" presId="urn:microsoft.com/office/officeart/2009/3/layout/HorizontalOrganizationChart"/>
    <dgm:cxn modelId="{7F2A8252-A833-A84E-BFA4-C7A4A17C93D5}" type="presParOf" srcId="{96876921-77F4-4E08-9148-E99125692808}" destId="{CD82D2C2-9EF5-4CA0-9CEE-9265A38A1F4A}" srcOrd="0" destOrd="0" presId="urn:microsoft.com/office/officeart/2009/3/layout/HorizontalOrganizationChart"/>
    <dgm:cxn modelId="{973034E2-3F77-3946-94B2-E619AF0AF0A0}" type="presParOf" srcId="{96876921-77F4-4E08-9148-E99125692808}" destId="{9441C830-A66B-4AFB-9252-8069549D4F0A}" srcOrd="1" destOrd="0" presId="urn:microsoft.com/office/officeart/2009/3/layout/HorizontalOrganizationChart"/>
    <dgm:cxn modelId="{E07B0EB0-4F4B-A24E-9882-22924DD2BEC4}" type="presParOf" srcId="{9441C830-A66B-4AFB-9252-8069549D4F0A}" destId="{FEAC7974-4462-4948-9F19-4D53C38CC88A}" srcOrd="0" destOrd="0" presId="urn:microsoft.com/office/officeart/2009/3/layout/HorizontalOrganizationChart"/>
    <dgm:cxn modelId="{CBCD7992-ED4F-3049-BF5B-022BB919F629}" type="presParOf" srcId="{FEAC7974-4462-4948-9F19-4D53C38CC88A}" destId="{22C8BBC7-02FA-4EF0-899A-834C1FEE39E3}" srcOrd="0" destOrd="0" presId="urn:microsoft.com/office/officeart/2009/3/layout/HorizontalOrganizationChart"/>
    <dgm:cxn modelId="{CF4233B0-2E00-0C4F-B816-CA8DA8252DFF}" type="presParOf" srcId="{FEAC7974-4462-4948-9F19-4D53C38CC88A}" destId="{CBD704CC-8D6F-4C39-AFA6-3825EE74A965}" srcOrd="1" destOrd="0" presId="urn:microsoft.com/office/officeart/2009/3/layout/HorizontalOrganizationChart"/>
    <dgm:cxn modelId="{173132A5-F9D0-174E-92EE-8777DE4004E7}" type="presParOf" srcId="{9441C830-A66B-4AFB-9252-8069549D4F0A}" destId="{C4FE27A9-6818-468D-8F72-5DEAE64958BC}" srcOrd="1" destOrd="0" presId="urn:microsoft.com/office/officeart/2009/3/layout/HorizontalOrganizationChart"/>
    <dgm:cxn modelId="{A9F7893A-C268-9B4F-BC68-FD4871CF8A68}" type="presParOf" srcId="{9441C830-A66B-4AFB-9252-8069549D4F0A}" destId="{B9E24DCA-DEF6-41DD-8228-40542DF88903}" srcOrd="2" destOrd="0" presId="urn:microsoft.com/office/officeart/2009/3/layout/HorizontalOrganizationChart"/>
    <dgm:cxn modelId="{37AC195D-3AB8-5B45-9B70-364562D4B0CC}" type="presParOf" srcId="{96876921-77F4-4E08-9148-E99125692808}" destId="{72A5A8A1-C34D-4CC9-B014-4EDC4C60B5CB}" srcOrd="2" destOrd="0" presId="urn:microsoft.com/office/officeart/2009/3/layout/HorizontalOrganizationChart"/>
    <dgm:cxn modelId="{008F302F-C311-5B43-BA63-A3F758E016DA}" type="presParOf" srcId="{96876921-77F4-4E08-9148-E99125692808}" destId="{99464D45-2B22-432F-8F6C-3394CEC310A7}" srcOrd="3" destOrd="0" presId="urn:microsoft.com/office/officeart/2009/3/layout/HorizontalOrganizationChart"/>
    <dgm:cxn modelId="{77B5307D-B322-BC4F-9BB3-02EA6081E675}" type="presParOf" srcId="{99464D45-2B22-432F-8F6C-3394CEC310A7}" destId="{7EEFA05D-0146-474D-BB41-35A44BBAC0EB}" srcOrd="0" destOrd="0" presId="urn:microsoft.com/office/officeart/2009/3/layout/HorizontalOrganizationChart"/>
    <dgm:cxn modelId="{8E159C43-0569-2B4C-BA01-F593B14A1316}" type="presParOf" srcId="{7EEFA05D-0146-474D-BB41-35A44BBAC0EB}" destId="{86A07B8D-FF15-4EFF-8681-05A46BF1E797}" srcOrd="0" destOrd="0" presId="urn:microsoft.com/office/officeart/2009/3/layout/HorizontalOrganizationChart"/>
    <dgm:cxn modelId="{0A4D460B-428E-0D4B-9DD0-617940271CB0}" type="presParOf" srcId="{7EEFA05D-0146-474D-BB41-35A44BBAC0EB}" destId="{A4529214-DB2D-4B21-8831-F60F2A376559}" srcOrd="1" destOrd="0" presId="urn:microsoft.com/office/officeart/2009/3/layout/HorizontalOrganizationChart"/>
    <dgm:cxn modelId="{DD8B0659-08AE-744F-9121-D784F30D789E}" type="presParOf" srcId="{99464D45-2B22-432F-8F6C-3394CEC310A7}" destId="{4C9D6515-EA4F-4DBF-A8FE-0711C70136B1}" srcOrd="1" destOrd="0" presId="urn:microsoft.com/office/officeart/2009/3/layout/HorizontalOrganizationChart"/>
    <dgm:cxn modelId="{4C3858EE-032F-EB46-990E-483FE91850A7}" type="presParOf" srcId="{99464D45-2B22-432F-8F6C-3394CEC310A7}" destId="{686779DB-34D3-4F60-84B6-A35826FF3C2A}" srcOrd="2" destOrd="0" presId="urn:microsoft.com/office/officeart/2009/3/layout/HorizontalOrganizationChart"/>
    <dgm:cxn modelId="{B4828E17-2AAE-A14B-A6FD-5F691874F2C4}" type="presParOf" srcId="{96876921-77F4-4E08-9148-E99125692808}" destId="{B94BF64B-9716-424E-A851-42E8E7B2B9A7}" srcOrd="4" destOrd="0" presId="urn:microsoft.com/office/officeart/2009/3/layout/HorizontalOrganizationChart"/>
    <dgm:cxn modelId="{4F348C45-446D-9649-B8D2-72285BDBC6C2}" type="presParOf" srcId="{96876921-77F4-4E08-9148-E99125692808}" destId="{31E814C1-FFDD-BA48-BF9D-F3C8FF892503}" srcOrd="5" destOrd="0" presId="urn:microsoft.com/office/officeart/2009/3/layout/HorizontalOrganizationChart"/>
    <dgm:cxn modelId="{C793E497-874C-7348-9EA5-1E8AC4A4A1DF}" type="presParOf" srcId="{31E814C1-FFDD-BA48-BF9D-F3C8FF892503}" destId="{1780440E-D92A-B040-A710-F8D875101E05}" srcOrd="0" destOrd="0" presId="urn:microsoft.com/office/officeart/2009/3/layout/HorizontalOrganizationChart"/>
    <dgm:cxn modelId="{D14E2BFF-D928-2B44-8535-EA14D7901633}" type="presParOf" srcId="{1780440E-D92A-B040-A710-F8D875101E05}" destId="{A73C4A40-2D47-BF42-9EF8-B3BEE9451F45}" srcOrd="0" destOrd="0" presId="urn:microsoft.com/office/officeart/2009/3/layout/HorizontalOrganizationChart"/>
    <dgm:cxn modelId="{CAE1F8D2-9D0E-CB4D-A79B-D3EDF3FC52B7}" type="presParOf" srcId="{1780440E-D92A-B040-A710-F8D875101E05}" destId="{BCDD8BD9-F9D2-4C44-AB56-5005F5FB7B08}" srcOrd="1" destOrd="0" presId="urn:microsoft.com/office/officeart/2009/3/layout/HorizontalOrganizationChart"/>
    <dgm:cxn modelId="{0AEA353C-9323-8044-97E3-DD75698A89DB}" type="presParOf" srcId="{31E814C1-FFDD-BA48-BF9D-F3C8FF892503}" destId="{B22D4294-1D49-E046-9CF9-7B480D0762E6}" srcOrd="1" destOrd="0" presId="urn:microsoft.com/office/officeart/2009/3/layout/HorizontalOrganizationChart"/>
    <dgm:cxn modelId="{C2601E2C-3251-A745-97BA-B82233BF2350}" type="presParOf" srcId="{31E814C1-FFDD-BA48-BF9D-F3C8FF892503}" destId="{E1D0C206-488D-6348-BEA7-1FE8B1679EF7}" srcOrd="2" destOrd="0" presId="urn:microsoft.com/office/officeart/2009/3/layout/HorizontalOrganizationChart"/>
    <dgm:cxn modelId="{9AED9DF1-35C7-BA4B-BBBE-313535DB0B3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28B652B-2351-2946-9FBB-B8CB4C7792CB}"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40149DE-CC01-A840-8E0B-FC97121CFB8B}" type="presOf" srcId="{9AC2E227-803C-4016-BF2C-9291B6CAA290}" destId="{2A2AFDF2-2568-44F8-842C-3BFD70D9F2B1}" srcOrd="0" destOrd="0" presId="urn:microsoft.com/office/officeart/2009/3/layout/HorizontalOrganizationChart"/>
    <dgm:cxn modelId="{34BCF629-96D6-2444-8EF8-E728BA6BD649}" type="presOf" srcId="{9AC2E227-803C-4016-BF2C-9291B6CAA290}" destId="{9CD41DA5-A8A9-4189-B933-DCF665F7DF2D}" srcOrd="1" destOrd="0" presId="urn:microsoft.com/office/officeart/2009/3/layout/HorizontalOrganizationChart"/>
    <dgm:cxn modelId="{B397F352-9CDD-9549-9929-D12CE01EFAA1}" type="presOf" srcId="{E2369F6E-DA59-4F6E-BD69-6CAA013A82BE}" destId="{CD82D2C2-9EF5-4CA0-9CEE-9265A38A1F4A}" srcOrd="0" destOrd="0" presId="urn:microsoft.com/office/officeart/2009/3/layout/HorizontalOrganizationChart"/>
    <dgm:cxn modelId="{FB0487AF-3685-DB43-8522-899ED1A39101}"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F508B2C-0413-4D4F-B8EC-229BA001BEAD}" type="presOf" srcId="{57E64457-75B6-40DF-86BF-80888D7FBBC5}" destId="{72A5A8A1-C34D-4CC9-B014-4EDC4C60B5CB}" srcOrd="0" destOrd="0" presId="urn:microsoft.com/office/officeart/2009/3/layout/HorizontalOrganizationChart"/>
    <dgm:cxn modelId="{469F2BFA-CB0C-BF41-9B35-8A6632A84A84}" type="presOf" srcId="{87585F0D-6A81-F747-99EB-D14B33EBB618}" destId="{A73C4A40-2D47-BF42-9EF8-B3BEE9451F45}" srcOrd="0" destOrd="0" presId="urn:microsoft.com/office/officeart/2009/3/layout/HorizontalOrganizationChart"/>
    <dgm:cxn modelId="{5E7A17A5-AAD6-1A42-8180-2DAB6C32CF94}" type="presOf" srcId="{7638F483-EC40-4669-A117-0C6040B4A66B}" destId="{86A07B8D-FF15-4EFF-8681-05A46BF1E797}" srcOrd="0" destOrd="0" presId="urn:microsoft.com/office/officeart/2009/3/layout/HorizontalOrganizationChart"/>
    <dgm:cxn modelId="{A77F1C63-9AAB-8D42-80B5-F96BF8CBF836}"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58218ED-7C3C-A946-9D48-908C93908E21}" type="presOf" srcId="{F05BBA42-D7AF-4BA0-8C3F-85B1FE28E48F}" destId="{18DB143D-9E27-4E02-AFA5-F665953CBC10}" srcOrd="0" destOrd="0" presId="urn:microsoft.com/office/officeart/2009/3/layout/HorizontalOrganizationChart"/>
    <dgm:cxn modelId="{C351CB5B-55DD-544B-AE5E-D77F47F68960}" type="presOf" srcId="{3FA44A42-E0AE-412C-8071-9A37D30DD567}" destId="{CBD704CC-8D6F-4C39-AFA6-3825EE74A965}" srcOrd="1" destOrd="0" presId="urn:microsoft.com/office/officeart/2009/3/layout/HorizontalOrganizationChart"/>
    <dgm:cxn modelId="{CF216459-96B3-1141-A4DA-F713ED213F76}"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5E37A23-2424-0842-8867-8E955FA3B5B0}" type="presParOf" srcId="{18DB143D-9E27-4E02-AFA5-F665953CBC10}" destId="{07E01157-B979-4F6B-B892-75DB2A2B8B0F}" srcOrd="0" destOrd="0" presId="urn:microsoft.com/office/officeart/2009/3/layout/HorizontalOrganizationChart"/>
    <dgm:cxn modelId="{6892CC51-3C81-8640-948A-B2E2A768FBDA}" type="presParOf" srcId="{07E01157-B979-4F6B-B892-75DB2A2B8B0F}" destId="{F686C23F-604E-4653-B2CB-27DBB6BED631}" srcOrd="0" destOrd="0" presId="urn:microsoft.com/office/officeart/2009/3/layout/HorizontalOrganizationChart"/>
    <dgm:cxn modelId="{9E240318-3DDB-D642-99AD-1EB30AB72761}" type="presParOf" srcId="{F686C23F-604E-4653-B2CB-27DBB6BED631}" destId="{2A2AFDF2-2568-44F8-842C-3BFD70D9F2B1}" srcOrd="0" destOrd="0" presId="urn:microsoft.com/office/officeart/2009/3/layout/HorizontalOrganizationChart"/>
    <dgm:cxn modelId="{6A38D3C3-1430-B242-BE30-1B2B21554B03}" type="presParOf" srcId="{F686C23F-604E-4653-B2CB-27DBB6BED631}" destId="{9CD41DA5-A8A9-4189-B933-DCF665F7DF2D}" srcOrd="1" destOrd="0" presId="urn:microsoft.com/office/officeart/2009/3/layout/HorizontalOrganizationChart"/>
    <dgm:cxn modelId="{F64A5B8E-32F7-D34F-9BD1-78DA83AEE300}" type="presParOf" srcId="{07E01157-B979-4F6B-B892-75DB2A2B8B0F}" destId="{96876921-77F4-4E08-9148-E99125692808}" srcOrd="1" destOrd="0" presId="urn:microsoft.com/office/officeart/2009/3/layout/HorizontalOrganizationChart"/>
    <dgm:cxn modelId="{9B9D914C-593D-6440-B03E-2E208EF85084}" type="presParOf" srcId="{96876921-77F4-4E08-9148-E99125692808}" destId="{CD82D2C2-9EF5-4CA0-9CEE-9265A38A1F4A}" srcOrd="0" destOrd="0" presId="urn:microsoft.com/office/officeart/2009/3/layout/HorizontalOrganizationChart"/>
    <dgm:cxn modelId="{5990EC6F-5996-ED48-8E46-8E61610F2178}" type="presParOf" srcId="{96876921-77F4-4E08-9148-E99125692808}" destId="{9441C830-A66B-4AFB-9252-8069549D4F0A}" srcOrd="1" destOrd="0" presId="urn:microsoft.com/office/officeart/2009/3/layout/HorizontalOrganizationChart"/>
    <dgm:cxn modelId="{D0713274-BE44-AD4F-ACCD-793D679AAA7D}" type="presParOf" srcId="{9441C830-A66B-4AFB-9252-8069549D4F0A}" destId="{FEAC7974-4462-4948-9F19-4D53C38CC88A}" srcOrd="0" destOrd="0" presId="urn:microsoft.com/office/officeart/2009/3/layout/HorizontalOrganizationChart"/>
    <dgm:cxn modelId="{E41272C8-C21A-7542-9A9D-013AC4C4EF4A}" type="presParOf" srcId="{FEAC7974-4462-4948-9F19-4D53C38CC88A}" destId="{22C8BBC7-02FA-4EF0-899A-834C1FEE39E3}" srcOrd="0" destOrd="0" presId="urn:microsoft.com/office/officeart/2009/3/layout/HorizontalOrganizationChart"/>
    <dgm:cxn modelId="{90F6B9F1-290A-7A43-8654-33184A3963D9}" type="presParOf" srcId="{FEAC7974-4462-4948-9F19-4D53C38CC88A}" destId="{CBD704CC-8D6F-4C39-AFA6-3825EE74A965}" srcOrd="1" destOrd="0" presId="urn:microsoft.com/office/officeart/2009/3/layout/HorizontalOrganizationChart"/>
    <dgm:cxn modelId="{C73431CA-4A6C-4340-B676-256FAE34EA6D}" type="presParOf" srcId="{9441C830-A66B-4AFB-9252-8069549D4F0A}" destId="{C4FE27A9-6818-468D-8F72-5DEAE64958BC}" srcOrd="1" destOrd="0" presId="urn:microsoft.com/office/officeart/2009/3/layout/HorizontalOrganizationChart"/>
    <dgm:cxn modelId="{E8417E6A-D4AF-6641-A10D-3F9A9D3846BB}" type="presParOf" srcId="{9441C830-A66B-4AFB-9252-8069549D4F0A}" destId="{B9E24DCA-DEF6-41DD-8228-40542DF88903}" srcOrd="2" destOrd="0" presId="urn:microsoft.com/office/officeart/2009/3/layout/HorizontalOrganizationChart"/>
    <dgm:cxn modelId="{30CC7685-B76E-C34B-B939-F7524C41F1AC}" type="presParOf" srcId="{96876921-77F4-4E08-9148-E99125692808}" destId="{72A5A8A1-C34D-4CC9-B014-4EDC4C60B5CB}" srcOrd="2" destOrd="0" presId="urn:microsoft.com/office/officeart/2009/3/layout/HorizontalOrganizationChart"/>
    <dgm:cxn modelId="{D2C463E2-9252-644C-808F-132452FD5D2D}" type="presParOf" srcId="{96876921-77F4-4E08-9148-E99125692808}" destId="{99464D45-2B22-432F-8F6C-3394CEC310A7}" srcOrd="3" destOrd="0" presId="urn:microsoft.com/office/officeart/2009/3/layout/HorizontalOrganizationChart"/>
    <dgm:cxn modelId="{59628A9F-3700-3443-99A5-DAAD248C63E0}" type="presParOf" srcId="{99464D45-2B22-432F-8F6C-3394CEC310A7}" destId="{7EEFA05D-0146-474D-BB41-35A44BBAC0EB}" srcOrd="0" destOrd="0" presId="urn:microsoft.com/office/officeart/2009/3/layout/HorizontalOrganizationChart"/>
    <dgm:cxn modelId="{52466A42-299D-4945-9F2F-6361E20E73A6}" type="presParOf" srcId="{7EEFA05D-0146-474D-BB41-35A44BBAC0EB}" destId="{86A07B8D-FF15-4EFF-8681-05A46BF1E797}" srcOrd="0" destOrd="0" presId="urn:microsoft.com/office/officeart/2009/3/layout/HorizontalOrganizationChart"/>
    <dgm:cxn modelId="{B02BF77A-368D-8C47-99E6-010D4F59337F}" type="presParOf" srcId="{7EEFA05D-0146-474D-BB41-35A44BBAC0EB}" destId="{A4529214-DB2D-4B21-8831-F60F2A376559}" srcOrd="1" destOrd="0" presId="urn:microsoft.com/office/officeart/2009/3/layout/HorizontalOrganizationChart"/>
    <dgm:cxn modelId="{C4238EEB-795E-3948-836B-3A229C14ED2A}" type="presParOf" srcId="{99464D45-2B22-432F-8F6C-3394CEC310A7}" destId="{4C9D6515-EA4F-4DBF-A8FE-0711C70136B1}" srcOrd="1" destOrd="0" presId="urn:microsoft.com/office/officeart/2009/3/layout/HorizontalOrganizationChart"/>
    <dgm:cxn modelId="{9B0004A5-361F-5241-9F67-374E400A3C49}" type="presParOf" srcId="{99464D45-2B22-432F-8F6C-3394CEC310A7}" destId="{686779DB-34D3-4F60-84B6-A35826FF3C2A}" srcOrd="2" destOrd="0" presId="urn:microsoft.com/office/officeart/2009/3/layout/HorizontalOrganizationChart"/>
    <dgm:cxn modelId="{C5C1A6D6-86A3-2C4D-AE6A-A6BFFAED611F}" type="presParOf" srcId="{96876921-77F4-4E08-9148-E99125692808}" destId="{B94BF64B-9716-424E-A851-42E8E7B2B9A7}" srcOrd="4" destOrd="0" presId="urn:microsoft.com/office/officeart/2009/3/layout/HorizontalOrganizationChart"/>
    <dgm:cxn modelId="{1FE4E053-C8B9-8946-84AD-80052F9B1377}" type="presParOf" srcId="{96876921-77F4-4E08-9148-E99125692808}" destId="{31E814C1-FFDD-BA48-BF9D-F3C8FF892503}" srcOrd="5" destOrd="0" presId="urn:microsoft.com/office/officeart/2009/3/layout/HorizontalOrganizationChart"/>
    <dgm:cxn modelId="{FD31CDDC-E5A7-BE41-B2FA-5CC9EB71C6FD}" type="presParOf" srcId="{31E814C1-FFDD-BA48-BF9D-F3C8FF892503}" destId="{1780440E-D92A-B040-A710-F8D875101E05}" srcOrd="0" destOrd="0" presId="urn:microsoft.com/office/officeart/2009/3/layout/HorizontalOrganizationChart"/>
    <dgm:cxn modelId="{F99D87A2-CFC2-0D4A-94A7-3C64BAA44C86}" type="presParOf" srcId="{1780440E-D92A-B040-A710-F8D875101E05}" destId="{A73C4A40-2D47-BF42-9EF8-B3BEE9451F45}" srcOrd="0" destOrd="0" presId="urn:microsoft.com/office/officeart/2009/3/layout/HorizontalOrganizationChart"/>
    <dgm:cxn modelId="{179C0639-6244-434C-BAB4-0D59E4D160E2}" type="presParOf" srcId="{1780440E-D92A-B040-A710-F8D875101E05}" destId="{BCDD8BD9-F9D2-4C44-AB56-5005F5FB7B08}" srcOrd="1" destOrd="0" presId="urn:microsoft.com/office/officeart/2009/3/layout/HorizontalOrganizationChart"/>
    <dgm:cxn modelId="{96FCD3FB-6E84-6741-91F6-63BD846C3591}" type="presParOf" srcId="{31E814C1-FFDD-BA48-BF9D-F3C8FF892503}" destId="{B22D4294-1D49-E046-9CF9-7B480D0762E6}" srcOrd="1" destOrd="0" presId="urn:microsoft.com/office/officeart/2009/3/layout/HorizontalOrganizationChart"/>
    <dgm:cxn modelId="{E2CC01E5-1562-474D-AF1E-0FFEAB37164C}" type="presParOf" srcId="{31E814C1-FFDD-BA48-BF9D-F3C8FF892503}" destId="{E1D0C206-488D-6348-BEA7-1FE8B1679EF7}" srcOrd="2" destOrd="0" presId="urn:microsoft.com/office/officeart/2009/3/layout/HorizontalOrganizationChart"/>
    <dgm:cxn modelId="{BF4101F6-973A-5347-9D16-DB6AA408F53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8D046E6-3F89-A44E-831A-D983E42B61DC}"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8B4C467-B194-384C-891A-153F554DFCAE}" type="presOf" srcId="{E2369F6E-DA59-4F6E-BD69-6CAA013A82BE}" destId="{CD82D2C2-9EF5-4CA0-9CEE-9265A38A1F4A}" srcOrd="0" destOrd="0" presId="urn:microsoft.com/office/officeart/2009/3/layout/HorizontalOrganizationChart"/>
    <dgm:cxn modelId="{987B949E-F34F-B343-8889-59194DB414D1}" type="presOf" srcId="{87585F0D-6A81-F747-99EB-D14B33EBB618}" destId="{A73C4A40-2D47-BF42-9EF8-B3BEE9451F45}" srcOrd="0" destOrd="0" presId="urn:microsoft.com/office/officeart/2009/3/layout/HorizontalOrganizationChart"/>
    <dgm:cxn modelId="{5904D989-996E-8B4D-8B2B-ADD929C40F13}"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AA15D1F-322B-684A-BA09-B04531515450}" type="presOf" srcId="{18A5DCF8-381A-9740-A1DC-D1A5033A3647}" destId="{B94BF64B-9716-424E-A851-42E8E7B2B9A7}" srcOrd="0" destOrd="0" presId="urn:microsoft.com/office/officeart/2009/3/layout/HorizontalOrganizationChart"/>
    <dgm:cxn modelId="{7622A6D6-989B-6848-9BC2-706DF710E446}" type="presOf" srcId="{9AC2E227-803C-4016-BF2C-9291B6CAA290}" destId="{2A2AFDF2-2568-44F8-842C-3BFD70D9F2B1}" srcOrd="0" destOrd="0" presId="urn:microsoft.com/office/officeart/2009/3/layout/HorizontalOrganizationChart"/>
    <dgm:cxn modelId="{565F9D07-5146-DF42-BA2D-7B4A269842D8}" type="presOf" srcId="{3FA44A42-E0AE-412C-8071-9A37D30DD567}" destId="{CBD704CC-8D6F-4C39-AFA6-3825EE74A965}" srcOrd="1" destOrd="0" presId="urn:microsoft.com/office/officeart/2009/3/layout/HorizontalOrganizationChart"/>
    <dgm:cxn modelId="{68A615D0-DD46-2E46-848D-D434C7BEAC91}"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72DE172-697B-A140-96A5-2D06101A804B}" type="presOf" srcId="{7638F483-EC40-4669-A117-0C6040B4A66B}" destId="{86A07B8D-FF15-4EFF-8681-05A46BF1E797}" srcOrd="0" destOrd="0" presId="urn:microsoft.com/office/officeart/2009/3/layout/HorizontalOrganizationChart"/>
    <dgm:cxn modelId="{296E0C64-0615-914C-BA62-A393CD8250D7}"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45B016C-F9EB-6843-B517-5ACFD18D093B}" type="presOf" srcId="{F05BBA42-D7AF-4BA0-8C3F-85B1FE28E48F}" destId="{18DB143D-9E27-4E02-AFA5-F665953CBC10}" srcOrd="0" destOrd="0" presId="urn:microsoft.com/office/officeart/2009/3/layout/HorizontalOrganizationChart"/>
    <dgm:cxn modelId="{E7C3EA5E-22CE-9E40-BCDD-552B95B89B3F}" type="presOf" srcId="{9AC2E227-803C-4016-BF2C-9291B6CAA290}" destId="{9CD41DA5-A8A9-4189-B933-DCF665F7DF2D}" srcOrd="1" destOrd="0" presId="urn:microsoft.com/office/officeart/2009/3/layout/HorizontalOrganizationChart"/>
    <dgm:cxn modelId="{75FB2210-29A3-D14E-A150-449DF4D9B47D}" type="presParOf" srcId="{18DB143D-9E27-4E02-AFA5-F665953CBC10}" destId="{07E01157-B979-4F6B-B892-75DB2A2B8B0F}" srcOrd="0" destOrd="0" presId="urn:microsoft.com/office/officeart/2009/3/layout/HorizontalOrganizationChart"/>
    <dgm:cxn modelId="{6C6A6E7E-0992-2442-814A-7C603128ADB5}" type="presParOf" srcId="{07E01157-B979-4F6B-B892-75DB2A2B8B0F}" destId="{F686C23F-604E-4653-B2CB-27DBB6BED631}" srcOrd="0" destOrd="0" presId="urn:microsoft.com/office/officeart/2009/3/layout/HorizontalOrganizationChart"/>
    <dgm:cxn modelId="{11E38973-228A-BC49-AA69-59C0FFE7B137}" type="presParOf" srcId="{F686C23F-604E-4653-B2CB-27DBB6BED631}" destId="{2A2AFDF2-2568-44F8-842C-3BFD70D9F2B1}" srcOrd="0" destOrd="0" presId="urn:microsoft.com/office/officeart/2009/3/layout/HorizontalOrganizationChart"/>
    <dgm:cxn modelId="{84F1044E-6531-D945-A268-694D653087F7}" type="presParOf" srcId="{F686C23F-604E-4653-B2CB-27DBB6BED631}" destId="{9CD41DA5-A8A9-4189-B933-DCF665F7DF2D}" srcOrd="1" destOrd="0" presId="urn:microsoft.com/office/officeart/2009/3/layout/HorizontalOrganizationChart"/>
    <dgm:cxn modelId="{A782F84F-DC7A-8C4B-B200-AE7C12084960}" type="presParOf" srcId="{07E01157-B979-4F6B-B892-75DB2A2B8B0F}" destId="{96876921-77F4-4E08-9148-E99125692808}" srcOrd="1" destOrd="0" presId="urn:microsoft.com/office/officeart/2009/3/layout/HorizontalOrganizationChart"/>
    <dgm:cxn modelId="{7BDF5DEC-64EF-D246-8EF2-E4EC67C407D5}" type="presParOf" srcId="{96876921-77F4-4E08-9148-E99125692808}" destId="{CD82D2C2-9EF5-4CA0-9CEE-9265A38A1F4A}" srcOrd="0" destOrd="0" presId="urn:microsoft.com/office/officeart/2009/3/layout/HorizontalOrganizationChart"/>
    <dgm:cxn modelId="{238DFCCE-8756-8F4A-AED3-A2054C17F898}" type="presParOf" srcId="{96876921-77F4-4E08-9148-E99125692808}" destId="{9441C830-A66B-4AFB-9252-8069549D4F0A}" srcOrd="1" destOrd="0" presId="urn:microsoft.com/office/officeart/2009/3/layout/HorizontalOrganizationChart"/>
    <dgm:cxn modelId="{2E3A9126-4CBE-9144-A65D-68EE5F9032FF}" type="presParOf" srcId="{9441C830-A66B-4AFB-9252-8069549D4F0A}" destId="{FEAC7974-4462-4948-9F19-4D53C38CC88A}" srcOrd="0" destOrd="0" presId="urn:microsoft.com/office/officeart/2009/3/layout/HorizontalOrganizationChart"/>
    <dgm:cxn modelId="{55F11F8F-1BD4-5344-9888-B5877655AE92}" type="presParOf" srcId="{FEAC7974-4462-4948-9F19-4D53C38CC88A}" destId="{22C8BBC7-02FA-4EF0-899A-834C1FEE39E3}" srcOrd="0" destOrd="0" presId="urn:microsoft.com/office/officeart/2009/3/layout/HorizontalOrganizationChart"/>
    <dgm:cxn modelId="{981EE5C7-E5F5-2D4F-B17A-A5280EAFE8A4}" type="presParOf" srcId="{FEAC7974-4462-4948-9F19-4D53C38CC88A}" destId="{CBD704CC-8D6F-4C39-AFA6-3825EE74A965}" srcOrd="1" destOrd="0" presId="urn:microsoft.com/office/officeart/2009/3/layout/HorizontalOrganizationChart"/>
    <dgm:cxn modelId="{07AF743C-80D7-3E4F-94B3-6E8C97E9F1BE}" type="presParOf" srcId="{9441C830-A66B-4AFB-9252-8069549D4F0A}" destId="{C4FE27A9-6818-468D-8F72-5DEAE64958BC}" srcOrd="1" destOrd="0" presId="urn:microsoft.com/office/officeart/2009/3/layout/HorizontalOrganizationChart"/>
    <dgm:cxn modelId="{9A4F9E99-CAF9-0C42-BD1C-1DB934BEDF88}" type="presParOf" srcId="{9441C830-A66B-4AFB-9252-8069549D4F0A}" destId="{B9E24DCA-DEF6-41DD-8228-40542DF88903}" srcOrd="2" destOrd="0" presId="urn:microsoft.com/office/officeart/2009/3/layout/HorizontalOrganizationChart"/>
    <dgm:cxn modelId="{DC761A2A-9CDE-5C42-B276-31B1F9541BF3}" type="presParOf" srcId="{96876921-77F4-4E08-9148-E99125692808}" destId="{72A5A8A1-C34D-4CC9-B014-4EDC4C60B5CB}" srcOrd="2" destOrd="0" presId="urn:microsoft.com/office/officeart/2009/3/layout/HorizontalOrganizationChart"/>
    <dgm:cxn modelId="{A1E0C73B-1FB3-DF4A-8860-13D8403A9949}" type="presParOf" srcId="{96876921-77F4-4E08-9148-E99125692808}" destId="{99464D45-2B22-432F-8F6C-3394CEC310A7}" srcOrd="3" destOrd="0" presId="urn:microsoft.com/office/officeart/2009/3/layout/HorizontalOrganizationChart"/>
    <dgm:cxn modelId="{431145FA-FC85-4049-A73C-37551AAE94BC}" type="presParOf" srcId="{99464D45-2B22-432F-8F6C-3394CEC310A7}" destId="{7EEFA05D-0146-474D-BB41-35A44BBAC0EB}" srcOrd="0" destOrd="0" presId="urn:microsoft.com/office/officeart/2009/3/layout/HorizontalOrganizationChart"/>
    <dgm:cxn modelId="{74934C33-F14E-BA42-B0DB-6A1FF8EB4E71}" type="presParOf" srcId="{7EEFA05D-0146-474D-BB41-35A44BBAC0EB}" destId="{86A07B8D-FF15-4EFF-8681-05A46BF1E797}" srcOrd="0" destOrd="0" presId="urn:microsoft.com/office/officeart/2009/3/layout/HorizontalOrganizationChart"/>
    <dgm:cxn modelId="{7C4107AF-A474-8940-B892-4699A87DA323}" type="presParOf" srcId="{7EEFA05D-0146-474D-BB41-35A44BBAC0EB}" destId="{A4529214-DB2D-4B21-8831-F60F2A376559}" srcOrd="1" destOrd="0" presId="urn:microsoft.com/office/officeart/2009/3/layout/HorizontalOrganizationChart"/>
    <dgm:cxn modelId="{852B10CE-8029-B243-AD5F-E1438604A115}" type="presParOf" srcId="{99464D45-2B22-432F-8F6C-3394CEC310A7}" destId="{4C9D6515-EA4F-4DBF-A8FE-0711C70136B1}" srcOrd="1" destOrd="0" presId="urn:microsoft.com/office/officeart/2009/3/layout/HorizontalOrganizationChart"/>
    <dgm:cxn modelId="{2B9ACA22-6033-424F-B42F-6F5C68B559AE}" type="presParOf" srcId="{99464D45-2B22-432F-8F6C-3394CEC310A7}" destId="{686779DB-34D3-4F60-84B6-A35826FF3C2A}" srcOrd="2" destOrd="0" presId="urn:microsoft.com/office/officeart/2009/3/layout/HorizontalOrganizationChart"/>
    <dgm:cxn modelId="{CE58B221-436E-804A-B6F4-E8082875D6A7}" type="presParOf" srcId="{96876921-77F4-4E08-9148-E99125692808}" destId="{B94BF64B-9716-424E-A851-42E8E7B2B9A7}" srcOrd="4" destOrd="0" presId="urn:microsoft.com/office/officeart/2009/3/layout/HorizontalOrganizationChart"/>
    <dgm:cxn modelId="{DFA70583-A225-EC45-BA47-EA78C5974323}" type="presParOf" srcId="{96876921-77F4-4E08-9148-E99125692808}" destId="{31E814C1-FFDD-BA48-BF9D-F3C8FF892503}" srcOrd="5" destOrd="0" presId="urn:microsoft.com/office/officeart/2009/3/layout/HorizontalOrganizationChart"/>
    <dgm:cxn modelId="{EB9FE860-0662-BE47-94FF-2E4354276BB2}" type="presParOf" srcId="{31E814C1-FFDD-BA48-BF9D-F3C8FF892503}" destId="{1780440E-D92A-B040-A710-F8D875101E05}" srcOrd="0" destOrd="0" presId="urn:microsoft.com/office/officeart/2009/3/layout/HorizontalOrganizationChart"/>
    <dgm:cxn modelId="{2E566A32-9508-B447-BD34-A359A6E8CA83}" type="presParOf" srcId="{1780440E-D92A-B040-A710-F8D875101E05}" destId="{A73C4A40-2D47-BF42-9EF8-B3BEE9451F45}" srcOrd="0" destOrd="0" presId="urn:microsoft.com/office/officeart/2009/3/layout/HorizontalOrganizationChart"/>
    <dgm:cxn modelId="{522561FE-F78E-C247-A1C2-D06FFDCBB032}" type="presParOf" srcId="{1780440E-D92A-B040-A710-F8D875101E05}" destId="{BCDD8BD9-F9D2-4C44-AB56-5005F5FB7B08}" srcOrd="1" destOrd="0" presId="urn:microsoft.com/office/officeart/2009/3/layout/HorizontalOrganizationChart"/>
    <dgm:cxn modelId="{B18B8A75-549D-5245-BED2-3151A01ECC7C}" type="presParOf" srcId="{31E814C1-FFDD-BA48-BF9D-F3C8FF892503}" destId="{B22D4294-1D49-E046-9CF9-7B480D0762E6}" srcOrd="1" destOrd="0" presId="urn:microsoft.com/office/officeart/2009/3/layout/HorizontalOrganizationChart"/>
    <dgm:cxn modelId="{AC5DFFB7-D5F3-4F4F-821F-1024E946E770}" type="presParOf" srcId="{31E814C1-FFDD-BA48-BF9D-F3C8FF892503}" destId="{E1D0C206-488D-6348-BEA7-1FE8B1679EF7}" srcOrd="2" destOrd="0" presId="urn:microsoft.com/office/officeart/2009/3/layout/HorizontalOrganizationChart"/>
    <dgm:cxn modelId="{B1B58EEA-8D4B-004E-9501-6B513B0B221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4D8F14C-97BB-5745-9FD1-E20BDFA169E6}"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817ED0F-E0D9-7842-AAFD-DBDAC0B4C4F2}" type="presOf" srcId="{7638F483-EC40-4669-A117-0C6040B4A66B}" destId="{A4529214-DB2D-4B21-8831-F60F2A376559}" srcOrd="1" destOrd="0" presId="urn:microsoft.com/office/officeart/2009/3/layout/HorizontalOrganizationChart"/>
    <dgm:cxn modelId="{A5DACA37-C6ED-0A47-8BEA-34CA421CCBF1}" type="presOf" srcId="{7638F483-EC40-4669-A117-0C6040B4A66B}" destId="{86A07B8D-FF15-4EFF-8681-05A46BF1E797}" srcOrd="0" destOrd="0" presId="urn:microsoft.com/office/officeart/2009/3/layout/HorizontalOrganizationChart"/>
    <dgm:cxn modelId="{B17A8803-304A-3146-A1AC-CA95A6819B12}" type="presOf" srcId="{9AC2E227-803C-4016-BF2C-9291B6CAA290}" destId="{2A2AFDF2-2568-44F8-842C-3BFD70D9F2B1}" srcOrd="0" destOrd="0" presId="urn:microsoft.com/office/officeart/2009/3/layout/HorizontalOrganizationChart"/>
    <dgm:cxn modelId="{8595B9A0-EF1B-7142-BAB3-109204A379D4}"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4D05761-BD4E-294B-8BD2-472A68645640}" type="presOf" srcId="{87585F0D-6A81-F747-99EB-D14B33EBB618}" destId="{BCDD8BD9-F9D2-4C44-AB56-5005F5FB7B08}" srcOrd="1" destOrd="0" presId="urn:microsoft.com/office/officeart/2009/3/layout/HorizontalOrganizationChart"/>
    <dgm:cxn modelId="{C04A1535-513E-814E-A3DA-1F272CF7C84D}" type="presOf" srcId="{F05BBA42-D7AF-4BA0-8C3F-85B1FE28E48F}" destId="{18DB143D-9E27-4E02-AFA5-F665953CBC10}" srcOrd="0" destOrd="0" presId="urn:microsoft.com/office/officeart/2009/3/layout/HorizontalOrganizationChart"/>
    <dgm:cxn modelId="{90EEF144-941D-644C-A7B1-278973446542}"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FDF8C73-C6AF-824F-A3F4-B43D00C9B908}" type="presOf" srcId="{3FA44A42-E0AE-412C-8071-9A37D30DD567}" destId="{CBD704CC-8D6F-4C39-AFA6-3825EE74A965}" srcOrd="1" destOrd="0" presId="urn:microsoft.com/office/officeart/2009/3/layout/HorizontalOrganizationChart"/>
    <dgm:cxn modelId="{8E73A927-BDE7-BE4C-ADB4-6DCA5B1A41B8}" type="presOf" srcId="{3FA44A42-E0AE-412C-8071-9A37D30DD567}" destId="{22C8BBC7-02FA-4EF0-899A-834C1FEE39E3}" srcOrd="0" destOrd="0" presId="urn:microsoft.com/office/officeart/2009/3/layout/HorizontalOrganizationChart"/>
    <dgm:cxn modelId="{3B86BA14-24C0-7646-A86C-133CBDEFB8A5}"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ACCF770-AB16-3C4C-B631-D2312CA02C88}" type="presOf" srcId="{E2369F6E-DA59-4F6E-BD69-6CAA013A82BE}" destId="{CD82D2C2-9EF5-4CA0-9CEE-9265A38A1F4A}" srcOrd="0" destOrd="0" presId="urn:microsoft.com/office/officeart/2009/3/layout/HorizontalOrganizationChart"/>
    <dgm:cxn modelId="{0AA53361-9688-3840-AD75-9D314930E758}" type="presParOf" srcId="{18DB143D-9E27-4E02-AFA5-F665953CBC10}" destId="{07E01157-B979-4F6B-B892-75DB2A2B8B0F}" srcOrd="0" destOrd="0" presId="urn:microsoft.com/office/officeart/2009/3/layout/HorizontalOrganizationChart"/>
    <dgm:cxn modelId="{1BAC6A55-3681-9045-855D-04A38F6538F4}" type="presParOf" srcId="{07E01157-B979-4F6B-B892-75DB2A2B8B0F}" destId="{F686C23F-604E-4653-B2CB-27DBB6BED631}" srcOrd="0" destOrd="0" presId="urn:microsoft.com/office/officeart/2009/3/layout/HorizontalOrganizationChart"/>
    <dgm:cxn modelId="{7593B33A-E92B-C149-9B87-3E2C20B7BC42}" type="presParOf" srcId="{F686C23F-604E-4653-B2CB-27DBB6BED631}" destId="{2A2AFDF2-2568-44F8-842C-3BFD70D9F2B1}" srcOrd="0" destOrd="0" presId="urn:microsoft.com/office/officeart/2009/3/layout/HorizontalOrganizationChart"/>
    <dgm:cxn modelId="{A765F43E-ADB6-E942-9616-1256517BF36B}" type="presParOf" srcId="{F686C23F-604E-4653-B2CB-27DBB6BED631}" destId="{9CD41DA5-A8A9-4189-B933-DCF665F7DF2D}" srcOrd="1" destOrd="0" presId="urn:microsoft.com/office/officeart/2009/3/layout/HorizontalOrganizationChart"/>
    <dgm:cxn modelId="{865E8BC6-4766-4C4C-AAED-2930B4ED9ECF}" type="presParOf" srcId="{07E01157-B979-4F6B-B892-75DB2A2B8B0F}" destId="{96876921-77F4-4E08-9148-E99125692808}" srcOrd="1" destOrd="0" presId="urn:microsoft.com/office/officeart/2009/3/layout/HorizontalOrganizationChart"/>
    <dgm:cxn modelId="{8479478A-B16E-DF43-942B-F85CA37E58C2}" type="presParOf" srcId="{96876921-77F4-4E08-9148-E99125692808}" destId="{CD82D2C2-9EF5-4CA0-9CEE-9265A38A1F4A}" srcOrd="0" destOrd="0" presId="urn:microsoft.com/office/officeart/2009/3/layout/HorizontalOrganizationChart"/>
    <dgm:cxn modelId="{93AF242B-AC28-1047-91BA-2885B77B3A55}" type="presParOf" srcId="{96876921-77F4-4E08-9148-E99125692808}" destId="{9441C830-A66B-4AFB-9252-8069549D4F0A}" srcOrd="1" destOrd="0" presId="urn:microsoft.com/office/officeart/2009/3/layout/HorizontalOrganizationChart"/>
    <dgm:cxn modelId="{19000E25-AE44-5043-8B5F-F2411709FCEC}" type="presParOf" srcId="{9441C830-A66B-4AFB-9252-8069549D4F0A}" destId="{FEAC7974-4462-4948-9F19-4D53C38CC88A}" srcOrd="0" destOrd="0" presId="urn:microsoft.com/office/officeart/2009/3/layout/HorizontalOrganizationChart"/>
    <dgm:cxn modelId="{F9FA6E4D-CC4F-0444-8E75-3113564621A6}" type="presParOf" srcId="{FEAC7974-4462-4948-9F19-4D53C38CC88A}" destId="{22C8BBC7-02FA-4EF0-899A-834C1FEE39E3}" srcOrd="0" destOrd="0" presId="urn:microsoft.com/office/officeart/2009/3/layout/HorizontalOrganizationChart"/>
    <dgm:cxn modelId="{6AA932A9-F298-3242-A1D6-054DBE414296}" type="presParOf" srcId="{FEAC7974-4462-4948-9F19-4D53C38CC88A}" destId="{CBD704CC-8D6F-4C39-AFA6-3825EE74A965}" srcOrd="1" destOrd="0" presId="urn:microsoft.com/office/officeart/2009/3/layout/HorizontalOrganizationChart"/>
    <dgm:cxn modelId="{CE33DEB6-42C4-C14A-8F72-71D3BC35483E}" type="presParOf" srcId="{9441C830-A66B-4AFB-9252-8069549D4F0A}" destId="{C4FE27A9-6818-468D-8F72-5DEAE64958BC}" srcOrd="1" destOrd="0" presId="urn:microsoft.com/office/officeart/2009/3/layout/HorizontalOrganizationChart"/>
    <dgm:cxn modelId="{22C8B9CF-7A5B-7F4F-B946-DADA221DE080}" type="presParOf" srcId="{9441C830-A66B-4AFB-9252-8069549D4F0A}" destId="{B9E24DCA-DEF6-41DD-8228-40542DF88903}" srcOrd="2" destOrd="0" presId="urn:microsoft.com/office/officeart/2009/3/layout/HorizontalOrganizationChart"/>
    <dgm:cxn modelId="{6259CA46-A5F0-1545-B8E1-16342F73CE92}" type="presParOf" srcId="{96876921-77F4-4E08-9148-E99125692808}" destId="{72A5A8A1-C34D-4CC9-B014-4EDC4C60B5CB}" srcOrd="2" destOrd="0" presId="urn:microsoft.com/office/officeart/2009/3/layout/HorizontalOrganizationChart"/>
    <dgm:cxn modelId="{FBFD4D33-4088-0D45-B4D0-D381A3F18BB0}" type="presParOf" srcId="{96876921-77F4-4E08-9148-E99125692808}" destId="{99464D45-2B22-432F-8F6C-3394CEC310A7}" srcOrd="3" destOrd="0" presId="urn:microsoft.com/office/officeart/2009/3/layout/HorizontalOrganizationChart"/>
    <dgm:cxn modelId="{72A60FE0-C315-FD44-937C-31D50E1E01FA}" type="presParOf" srcId="{99464D45-2B22-432F-8F6C-3394CEC310A7}" destId="{7EEFA05D-0146-474D-BB41-35A44BBAC0EB}" srcOrd="0" destOrd="0" presId="urn:microsoft.com/office/officeart/2009/3/layout/HorizontalOrganizationChart"/>
    <dgm:cxn modelId="{3B365E7B-CA22-8C47-9388-4FAF53913EF9}" type="presParOf" srcId="{7EEFA05D-0146-474D-BB41-35A44BBAC0EB}" destId="{86A07B8D-FF15-4EFF-8681-05A46BF1E797}" srcOrd="0" destOrd="0" presId="urn:microsoft.com/office/officeart/2009/3/layout/HorizontalOrganizationChart"/>
    <dgm:cxn modelId="{DC423D42-69B3-7749-AF6D-CDEB0CB54825}" type="presParOf" srcId="{7EEFA05D-0146-474D-BB41-35A44BBAC0EB}" destId="{A4529214-DB2D-4B21-8831-F60F2A376559}" srcOrd="1" destOrd="0" presId="urn:microsoft.com/office/officeart/2009/3/layout/HorizontalOrganizationChart"/>
    <dgm:cxn modelId="{83C829B9-4780-E04D-B189-4EE3C51703CC}" type="presParOf" srcId="{99464D45-2B22-432F-8F6C-3394CEC310A7}" destId="{4C9D6515-EA4F-4DBF-A8FE-0711C70136B1}" srcOrd="1" destOrd="0" presId="urn:microsoft.com/office/officeart/2009/3/layout/HorizontalOrganizationChart"/>
    <dgm:cxn modelId="{D56A5B05-9221-5D4D-ABBB-D2BBE55BD1E8}" type="presParOf" srcId="{99464D45-2B22-432F-8F6C-3394CEC310A7}" destId="{686779DB-34D3-4F60-84B6-A35826FF3C2A}" srcOrd="2" destOrd="0" presId="urn:microsoft.com/office/officeart/2009/3/layout/HorizontalOrganizationChart"/>
    <dgm:cxn modelId="{2A447797-EB6F-5140-A09A-233D8111770C}" type="presParOf" srcId="{96876921-77F4-4E08-9148-E99125692808}" destId="{B94BF64B-9716-424E-A851-42E8E7B2B9A7}" srcOrd="4" destOrd="0" presId="urn:microsoft.com/office/officeart/2009/3/layout/HorizontalOrganizationChart"/>
    <dgm:cxn modelId="{944F269F-2CD3-6B4F-916A-BC1918C13F36}" type="presParOf" srcId="{96876921-77F4-4E08-9148-E99125692808}" destId="{31E814C1-FFDD-BA48-BF9D-F3C8FF892503}" srcOrd="5" destOrd="0" presId="urn:microsoft.com/office/officeart/2009/3/layout/HorizontalOrganizationChart"/>
    <dgm:cxn modelId="{E8B7AC6A-6313-8148-BAD9-E0D6843E7638}" type="presParOf" srcId="{31E814C1-FFDD-BA48-BF9D-F3C8FF892503}" destId="{1780440E-D92A-B040-A710-F8D875101E05}" srcOrd="0" destOrd="0" presId="urn:microsoft.com/office/officeart/2009/3/layout/HorizontalOrganizationChart"/>
    <dgm:cxn modelId="{67696774-64CA-6A49-93E8-DB8632F28510}" type="presParOf" srcId="{1780440E-D92A-B040-A710-F8D875101E05}" destId="{A73C4A40-2D47-BF42-9EF8-B3BEE9451F45}" srcOrd="0" destOrd="0" presId="urn:microsoft.com/office/officeart/2009/3/layout/HorizontalOrganizationChart"/>
    <dgm:cxn modelId="{6B1FB02C-9417-0943-AA56-87589425DBDC}" type="presParOf" srcId="{1780440E-D92A-B040-A710-F8D875101E05}" destId="{BCDD8BD9-F9D2-4C44-AB56-5005F5FB7B08}" srcOrd="1" destOrd="0" presId="urn:microsoft.com/office/officeart/2009/3/layout/HorizontalOrganizationChart"/>
    <dgm:cxn modelId="{8F6F337D-1A65-7C45-BAA7-0F7D847EA91F}" type="presParOf" srcId="{31E814C1-FFDD-BA48-BF9D-F3C8FF892503}" destId="{B22D4294-1D49-E046-9CF9-7B480D0762E6}" srcOrd="1" destOrd="0" presId="urn:microsoft.com/office/officeart/2009/3/layout/HorizontalOrganizationChart"/>
    <dgm:cxn modelId="{85320A21-8EED-A74F-A8C6-309ED05DE13B}" type="presParOf" srcId="{31E814C1-FFDD-BA48-BF9D-F3C8FF892503}" destId="{E1D0C206-488D-6348-BEA7-1FE8B1679EF7}" srcOrd="2" destOrd="0" presId="urn:microsoft.com/office/officeart/2009/3/layout/HorizontalOrganizationChart"/>
    <dgm:cxn modelId="{33424B23-4C10-0549-842F-5F5A2AB1854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04F74CF-6F12-8A4D-8E30-93B5662FE69F}" type="presOf" srcId="{9AC2E227-803C-4016-BF2C-9291B6CAA290}" destId="{2A2AFDF2-2568-44F8-842C-3BFD70D9F2B1}" srcOrd="0" destOrd="0" presId="urn:microsoft.com/office/officeart/2009/3/layout/HorizontalOrganizationChart"/>
    <dgm:cxn modelId="{77E07D38-2236-BF41-BE57-602F7EFEDE95}"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1102DFA-64FA-2447-AC18-A03D7E2A134E}" type="presOf" srcId="{E2369F6E-DA59-4F6E-BD69-6CAA013A82BE}" destId="{CD82D2C2-9EF5-4CA0-9CEE-9265A38A1F4A}" srcOrd="0" destOrd="0" presId="urn:microsoft.com/office/officeart/2009/3/layout/HorizontalOrganizationChart"/>
    <dgm:cxn modelId="{768A4B4F-1AB8-9741-8714-C4D76DE542A7}" type="presOf" srcId="{57E64457-75B6-40DF-86BF-80888D7FBBC5}" destId="{72A5A8A1-C34D-4CC9-B014-4EDC4C60B5CB}" srcOrd="0" destOrd="0" presId="urn:microsoft.com/office/officeart/2009/3/layout/HorizontalOrganizationChart"/>
    <dgm:cxn modelId="{5938F42A-8FE8-2C43-A6D9-097291E349D7}" type="presOf" srcId="{3FA44A42-E0AE-412C-8071-9A37D30DD567}" destId="{22C8BBC7-02FA-4EF0-899A-834C1FEE39E3}" srcOrd="0" destOrd="0" presId="urn:microsoft.com/office/officeart/2009/3/layout/HorizontalOrganizationChart"/>
    <dgm:cxn modelId="{16E7B693-09CB-A547-9CAA-E4AB7844489A}" type="presOf" srcId="{18A5DCF8-381A-9740-A1DC-D1A5033A3647}" destId="{B94BF64B-9716-424E-A851-42E8E7B2B9A7}" srcOrd="0" destOrd="0" presId="urn:microsoft.com/office/officeart/2009/3/layout/HorizontalOrganizationChart"/>
    <dgm:cxn modelId="{3F506AC4-B44A-9C4F-A4DF-70A3C17276A2}" type="presOf" srcId="{F05BBA42-D7AF-4BA0-8C3F-85B1FE28E48F}" destId="{18DB143D-9E27-4E02-AFA5-F665953CBC10}" srcOrd="0" destOrd="0" presId="urn:microsoft.com/office/officeart/2009/3/layout/HorizontalOrganizationChart"/>
    <dgm:cxn modelId="{989D2119-18CC-674B-8B86-95FF037325F5}" type="presOf" srcId="{3FA44A42-E0AE-412C-8071-9A37D30DD567}" destId="{CBD704CC-8D6F-4C39-AFA6-3825EE74A965}" srcOrd="1" destOrd="0" presId="urn:microsoft.com/office/officeart/2009/3/layout/HorizontalOrganizationChart"/>
    <dgm:cxn modelId="{39FAEEFC-5C76-E84D-BEDB-A7E045DBC7DA}"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4BA961D-09C5-9C46-9572-4200678E693E}" type="presOf" srcId="{87585F0D-6A81-F747-99EB-D14B33EBB618}" destId="{A73C4A40-2D47-BF42-9EF8-B3BEE9451F45}" srcOrd="0" destOrd="0" presId="urn:microsoft.com/office/officeart/2009/3/layout/HorizontalOrganizationChart"/>
    <dgm:cxn modelId="{50B8859C-190E-3B46-AC30-653A33EF7EEC}" type="presOf" srcId="{7638F483-EC40-4669-A117-0C6040B4A66B}" destId="{86A07B8D-FF15-4EFF-8681-05A46BF1E797}" srcOrd="0" destOrd="0" presId="urn:microsoft.com/office/officeart/2009/3/layout/HorizontalOrganizationChart"/>
    <dgm:cxn modelId="{1EAE3E2B-9212-904F-80D2-38FC871466CE}"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DF4C810B-8E54-DC47-B00E-0F7E91BCD477}" type="presParOf" srcId="{18DB143D-9E27-4E02-AFA5-F665953CBC10}" destId="{07E01157-B979-4F6B-B892-75DB2A2B8B0F}" srcOrd="0" destOrd="0" presId="urn:microsoft.com/office/officeart/2009/3/layout/HorizontalOrganizationChart"/>
    <dgm:cxn modelId="{E245C84D-BB6A-3043-8C41-1826298EEF5F}" type="presParOf" srcId="{07E01157-B979-4F6B-B892-75DB2A2B8B0F}" destId="{F686C23F-604E-4653-B2CB-27DBB6BED631}" srcOrd="0" destOrd="0" presId="urn:microsoft.com/office/officeart/2009/3/layout/HorizontalOrganizationChart"/>
    <dgm:cxn modelId="{17F361B8-F55E-124D-B377-ED67EF111D1D}" type="presParOf" srcId="{F686C23F-604E-4653-B2CB-27DBB6BED631}" destId="{2A2AFDF2-2568-44F8-842C-3BFD70D9F2B1}" srcOrd="0" destOrd="0" presId="urn:microsoft.com/office/officeart/2009/3/layout/HorizontalOrganizationChart"/>
    <dgm:cxn modelId="{EE12C1CB-9D88-DD49-A67C-9A984C3146ED}" type="presParOf" srcId="{F686C23F-604E-4653-B2CB-27DBB6BED631}" destId="{9CD41DA5-A8A9-4189-B933-DCF665F7DF2D}" srcOrd="1" destOrd="0" presId="urn:microsoft.com/office/officeart/2009/3/layout/HorizontalOrganizationChart"/>
    <dgm:cxn modelId="{87E5D665-AC66-4344-8E50-337688DC5530}" type="presParOf" srcId="{07E01157-B979-4F6B-B892-75DB2A2B8B0F}" destId="{96876921-77F4-4E08-9148-E99125692808}" srcOrd="1" destOrd="0" presId="urn:microsoft.com/office/officeart/2009/3/layout/HorizontalOrganizationChart"/>
    <dgm:cxn modelId="{E3317D68-8304-094E-AF10-836D4C8FD1A1}" type="presParOf" srcId="{96876921-77F4-4E08-9148-E99125692808}" destId="{CD82D2C2-9EF5-4CA0-9CEE-9265A38A1F4A}" srcOrd="0" destOrd="0" presId="urn:microsoft.com/office/officeart/2009/3/layout/HorizontalOrganizationChart"/>
    <dgm:cxn modelId="{E30153A0-F523-CB42-8446-C940B93FCD44}" type="presParOf" srcId="{96876921-77F4-4E08-9148-E99125692808}" destId="{9441C830-A66B-4AFB-9252-8069549D4F0A}" srcOrd="1" destOrd="0" presId="urn:microsoft.com/office/officeart/2009/3/layout/HorizontalOrganizationChart"/>
    <dgm:cxn modelId="{CD5388C2-1037-F14E-B6E3-021E1BA5F802}" type="presParOf" srcId="{9441C830-A66B-4AFB-9252-8069549D4F0A}" destId="{FEAC7974-4462-4948-9F19-4D53C38CC88A}" srcOrd="0" destOrd="0" presId="urn:microsoft.com/office/officeart/2009/3/layout/HorizontalOrganizationChart"/>
    <dgm:cxn modelId="{9FEF2BA0-1683-2144-BC1B-E021EF4EF0F7}" type="presParOf" srcId="{FEAC7974-4462-4948-9F19-4D53C38CC88A}" destId="{22C8BBC7-02FA-4EF0-899A-834C1FEE39E3}" srcOrd="0" destOrd="0" presId="urn:microsoft.com/office/officeart/2009/3/layout/HorizontalOrganizationChart"/>
    <dgm:cxn modelId="{D68C1A86-B7AA-804C-94B7-F28F3A1DFC90}" type="presParOf" srcId="{FEAC7974-4462-4948-9F19-4D53C38CC88A}" destId="{CBD704CC-8D6F-4C39-AFA6-3825EE74A965}" srcOrd="1" destOrd="0" presId="urn:microsoft.com/office/officeart/2009/3/layout/HorizontalOrganizationChart"/>
    <dgm:cxn modelId="{15EDC9CF-848E-3D4B-88A1-6C4D09A257C9}" type="presParOf" srcId="{9441C830-A66B-4AFB-9252-8069549D4F0A}" destId="{C4FE27A9-6818-468D-8F72-5DEAE64958BC}" srcOrd="1" destOrd="0" presId="urn:microsoft.com/office/officeart/2009/3/layout/HorizontalOrganizationChart"/>
    <dgm:cxn modelId="{A72FBF28-2EFD-E54D-A986-0EF853E786D0}" type="presParOf" srcId="{9441C830-A66B-4AFB-9252-8069549D4F0A}" destId="{B9E24DCA-DEF6-41DD-8228-40542DF88903}" srcOrd="2" destOrd="0" presId="urn:microsoft.com/office/officeart/2009/3/layout/HorizontalOrganizationChart"/>
    <dgm:cxn modelId="{DDBDF46D-90ED-C442-8801-DDE83579BB9B}" type="presParOf" srcId="{96876921-77F4-4E08-9148-E99125692808}" destId="{72A5A8A1-C34D-4CC9-B014-4EDC4C60B5CB}" srcOrd="2" destOrd="0" presId="urn:microsoft.com/office/officeart/2009/3/layout/HorizontalOrganizationChart"/>
    <dgm:cxn modelId="{04C147EE-A8FC-D74A-8BBB-967D13E78AE9}" type="presParOf" srcId="{96876921-77F4-4E08-9148-E99125692808}" destId="{99464D45-2B22-432F-8F6C-3394CEC310A7}" srcOrd="3" destOrd="0" presId="urn:microsoft.com/office/officeart/2009/3/layout/HorizontalOrganizationChart"/>
    <dgm:cxn modelId="{32DBD620-69FB-B741-B8CC-713D2F6B8E46}" type="presParOf" srcId="{99464D45-2B22-432F-8F6C-3394CEC310A7}" destId="{7EEFA05D-0146-474D-BB41-35A44BBAC0EB}" srcOrd="0" destOrd="0" presId="urn:microsoft.com/office/officeart/2009/3/layout/HorizontalOrganizationChart"/>
    <dgm:cxn modelId="{0E08D969-C7DD-D947-9B69-2F01B545BBF1}" type="presParOf" srcId="{7EEFA05D-0146-474D-BB41-35A44BBAC0EB}" destId="{86A07B8D-FF15-4EFF-8681-05A46BF1E797}" srcOrd="0" destOrd="0" presId="urn:microsoft.com/office/officeart/2009/3/layout/HorizontalOrganizationChart"/>
    <dgm:cxn modelId="{46CB2C44-1E4B-3D4A-ACB9-2C7A47C19B3B}" type="presParOf" srcId="{7EEFA05D-0146-474D-BB41-35A44BBAC0EB}" destId="{A4529214-DB2D-4B21-8831-F60F2A376559}" srcOrd="1" destOrd="0" presId="urn:microsoft.com/office/officeart/2009/3/layout/HorizontalOrganizationChart"/>
    <dgm:cxn modelId="{AE3F73EE-33AB-A04B-83D3-FADFA4027504}" type="presParOf" srcId="{99464D45-2B22-432F-8F6C-3394CEC310A7}" destId="{4C9D6515-EA4F-4DBF-A8FE-0711C70136B1}" srcOrd="1" destOrd="0" presId="urn:microsoft.com/office/officeart/2009/3/layout/HorizontalOrganizationChart"/>
    <dgm:cxn modelId="{3E76DDDB-3A47-894B-BB94-DB11B0559C45}" type="presParOf" srcId="{99464D45-2B22-432F-8F6C-3394CEC310A7}" destId="{686779DB-34D3-4F60-84B6-A35826FF3C2A}" srcOrd="2" destOrd="0" presId="urn:microsoft.com/office/officeart/2009/3/layout/HorizontalOrganizationChart"/>
    <dgm:cxn modelId="{D88F6737-C66B-0140-9AA7-6320F82DD3F9}" type="presParOf" srcId="{96876921-77F4-4E08-9148-E99125692808}" destId="{B94BF64B-9716-424E-A851-42E8E7B2B9A7}" srcOrd="4" destOrd="0" presId="urn:microsoft.com/office/officeart/2009/3/layout/HorizontalOrganizationChart"/>
    <dgm:cxn modelId="{06671A07-9B12-4E4A-A932-4B9E89B0450F}" type="presParOf" srcId="{96876921-77F4-4E08-9148-E99125692808}" destId="{31E814C1-FFDD-BA48-BF9D-F3C8FF892503}" srcOrd="5" destOrd="0" presId="urn:microsoft.com/office/officeart/2009/3/layout/HorizontalOrganizationChart"/>
    <dgm:cxn modelId="{D44F518A-1771-1A47-8748-CE3304CE83F3}" type="presParOf" srcId="{31E814C1-FFDD-BA48-BF9D-F3C8FF892503}" destId="{1780440E-D92A-B040-A710-F8D875101E05}" srcOrd="0" destOrd="0" presId="urn:microsoft.com/office/officeart/2009/3/layout/HorizontalOrganizationChart"/>
    <dgm:cxn modelId="{FC069678-7CC0-8E4E-8A82-722354A6CC63}" type="presParOf" srcId="{1780440E-D92A-B040-A710-F8D875101E05}" destId="{A73C4A40-2D47-BF42-9EF8-B3BEE9451F45}" srcOrd="0" destOrd="0" presId="urn:microsoft.com/office/officeart/2009/3/layout/HorizontalOrganizationChart"/>
    <dgm:cxn modelId="{61907981-6177-5147-B0E7-93975F8665C9}" type="presParOf" srcId="{1780440E-D92A-B040-A710-F8D875101E05}" destId="{BCDD8BD9-F9D2-4C44-AB56-5005F5FB7B08}" srcOrd="1" destOrd="0" presId="urn:microsoft.com/office/officeart/2009/3/layout/HorizontalOrganizationChart"/>
    <dgm:cxn modelId="{FCBB8710-3C49-EE42-8919-4FBBB7F21DE8}" type="presParOf" srcId="{31E814C1-FFDD-BA48-BF9D-F3C8FF892503}" destId="{B22D4294-1D49-E046-9CF9-7B480D0762E6}" srcOrd="1" destOrd="0" presId="urn:microsoft.com/office/officeart/2009/3/layout/HorizontalOrganizationChart"/>
    <dgm:cxn modelId="{858A02AA-7015-4B46-A9F1-51EB60FC8040}" type="presParOf" srcId="{31E814C1-FFDD-BA48-BF9D-F3C8FF892503}" destId="{E1D0C206-488D-6348-BEA7-1FE8B1679EF7}" srcOrd="2" destOrd="0" presId="urn:microsoft.com/office/officeart/2009/3/layout/HorizontalOrganizationChart"/>
    <dgm:cxn modelId="{F43CC5C7-BEC0-EC45-A5DF-E0670EAB0AB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a:t>
          </a:r>
          <a:r>
            <a:rPr lang="zh-CN" altLang="en-US" sz="1100" b="1" smtClean="0">
              <a:latin typeface="黑体" panose="02010609060101010101" pitchFamily="49" charset="-122"/>
              <a:ea typeface="黑体" panose="02010609060101010101" pitchFamily="49" charset="-122"/>
              <a:sym typeface="+mn-ea"/>
            </a:rPr>
            <a:t>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F50AFDB3-4860-484E-88A6-B42B3F7D0F3D}" type="presOf" srcId="{E2369F6E-DA59-4F6E-BD69-6CAA013A82BE}" destId="{CD82D2C2-9EF5-4CA0-9CEE-9265A38A1F4A}" srcOrd="0" destOrd="0" presId="urn:microsoft.com/office/officeart/2009/3/layout/HorizontalOrganizationChart"/>
    <dgm:cxn modelId="{4BAB174A-976B-CD4C-959D-A237FD48F4D4}" type="presOf" srcId="{9AC2E227-803C-4016-BF2C-9291B6CAA290}" destId="{9CD41DA5-A8A9-4189-B933-DCF665F7DF2D}" srcOrd="1" destOrd="0" presId="urn:microsoft.com/office/officeart/2009/3/layout/HorizontalOrganizationChart"/>
    <dgm:cxn modelId="{56D3D403-641B-8344-9C43-7BA4193C9446}" type="presOf" srcId="{18A5DCF8-381A-9740-A1DC-D1A5033A3647}" destId="{B94BF64B-9716-424E-A851-42E8E7B2B9A7}" srcOrd="0" destOrd="0" presId="urn:microsoft.com/office/officeart/2009/3/layout/HorizontalOrganizationChart"/>
    <dgm:cxn modelId="{C245BE9A-4CEA-D449-ACF6-58796E3C6857}" type="presOf" srcId="{7638F483-EC40-4669-A117-0C6040B4A66B}" destId="{86A07B8D-FF15-4EFF-8681-05A46BF1E797}" srcOrd="0" destOrd="0" presId="urn:microsoft.com/office/officeart/2009/3/layout/HorizontalOrganizationChart"/>
    <dgm:cxn modelId="{9B5DA8ED-6BD5-1140-8880-7A2F0084BA21}" type="presOf" srcId="{3FA44A42-E0AE-412C-8071-9A37D30DD567}" destId="{22C8BBC7-02FA-4EF0-899A-834C1FEE39E3}" srcOrd="0" destOrd="0" presId="urn:microsoft.com/office/officeart/2009/3/layout/HorizontalOrganizationChart"/>
    <dgm:cxn modelId="{098F88CE-93F5-F640-8CF4-4940AFE615AA}"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6CCEE50-EF4F-D645-8FC6-FCEEB258C46F}" type="presOf" srcId="{7638F483-EC40-4669-A117-0C6040B4A66B}" destId="{A4529214-DB2D-4B21-8831-F60F2A376559}" srcOrd="1" destOrd="0" presId="urn:microsoft.com/office/officeart/2009/3/layout/HorizontalOrganizationChart"/>
    <dgm:cxn modelId="{EE895627-A7F0-4648-B6ED-5FB310989494}" type="presOf" srcId="{3FA44A42-E0AE-412C-8071-9A37D30DD567}" destId="{CBD704CC-8D6F-4C39-AFA6-3825EE74A965}" srcOrd="1" destOrd="0" presId="urn:microsoft.com/office/officeart/2009/3/layout/HorizontalOrganizationChart"/>
    <dgm:cxn modelId="{7E7E8B65-CE22-7945-8E3A-5A5BF6996D9B}" type="presOf" srcId="{87585F0D-6A81-F747-99EB-D14B33EBB618}" destId="{BCDD8BD9-F9D2-4C44-AB56-5005F5FB7B08}" srcOrd="1" destOrd="0" presId="urn:microsoft.com/office/officeart/2009/3/layout/HorizontalOrganizationChart"/>
    <dgm:cxn modelId="{EB4BF635-DE37-E041-A31E-BAA3CEA94FBA}"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5918CB-BD25-184D-AA5A-3AC235594D6D}" type="presOf" srcId="{F05BBA42-D7AF-4BA0-8C3F-85B1FE28E48F}" destId="{18DB143D-9E27-4E02-AFA5-F665953CBC10}" srcOrd="0" destOrd="0" presId="urn:microsoft.com/office/officeart/2009/3/layout/HorizontalOrganizationChart"/>
    <dgm:cxn modelId="{C177AA13-9087-2C4B-A064-C5DDF5FC404E}" type="presOf" srcId="{57E64457-75B6-40DF-86BF-80888D7FBBC5}" destId="{72A5A8A1-C34D-4CC9-B014-4EDC4C60B5CB}" srcOrd="0" destOrd="0" presId="urn:microsoft.com/office/officeart/2009/3/layout/HorizontalOrganizationChart"/>
    <dgm:cxn modelId="{891E463C-99AF-8D41-A5F9-E51405FBF835}" type="presParOf" srcId="{18DB143D-9E27-4E02-AFA5-F665953CBC10}" destId="{07E01157-B979-4F6B-B892-75DB2A2B8B0F}" srcOrd="0" destOrd="0" presId="urn:microsoft.com/office/officeart/2009/3/layout/HorizontalOrganizationChart"/>
    <dgm:cxn modelId="{ACD6AB4B-11E9-2444-8EB3-EAF3A76326F3}" type="presParOf" srcId="{07E01157-B979-4F6B-B892-75DB2A2B8B0F}" destId="{F686C23F-604E-4653-B2CB-27DBB6BED631}" srcOrd="0" destOrd="0" presId="urn:microsoft.com/office/officeart/2009/3/layout/HorizontalOrganizationChart"/>
    <dgm:cxn modelId="{814F9164-7AB2-B94C-ABD8-494A9CBBE63E}" type="presParOf" srcId="{F686C23F-604E-4653-B2CB-27DBB6BED631}" destId="{2A2AFDF2-2568-44F8-842C-3BFD70D9F2B1}" srcOrd="0" destOrd="0" presId="urn:microsoft.com/office/officeart/2009/3/layout/HorizontalOrganizationChart"/>
    <dgm:cxn modelId="{116AEEF1-24A8-9241-BF4C-5700353BD3AF}" type="presParOf" srcId="{F686C23F-604E-4653-B2CB-27DBB6BED631}" destId="{9CD41DA5-A8A9-4189-B933-DCF665F7DF2D}" srcOrd="1" destOrd="0" presId="urn:microsoft.com/office/officeart/2009/3/layout/HorizontalOrganizationChart"/>
    <dgm:cxn modelId="{94B367DC-1555-4F4B-BBEB-4D1FA588D00C}" type="presParOf" srcId="{07E01157-B979-4F6B-B892-75DB2A2B8B0F}" destId="{96876921-77F4-4E08-9148-E99125692808}" srcOrd="1" destOrd="0" presId="urn:microsoft.com/office/officeart/2009/3/layout/HorizontalOrganizationChart"/>
    <dgm:cxn modelId="{793755A0-9151-D04B-A251-37257745DA5F}" type="presParOf" srcId="{96876921-77F4-4E08-9148-E99125692808}" destId="{CD82D2C2-9EF5-4CA0-9CEE-9265A38A1F4A}" srcOrd="0" destOrd="0" presId="urn:microsoft.com/office/officeart/2009/3/layout/HorizontalOrganizationChart"/>
    <dgm:cxn modelId="{9F445DBE-3A54-D14B-B268-A529F1655CEC}" type="presParOf" srcId="{96876921-77F4-4E08-9148-E99125692808}" destId="{9441C830-A66B-4AFB-9252-8069549D4F0A}" srcOrd="1" destOrd="0" presId="urn:microsoft.com/office/officeart/2009/3/layout/HorizontalOrganizationChart"/>
    <dgm:cxn modelId="{2E0F1F1D-FA3B-E74B-B802-4E3F34DBEFEF}" type="presParOf" srcId="{9441C830-A66B-4AFB-9252-8069549D4F0A}" destId="{FEAC7974-4462-4948-9F19-4D53C38CC88A}" srcOrd="0" destOrd="0" presId="urn:microsoft.com/office/officeart/2009/3/layout/HorizontalOrganizationChart"/>
    <dgm:cxn modelId="{53032888-FBC0-F44C-95D3-E86E41D9CFDE}" type="presParOf" srcId="{FEAC7974-4462-4948-9F19-4D53C38CC88A}" destId="{22C8BBC7-02FA-4EF0-899A-834C1FEE39E3}" srcOrd="0" destOrd="0" presId="urn:microsoft.com/office/officeart/2009/3/layout/HorizontalOrganizationChart"/>
    <dgm:cxn modelId="{25DDFF1B-09A5-A74B-9E29-7BA4F34427F8}" type="presParOf" srcId="{FEAC7974-4462-4948-9F19-4D53C38CC88A}" destId="{CBD704CC-8D6F-4C39-AFA6-3825EE74A965}" srcOrd="1" destOrd="0" presId="urn:microsoft.com/office/officeart/2009/3/layout/HorizontalOrganizationChart"/>
    <dgm:cxn modelId="{C6A2D75A-E0D7-F649-B99B-333FE96420CF}" type="presParOf" srcId="{9441C830-A66B-4AFB-9252-8069549D4F0A}" destId="{C4FE27A9-6818-468D-8F72-5DEAE64958BC}" srcOrd="1" destOrd="0" presId="urn:microsoft.com/office/officeart/2009/3/layout/HorizontalOrganizationChart"/>
    <dgm:cxn modelId="{71A4107F-5800-9340-84E1-446DC666BB5D}" type="presParOf" srcId="{9441C830-A66B-4AFB-9252-8069549D4F0A}" destId="{B9E24DCA-DEF6-41DD-8228-40542DF88903}" srcOrd="2" destOrd="0" presId="urn:microsoft.com/office/officeart/2009/3/layout/HorizontalOrganizationChart"/>
    <dgm:cxn modelId="{5B527C34-8A08-AF4D-95FD-5BF6D13DCBF8}" type="presParOf" srcId="{96876921-77F4-4E08-9148-E99125692808}" destId="{72A5A8A1-C34D-4CC9-B014-4EDC4C60B5CB}" srcOrd="2" destOrd="0" presId="urn:microsoft.com/office/officeart/2009/3/layout/HorizontalOrganizationChart"/>
    <dgm:cxn modelId="{9E56338F-BD03-204E-A440-F466FB5A132C}" type="presParOf" srcId="{96876921-77F4-4E08-9148-E99125692808}" destId="{99464D45-2B22-432F-8F6C-3394CEC310A7}" srcOrd="3" destOrd="0" presId="urn:microsoft.com/office/officeart/2009/3/layout/HorizontalOrganizationChart"/>
    <dgm:cxn modelId="{4C91807E-9C13-E34A-B363-2487D4AE6928}" type="presParOf" srcId="{99464D45-2B22-432F-8F6C-3394CEC310A7}" destId="{7EEFA05D-0146-474D-BB41-35A44BBAC0EB}" srcOrd="0" destOrd="0" presId="urn:microsoft.com/office/officeart/2009/3/layout/HorizontalOrganizationChart"/>
    <dgm:cxn modelId="{285D41A0-6C5D-0D42-A716-008B3265DAD4}" type="presParOf" srcId="{7EEFA05D-0146-474D-BB41-35A44BBAC0EB}" destId="{86A07B8D-FF15-4EFF-8681-05A46BF1E797}" srcOrd="0" destOrd="0" presId="urn:microsoft.com/office/officeart/2009/3/layout/HorizontalOrganizationChart"/>
    <dgm:cxn modelId="{EAAB1425-B6C1-AA41-B976-E415C086E662}" type="presParOf" srcId="{7EEFA05D-0146-474D-BB41-35A44BBAC0EB}" destId="{A4529214-DB2D-4B21-8831-F60F2A376559}" srcOrd="1" destOrd="0" presId="urn:microsoft.com/office/officeart/2009/3/layout/HorizontalOrganizationChart"/>
    <dgm:cxn modelId="{976587DA-9A3A-0047-909D-1FA388600632}" type="presParOf" srcId="{99464D45-2B22-432F-8F6C-3394CEC310A7}" destId="{4C9D6515-EA4F-4DBF-A8FE-0711C70136B1}" srcOrd="1" destOrd="0" presId="urn:microsoft.com/office/officeart/2009/3/layout/HorizontalOrganizationChart"/>
    <dgm:cxn modelId="{AD7705F8-8F9E-3248-83F5-DE9C88DB54F8}" type="presParOf" srcId="{99464D45-2B22-432F-8F6C-3394CEC310A7}" destId="{686779DB-34D3-4F60-84B6-A35826FF3C2A}" srcOrd="2" destOrd="0" presId="urn:microsoft.com/office/officeart/2009/3/layout/HorizontalOrganizationChart"/>
    <dgm:cxn modelId="{1C29DA9F-9538-D944-AC23-40ECBAE5BAF9}" type="presParOf" srcId="{96876921-77F4-4E08-9148-E99125692808}" destId="{B94BF64B-9716-424E-A851-42E8E7B2B9A7}" srcOrd="4" destOrd="0" presId="urn:microsoft.com/office/officeart/2009/3/layout/HorizontalOrganizationChart"/>
    <dgm:cxn modelId="{5196C312-EA23-774A-888C-E30982B738CB}" type="presParOf" srcId="{96876921-77F4-4E08-9148-E99125692808}" destId="{31E814C1-FFDD-BA48-BF9D-F3C8FF892503}" srcOrd="5" destOrd="0" presId="urn:microsoft.com/office/officeart/2009/3/layout/HorizontalOrganizationChart"/>
    <dgm:cxn modelId="{3387D9B9-A8F8-2B4A-8F7B-6F01D852F221}" type="presParOf" srcId="{31E814C1-FFDD-BA48-BF9D-F3C8FF892503}" destId="{1780440E-D92A-B040-A710-F8D875101E05}" srcOrd="0" destOrd="0" presId="urn:microsoft.com/office/officeart/2009/3/layout/HorizontalOrganizationChart"/>
    <dgm:cxn modelId="{B8B3163C-3693-5C44-BBFB-7C0E0B28E3AF}" type="presParOf" srcId="{1780440E-D92A-B040-A710-F8D875101E05}" destId="{A73C4A40-2D47-BF42-9EF8-B3BEE9451F45}" srcOrd="0" destOrd="0" presId="urn:microsoft.com/office/officeart/2009/3/layout/HorizontalOrganizationChart"/>
    <dgm:cxn modelId="{9E63B553-8416-6545-B642-C0C9C9FC6A8C}" type="presParOf" srcId="{1780440E-D92A-B040-A710-F8D875101E05}" destId="{BCDD8BD9-F9D2-4C44-AB56-5005F5FB7B08}" srcOrd="1" destOrd="0" presId="urn:microsoft.com/office/officeart/2009/3/layout/HorizontalOrganizationChart"/>
    <dgm:cxn modelId="{C590CB93-BD18-2644-9239-F34CB989ECFF}" type="presParOf" srcId="{31E814C1-FFDD-BA48-BF9D-F3C8FF892503}" destId="{B22D4294-1D49-E046-9CF9-7B480D0762E6}" srcOrd="1" destOrd="0" presId="urn:microsoft.com/office/officeart/2009/3/layout/HorizontalOrganizationChart"/>
    <dgm:cxn modelId="{C643FAFB-5E2C-7F44-A727-10BD3F97D0A9}" type="presParOf" srcId="{31E814C1-FFDD-BA48-BF9D-F3C8FF892503}" destId="{E1D0C206-488D-6348-BEA7-1FE8B1679EF7}" srcOrd="2" destOrd="0" presId="urn:microsoft.com/office/officeart/2009/3/layout/HorizontalOrganizationChart"/>
    <dgm:cxn modelId="{4A250298-C9E3-CE48-9E78-D11DB8EE529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496D753-D2D1-B745-BA3F-3DF7F2F33D3D}"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9D84377-AF15-D64F-B348-2F5DDF0D3AF2}" type="presOf" srcId="{3FA44A42-E0AE-412C-8071-9A37D30DD567}" destId="{CBD704CC-8D6F-4C39-AFA6-3825EE74A965}" srcOrd="1" destOrd="0" presId="urn:microsoft.com/office/officeart/2009/3/layout/HorizontalOrganizationChart"/>
    <dgm:cxn modelId="{C964E687-0656-5A45-A439-38F5EA7A24B4}" type="presOf" srcId="{E2369F6E-DA59-4F6E-BD69-6CAA013A82BE}" destId="{CD82D2C2-9EF5-4CA0-9CEE-9265A38A1F4A}" srcOrd="0" destOrd="0" presId="urn:microsoft.com/office/officeart/2009/3/layout/HorizontalOrganizationChart"/>
    <dgm:cxn modelId="{7D03C745-5F07-BE4B-A1F5-9EF98A665CF3}" type="presOf" srcId="{F05BBA42-D7AF-4BA0-8C3F-85B1FE28E48F}" destId="{18DB143D-9E27-4E02-AFA5-F665953CBC10}" srcOrd="0" destOrd="0" presId="urn:microsoft.com/office/officeart/2009/3/layout/HorizontalOrganizationChart"/>
    <dgm:cxn modelId="{7F48AAB6-58FB-D340-93E1-ACAFDB4B4FEA}" type="presOf" srcId="{9AC2E227-803C-4016-BF2C-9291B6CAA290}" destId="{9CD41DA5-A8A9-4189-B933-DCF665F7DF2D}" srcOrd="1" destOrd="0" presId="urn:microsoft.com/office/officeart/2009/3/layout/HorizontalOrganizationChart"/>
    <dgm:cxn modelId="{6D7EB948-0AD9-7945-8FD0-6CFCFB445314}"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A065623-A905-0743-87E1-FCE6837AC99F}" type="presOf" srcId="{7638F483-EC40-4669-A117-0C6040B4A66B}" destId="{86A07B8D-FF15-4EFF-8681-05A46BF1E797}" srcOrd="0" destOrd="0" presId="urn:microsoft.com/office/officeart/2009/3/layout/HorizontalOrganizationChart"/>
    <dgm:cxn modelId="{5CB520EB-3278-3043-8E9B-232C372EA024}" type="presOf" srcId="{18A5DCF8-381A-9740-A1DC-D1A5033A3647}" destId="{B94BF64B-9716-424E-A851-42E8E7B2B9A7}" srcOrd="0" destOrd="0" presId="urn:microsoft.com/office/officeart/2009/3/layout/HorizontalOrganizationChart"/>
    <dgm:cxn modelId="{4BA1C0C7-4533-174F-BC37-511476298512}"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DD98480-B6C7-E741-A827-28EE995F6F2B}" type="presOf" srcId="{9AC2E227-803C-4016-BF2C-9291B6CAA290}" destId="{2A2AFDF2-2568-44F8-842C-3BFD70D9F2B1}" srcOrd="0" destOrd="0" presId="urn:microsoft.com/office/officeart/2009/3/layout/HorizontalOrganizationChart"/>
    <dgm:cxn modelId="{4A77235D-6BB8-DD4F-81DE-D7B246A4616C}" type="presOf" srcId="{87585F0D-6A81-F747-99EB-D14B33EBB618}" destId="{A73C4A40-2D47-BF42-9EF8-B3BEE9451F45}" srcOrd="0" destOrd="0" presId="urn:microsoft.com/office/officeart/2009/3/layout/HorizontalOrganizationChart"/>
    <dgm:cxn modelId="{3EB40E66-95FE-344F-989D-9F519A750CAA}"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ADA22CA-16B4-9B42-8AA9-F208858598AA}" type="presParOf" srcId="{18DB143D-9E27-4E02-AFA5-F665953CBC10}" destId="{07E01157-B979-4F6B-B892-75DB2A2B8B0F}" srcOrd="0" destOrd="0" presId="urn:microsoft.com/office/officeart/2009/3/layout/HorizontalOrganizationChart"/>
    <dgm:cxn modelId="{89256CC8-7CC2-2D49-BE98-1CCEFE2EB335}" type="presParOf" srcId="{07E01157-B979-4F6B-B892-75DB2A2B8B0F}" destId="{F686C23F-604E-4653-B2CB-27DBB6BED631}" srcOrd="0" destOrd="0" presId="urn:microsoft.com/office/officeart/2009/3/layout/HorizontalOrganizationChart"/>
    <dgm:cxn modelId="{06945636-14D8-5C40-A93F-036BCFB3083A}" type="presParOf" srcId="{F686C23F-604E-4653-B2CB-27DBB6BED631}" destId="{2A2AFDF2-2568-44F8-842C-3BFD70D9F2B1}" srcOrd="0" destOrd="0" presId="urn:microsoft.com/office/officeart/2009/3/layout/HorizontalOrganizationChart"/>
    <dgm:cxn modelId="{D09EF3C4-D0E2-B542-9FC3-E02016F0CEE7}" type="presParOf" srcId="{F686C23F-604E-4653-B2CB-27DBB6BED631}" destId="{9CD41DA5-A8A9-4189-B933-DCF665F7DF2D}" srcOrd="1" destOrd="0" presId="urn:microsoft.com/office/officeart/2009/3/layout/HorizontalOrganizationChart"/>
    <dgm:cxn modelId="{2DED093C-2F9E-A24A-96D8-8518DBE357C6}" type="presParOf" srcId="{07E01157-B979-4F6B-B892-75DB2A2B8B0F}" destId="{96876921-77F4-4E08-9148-E99125692808}" srcOrd="1" destOrd="0" presId="urn:microsoft.com/office/officeart/2009/3/layout/HorizontalOrganizationChart"/>
    <dgm:cxn modelId="{078E0607-0C1B-3140-8C10-1C8044712D5E}" type="presParOf" srcId="{96876921-77F4-4E08-9148-E99125692808}" destId="{CD82D2C2-9EF5-4CA0-9CEE-9265A38A1F4A}" srcOrd="0" destOrd="0" presId="urn:microsoft.com/office/officeart/2009/3/layout/HorizontalOrganizationChart"/>
    <dgm:cxn modelId="{77005746-89F5-D64F-AF7B-10E4F3F8F050}" type="presParOf" srcId="{96876921-77F4-4E08-9148-E99125692808}" destId="{9441C830-A66B-4AFB-9252-8069549D4F0A}" srcOrd="1" destOrd="0" presId="urn:microsoft.com/office/officeart/2009/3/layout/HorizontalOrganizationChart"/>
    <dgm:cxn modelId="{C2322C90-41A5-F146-9044-762CA8C1C2A7}" type="presParOf" srcId="{9441C830-A66B-4AFB-9252-8069549D4F0A}" destId="{FEAC7974-4462-4948-9F19-4D53C38CC88A}" srcOrd="0" destOrd="0" presId="urn:microsoft.com/office/officeart/2009/3/layout/HorizontalOrganizationChart"/>
    <dgm:cxn modelId="{EDE0059D-4045-0E4C-998A-1D6BF5316D4D}" type="presParOf" srcId="{FEAC7974-4462-4948-9F19-4D53C38CC88A}" destId="{22C8BBC7-02FA-4EF0-899A-834C1FEE39E3}" srcOrd="0" destOrd="0" presId="urn:microsoft.com/office/officeart/2009/3/layout/HorizontalOrganizationChart"/>
    <dgm:cxn modelId="{8C4BA946-AD10-FB48-A672-BA433D29DCBD}" type="presParOf" srcId="{FEAC7974-4462-4948-9F19-4D53C38CC88A}" destId="{CBD704CC-8D6F-4C39-AFA6-3825EE74A965}" srcOrd="1" destOrd="0" presId="urn:microsoft.com/office/officeart/2009/3/layout/HorizontalOrganizationChart"/>
    <dgm:cxn modelId="{1EBBAFAD-BBA0-F946-98A6-D4DD06AD6AA5}" type="presParOf" srcId="{9441C830-A66B-4AFB-9252-8069549D4F0A}" destId="{C4FE27A9-6818-468D-8F72-5DEAE64958BC}" srcOrd="1" destOrd="0" presId="urn:microsoft.com/office/officeart/2009/3/layout/HorizontalOrganizationChart"/>
    <dgm:cxn modelId="{B5A676BD-6F41-B545-B5B4-9E2C587BFEF3}" type="presParOf" srcId="{9441C830-A66B-4AFB-9252-8069549D4F0A}" destId="{B9E24DCA-DEF6-41DD-8228-40542DF88903}" srcOrd="2" destOrd="0" presId="urn:microsoft.com/office/officeart/2009/3/layout/HorizontalOrganizationChart"/>
    <dgm:cxn modelId="{98818A9D-EE2C-E042-A36F-3BB2C93F8492}" type="presParOf" srcId="{96876921-77F4-4E08-9148-E99125692808}" destId="{72A5A8A1-C34D-4CC9-B014-4EDC4C60B5CB}" srcOrd="2" destOrd="0" presId="urn:microsoft.com/office/officeart/2009/3/layout/HorizontalOrganizationChart"/>
    <dgm:cxn modelId="{F1A7095B-F0B6-1545-A777-F1DB8AC6B6C6}" type="presParOf" srcId="{96876921-77F4-4E08-9148-E99125692808}" destId="{99464D45-2B22-432F-8F6C-3394CEC310A7}" srcOrd="3" destOrd="0" presId="urn:microsoft.com/office/officeart/2009/3/layout/HorizontalOrganizationChart"/>
    <dgm:cxn modelId="{58DE479B-2FA6-6242-B60C-87A4C108F22A}" type="presParOf" srcId="{99464D45-2B22-432F-8F6C-3394CEC310A7}" destId="{7EEFA05D-0146-474D-BB41-35A44BBAC0EB}" srcOrd="0" destOrd="0" presId="urn:microsoft.com/office/officeart/2009/3/layout/HorizontalOrganizationChart"/>
    <dgm:cxn modelId="{E1D970C6-D40D-7948-8CAC-2A656448FB8B}" type="presParOf" srcId="{7EEFA05D-0146-474D-BB41-35A44BBAC0EB}" destId="{86A07B8D-FF15-4EFF-8681-05A46BF1E797}" srcOrd="0" destOrd="0" presId="urn:microsoft.com/office/officeart/2009/3/layout/HorizontalOrganizationChart"/>
    <dgm:cxn modelId="{C263E578-FCDB-C947-896F-2E98578F26B5}" type="presParOf" srcId="{7EEFA05D-0146-474D-BB41-35A44BBAC0EB}" destId="{A4529214-DB2D-4B21-8831-F60F2A376559}" srcOrd="1" destOrd="0" presId="urn:microsoft.com/office/officeart/2009/3/layout/HorizontalOrganizationChart"/>
    <dgm:cxn modelId="{781F3E79-9B5C-174C-A572-02D58F9FD842}" type="presParOf" srcId="{99464D45-2B22-432F-8F6C-3394CEC310A7}" destId="{4C9D6515-EA4F-4DBF-A8FE-0711C70136B1}" srcOrd="1" destOrd="0" presId="urn:microsoft.com/office/officeart/2009/3/layout/HorizontalOrganizationChart"/>
    <dgm:cxn modelId="{C6FD632B-DF65-BE46-AEDC-12CC14723DE7}" type="presParOf" srcId="{99464D45-2B22-432F-8F6C-3394CEC310A7}" destId="{686779DB-34D3-4F60-84B6-A35826FF3C2A}" srcOrd="2" destOrd="0" presId="urn:microsoft.com/office/officeart/2009/3/layout/HorizontalOrganizationChart"/>
    <dgm:cxn modelId="{25764FF4-C0B2-E049-A929-F37D4ECF616B}" type="presParOf" srcId="{96876921-77F4-4E08-9148-E99125692808}" destId="{B94BF64B-9716-424E-A851-42E8E7B2B9A7}" srcOrd="4" destOrd="0" presId="urn:microsoft.com/office/officeart/2009/3/layout/HorizontalOrganizationChart"/>
    <dgm:cxn modelId="{56C297D4-97EF-284F-92A4-87F466FBC627}" type="presParOf" srcId="{96876921-77F4-4E08-9148-E99125692808}" destId="{31E814C1-FFDD-BA48-BF9D-F3C8FF892503}" srcOrd="5" destOrd="0" presId="urn:microsoft.com/office/officeart/2009/3/layout/HorizontalOrganizationChart"/>
    <dgm:cxn modelId="{425EAC08-A624-374F-A00F-6119C8464BED}" type="presParOf" srcId="{31E814C1-FFDD-BA48-BF9D-F3C8FF892503}" destId="{1780440E-D92A-B040-A710-F8D875101E05}" srcOrd="0" destOrd="0" presId="urn:microsoft.com/office/officeart/2009/3/layout/HorizontalOrganizationChart"/>
    <dgm:cxn modelId="{01EB0A3E-C9A8-0444-A7E8-FD83B78BDAFE}" type="presParOf" srcId="{1780440E-D92A-B040-A710-F8D875101E05}" destId="{A73C4A40-2D47-BF42-9EF8-B3BEE9451F45}" srcOrd="0" destOrd="0" presId="urn:microsoft.com/office/officeart/2009/3/layout/HorizontalOrganizationChart"/>
    <dgm:cxn modelId="{A41FE6A4-7F83-A44B-B3D4-449145CDF7DA}" type="presParOf" srcId="{1780440E-D92A-B040-A710-F8D875101E05}" destId="{BCDD8BD9-F9D2-4C44-AB56-5005F5FB7B08}" srcOrd="1" destOrd="0" presId="urn:microsoft.com/office/officeart/2009/3/layout/HorizontalOrganizationChart"/>
    <dgm:cxn modelId="{8A4A5F4E-1E3F-EE49-9296-35828D6D5E25}" type="presParOf" srcId="{31E814C1-FFDD-BA48-BF9D-F3C8FF892503}" destId="{B22D4294-1D49-E046-9CF9-7B480D0762E6}" srcOrd="1" destOrd="0" presId="urn:microsoft.com/office/officeart/2009/3/layout/HorizontalOrganizationChart"/>
    <dgm:cxn modelId="{16C78CF3-36C7-4D4B-9CB4-7D1266971183}" type="presParOf" srcId="{31E814C1-FFDD-BA48-BF9D-F3C8FF892503}" destId="{E1D0C206-488D-6348-BEA7-1FE8B1679EF7}" srcOrd="2" destOrd="0" presId="urn:microsoft.com/office/officeart/2009/3/layout/HorizontalOrganizationChart"/>
    <dgm:cxn modelId="{494AD867-FC60-8B46-B64C-407506FA25F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人力资源的概念及特征</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人力资源管理的内容</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人力资源管理的基本原则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0F1741FD-451E-8C4A-961E-B6FCC6624416}" type="presOf" srcId="{7638F483-EC40-4669-A117-0C6040B4A66B}" destId="{A4529214-DB2D-4B21-8831-F60F2A376559}" srcOrd="1" destOrd="0" presId="urn:microsoft.com/office/officeart/2009/3/layout/HorizontalOrganizationChart"/>
    <dgm:cxn modelId="{82BE4F96-FEFA-154E-AC76-E49A47A273F3}" type="presOf" srcId="{9AC2E227-803C-4016-BF2C-9291B6CAA290}" destId="{9CD41DA5-A8A9-4189-B933-DCF665F7DF2D}" srcOrd="1" destOrd="0" presId="urn:microsoft.com/office/officeart/2009/3/layout/HorizontalOrganizationChart"/>
    <dgm:cxn modelId="{368300B4-BB68-5D4F-970F-9F67BA4C8516}"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799969AF-A588-F64B-A701-9452C38A5F82}" type="presOf" srcId="{87585F0D-6A81-F747-99EB-D14B33EBB618}" destId="{A73C4A40-2D47-BF42-9EF8-B3BEE9451F45}" srcOrd="0" destOrd="0" presId="urn:microsoft.com/office/officeart/2009/3/layout/HorizontalOrganizationChart"/>
    <dgm:cxn modelId="{B0293DD3-60EF-5A42-BC39-D33864C9AB2D}" type="presOf" srcId="{9AC2E227-803C-4016-BF2C-9291B6CAA290}" destId="{2A2AFDF2-2568-44F8-842C-3BFD70D9F2B1}" srcOrd="0" destOrd="0" presId="urn:microsoft.com/office/officeart/2009/3/layout/HorizontalOrganizationChart"/>
    <dgm:cxn modelId="{855AD2C8-A429-8745-9F6E-2948BB580E4B}" type="presOf" srcId="{3FA44A42-E0AE-412C-8071-9A37D30DD567}" destId="{CBD704CC-8D6F-4C39-AFA6-3825EE74A965}" srcOrd="1" destOrd="0" presId="urn:microsoft.com/office/officeart/2009/3/layout/HorizontalOrganizationChart"/>
    <dgm:cxn modelId="{357F0424-B7A0-1D4B-AA61-7A838E1D03DF}" type="presOf" srcId="{E2369F6E-DA59-4F6E-BD69-6CAA013A82BE}" destId="{CD82D2C2-9EF5-4CA0-9CEE-9265A38A1F4A}" srcOrd="0" destOrd="0" presId="urn:microsoft.com/office/officeart/2009/3/layout/HorizontalOrganizationChart"/>
    <dgm:cxn modelId="{6B4D7744-F245-AA4F-9740-3E4778CF139D}"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E2B251C-B6E1-A844-A97F-795FBDF2E4FD}" type="presOf" srcId="{F05BBA42-D7AF-4BA0-8C3F-85B1FE28E48F}" destId="{18DB143D-9E27-4E02-AFA5-F665953CBC10}" srcOrd="0" destOrd="0" presId="urn:microsoft.com/office/officeart/2009/3/layout/HorizontalOrganizationChart"/>
    <dgm:cxn modelId="{A62F0CCE-5CE9-9C4A-A70F-A6CD2E4ACF84}" type="presOf" srcId="{18A5DCF8-381A-9740-A1DC-D1A5033A3647}" destId="{B94BF64B-9716-424E-A851-42E8E7B2B9A7}" srcOrd="0" destOrd="0" presId="urn:microsoft.com/office/officeart/2009/3/layout/HorizontalOrganizationChart"/>
    <dgm:cxn modelId="{7896B9AB-AFA9-7848-86EE-0F88B5ACCDC3}" type="presOf" srcId="{57E64457-75B6-40DF-86BF-80888D7FBBC5}" destId="{72A5A8A1-C34D-4CC9-B014-4EDC4C60B5CB}" srcOrd="0" destOrd="0" presId="urn:microsoft.com/office/officeart/2009/3/layout/HorizontalOrganizationChart"/>
    <dgm:cxn modelId="{F2BC62CD-9B8F-8742-86ED-B40EE2656F25}"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3F03598-3B64-8A4C-94AF-933605581583}" type="presParOf" srcId="{18DB143D-9E27-4E02-AFA5-F665953CBC10}" destId="{07E01157-B979-4F6B-B892-75DB2A2B8B0F}" srcOrd="0" destOrd="0" presId="urn:microsoft.com/office/officeart/2009/3/layout/HorizontalOrganizationChart"/>
    <dgm:cxn modelId="{BB0C4A20-32D3-574F-999A-F9D28573D7FE}" type="presParOf" srcId="{07E01157-B979-4F6B-B892-75DB2A2B8B0F}" destId="{F686C23F-604E-4653-B2CB-27DBB6BED631}" srcOrd="0" destOrd="0" presId="urn:microsoft.com/office/officeart/2009/3/layout/HorizontalOrganizationChart"/>
    <dgm:cxn modelId="{65A5CA92-6FE3-4D44-8682-6B038BDEA0B9}" type="presParOf" srcId="{F686C23F-604E-4653-B2CB-27DBB6BED631}" destId="{2A2AFDF2-2568-44F8-842C-3BFD70D9F2B1}" srcOrd="0" destOrd="0" presId="urn:microsoft.com/office/officeart/2009/3/layout/HorizontalOrganizationChart"/>
    <dgm:cxn modelId="{8739DCFD-59D4-0349-8CAF-9C15C3C037AD}" type="presParOf" srcId="{F686C23F-604E-4653-B2CB-27DBB6BED631}" destId="{9CD41DA5-A8A9-4189-B933-DCF665F7DF2D}" srcOrd="1" destOrd="0" presId="urn:microsoft.com/office/officeart/2009/3/layout/HorizontalOrganizationChart"/>
    <dgm:cxn modelId="{4E716016-D81C-8542-B6AC-5DB440C6C714}" type="presParOf" srcId="{07E01157-B979-4F6B-B892-75DB2A2B8B0F}" destId="{96876921-77F4-4E08-9148-E99125692808}" srcOrd="1" destOrd="0" presId="urn:microsoft.com/office/officeart/2009/3/layout/HorizontalOrganizationChart"/>
    <dgm:cxn modelId="{7793B2CF-D45F-2D46-94A8-988202C94D8D}" type="presParOf" srcId="{96876921-77F4-4E08-9148-E99125692808}" destId="{CD82D2C2-9EF5-4CA0-9CEE-9265A38A1F4A}" srcOrd="0" destOrd="0" presId="urn:microsoft.com/office/officeart/2009/3/layout/HorizontalOrganizationChart"/>
    <dgm:cxn modelId="{9523F1BE-F1FE-3C43-B7F1-0B525ECA752C}" type="presParOf" srcId="{96876921-77F4-4E08-9148-E99125692808}" destId="{9441C830-A66B-4AFB-9252-8069549D4F0A}" srcOrd="1" destOrd="0" presId="urn:microsoft.com/office/officeart/2009/3/layout/HorizontalOrganizationChart"/>
    <dgm:cxn modelId="{4BAE2F74-1197-374D-90F7-0825FE8FE2F7}" type="presParOf" srcId="{9441C830-A66B-4AFB-9252-8069549D4F0A}" destId="{FEAC7974-4462-4948-9F19-4D53C38CC88A}" srcOrd="0" destOrd="0" presId="urn:microsoft.com/office/officeart/2009/3/layout/HorizontalOrganizationChart"/>
    <dgm:cxn modelId="{31C7585D-E832-4146-B491-7209B057E9F5}" type="presParOf" srcId="{FEAC7974-4462-4948-9F19-4D53C38CC88A}" destId="{22C8BBC7-02FA-4EF0-899A-834C1FEE39E3}" srcOrd="0" destOrd="0" presId="urn:microsoft.com/office/officeart/2009/3/layout/HorizontalOrganizationChart"/>
    <dgm:cxn modelId="{CBDB66E7-012D-AF47-872C-0DBD8C5542DB}" type="presParOf" srcId="{FEAC7974-4462-4948-9F19-4D53C38CC88A}" destId="{CBD704CC-8D6F-4C39-AFA6-3825EE74A965}" srcOrd="1" destOrd="0" presId="urn:microsoft.com/office/officeart/2009/3/layout/HorizontalOrganizationChart"/>
    <dgm:cxn modelId="{D79438BD-D3FB-F84A-BA25-348AB9168A81}" type="presParOf" srcId="{9441C830-A66B-4AFB-9252-8069549D4F0A}" destId="{C4FE27A9-6818-468D-8F72-5DEAE64958BC}" srcOrd="1" destOrd="0" presId="urn:microsoft.com/office/officeart/2009/3/layout/HorizontalOrganizationChart"/>
    <dgm:cxn modelId="{59571904-7C1F-034B-95C2-D61F33569435}" type="presParOf" srcId="{9441C830-A66B-4AFB-9252-8069549D4F0A}" destId="{B9E24DCA-DEF6-41DD-8228-40542DF88903}" srcOrd="2" destOrd="0" presId="urn:microsoft.com/office/officeart/2009/3/layout/HorizontalOrganizationChart"/>
    <dgm:cxn modelId="{E1A8F524-2BE6-FC4D-AD6C-EA5140096D0F}" type="presParOf" srcId="{96876921-77F4-4E08-9148-E99125692808}" destId="{72A5A8A1-C34D-4CC9-B014-4EDC4C60B5CB}" srcOrd="2" destOrd="0" presId="urn:microsoft.com/office/officeart/2009/3/layout/HorizontalOrganizationChart"/>
    <dgm:cxn modelId="{96DB414E-F347-1C44-A2E8-97CC12BE1680}" type="presParOf" srcId="{96876921-77F4-4E08-9148-E99125692808}" destId="{99464D45-2B22-432F-8F6C-3394CEC310A7}" srcOrd="3" destOrd="0" presId="urn:microsoft.com/office/officeart/2009/3/layout/HorizontalOrganizationChart"/>
    <dgm:cxn modelId="{6484A60A-E303-CE41-B902-5142610CBE5E}" type="presParOf" srcId="{99464D45-2B22-432F-8F6C-3394CEC310A7}" destId="{7EEFA05D-0146-474D-BB41-35A44BBAC0EB}" srcOrd="0" destOrd="0" presId="urn:microsoft.com/office/officeart/2009/3/layout/HorizontalOrganizationChart"/>
    <dgm:cxn modelId="{CEB07C7E-229D-DB41-9F24-D1058761FF9F}" type="presParOf" srcId="{7EEFA05D-0146-474D-BB41-35A44BBAC0EB}" destId="{86A07B8D-FF15-4EFF-8681-05A46BF1E797}" srcOrd="0" destOrd="0" presId="urn:microsoft.com/office/officeart/2009/3/layout/HorizontalOrganizationChart"/>
    <dgm:cxn modelId="{EC462E3B-B9A6-6347-B4B3-F452A843BE17}" type="presParOf" srcId="{7EEFA05D-0146-474D-BB41-35A44BBAC0EB}" destId="{A4529214-DB2D-4B21-8831-F60F2A376559}" srcOrd="1" destOrd="0" presId="urn:microsoft.com/office/officeart/2009/3/layout/HorizontalOrganizationChart"/>
    <dgm:cxn modelId="{A2867FB3-806B-6F4F-97D0-FA90011A1A46}" type="presParOf" srcId="{99464D45-2B22-432F-8F6C-3394CEC310A7}" destId="{4C9D6515-EA4F-4DBF-A8FE-0711C70136B1}" srcOrd="1" destOrd="0" presId="urn:microsoft.com/office/officeart/2009/3/layout/HorizontalOrganizationChart"/>
    <dgm:cxn modelId="{EDF49332-8B58-3047-B47A-9B3D1313B6C6}" type="presParOf" srcId="{99464D45-2B22-432F-8F6C-3394CEC310A7}" destId="{686779DB-34D3-4F60-84B6-A35826FF3C2A}" srcOrd="2" destOrd="0" presId="urn:microsoft.com/office/officeart/2009/3/layout/HorizontalOrganizationChart"/>
    <dgm:cxn modelId="{865700F7-13EF-F548-96CD-3AD9A18DFF1F}" type="presParOf" srcId="{96876921-77F4-4E08-9148-E99125692808}" destId="{B94BF64B-9716-424E-A851-42E8E7B2B9A7}" srcOrd="4" destOrd="0" presId="urn:microsoft.com/office/officeart/2009/3/layout/HorizontalOrganizationChart"/>
    <dgm:cxn modelId="{B3B13BF5-CA9F-184E-A8EF-630A8C3BB45F}" type="presParOf" srcId="{96876921-77F4-4E08-9148-E99125692808}" destId="{31E814C1-FFDD-BA48-BF9D-F3C8FF892503}" srcOrd="5" destOrd="0" presId="urn:microsoft.com/office/officeart/2009/3/layout/HorizontalOrganizationChart"/>
    <dgm:cxn modelId="{6F607413-4194-B34F-BD1D-BAFAC79465EF}" type="presParOf" srcId="{31E814C1-FFDD-BA48-BF9D-F3C8FF892503}" destId="{1780440E-D92A-B040-A710-F8D875101E05}" srcOrd="0" destOrd="0" presId="urn:microsoft.com/office/officeart/2009/3/layout/HorizontalOrganizationChart"/>
    <dgm:cxn modelId="{3DF47075-AD70-DE47-9C5A-84038316EF5F}" type="presParOf" srcId="{1780440E-D92A-B040-A710-F8D875101E05}" destId="{A73C4A40-2D47-BF42-9EF8-B3BEE9451F45}" srcOrd="0" destOrd="0" presId="urn:microsoft.com/office/officeart/2009/3/layout/HorizontalOrganizationChart"/>
    <dgm:cxn modelId="{BB9C911C-44B6-FE4F-AA9F-9C1B3C6836CD}" type="presParOf" srcId="{1780440E-D92A-B040-A710-F8D875101E05}" destId="{BCDD8BD9-F9D2-4C44-AB56-5005F5FB7B08}" srcOrd="1" destOrd="0" presId="urn:microsoft.com/office/officeart/2009/3/layout/HorizontalOrganizationChart"/>
    <dgm:cxn modelId="{3084D12E-5649-2543-8457-638794C7553B}" type="presParOf" srcId="{31E814C1-FFDD-BA48-BF9D-F3C8FF892503}" destId="{B22D4294-1D49-E046-9CF9-7B480D0762E6}" srcOrd="1" destOrd="0" presId="urn:microsoft.com/office/officeart/2009/3/layout/HorizontalOrganizationChart"/>
    <dgm:cxn modelId="{D64C5C63-6E18-A644-B9E9-3C3D15E5E013}" type="presParOf" srcId="{31E814C1-FFDD-BA48-BF9D-F3C8FF892503}" destId="{E1D0C206-488D-6348-BEA7-1FE8B1679EF7}" srcOrd="2" destOrd="0" presId="urn:microsoft.com/office/officeart/2009/3/layout/HorizontalOrganizationChart"/>
    <dgm:cxn modelId="{81CD7C27-1D7E-3643-908D-6BD3E5EE78B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人力资源的概念及特征</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人力资源管理的内容</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人力资源管理的基本原则</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6570AE1-B96D-E64C-9263-012957952D00}" type="presOf" srcId="{3FA44A42-E0AE-412C-8071-9A37D30DD567}" destId="{CBD704CC-8D6F-4C39-AFA6-3825EE74A965}" srcOrd="1" destOrd="0" presId="urn:microsoft.com/office/officeart/2009/3/layout/HorizontalOrganizationChart"/>
    <dgm:cxn modelId="{80C5AABF-37BA-7F42-8D7B-10534D641931}" type="presOf" srcId="{87585F0D-6A81-F747-99EB-D14B33EBB618}" destId="{A73C4A40-2D47-BF42-9EF8-B3BEE9451F45}" srcOrd="0" destOrd="0" presId="urn:microsoft.com/office/officeart/2009/3/layout/HorizontalOrganizationChart"/>
    <dgm:cxn modelId="{0995F3B4-632C-FE48-99AE-0C01A3080DE1}" type="presOf" srcId="{9AC2E227-803C-4016-BF2C-9291B6CAA290}" destId="{2A2AFDF2-2568-44F8-842C-3BFD70D9F2B1}" srcOrd="0" destOrd="0" presId="urn:microsoft.com/office/officeart/2009/3/layout/HorizontalOrganizationChart"/>
    <dgm:cxn modelId="{79866957-1515-E640-BCBB-A2E092CEA6CA}"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78B2359-E618-4745-AD4E-0E6D295691D2}" type="presOf" srcId="{7638F483-EC40-4669-A117-0C6040B4A66B}" destId="{86A07B8D-FF15-4EFF-8681-05A46BF1E797}" srcOrd="0" destOrd="0" presId="urn:microsoft.com/office/officeart/2009/3/layout/HorizontalOrganizationChart"/>
    <dgm:cxn modelId="{B20728C8-D681-3342-97DF-771EE3EA0B11}"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1224F0E-A748-D149-B09D-B647106A4853}"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998AA83-D45C-9345-AE17-4F882B261989}" type="presOf" srcId="{E2369F6E-DA59-4F6E-BD69-6CAA013A82BE}" destId="{CD82D2C2-9EF5-4CA0-9CEE-9265A38A1F4A}" srcOrd="0" destOrd="0" presId="urn:microsoft.com/office/officeart/2009/3/layout/HorizontalOrganizationChart"/>
    <dgm:cxn modelId="{25ABEF51-7617-6B42-ABC7-E40545BFF5D6}" type="presOf" srcId="{87585F0D-6A81-F747-99EB-D14B33EBB618}" destId="{BCDD8BD9-F9D2-4C44-AB56-5005F5FB7B08}" srcOrd="1" destOrd="0" presId="urn:microsoft.com/office/officeart/2009/3/layout/HorizontalOrganizationChart"/>
    <dgm:cxn modelId="{B38A5AEC-02A4-FE42-BB36-4D518E59EB47}" type="presOf" srcId="{18A5DCF8-381A-9740-A1DC-D1A5033A3647}" destId="{B94BF64B-9716-424E-A851-42E8E7B2B9A7}" srcOrd="0" destOrd="0" presId="urn:microsoft.com/office/officeart/2009/3/layout/HorizontalOrganizationChart"/>
    <dgm:cxn modelId="{29B3C7B0-D37F-2242-8424-8869314F8111}" type="presOf" srcId="{57E64457-75B6-40DF-86BF-80888D7FBBC5}" destId="{72A5A8A1-C34D-4CC9-B014-4EDC4C60B5CB}" srcOrd="0" destOrd="0" presId="urn:microsoft.com/office/officeart/2009/3/layout/HorizontalOrganizationChart"/>
    <dgm:cxn modelId="{00753BA3-BA49-9C48-A102-651167704697}"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6DC87CAE-5983-E84B-B78E-BAA2841357C1}" type="presParOf" srcId="{18DB143D-9E27-4E02-AFA5-F665953CBC10}" destId="{07E01157-B979-4F6B-B892-75DB2A2B8B0F}" srcOrd="0" destOrd="0" presId="urn:microsoft.com/office/officeart/2009/3/layout/HorizontalOrganizationChart"/>
    <dgm:cxn modelId="{F9C972D0-22E8-424F-8ACB-A578E4ABBA3B}" type="presParOf" srcId="{07E01157-B979-4F6B-B892-75DB2A2B8B0F}" destId="{F686C23F-604E-4653-B2CB-27DBB6BED631}" srcOrd="0" destOrd="0" presId="urn:microsoft.com/office/officeart/2009/3/layout/HorizontalOrganizationChart"/>
    <dgm:cxn modelId="{37DC1194-3237-F846-8C28-32961C57CF29}" type="presParOf" srcId="{F686C23F-604E-4653-B2CB-27DBB6BED631}" destId="{2A2AFDF2-2568-44F8-842C-3BFD70D9F2B1}" srcOrd="0" destOrd="0" presId="urn:microsoft.com/office/officeart/2009/3/layout/HorizontalOrganizationChart"/>
    <dgm:cxn modelId="{D8631F9F-A3A8-3142-B42B-C42F76AF3EA5}" type="presParOf" srcId="{F686C23F-604E-4653-B2CB-27DBB6BED631}" destId="{9CD41DA5-A8A9-4189-B933-DCF665F7DF2D}" srcOrd="1" destOrd="0" presId="urn:microsoft.com/office/officeart/2009/3/layout/HorizontalOrganizationChart"/>
    <dgm:cxn modelId="{8199E8B1-FF6A-524E-8124-511FCF9F3E62}" type="presParOf" srcId="{07E01157-B979-4F6B-B892-75DB2A2B8B0F}" destId="{96876921-77F4-4E08-9148-E99125692808}" srcOrd="1" destOrd="0" presId="urn:microsoft.com/office/officeart/2009/3/layout/HorizontalOrganizationChart"/>
    <dgm:cxn modelId="{74A2FF82-4B87-2146-89D9-9DE069D75317}" type="presParOf" srcId="{96876921-77F4-4E08-9148-E99125692808}" destId="{CD82D2C2-9EF5-4CA0-9CEE-9265A38A1F4A}" srcOrd="0" destOrd="0" presId="urn:microsoft.com/office/officeart/2009/3/layout/HorizontalOrganizationChart"/>
    <dgm:cxn modelId="{A9506B3A-9461-1047-8F2D-9D8152FA0CBC}" type="presParOf" srcId="{96876921-77F4-4E08-9148-E99125692808}" destId="{9441C830-A66B-4AFB-9252-8069549D4F0A}" srcOrd="1" destOrd="0" presId="urn:microsoft.com/office/officeart/2009/3/layout/HorizontalOrganizationChart"/>
    <dgm:cxn modelId="{486B6E65-F406-6442-B17A-D41D42B9329D}" type="presParOf" srcId="{9441C830-A66B-4AFB-9252-8069549D4F0A}" destId="{FEAC7974-4462-4948-9F19-4D53C38CC88A}" srcOrd="0" destOrd="0" presId="urn:microsoft.com/office/officeart/2009/3/layout/HorizontalOrganizationChart"/>
    <dgm:cxn modelId="{7BC20ED0-9135-9D41-B256-221C5C01BDF6}" type="presParOf" srcId="{FEAC7974-4462-4948-9F19-4D53C38CC88A}" destId="{22C8BBC7-02FA-4EF0-899A-834C1FEE39E3}" srcOrd="0" destOrd="0" presId="urn:microsoft.com/office/officeart/2009/3/layout/HorizontalOrganizationChart"/>
    <dgm:cxn modelId="{FFA391A8-B912-AD46-9D33-3F3D4C862B16}" type="presParOf" srcId="{FEAC7974-4462-4948-9F19-4D53C38CC88A}" destId="{CBD704CC-8D6F-4C39-AFA6-3825EE74A965}" srcOrd="1" destOrd="0" presId="urn:microsoft.com/office/officeart/2009/3/layout/HorizontalOrganizationChart"/>
    <dgm:cxn modelId="{8A3DB3A0-968C-7545-89B2-77C37B9044CF}" type="presParOf" srcId="{9441C830-A66B-4AFB-9252-8069549D4F0A}" destId="{C4FE27A9-6818-468D-8F72-5DEAE64958BC}" srcOrd="1" destOrd="0" presId="urn:microsoft.com/office/officeart/2009/3/layout/HorizontalOrganizationChart"/>
    <dgm:cxn modelId="{FBA41990-3815-8E47-8028-67DD3F0B90AF}" type="presParOf" srcId="{9441C830-A66B-4AFB-9252-8069549D4F0A}" destId="{B9E24DCA-DEF6-41DD-8228-40542DF88903}" srcOrd="2" destOrd="0" presId="urn:microsoft.com/office/officeart/2009/3/layout/HorizontalOrganizationChart"/>
    <dgm:cxn modelId="{4EFFE0EA-C945-9347-99A4-6464415387C0}" type="presParOf" srcId="{96876921-77F4-4E08-9148-E99125692808}" destId="{72A5A8A1-C34D-4CC9-B014-4EDC4C60B5CB}" srcOrd="2" destOrd="0" presId="urn:microsoft.com/office/officeart/2009/3/layout/HorizontalOrganizationChart"/>
    <dgm:cxn modelId="{BCECAF7E-B1D8-CD42-A13B-13DA05B3A192}" type="presParOf" srcId="{96876921-77F4-4E08-9148-E99125692808}" destId="{99464D45-2B22-432F-8F6C-3394CEC310A7}" srcOrd="3" destOrd="0" presId="urn:microsoft.com/office/officeart/2009/3/layout/HorizontalOrganizationChart"/>
    <dgm:cxn modelId="{21B23AF1-CD02-8942-8F79-38C4857645D4}" type="presParOf" srcId="{99464D45-2B22-432F-8F6C-3394CEC310A7}" destId="{7EEFA05D-0146-474D-BB41-35A44BBAC0EB}" srcOrd="0" destOrd="0" presId="urn:microsoft.com/office/officeart/2009/3/layout/HorizontalOrganizationChart"/>
    <dgm:cxn modelId="{FDA405CB-1435-1F41-A411-1874180A2712}" type="presParOf" srcId="{7EEFA05D-0146-474D-BB41-35A44BBAC0EB}" destId="{86A07B8D-FF15-4EFF-8681-05A46BF1E797}" srcOrd="0" destOrd="0" presId="urn:microsoft.com/office/officeart/2009/3/layout/HorizontalOrganizationChart"/>
    <dgm:cxn modelId="{06590F77-604C-034F-B8D5-06EE7C892A5D}" type="presParOf" srcId="{7EEFA05D-0146-474D-BB41-35A44BBAC0EB}" destId="{A4529214-DB2D-4B21-8831-F60F2A376559}" srcOrd="1" destOrd="0" presId="urn:microsoft.com/office/officeart/2009/3/layout/HorizontalOrganizationChart"/>
    <dgm:cxn modelId="{0FCC7DEC-F678-DF48-9069-2B32B7D9A2AE}" type="presParOf" srcId="{99464D45-2B22-432F-8F6C-3394CEC310A7}" destId="{4C9D6515-EA4F-4DBF-A8FE-0711C70136B1}" srcOrd="1" destOrd="0" presId="urn:microsoft.com/office/officeart/2009/3/layout/HorizontalOrganizationChart"/>
    <dgm:cxn modelId="{39D40134-0833-E546-B598-C320C46558C7}" type="presParOf" srcId="{99464D45-2B22-432F-8F6C-3394CEC310A7}" destId="{686779DB-34D3-4F60-84B6-A35826FF3C2A}" srcOrd="2" destOrd="0" presId="urn:microsoft.com/office/officeart/2009/3/layout/HorizontalOrganizationChart"/>
    <dgm:cxn modelId="{24555CB6-1D1A-6845-8F77-697C92DE7092}" type="presParOf" srcId="{96876921-77F4-4E08-9148-E99125692808}" destId="{B94BF64B-9716-424E-A851-42E8E7B2B9A7}" srcOrd="4" destOrd="0" presId="urn:microsoft.com/office/officeart/2009/3/layout/HorizontalOrganizationChart"/>
    <dgm:cxn modelId="{688987F4-5668-B743-8E21-C5ED043D679E}" type="presParOf" srcId="{96876921-77F4-4E08-9148-E99125692808}" destId="{31E814C1-FFDD-BA48-BF9D-F3C8FF892503}" srcOrd="5" destOrd="0" presId="urn:microsoft.com/office/officeart/2009/3/layout/HorizontalOrganizationChart"/>
    <dgm:cxn modelId="{CBC2B128-8CE1-1E44-B103-26582458D77A}" type="presParOf" srcId="{31E814C1-FFDD-BA48-BF9D-F3C8FF892503}" destId="{1780440E-D92A-B040-A710-F8D875101E05}" srcOrd="0" destOrd="0" presId="urn:microsoft.com/office/officeart/2009/3/layout/HorizontalOrganizationChart"/>
    <dgm:cxn modelId="{6F638006-95C0-B04E-B9AD-E545A35EF144}" type="presParOf" srcId="{1780440E-D92A-B040-A710-F8D875101E05}" destId="{A73C4A40-2D47-BF42-9EF8-B3BEE9451F45}" srcOrd="0" destOrd="0" presId="urn:microsoft.com/office/officeart/2009/3/layout/HorizontalOrganizationChart"/>
    <dgm:cxn modelId="{E9E1DAA9-075C-8443-92D9-5A4A2190A581}" type="presParOf" srcId="{1780440E-D92A-B040-A710-F8D875101E05}" destId="{BCDD8BD9-F9D2-4C44-AB56-5005F5FB7B08}" srcOrd="1" destOrd="0" presId="urn:microsoft.com/office/officeart/2009/3/layout/HorizontalOrganizationChart"/>
    <dgm:cxn modelId="{8B2A55BB-53D4-D545-8174-7F6C0E89AC8B}" type="presParOf" srcId="{31E814C1-FFDD-BA48-BF9D-F3C8FF892503}" destId="{B22D4294-1D49-E046-9CF9-7B480D0762E6}" srcOrd="1" destOrd="0" presId="urn:microsoft.com/office/officeart/2009/3/layout/HorizontalOrganizationChart"/>
    <dgm:cxn modelId="{9C1AE553-6E98-D648-823D-2A9A85D12FAF}" type="presParOf" srcId="{31E814C1-FFDD-BA48-BF9D-F3C8FF892503}" destId="{E1D0C206-488D-6348-BEA7-1FE8B1679EF7}" srcOrd="2" destOrd="0" presId="urn:microsoft.com/office/officeart/2009/3/layout/HorizontalOrganizationChart"/>
    <dgm:cxn modelId="{000D24A9-0EF5-E44F-9F04-F846D281555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EB07159-7B92-4F36-A4F5-E73A184D02F3}" type="doc">
      <dgm:prSet loTypeId="urn:microsoft.com/office/officeart/2005/8/layout/venn3#4" loCatId="relationship" qsTypeId="urn:microsoft.com/office/officeart/2005/8/quickstyle/simple1#37" qsCatId="simple" csTypeId="urn:microsoft.com/office/officeart/2005/8/colors/accent2_2#31" csCatId="accent2" phldr="1"/>
      <dgm:spPr/>
      <dgm:t>
        <a:bodyPr/>
        <a:lstStyle/>
        <a:p>
          <a:endParaRPr lang="zh-CN" altLang="en-US"/>
        </a:p>
      </dgm:t>
    </dgm:pt>
    <dgm:pt modelId="{1510DFFD-AAE7-4BA3-B699-65E27116C3A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双重性</a:t>
          </a:r>
          <a:endParaRPr lang="zh-CN" altLang="en-US" sz="2000" dirty="0">
            <a:latin typeface="手札体-简粗体" panose="03000700000000000000" pitchFamily="66" charset="-122"/>
            <a:ea typeface="手札体-简粗体" panose="03000700000000000000" pitchFamily="66" charset="-122"/>
          </a:endParaRPr>
        </a:p>
      </dgm:t>
    </dgm:pt>
    <dgm:pt modelId="{DDC87D08-9D64-4A04-941D-5B7A13B2F0A2}" type="parTrans" cxnId="{C2B12FDF-1AEF-49B1-8E7C-80E38CD7BF4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8FF4192-E286-4897-9B5F-98951BB66849}" type="sibTrans" cxnId="{C2B12FDF-1AEF-49B1-8E7C-80E38CD7BF4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D9AB17D-7BDF-433A-A143-17AA6701E13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再生性</a:t>
          </a:r>
          <a:endParaRPr lang="zh-CN" altLang="en-US" sz="2000" dirty="0">
            <a:latin typeface="手札体-简粗体" panose="03000700000000000000" pitchFamily="66" charset="-122"/>
            <a:ea typeface="手札体-简粗体" panose="03000700000000000000" pitchFamily="66" charset="-122"/>
          </a:endParaRPr>
        </a:p>
      </dgm:t>
    </dgm:pt>
    <dgm:pt modelId="{8211EFC4-D59A-48D3-BADE-9C2E202D3C68}" type="parTrans" cxnId="{B7BD0750-51B0-4431-80DE-809E768EA6E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B461F68-83A4-4B12-970F-CC88635CA054}" type="sibTrans" cxnId="{B7BD0750-51B0-4431-80DE-809E768EA6E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365AACA-0E2F-4357-BEAE-AAA8641BADF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时效性</a:t>
          </a:r>
          <a:endParaRPr lang="zh-CN" altLang="en-US" sz="2000" dirty="0">
            <a:latin typeface="手札体-简粗体" panose="03000700000000000000" pitchFamily="66" charset="-122"/>
            <a:ea typeface="手札体-简粗体" panose="03000700000000000000" pitchFamily="66" charset="-122"/>
          </a:endParaRPr>
        </a:p>
      </dgm:t>
    </dgm:pt>
    <dgm:pt modelId="{BCF11241-1515-4659-B9EE-EFBCE16FCE2D}" type="parTrans" cxnId="{1C773121-5447-4287-A98C-B660AF2E4B1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A4D991-D803-4F61-ACDA-177C9252D0B8}" type="sibTrans" cxnId="{1C773121-5447-4287-A98C-B660AF2E4B1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664995C-9F77-44C4-B4AF-C4F095D58E2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能动性</a:t>
          </a:r>
          <a:endParaRPr lang="zh-CN" altLang="en-US" sz="2000" dirty="0">
            <a:latin typeface="手札体-简粗体" panose="03000700000000000000" pitchFamily="66" charset="-122"/>
            <a:ea typeface="手札体-简粗体" panose="03000700000000000000" pitchFamily="66" charset="-122"/>
          </a:endParaRPr>
        </a:p>
      </dgm:t>
    </dgm:pt>
    <dgm:pt modelId="{D91B2D09-13EB-4AF8-8948-D45E042FA805}" type="parTrans" cxnId="{86CA32E4-11ED-4713-9408-1304684FE4A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5037C47-2951-46A0-B37E-A93ECD99B3F7}" type="sibTrans" cxnId="{86CA32E4-11ED-4713-9408-1304684FE4A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40074B9-AECE-4962-84DF-8E9E414E0F4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社会性</a:t>
          </a:r>
          <a:endParaRPr lang="zh-CN" altLang="en-US" sz="2000" dirty="0">
            <a:latin typeface="手札体-简粗体" panose="03000700000000000000" pitchFamily="66" charset="-122"/>
            <a:ea typeface="手札体-简粗体" panose="03000700000000000000" pitchFamily="66" charset="-122"/>
          </a:endParaRPr>
        </a:p>
      </dgm:t>
    </dgm:pt>
    <dgm:pt modelId="{8C4F3600-ED19-45CA-B0D2-B946ED0A0CAB}" type="parTrans" cxnId="{3F68141F-2C6E-4885-B0DB-644360FC21D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067D2D6-46E8-440F-A6A9-90D49AEAFD85}" type="sibTrans" cxnId="{3F68141F-2C6E-4885-B0DB-644360FC21D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D2F5F00-B61F-4A07-8270-434F522FF5E6}" type="pres">
      <dgm:prSet presAssocID="{3EB07159-7B92-4F36-A4F5-E73A184D02F3}" presName="Name0" presStyleCnt="0">
        <dgm:presLayoutVars>
          <dgm:dir/>
          <dgm:resizeHandles val="exact"/>
        </dgm:presLayoutVars>
      </dgm:prSet>
      <dgm:spPr/>
      <dgm:t>
        <a:bodyPr/>
        <a:lstStyle/>
        <a:p>
          <a:endParaRPr lang="zh-CN" altLang="en-US"/>
        </a:p>
      </dgm:t>
    </dgm:pt>
    <dgm:pt modelId="{ECFFA067-ED15-44A0-995B-3E2AD3B9ECBE}" type="pres">
      <dgm:prSet presAssocID="{1510DFFD-AAE7-4BA3-B699-65E27116C3AF}" presName="Name5" presStyleLbl="vennNode1" presStyleIdx="0" presStyleCnt="5">
        <dgm:presLayoutVars>
          <dgm:bulletEnabled val="1"/>
        </dgm:presLayoutVars>
      </dgm:prSet>
      <dgm:spPr/>
      <dgm:t>
        <a:bodyPr/>
        <a:lstStyle/>
        <a:p>
          <a:endParaRPr lang="zh-CN" altLang="en-US"/>
        </a:p>
      </dgm:t>
    </dgm:pt>
    <dgm:pt modelId="{E4DC3BDD-A270-4A9B-9F06-AF98BECBF9E0}" type="pres">
      <dgm:prSet presAssocID="{48FF4192-E286-4897-9B5F-98951BB66849}" presName="space" presStyleCnt="0"/>
      <dgm:spPr/>
    </dgm:pt>
    <dgm:pt modelId="{BB7618AD-1B30-4674-A84C-C116C78B2707}" type="pres">
      <dgm:prSet presAssocID="{AD9AB17D-7BDF-433A-A143-17AA6701E130}" presName="Name5" presStyleLbl="vennNode1" presStyleIdx="1" presStyleCnt="5">
        <dgm:presLayoutVars>
          <dgm:bulletEnabled val="1"/>
        </dgm:presLayoutVars>
      </dgm:prSet>
      <dgm:spPr/>
      <dgm:t>
        <a:bodyPr/>
        <a:lstStyle/>
        <a:p>
          <a:endParaRPr lang="zh-CN" altLang="en-US"/>
        </a:p>
      </dgm:t>
    </dgm:pt>
    <dgm:pt modelId="{046587E1-0BAA-40EC-8B0F-F435F73EEF98}" type="pres">
      <dgm:prSet presAssocID="{AB461F68-83A4-4B12-970F-CC88635CA054}" presName="space" presStyleCnt="0"/>
      <dgm:spPr/>
    </dgm:pt>
    <dgm:pt modelId="{8CBF2A4F-B85C-4D0E-B201-3017CCAE3DAF}" type="pres">
      <dgm:prSet presAssocID="{2365AACA-0E2F-4357-BEAE-AAA8641BADF4}" presName="Name5" presStyleLbl="vennNode1" presStyleIdx="2" presStyleCnt="5">
        <dgm:presLayoutVars>
          <dgm:bulletEnabled val="1"/>
        </dgm:presLayoutVars>
      </dgm:prSet>
      <dgm:spPr/>
      <dgm:t>
        <a:bodyPr/>
        <a:lstStyle/>
        <a:p>
          <a:endParaRPr lang="zh-CN" altLang="en-US"/>
        </a:p>
      </dgm:t>
    </dgm:pt>
    <dgm:pt modelId="{C12CA5B1-BF83-4D06-BC6A-FAE93D0A1467}" type="pres">
      <dgm:prSet presAssocID="{DAA4D991-D803-4F61-ACDA-177C9252D0B8}" presName="space" presStyleCnt="0"/>
      <dgm:spPr/>
    </dgm:pt>
    <dgm:pt modelId="{84F3D2E3-8F9F-453C-9942-BAC1CDBB6EBE}" type="pres">
      <dgm:prSet presAssocID="{2664995C-9F77-44C4-B4AF-C4F095D58E21}" presName="Name5" presStyleLbl="vennNode1" presStyleIdx="3" presStyleCnt="5">
        <dgm:presLayoutVars>
          <dgm:bulletEnabled val="1"/>
        </dgm:presLayoutVars>
      </dgm:prSet>
      <dgm:spPr/>
      <dgm:t>
        <a:bodyPr/>
        <a:lstStyle/>
        <a:p>
          <a:endParaRPr lang="zh-CN" altLang="en-US"/>
        </a:p>
      </dgm:t>
    </dgm:pt>
    <dgm:pt modelId="{AF8C1DAD-7A87-427F-BC72-27DDE65D27BF}" type="pres">
      <dgm:prSet presAssocID="{B5037C47-2951-46A0-B37E-A93ECD99B3F7}" presName="space" presStyleCnt="0"/>
      <dgm:spPr/>
    </dgm:pt>
    <dgm:pt modelId="{E2805E8D-54CD-4CD5-859E-FECA462216FE}" type="pres">
      <dgm:prSet presAssocID="{940074B9-AECE-4962-84DF-8E9E414E0F47}" presName="Name5" presStyleLbl="vennNode1" presStyleIdx="4" presStyleCnt="5">
        <dgm:presLayoutVars>
          <dgm:bulletEnabled val="1"/>
        </dgm:presLayoutVars>
      </dgm:prSet>
      <dgm:spPr/>
      <dgm:t>
        <a:bodyPr/>
        <a:lstStyle/>
        <a:p>
          <a:endParaRPr lang="zh-CN" altLang="en-US"/>
        </a:p>
      </dgm:t>
    </dgm:pt>
  </dgm:ptLst>
  <dgm:cxnLst>
    <dgm:cxn modelId="{E2AD3643-E108-4193-B647-AB5C22822CF4}" type="presOf" srcId="{2664995C-9F77-44C4-B4AF-C4F095D58E21}" destId="{84F3D2E3-8F9F-453C-9942-BAC1CDBB6EBE}" srcOrd="0" destOrd="0" presId="urn:microsoft.com/office/officeart/2005/8/layout/venn3#4"/>
    <dgm:cxn modelId="{2222FA55-1A2A-44A3-B462-677F52CA24D5}" type="presOf" srcId="{2365AACA-0E2F-4357-BEAE-AAA8641BADF4}" destId="{8CBF2A4F-B85C-4D0E-B201-3017CCAE3DAF}" srcOrd="0" destOrd="0" presId="urn:microsoft.com/office/officeart/2005/8/layout/venn3#4"/>
    <dgm:cxn modelId="{1C773121-5447-4287-A98C-B660AF2E4B14}" srcId="{3EB07159-7B92-4F36-A4F5-E73A184D02F3}" destId="{2365AACA-0E2F-4357-BEAE-AAA8641BADF4}" srcOrd="2" destOrd="0" parTransId="{BCF11241-1515-4659-B9EE-EFBCE16FCE2D}" sibTransId="{DAA4D991-D803-4F61-ACDA-177C9252D0B8}"/>
    <dgm:cxn modelId="{92D76B1F-6E75-44A0-9A5D-060EAB24D51F}" type="presOf" srcId="{940074B9-AECE-4962-84DF-8E9E414E0F47}" destId="{E2805E8D-54CD-4CD5-859E-FECA462216FE}" srcOrd="0" destOrd="0" presId="urn:microsoft.com/office/officeart/2005/8/layout/venn3#4"/>
    <dgm:cxn modelId="{B7BD0750-51B0-4431-80DE-809E768EA6E1}" srcId="{3EB07159-7B92-4F36-A4F5-E73A184D02F3}" destId="{AD9AB17D-7BDF-433A-A143-17AA6701E130}" srcOrd="1" destOrd="0" parTransId="{8211EFC4-D59A-48D3-BADE-9C2E202D3C68}" sibTransId="{AB461F68-83A4-4B12-970F-CC88635CA054}"/>
    <dgm:cxn modelId="{3F68141F-2C6E-4885-B0DB-644360FC21D5}" srcId="{3EB07159-7B92-4F36-A4F5-E73A184D02F3}" destId="{940074B9-AECE-4962-84DF-8E9E414E0F47}" srcOrd="4" destOrd="0" parTransId="{8C4F3600-ED19-45CA-B0D2-B946ED0A0CAB}" sibTransId="{2067D2D6-46E8-440F-A6A9-90D49AEAFD85}"/>
    <dgm:cxn modelId="{86CA32E4-11ED-4713-9408-1304684FE4AE}" srcId="{3EB07159-7B92-4F36-A4F5-E73A184D02F3}" destId="{2664995C-9F77-44C4-B4AF-C4F095D58E21}" srcOrd="3" destOrd="0" parTransId="{D91B2D09-13EB-4AF8-8948-D45E042FA805}" sibTransId="{B5037C47-2951-46A0-B37E-A93ECD99B3F7}"/>
    <dgm:cxn modelId="{34C74D88-881D-4DDF-81B4-6A4A2883A819}" type="presOf" srcId="{3EB07159-7B92-4F36-A4F5-E73A184D02F3}" destId="{DD2F5F00-B61F-4A07-8270-434F522FF5E6}" srcOrd="0" destOrd="0" presId="urn:microsoft.com/office/officeart/2005/8/layout/venn3#4"/>
    <dgm:cxn modelId="{1EA5C13F-DEC7-48C6-B680-5F2A7F539595}" type="presOf" srcId="{AD9AB17D-7BDF-433A-A143-17AA6701E130}" destId="{BB7618AD-1B30-4674-A84C-C116C78B2707}" srcOrd="0" destOrd="0" presId="urn:microsoft.com/office/officeart/2005/8/layout/venn3#4"/>
    <dgm:cxn modelId="{3D4A0BC8-16BE-449E-AD7C-04C3DFC6F92A}" type="presOf" srcId="{1510DFFD-AAE7-4BA3-B699-65E27116C3AF}" destId="{ECFFA067-ED15-44A0-995B-3E2AD3B9ECBE}" srcOrd="0" destOrd="0" presId="urn:microsoft.com/office/officeart/2005/8/layout/venn3#4"/>
    <dgm:cxn modelId="{C2B12FDF-1AEF-49B1-8E7C-80E38CD7BF46}" srcId="{3EB07159-7B92-4F36-A4F5-E73A184D02F3}" destId="{1510DFFD-AAE7-4BA3-B699-65E27116C3AF}" srcOrd="0" destOrd="0" parTransId="{DDC87D08-9D64-4A04-941D-5B7A13B2F0A2}" sibTransId="{48FF4192-E286-4897-9B5F-98951BB66849}"/>
    <dgm:cxn modelId="{E337057C-47EF-436D-910F-A7B07DB33F23}" type="presParOf" srcId="{DD2F5F00-B61F-4A07-8270-434F522FF5E6}" destId="{ECFFA067-ED15-44A0-995B-3E2AD3B9ECBE}" srcOrd="0" destOrd="0" presId="urn:microsoft.com/office/officeart/2005/8/layout/venn3#4"/>
    <dgm:cxn modelId="{80BD6221-FCD4-4A97-98CB-4602CB95FA0A}" type="presParOf" srcId="{DD2F5F00-B61F-4A07-8270-434F522FF5E6}" destId="{E4DC3BDD-A270-4A9B-9F06-AF98BECBF9E0}" srcOrd="1" destOrd="0" presId="urn:microsoft.com/office/officeart/2005/8/layout/venn3#4"/>
    <dgm:cxn modelId="{734EF2BF-5DA8-4172-B835-EA60B3565678}" type="presParOf" srcId="{DD2F5F00-B61F-4A07-8270-434F522FF5E6}" destId="{BB7618AD-1B30-4674-A84C-C116C78B2707}" srcOrd="2" destOrd="0" presId="urn:microsoft.com/office/officeart/2005/8/layout/venn3#4"/>
    <dgm:cxn modelId="{DB3D21F0-D64F-4F25-9B12-F881E6E82944}" type="presParOf" srcId="{DD2F5F00-B61F-4A07-8270-434F522FF5E6}" destId="{046587E1-0BAA-40EC-8B0F-F435F73EEF98}" srcOrd="3" destOrd="0" presId="urn:microsoft.com/office/officeart/2005/8/layout/venn3#4"/>
    <dgm:cxn modelId="{19811DBC-9F31-4423-B0B3-DF78EE0827F1}" type="presParOf" srcId="{DD2F5F00-B61F-4A07-8270-434F522FF5E6}" destId="{8CBF2A4F-B85C-4D0E-B201-3017CCAE3DAF}" srcOrd="4" destOrd="0" presId="urn:microsoft.com/office/officeart/2005/8/layout/venn3#4"/>
    <dgm:cxn modelId="{5C33FAF5-E7E2-4F39-8D9A-54179AF562DE}" type="presParOf" srcId="{DD2F5F00-B61F-4A07-8270-434F522FF5E6}" destId="{C12CA5B1-BF83-4D06-BC6A-FAE93D0A1467}" srcOrd="5" destOrd="0" presId="urn:microsoft.com/office/officeart/2005/8/layout/venn3#4"/>
    <dgm:cxn modelId="{B737B7E7-B5A3-488D-85B5-697CE81DB192}" type="presParOf" srcId="{DD2F5F00-B61F-4A07-8270-434F522FF5E6}" destId="{84F3D2E3-8F9F-453C-9942-BAC1CDBB6EBE}" srcOrd="6" destOrd="0" presId="urn:microsoft.com/office/officeart/2005/8/layout/venn3#4"/>
    <dgm:cxn modelId="{3580FB46-40A9-4B86-BB66-CA5AFB508811}" type="presParOf" srcId="{DD2F5F00-B61F-4A07-8270-434F522FF5E6}" destId="{AF8C1DAD-7A87-427F-BC72-27DDE65D27BF}" srcOrd="7" destOrd="0" presId="urn:microsoft.com/office/officeart/2005/8/layout/venn3#4"/>
    <dgm:cxn modelId="{E637A0C8-BBB3-4348-BE85-F937D2086E3B}" type="presParOf" srcId="{DD2F5F00-B61F-4A07-8270-434F522FF5E6}" destId="{E2805E8D-54CD-4CD5-859E-FECA462216FE}" srcOrd="8" destOrd="0" presId="urn:microsoft.com/office/officeart/2005/8/layout/venn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人力资源规划与工作分析</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人力资源规划的内容</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人力资源规划流程</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工作分析的概念及作用</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4827A958-F527-554E-96BC-E51810F6BCAC}">
      <dgm:prSet custT="1"/>
      <dgm:spPr/>
      <dgm:t>
        <a:bodyPr/>
        <a:lstStyle/>
        <a:p>
          <a:r>
            <a:rPr lang="zh-CN" altLang="en-US" sz="2000" b="1" dirty="0" smtClean="0">
              <a:latin typeface="SimHei" charset="-122"/>
              <a:ea typeface="SimHei" charset="-122"/>
              <a:cs typeface="SimHei" charset="-122"/>
            </a:rPr>
            <a:t>工作分析的流程</a:t>
          </a:r>
          <a:endParaRPr lang="zh-CN" altLang="en-US" sz="20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a:p>
      </dgm:t>
    </dgm:pt>
    <dgm:pt modelId="{A9EC14FE-7EBC-DA48-8397-4970C544332D}" type="sibTrans" cxnId="{F1F597BB-7515-5246-95EE-5C9F54D3F369}">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AC765591-B27D-3B4F-816A-A96E6EE635A0}"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EC33C0B-74BB-024F-8534-06138CAA7152}" type="presOf" srcId="{4827A958-F527-554E-96BC-E51810F6BCAC}" destId="{006A5A56-4BD3-9143-A7C8-AC1AEEB1B9B5}" srcOrd="0" destOrd="0" presId="urn:microsoft.com/office/officeart/2009/3/layout/HorizontalOrganizationChart"/>
    <dgm:cxn modelId="{86E3EED6-97EA-9A45-B736-A3CDE961E164}" type="presOf" srcId="{4827A958-F527-554E-96BC-E51810F6BCAC}" destId="{3F7B4CB7-5EF8-4547-8341-EF4315A9F589}" srcOrd="1" destOrd="0" presId="urn:microsoft.com/office/officeart/2009/3/layout/HorizontalOrganizationChart"/>
    <dgm:cxn modelId="{8DAD49FC-7377-594B-84B3-959125869D22}"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2274EEB4-07C6-6743-93DF-6090CF6E46A1}" type="presOf" srcId="{87585F0D-6A81-F747-99EB-D14B33EBB618}" destId="{BCDD8BD9-F9D2-4C44-AB56-5005F5FB7B08}" srcOrd="1" destOrd="0" presId="urn:microsoft.com/office/officeart/2009/3/layout/HorizontalOrganizationChart"/>
    <dgm:cxn modelId="{FF22B854-5788-CE40-BC83-855975B59A6B}" type="presOf" srcId="{E2369F6E-DA59-4F6E-BD69-6CAA013A82BE}" destId="{CD82D2C2-9EF5-4CA0-9CEE-9265A38A1F4A}" srcOrd="0" destOrd="0" presId="urn:microsoft.com/office/officeart/2009/3/layout/HorizontalOrganizationChart"/>
    <dgm:cxn modelId="{C94C9CB4-2373-2B4D-AE8F-3992991414C3}" type="presOf" srcId="{9AC2E227-803C-4016-BF2C-9291B6CAA290}" destId="{9CD41DA5-A8A9-4189-B933-DCF665F7DF2D}" srcOrd="1" destOrd="0" presId="urn:microsoft.com/office/officeart/2009/3/layout/HorizontalOrganizationChart"/>
    <dgm:cxn modelId="{2E65B58E-CD6F-0945-8109-5E3A6665859B}" type="presOf" srcId="{18A5DCF8-381A-9740-A1DC-D1A5033A3647}" destId="{B94BF64B-9716-424E-A851-42E8E7B2B9A7}" srcOrd="0" destOrd="0" presId="urn:microsoft.com/office/officeart/2009/3/layout/HorizontalOrganizationChart"/>
    <dgm:cxn modelId="{1D55DF9C-6DA2-954A-8E55-6646B5E96F8E}" type="presOf" srcId="{3FA44A42-E0AE-412C-8071-9A37D30DD567}" destId="{22C8BBC7-02FA-4EF0-899A-834C1FEE39E3}" srcOrd="0" destOrd="0" presId="urn:microsoft.com/office/officeart/2009/3/layout/HorizontalOrganizationChart"/>
    <dgm:cxn modelId="{46362578-516A-EE43-9C54-7F0DC4B4D091}" type="presOf" srcId="{909F6CD9-8F70-5141-8BD1-CAD7B6E1B75C}" destId="{27B3702F-8742-1640-BBEA-ADF4EA4A957C}" srcOrd="0" destOrd="0" presId="urn:microsoft.com/office/officeart/2009/3/layout/HorizontalOrganizationChart"/>
    <dgm:cxn modelId="{A2DC3EAC-86D3-374A-B36A-2D6F0C835CD2}" type="presOf" srcId="{9AC2E227-803C-4016-BF2C-9291B6CAA290}" destId="{2A2AFDF2-2568-44F8-842C-3BFD70D9F2B1}" srcOrd="0" destOrd="0" presId="urn:microsoft.com/office/officeart/2009/3/layout/HorizontalOrganizationChart"/>
    <dgm:cxn modelId="{176FE7A0-34A6-894D-9487-68F296E4DD2C}" type="presOf" srcId="{F05BBA42-D7AF-4BA0-8C3F-85B1FE28E48F}" destId="{18DB143D-9E27-4E02-AFA5-F665953CBC10}" srcOrd="0" destOrd="0" presId="urn:microsoft.com/office/officeart/2009/3/layout/HorizontalOrganizationChart"/>
    <dgm:cxn modelId="{B72CA67F-A025-1A4B-94E1-82EA337F82D3}"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B0B3734-15FE-734E-A28D-C78271DDCBE3}" type="presOf" srcId="{3FA44A42-E0AE-412C-8071-9A37D30DD567}" destId="{CBD704CC-8D6F-4C39-AFA6-3825EE74A965}" srcOrd="1" destOrd="0" presId="urn:microsoft.com/office/officeart/2009/3/layout/HorizontalOrganizationChart"/>
    <dgm:cxn modelId="{17DE28F7-68FD-9B4D-B9BD-3D094AC07014}"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FE23636-4C7A-D54F-83B1-53F65CE442BF}" type="presParOf" srcId="{18DB143D-9E27-4E02-AFA5-F665953CBC10}" destId="{07E01157-B979-4F6B-B892-75DB2A2B8B0F}" srcOrd="0" destOrd="0" presId="urn:microsoft.com/office/officeart/2009/3/layout/HorizontalOrganizationChart"/>
    <dgm:cxn modelId="{E60E46F4-A550-0B41-83E1-8C5A4DA2F327}" type="presParOf" srcId="{07E01157-B979-4F6B-B892-75DB2A2B8B0F}" destId="{F686C23F-604E-4653-B2CB-27DBB6BED631}" srcOrd="0" destOrd="0" presId="urn:microsoft.com/office/officeart/2009/3/layout/HorizontalOrganizationChart"/>
    <dgm:cxn modelId="{2FC12EF8-492C-0A4A-9C45-1979BBC88918}" type="presParOf" srcId="{F686C23F-604E-4653-B2CB-27DBB6BED631}" destId="{2A2AFDF2-2568-44F8-842C-3BFD70D9F2B1}" srcOrd="0" destOrd="0" presId="urn:microsoft.com/office/officeart/2009/3/layout/HorizontalOrganizationChart"/>
    <dgm:cxn modelId="{3CED10EE-499D-5A42-A1C6-6702BD5A76EC}" type="presParOf" srcId="{F686C23F-604E-4653-B2CB-27DBB6BED631}" destId="{9CD41DA5-A8A9-4189-B933-DCF665F7DF2D}" srcOrd="1" destOrd="0" presId="urn:microsoft.com/office/officeart/2009/3/layout/HorizontalOrganizationChart"/>
    <dgm:cxn modelId="{35254097-C728-BA4A-B7D3-A5640422F375}" type="presParOf" srcId="{07E01157-B979-4F6B-B892-75DB2A2B8B0F}" destId="{96876921-77F4-4E08-9148-E99125692808}" srcOrd="1" destOrd="0" presId="urn:microsoft.com/office/officeart/2009/3/layout/HorizontalOrganizationChart"/>
    <dgm:cxn modelId="{FAE1B409-31A7-2147-A9AB-3D3D8C288BFF}" type="presParOf" srcId="{96876921-77F4-4E08-9148-E99125692808}" destId="{CD82D2C2-9EF5-4CA0-9CEE-9265A38A1F4A}" srcOrd="0" destOrd="0" presId="urn:microsoft.com/office/officeart/2009/3/layout/HorizontalOrganizationChart"/>
    <dgm:cxn modelId="{5CB72EDB-CC03-1D4B-888E-86DCF206A785}" type="presParOf" srcId="{96876921-77F4-4E08-9148-E99125692808}" destId="{9441C830-A66B-4AFB-9252-8069549D4F0A}" srcOrd="1" destOrd="0" presId="urn:microsoft.com/office/officeart/2009/3/layout/HorizontalOrganizationChart"/>
    <dgm:cxn modelId="{6FC7D4AE-C007-7F4A-BDC6-510670A79043}" type="presParOf" srcId="{9441C830-A66B-4AFB-9252-8069549D4F0A}" destId="{FEAC7974-4462-4948-9F19-4D53C38CC88A}" srcOrd="0" destOrd="0" presId="urn:microsoft.com/office/officeart/2009/3/layout/HorizontalOrganizationChart"/>
    <dgm:cxn modelId="{39CB3C13-8B23-9F41-8325-D804D4BFC47A}" type="presParOf" srcId="{FEAC7974-4462-4948-9F19-4D53C38CC88A}" destId="{22C8BBC7-02FA-4EF0-899A-834C1FEE39E3}" srcOrd="0" destOrd="0" presId="urn:microsoft.com/office/officeart/2009/3/layout/HorizontalOrganizationChart"/>
    <dgm:cxn modelId="{45F0131F-2C0D-7E4E-8353-79CE23A63D54}" type="presParOf" srcId="{FEAC7974-4462-4948-9F19-4D53C38CC88A}" destId="{CBD704CC-8D6F-4C39-AFA6-3825EE74A965}" srcOrd="1" destOrd="0" presId="urn:microsoft.com/office/officeart/2009/3/layout/HorizontalOrganizationChart"/>
    <dgm:cxn modelId="{C4B2F63C-CAF3-B94F-B72C-FBB34EB5A230}" type="presParOf" srcId="{9441C830-A66B-4AFB-9252-8069549D4F0A}" destId="{C4FE27A9-6818-468D-8F72-5DEAE64958BC}" srcOrd="1" destOrd="0" presId="urn:microsoft.com/office/officeart/2009/3/layout/HorizontalOrganizationChart"/>
    <dgm:cxn modelId="{3776E0E7-5CD1-594A-B218-F4E75085F4FF}" type="presParOf" srcId="{9441C830-A66B-4AFB-9252-8069549D4F0A}" destId="{B9E24DCA-DEF6-41DD-8228-40542DF88903}" srcOrd="2" destOrd="0" presId="urn:microsoft.com/office/officeart/2009/3/layout/HorizontalOrganizationChart"/>
    <dgm:cxn modelId="{72E5B070-4C8E-434E-8405-965C6A92E248}" type="presParOf" srcId="{96876921-77F4-4E08-9148-E99125692808}" destId="{72A5A8A1-C34D-4CC9-B014-4EDC4C60B5CB}" srcOrd="2" destOrd="0" presId="urn:microsoft.com/office/officeart/2009/3/layout/HorizontalOrganizationChart"/>
    <dgm:cxn modelId="{8C73B6E4-080C-FD47-B984-2C54A0BB250D}" type="presParOf" srcId="{96876921-77F4-4E08-9148-E99125692808}" destId="{99464D45-2B22-432F-8F6C-3394CEC310A7}" srcOrd="3" destOrd="0" presId="urn:microsoft.com/office/officeart/2009/3/layout/HorizontalOrganizationChart"/>
    <dgm:cxn modelId="{6F7076B2-56A7-8D43-B0DC-757528871B43}" type="presParOf" srcId="{99464D45-2B22-432F-8F6C-3394CEC310A7}" destId="{7EEFA05D-0146-474D-BB41-35A44BBAC0EB}" srcOrd="0" destOrd="0" presId="urn:microsoft.com/office/officeart/2009/3/layout/HorizontalOrganizationChart"/>
    <dgm:cxn modelId="{4AE6607E-1BEE-9B4B-A2E7-E24D04A6472B}" type="presParOf" srcId="{7EEFA05D-0146-474D-BB41-35A44BBAC0EB}" destId="{86A07B8D-FF15-4EFF-8681-05A46BF1E797}" srcOrd="0" destOrd="0" presId="urn:microsoft.com/office/officeart/2009/3/layout/HorizontalOrganizationChart"/>
    <dgm:cxn modelId="{86D90DE2-F6BC-F249-A383-1919BC428754}" type="presParOf" srcId="{7EEFA05D-0146-474D-BB41-35A44BBAC0EB}" destId="{A4529214-DB2D-4B21-8831-F60F2A376559}" srcOrd="1" destOrd="0" presId="urn:microsoft.com/office/officeart/2009/3/layout/HorizontalOrganizationChart"/>
    <dgm:cxn modelId="{A89C8251-F215-0C4C-A9D2-B269B15AE0E2}" type="presParOf" srcId="{99464D45-2B22-432F-8F6C-3394CEC310A7}" destId="{4C9D6515-EA4F-4DBF-A8FE-0711C70136B1}" srcOrd="1" destOrd="0" presId="urn:microsoft.com/office/officeart/2009/3/layout/HorizontalOrganizationChart"/>
    <dgm:cxn modelId="{2561457D-5F7E-784B-B47A-066CFC590F67}" type="presParOf" srcId="{99464D45-2B22-432F-8F6C-3394CEC310A7}" destId="{686779DB-34D3-4F60-84B6-A35826FF3C2A}" srcOrd="2" destOrd="0" presId="urn:microsoft.com/office/officeart/2009/3/layout/HorizontalOrganizationChart"/>
    <dgm:cxn modelId="{25F1A860-497B-CE41-8A1B-A4A66345D1CD}" type="presParOf" srcId="{96876921-77F4-4E08-9148-E99125692808}" destId="{B94BF64B-9716-424E-A851-42E8E7B2B9A7}" srcOrd="4" destOrd="0" presId="urn:microsoft.com/office/officeart/2009/3/layout/HorizontalOrganizationChart"/>
    <dgm:cxn modelId="{FF7BFACF-056B-5547-B50E-D6A050FC442E}" type="presParOf" srcId="{96876921-77F4-4E08-9148-E99125692808}" destId="{31E814C1-FFDD-BA48-BF9D-F3C8FF892503}" srcOrd="5" destOrd="0" presId="urn:microsoft.com/office/officeart/2009/3/layout/HorizontalOrganizationChart"/>
    <dgm:cxn modelId="{D8BA6D19-6AB8-1249-B47A-483F7E532556}" type="presParOf" srcId="{31E814C1-FFDD-BA48-BF9D-F3C8FF892503}" destId="{1780440E-D92A-B040-A710-F8D875101E05}" srcOrd="0" destOrd="0" presId="urn:microsoft.com/office/officeart/2009/3/layout/HorizontalOrganizationChart"/>
    <dgm:cxn modelId="{F855B472-FA17-A444-90AD-7BFDC79EE694}" type="presParOf" srcId="{1780440E-D92A-B040-A710-F8D875101E05}" destId="{A73C4A40-2D47-BF42-9EF8-B3BEE9451F45}" srcOrd="0" destOrd="0" presId="urn:microsoft.com/office/officeart/2009/3/layout/HorizontalOrganizationChart"/>
    <dgm:cxn modelId="{93BD9B99-D747-6E42-8A7D-1E1E2E6C79A6}" type="presParOf" srcId="{1780440E-D92A-B040-A710-F8D875101E05}" destId="{BCDD8BD9-F9D2-4C44-AB56-5005F5FB7B08}" srcOrd="1" destOrd="0" presId="urn:microsoft.com/office/officeart/2009/3/layout/HorizontalOrganizationChart"/>
    <dgm:cxn modelId="{7F565999-491D-B84B-95EC-459BC26900C1}" type="presParOf" srcId="{31E814C1-FFDD-BA48-BF9D-F3C8FF892503}" destId="{B22D4294-1D49-E046-9CF9-7B480D0762E6}" srcOrd="1" destOrd="0" presId="urn:microsoft.com/office/officeart/2009/3/layout/HorizontalOrganizationChart"/>
    <dgm:cxn modelId="{ABC29FCD-5947-2B4E-8D40-B2878940FD30}" type="presParOf" srcId="{31E814C1-FFDD-BA48-BF9D-F3C8FF892503}" destId="{E1D0C206-488D-6348-BEA7-1FE8B1679EF7}" srcOrd="2" destOrd="0" presId="urn:microsoft.com/office/officeart/2009/3/layout/HorizontalOrganizationChart"/>
    <dgm:cxn modelId="{8754D978-F654-FB4E-9CB8-87E623F6B34E}" type="presParOf" srcId="{96876921-77F4-4E08-9148-E99125692808}" destId="{27B3702F-8742-1640-BBEA-ADF4EA4A957C}" srcOrd="6" destOrd="0" presId="urn:microsoft.com/office/officeart/2009/3/layout/HorizontalOrganizationChart"/>
    <dgm:cxn modelId="{714ACD1B-40F8-0E4C-8343-A2F3B0CA3D0C}" type="presParOf" srcId="{96876921-77F4-4E08-9148-E99125692808}" destId="{640D63C4-8EE8-F74C-85E0-CD902B66BCD5}" srcOrd="7" destOrd="0" presId="urn:microsoft.com/office/officeart/2009/3/layout/HorizontalOrganizationChart"/>
    <dgm:cxn modelId="{B499AF10-194C-AD48-9FFF-AC1F5DF3B27F}" type="presParOf" srcId="{640D63C4-8EE8-F74C-85E0-CD902B66BCD5}" destId="{41B17C03-F767-FA40-94FD-171889AE409D}" srcOrd="0" destOrd="0" presId="urn:microsoft.com/office/officeart/2009/3/layout/HorizontalOrganizationChart"/>
    <dgm:cxn modelId="{82572CE1-510B-924D-96EC-CCD0EF3E2243}" type="presParOf" srcId="{41B17C03-F767-FA40-94FD-171889AE409D}" destId="{006A5A56-4BD3-9143-A7C8-AC1AEEB1B9B5}" srcOrd="0" destOrd="0" presId="urn:microsoft.com/office/officeart/2009/3/layout/HorizontalOrganizationChart"/>
    <dgm:cxn modelId="{3FDA1E70-DA77-5B4E-9D6E-E6D4C99CBA14}" type="presParOf" srcId="{41B17C03-F767-FA40-94FD-171889AE409D}" destId="{3F7B4CB7-5EF8-4547-8341-EF4315A9F589}" srcOrd="1" destOrd="0" presId="urn:microsoft.com/office/officeart/2009/3/layout/HorizontalOrganizationChart"/>
    <dgm:cxn modelId="{7B32BD11-982D-6E4B-9722-646F7802BCE9}" type="presParOf" srcId="{640D63C4-8EE8-F74C-85E0-CD902B66BCD5}" destId="{3BD0AB8D-A355-3246-A791-946987514EC5}" srcOrd="1" destOrd="0" presId="urn:microsoft.com/office/officeart/2009/3/layout/HorizontalOrganizationChart"/>
    <dgm:cxn modelId="{58CFCFBA-4CF2-2047-A7AB-EF564F3053E0}" type="presParOf" srcId="{640D63C4-8EE8-F74C-85E0-CD902B66BCD5}" destId="{CC768E7E-F118-BC41-9105-F7C4CA027074}" srcOrd="2" destOrd="0" presId="urn:microsoft.com/office/officeart/2009/3/layout/HorizontalOrganizationChart"/>
    <dgm:cxn modelId="{C6DFBE3B-23B6-3546-95E8-43918581685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1FEC1FD4-B1BA-A44F-AB48-21431C67E1B9}"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79AFC33-1580-3743-BEE6-82F24CC435F0}" type="presOf" srcId="{4827A958-F527-554E-96BC-E51810F6BCAC}" destId="{3F7B4CB7-5EF8-4547-8341-EF4315A9F589}" srcOrd="1" destOrd="0" presId="urn:microsoft.com/office/officeart/2009/3/layout/HorizontalOrganizationChart"/>
    <dgm:cxn modelId="{AF577225-B6A1-5447-888B-5FC48A145A6F}" type="presOf" srcId="{7638F483-EC40-4669-A117-0C6040B4A66B}" destId="{A4529214-DB2D-4B21-8831-F60F2A376559}" srcOrd="1" destOrd="0" presId="urn:microsoft.com/office/officeart/2009/3/layout/HorizontalOrganizationChart"/>
    <dgm:cxn modelId="{DDD0F644-F0ED-E44C-AB1B-32D121BF9200}" type="presOf" srcId="{909F6CD9-8F70-5141-8BD1-CAD7B6E1B75C}" destId="{27B3702F-8742-1640-BBEA-ADF4EA4A957C}"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63F9735C-3C6B-FF46-B643-23834213DCDF}" type="presOf" srcId="{3FA44A42-E0AE-412C-8071-9A37D30DD567}" destId="{22C8BBC7-02FA-4EF0-899A-834C1FEE39E3}" srcOrd="0" destOrd="0" presId="urn:microsoft.com/office/officeart/2009/3/layout/HorizontalOrganizationChart"/>
    <dgm:cxn modelId="{5C86DA25-4D7E-E748-A66E-3A044BA2EFCC}" type="presOf" srcId="{7638F483-EC40-4669-A117-0C6040B4A66B}" destId="{86A07B8D-FF15-4EFF-8681-05A46BF1E797}" srcOrd="0" destOrd="0" presId="urn:microsoft.com/office/officeart/2009/3/layout/HorizontalOrganizationChart"/>
    <dgm:cxn modelId="{6EF9C886-EA5C-8646-B237-75BDC4C0BF0A}" type="presOf" srcId="{87585F0D-6A81-F747-99EB-D14B33EBB618}" destId="{A73C4A40-2D47-BF42-9EF8-B3BEE9451F45}" srcOrd="0" destOrd="0" presId="urn:microsoft.com/office/officeart/2009/3/layout/HorizontalOrganizationChart"/>
    <dgm:cxn modelId="{D14A936E-4967-E443-B706-0970D0F5CF8A}" type="presOf" srcId="{57E64457-75B6-40DF-86BF-80888D7FBBC5}" destId="{72A5A8A1-C34D-4CC9-B014-4EDC4C60B5CB}" srcOrd="0" destOrd="0" presId="urn:microsoft.com/office/officeart/2009/3/layout/HorizontalOrganizationChart"/>
    <dgm:cxn modelId="{55374D92-BD5A-4A47-A07C-1304CA520245}" type="presOf" srcId="{9AC2E227-803C-4016-BF2C-9291B6CAA290}" destId="{9CD41DA5-A8A9-4189-B933-DCF665F7DF2D}" srcOrd="1" destOrd="0" presId="urn:microsoft.com/office/officeart/2009/3/layout/HorizontalOrganizationChart"/>
    <dgm:cxn modelId="{0F16876C-83E9-3746-9E5F-455CB491EDCE}" type="presOf" srcId="{9AC2E227-803C-4016-BF2C-9291B6CAA290}" destId="{2A2AFDF2-2568-44F8-842C-3BFD70D9F2B1}" srcOrd="0" destOrd="0" presId="urn:microsoft.com/office/officeart/2009/3/layout/HorizontalOrganizationChart"/>
    <dgm:cxn modelId="{994157D8-D5B1-D841-A738-DCD41DFBC89A}"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47D27A7-5F5B-3E4F-817C-9C9F606E23F4}" type="presOf" srcId="{E2369F6E-DA59-4F6E-BD69-6CAA013A82BE}" destId="{CD82D2C2-9EF5-4CA0-9CEE-9265A38A1F4A}" srcOrd="0" destOrd="0" presId="urn:microsoft.com/office/officeart/2009/3/layout/HorizontalOrganizationChart"/>
    <dgm:cxn modelId="{028ABE5A-14BF-704A-882D-FC362CC0EA34}" type="presOf" srcId="{87585F0D-6A81-F747-99EB-D14B33EBB618}" destId="{BCDD8BD9-F9D2-4C44-AB56-5005F5FB7B08}" srcOrd="1" destOrd="0" presId="urn:microsoft.com/office/officeart/2009/3/layout/HorizontalOrganizationChart"/>
    <dgm:cxn modelId="{854DCD3B-6B7C-774E-87EE-AF594D471FCB}" type="presOf" srcId="{F05BBA42-D7AF-4BA0-8C3F-85B1FE28E48F}" destId="{18DB143D-9E27-4E02-AFA5-F665953CBC10}" srcOrd="0" destOrd="0" presId="urn:microsoft.com/office/officeart/2009/3/layout/HorizontalOrganizationChart"/>
    <dgm:cxn modelId="{5559BA4A-286D-BE47-ACDD-DA6E237562C4}" type="presOf" srcId="{4827A958-F527-554E-96BC-E51810F6BCAC}" destId="{006A5A56-4BD3-9143-A7C8-AC1AEEB1B9B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66267FB-FEC1-CC46-8CD9-4C34284B37B5}" type="presParOf" srcId="{18DB143D-9E27-4E02-AFA5-F665953CBC10}" destId="{07E01157-B979-4F6B-B892-75DB2A2B8B0F}" srcOrd="0" destOrd="0" presId="urn:microsoft.com/office/officeart/2009/3/layout/HorizontalOrganizationChart"/>
    <dgm:cxn modelId="{3902E7B1-322A-5946-A92F-394EE3C85633}" type="presParOf" srcId="{07E01157-B979-4F6B-B892-75DB2A2B8B0F}" destId="{F686C23F-604E-4653-B2CB-27DBB6BED631}" srcOrd="0" destOrd="0" presId="urn:microsoft.com/office/officeart/2009/3/layout/HorizontalOrganizationChart"/>
    <dgm:cxn modelId="{4FF89452-F47B-8A42-93A6-144E78DCA271}" type="presParOf" srcId="{F686C23F-604E-4653-B2CB-27DBB6BED631}" destId="{2A2AFDF2-2568-44F8-842C-3BFD70D9F2B1}" srcOrd="0" destOrd="0" presId="urn:microsoft.com/office/officeart/2009/3/layout/HorizontalOrganizationChart"/>
    <dgm:cxn modelId="{013EC1EE-4428-3946-8070-310409E8CAB2}" type="presParOf" srcId="{F686C23F-604E-4653-B2CB-27DBB6BED631}" destId="{9CD41DA5-A8A9-4189-B933-DCF665F7DF2D}" srcOrd="1" destOrd="0" presId="urn:microsoft.com/office/officeart/2009/3/layout/HorizontalOrganizationChart"/>
    <dgm:cxn modelId="{D881C7E2-4A00-3D41-B011-38256206A27A}" type="presParOf" srcId="{07E01157-B979-4F6B-B892-75DB2A2B8B0F}" destId="{96876921-77F4-4E08-9148-E99125692808}" srcOrd="1" destOrd="0" presId="urn:microsoft.com/office/officeart/2009/3/layout/HorizontalOrganizationChart"/>
    <dgm:cxn modelId="{F021159E-EBFF-3548-ABD5-1BF3AC77F647}" type="presParOf" srcId="{96876921-77F4-4E08-9148-E99125692808}" destId="{CD82D2C2-9EF5-4CA0-9CEE-9265A38A1F4A}" srcOrd="0" destOrd="0" presId="urn:microsoft.com/office/officeart/2009/3/layout/HorizontalOrganizationChart"/>
    <dgm:cxn modelId="{400C6011-AFDD-154B-93AA-529C00755EC6}" type="presParOf" srcId="{96876921-77F4-4E08-9148-E99125692808}" destId="{9441C830-A66B-4AFB-9252-8069549D4F0A}" srcOrd="1" destOrd="0" presId="urn:microsoft.com/office/officeart/2009/3/layout/HorizontalOrganizationChart"/>
    <dgm:cxn modelId="{17C460DC-DD08-7F4F-A1C7-7B08FA6875AD}" type="presParOf" srcId="{9441C830-A66B-4AFB-9252-8069549D4F0A}" destId="{FEAC7974-4462-4948-9F19-4D53C38CC88A}" srcOrd="0" destOrd="0" presId="urn:microsoft.com/office/officeart/2009/3/layout/HorizontalOrganizationChart"/>
    <dgm:cxn modelId="{591B3B09-6E90-6042-A51D-A3116C2B6876}" type="presParOf" srcId="{FEAC7974-4462-4948-9F19-4D53C38CC88A}" destId="{22C8BBC7-02FA-4EF0-899A-834C1FEE39E3}" srcOrd="0" destOrd="0" presId="urn:microsoft.com/office/officeart/2009/3/layout/HorizontalOrganizationChart"/>
    <dgm:cxn modelId="{80361BC5-E478-8D43-973A-11C98FDC64E6}" type="presParOf" srcId="{FEAC7974-4462-4948-9F19-4D53C38CC88A}" destId="{CBD704CC-8D6F-4C39-AFA6-3825EE74A965}" srcOrd="1" destOrd="0" presId="urn:microsoft.com/office/officeart/2009/3/layout/HorizontalOrganizationChart"/>
    <dgm:cxn modelId="{77D31390-CB97-7F4A-926C-B6E37B68986F}" type="presParOf" srcId="{9441C830-A66B-4AFB-9252-8069549D4F0A}" destId="{C4FE27A9-6818-468D-8F72-5DEAE64958BC}" srcOrd="1" destOrd="0" presId="urn:microsoft.com/office/officeart/2009/3/layout/HorizontalOrganizationChart"/>
    <dgm:cxn modelId="{63D37BC9-187D-6949-A124-45D74863B262}" type="presParOf" srcId="{9441C830-A66B-4AFB-9252-8069549D4F0A}" destId="{B9E24DCA-DEF6-41DD-8228-40542DF88903}" srcOrd="2" destOrd="0" presId="urn:microsoft.com/office/officeart/2009/3/layout/HorizontalOrganizationChart"/>
    <dgm:cxn modelId="{19BFDD9B-FBC7-164C-83A2-6F9FB3CEF0A1}" type="presParOf" srcId="{96876921-77F4-4E08-9148-E99125692808}" destId="{72A5A8A1-C34D-4CC9-B014-4EDC4C60B5CB}" srcOrd="2" destOrd="0" presId="urn:microsoft.com/office/officeart/2009/3/layout/HorizontalOrganizationChart"/>
    <dgm:cxn modelId="{47896274-67F1-E546-B847-D3C2C47001E4}" type="presParOf" srcId="{96876921-77F4-4E08-9148-E99125692808}" destId="{99464D45-2B22-432F-8F6C-3394CEC310A7}" srcOrd="3" destOrd="0" presId="urn:microsoft.com/office/officeart/2009/3/layout/HorizontalOrganizationChart"/>
    <dgm:cxn modelId="{8EAC47C2-D7EB-7F44-A2B5-A792E884EEC0}" type="presParOf" srcId="{99464D45-2B22-432F-8F6C-3394CEC310A7}" destId="{7EEFA05D-0146-474D-BB41-35A44BBAC0EB}" srcOrd="0" destOrd="0" presId="urn:microsoft.com/office/officeart/2009/3/layout/HorizontalOrganizationChart"/>
    <dgm:cxn modelId="{93C88444-AA4D-9346-A109-CA36DDE53412}" type="presParOf" srcId="{7EEFA05D-0146-474D-BB41-35A44BBAC0EB}" destId="{86A07B8D-FF15-4EFF-8681-05A46BF1E797}" srcOrd="0" destOrd="0" presId="urn:microsoft.com/office/officeart/2009/3/layout/HorizontalOrganizationChart"/>
    <dgm:cxn modelId="{FD2D19F6-6B71-7540-93C0-B83C57C89B0C}" type="presParOf" srcId="{7EEFA05D-0146-474D-BB41-35A44BBAC0EB}" destId="{A4529214-DB2D-4B21-8831-F60F2A376559}" srcOrd="1" destOrd="0" presId="urn:microsoft.com/office/officeart/2009/3/layout/HorizontalOrganizationChart"/>
    <dgm:cxn modelId="{20616371-FE4E-9246-A276-B744FA2C807C}" type="presParOf" srcId="{99464D45-2B22-432F-8F6C-3394CEC310A7}" destId="{4C9D6515-EA4F-4DBF-A8FE-0711C70136B1}" srcOrd="1" destOrd="0" presId="urn:microsoft.com/office/officeart/2009/3/layout/HorizontalOrganizationChart"/>
    <dgm:cxn modelId="{377FA408-DFB0-7646-968B-743BD1C0151C}" type="presParOf" srcId="{99464D45-2B22-432F-8F6C-3394CEC310A7}" destId="{686779DB-34D3-4F60-84B6-A35826FF3C2A}" srcOrd="2" destOrd="0" presId="urn:microsoft.com/office/officeart/2009/3/layout/HorizontalOrganizationChart"/>
    <dgm:cxn modelId="{C7B9A3D9-24D5-9341-BEB0-B8FE0735D8B9}" type="presParOf" srcId="{96876921-77F4-4E08-9148-E99125692808}" destId="{B94BF64B-9716-424E-A851-42E8E7B2B9A7}" srcOrd="4" destOrd="0" presId="urn:microsoft.com/office/officeart/2009/3/layout/HorizontalOrganizationChart"/>
    <dgm:cxn modelId="{DDE9BD6B-52EA-774C-9C45-148A7DBA6856}" type="presParOf" srcId="{96876921-77F4-4E08-9148-E99125692808}" destId="{31E814C1-FFDD-BA48-BF9D-F3C8FF892503}" srcOrd="5" destOrd="0" presId="urn:microsoft.com/office/officeart/2009/3/layout/HorizontalOrganizationChart"/>
    <dgm:cxn modelId="{BCF2C405-B171-B540-8468-4CEB8AAD011F}" type="presParOf" srcId="{31E814C1-FFDD-BA48-BF9D-F3C8FF892503}" destId="{1780440E-D92A-B040-A710-F8D875101E05}" srcOrd="0" destOrd="0" presId="urn:microsoft.com/office/officeart/2009/3/layout/HorizontalOrganizationChart"/>
    <dgm:cxn modelId="{C4235346-3978-4049-84D5-6FC873230CE9}" type="presParOf" srcId="{1780440E-D92A-B040-A710-F8D875101E05}" destId="{A73C4A40-2D47-BF42-9EF8-B3BEE9451F45}" srcOrd="0" destOrd="0" presId="urn:microsoft.com/office/officeart/2009/3/layout/HorizontalOrganizationChart"/>
    <dgm:cxn modelId="{BC7B5C41-9D8C-2C44-9C1A-F138415B0B92}" type="presParOf" srcId="{1780440E-D92A-B040-A710-F8D875101E05}" destId="{BCDD8BD9-F9D2-4C44-AB56-5005F5FB7B08}" srcOrd="1" destOrd="0" presId="urn:microsoft.com/office/officeart/2009/3/layout/HorizontalOrganizationChart"/>
    <dgm:cxn modelId="{91177246-ECEC-9842-83DE-AB07A79A3879}" type="presParOf" srcId="{31E814C1-FFDD-BA48-BF9D-F3C8FF892503}" destId="{B22D4294-1D49-E046-9CF9-7B480D0762E6}" srcOrd="1" destOrd="0" presId="urn:microsoft.com/office/officeart/2009/3/layout/HorizontalOrganizationChart"/>
    <dgm:cxn modelId="{F6D02067-D3F5-F24A-A9E8-AF2F3BCDA392}" type="presParOf" srcId="{31E814C1-FFDD-BA48-BF9D-F3C8FF892503}" destId="{E1D0C206-488D-6348-BEA7-1FE8B1679EF7}" srcOrd="2" destOrd="0" presId="urn:microsoft.com/office/officeart/2009/3/layout/HorizontalOrganizationChart"/>
    <dgm:cxn modelId="{A75049B9-7759-7646-B741-13AD381FF521}" type="presParOf" srcId="{96876921-77F4-4E08-9148-E99125692808}" destId="{27B3702F-8742-1640-BBEA-ADF4EA4A957C}" srcOrd="6" destOrd="0" presId="urn:microsoft.com/office/officeart/2009/3/layout/HorizontalOrganizationChart"/>
    <dgm:cxn modelId="{458CFB56-C941-474E-8902-8D4B6DB434B2}" type="presParOf" srcId="{96876921-77F4-4E08-9148-E99125692808}" destId="{640D63C4-8EE8-F74C-85E0-CD902B66BCD5}" srcOrd="7" destOrd="0" presId="urn:microsoft.com/office/officeart/2009/3/layout/HorizontalOrganizationChart"/>
    <dgm:cxn modelId="{CE766833-4E9C-6945-B75F-00D4474250CE}" type="presParOf" srcId="{640D63C4-8EE8-F74C-85E0-CD902B66BCD5}" destId="{41B17C03-F767-FA40-94FD-171889AE409D}" srcOrd="0" destOrd="0" presId="urn:microsoft.com/office/officeart/2009/3/layout/HorizontalOrganizationChart"/>
    <dgm:cxn modelId="{1B3E6BBB-6AB2-8E46-A5EE-CBA47889F5E8}" type="presParOf" srcId="{41B17C03-F767-FA40-94FD-171889AE409D}" destId="{006A5A56-4BD3-9143-A7C8-AC1AEEB1B9B5}" srcOrd="0" destOrd="0" presId="urn:microsoft.com/office/officeart/2009/3/layout/HorizontalOrganizationChart"/>
    <dgm:cxn modelId="{129372CF-5E7F-EB46-9ED2-38501ED30ECC}" type="presParOf" srcId="{41B17C03-F767-FA40-94FD-171889AE409D}" destId="{3F7B4CB7-5EF8-4547-8341-EF4315A9F589}" srcOrd="1" destOrd="0" presId="urn:microsoft.com/office/officeart/2009/3/layout/HorizontalOrganizationChart"/>
    <dgm:cxn modelId="{94DDCC3A-F478-E84B-B16F-060F1E582033}" type="presParOf" srcId="{640D63C4-8EE8-F74C-85E0-CD902B66BCD5}" destId="{3BD0AB8D-A355-3246-A791-946987514EC5}" srcOrd="1" destOrd="0" presId="urn:microsoft.com/office/officeart/2009/3/layout/HorizontalOrganizationChart"/>
    <dgm:cxn modelId="{834C6D06-162B-F741-8B3D-BE65C28CCBBC}" type="presParOf" srcId="{640D63C4-8EE8-F74C-85E0-CD902B66BCD5}" destId="{CC768E7E-F118-BC41-9105-F7C4CA027074}" srcOrd="2" destOrd="0" presId="urn:microsoft.com/office/officeart/2009/3/layout/HorizontalOrganizationChart"/>
    <dgm:cxn modelId="{AB040FAC-1483-1044-B29F-F9FA7FD070B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E1D2AE45-072A-FB43-A403-CC6F54D01B5E}" type="presOf" srcId="{7638F483-EC40-4669-A117-0C6040B4A66B}" destId="{86A07B8D-FF15-4EFF-8681-05A46BF1E797}" srcOrd="0" destOrd="0" presId="urn:microsoft.com/office/officeart/2009/3/layout/HorizontalOrganizationChart"/>
    <dgm:cxn modelId="{93117829-E24F-2346-89EE-6D05A4DD6889}" type="presOf" srcId="{909F6CD9-8F70-5141-8BD1-CAD7B6E1B75C}" destId="{27B3702F-8742-1640-BBEA-ADF4EA4A957C}" srcOrd="0" destOrd="0" presId="urn:microsoft.com/office/officeart/2009/3/layout/HorizontalOrganizationChart"/>
    <dgm:cxn modelId="{34837F51-AF4D-FC48-8657-56D8FC6F748D}"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151E3E0-7186-D247-8E70-713F1A91D662}" type="presOf" srcId="{4827A958-F527-554E-96BC-E51810F6BCAC}" destId="{006A5A56-4BD3-9143-A7C8-AC1AEEB1B9B5}" srcOrd="0" destOrd="0" presId="urn:microsoft.com/office/officeart/2009/3/layout/HorizontalOrganizationChart"/>
    <dgm:cxn modelId="{39387638-9B31-7349-A7EA-06390B7055CF}" type="presOf" srcId="{F05BBA42-D7AF-4BA0-8C3F-85B1FE28E48F}" destId="{18DB143D-9E27-4E02-AFA5-F665953CBC10}" srcOrd="0" destOrd="0" presId="urn:microsoft.com/office/officeart/2009/3/layout/HorizontalOrganizationChart"/>
    <dgm:cxn modelId="{51D0673F-5A0B-4C4C-A1E2-4ED58A36A252}"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5287F58-52F8-2047-BBE0-B82DAC5AA110}" type="presOf" srcId="{87585F0D-6A81-F747-99EB-D14B33EBB618}" destId="{A73C4A40-2D47-BF42-9EF8-B3BEE9451F45}" srcOrd="0"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3F24E765-BD0C-CF41-8458-F05CC9849077}" type="presOf" srcId="{57E64457-75B6-40DF-86BF-80888D7FBBC5}" destId="{72A5A8A1-C34D-4CC9-B014-4EDC4C60B5CB}" srcOrd="0" destOrd="0" presId="urn:microsoft.com/office/officeart/2009/3/layout/HorizontalOrganizationChart"/>
    <dgm:cxn modelId="{4C606C7F-9F5F-B54F-8258-ADFC8B02FD99}" type="presOf" srcId="{18A5DCF8-381A-9740-A1DC-D1A5033A3647}" destId="{B94BF64B-9716-424E-A851-42E8E7B2B9A7}" srcOrd="0" destOrd="0" presId="urn:microsoft.com/office/officeart/2009/3/layout/HorizontalOrganizationChart"/>
    <dgm:cxn modelId="{675D87BB-6C56-AC4E-8641-DF8BCBDF709B}" type="presOf" srcId="{9AC2E227-803C-4016-BF2C-9291B6CAA290}" destId="{9CD41DA5-A8A9-4189-B933-DCF665F7DF2D}" srcOrd="1" destOrd="0" presId="urn:microsoft.com/office/officeart/2009/3/layout/HorizontalOrganizationChart"/>
    <dgm:cxn modelId="{81850185-93D3-4A48-B93A-D286811A4F0F}" type="presOf" srcId="{4827A958-F527-554E-96BC-E51810F6BCAC}" destId="{3F7B4CB7-5EF8-4547-8341-EF4315A9F589}" srcOrd="1" destOrd="0" presId="urn:microsoft.com/office/officeart/2009/3/layout/HorizontalOrganizationChart"/>
    <dgm:cxn modelId="{69A7196E-DB4C-4346-B779-56F83464AC0D}" type="presOf" srcId="{E2369F6E-DA59-4F6E-BD69-6CAA013A82BE}" destId="{CD82D2C2-9EF5-4CA0-9CEE-9265A38A1F4A}" srcOrd="0" destOrd="0" presId="urn:microsoft.com/office/officeart/2009/3/layout/HorizontalOrganizationChart"/>
    <dgm:cxn modelId="{B2EB99FC-7992-9742-A07F-939006AD1171}"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9529F79-3195-2D40-96E4-FEA05BF618AC}" type="presOf" srcId="{87585F0D-6A81-F747-99EB-D14B33EBB618}" destId="{BCDD8BD9-F9D2-4C44-AB56-5005F5FB7B08}" srcOrd="1" destOrd="0" presId="urn:microsoft.com/office/officeart/2009/3/layout/HorizontalOrganizationChart"/>
    <dgm:cxn modelId="{839D78AD-9B2B-7644-9343-B1F6623F9FB9}"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5AAE88-96C4-6041-ADC7-D3FA46B5B416}" type="presParOf" srcId="{18DB143D-9E27-4E02-AFA5-F665953CBC10}" destId="{07E01157-B979-4F6B-B892-75DB2A2B8B0F}" srcOrd="0" destOrd="0" presId="urn:microsoft.com/office/officeart/2009/3/layout/HorizontalOrganizationChart"/>
    <dgm:cxn modelId="{4EC31878-7CBE-034E-9653-003DCA183D4D}" type="presParOf" srcId="{07E01157-B979-4F6B-B892-75DB2A2B8B0F}" destId="{F686C23F-604E-4653-B2CB-27DBB6BED631}" srcOrd="0" destOrd="0" presId="urn:microsoft.com/office/officeart/2009/3/layout/HorizontalOrganizationChart"/>
    <dgm:cxn modelId="{78A2A359-09EB-F448-81D1-2850911C1E78}" type="presParOf" srcId="{F686C23F-604E-4653-B2CB-27DBB6BED631}" destId="{2A2AFDF2-2568-44F8-842C-3BFD70D9F2B1}" srcOrd="0" destOrd="0" presId="urn:microsoft.com/office/officeart/2009/3/layout/HorizontalOrganizationChart"/>
    <dgm:cxn modelId="{4B0217A0-857D-164E-9552-DCAB2199BABF}" type="presParOf" srcId="{F686C23F-604E-4653-B2CB-27DBB6BED631}" destId="{9CD41DA5-A8A9-4189-B933-DCF665F7DF2D}" srcOrd="1" destOrd="0" presId="urn:microsoft.com/office/officeart/2009/3/layout/HorizontalOrganizationChart"/>
    <dgm:cxn modelId="{B42651E7-CF1A-1D43-9DBA-488F6FFD268E}" type="presParOf" srcId="{07E01157-B979-4F6B-B892-75DB2A2B8B0F}" destId="{96876921-77F4-4E08-9148-E99125692808}" srcOrd="1" destOrd="0" presId="urn:microsoft.com/office/officeart/2009/3/layout/HorizontalOrganizationChart"/>
    <dgm:cxn modelId="{CC19E6A2-A684-CC46-B933-5A609E11BF5B}" type="presParOf" srcId="{96876921-77F4-4E08-9148-E99125692808}" destId="{CD82D2C2-9EF5-4CA0-9CEE-9265A38A1F4A}" srcOrd="0" destOrd="0" presId="urn:microsoft.com/office/officeart/2009/3/layout/HorizontalOrganizationChart"/>
    <dgm:cxn modelId="{A6E4CE1E-60FD-224B-BA0A-4ECE1B2F5D55}" type="presParOf" srcId="{96876921-77F4-4E08-9148-E99125692808}" destId="{9441C830-A66B-4AFB-9252-8069549D4F0A}" srcOrd="1" destOrd="0" presId="urn:microsoft.com/office/officeart/2009/3/layout/HorizontalOrganizationChart"/>
    <dgm:cxn modelId="{CF34875B-7602-294E-A6DF-B276BF7836AD}" type="presParOf" srcId="{9441C830-A66B-4AFB-9252-8069549D4F0A}" destId="{FEAC7974-4462-4948-9F19-4D53C38CC88A}" srcOrd="0" destOrd="0" presId="urn:microsoft.com/office/officeart/2009/3/layout/HorizontalOrganizationChart"/>
    <dgm:cxn modelId="{E47F95C5-0607-F94B-8F68-D29BAA1D850C}" type="presParOf" srcId="{FEAC7974-4462-4948-9F19-4D53C38CC88A}" destId="{22C8BBC7-02FA-4EF0-899A-834C1FEE39E3}" srcOrd="0" destOrd="0" presId="urn:microsoft.com/office/officeart/2009/3/layout/HorizontalOrganizationChart"/>
    <dgm:cxn modelId="{76123ED6-16AA-D940-82A0-5C07F58B3BE9}" type="presParOf" srcId="{FEAC7974-4462-4948-9F19-4D53C38CC88A}" destId="{CBD704CC-8D6F-4C39-AFA6-3825EE74A965}" srcOrd="1" destOrd="0" presId="urn:microsoft.com/office/officeart/2009/3/layout/HorizontalOrganizationChart"/>
    <dgm:cxn modelId="{81DF87DF-5E7C-A04D-BADB-6F8F61761B7E}" type="presParOf" srcId="{9441C830-A66B-4AFB-9252-8069549D4F0A}" destId="{C4FE27A9-6818-468D-8F72-5DEAE64958BC}" srcOrd="1" destOrd="0" presId="urn:microsoft.com/office/officeart/2009/3/layout/HorizontalOrganizationChart"/>
    <dgm:cxn modelId="{27830E80-01DD-CC43-A1E4-BFB9D691BF50}" type="presParOf" srcId="{9441C830-A66B-4AFB-9252-8069549D4F0A}" destId="{B9E24DCA-DEF6-41DD-8228-40542DF88903}" srcOrd="2" destOrd="0" presId="urn:microsoft.com/office/officeart/2009/3/layout/HorizontalOrganizationChart"/>
    <dgm:cxn modelId="{7B46C634-F908-3947-B928-2C00E10A7B84}" type="presParOf" srcId="{96876921-77F4-4E08-9148-E99125692808}" destId="{72A5A8A1-C34D-4CC9-B014-4EDC4C60B5CB}" srcOrd="2" destOrd="0" presId="urn:microsoft.com/office/officeart/2009/3/layout/HorizontalOrganizationChart"/>
    <dgm:cxn modelId="{9AD0A17B-B101-D841-B9C3-C894AD382A95}" type="presParOf" srcId="{96876921-77F4-4E08-9148-E99125692808}" destId="{99464D45-2B22-432F-8F6C-3394CEC310A7}" srcOrd="3" destOrd="0" presId="urn:microsoft.com/office/officeart/2009/3/layout/HorizontalOrganizationChart"/>
    <dgm:cxn modelId="{476C4394-F7BF-0D42-9E72-F7E7C8527793}" type="presParOf" srcId="{99464D45-2B22-432F-8F6C-3394CEC310A7}" destId="{7EEFA05D-0146-474D-BB41-35A44BBAC0EB}" srcOrd="0" destOrd="0" presId="urn:microsoft.com/office/officeart/2009/3/layout/HorizontalOrganizationChart"/>
    <dgm:cxn modelId="{A4ADC419-4A67-6A4D-A5A9-2A04555E31FD}" type="presParOf" srcId="{7EEFA05D-0146-474D-BB41-35A44BBAC0EB}" destId="{86A07B8D-FF15-4EFF-8681-05A46BF1E797}" srcOrd="0" destOrd="0" presId="urn:microsoft.com/office/officeart/2009/3/layout/HorizontalOrganizationChart"/>
    <dgm:cxn modelId="{0043387F-4065-0949-96EC-FDA588E55866}" type="presParOf" srcId="{7EEFA05D-0146-474D-BB41-35A44BBAC0EB}" destId="{A4529214-DB2D-4B21-8831-F60F2A376559}" srcOrd="1" destOrd="0" presId="urn:microsoft.com/office/officeart/2009/3/layout/HorizontalOrganizationChart"/>
    <dgm:cxn modelId="{7FA6BE30-B77B-754B-B0E6-6880D578F000}" type="presParOf" srcId="{99464D45-2B22-432F-8F6C-3394CEC310A7}" destId="{4C9D6515-EA4F-4DBF-A8FE-0711C70136B1}" srcOrd="1" destOrd="0" presId="urn:microsoft.com/office/officeart/2009/3/layout/HorizontalOrganizationChart"/>
    <dgm:cxn modelId="{08359F29-04FD-394B-9EDB-F0E41809B47D}" type="presParOf" srcId="{99464D45-2B22-432F-8F6C-3394CEC310A7}" destId="{686779DB-34D3-4F60-84B6-A35826FF3C2A}" srcOrd="2" destOrd="0" presId="urn:microsoft.com/office/officeart/2009/3/layout/HorizontalOrganizationChart"/>
    <dgm:cxn modelId="{06613672-018F-D849-9098-6F61084E2DD4}" type="presParOf" srcId="{96876921-77F4-4E08-9148-E99125692808}" destId="{B94BF64B-9716-424E-A851-42E8E7B2B9A7}" srcOrd="4" destOrd="0" presId="urn:microsoft.com/office/officeart/2009/3/layout/HorizontalOrganizationChart"/>
    <dgm:cxn modelId="{6A064255-2CD2-4F4A-AA3A-C708DD32BA39}" type="presParOf" srcId="{96876921-77F4-4E08-9148-E99125692808}" destId="{31E814C1-FFDD-BA48-BF9D-F3C8FF892503}" srcOrd="5" destOrd="0" presId="urn:microsoft.com/office/officeart/2009/3/layout/HorizontalOrganizationChart"/>
    <dgm:cxn modelId="{CF3E8975-6F7E-E44C-8480-EDB82218D34F}" type="presParOf" srcId="{31E814C1-FFDD-BA48-BF9D-F3C8FF892503}" destId="{1780440E-D92A-B040-A710-F8D875101E05}" srcOrd="0" destOrd="0" presId="urn:microsoft.com/office/officeart/2009/3/layout/HorizontalOrganizationChart"/>
    <dgm:cxn modelId="{82574019-9C30-5F40-841A-784970D029EE}" type="presParOf" srcId="{1780440E-D92A-B040-A710-F8D875101E05}" destId="{A73C4A40-2D47-BF42-9EF8-B3BEE9451F45}" srcOrd="0" destOrd="0" presId="urn:microsoft.com/office/officeart/2009/3/layout/HorizontalOrganizationChart"/>
    <dgm:cxn modelId="{B69DACEA-7A69-2D46-9579-CDBB35EFFE7F}" type="presParOf" srcId="{1780440E-D92A-B040-A710-F8D875101E05}" destId="{BCDD8BD9-F9D2-4C44-AB56-5005F5FB7B08}" srcOrd="1" destOrd="0" presId="urn:microsoft.com/office/officeart/2009/3/layout/HorizontalOrganizationChart"/>
    <dgm:cxn modelId="{E5E6B48E-8799-4F44-AAF7-195DCD06C19F}" type="presParOf" srcId="{31E814C1-FFDD-BA48-BF9D-F3C8FF892503}" destId="{B22D4294-1D49-E046-9CF9-7B480D0762E6}" srcOrd="1" destOrd="0" presId="urn:microsoft.com/office/officeart/2009/3/layout/HorizontalOrganizationChart"/>
    <dgm:cxn modelId="{78A7A61B-EDF1-DE46-93E3-4E6D837E21CD}" type="presParOf" srcId="{31E814C1-FFDD-BA48-BF9D-F3C8FF892503}" destId="{E1D0C206-488D-6348-BEA7-1FE8B1679EF7}" srcOrd="2" destOrd="0" presId="urn:microsoft.com/office/officeart/2009/3/layout/HorizontalOrganizationChart"/>
    <dgm:cxn modelId="{A59550F3-E95E-1B40-86DD-D70C76E56CF4}" type="presParOf" srcId="{96876921-77F4-4E08-9148-E99125692808}" destId="{27B3702F-8742-1640-BBEA-ADF4EA4A957C}" srcOrd="6" destOrd="0" presId="urn:microsoft.com/office/officeart/2009/3/layout/HorizontalOrganizationChart"/>
    <dgm:cxn modelId="{4BE1B19B-49DD-0C49-A6CC-5CF0419FB189}" type="presParOf" srcId="{96876921-77F4-4E08-9148-E99125692808}" destId="{640D63C4-8EE8-F74C-85E0-CD902B66BCD5}" srcOrd="7" destOrd="0" presId="urn:microsoft.com/office/officeart/2009/3/layout/HorizontalOrganizationChart"/>
    <dgm:cxn modelId="{00A400C2-F345-7F41-BEC1-88C9C6AFBB52}" type="presParOf" srcId="{640D63C4-8EE8-F74C-85E0-CD902B66BCD5}" destId="{41B17C03-F767-FA40-94FD-171889AE409D}" srcOrd="0" destOrd="0" presId="urn:microsoft.com/office/officeart/2009/3/layout/HorizontalOrganizationChart"/>
    <dgm:cxn modelId="{4EF4DF50-B97D-0149-AB5D-F061DD17DF03}" type="presParOf" srcId="{41B17C03-F767-FA40-94FD-171889AE409D}" destId="{006A5A56-4BD3-9143-A7C8-AC1AEEB1B9B5}" srcOrd="0" destOrd="0" presId="urn:microsoft.com/office/officeart/2009/3/layout/HorizontalOrganizationChart"/>
    <dgm:cxn modelId="{9B559EB5-DDED-8544-8AA2-873DA6FAF6D1}" type="presParOf" srcId="{41B17C03-F767-FA40-94FD-171889AE409D}" destId="{3F7B4CB7-5EF8-4547-8341-EF4315A9F589}" srcOrd="1" destOrd="0" presId="urn:microsoft.com/office/officeart/2009/3/layout/HorizontalOrganizationChart"/>
    <dgm:cxn modelId="{AF347489-D341-284A-830E-1DE3E344F8D5}" type="presParOf" srcId="{640D63C4-8EE8-F74C-85E0-CD902B66BCD5}" destId="{3BD0AB8D-A355-3246-A791-946987514EC5}" srcOrd="1" destOrd="0" presId="urn:microsoft.com/office/officeart/2009/3/layout/HorizontalOrganizationChart"/>
    <dgm:cxn modelId="{ACC40FB3-092E-C641-B04E-F30FD1700677}" type="presParOf" srcId="{640D63C4-8EE8-F74C-85E0-CD902B66BCD5}" destId="{CC768E7E-F118-BC41-9105-F7C4CA027074}" srcOrd="2" destOrd="0" presId="urn:microsoft.com/office/officeart/2009/3/layout/HorizontalOrganizationChart"/>
    <dgm:cxn modelId="{5C6AB506-54FD-4F46-A984-EDBDE4F393F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40813C8C-2978-6D49-A6C5-6FB667F5FC7C}" type="presOf" srcId="{87585F0D-6A81-F747-99EB-D14B33EBB618}" destId="{BCDD8BD9-F9D2-4C44-AB56-5005F5FB7B08}"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5E6D9BD-34B9-9A49-B144-A5EA56002330}" type="presOf" srcId="{E2369F6E-DA59-4F6E-BD69-6CAA013A82BE}" destId="{CD82D2C2-9EF5-4CA0-9CEE-9265A38A1F4A}" srcOrd="0" destOrd="0" presId="urn:microsoft.com/office/officeart/2009/3/layout/HorizontalOrganizationChart"/>
    <dgm:cxn modelId="{1055379D-857A-8342-9FDD-77733943F73D}"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0BAA6D98-1473-5E4F-999B-3940E1C26878}" type="presOf" srcId="{7638F483-EC40-4669-A117-0C6040B4A66B}" destId="{86A07B8D-FF15-4EFF-8681-05A46BF1E797}" srcOrd="0" destOrd="0" presId="urn:microsoft.com/office/officeart/2009/3/layout/HorizontalOrganizationChart"/>
    <dgm:cxn modelId="{C90EFA9A-4021-9E49-A0B0-9AEE15F043B0}" type="presOf" srcId="{3FA44A42-E0AE-412C-8071-9A37D30DD567}" destId="{22C8BBC7-02FA-4EF0-899A-834C1FEE39E3}" srcOrd="0" destOrd="0" presId="urn:microsoft.com/office/officeart/2009/3/layout/HorizontalOrganizationChart"/>
    <dgm:cxn modelId="{BB46002E-D9C1-6442-8151-DB1813E104DD}" type="presOf" srcId="{57E64457-75B6-40DF-86BF-80888D7FBBC5}" destId="{72A5A8A1-C34D-4CC9-B014-4EDC4C60B5CB}" srcOrd="0" destOrd="0" presId="urn:microsoft.com/office/officeart/2009/3/layout/HorizontalOrganizationChart"/>
    <dgm:cxn modelId="{F345CFBC-6C22-6E46-9677-D50A15F8E057}" type="presOf" srcId="{F05BBA42-D7AF-4BA0-8C3F-85B1FE28E48F}" destId="{18DB143D-9E27-4E02-AFA5-F665953CBC10}" srcOrd="0" destOrd="0" presId="urn:microsoft.com/office/officeart/2009/3/layout/HorizontalOrganizationChart"/>
    <dgm:cxn modelId="{B7595B08-511D-4E40-95B9-6DE22B1100E0}" type="presOf" srcId="{4827A958-F527-554E-96BC-E51810F6BCAC}" destId="{006A5A56-4BD3-9143-A7C8-AC1AEEB1B9B5}" srcOrd="0" destOrd="0" presId="urn:microsoft.com/office/officeart/2009/3/layout/HorizontalOrganizationChart"/>
    <dgm:cxn modelId="{BD415E23-A419-4741-B5B3-E7E3300CD23F}" type="presOf" srcId="{909F6CD9-8F70-5141-8BD1-CAD7B6E1B75C}" destId="{27B3702F-8742-1640-BBEA-ADF4EA4A957C}" srcOrd="0" destOrd="0" presId="urn:microsoft.com/office/officeart/2009/3/layout/HorizontalOrganizationChart"/>
    <dgm:cxn modelId="{0F9F4041-0E50-A045-8BE8-29085087CB9F}"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D866BB0-AE51-404E-B653-436356194CE9}" type="presOf" srcId="{4827A958-F527-554E-96BC-E51810F6BCAC}" destId="{3F7B4CB7-5EF8-4547-8341-EF4315A9F589}" srcOrd="1" destOrd="0" presId="urn:microsoft.com/office/officeart/2009/3/layout/HorizontalOrganizationChart"/>
    <dgm:cxn modelId="{4FE54080-0279-F043-A275-A77B84623F09}" type="presOf" srcId="{9AC2E227-803C-4016-BF2C-9291B6CAA290}" destId="{9CD41DA5-A8A9-4189-B933-DCF665F7DF2D}" srcOrd="1" destOrd="0" presId="urn:microsoft.com/office/officeart/2009/3/layout/HorizontalOrganizationChart"/>
    <dgm:cxn modelId="{55FA2C97-DBEE-9E4B-B06F-FFA481AC20C5}" type="presOf" srcId="{9AC2E227-803C-4016-BF2C-9291B6CAA290}" destId="{2A2AFDF2-2568-44F8-842C-3BFD70D9F2B1}" srcOrd="0" destOrd="0" presId="urn:microsoft.com/office/officeart/2009/3/layout/HorizontalOrganizationChart"/>
    <dgm:cxn modelId="{66DFA16F-EA17-DF44-A2B5-0A4BCC337986}" type="presOf" srcId="{3FA44A42-E0AE-412C-8071-9A37D30DD567}" destId="{CBD704CC-8D6F-4C39-AFA6-3825EE74A965}" srcOrd="1" destOrd="0" presId="urn:microsoft.com/office/officeart/2009/3/layout/HorizontalOrganizationChart"/>
    <dgm:cxn modelId="{E4641721-6B9A-3345-9814-3BFA3700C7A4}"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C903E09-D12F-EC49-AC4D-455474C762C5}" type="presParOf" srcId="{18DB143D-9E27-4E02-AFA5-F665953CBC10}" destId="{07E01157-B979-4F6B-B892-75DB2A2B8B0F}" srcOrd="0" destOrd="0" presId="urn:microsoft.com/office/officeart/2009/3/layout/HorizontalOrganizationChart"/>
    <dgm:cxn modelId="{F7D4C9B5-C908-F341-8CEC-0A9E56E5B9D6}" type="presParOf" srcId="{07E01157-B979-4F6B-B892-75DB2A2B8B0F}" destId="{F686C23F-604E-4653-B2CB-27DBB6BED631}" srcOrd="0" destOrd="0" presId="urn:microsoft.com/office/officeart/2009/3/layout/HorizontalOrganizationChart"/>
    <dgm:cxn modelId="{A3ACB23B-9274-094B-85E0-0910B2A395CA}" type="presParOf" srcId="{F686C23F-604E-4653-B2CB-27DBB6BED631}" destId="{2A2AFDF2-2568-44F8-842C-3BFD70D9F2B1}" srcOrd="0" destOrd="0" presId="urn:microsoft.com/office/officeart/2009/3/layout/HorizontalOrganizationChart"/>
    <dgm:cxn modelId="{37ACB449-06FD-4548-A5D0-83B6633B1122}" type="presParOf" srcId="{F686C23F-604E-4653-B2CB-27DBB6BED631}" destId="{9CD41DA5-A8A9-4189-B933-DCF665F7DF2D}" srcOrd="1" destOrd="0" presId="urn:microsoft.com/office/officeart/2009/3/layout/HorizontalOrganizationChart"/>
    <dgm:cxn modelId="{ABD716B4-B0DF-AC46-B78B-314DD7754F36}" type="presParOf" srcId="{07E01157-B979-4F6B-B892-75DB2A2B8B0F}" destId="{96876921-77F4-4E08-9148-E99125692808}" srcOrd="1" destOrd="0" presId="urn:microsoft.com/office/officeart/2009/3/layout/HorizontalOrganizationChart"/>
    <dgm:cxn modelId="{6C5CF206-0443-0343-A5F0-76D74BBAC9CD}" type="presParOf" srcId="{96876921-77F4-4E08-9148-E99125692808}" destId="{CD82D2C2-9EF5-4CA0-9CEE-9265A38A1F4A}" srcOrd="0" destOrd="0" presId="urn:microsoft.com/office/officeart/2009/3/layout/HorizontalOrganizationChart"/>
    <dgm:cxn modelId="{A9EB04C7-000C-DD48-BCC1-6544C97253E9}" type="presParOf" srcId="{96876921-77F4-4E08-9148-E99125692808}" destId="{9441C830-A66B-4AFB-9252-8069549D4F0A}" srcOrd="1" destOrd="0" presId="urn:microsoft.com/office/officeart/2009/3/layout/HorizontalOrganizationChart"/>
    <dgm:cxn modelId="{CB4E4302-981C-CF41-8509-06751A71F3A7}" type="presParOf" srcId="{9441C830-A66B-4AFB-9252-8069549D4F0A}" destId="{FEAC7974-4462-4948-9F19-4D53C38CC88A}" srcOrd="0" destOrd="0" presId="urn:microsoft.com/office/officeart/2009/3/layout/HorizontalOrganizationChart"/>
    <dgm:cxn modelId="{40C6A08C-912A-354C-8394-9B35A3A596E0}" type="presParOf" srcId="{FEAC7974-4462-4948-9F19-4D53C38CC88A}" destId="{22C8BBC7-02FA-4EF0-899A-834C1FEE39E3}" srcOrd="0" destOrd="0" presId="urn:microsoft.com/office/officeart/2009/3/layout/HorizontalOrganizationChart"/>
    <dgm:cxn modelId="{BDB58784-13A7-804A-A154-FB411CAA5264}" type="presParOf" srcId="{FEAC7974-4462-4948-9F19-4D53C38CC88A}" destId="{CBD704CC-8D6F-4C39-AFA6-3825EE74A965}" srcOrd="1" destOrd="0" presId="urn:microsoft.com/office/officeart/2009/3/layout/HorizontalOrganizationChart"/>
    <dgm:cxn modelId="{D341F8D9-1F8F-0748-BEEE-A1A58D3EE884}" type="presParOf" srcId="{9441C830-A66B-4AFB-9252-8069549D4F0A}" destId="{C4FE27A9-6818-468D-8F72-5DEAE64958BC}" srcOrd="1" destOrd="0" presId="urn:microsoft.com/office/officeart/2009/3/layout/HorizontalOrganizationChart"/>
    <dgm:cxn modelId="{7745D348-2A02-6C4D-AD09-84C02A7C75F2}" type="presParOf" srcId="{9441C830-A66B-4AFB-9252-8069549D4F0A}" destId="{B9E24DCA-DEF6-41DD-8228-40542DF88903}" srcOrd="2" destOrd="0" presId="urn:microsoft.com/office/officeart/2009/3/layout/HorizontalOrganizationChart"/>
    <dgm:cxn modelId="{9E898041-605E-D340-9551-DED6019060C0}" type="presParOf" srcId="{96876921-77F4-4E08-9148-E99125692808}" destId="{72A5A8A1-C34D-4CC9-B014-4EDC4C60B5CB}" srcOrd="2" destOrd="0" presId="urn:microsoft.com/office/officeart/2009/3/layout/HorizontalOrganizationChart"/>
    <dgm:cxn modelId="{8FA1EA72-D712-A643-A6A4-287BE5135389}" type="presParOf" srcId="{96876921-77F4-4E08-9148-E99125692808}" destId="{99464D45-2B22-432F-8F6C-3394CEC310A7}" srcOrd="3" destOrd="0" presId="urn:microsoft.com/office/officeart/2009/3/layout/HorizontalOrganizationChart"/>
    <dgm:cxn modelId="{AB3F1F09-D04B-374F-9AF8-17192A0C50DE}" type="presParOf" srcId="{99464D45-2B22-432F-8F6C-3394CEC310A7}" destId="{7EEFA05D-0146-474D-BB41-35A44BBAC0EB}" srcOrd="0" destOrd="0" presId="urn:microsoft.com/office/officeart/2009/3/layout/HorizontalOrganizationChart"/>
    <dgm:cxn modelId="{6BBB9976-2CEC-CD4F-BCEB-EC417DEBA5CC}" type="presParOf" srcId="{7EEFA05D-0146-474D-BB41-35A44BBAC0EB}" destId="{86A07B8D-FF15-4EFF-8681-05A46BF1E797}" srcOrd="0" destOrd="0" presId="urn:microsoft.com/office/officeart/2009/3/layout/HorizontalOrganizationChart"/>
    <dgm:cxn modelId="{406C21D4-B319-F24F-83FF-587D763517FF}" type="presParOf" srcId="{7EEFA05D-0146-474D-BB41-35A44BBAC0EB}" destId="{A4529214-DB2D-4B21-8831-F60F2A376559}" srcOrd="1" destOrd="0" presId="urn:microsoft.com/office/officeart/2009/3/layout/HorizontalOrganizationChart"/>
    <dgm:cxn modelId="{A9661F1C-AFF6-4E46-A581-3083A1695DCD}" type="presParOf" srcId="{99464D45-2B22-432F-8F6C-3394CEC310A7}" destId="{4C9D6515-EA4F-4DBF-A8FE-0711C70136B1}" srcOrd="1" destOrd="0" presId="urn:microsoft.com/office/officeart/2009/3/layout/HorizontalOrganizationChart"/>
    <dgm:cxn modelId="{8A1526FA-9B5D-4246-A739-56500887B7DB}" type="presParOf" srcId="{99464D45-2B22-432F-8F6C-3394CEC310A7}" destId="{686779DB-34D3-4F60-84B6-A35826FF3C2A}" srcOrd="2" destOrd="0" presId="urn:microsoft.com/office/officeart/2009/3/layout/HorizontalOrganizationChart"/>
    <dgm:cxn modelId="{5725CA3F-8296-5540-8127-58614BA38436}" type="presParOf" srcId="{96876921-77F4-4E08-9148-E99125692808}" destId="{B94BF64B-9716-424E-A851-42E8E7B2B9A7}" srcOrd="4" destOrd="0" presId="urn:microsoft.com/office/officeart/2009/3/layout/HorizontalOrganizationChart"/>
    <dgm:cxn modelId="{76EA9980-845B-5E47-82CD-7088A8ADE4CC}" type="presParOf" srcId="{96876921-77F4-4E08-9148-E99125692808}" destId="{31E814C1-FFDD-BA48-BF9D-F3C8FF892503}" srcOrd="5" destOrd="0" presId="urn:microsoft.com/office/officeart/2009/3/layout/HorizontalOrganizationChart"/>
    <dgm:cxn modelId="{8A38DC8E-5CA1-5641-BD4F-22C939208523}" type="presParOf" srcId="{31E814C1-FFDD-BA48-BF9D-F3C8FF892503}" destId="{1780440E-D92A-B040-A710-F8D875101E05}" srcOrd="0" destOrd="0" presId="urn:microsoft.com/office/officeart/2009/3/layout/HorizontalOrganizationChart"/>
    <dgm:cxn modelId="{66921EB5-3818-3D4C-89CF-854CB3687CF3}" type="presParOf" srcId="{1780440E-D92A-B040-A710-F8D875101E05}" destId="{A73C4A40-2D47-BF42-9EF8-B3BEE9451F45}" srcOrd="0" destOrd="0" presId="urn:microsoft.com/office/officeart/2009/3/layout/HorizontalOrganizationChart"/>
    <dgm:cxn modelId="{86885C68-F095-9E4B-A0BF-67A126922ECB}" type="presParOf" srcId="{1780440E-D92A-B040-A710-F8D875101E05}" destId="{BCDD8BD9-F9D2-4C44-AB56-5005F5FB7B08}" srcOrd="1" destOrd="0" presId="urn:microsoft.com/office/officeart/2009/3/layout/HorizontalOrganizationChart"/>
    <dgm:cxn modelId="{B9EDE581-64F0-C548-B183-995250B5DFEF}" type="presParOf" srcId="{31E814C1-FFDD-BA48-BF9D-F3C8FF892503}" destId="{B22D4294-1D49-E046-9CF9-7B480D0762E6}" srcOrd="1" destOrd="0" presId="urn:microsoft.com/office/officeart/2009/3/layout/HorizontalOrganizationChart"/>
    <dgm:cxn modelId="{D23F13BE-105B-1D4D-B341-6AB2D06AF048}" type="presParOf" srcId="{31E814C1-FFDD-BA48-BF9D-F3C8FF892503}" destId="{E1D0C206-488D-6348-BEA7-1FE8B1679EF7}" srcOrd="2" destOrd="0" presId="urn:microsoft.com/office/officeart/2009/3/layout/HorizontalOrganizationChart"/>
    <dgm:cxn modelId="{B27532B8-CD4B-2A4A-9293-FB35CD34D3B1}" type="presParOf" srcId="{96876921-77F4-4E08-9148-E99125692808}" destId="{27B3702F-8742-1640-BBEA-ADF4EA4A957C}" srcOrd="6" destOrd="0" presId="urn:microsoft.com/office/officeart/2009/3/layout/HorizontalOrganizationChart"/>
    <dgm:cxn modelId="{D0EDCD0A-C6FE-4941-A94A-9474E5CB856E}" type="presParOf" srcId="{96876921-77F4-4E08-9148-E99125692808}" destId="{640D63C4-8EE8-F74C-85E0-CD902B66BCD5}" srcOrd="7" destOrd="0" presId="urn:microsoft.com/office/officeart/2009/3/layout/HorizontalOrganizationChart"/>
    <dgm:cxn modelId="{A1DE7502-9F68-0A45-89F6-9CDAD9E2986A}" type="presParOf" srcId="{640D63C4-8EE8-F74C-85E0-CD902B66BCD5}" destId="{41B17C03-F767-FA40-94FD-171889AE409D}" srcOrd="0" destOrd="0" presId="urn:microsoft.com/office/officeart/2009/3/layout/HorizontalOrganizationChart"/>
    <dgm:cxn modelId="{C829DDD2-E0E1-974D-A428-6F481868C6FE}" type="presParOf" srcId="{41B17C03-F767-FA40-94FD-171889AE409D}" destId="{006A5A56-4BD3-9143-A7C8-AC1AEEB1B9B5}" srcOrd="0" destOrd="0" presId="urn:microsoft.com/office/officeart/2009/3/layout/HorizontalOrganizationChart"/>
    <dgm:cxn modelId="{D8E1CF55-E5A4-A841-A098-3CBD7C3BECDB}" type="presParOf" srcId="{41B17C03-F767-FA40-94FD-171889AE409D}" destId="{3F7B4CB7-5EF8-4547-8341-EF4315A9F589}" srcOrd="1" destOrd="0" presId="urn:microsoft.com/office/officeart/2009/3/layout/HorizontalOrganizationChart"/>
    <dgm:cxn modelId="{4F2EFCFB-0CB2-624B-900D-B997B7910AB9}" type="presParOf" srcId="{640D63C4-8EE8-F74C-85E0-CD902B66BCD5}" destId="{3BD0AB8D-A355-3246-A791-946987514EC5}" srcOrd="1" destOrd="0" presId="urn:microsoft.com/office/officeart/2009/3/layout/HorizontalOrganizationChart"/>
    <dgm:cxn modelId="{3DE46D32-133B-604B-809E-1B7C85039F39}" type="presParOf" srcId="{640D63C4-8EE8-F74C-85E0-CD902B66BCD5}" destId="{CC768E7E-F118-BC41-9105-F7C4CA027074}" srcOrd="2" destOrd="0" presId="urn:microsoft.com/office/officeart/2009/3/layout/HorizontalOrganizationChart"/>
    <dgm:cxn modelId="{8F16B1E3-EB02-F042-89C1-0E226EE7AF6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37A440AF-1213-A846-A1D9-2246FDD3B616}"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967B347-BC1C-2D44-83B7-ED7091D367C2}" type="presOf" srcId="{9AC2E227-803C-4016-BF2C-9291B6CAA290}" destId="{2A2AFDF2-2568-44F8-842C-3BFD70D9F2B1}" srcOrd="0" destOrd="0" presId="urn:microsoft.com/office/officeart/2009/3/layout/HorizontalOrganizationChart"/>
    <dgm:cxn modelId="{A0D01C34-B3B0-5247-8863-CC7CE053AA5C}" type="presOf" srcId="{18A5DCF8-381A-9740-A1DC-D1A5033A3647}" destId="{B94BF64B-9716-424E-A851-42E8E7B2B9A7}" srcOrd="0" destOrd="0" presId="urn:microsoft.com/office/officeart/2009/3/layout/HorizontalOrganizationChart"/>
    <dgm:cxn modelId="{6DE0ED0A-8474-B944-ABDA-57AD71F2B4B7}" type="presOf" srcId="{7638F483-EC40-4669-A117-0C6040B4A66B}" destId="{86A07B8D-FF15-4EFF-8681-05A46BF1E797}" srcOrd="0" destOrd="0" presId="urn:microsoft.com/office/officeart/2009/3/layout/HorizontalOrganizationChart"/>
    <dgm:cxn modelId="{F91708D8-2F40-FB43-82C2-C0CBF61EEE16}"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2579082-5B8B-9B47-A789-3F3AC08AA4F2}" type="presOf" srcId="{87585F0D-6A81-F747-99EB-D14B33EBB618}" destId="{BCDD8BD9-F9D2-4C44-AB56-5005F5FB7B08}" srcOrd="1" destOrd="0" presId="urn:microsoft.com/office/officeart/2009/3/layout/HorizontalOrganizationChart"/>
    <dgm:cxn modelId="{1331EBF8-01FA-C444-9B89-F1AF33184D68}" type="presOf" srcId="{3FA44A42-E0AE-412C-8071-9A37D30DD567}" destId="{CBD704CC-8D6F-4C39-AFA6-3825EE74A965}" srcOrd="1" destOrd="0" presId="urn:microsoft.com/office/officeart/2009/3/layout/HorizontalOrganizationChart"/>
    <dgm:cxn modelId="{7004FD2D-5B68-DC4A-996F-ADBFE738FC29}" type="presOf" srcId="{7638F483-EC40-4669-A117-0C6040B4A66B}" destId="{A4529214-DB2D-4B21-8831-F60F2A376559}" srcOrd="1" destOrd="0" presId="urn:microsoft.com/office/officeart/2009/3/layout/HorizontalOrganizationChart"/>
    <dgm:cxn modelId="{FA4BFC77-290F-CD42-863B-DA153279BC3C}"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673A759-D7EF-1847-9D45-60CDF5290222}" type="presOf" srcId="{9AC2E227-803C-4016-BF2C-9291B6CAA290}" destId="{9CD41DA5-A8A9-4189-B933-DCF665F7DF2D}" srcOrd="1" destOrd="0" presId="urn:microsoft.com/office/officeart/2009/3/layout/HorizontalOrganizationChart"/>
    <dgm:cxn modelId="{721285E9-1852-7443-9C98-BA9E2ED060BA}"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7D6E97D-4FF4-3D4C-AB10-D25F1EE8439C}" type="presOf" srcId="{3FA44A42-E0AE-412C-8071-9A37D30DD567}" destId="{22C8BBC7-02FA-4EF0-899A-834C1FEE39E3}" srcOrd="0" destOrd="0" presId="urn:microsoft.com/office/officeart/2009/3/layout/HorizontalOrganizationChart"/>
    <dgm:cxn modelId="{E928EE88-E0B3-4D43-A48B-D9432C236C89}" type="presParOf" srcId="{18DB143D-9E27-4E02-AFA5-F665953CBC10}" destId="{07E01157-B979-4F6B-B892-75DB2A2B8B0F}" srcOrd="0" destOrd="0" presId="urn:microsoft.com/office/officeart/2009/3/layout/HorizontalOrganizationChart"/>
    <dgm:cxn modelId="{01C0A5D8-2DBD-C74C-862B-04A856CC63F0}" type="presParOf" srcId="{07E01157-B979-4F6B-B892-75DB2A2B8B0F}" destId="{F686C23F-604E-4653-B2CB-27DBB6BED631}" srcOrd="0" destOrd="0" presId="urn:microsoft.com/office/officeart/2009/3/layout/HorizontalOrganizationChart"/>
    <dgm:cxn modelId="{1C63EF11-4E5B-634A-9D7F-AC42D60593EE}" type="presParOf" srcId="{F686C23F-604E-4653-B2CB-27DBB6BED631}" destId="{2A2AFDF2-2568-44F8-842C-3BFD70D9F2B1}" srcOrd="0" destOrd="0" presId="urn:microsoft.com/office/officeart/2009/3/layout/HorizontalOrganizationChart"/>
    <dgm:cxn modelId="{CB564F72-5CCD-8345-81A0-E231CD840338}" type="presParOf" srcId="{F686C23F-604E-4653-B2CB-27DBB6BED631}" destId="{9CD41DA5-A8A9-4189-B933-DCF665F7DF2D}" srcOrd="1" destOrd="0" presId="urn:microsoft.com/office/officeart/2009/3/layout/HorizontalOrganizationChart"/>
    <dgm:cxn modelId="{F4FD2B7E-18AD-3D45-93A1-B3EC1D0B2161}" type="presParOf" srcId="{07E01157-B979-4F6B-B892-75DB2A2B8B0F}" destId="{96876921-77F4-4E08-9148-E99125692808}" srcOrd="1" destOrd="0" presId="urn:microsoft.com/office/officeart/2009/3/layout/HorizontalOrganizationChart"/>
    <dgm:cxn modelId="{54E23B38-4C35-784D-B4FC-94AAAE28B36F}" type="presParOf" srcId="{96876921-77F4-4E08-9148-E99125692808}" destId="{CD82D2C2-9EF5-4CA0-9CEE-9265A38A1F4A}" srcOrd="0" destOrd="0" presId="urn:microsoft.com/office/officeart/2009/3/layout/HorizontalOrganizationChart"/>
    <dgm:cxn modelId="{4117A9ED-862D-2A4F-9767-880B1D94C567}" type="presParOf" srcId="{96876921-77F4-4E08-9148-E99125692808}" destId="{9441C830-A66B-4AFB-9252-8069549D4F0A}" srcOrd="1" destOrd="0" presId="urn:microsoft.com/office/officeart/2009/3/layout/HorizontalOrganizationChart"/>
    <dgm:cxn modelId="{B78811EE-999F-9C46-929D-E20E0CD14CDC}" type="presParOf" srcId="{9441C830-A66B-4AFB-9252-8069549D4F0A}" destId="{FEAC7974-4462-4948-9F19-4D53C38CC88A}" srcOrd="0" destOrd="0" presId="urn:microsoft.com/office/officeart/2009/3/layout/HorizontalOrganizationChart"/>
    <dgm:cxn modelId="{26B9502E-9FDB-B94B-9652-DC74106DB07D}" type="presParOf" srcId="{FEAC7974-4462-4948-9F19-4D53C38CC88A}" destId="{22C8BBC7-02FA-4EF0-899A-834C1FEE39E3}" srcOrd="0" destOrd="0" presId="urn:microsoft.com/office/officeart/2009/3/layout/HorizontalOrganizationChart"/>
    <dgm:cxn modelId="{CD331968-4F2B-3748-87BB-983A6E90F502}" type="presParOf" srcId="{FEAC7974-4462-4948-9F19-4D53C38CC88A}" destId="{CBD704CC-8D6F-4C39-AFA6-3825EE74A965}" srcOrd="1" destOrd="0" presId="urn:microsoft.com/office/officeart/2009/3/layout/HorizontalOrganizationChart"/>
    <dgm:cxn modelId="{411371D3-AE98-2143-96AC-34C31FF01244}" type="presParOf" srcId="{9441C830-A66B-4AFB-9252-8069549D4F0A}" destId="{C4FE27A9-6818-468D-8F72-5DEAE64958BC}" srcOrd="1" destOrd="0" presId="urn:microsoft.com/office/officeart/2009/3/layout/HorizontalOrganizationChart"/>
    <dgm:cxn modelId="{8AF5F6C8-B430-CA4F-9EE8-F1A6F9BBFC40}" type="presParOf" srcId="{9441C830-A66B-4AFB-9252-8069549D4F0A}" destId="{B9E24DCA-DEF6-41DD-8228-40542DF88903}" srcOrd="2" destOrd="0" presId="urn:microsoft.com/office/officeart/2009/3/layout/HorizontalOrganizationChart"/>
    <dgm:cxn modelId="{098894F8-289B-484A-BAF1-1D6AFDB129C6}" type="presParOf" srcId="{96876921-77F4-4E08-9148-E99125692808}" destId="{72A5A8A1-C34D-4CC9-B014-4EDC4C60B5CB}" srcOrd="2" destOrd="0" presId="urn:microsoft.com/office/officeart/2009/3/layout/HorizontalOrganizationChart"/>
    <dgm:cxn modelId="{9FB9BF82-74F6-6A43-A3A0-4408F9B58832}" type="presParOf" srcId="{96876921-77F4-4E08-9148-E99125692808}" destId="{99464D45-2B22-432F-8F6C-3394CEC310A7}" srcOrd="3" destOrd="0" presId="urn:microsoft.com/office/officeart/2009/3/layout/HorizontalOrganizationChart"/>
    <dgm:cxn modelId="{233015B6-E09A-DF44-A3F6-460657AC0273}" type="presParOf" srcId="{99464D45-2B22-432F-8F6C-3394CEC310A7}" destId="{7EEFA05D-0146-474D-BB41-35A44BBAC0EB}" srcOrd="0" destOrd="0" presId="urn:microsoft.com/office/officeart/2009/3/layout/HorizontalOrganizationChart"/>
    <dgm:cxn modelId="{708613F1-2C6B-334C-8ECD-39DB19B61832}" type="presParOf" srcId="{7EEFA05D-0146-474D-BB41-35A44BBAC0EB}" destId="{86A07B8D-FF15-4EFF-8681-05A46BF1E797}" srcOrd="0" destOrd="0" presId="urn:microsoft.com/office/officeart/2009/3/layout/HorizontalOrganizationChart"/>
    <dgm:cxn modelId="{92DF9C32-75B1-8244-84C5-274D3E1DC80B}" type="presParOf" srcId="{7EEFA05D-0146-474D-BB41-35A44BBAC0EB}" destId="{A4529214-DB2D-4B21-8831-F60F2A376559}" srcOrd="1" destOrd="0" presId="urn:microsoft.com/office/officeart/2009/3/layout/HorizontalOrganizationChart"/>
    <dgm:cxn modelId="{8940A84C-5A99-204E-8891-F331E2D9E39A}" type="presParOf" srcId="{99464D45-2B22-432F-8F6C-3394CEC310A7}" destId="{4C9D6515-EA4F-4DBF-A8FE-0711C70136B1}" srcOrd="1" destOrd="0" presId="urn:microsoft.com/office/officeart/2009/3/layout/HorizontalOrganizationChart"/>
    <dgm:cxn modelId="{CDD2A512-3F57-714E-9640-DE05113D32CF}" type="presParOf" srcId="{99464D45-2B22-432F-8F6C-3394CEC310A7}" destId="{686779DB-34D3-4F60-84B6-A35826FF3C2A}" srcOrd="2" destOrd="0" presId="urn:microsoft.com/office/officeart/2009/3/layout/HorizontalOrganizationChart"/>
    <dgm:cxn modelId="{121299A5-88E4-2A49-B1D6-0B5CB8D09EB8}" type="presParOf" srcId="{96876921-77F4-4E08-9148-E99125692808}" destId="{B94BF64B-9716-424E-A851-42E8E7B2B9A7}" srcOrd="4" destOrd="0" presId="urn:microsoft.com/office/officeart/2009/3/layout/HorizontalOrganizationChart"/>
    <dgm:cxn modelId="{8B1E9163-87F4-844E-B7A5-88C7D830DB35}" type="presParOf" srcId="{96876921-77F4-4E08-9148-E99125692808}" destId="{31E814C1-FFDD-BA48-BF9D-F3C8FF892503}" srcOrd="5" destOrd="0" presId="urn:microsoft.com/office/officeart/2009/3/layout/HorizontalOrganizationChart"/>
    <dgm:cxn modelId="{EB601015-19CF-4542-AABB-DE427011A01B}" type="presParOf" srcId="{31E814C1-FFDD-BA48-BF9D-F3C8FF892503}" destId="{1780440E-D92A-B040-A710-F8D875101E05}" srcOrd="0" destOrd="0" presId="urn:microsoft.com/office/officeart/2009/3/layout/HorizontalOrganizationChart"/>
    <dgm:cxn modelId="{335AC436-5FFA-954B-A4E1-13E98994646B}" type="presParOf" srcId="{1780440E-D92A-B040-A710-F8D875101E05}" destId="{A73C4A40-2D47-BF42-9EF8-B3BEE9451F45}" srcOrd="0" destOrd="0" presId="urn:microsoft.com/office/officeart/2009/3/layout/HorizontalOrganizationChart"/>
    <dgm:cxn modelId="{BA721430-57F4-FA4E-8AFE-00E045223B13}" type="presParOf" srcId="{1780440E-D92A-B040-A710-F8D875101E05}" destId="{BCDD8BD9-F9D2-4C44-AB56-5005F5FB7B08}" srcOrd="1" destOrd="0" presId="urn:microsoft.com/office/officeart/2009/3/layout/HorizontalOrganizationChart"/>
    <dgm:cxn modelId="{1C3D9C45-DA53-3A4A-BCAE-BAB048816755}" type="presParOf" srcId="{31E814C1-FFDD-BA48-BF9D-F3C8FF892503}" destId="{B22D4294-1D49-E046-9CF9-7B480D0762E6}" srcOrd="1" destOrd="0" presId="urn:microsoft.com/office/officeart/2009/3/layout/HorizontalOrganizationChart"/>
    <dgm:cxn modelId="{E0E84E99-CDB1-5D4D-8760-1EB1842B0EBB}" type="presParOf" srcId="{31E814C1-FFDD-BA48-BF9D-F3C8FF892503}" destId="{E1D0C206-488D-6348-BEA7-1FE8B1679EF7}" srcOrd="2" destOrd="0" presId="urn:microsoft.com/office/officeart/2009/3/layout/HorizontalOrganizationChart"/>
    <dgm:cxn modelId="{809C5D51-4ED8-2B40-9818-CA922CB3DF4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8D34AC71-5483-3F43-97EC-9162F9706128}" type="presOf" srcId="{3FA44A42-E0AE-412C-8071-9A37D30DD567}" destId="{22C8BBC7-02FA-4EF0-899A-834C1FEE39E3}" srcOrd="0" destOrd="0" presId="urn:microsoft.com/office/officeart/2009/3/layout/HorizontalOrganizationChart"/>
    <dgm:cxn modelId="{970723EC-B954-884E-90E4-18C6CD8BBAC9}" type="presOf" srcId="{4827A958-F527-554E-96BC-E51810F6BCAC}" destId="{3F7B4CB7-5EF8-4547-8341-EF4315A9F589}" srcOrd="1" destOrd="0" presId="urn:microsoft.com/office/officeart/2009/3/layout/HorizontalOrganizationChart"/>
    <dgm:cxn modelId="{5AD6A0C2-0469-3143-A4D4-58CC56ECEF8E}" type="presOf" srcId="{7638F483-EC40-4669-A117-0C6040B4A66B}" destId="{A4529214-DB2D-4B21-8831-F60F2A376559}" srcOrd="1" destOrd="0" presId="urn:microsoft.com/office/officeart/2009/3/layout/HorizontalOrganizationChart"/>
    <dgm:cxn modelId="{D8A27A49-F465-5D45-87D5-4178B779964C}"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5A389CD6-2943-E94D-9A6C-99757EED2551}" type="presOf" srcId="{9AC2E227-803C-4016-BF2C-9291B6CAA290}" destId="{9CD41DA5-A8A9-4189-B933-DCF665F7DF2D}" srcOrd="1" destOrd="0" presId="urn:microsoft.com/office/officeart/2009/3/layout/HorizontalOrganizationChart"/>
    <dgm:cxn modelId="{74CA9C2F-9557-EE4A-9381-B4F74014A1DF}" type="presOf" srcId="{57E64457-75B6-40DF-86BF-80888D7FBBC5}" destId="{72A5A8A1-C34D-4CC9-B014-4EDC4C60B5CB}" srcOrd="0" destOrd="0" presId="urn:microsoft.com/office/officeart/2009/3/layout/HorizontalOrganizationChart"/>
    <dgm:cxn modelId="{4236265A-0D6E-534C-8CE7-E6B5E1BD979E}" type="presOf" srcId="{87585F0D-6A81-F747-99EB-D14B33EBB618}" destId="{BCDD8BD9-F9D2-4C44-AB56-5005F5FB7B08}" srcOrd="1" destOrd="0" presId="urn:microsoft.com/office/officeart/2009/3/layout/HorizontalOrganizationChart"/>
    <dgm:cxn modelId="{9769EF00-B05F-D44A-91C2-526D1227303D}" type="presOf" srcId="{F05BBA42-D7AF-4BA0-8C3F-85B1FE28E48F}" destId="{18DB143D-9E27-4E02-AFA5-F665953CBC10}" srcOrd="0" destOrd="0" presId="urn:microsoft.com/office/officeart/2009/3/layout/HorizontalOrganizationChart"/>
    <dgm:cxn modelId="{CB437A00-6FE5-FB46-829B-D5EABD2B29CB}" type="presOf" srcId="{18A5DCF8-381A-9740-A1DC-D1A5033A3647}" destId="{B94BF64B-9716-424E-A851-42E8E7B2B9A7}" srcOrd="0" destOrd="0" presId="urn:microsoft.com/office/officeart/2009/3/layout/HorizontalOrganizationChart"/>
    <dgm:cxn modelId="{0CC74A27-8FE9-4C41-96D0-FF9375B95D23}" type="presOf" srcId="{9AC2E227-803C-4016-BF2C-9291B6CAA290}" destId="{2A2AFDF2-2568-44F8-842C-3BFD70D9F2B1}" srcOrd="0" destOrd="0" presId="urn:microsoft.com/office/officeart/2009/3/layout/HorizontalOrganizationChart"/>
    <dgm:cxn modelId="{98B75E7E-1061-FB40-97A1-C497C77CF88E}" type="presOf" srcId="{909F6CD9-8F70-5141-8BD1-CAD7B6E1B75C}" destId="{27B3702F-8742-1640-BBEA-ADF4EA4A957C}"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3C9F2E8-0EB4-0942-AC88-97609B4A780A}" type="presOf" srcId="{7638F483-EC40-4669-A117-0C6040B4A66B}" destId="{86A07B8D-FF15-4EFF-8681-05A46BF1E797}" srcOrd="0" destOrd="0" presId="urn:microsoft.com/office/officeart/2009/3/layout/HorizontalOrganizationChart"/>
    <dgm:cxn modelId="{3F6997F5-F138-0C47-8E2C-B41E55F11894}" type="presOf" srcId="{4827A958-F527-554E-96BC-E51810F6BCAC}" destId="{006A5A56-4BD3-9143-A7C8-AC1AEEB1B9B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85BA005-8EA6-0641-B5BF-AB29DD7723F5}" type="presOf" srcId="{E2369F6E-DA59-4F6E-BD69-6CAA013A82BE}" destId="{CD82D2C2-9EF5-4CA0-9CEE-9265A38A1F4A}" srcOrd="0" destOrd="0" presId="urn:microsoft.com/office/officeart/2009/3/layout/HorizontalOrganizationChart"/>
    <dgm:cxn modelId="{344923E3-07BE-D340-8C35-DB6F34A57B2A}" type="presOf" srcId="{3FA44A42-E0AE-412C-8071-9A37D30DD567}" destId="{CBD704CC-8D6F-4C39-AFA6-3825EE74A965}" srcOrd="1" destOrd="0" presId="urn:microsoft.com/office/officeart/2009/3/layout/HorizontalOrganizationChart"/>
    <dgm:cxn modelId="{C55BD25C-8C40-2E4A-A7DC-522AA45AA1EC}" type="presParOf" srcId="{18DB143D-9E27-4E02-AFA5-F665953CBC10}" destId="{07E01157-B979-4F6B-B892-75DB2A2B8B0F}" srcOrd="0" destOrd="0" presId="urn:microsoft.com/office/officeart/2009/3/layout/HorizontalOrganizationChart"/>
    <dgm:cxn modelId="{0E14664C-8F99-C944-AAA8-C93DC951D5C2}" type="presParOf" srcId="{07E01157-B979-4F6B-B892-75DB2A2B8B0F}" destId="{F686C23F-604E-4653-B2CB-27DBB6BED631}" srcOrd="0" destOrd="0" presId="urn:microsoft.com/office/officeart/2009/3/layout/HorizontalOrganizationChart"/>
    <dgm:cxn modelId="{34B01B4C-847B-FC4C-A147-CB8D6126F22E}" type="presParOf" srcId="{F686C23F-604E-4653-B2CB-27DBB6BED631}" destId="{2A2AFDF2-2568-44F8-842C-3BFD70D9F2B1}" srcOrd="0" destOrd="0" presId="urn:microsoft.com/office/officeart/2009/3/layout/HorizontalOrganizationChart"/>
    <dgm:cxn modelId="{21684AF0-D34D-F142-9AF2-CBED35083703}" type="presParOf" srcId="{F686C23F-604E-4653-B2CB-27DBB6BED631}" destId="{9CD41DA5-A8A9-4189-B933-DCF665F7DF2D}" srcOrd="1" destOrd="0" presId="urn:microsoft.com/office/officeart/2009/3/layout/HorizontalOrganizationChart"/>
    <dgm:cxn modelId="{20C1543C-CFEE-604B-934A-49766035B329}" type="presParOf" srcId="{07E01157-B979-4F6B-B892-75DB2A2B8B0F}" destId="{96876921-77F4-4E08-9148-E99125692808}" srcOrd="1" destOrd="0" presId="urn:microsoft.com/office/officeart/2009/3/layout/HorizontalOrganizationChart"/>
    <dgm:cxn modelId="{6B7050D8-AD32-BB47-A896-CCC9608FADC0}" type="presParOf" srcId="{96876921-77F4-4E08-9148-E99125692808}" destId="{CD82D2C2-9EF5-4CA0-9CEE-9265A38A1F4A}" srcOrd="0" destOrd="0" presId="urn:microsoft.com/office/officeart/2009/3/layout/HorizontalOrganizationChart"/>
    <dgm:cxn modelId="{11D30395-3CA9-5E4F-B487-B93B8DCE24FC}" type="presParOf" srcId="{96876921-77F4-4E08-9148-E99125692808}" destId="{9441C830-A66B-4AFB-9252-8069549D4F0A}" srcOrd="1" destOrd="0" presId="urn:microsoft.com/office/officeart/2009/3/layout/HorizontalOrganizationChart"/>
    <dgm:cxn modelId="{7C4268C3-0516-044A-A629-62B1B944DCCF}" type="presParOf" srcId="{9441C830-A66B-4AFB-9252-8069549D4F0A}" destId="{FEAC7974-4462-4948-9F19-4D53C38CC88A}" srcOrd="0" destOrd="0" presId="urn:microsoft.com/office/officeart/2009/3/layout/HorizontalOrganizationChart"/>
    <dgm:cxn modelId="{72ABAC9B-BAAA-C64F-9756-4BDD09BA78AB}" type="presParOf" srcId="{FEAC7974-4462-4948-9F19-4D53C38CC88A}" destId="{22C8BBC7-02FA-4EF0-899A-834C1FEE39E3}" srcOrd="0" destOrd="0" presId="urn:microsoft.com/office/officeart/2009/3/layout/HorizontalOrganizationChart"/>
    <dgm:cxn modelId="{CB7A8393-C6BB-604E-B14B-433543A9E0B9}" type="presParOf" srcId="{FEAC7974-4462-4948-9F19-4D53C38CC88A}" destId="{CBD704CC-8D6F-4C39-AFA6-3825EE74A965}" srcOrd="1" destOrd="0" presId="urn:microsoft.com/office/officeart/2009/3/layout/HorizontalOrganizationChart"/>
    <dgm:cxn modelId="{70FCD0DF-335D-CE4F-8AFF-902AA52BE38B}" type="presParOf" srcId="{9441C830-A66B-4AFB-9252-8069549D4F0A}" destId="{C4FE27A9-6818-468D-8F72-5DEAE64958BC}" srcOrd="1" destOrd="0" presId="urn:microsoft.com/office/officeart/2009/3/layout/HorizontalOrganizationChart"/>
    <dgm:cxn modelId="{69EE5ADB-3F14-A244-9201-6E7E7EE1A881}" type="presParOf" srcId="{9441C830-A66B-4AFB-9252-8069549D4F0A}" destId="{B9E24DCA-DEF6-41DD-8228-40542DF88903}" srcOrd="2" destOrd="0" presId="urn:microsoft.com/office/officeart/2009/3/layout/HorizontalOrganizationChart"/>
    <dgm:cxn modelId="{A8F3F0B7-952E-514F-8400-0070E9AE2CC0}" type="presParOf" srcId="{96876921-77F4-4E08-9148-E99125692808}" destId="{72A5A8A1-C34D-4CC9-B014-4EDC4C60B5CB}" srcOrd="2" destOrd="0" presId="urn:microsoft.com/office/officeart/2009/3/layout/HorizontalOrganizationChart"/>
    <dgm:cxn modelId="{A1A1AE68-9ADB-FC49-B293-6A77BEB3B158}" type="presParOf" srcId="{96876921-77F4-4E08-9148-E99125692808}" destId="{99464D45-2B22-432F-8F6C-3394CEC310A7}" srcOrd="3" destOrd="0" presId="urn:microsoft.com/office/officeart/2009/3/layout/HorizontalOrganizationChart"/>
    <dgm:cxn modelId="{657E06FD-48DB-FC44-9808-4F0EC448ED21}" type="presParOf" srcId="{99464D45-2B22-432F-8F6C-3394CEC310A7}" destId="{7EEFA05D-0146-474D-BB41-35A44BBAC0EB}" srcOrd="0" destOrd="0" presId="urn:microsoft.com/office/officeart/2009/3/layout/HorizontalOrganizationChart"/>
    <dgm:cxn modelId="{B3E7B6E0-9550-1743-A25A-531EADA84555}" type="presParOf" srcId="{7EEFA05D-0146-474D-BB41-35A44BBAC0EB}" destId="{86A07B8D-FF15-4EFF-8681-05A46BF1E797}" srcOrd="0" destOrd="0" presId="urn:microsoft.com/office/officeart/2009/3/layout/HorizontalOrganizationChart"/>
    <dgm:cxn modelId="{1DB9CBED-A7C5-2C48-8F8C-0F82337F1325}" type="presParOf" srcId="{7EEFA05D-0146-474D-BB41-35A44BBAC0EB}" destId="{A4529214-DB2D-4B21-8831-F60F2A376559}" srcOrd="1" destOrd="0" presId="urn:microsoft.com/office/officeart/2009/3/layout/HorizontalOrganizationChart"/>
    <dgm:cxn modelId="{79935722-3E28-CD49-BAA0-97DCF52CE970}" type="presParOf" srcId="{99464D45-2B22-432F-8F6C-3394CEC310A7}" destId="{4C9D6515-EA4F-4DBF-A8FE-0711C70136B1}" srcOrd="1" destOrd="0" presId="urn:microsoft.com/office/officeart/2009/3/layout/HorizontalOrganizationChart"/>
    <dgm:cxn modelId="{B038E1A9-8D28-5749-A0A0-A6EE9091F691}" type="presParOf" srcId="{99464D45-2B22-432F-8F6C-3394CEC310A7}" destId="{686779DB-34D3-4F60-84B6-A35826FF3C2A}" srcOrd="2" destOrd="0" presId="urn:microsoft.com/office/officeart/2009/3/layout/HorizontalOrganizationChart"/>
    <dgm:cxn modelId="{C0EC474D-B702-564B-AC22-0811A180E1F7}" type="presParOf" srcId="{96876921-77F4-4E08-9148-E99125692808}" destId="{B94BF64B-9716-424E-A851-42E8E7B2B9A7}" srcOrd="4" destOrd="0" presId="urn:microsoft.com/office/officeart/2009/3/layout/HorizontalOrganizationChart"/>
    <dgm:cxn modelId="{C5E414B6-7A63-AE4A-A33B-A288538BF6AB}" type="presParOf" srcId="{96876921-77F4-4E08-9148-E99125692808}" destId="{31E814C1-FFDD-BA48-BF9D-F3C8FF892503}" srcOrd="5" destOrd="0" presId="urn:microsoft.com/office/officeart/2009/3/layout/HorizontalOrganizationChart"/>
    <dgm:cxn modelId="{B7170720-1E38-5043-8753-B75BC1B4AA08}" type="presParOf" srcId="{31E814C1-FFDD-BA48-BF9D-F3C8FF892503}" destId="{1780440E-D92A-B040-A710-F8D875101E05}" srcOrd="0" destOrd="0" presId="urn:microsoft.com/office/officeart/2009/3/layout/HorizontalOrganizationChart"/>
    <dgm:cxn modelId="{F5945386-44F0-1D4A-ADBF-F65650A527B3}" type="presParOf" srcId="{1780440E-D92A-B040-A710-F8D875101E05}" destId="{A73C4A40-2D47-BF42-9EF8-B3BEE9451F45}" srcOrd="0" destOrd="0" presId="urn:microsoft.com/office/officeart/2009/3/layout/HorizontalOrganizationChart"/>
    <dgm:cxn modelId="{957385DD-0A96-5D40-91FD-E5AA75F58356}" type="presParOf" srcId="{1780440E-D92A-B040-A710-F8D875101E05}" destId="{BCDD8BD9-F9D2-4C44-AB56-5005F5FB7B08}" srcOrd="1" destOrd="0" presId="urn:microsoft.com/office/officeart/2009/3/layout/HorizontalOrganizationChart"/>
    <dgm:cxn modelId="{CF80BB4C-3115-9246-9962-B1CE9A48473C}" type="presParOf" srcId="{31E814C1-FFDD-BA48-BF9D-F3C8FF892503}" destId="{B22D4294-1D49-E046-9CF9-7B480D0762E6}" srcOrd="1" destOrd="0" presId="urn:microsoft.com/office/officeart/2009/3/layout/HorizontalOrganizationChart"/>
    <dgm:cxn modelId="{CE22B398-9D5F-5F4B-B8B8-0AF3784F9DAD}" type="presParOf" srcId="{31E814C1-FFDD-BA48-BF9D-F3C8FF892503}" destId="{E1D0C206-488D-6348-BEA7-1FE8B1679EF7}" srcOrd="2" destOrd="0" presId="urn:microsoft.com/office/officeart/2009/3/layout/HorizontalOrganizationChart"/>
    <dgm:cxn modelId="{47079519-C4FD-AD49-8369-3B1D946197BE}" type="presParOf" srcId="{96876921-77F4-4E08-9148-E99125692808}" destId="{27B3702F-8742-1640-BBEA-ADF4EA4A957C}" srcOrd="6" destOrd="0" presId="urn:microsoft.com/office/officeart/2009/3/layout/HorizontalOrganizationChart"/>
    <dgm:cxn modelId="{EAD2A386-682E-434E-B921-7C113B866458}" type="presParOf" srcId="{96876921-77F4-4E08-9148-E99125692808}" destId="{640D63C4-8EE8-F74C-85E0-CD902B66BCD5}" srcOrd="7" destOrd="0" presId="urn:microsoft.com/office/officeart/2009/3/layout/HorizontalOrganizationChart"/>
    <dgm:cxn modelId="{B036BE60-3922-1A49-A7B4-D63729D83F6E}" type="presParOf" srcId="{640D63C4-8EE8-F74C-85E0-CD902B66BCD5}" destId="{41B17C03-F767-FA40-94FD-171889AE409D}" srcOrd="0" destOrd="0" presId="urn:microsoft.com/office/officeart/2009/3/layout/HorizontalOrganizationChart"/>
    <dgm:cxn modelId="{E448FC95-B3FD-DA40-B066-D8B0D750CDB0}" type="presParOf" srcId="{41B17C03-F767-FA40-94FD-171889AE409D}" destId="{006A5A56-4BD3-9143-A7C8-AC1AEEB1B9B5}" srcOrd="0" destOrd="0" presId="urn:microsoft.com/office/officeart/2009/3/layout/HorizontalOrganizationChart"/>
    <dgm:cxn modelId="{AE558D39-FF3E-D042-9FB3-08D55EACB29F}" type="presParOf" srcId="{41B17C03-F767-FA40-94FD-171889AE409D}" destId="{3F7B4CB7-5EF8-4547-8341-EF4315A9F589}" srcOrd="1" destOrd="0" presId="urn:microsoft.com/office/officeart/2009/3/layout/HorizontalOrganizationChart"/>
    <dgm:cxn modelId="{6EA6C5A5-A02A-B346-89A8-45C868F881A7}" type="presParOf" srcId="{640D63C4-8EE8-F74C-85E0-CD902B66BCD5}" destId="{3BD0AB8D-A355-3246-A791-946987514EC5}" srcOrd="1" destOrd="0" presId="urn:microsoft.com/office/officeart/2009/3/layout/HorizontalOrganizationChart"/>
    <dgm:cxn modelId="{6A0AE1C1-60DC-004A-9AAF-C2ED67FC7867}" type="presParOf" srcId="{640D63C4-8EE8-F74C-85E0-CD902B66BCD5}" destId="{CC768E7E-F118-BC41-9105-F7C4CA027074}" srcOrd="2" destOrd="0" presId="urn:microsoft.com/office/officeart/2009/3/layout/HorizontalOrganizationChart"/>
    <dgm:cxn modelId="{DD443B1A-B463-AF46-B881-AEAE239DD3C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00BDF221-BEC3-254F-923D-5E337D103844}" type="presOf" srcId="{9AC2E227-803C-4016-BF2C-9291B6CAA290}" destId="{9CD41DA5-A8A9-4189-B933-DCF665F7DF2D}" srcOrd="1" destOrd="0" presId="urn:microsoft.com/office/officeart/2009/3/layout/HorizontalOrganizationChart"/>
    <dgm:cxn modelId="{B6F1D173-B2A1-3B44-8B50-C2145A023D89}"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D1F2C0DC-C454-B84A-89D3-9EE8B16510E0}" type="presOf" srcId="{E2369F6E-DA59-4F6E-BD69-6CAA013A82BE}" destId="{CD82D2C2-9EF5-4CA0-9CEE-9265A38A1F4A}" srcOrd="0" destOrd="0" presId="urn:microsoft.com/office/officeart/2009/3/layout/HorizontalOrganizationChart"/>
    <dgm:cxn modelId="{F7040562-28A3-2143-A4F9-F1F07A5944B6}" type="presOf" srcId="{87585F0D-6A81-F747-99EB-D14B33EBB618}" destId="{A73C4A40-2D47-BF42-9EF8-B3BEE9451F45}" srcOrd="0" destOrd="0" presId="urn:microsoft.com/office/officeart/2009/3/layout/HorizontalOrganizationChart"/>
    <dgm:cxn modelId="{42D8D6C5-4B48-E24A-87AD-700AC9F29565}" type="presOf" srcId="{3FA44A42-E0AE-412C-8071-9A37D30DD567}" destId="{CBD704CC-8D6F-4C39-AFA6-3825EE74A965}" srcOrd="1" destOrd="0" presId="urn:microsoft.com/office/officeart/2009/3/layout/HorizontalOrganizationChart"/>
    <dgm:cxn modelId="{F10E1F5B-C12D-5241-8F62-AE27547B80F6}" type="presOf" srcId="{18A5DCF8-381A-9740-A1DC-D1A5033A3647}" destId="{B94BF64B-9716-424E-A851-42E8E7B2B9A7}" srcOrd="0" destOrd="0" presId="urn:microsoft.com/office/officeart/2009/3/layout/HorizontalOrganizationChart"/>
    <dgm:cxn modelId="{974EE6B8-DA2D-BF40-905E-3A7EF19659BE}" type="presOf" srcId="{4827A958-F527-554E-96BC-E51810F6BCAC}" destId="{3F7B4CB7-5EF8-4547-8341-EF4315A9F589}" srcOrd="1" destOrd="0" presId="urn:microsoft.com/office/officeart/2009/3/layout/HorizontalOrganizationChart"/>
    <dgm:cxn modelId="{42786495-3313-504D-AF53-0CF3FD47FEB4}" type="presOf" srcId="{3FA44A42-E0AE-412C-8071-9A37D30DD567}" destId="{22C8BBC7-02FA-4EF0-899A-834C1FEE39E3}" srcOrd="0" destOrd="0" presId="urn:microsoft.com/office/officeart/2009/3/layout/HorizontalOrganizationChart"/>
    <dgm:cxn modelId="{432BD8A3-AE14-294E-A247-6735FD49FBF4}"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817C410-BEA3-5247-A644-DC42365A26F5}" type="presOf" srcId="{4827A958-F527-554E-96BC-E51810F6BCAC}" destId="{006A5A56-4BD3-9143-A7C8-AC1AEEB1B9B5}" srcOrd="0" destOrd="0" presId="urn:microsoft.com/office/officeart/2009/3/layout/HorizontalOrganizationChart"/>
    <dgm:cxn modelId="{1AD0BAD8-F6A4-F740-AFA1-96EDB169A9E2}" type="presOf" srcId="{87585F0D-6A81-F747-99EB-D14B33EBB618}" destId="{BCDD8BD9-F9D2-4C44-AB56-5005F5FB7B08}" srcOrd="1" destOrd="0" presId="urn:microsoft.com/office/officeart/2009/3/layout/HorizontalOrganizationChart"/>
    <dgm:cxn modelId="{CDAEC90F-C76E-F244-9D25-84088637799B}" type="presOf" srcId="{9AC2E227-803C-4016-BF2C-9291B6CAA290}" destId="{2A2AFDF2-2568-44F8-842C-3BFD70D9F2B1}" srcOrd="0" destOrd="0" presId="urn:microsoft.com/office/officeart/2009/3/layout/HorizontalOrganizationChart"/>
    <dgm:cxn modelId="{5050D0E0-F5CA-4E4F-A1A8-0A9501257F50}" type="presOf" srcId="{57E64457-75B6-40DF-86BF-80888D7FBBC5}" destId="{72A5A8A1-C34D-4CC9-B014-4EDC4C60B5CB}" srcOrd="0" destOrd="0" presId="urn:microsoft.com/office/officeart/2009/3/layout/HorizontalOrganizationChart"/>
    <dgm:cxn modelId="{782B0C36-7001-0A4E-8A03-6FD2A3635012}"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425B146-05D5-D440-B974-5D9EE893A159}" type="presOf" srcId="{909F6CD9-8F70-5141-8BD1-CAD7B6E1B75C}" destId="{27B3702F-8742-1640-BBEA-ADF4EA4A957C}" srcOrd="0" destOrd="0" presId="urn:microsoft.com/office/officeart/2009/3/layout/HorizontalOrganizationChart"/>
    <dgm:cxn modelId="{3863619F-6D09-9243-831F-7BB6EBEBE989}" type="presParOf" srcId="{18DB143D-9E27-4E02-AFA5-F665953CBC10}" destId="{07E01157-B979-4F6B-B892-75DB2A2B8B0F}" srcOrd="0" destOrd="0" presId="urn:microsoft.com/office/officeart/2009/3/layout/HorizontalOrganizationChart"/>
    <dgm:cxn modelId="{6DD37951-F754-BA4B-B5D7-5B8511FB65CC}" type="presParOf" srcId="{07E01157-B979-4F6B-B892-75DB2A2B8B0F}" destId="{F686C23F-604E-4653-B2CB-27DBB6BED631}" srcOrd="0" destOrd="0" presId="urn:microsoft.com/office/officeart/2009/3/layout/HorizontalOrganizationChart"/>
    <dgm:cxn modelId="{F6324356-BA72-424C-8687-DFC97B96069A}" type="presParOf" srcId="{F686C23F-604E-4653-B2CB-27DBB6BED631}" destId="{2A2AFDF2-2568-44F8-842C-3BFD70D9F2B1}" srcOrd="0" destOrd="0" presId="urn:microsoft.com/office/officeart/2009/3/layout/HorizontalOrganizationChart"/>
    <dgm:cxn modelId="{22A6E5BD-ED2D-544D-B847-E4E310D8985D}" type="presParOf" srcId="{F686C23F-604E-4653-B2CB-27DBB6BED631}" destId="{9CD41DA5-A8A9-4189-B933-DCF665F7DF2D}" srcOrd="1" destOrd="0" presId="urn:microsoft.com/office/officeart/2009/3/layout/HorizontalOrganizationChart"/>
    <dgm:cxn modelId="{C4DED9FD-C166-BC47-804D-CC954019CAC9}" type="presParOf" srcId="{07E01157-B979-4F6B-B892-75DB2A2B8B0F}" destId="{96876921-77F4-4E08-9148-E99125692808}" srcOrd="1" destOrd="0" presId="urn:microsoft.com/office/officeart/2009/3/layout/HorizontalOrganizationChart"/>
    <dgm:cxn modelId="{165ECB05-8252-E949-AAE7-CD1A355EF898}" type="presParOf" srcId="{96876921-77F4-4E08-9148-E99125692808}" destId="{CD82D2C2-9EF5-4CA0-9CEE-9265A38A1F4A}" srcOrd="0" destOrd="0" presId="urn:microsoft.com/office/officeart/2009/3/layout/HorizontalOrganizationChart"/>
    <dgm:cxn modelId="{47324015-3D27-6A4A-AB97-ACA53B0727DF}" type="presParOf" srcId="{96876921-77F4-4E08-9148-E99125692808}" destId="{9441C830-A66B-4AFB-9252-8069549D4F0A}" srcOrd="1" destOrd="0" presId="urn:microsoft.com/office/officeart/2009/3/layout/HorizontalOrganizationChart"/>
    <dgm:cxn modelId="{C19A4BCF-CB9F-0244-B0CF-A226FA3383D0}" type="presParOf" srcId="{9441C830-A66B-4AFB-9252-8069549D4F0A}" destId="{FEAC7974-4462-4948-9F19-4D53C38CC88A}" srcOrd="0" destOrd="0" presId="urn:microsoft.com/office/officeart/2009/3/layout/HorizontalOrganizationChart"/>
    <dgm:cxn modelId="{B3CBAFF7-69DB-BB48-BB96-C8B8AFB12379}" type="presParOf" srcId="{FEAC7974-4462-4948-9F19-4D53C38CC88A}" destId="{22C8BBC7-02FA-4EF0-899A-834C1FEE39E3}" srcOrd="0" destOrd="0" presId="urn:microsoft.com/office/officeart/2009/3/layout/HorizontalOrganizationChart"/>
    <dgm:cxn modelId="{EEA171D0-9853-E64A-9E5F-F4F6E3F22C2A}" type="presParOf" srcId="{FEAC7974-4462-4948-9F19-4D53C38CC88A}" destId="{CBD704CC-8D6F-4C39-AFA6-3825EE74A965}" srcOrd="1" destOrd="0" presId="urn:microsoft.com/office/officeart/2009/3/layout/HorizontalOrganizationChart"/>
    <dgm:cxn modelId="{0FFB5ED7-2554-C14E-8C27-F2BE3967BAB1}" type="presParOf" srcId="{9441C830-A66B-4AFB-9252-8069549D4F0A}" destId="{C4FE27A9-6818-468D-8F72-5DEAE64958BC}" srcOrd="1" destOrd="0" presId="urn:microsoft.com/office/officeart/2009/3/layout/HorizontalOrganizationChart"/>
    <dgm:cxn modelId="{E24E6D2A-3FBB-C54A-8E52-3CF41E933A15}" type="presParOf" srcId="{9441C830-A66B-4AFB-9252-8069549D4F0A}" destId="{B9E24DCA-DEF6-41DD-8228-40542DF88903}" srcOrd="2" destOrd="0" presId="urn:microsoft.com/office/officeart/2009/3/layout/HorizontalOrganizationChart"/>
    <dgm:cxn modelId="{AFDFC75F-03BF-AA46-B55D-972A700E1153}" type="presParOf" srcId="{96876921-77F4-4E08-9148-E99125692808}" destId="{72A5A8A1-C34D-4CC9-B014-4EDC4C60B5CB}" srcOrd="2" destOrd="0" presId="urn:microsoft.com/office/officeart/2009/3/layout/HorizontalOrganizationChart"/>
    <dgm:cxn modelId="{6B4B5636-F05B-C442-9D0C-A5AE5D6162DC}" type="presParOf" srcId="{96876921-77F4-4E08-9148-E99125692808}" destId="{99464D45-2B22-432F-8F6C-3394CEC310A7}" srcOrd="3" destOrd="0" presId="urn:microsoft.com/office/officeart/2009/3/layout/HorizontalOrganizationChart"/>
    <dgm:cxn modelId="{A008698E-22C7-A544-943C-8407AF76DA5F}" type="presParOf" srcId="{99464D45-2B22-432F-8F6C-3394CEC310A7}" destId="{7EEFA05D-0146-474D-BB41-35A44BBAC0EB}" srcOrd="0" destOrd="0" presId="urn:microsoft.com/office/officeart/2009/3/layout/HorizontalOrganizationChart"/>
    <dgm:cxn modelId="{23CD4C7F-0723-3C43-A51C-47277AD54459}" type="presParOf" srcId="{7EEFA05D-0146-474D-BB41-35A44BBAC0EB}" destId="{86A07B8D-FF15-4EFF-8681-05A46BF1E797}" srcOrd="0" destOrd="0" presId="urn:microsoft.com/office/officeart/2009/3/layout/HorizontalOrganizationChart"/>
    <dgm:cxn modelId="{A27F7259-4A90-7A49-AB11-C61FD6CC2D1C}" type="presParOf" srcId="{7EEFA05D-0146-474D-BB41-35A44BBAC0EB}" destId="{A4529214-DB2D-4B21-8831-F60F2A376559}" srcOrd="1" destOrd="0" presId="urn:microsoft.com/office/officeart/2009/3/layout/HorizontalOrganizationChart"/>
    <dgm:cxn modelId="{581F30F5-D310-D04B-939D-F7186C810FE0}" type="presParOf" srcId="{99464D45-2B22-432F-8F6C-3394CEC310A7}" destId="{4C9D6515-EA4F-4DBF-A8FE-0711C70136B1}" srcOrd="1" destOrd="0" presId="urn:microsoft.com/office/officeart/2009/3/layout/HorizontalOrganizationChart"/>
    <dgm:cxn modelId="{C010C264-A659-7545-AF26-89B3BF0FB069}" type="presParOf" srcId="{99464D45-2B22-432F-8F6C-3394CEC310A7}" destId="{686779DB-34D3-4F60-84B6-A35826FF3C2A}" srcOrd="2" destOrd="0" presId="urn:microsoft.com/office/officeart/2009/3/layout/HorizontalOrganizationChart"/>
    <dgm:cxn modelId="{9508FDEF-A914-7F42-A874-2449F2F3293B}" type="presParOf" srcId="{96876921-77F4-4E08-9148-E99125692808}" destId="{B94BF64B-9716-424E-A851-42E8E7B2B9A7}" srcOrd="4" destOrd="0" presId="urn:microsoft.com/office/officeart/2009/3/layout/HorizontalOrganizationChart"/>
    <dgm:cxn modelId="{DE694C67-2728-A743-8548-42D2544F7D41}" type="presParOf" srcId="{96876921-77F4-4E08-9148-E99125692808}" destId="{31E814C1-FFDD-BA48-BF9D-F3C8FF892503}" srcOrd="5" destOrd="0" presId="urn:microsoft.com/office/officeart/2009/3/layout/HorizontalOrganizationChart"/>
    <dgm:cxn modelId="{8B591769-CFE6-3441-AB0D-8BB7FFF6A080}" type="presParOf" srcId="{31E814C1-FFDD-BA48-BF9D-F3C8FF892503}" destId="{1780440E-D92A-B040-A710-F8D875101E05}" srcOrd="0" destOrd="0" presId="urn:microsoft.com/office/officeart/2009/3/layout/HorizontalOrganizationChart"/>
    <dgm:cxn modelId="{B0755E3E-00BC-884A-B97A-AAF6DCC8C9C4}" type="presParOf" srcId="{1780440E-D92A-B040-A710-F8D875101E05}" destId="{A73C4A40-2D47-BF42-9EF8-B3BEE9451F45}" srcOrd="0" destOrd="0" presId="urn:microsoft.com/office/officeart/2009/3/layout/HorizontalOrganizationChart"/>
    <dgm:cxn modelId="{BE4EF4F2-6990-4146-85A7-4C10D2D48C40}" type="presParOf" srcId="{1780440E-D92A-B040-A710-F8D875101E05}" destId="{BCDD8BD9-F9D2-4C44-AB56-5005F5FB7B08}" srcOrd="1" destOrd="0" presId="urn:microsoft.com/office/officeart/2009/3/layout/HorizontalOrganizationChart"/>
    <dgm:cxn modelId="{A235151B-5B16-2E43-BBF0-8FD0F40ADF77}" type="presParOf" srcId="{31E814C1-FFDD-BA48-BF9D-F3C8FF892503}" destId="{B22D4294-1D49-E046-9CF9-7B480D0762E6}" srcOrd="1" destOrd="0" presId="urn:microsoft.com/office/officeart/2009/3/layout/HorizontalOrganizationChart"/>
    <dgm:cxn modelId="{049B5D4F-9910-E24F-B06C-56D78644D0F5}" type="presParOf" srcId="{31E814C1-FFDD-BA48-BF9D-F3C8FF892503}" destId="{E1D0C206-488D-6348-BEA7-1FE8B1679EF7}" srcOrd="2" destOrd="0" presId="urn:microsoft.com/office/officeart/2009/3/layout/HorizontalOrganizationChart"/>
    <dgm:cxn modelId="{2A18D28D-F73C-234B-B5DD-0C90D03DBD26}" type="presParOf" srcId="{96876921-77F4-4E08-9148-E99125692808}" destId="{27B3702F-8742-1640-BBEA-ADF4EA4A957C}" srcOrd="6" destOrd="0" presId="urn:microsoft.com/office/officeart/2009/3/layout/HorizontalOrganizationChart"/>
    <dgm:cxn modelId="{0C928054-7AA8-CC47-AC95-8B61A33EDA23}" type="presParOf" srcId="{96876921-77F4-4E08-9148-E99125692808}" destId="{640D63C4-8EE8-F74C-85E0-CD902B66BCD5}" srcOrd="7" destOrd="0" presId="urn:microsoft.com/office/officeart/2009/3/layout/HorizontalOrganizationChart"/>
    <dgm:cxn modelId="{0A0D511D-47CA-1240-B6F1-298722E01222}" type="presParOf" srcId="{640D63C4-8EE8-F74C-85E0-CD902B66BCD5}" destId="{41B17C03-F767-FA40-94FD-171889AE409D}" srcOrd="0" destOrd="0" presId="urn:microsoft.com/office/officeart/2009/3/layout/HorizontalOrganizationChart"/>
    <dgm:cxn modelId="{D2BE3065-AD3C-3349-BB39-24F4E17B6DD2}" type="presParOf" srcId="{41B17C03-F767-FA40-94FD-171889AE409D}" destId="{006A5A56-4BD3-9143-A7C8-AC1AEEB1B9B5}" srcOrd="0" destOrd="0" presId="urn:microsoft.com/office/officeart/2009/3/layout/HorizontalOrganizationChart"/>
    <dgm:cxn modelId="{551327F3-6E85-C34C-83AD-2DC7969EA5A3}" type="presParOf" srcId="{41B17C03-F767-FA40-94FD-171889AE409D}" destId="{3F7B4CB7-5EF8-4547-8341-EF4315A9F589}" srcOrd="1" destOrd="0" presId="urn:microsoft.com/office/officeart/2009/3/layout/HorizontalOrganizationChart"/>
    <dgm:cxn modelId="{730A6627-ABB3-5E44-B547-403B1661914D}" type="presParOf" srcId="{640D63C4-8EE8-F74C-85E0-CD902B66BCD5}" destId="{3BD0AB8D-A355-3246-A791-946987514EC5}" srcOrd="1" destOrd="0" presId="urn:microsoft.com/office/officeart/2009/3/layout/HorizontalOrganizationChart"/>
    <dgm:cxn modelId="{61C97707-A885-E545-8C4F-68275B9E8EAE}" type="presParOf" srcId="{640D63C4-8EE8-F74C-85E0-CD902B66BCD5}" destId="{CC768E7E-F118-BC41-9105-F7C4CA027074}" srcOrd="2" destOrd="0" presId="urn:microsoft.com/office/officeart/2009/3/layout/HorizontalOrganizationChart"/>
    <dgm:cxn modelId="{EFAC48F7-2DB6-E04B-8F8D-A752F0A2926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6C6D6D5F-5D7A-9847-8BAB-0AB923B9764E}"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5D3B5211-BE63-1F4F-854F-AF3F9913B1DD}" type="presOf" srcId="{7638F483-EC40-4669-A117-0C6040B4A66B}" destId="{86A07B8D-FF15-4EFF-8681-05A46BF1E797}" srcOrd="0" destOrd="0" presId="urn:microsoft.com/office/officeart/2009/3/layout/HorizontalOrganizationChart"/>
    <dgm:cxn modelId="{562A1577-4DE2-114A-8393-51E654AB320A}" type="presOf" srcId="{9AC2E227-803C-4016-BF2C-9291B6CAA290}" destId="{9CD41DA5-A8A9-4189-B933-DCF665F7DF2D}" srcOrd="1" destOrd="0" presId="urn:microsoft.com/office/officeart/2009/3/layout/HorizontalOrganizationChart"/>
    <dgm:cxn modelId="{5CD9F228-6148-924C-A74F-BF104BA87FA3}" type="presOf" srcId="{3FA44A42-E0AE-412C-8071-9A37D30DD567}" destId="{22C8BBC7-02FA-4EF0-899A-834C1FEE39E3}" srcOrd="0" destOrd="0" presId="urn:microsoft.com/office/officeart/2009/3/layout/HorizontalOrganizationChart"/>
    <dgm:cxn modelId="{5B0DFE37-EF3A-8D44-8998-A2A99FD355DC}" type="presOf" srcId="{F05BBA42-D7AF-4BA0-8C3F-85B1FE28E48F}" destId="{18DB143D-9E27-4E02-AFA5-F665953CBC10}" srcOrd="0" destOrd="0" presId="urn:microsoft.com/office/officeart/2009/3/layout/HorizontalOrganizationChart"/>
    <dgm:cxn modelId="{95AF7146-0CD4-4F4B-B8DC-98F627F37A44}" type="presOf" srcId="{9AC2E227-803C-4016-BF2C-9291B6CAA290}" destId="{2A2AFDF2-2568-44F8-842C-3BFD70D9F2B1}" srcOrd="0" destOrd="0" presId="urn:microsoft.com/office/officeart/2009/3/layout/HorizontalOrganizationChart"/>
    <dgm:cxn modelId="{8376DE0C-97E6-B74C-B15C-3144B9B9FBB9}" type="presOf" srcId="{3FA44A42-E0AE-412C-8071-9A37D30DD567}" destId="{CBD704CC-8D6F-4C39-AFA6-3825EE74A965}" srcOrd="1" destOrd="0" presId="urn:microsoft.com/office/officeart/2009/3/layout/HorizontalOrganizationChart"/>
    <dgm:cxn modelId="{804777D9-8304-BF4C-A785-610F5DDA2B29}" type="presOf" srcId="{4827A958-F527-554E-96BC-E51810F6BCAC}" destId="{006A5A56-4BD3-9143-A7C8-AC1AEEB1B9B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9AB0E69-9899-D74A-A417-3FF28E502213}" type="presOf" srcId="{57E64457-75B6-40DF-86BF-80888D7FBBC5}" destId="{72A5A8A1-C34D-4CC9-B014-4EDC4C60B5CB}" srcOrd="0" destOrd="0" presId="urn:microsoft.com/office/officeart/2009/3/layout/HorizontalOrganizationChart"/>
    <dgm:cxn modelId="{8805A687-A3BC-2047-9671-125A2C409133}" type="presOf" srcId="{87585F0D-6A81-F747-99EB-D14B33EBB618}" destId="{BCDD8BD9-F9D2-4C44-AB56-5005F5FB7B08}" srcOrd="1" destOrd="0" presId="urn:microsoft.com/office/officeart/2009/3/layout/HorizontalOrganizationChart"/>
    <dgm:cxn modelId="{B70E4544-BAE0-8047-BB9E-32789ADCF12D}" type="presOf" srcId="{909F6CD9-8F70-5141-8BD1-CAD7B6E1B75C}" destId="{27B3702F-8742-1640-BBEA-ADF4EA4A957C}" srcOrd="0" destOrd="0" presId="urn:microsoft.com/office/officeart/2009/3/layout/HorizontalOrganizationChart"/>
    <dgm:cxn modelId="{B9E659DC-DB54-E746-8D24-F8C98D156D3B}" type="presOf" srcId="{18A5DCF8-381A-9740-A1DC-D1A5033A3647}" destId="{B94BF64B-9716-424E-A851-42E8E7B2B9A7}" srcOrd="0" destOrd="0" presId="urn:microsoft.com/office/officeart/2009/3/layout/HorizontalOrganizationChart"/>
    <dgm:cxn modelId="{339C2DED-F5E6-4447-A2EF-E5D891A530DA}"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A55B578-F2B5-A441-A4D5-173E301E0E06}" type="presOf" srcId="{4827A958-F527-554E-96BC-E51810F6BCAC}" destId="{3F7B4CB7-5EF8-4547-8341-EF4315A9F589}" srcOrd="1" destOrd="0" presId="urn:microsoft.com/office/officeart/2009/3/layout/HorizontalOrganizationChart"/>
    <dgm:cxn modelId="{55FF3F2A-9E5A-194B-92AB-E1162F0D6918}" type="presOf" srcId="{87585F0D-6A81-F747-99EB-D14B33EBB618}" destId="{A73C4A40-2D47-BF42-9EF8-B3BEE9451F45}" srcOrd="0" destOrd="0" presId="urn:microsoft.com/office/officeart/2009/3/layout/HorizontalOrganizationChart"/>
    <dgm:cxn modelId="{0F90EEBB-12F6-2944-9BD9-A70824E1D40B}" type="presParOf" srcId="{18DB143D-9E27-4E02-AFA5-F665953CBC10}" destId="{07E01157-B979-4F6B-B892-75DB2A2B8B0F}" srcOrd="0" destOrd="0" presId="urn:microsoft.com/office/officeart/2009/3/layout/HorizontalOrganizationChart"/>
    <dgm:cxn modelId="{A0D97AF0-6D13-7942-AB07-912AC97C7010}" type="presParOf" srcId="{07E01157-B979-4F6B-B892-75DB2A2B8B0F}" destId="{F686C23F-604E-4653-B2CB-27DBB6BED631}" srcOrd="0" destOrd="0" presId="urn:microsoft.com/office/officeart/2009/3/layout/HorizontalOrganizationChart"/>
    <dgm:cxn modelId="{254774A8-8D36-8D4A-A07E-03EF2F3A307A}" type="presParOf" srcId="{F686C23F-604E-4653-B2CB-27DBB6BED631}" destId="{2A2AFDF2-2568-44F8-842C-3BFD70D9F2B1}" srcOrd="0" destOrd="0" presId="urn:microsoft.com/office/officeart/2009/3/layout/HorizontalOrganizationChart"/>
    <dgm:cxn modelId="{344FF3D4-75CC-B34D-8DC3-8774D18D6E1A}" type="presParOf" srcId="{F686C23F-604E-4653-B2CB-27DBB6BED631}" destId="{9CD41DA5-A8A9-4189-B933-DCF665F7DF2D}" srcOrd="1" destOrd="0" presId="urn:microsoft.com/office/officeart/2009/3/layout/HorizontalOrganizationChart"/>
    <dgm:cxn modelId="{F3F4F5DD-267D-7240-B0FC-B21DE8EFD072}" type="presParOf" srcId="{07E01157-B979-4F6B-B892-75DB2A2B8B0F}" destId="{96876921-77F4-4E08-9148-E99125692808}" srcOrd="1" destOrd="0" presId="urn:microsoft.com/office/officeart/2009/3/layout/HorizontalOrganizationChart"/>
    <dgm:cxn modelId="{856B22D0-62E3-A54E-9F03-DF89828E09BD}" type="presParOf" srcId="{96876921-77F4-4E08-9148-E99125692808}" destId="{CD82D2C2-9EF5-4CA0-9CEE-9265A38A1F4A}" srcOrd="0" destOrd="0" presId="urn:microsoft.com/office/officeart/2009/3/layout/HorizontalOrganizationChart"/>
    <dgm:cxn modelId="{94C0B8A0-BFC1-704F-8141-C3F650C0DAB2}" type="presParOf" srcId="{96876921-77F4-4E08-9148-E99125692808}" destId="{9441C830-A66B-4AFB-9252-8069549D4F0A}" srcOrd="1" destOrd="0" presId="urn:microsoft.com/office/officeart/2009/3/layout/HorizontalOrganizationChart"/>
    <dgm:cxn modelId="{68F11B62-E642-A946-A2E2-6E251DC9AFE0}" type="presParOf" srcId="{9441C830-A66B-4AFB-9252-8069549D4F0A}" destId="{FEAC7974-4462-4948-9F19-4D53C38CC88A}" srcOrd="0" destOrd="0" presId="urn:microsoft.com/office/officeart/2009/3/layout/HorizontalOrganizationChart"/>
    <dgm:cxn modelId="{79764853-65B6-A144-B64C-3929C9B9BA98}" type="presParOf" srcId="{FEAC7974-4462-4948-9F19-4D53C38CC88A}" destId="{22C8BBC7-02FA-4EF0-899A-834C1FEE39E3}" srcOrd="0" destOrd="0" presId="urn:microsoft.com/office/officeart/2009/3/layout/HorizontalOrganizationChart"/>
    <dgm:cxn modelId="{29C5AAAA-B9D0-4E49-A760-F336F4CF2EAC}" type="presParOf" srcId="{FEAC7974-4462-4948-9F19-4D53C38CC88A}" destId="{CBD704CC-8D6F-4C39-AFA6-3825EE74A965}" srcOrd="1" destOrd="0" presId="urn:microsoft.com/office/officeart/2009/3/layout/HorizontalOrganizationChart"/>
    <dgm:cxn modelId="{08BB3870-AA80-AC4F-8328-C479DF5F108A}" type="presParOf" srcId="{9441C830-A66B-4AFB-9252-8069549D4F0A}" destId="{C4FE27A9-6818-468D-8F72-5DEAE64958BC}" srcOrd="1" destOrd="0" presId="urn:microsoft.com/office/officeart/2009/3/layout/HorizontalOrganizationChart"/>
    <dgm:cxn modelId="{DE79AF55-3112-A647-A5AE-A6D868F12F51}" type="presParOf" srcId="{9441C830-A66B-4AFB-9252-8069549D4F0A}" destId="{B9E24DCA-DEF6-41DD-8228-40542DF88903}" srcOrd="2" destOrd="0" presId="urn:microsoft.com/office/officeart/2009/3/layout/HorizontalOrganizationChart"/>
    <dgm:cxn modelId="{64A4297E-69AF-D047-A479-61FB4EA8EC53}" type="presParOf" srcId="{96876921-77F4-4E08-9148-E99125692808}" destId="{72A5A8A1-C34D-4CC9-B014-4EDC4C60B5CB}" srcOrd="2" destOrd="0" presId="urn:microsoft.com/office/officeart/2009/3/layout/HorizontalOrganizationChart"/>
    <dgm:cxn modelId="{679CC6FB-6738-6242-9578-B6EB4AF60A99}" type="presParOf" srcId="{96876921-77F4-4E08-9148-E99125692808}" destId="{99464D45-2B22-432F-8F6C-3394CEC310A7}" srcOrd="3" destOrd="0" presId="urn:microsoft.com/office/officeart/2009/3/layout/HorizontalOrganizationChart"/>
    <dgm:cxn modelId="{CBFC157E-CF15-7043-B445-36597E982AE3}" type="presParOf" srcId="{99464D45-2B22-432F-8F6C-3394CEC310A7}" destId="{7EEFA05D-0146-474D-BB41-35A44BBAC0EB}" srcOrd="0" destOrd="0" presId="urn:microsoft.com/office/officeart/2009/3/layout/HorizontalOrganizationChart"/>
    <dgm:cxn modelId="{58757D06-1916-284B-9E7E-30AA8C3AFC79}" type="presParOf" srcId="{7EEFA05D-0146-474D-BB41-35A44BBAC0EB}" destId="{86A07B8D-FF15-4EFF-8681-05A46BF1E797}" srcOrd="0" destOrd="0" presId="urn:microsoft.com/office/officeart/2009/3/layout/HorizontalOrganizationChart"/>
    <dgm:cxn modelId="{236DACFE-EF97-B444-8ABD-3A5F98E722FE}" type="presParOf" srcId="{7EEFA05D-0146-474D-BB41-35A44BBAC0EB}" destId="{A4529214-DB2D-4B21-8831-F60F2A376559}" srcOrd="1" destOrd="0" presId="urn:microsoft.com/office/officeart/2009/3/layout/HorizontalOrganizationChart"/>
    <dgm:cxn modelId="{91700F23-C678-A041-8513-4E6E67DF041B}" type="presParOf" srcId="{99464D45-2B22-432F-8F6C-3394CEC310A7}" destId="{4C9D6515-EA4F-4DBF-A8FE-0711C70136B1}" srcOrd="1" destOrd="0" presId="urn:microsoft.com/office/officeart/2009/3/layout/HorizontalOrganizationChart"/>
    <dgm:cxn modelId="{AA4EB44D-8998-664B-851C-021147BEE38E}" type="presParOf" srcId="{99464D45-2B22-432F-8F6C-3394CEC310A7}" destId="{686779DB-34D3-4F60-84B6-A35826FF3C2A}" srcOrd="2" destOrd="0" presId="urn:microsoft.com/office/officeart/2009/3/layout/HorizontalOrganizationChart"/>
    <dgm:cxn modelId="{8993E6D6-4FE6-D243-B45C-C936827B2A60}" type="presParOf" srcId="{96876921-77F4-4E08-9148-E99125692808}" destId="{B94BF64B-9716-424E-A851-42E8E7B2B9A7}" srcOrd="4" destOrd="0" presId="urn:microsoft.com/office/officeart/2009/3/layout/HorizontalOrganizationChart"/>
    <dgm:cxn modelId="{409623FE-C81E-564E-A68C-E76CDF567331}" type="presParOf" srcId="{96876921-77F4-4E08-9148-E99125692808}" destId="{31E814C1-FFDD-BA48-BF9D-F3C8FF892503}" srcOrd="5" destOrd="0" presId="urn:microsoft.com/office/officeart/2009/3/layout/HorizontalOrganizationChart"/>
    <dgm:cxn modelId="{D2A86B84-6BF4-8344-AD27-113C646C8074}" type="presParOf" srcId="{31E814C1-FFDD-BA48-BF9D-F3C8FF892503}" destId="{1780440E-D92A-B040-A710-F8D875101E05}" srcOrd="0" destOrd="0" presId="urn:microsoft.com/office/officeart/2009/3/layout/HorizontalOrganizationChart"/>
    <dgm:cxn modelId="{700EB77A-5AEF-CF47-BC50-4B7F982EDEEA}" type="presParOf" srcId="{1780440E-D92A-B040-A710-F8D875101E05}" destId="{A73C4A40-2D47-BF42-9EF8-B3BEE9451F45}" srcOrd="0" destOrd="0" presId="urn:microsoft.com/office/officeart/2009/3/layout/HorizontalOrganizationChart"/>
    <dgm:cxn modelId="{76E29404-82DE-4146-AABE-F50A8D1D0128}" type="presParOf" srcId="{1780440E-D92A-B040-A710-F8D875101E05}" destId="{BCDD8BD9-F9D2-4C44-AB56-5005F5FB7B08}" srcOrd="1" destOrd="0" presId="urn:microsoft.com/office/officeart/2009/3/layout/HorizontalOrganizationChart"/>
    <dgm:cxn modelId="{DC1F5C31-DCC7-C340-9045-EDE20BC8FD85}" type="presParOf" srcId="{31E814C1-FFDD-BA48-BF9D-F3C8FF892503}" destId="{B22D4294-1D49-E046-9CF9-7B480D0762E6}" srcOrd="1" destOrd="0" presId="urn:microsoft.com/office/officeart/2009/3/layout/HorizontalOrganizationChart"/>
    <dgm:cxn modelId="{725456AD-5808-6946-A92D-D8DCA3FB80FB}" type="presParOf" srcId="{31E814C1-FFDD-BA48-BF9D-F3C8FF892503}" destId="{E1D0C206-488D-6348-BEA7-1FE8B1679EF7}" srcOrd="2" destOrd="0" presId="urn:microsoft.com/office/officeart/2009/3/layout/HorizontalOrganizationChart"/>
    <dgm:cxn modelId="{A61B63EA-DD7C-454C-8D0C-53BEC544D4AA}" type="presParOf" srcId="{96876921-77F4-4E08-9148-E99125692808}" destId="{27B3702F-8742-1640-BBEA-ADF4EA4A957C}" srcOrd="6" destOrd="0" presId="urn:microsoft.com/office/officeart/2009/3/layout/HorizontalOrganizationChart"/>
    <dgm:cxn modelId="{1922BF74-817B-BE44-935E-FF617EA5C276}" type="presParOf" srcId="{96876921-77F4-4E08-9148-E99125692808}" destId="{640D63C4-8EE8-F74C-85E0-CD902B66BCD5}" srcOrd="7" destOrd="0" presId="urn:microsoft.com/office/officeart/2009/3/layout/HorizontalOrganizationChart"/>
    <dgm:cxn modelId="{B9FE3A40-D117-EE49-9AE8-548A21746DA9}" type="presParOf" srcId="{640D63C4-8EE8-F74C-85E0-CD902B66BCD5}" destId="{41B17C03-F767-FA40-94FD-171889AE409D}" srcOrd="0" destOrd="0" presId="urn:microsoft.com/office/officeart/2009/3/layout/HorizontalOrganizationChart"/>
    <dgm:cxn modelId="{6F1818FB-7FFC-FA44-B880-6F8C04292424}" type="presParOf" srcId="{41B17C03-F767-FA40-94FD-171889AE409D}" destId="{006A5A56-4BD3-9143-A7C8-AC1AEEB1B9B5}" srcOrd="0" destOrd="0" presId="urn:microsoft.com/office/officeart/2009/3/layout/HorizontalOrganizationChart"/>
    <dgm:cxn modelId="{CA37A03A-B32F-754A-BD97-FACD55431427}" type="presParOf" srcId="{41B17C03-F767-FA40-94FD-171889AE409D}" destId="{3F7B4CB7-5EF8-4547-8341-EF4315A9F589}" srcOrd="1" destOrd="0" presId="urn:microsoft.com/office/officeart/2009/3/layout/HorizontalOrganizationChart"/>
    <dgm:cxn modelId="{E537E941-797A-CB4F-AE56-69C4F82DAF55}" type="presParOf" srcId="{640D63C4-8EE8-F74C-85E0-CD902B66BCD5}" destId="{3BD0AB8D-A355-3246-A791-946987514EC5}" srcOrd="1" destOrd="0" presId="urn:microsoft.com/office/officeart/2009/3/layout/HorizontalOrganizationChart"/>
    <dgm:cxn modelId="{B0A242A6-7E33-A54D-AC2E-1D2EEF8DCC82}" type="presParOf" srcId="{640D63C4-8EE8-F74C-85E0-CD902B66BCD5}" destId="{CC768E7E-F118-BC41-9105-F7C4CA027074}" srcOrd="2" destOrd="0" presId="urn:microsoft.com/office/officeart/2009/3/layout/HorizontalOrganizationChart"/>
    <dgm:cxn modelId="{59F2D448-631F-E84D-84FC-55B010B8622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B85C3D03-ACA5-4577-B01E-6020F5E82C24}" type="doc">
      <dgm:prSet loTypeId="urn:microsoft.com/office/officeart/2005/8/layout/process5#3" loCatId="process" qsTypeId="urn:microsoft.com/office/officeart/2005/8/quickstyle/simple1#38" qsCatId="simple" csTypeId="urn:microsoft.com/office/officeart/2005/8/colors/accent2_2#32" csCatId="accent2" phldr="1"/>
      <dgm:spPr/>
    </dgm:pt>
    <dgm:pt modelId="{0612256D-5F5A-4F64-B9F1-AEE329173B7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核查现有人力资源</a:t>
          </a:r>
          <a:endParaRPr lang="zh-CN" altLang="en-US" sz="2000" dirty="0">
            <a:latin typeface="手札体-简粗体" panose="03000700000000000000" pitchFamily="66" charset="-122"/>
            <a:ea typeface="手札体-简粗体" panose="03000700000000000000" pitchFamily="66" charset="-122"/>
          </a:endParaRPr>
        </a:p>
      </dgm:t>
    </dgm:pt>
    <dgm:pt modelId="{2A9B2D33-CBE5-46E0-A0D2-5B12D5210D28}" type="parTrans" cxnId="{21EF3A3B-3A55-4692-B753-B08EE85AC38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F9FE9F1-0436-4FBD-90AF-85423DE7CBE3}" type="sibTrans" cxnId="{21EF3A3B-3A55-4692-B753-B08EE85AC382}">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E82FA94-C778-41EB-B949-675DCBDA68A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人力资源需求预测</a:t>
          </a:r>
          <a:endParaRPr lang="zh-CN" altLang="en-US" sz="2000" dirty="0">
            <a:latin typeface="手札体-简粗体" panose="03000700000000000000" pitchFamily="66" charset="-122"/>
            <a:ea typeface="手札体-简粗体" panose="03000700000000000000" pitchFamily="66" charset="-122"/>
          </a:endParaRPr>
        </a:p>
      </dgm:t>
    </dgm:pt>
    <dgm:pt modelId="{E488E599-5958-44F0-AF4B-4A5D58777C0B}" type="parTrans" cxnId="{2AD3E4A9-7E57-4DCD-A5C3-2F473ADA341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574B6D2-0ECD-44FB-8F90-B5A688713E0A}" type="sibTrans" cxnId="{2AD3E4A9-7E57-4DCD-A5C3-2F473ADA341F}">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CE71FD7-830A-4A79-A98A-64AAA34091A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人力资源供给预测</a:t>
          </a:r>
          <a:endParaRPr lang="zh-CN" altLang="en-US" sz="2000" dirty="0">
            <a:latin typeface="手札体-简粗体" panose="03000700000000000000" pitchFamily="66" charset="-122"/>
            <a:ea typeface="手札体-简粗体" panose="03000700000000000000" pitchFamily="66" charset="-122"/>
          </a:endParaRPr>
        </a:p>
      </dgm:t>
    </dgm:pt>
    <dgm:pt modelId="{96988E5B-4B8C-4A1A-B37A-A84A57FBA456}" type="parTrans" cxnId="{320E9CAA-71E9-46AC-9838-A4D6DC15062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F673677-ACCA-484C-9A9D-6461FDD285BE}" type="sibTrans" cxnId="{320E9CAA-71E9-46AC-9838-A4D6DC150621}">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B7F7FFD-5177-4469-BF86-99330B4B016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制定人力资源规划</a:t>
          </a:r>
          <a:endParaRPr lang="zh-CN" altLang="en-US" sz="2000" dirty="0">
            <a:latin typeface="手札体-简粗体" panose="03000700000000000000" pitchFamily="66" charset="-122"/>
            <a:ea typeface="手札体-简粗体" panose="03000700000000000000" pitchFamily="66" charset="-122"/>
          </a:endParaRPr>
        </a:p>
      </dgm:t>
    </dgm:pt>
    <dgm:pt modelId="{4B2DD2C9-4F5D-4A10-B902-AB88241FDE42}" type="parTrans" cxnId="{82CFC78F-1D07-45F8-85C7-A4DDEB28E1F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D65D01D-95A1-462B-BD4D-86D9DF28DB67}" type="sibTrans" cxnId="{82CFC78F-1D07-45F8-85C7-A4DDEB28E1F0}">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0A3AC77-CFBE-4E84-BECE-3EBED1AA59F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人力资源规划实施</a:t>
          </a:r>
          <a:endParaRPr lang="zh-CN" altLang="en-US" sz="2000" dirty="0">
            <a:latin typeface="手札体-简粗体" panose="03000700000000000000" pitchFamily="66" charset="-122"/>
            <a:ea typeface="手札体-简粗体" panose="03000700000000000000" pitchFamily="66" charset="-122"/>
          </a:endParaRPr>
        </a:p>
      </dgm:t>
    </dgm:pt>
    <dgm:pt modelId="{46CFA0C0-EC8A-4CEB-8A40-5FB2F8193B93}" type="parTrans" cxnId="{BD1A57F2-FAF7-430C-A989-B066D345C1F6}">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AA43759-2A14-4595-AF29-C91374767098}" type="sibTrans" cxnId="{BD1A57F2-FAF7-430C-A989-B066D345C1F6}">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6137938-712F-4CFD-9883-68B4CC69EF2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人力资源评估反馈</a:t>
          </a:r>
          <a:endParaRPr lang="zh-CN" altLang="en-US" sz="2000" dirty="0">
            <a:latin typeface="手札体-简粗体" panose="03000700000000000000" pitchFamily="66" charset="-122"/>
            <a:ea typeface="手札体-简粗体" panose="03000700000000000000" pitchFamily="66" charset="-122"/>
          </a:endParaRPr>
        </a:p>
      </dgm:t>
    </dgm:pt>
    <dgm:pt modelId="{5E564672-7C25-486D-9D27-C01284921531}" type="parTrans" cxnId="{0D93CF39-4646-4E45-8C36-4EA46AAB3B4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83F07A0-91EA-4DBB-8A90-E2CACFFD2E58}" type="sibTrans" cxnId="{0D93CF39-4646-4E45-8C36-4EA46AAB3B4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E4F4860-DE2F-46FD-BA55-7C5A2F6E7171}" type="pres">
      <dgm:prSet presAssocID="{B85C3D03-ACA5-4577-B01E-6020F5E82C24}" presName="diagram" presStyleCnt="0">
        <dgm:presLayoutVars>
          <dgm:dir/>
          <dgm:resizeHandles val="exact"/>
        </dgm:presLayoutVars>
      </dgm:prSet>
      <dgm:spPr/>
    </dgm:pt>
    <dgm:pt modelId="{1A785DBB-FFBB-4E7A-A494-F9557FB1E17C}" type="pres">
      <dgm:prSet presAssocID="{0612256D-5F5A-4F64-B9F1-AEE329173B71}" presName="node" presStyleLbl="node1" presStyleIdx="0" presStyleCnt="6">
        <dgm:presLayoutVars>
          <dgm:bulletEnabled val="1"/>
        </dgm:presLayoutVars>
      </dgm:prSet>
      <dgm:spPr/>
      <dgm:t>
        <a:bodyPr/>
        <a:lstStyle/>
        <a:p>
          <a:endParaRPr lang="zh-CN" altLang="en-US"/>
        </a:p>
      </dgm:t>
    </dgm:pt>
    <dgm:pt modelId="{09ADD457-DD69-4BA3-A543-22564C45D394}" type="pres">
      <dgm:prSet presAssocID="{7F9FE9F1-0436-4FBD-90AF-85423DE7CBE3}" presName="sibTrans" presStyleLbl="sibTrans2D1" presStyleIdx="0" presStyleCnt="5"/>
      <dgm:spPr/>
      <dgm:t>
        <a:bodyPr/>
        <a:lstStyle/>
        <a:p>
          <a:endParaRPr lang="zh-CN" altLang="en-US"/>
        </a:p>
      </dgm:t>
    </dgm:pt>
    <dgm:pt modelId="{582745C3-7693-42B0-ACE1-79EEC110DE72}" type="pres">
      <dgm:prSet presAssocID="{7F9FE9F1-0436-4FBD-90AF-85423DE7CBE3}" presName="connectorText" presStyleLbl="sibTrans2D1" presStyleIdx="0" presStyleCnt="5"/>
      <dgm:spPr/>
      <dgm:t>
        <a:bodyPr/>
        <a:lstStyle/>
        <a:p>
          <a:endParaRPr lang="zh-CN" altLang="en-US"/>
        </a:p>
      </dgm:t>
    </dgm:pt>
    <dgm:pt modelId="{38BCA8BC-5282-457F-935B-2DBBCECB9382}" type="pres">
      <dgm:prSet presAssocID="{5E82FA94-C778-41EB-B949-675DCBDA68A7}" presName="node" presStyleLbl="node1" presStyleIdx="1" presStyleCnt="6">
        <dgm:presLayoutVars>
          <dgm:bulletEnabled val="1"/>
        </dgm:presLayoutVars>
      </dgm:prSet>
      <dgm:spPr/>
      <dgm:t>
        <a:bodyPr/>
        <a:lstStyle/>
        <a:p>
          <a:endParaRPr lang="zh-CN" altLang="en-US"/>
        </a:p>
      </dgm:t>
    </dgm:pt>
    <dgm:pt modelId="{3FAEFA03-8DB3-4295-941A-6CD9134C0249}" type="pres">
      <dgm:prSet presAssocID="{4574B6D2-0ECD-44FB-8F90-B5A688713E0A}" presName="sibTrans" presStyleLbl="sibTrans2D1" presStyleIdx="1" presStyleCnt="5"/>
      <dgm:spPr/>
      <dgm:t>
        <a:bodyPr/>
        <a:lstStyle/>
        <a:p>
          <a:endParaRPr lang="zh-CN" altLang="en-US"/>
        </a:p>
      </dgm:t>
    </dgm:pt>
    <dgm:pt modelId="{4277E21A-0B77-4F3B-BC32-5F5E5698DD88}" type="pres">
      <dgm:prSet presAssocID="{4574B6D2-0ECD-44FB-8F90-B5A688713E0A}" presName="connectorText" presStyleLbl="sibTrans2D1" presStyleIdx="1" presStyleCnt="5"/>
      <dgm:spPr/>
      <dgm:t>
        <a:bodyPr/>
        <a:lstStyle/>
        <a:p>
          <a:endParaRPr lang="zh-CN" altLang="en-US"/>
        </a:p>
      </dgm:t>
    </dgm:pt>
    <dgm:pt modelId="{127BFD39-092C-478C-85A4-87B259205551}" type="pres">
      <dgm:prSet presAssocID="{1CE71FD7-830A-4A79-A98A-64AAA34091A0}" presName="node" presStyleLbl="node1" presStyleIdx="2" presStyleCnt="6">
        <dgm:presLayoutVars>
          <dgm:bulletEnabled val="1"/>
        </dgm:presLayoutVars>
      </dgm:prSet>
      <dgm:spPr/>
      <dgm:t>
        <a:bodyPr/>
        <a:lstStyle/>
        <a:p>
          <a:endParaRPr lang="zh-CN" altLang="en-US"/>
        </a:p>
      </dgm:t>
    </dgm:pt>
    <dgm:pt modelId="{C7F15198-EC96-483C-A6AB-CAFC6AEB7A41}" type="pres">
      <dgm:prSet presAssocID="{BF673677-ACCA-484C-9A9D-6461FDD285BE}" presName="sibTrans" presStyleLbl="sibTrans2D1" presStyleIdx="2" presStyleCnt="5"/>
      <dgm:spPr/>
      <dgm:t>
        <a:bodyPr/>
        <a:lstStyle/>
        <a:p>
          <a:endParaRPr lang="zh-CN" altLang="en-US"/>
        </a:p>
      </dgm:t>
    </dgm:pt>
    <dgm:pt modelId="{7FD15A29-9BCE-476B-A00D-59253C370BE3}" type="pres">
      <dgm:prSet presAssocID="{BF673677-ACCA-484C-9A9D-6461FDD285BE}" presName="connectorText" presStyleLbl="sibTrans2D1" presStyleIdx="2" presStyleCnt="5"/>
      <dgm:spPr/>
      <dgm:t>
        <a:bodyPr/>
        <a:lstStyle/>
        <a:p>
          <a:endParaRPr lang="zh-CN" altLang="en-US"/>
        </a:p>
      </dgm:t>
    </dgm:pt>
    <dgm:pt modelId="{F9548628-7A5D-455A-A645-FC8671FE501B}" type="pres">
      <dgm:prSet presAssocID="{AB7F7FFD-5177-4469-BF86-99330B4B0161}" presName="node" presStyleLbl="node1" presStyleIdx="3" presStyleCnt="6">
        <dgm:presLayoutVars>
          <dgm:bulletEnabled val="1"/>
        </dgm:presLayoutVars>
      </dgm:prSet>
      <dgm:spPr/>
      <dgm:t>
        <a:bodyPr/>
        <a:lstStyle/>
        <a:p>
          <a:endParaRPr lang="zh-CN" altLang="en-US"/>
        </a:p>
      </dgm:t>
    </dgm:pt>
    <dgm:pt modelId="{21739EFC-9567-45F1-9982-5D893663098C}" type="pres">
      <dgm:prSet presAssocID="{DD65D01D-95A1-462B-BD4D-86D9DF28DB67}" presName="sibTrans" presStyleLbl="sibTrans2D1" presStyleIdx="3" presStyleCnt="5"/>
      <dgm:spPr/>
      <dgm:t>
        <a:bodyPr/>
        <a:lstStyle/>
        <a:p>
          <a:endParaRPr lang="zh-CN" altLang="en-US"/>
        </a:p>
      </dgm:t>
    </dgm:pt>
    <dgm:pt modelId="{19BFE5EE-DBFD-43C5-A336-C30C274C0C0F}" type="pres">
      <dgm:prSet presAssocID="{DD65D01D-95A1-462B-BD4D-86D9DF28DB67}" presName="connectorText" presStyleLbl="sibTrans2D1" presStyleIdx="3" presStyleCnt="5"/>
      <dgm:spPr/>
      <dgm:t>
        <a:bodyPr/>
        <a:lstStyle/>
        <a:p>
          <a:endParaRPr lang="zh-CN" altLang="en-US"/>
        </a:p>
      </dgm:t>
    </dgm:pt>
    <dgm:pt modelId="{25F54438-5FFB-42D2-96A8-97D2C4B1CCF5}" type="pres">
      <dgm:prSet presAssocID="{00A3AC77-CFBE-4E84-BECE-3EBED1AA59FC}" presName="node" presStyleLbl="node1" presStyleIdx="4" presStyleCnt="6">
        <dgm:presLayoutVars>
          <dgm:bulletEnabled val="1"/>
        </dgm:presLayoutVars>
      </dgm:prSet>
      <dgm:spPr/>
      <dgm:t>
        <a:bodyPr/>
        <a:lstStyle/>
        <a:p>
          <a:endParaRPr lang="zh-CN" altLang="en-US"/>
        </a:p>
      </dgm:t>
    </dgm:pt>
    <dgm:pt modelId="{D3D749E6-8CA9-418F-8C92-E8DAD7570F93}" type="pres">
      <dgm:prSet presAssocID="{EAA43759-2A14-4595-AF29-C91374767098}" presName="sibTrans" presStyleLbl="sibTrans2D1" presStyleIdx="4" presStyleCnt="5"/>
      <dgm:spPr/>
      <dgm:t>
        <a:bodyPr/>
        <a:lstStyle/>
        <a:p>
          <a:endParaRPr lang="zh-CN" altLang="en-US"/>
        </a:p>
      </dgm:t>
    </dgm:pt>
    <dgm:pt modelId="{E45D2A4F-04E4-478E-BCFF-7924880C4F04}" type="pres">
      <dgm:prSet presAssocID="{EAA43759-2A14-4595-AF29-C91374767098}" presName="connectorText" presStyleLbl="sibTrans2D1" presStyleIdx="4" presStyleCnt="5"/>
      <dgm:spPr/>
      <dgm:t>
        <a:bodyPr/>
        <a:lstStyle/>
        <a:p>
          <a:endParaRPr lang="zh-CN" altLang="en-US"/>
        </a:p>
      </dgm:t>
    </dgm:pt>
    <dgm:pt modelId="{3C348CAF-5682-4213-BAA3-A228C1ABCDB8}" type="pres">
      <dgm:prSet presAssocID="{26137938-712F-4CFD-9883-68B4CC69EF29}" presName="node" presStyleLbl="node1" presStyleIdx="5" presStyleCnt="6">
        <dgm:presLayoutVars>
          <dgm:bulletEnabled val="1"/>
        </dgm:presLayoutVars>
      </dgm:prSet>
      <dgm:spPr/>
      <dgm:t>
        <a:bodyPr/>
        <a:lstStyle/>
        <a:p>
          <a:endParaRPr lang="zh-CN" altLang="en-US"/>
        </a:p>
      </dgm:t>
    </dgm:pt>
  </dgm:ptLst>
  <dgm:cxnLst>
    <dgm:cxn modelId="{0D93CF39-4646-4E45-8C36-4EA46AAB3B41}" srcId="{B85C3D03-ACA5-4577-B01E-6020F5E82C24}" destId="{26137938-712F-4CFD-9883-68B4CC69EF29}" srcOrd="5" destOrd="0" parTransId="{5E564672-7C25-486D-9D27-C01284921531}" sibTransId="{183F07A0-91EA-4DBB-8A90-E2CACFFD2E58}"/>
    <dgm:cxn modelId="{CC715F92-FF70-744F-B068-64A22B5C0BB0}" type="presOf" srcId="{7F9FE9F1-0436-4FBD-90AF-85423DE7CBE3}" destId="{582745C3-7693-42B0-ACE1-79EEC110DE72}" srcOrd="1" destOrd="0" presId="urn:microsoft.com/office/officeart/2005/8/layout/process5#3"/>
    <dgm:cxn modelId="{21EF3A3B-3A55-4692-B753-B08EE85AC382}" srcId="{B85C3D03-ACA5-4577-B01E-6020F5E82C24}" destId="{0612256D-5F5A-4F64-B9F1-AEE329173B71}" srcOrd="0" destOrd="0" parTransId="{2A9B2D33-CBE5-46E0-A0D2-5B12D5210D28}" sibTransId="{7F9FE9F1-0436-4FBD-90AF-85423DE7CBE3}"/>
    <dgm:cxn modelId="{48A8FE5D-6210-8D47-B32B-84F5C65956AE}" type="presOf" srcId="{5E82FA94-C778-41EB-B949-675DCBDA68A7}" destId="{38BCA8BC-5282-457F-935B-2DBBCECB9382}" srcOrd="0" destOrd="0" presId="urn:microsoft.com/office/officeart/2005/8/layout/process5#3"/>
    <dgm:cxn modelId="{A8619E10-9572-0443-9724-2E0F7C994D45}" type="presOf" srcId="{7F9FE9F1-0436-4FBD-90AF-85423DE7CBE3}" destId="{09ADD457-DD69-4BA3-A543-22564C45D394}" srcOrd="0" destOrd="0" presId="urn:microsoft.com/office/officeart/2005/8/layout/process5#3"/>
    <dgm:cxn modelId="{69EE1DCD-6C9A-8241-84E1-5139AA9D4343}" type="presOf" srcId="{DD65D01D-95A1-462B-BD4D-86D9DF28DB67}" destId="{19BFE5EE-DBFD-43C5-A336-C30C274C0C0F}" srcOrd="1" destOrd="0" presId="urn:microsoft.com/office/officeart/2005/8/layout/process5#3"/>
    <dgm:cxn modelId="{0797ABBB-F874-4343-BB7C-7FC533D6D772}" type="presOf" srcId="{BF673677-ACCA-484C-9A9D-6461FDD285BE}" destId="{7FD15A29-9BCE-476B-A00D-59253C370BE3}" srcOrd="1" destOrd="0" presId="urn:microsoft.com/office/officeart/2005/8/layout/process5#3"/>
    <dgm:cxn modelId="{320E9CAA-71E9-46AC-9838-A4D6DC150621}" srcId="{B85C3D03-ACA5-4577-B01E-6020F5E82C24}" destId="{1CE71FD7-830A-4A79-A98A-64AAA34091A0}" srcOrd="2" destOrd="0" parTransId="{96988E5B-4B8C-4A1A-B37A-A84A57FBA456}" sibTransId="{BF673677-ACCA-484C-9A9D-6461FDD285BE}"/>
    <dgm:cxn modelId="{26C243FC-1D65-444B-B10D-5C1865CBABC0}" type="presOf" srcId="{DD65D01D-95A1-462B-BD4D-86D9DF28DB67}" destId="{21739EFC-9567-45F1-9982-5D893663098C}" srcOrd="0" destOrd="0" presId="urn:microsoft.com/office/officeart/2005/8/layout/process5#3"/>
    <dgm:cxn modelId="{D3CB655A-79A3-F64B-92CE-CAE9E5CC8DCE}" type="presOf" srcId="{AB7F7FFD-5177-4469-BF86-99330B4B0161}" destId="{F9548628-7A5D-455A-A645-FC8671FE501B}" srcOrd="0" destOrd="0" presId="urn:microsoft.com/office/officeart/2005/8/layout/process5#3"/>
    <dgm:cxn modelId="{4C034A66-EE17-354D-836A-0C1DBA5AE02B}" type="presOf" srcId="{EAA43759-2A14-4595-AF29-C91374767098}" destId="{E45D2A4F-04E4-478E-BCFF-7924880C4F04}" srcOrd="1" destOrd="0" presId="urn:microsoft.com/office/officeart/2005/8/layout/process5#3"/>
    <dgm:cxn modelId="{A180D3C3-16B2-D940-8759-5F1426C764FC}" type="presOf" srcId="{B85C3D03-ACA5-4577-B01E-6020F5E82C24}" destId="{DE4F4860-DE2F-46FD-BA55-7C5A2F6E7171}" srcOrd="0" destOrd="0" presId="urn:microsoft.com/office/officeart/2005/8/layout/process5#3"/>
    <dgm:cxn modelId="{82CFC78F-1D07-45F8-85C7-A4DDEB28E1F0}" srcId="{B85C3D03-ACA5-4577-B01E-6020F5E82C24}" destId="{AB7F7FFD-5177-4469-BF86-99330B4B0161}" srcOrd="3" destOrd="0" parTransId="{4B2DD2C9-4F5D-4A10-B902-AB88241FDE42}" sibTransId="{DD65D01D-95A1-462B-BD4D-86D9DF28DB67}"/>
    <dgm:cxn modelId="{1F903002-FC39-F345-9538-3DB0D5AF89BF}" type="presOf" srcId="{26137938-712F-4CFD-9883-68B4CC69EF29}" destId="{3C348CAF-5682-4213-BAA3-A228C1ABCDB8}" srcOrd="0" destOrd="0" presId="urn:microsoft.com/office/officeart/2005/8/layout/process5#3"/>
    <dgm:cxn modelId="{CB517C56-E4BF-4544-9530-1C3CC12BC1A1}" type="presOf" srcId="{1CE71FD7-830A-4A79-A98A-64AAA34091A0}" destId="{127BFD39-092C-478C-85A4-87B259205551}" srcOrd="0" destOrd="0" presId="urn:microsoft.com/office/officeart/2005/8/layout/process5#3"/>
    <dgm:cxn modelId="{9364B6D8-2722-1140-B525-5F50F78611B7}" type="presOf" srcId="{4574B6D2-0ECD-44FB-8F90-B5A688713E0A}" destId="{3FAEFA03-8DB3-4295-941A-6CD9134C0249}" srcOrd="0" destOrd="0" presId="urn:microsoft.com/office/officeart/2005/8/layout/process5#3"/>
    <dgm:cxn modelId="{BD1A57F2-FAF7-430C-A989-B066D345C1F6}" srcId="{B85C3D03-ACA5-4577-B01E-6020F5E82C24}" destId="{00A3AC77-CFBE-4E84-BECE-3EBED1AA59FC}" srcOrd="4" destOrd="0" parTransId="{46CFA0C0-EC8A-4CEB-8A40-5FB2F8193B93}" sibTransId="{EAA43759-2A14-4595-AF29-C91374767098}"/>
    <dgm:cxn modelId="{2AD3E4A9-7E57-4DCD-A5C3-2F473ADA341F}" srcId="{B85C3D03-ACA5-4577-B01E-6020F5E82C24}" destId="{5E82FA94-C778-41EB-B949-675DCBDA68A7}" srcOrd="1" destOrd="0" parTransId="{E488E599-5958-44F0-AF4B-4A5D58777C0B}" sibTransId="{4574B6D2-0ECD-44FB-8F90-B5A688713E0A}"/>
    <dgm:cxn modelId="{1A10A3DE-1BED-8D40-8499-D6B3159DFC75}" type="presOf" srcId="{0612256D-5F5A-4F64-B9F1-AEE329173B71}" destId="{1A785DBB-FFBB-4E7A-A494-F9557FB1E17C}" srcOrd="0" destOrd="0" presId="urn:microsoft.com/office/officeart/2005/8/layout/process5#3"/>
    <dgm:cxn modelId="{1ACCE55E-B260-C249-B79A-6F92F6B4C365}" type="presOf" srcId="{00A3AC77-CFBE-4E84-BECE-3EBED1AA59FC}" destId="{25F54438-5FFB-42D2-96A8-97D2C4B1CCF5}" srcOrd="0" destOrd="0" presId="urn:microsoft.com/office/officeart/2005/8/layout/process5#3"/>
    <dgm:cxn modelId="{B27E36F6-3CBB-F248-A832-B28BB321B005}" type="presOf" srcId="{BF673677-ACCA-484C-9A9D-6461FDD285BE}" destId="{C7F15198-EC96-483C-A6AB-CAFC6AEB7A41}" srcOrd="0" destOrd="0" presId="urn:microsoft.com/office/officeart/2005/8/layout/process5#3"/>
    <dgm:cxn modelId="{4C158ED1-CDB6-364B-9B72-2C3DE27235AA}" type="presOf" srcId="{4574B6D2-0ECD-44FB-8F90-B5A688713E0A}" destId="{4277E21A-0B77-4F3B-BC32-5F5E5698DD88}" srcOrd="1" destOrd="0" presId="urn:microsoft.com/office/officeart/2005/8/layout/process5#3"/>
    <dgm:cxn modelId="{BAA4D6B2-7ADE-A64E-9092-8F429964907F}" type="presOf" srcId="{EAA43759-2A14-4595-AF29-C91374767098}" destId="{D3D749E6-8CA9-418F-8C92-E8DAD7570F93}" srcOrd="0" destOrd="0" presId="urn:microsoft.com/office/officeart/2005/8/layout/process5#3"/>
    <dgm:cxn modelId="{C29FD5B7-FAAB-0E44-930E-8A1569571E22}" type="presParOf" srcId="{DE4F4860-DE2F-46FD-BA55-7C5A2F6E7171}" destId="{1A785DBB-FFBB-4E7A-A494-F9557FB1E17C}" srcOrd="0" destOrd="0" presId="urn:microsoft.com/office/officeart/2005/8/layout/process5#3"/>
    <dgm:cxn modelId="{7C5A3034-9BB8-F949-990F-47E514323D5C}" type="presParOf" srcId="{DE4F4860-DE2F-46FD-BA55-7C5A2F6E7171}" destId="{09ADD457-DD69-4BA3-A543-22564C45D394}" srcOrd="1" destOrd="0" presId="urn:microsoft.com/office/officeart/2005/8/layout/process5#3"/>
    <dgm:cxn modelId="{EEC82394-6C98-0B4F-B2E6-D62E9F2768C8}" type="presParOf" srcId="{09ADD457-DD69-4BA3-A543-22564C45D394}" destId="{582745C3-7693-42B0-ACE1-79EEC110DE72}" srcOrd="0" destOrd="0" presId="urn:microsoft.com/office/officeart/2005/8/layout/process5#3"/>
    <dgm:cxn modelId="{13015222-118F-5E4C-A79B-46F09AF3D430}" type="presParOf" srcId="{DE4F4860-DE2F-46FD-BA55-7C5A2F6E7171}" destId="{38BCA8BC-5282-457F-935B-2DBBCECB9382}" srcOrd="2" destOrd="0" presId="urn:microsoft.com/office/officeart/2005/8/layout/process5#3"/>
    <dgm:cxn modelId="{A8EE89E2-3CAD-654D-BB02-815FE480F797}" type="presParOf" srcId="{DE4F4860-DE2F-46FD-BA55-7C5A2F6E7171}" destId="{3FAEFA03-8DB3-4295-941A-6CD9134C0249}" srcOrd="3" destOrd="0" presId="urn:microsoft.com/office/officeart/2005/8/layout/process5#3"/>
    <dgm:cxn modelId="{CD223A21-DAA2-1D4C-B468-574D3F2D61C0}" type="presParOf" srcId="{3FAEFA03-8DB3-4295-941A-6CD9134C0249}" destId="{4277E21A-0B77-4F3B-BC32-5F5E5698DD88}" srcOrd="0" destOrd="0" presId="urn:microsoft.com/office/officeart/2005/8/layout/process5#3"/>
    <dgm:cxn modelId="{C4D53E0A-3568-414D-95FE-8D6BB73AF573}" type="presParOf" srcId="{DE4F4860-DE2F-46FD-BA55-7C5A2F6E7171}" destId="{127BFD39-092C-478C-85A4-87B259205551}" srcOrd="4" destOrd="0" presId="urn:microsoft.com/office/officeart/2005/8/layout/process5#3"/>
    <dgm:cxn modelId="{6380A6E1-7186-DC46-A211-B8205AE8EB02}" type="presParOf" srcId="{DE4F4860-DE2F-46FD-BA55-7C5A2F6E7171}" destId="{C7F15198-EC96-483C-A6AB-CAFC6AEB7A41}" srcOrd="5" destOrd="0" presId="urn:microsoft.com/office/officeart/2005/8/layout/process5#3"/>
    <dgm:cxn modelId="{08D9BB97-8634-3E4D-9F63-9FFF1FB41F81}" type="presParOf" srcId="{C7F15198-EC96-483C-A6AB-CAFC6AEB7A41}" destId="{7FD15A29-9BCE-476B-A00D-59253C370BE3}" srcOrd="0" destOrd="0" presId="urn:microsoft.com/office/officeart/2005/8/layout/process5#3"/>
    <dgm:cxn modelId="{5C0C28C3-3FAD-254E-9C44-9052C3B08B85}" type="presParOf" srcId="{DE4F4860-DE2F-46FD-BA55-7C5A2F6E7171}" destId="{F9548628-7A5D-455A-A645-FC8671FE501B}" srcOrd="6" destOrd="0" presId="urn:microsoft.com/office/officeart/2005/8/layout/process5#3"/>
    <dgm:cxn modelId="{05A26689-EEA7-9D4D-A5CC-D7B9A6F3EE9A}" type="presParOf" srcId="{DE4F4860-DE2F-46FD-BA55-7C5A2F6E7171}" destId="{21739EFC-9567-45F1-9982-5D893663098C}" srcOrd="7" destOrd="0" presId="urn:microsoft.com/office/officeart/2005/8/layout/process5#3"/>
    <dgm:cxn modelId="{DC7087BD-AE94-5148-B3A9-936E5AE0E4AE}" type="presParOf" srcId="{21739EFC-9567-45F1-9982-5D893663098C}" destId="{19BFE5EE-DBFD-43C5-A336-C30C274C0C0F}" srcOrd="0" destOrd="0" presId="urn:microsoft.com/office/officeart/2005/8/layout/process5#3"/>
    <dgm:cxn modelId="{3014A766-AD9B-6B49-8107-7BBA8C4D42D9}" type="presParOf" srcId="{DE4F4860-DE2F-46FD-BA55-7C5A2F6E7171}" destId="{25F54438-5FFB-42D2-96A8-97D2C4B1CCF5}" srcOrd="8" destOrd="0" presId="urn:microsoft.com/office/officeart/2005/8/layout/process5#3"/>
    <dgm:cxn modelId="{77D689B6-1B95-644F-993D-5FF387DC2AC2}" type="presParOf" srcId="{DE4F4860-DE2F-46FD-BA55-7C5A2F6E7171}" destId="{D3D749E6-8CA9-418F-8C92-E8DAD7570F93}" srcOrd="9" destOrd="0" presId="urn:microsoft.com/office/officeart/2005/8/layout/process5#3"/>
    <dgm:cxn modelId="{B354A1F7-0F1F-4045-8325-9C6C602A9ACD}" type="presParOf" srcId="{D3D749E6-8CA9-418F-8C92-E8DAD7570F93}" destId="{E45D2A4F-04E4-478E-BCFF-7924880C4F04}" srcOrd="0" destOrd="0" presId="urn:microsoft.com/office/officeart/2005/8/layout/process5#3"/>
    <dgm:cxn modelId="{C3A7B697-E255-094A-90BF-9173987A185B}" type="presParOf" srcId="{DE4F4860-DE2F-46FD-BA55-7C5A2F6E7171}" destId="{3C348CAF-5682-4213-BAA3-A228C1ABCDB8}" srcOrd="10" destOrd="0" presId="urn:microsoft.com/office/officeart/2005/8/layout/process5#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A1C6AEC6-5D8C-C243-8F0C-0C56C7395314}" type="presOf" srcId="{7638F483-EC40-4669-A117-0C6040B4A66B}" destId="{86A07B8D-FF15-4EFF-8681-05A46BF1E797}" srcOrd="0" destOrd="0" presId="urn:microsoft.com/office/officeart/2009/3/layout/HorizontalOrganizationChart"/>
    <dgm:cxn modelId="{8F115E72-2DB6-9544-BA25-BBC21307E890}" type="presOf" srcId="{909F6CD9-8F70-5141-8BD1-CAD7B6E1B75C}" destId="{27B3702F-8742-1640-BBEA-ADF4EA4A957C}"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F49DCF7D-578E-9743-9CBF-2F434267A3CD}" type="presOf" srcId="{87585F0D-6A81-F747-99EB-D14B33EBB618}" destId="{BCDD8BD9-F9D2-4C44-AB56-5005F5FB7B08}" srcOrd="1" destOrd="0" presId="urn:microsoft.com/office/officeart/2009/3/layout/HorizontalOrganizationChart"/>
    <dgm:cxn modelId="{5EF75C55-7BAD-C641-B998-BAD7CF263DBF}" type="presOf" srcId="{87585F0D-6A81-F747-99EB-D14B33EBB618}" destId="{A73C4A40-2D47-BF42-9EF8-B3BEE9451F45}" srcOrd="0" destOrd="0" presId="urn:microsoft.com/office/officeart/2009/3/layout/HorizontalOrganizationChart"/>
    <dgm:cxn modelId="{506740C0-0AA2-3B4F-BC84-F6B092F70485}" type="presOf" srcId="{E2369F6E-DA59-4F6E-BD69-6CAA013A82BE}" destId="{CD82D2C2-9EF5-4CA0-9CEE-9265A38A1F4A}" srcOrd="0" destOrd="0" presId="urn:microsoft.com/office/officeart/2009/3/layout/HorizontalOrganizationChart"/>
    <dgm:cxn modelId="{0A48CD87-FFFE-BD4E-B0F9-FD631207802E}"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058A496-FFE5-0B46-9FCC-8ADE9CD96732}" type="presOf" srcId="{F05BBA42-D7AF-4BA0-8C3F-85B1FE28E48F}" destId="{18DB143D-9E27-4E02-AFA5-F665953CBC10}" srcOrd="0" destOrd="0" presId="urn:microsoft.com/office/officeart/2009/3/layout/HorizontalOrganizationChart"/>
    <dgm:cxn modelId="{3FAB1A85-9E5F-F84D-B512-4A45CFBAFFF5}" type="presOf" srcId="{18A5DCF8-381A-9740-A1DC-D1A5033A3647}" destId="{B94BF64B-9716-424E-A851-42E8E7B2B9A7}" srcOrd="0"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61BF22AF-762C-3A45-AF06-EE266532E37F}" type="presOf" srcId="{4827A958-F527-554E-96BC-E51810F6BCAC}" destId="{006A5A56-4BD3-9143-A7C8-AC1AEEB1B9B5}" srcOrd="0" destOrd="0" presId="urn:microsoft.com/office/officeart/2009/3/layout/HorizontalOrganizationChart"/>
    <dgm:cxn modelId="{86B090E8-DAB3-BF4A-A0DF-9F9DF5A3750A}" type="presOf" srcId="{9AC2E227-803C-4016-BF2C-9291B6CAA290}" destId="{9CD41DA5-A8A9-4189-B933-DCF665F7DF2D}" srcOrd="1" destOrd="0" presId="urn:microsoft.com/office/officeart/2009/3/layout/HorizontalOrganizationChart"/>
    <dgm:cxn modelId="{275AA1F1-347C-0545-ABE2-CD95353D99C5}"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A4FF750-B354-CF49-821E-E45960BBEEA0}" type="presOf" srcId="{3FA44A42-E0AE-412C-8071-9A37D30DD567}" destId="{CBD704CC-8D6F-4C39-AFA6-3825EE74A965}" srcOrd="1" destOrd="0" presId="urn:microsoft.com/office/officeart/2009/3/layout/HorizontalOrganizationChart"/>
    <dgm:cxn modelId="{45D38B1D-D1EE-1445-9956-41D51E96CEDD}" type="presOf" srcId="{3FA44A42-E0AE-412C-8071-9A37D30DD567}" destId="{22C8BBC7-02FA-4EF0-899A-834C1FEE39E3}" srcOrd="0" destOrd="0" presId="urn:microsoft.com/office/officeart/2009/3/layout/HorizontalOrganizationChart"/>
    <dgm:cxn modelId="{7B2A7654-C038-A541-8E49-EA0CFFB7522E}" type="presOf" srcId="{4827A958-F527-554E-96BC-E51810F6BCAC}" destId="{3F7B4CB7-5EF8-4547-8341-EF4315A9F58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E3F74FC-5202-044B-87A0-C575E5EB9FFC}" type="presOf" srcId="{9AC2E227-803C-4016-BF2C-9291B6CAA290}" destId="{2A2AFDF2-2568-44F8-842C-3BFD70D9F2B1}" srcOrd="0" destOrd="0" presId="urn:microsoft.com/office/officeart/2009/3/layout/HorizontalOrganizationChart"/>
    <dgm:cxn modelId="{29E7737A-7F2E-AB4A-AA7C-B70724D945C3}" type="presParOf" srcId="{18DB143D-9E27-4E02-AFA5-F665953CBC10}" destId="{07E01157-B979-4F6B-B892-75DB2A2B8B0F}" srcOrd="0" destOrd="0" presId="urn:microsoft.com/office/officeart/2009/3/layout/HorizontalOrganizationChart"/>
    <dgm:cxn modelId="{C5DB322B-D0D2-A84D-8FF1-6BEC08B3A2E2}" type="presParOf" srcId="{07E01157-B979-4F6B-B892-75DB2A2B8B0F}" destId="{F686C23F-604E-4653-B2CB-27DBB6BED631}" srcOrd="0" destOrd="0" presId="urn:microsoft.com/office/officeart/2009/3/layout/HorizontalOrganizationChart"/>
    <dgm:cxn modelId="{9CB046AE-36AA-9542-89FE-CA8F31B14F90}" type="presParOf" srcId="{F686C23F-604E-4653-B2CB-27DBB6BED631}" destId="{2A2AFDF2-2568-44F8-842C-3BFD70D9F2B1}" srcOrd="0" destOrd="0" presId="urn:microsoft.com/office/officeart/2009/3/layout/HorizontalOrganizationChart"/>
    <dgm:cxn modelId="{CD211EA4-6FBF-CA4F-85DE-AED2A7ECDA8D}" type="presParOf" srcId="{F686C23F-604E-4653-B2CB-27DBB6BED631}" destId="{9CD41DA5-A8A9-4189-B933-DCF665F7DF2D}" srcOrd="1" destOrd="0" presId="urn:microsoft.com/office/officeart/2009/3/layout/HorizontalOrganizationChart"/>
    <dgm:cxn modelId="{BF1179BE-BB9C-E648-BB39-2FECBA148555}" type="presParOf" srcId="{07E01157-B979-4F6B-B892-75DB2A2B8B0F}" destId="{96876921-77F4-4E08-9148-E99125692808}" srcOrd="1" destOrd="0" presId="urn:microsoft.com/office/officeart/2009/3/layout/HorizontalOrganizationChart"/>
    <dgm:cxn modelId="{63F32978-9807-B74C-8251-75FE8A2D81BC}" type="presParOf" srcId="{96876921-77F4-4E08-9148-E99125692808}" destId="{CD82D2C2-9EF5-4CA0-9CEE-9265A38A1F4A}" srcOrd="0" destOrd="0" presId="urn:microsoft.com/office/officeart/2009/3/layout/HorizontalOrganizationChart"/>
    <dgm:cxn modelId="{AB5DA718-3F50-F948-A212-440564B9A199}" type="presParOf" srcId="{96876921-77F4-4E08-9148-E99125692808}" destId="{9441C830-A66B-4AFB-9252-8069549D4F0A}" srcOrd="1" destOrd="0" presId="urn:microsoft.com/office/officeart/2009/3/layout/HorizontalOrganizationChart"/>
    <dgm:cxn modelId="{BDAB4223-B63C-ED4B-99D7-F92109DD98FC}" type="presParOf" srcId="{9441C830-A66B-4AFB-9252-8069549D4F0A}" destId="{FEAC7974-4462-4948-9F19-4D53C38CC88A}" srcOrd="0" destOrd="0" presId="urn:microsoft.com/office/officeart/2009/3/layout/HorizontalOrganizationChart"/>
    <dgm:cxn modelId="{A53B3B7F-4FC8-BC43-87FF-D765438683DE}" type="presParOf" srcId="{FEAC7974-4462-4948-9F19-4D53C38CC88A}" destId="{22C8BBC7-02FA-4EF0-899A-834C1FEE39E3}" srcOrd="0" destOrd="0" presId="urn:microsoft.com/office/officeart/2009/3/layout/HorizontalOrganizationChart"/>
    <dgm:cxn modelId="{3BC7AD9E-1C53-B442-AE6B-1E5997AECEB0}" type="presParOf" srcId="{FEAC7974-4462-4948-9F19-4D53C38CC88A}" destId="{CBD704CC-8D6F-4C39-AFA6-3825EE74A965}" srcOrd="1" destOrd="0" presId="urn:microsoft.com/office/officeart/2009/3/layout/HorizontalOrganizationChart"/>
    <dgm:cxn modelId="{8305AF3E-88A8-334D-B5A8-1D0A908AB1B5}" type="presParOf" srcId="{9441C830-A66B-4AFB-9252-8069549D4F0A}" destId="{C4FE27A9-6818-468D-8F72-5DEAE64958BC}" srcOrd="1" destOrd="0" presId="urn:microsoft.com/office/officeart/2009/3/layout/HorizontalOrganizationChart"/>
    <dgm:cxn modelId="{8D6175AA-97BC-0A45-A9FB-D91B30F826A2}" type="presParOf" srcId="{9441C830-A66B-4AFB-9252-8069549D4F0A}" destId="{B9E24DCA-DEF6-41DD-8228-40542DF88903}" srcOrd="2" destOrd="0" presId="urn:microsoft.com/office/officeart/2009/3/layout/HorizontalOrganizationChart"/>
    <dgm:cxn modelId="{7133458A-65C0-C84D-9420-994FB9A804AE}" type="presParOf" srcId="{96876921-77F4-4E08-9148-E99125692808}" destId="{72A5A8A1-C34D-4CC9-B014-4EDC4C60B5CB}" srcOrd="2" destOrd="0" presId="urn:microsoft.com/office/officeart/2009/3/layout/HorizontalOrganizationChart"/>
    <dgm:cxn modelId="{D07AACA8-4E60-6B43-94B4-A7D4984C590B}" type="presParOf" srcId="{96876921-77F4-4E08-9148-E99125692808}" destId="{99464D45-2B22-432F-8F6C-3394CEC310A7}" srcOrd="3" destOrd="0" presId="urn:microsoft.com/office/officeart/2009/3/layout/HorizontalOrganizationChart"/>
    <dgm:cxn modelId="{F41560FB-406F-6D44-BC25-FF79CC8A9037}" type="presParOf" srcId="{99464D45-2B22-432F-8F6C-3394CEC310A7}" destId="{7EEFA05D-0146-474D-BB41-35A44BBAC0EB}" srcOrd="0" destOrd="0" presId="urn:microsoft.com/office/officeart/2009/3/layout/HorizontalOrganizationChart"/>
    <dgm:cxn modelId="{1B9E5DAB-FC30-8D47-AE75-F0894F2D696A}" type="presParOf" srcId="{7EEFA05D-0146-474D-BB41-35A44BBAC0EB}" destId="{86A07B8D-FF15-4EFF-8681-05A46BF1E797}" srcOrd="0" destOrd="0" presId="urn:microsoft.com/office/officeart/2009/3/layout/HorizontalOrganizationChart"/>
    <dgm:cxn modelId="{B6B5E610-FA07-4242-BE23-997F44B47D2E}" type="presParOf" srcId="{7EEFA05D-0146-474D-BB41-35A44BBAC0EB}" destId="{A4529214-DB2D-4B21-8831-F60F2A376559}" srcOrd="1" destOrd="0" presId="urn:microsoft.com/office/officeart/2009/3/layout/HorizontalOrganizationChart"/>
    <dgm:cxn modelId="{F001A1E8-B9EA-2F4F-A047-C584344F880F}" type="presParOf" srcId="{99464D45-2B22-432F-8F6C-3394CEC310A7}" destId="{4C9D6515-EA4F-4DBF-A8FE-0711C70136B1}" srcOrd="1" destOrd="0" presId="urn:microsoft.com/office/officeart/2009/3/layout/HorizontalOrganizationChart"/>
    <dgm:cxn modelId="{AE842A77-F7A2-1441-9534-41287A64E88B}" type="presParOf" srcId="{99464D45-2B22-432F-8F6C-3394CEC310A7}" destId="{686779DB-34D3-4F60-84B6-A35826FF3C2A}" srcOrd="2" destOrd="0" presId="urn:microsoft.com/office/officeart/2009/3/layout/HorizontalOrganizationChart"/>
    <dgm:cxn modelId="{724A93F1-4DFD-AA4E-95CB-FA1A80F0DD07}" type="presParOf" srcId="{96876921-77F4-4E08-9148-E99125692808}" destId="{B94BF64B-9716-424E-A851-42E8E7B2B9A7}" srcOrd="4" destOrd="0" presId="urn:microsoft.com/office/officeart/2009/3/layout/HorizontalOrganizationChart"/>
    <dgm:cxn modelId="{795AF695-066E-624D-B6B2-F9ACB7354269}" type="presParOf" srcId="{96876921-77F4-4E08-9148-E99125692808}" destId="{31E814C1-FFDD-BA48-BF9D-F3C8FF892503}" srcOrd="5" destOrd="0" presId="urn:microsoft.com/office/officeart/2009/3/layout/HorizontalOrganizationChart"/>
    <dgm:cxn modelId="{EA5DAF1D-5F4A-4A4C-BAFB-BA15A0D96B6D}" type="presParOf" srcId="{31E814C1-FFDD-BA48-BF9D-F3C8FF892503}" destId="{1780440E-D92A-B040-A710-F8D875101E05}" srcOrd="0" destOrd="0" presId="urn:microsoft.com/office/officeart/2009/3/layout/HorizontalOrganizationChart"/>
    <dgm:cxn modelId="{26654A56-AB79-1642-B811-2FED74BBB27D}" type="presParOf" srcId="{1780440E-D92A-B040-A710-F8D875101E05}" destId="{A73C4A40-2D47-BF42-9EF8-B3BEE9451F45}" srcOrd="0" destOrd="0" presId="urn:microsoft.com/office/officeart/2009/3/layout/HorizontalOrganizationChart"/>
    <dgm:cxn modelId="{2410BA1D-89D8-ED4D-8F90-A97B1EE86C17}" type="presParOf" srcId="{1780440E-D92A-B040-A710-F8D875101E05}" destId="{BCDD8BD9-F9D2-4C44-AB56-5005F5FB7B08}" srcOrd="1" destOrd="0" presId="urn:microsoft.com/office/officeart/2009/3/layout/HorizontalOrganizationChart"/>
    <dgm:cxn modelId="{672CBD5D-51D1-8543-B6D4-BEDD7EAD882E}" type="presParOf" srcId="{31E814C1-FFDD-BA48-BF9D-F3C8FF892503}" destId="{B22D4294-1D49-E046-9CF9-7B480D0762E6}" srcOrd="1" destOrd="0" presId="urn:microsoft.com/office/officeart/2009/3/layout/HorizontalOrganizationChart"/>
    <dgm:cxn modelId="{B2DD397D-55D0-4C48-BFEE-CA770A267664}" type="presParOf" srcId="{31E814C1-FFDD-BA48-BF9D-F3C8FF892503}" destId="{E1D0C206-488D-6348-BEA7-1FE8B1679EF7}" srcOrd="2" destOrd="0" presId="urn:microsoft.com/office/officeart/2009/3/layout/HorizontalOrganizationChart"/>
    <dgm:cxn modelId="{BC277082-A42C-3C44-8605-A6A121D870AB}" type="presParOf" srcId="{96876921-77F4-4E08-9148-E99125692808}" destId="{27B3702F-8742-1640-BBEA-ADF4EA4A957C}" srcOrd="6" destOrd="0" presId="urn:microsoft.com/office/officeart/2009/3/layout/HorizontalOrganizationChart"/>
    <dgm:cxn modelId="{4727FB6E-661B-F840-A7B4-825142B4E3F9}" type="presParOf" srcId="{96876921-77F4-4E08-9148-E99125692808}" destId="{640D63C4-8EE8-F74C-85E0-CD902B66BCD5}" srcOrd="7" destOrd="0" presId="urn:microsoft.com/office/officeart/2009/3/layout/HorizontalOrganizationChart"/>
    <dgm:cxn modelId="{5AB4E564-BD47-7A42-B7FA-345EC3D4FCBE}" type="presParOf" srcId="{640D63C4-8EE8-F74C-85E0-CD902B66BCD5}" destId="{41B17C03-F767-FA40-94FD-171889AE409D}" srcOrd="0" destOrd="0" presId="urn:microsoft.com/office/officeart/2009/3/layout/HorizontalOrganizationChart"/>
    <dgm:cxn modelId="{3659DDF0-F427-114E-AFBC-A27727347D82}" type="presParOf" srcId="{41B17C03-F767-FA40-94FD-171889AE409D}" destId="{006A5A56-4BD3-9143-A7C8-AC1AEEB1B9B5}" srcOrd="0" destOrd="0" presId="urn:microsoft.com/office/officeart/2009/3/layout/HorizontalOrganizationChart"/>
    <dgm:cxn modelId="{C01A3281-1BAD-AE4D-8109-ED469B9280B4}" type="presParOf" srcId="{41B17C03-F767-FA40-94FD-171889AE409D}" destId="{3F7B4CB7-5EF8-4547-8341-EF4315A9F589}" srcOrd="1" destOrd="0" presId="urn:microsoft.com/office/officeart/2009/3/layout/HorizontalOrganizationChart"/>
    <dgm:cxn modelId="{141E64ED-3EFB-664B-81B5-46B5BBA98DF3}" type="presParOf" srcId="{640D63C4-8EE8-F74C-85E0-CD902B66BCD5}" destId="{3BD0AB8D-A355-3246-A791-946987514EC5}" srcOrd="1" destOrd="0" presId="urn:microsoft.com/office/officeart/2009/3/layout/HorizontalOrganizationChart"/>
    <dgm:cxn modelId="{B2F73E78-D0F1-BB42-88CE-B84104185BAF}" type="presParOf" srcId="{640D63C4-8EE8-F74C-85E0-CD902B66BCD5}" destId="{CC768E7E-F118-BC41-9105-F7C4CA027074}" srcOrd="2" destOrd="0" presId="urn:microsoft.com/office/officeart/2009/3/layout/HorizontalOrganizationChart"/>
    <dgm:cxn modelId="{4A3C2F09-509E-1149-A7C6-8CAD4F7EAE8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B705589A-8643-8D4A-AD30-D5D80CB55C25}" type="presOf" srcId="{7638F483-EC40-4669-A117-0C6040B4A66B}" destId="{86A07B8D-FF15-4EFF-8681-05A46BF1E797}" srcOrd="0" destOrd="0" presId="urn:microsoft.com/office/officeart/2009/3/layout/HorizontalOrganizationChart"/>
    <dgm:cxn modelId="{AD1815E1-6A4D-094D-8789-45355702A0F7}"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57943619-DDB2-624D-A3C3-930D8BC952E2}" type="presOf" srcId="{E2369F6E-DA59-4F6E-BD69-6CAA013A82BE}" destId="{CD82D2C2-9EF5-4CA0-9CEE-9265A38A1F4A}" srcOrd="0" destOrd="0" presId="urn:microsoft.com/office/officeart/2009/3/layout/HorizontalOrganizationChart"/>
    <dgm:cxn modelId="{3EE9F688-EF09-F543-B612-4661563F6FC4}" type="presOf" srcId="{57E64457-75B6-40DF-86BF-80888D7FBBC5}" destId="{72A5A8A1-C34D-4CC9-B014-4EDC4C60B5CB}" srcOrd="0" destOrd="0" presId="urn:microsoft.com/office/officeart/2009/3/layout/HorizontalOrganizationChart"/>
    <dgm:cxn modelId="{290799D5-D543-7041-8234-25484168E175}" type="presOf" srcId="{F05BBA42-D7AF-4BA0-8C3F-85B1FE28E48F}" destId="{18DB143D-9E27-4E02-AFA5-F665953CBC10}" srcOrd="0" destOrd="0" presId="urn:microsoft.com/office/officeart/2009/3/layout/HorizontalOrganizationChart"/>
    <dgm:cxn modelId="{40EA5F7D-BC7B-4F44-978F-1F8E30525F50}" type="presOf" srcId="{3FA44A42-E0AE-412C-8071-9A37D30DD567}" destId="{22C8BBC7-02FA-4EF0-899A-834C1FEE39E3}" srcOrd="0" destOrd="0" presId="urn:microsoft.com/office/officeart/2009/3/layout/HorizontalOrganizationChart"/>
    <dgm:cxn modelId="{C747B207-A2A5-7C42-A973-C71273467A2C}" type="presOf" srcId="{9AC2E227-803C-4016-BF2C-9291B6CAA290}" destId="{2A2AFDF2-2568-44F8-842C-3BFD70D9F2B1}" srcOrd="0" destOrd="0" presId="urn:microsoft.com/office/officeart/2009/3/layout/HorizontalOrganizationChart"/>
    <dgm:cxn modelId="{FB7A3368-7FE7-3D48-8F2B-506FCD425295}" type="presOf" srcId="{4827A958-F527-554E-96BC-E51810F6BCAC}" destId="{3F7B4CB7-5EF8-4547-8341-EF4315A9F589}" srcOrd="1" destOrd="0" presId="urn:microsoft.com/office/officeart/2009/3/layout/HorizontalOrganizationChart"/>
    <dgm:cxn modelId="{56AB10AB-C6DC-A849-89DD-DCFF6DEE92BD}" type="presOf" srcId="{909F6CD9-8F70-5141-8BD1-CAD7B6E1B75C}" destId="{27B3702F-8742-1640-BBEA-ADF4EA4A957C}" srcOrd="0" destOrd="0" presId="urn:microsoft.com/office/officeart/2009/3/layout/HorizontalOrganizationChart"/>
    <dgm:cxn modelId="{757189EE-8128-0043-A1F3-75A009D47DCB}"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D27720E-831D-E941-B734-C48B2D2567F2}" type="presOf" srcId="{87585F0D-6A81-F747-99EB-D14B33EBB618}" destId="{BCDD8BD9-F9D2-4C44-AB56-5005F5FB7B08}" srcOrd="1" destOrd="0" presId="urn:microsoft.com/office/officeart/2009/3/layout/HorizontalOrganizationChart"/>
    <dgm:cxn modelId="{F7AC0886-AAD7-124A-A6C7-120180930A95}" type="presOf" srcId="{4827A958-F527-554E-96BC-E51810F6BCAC}" destId="{006A5A56-4BD3-9143-A7C8-AC1AEEB1B9B5}" srcOrd="0" destOrd="0" presId="urn:microsoft.com/office/officeart/2009/3/layout/HorizontalOrganizationChart"/>
    <dgm:cxn modelId="{16CC3F08-2F3C-E34A-9AD6-FEA3DA811D87}"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A74EF6D-9122-5945-B667-7FE80344954F}" type="presOf" srcId="{3FA44A42-E0AE-412C-8071-9A37D30DD567}" destId="{CBD704CC-8D6F-4C39-AFA6-3825EE74A965}" srcOrd="1" destOrd="0" presId="urn:microsoft.com/office/officeart/2009/3/layout/HorizontalOrganizationChart"/>
    <dgm:cxn modelId="{18FFF0E4-EC0D-1241-A399-059257509B6B}" type="presOf" srcId="{18A5DCF8-381A-9740-A1DC-D1A5033A3647}" destId="{B94BF64B-9716-424E-A851-42E8E7B2B9A7}" srcOrd="0" destOrd="0" presId="urn:microsoft.com/office/officeart/2009/3/layout/HorizontalOrganizationChart"/>
    <dgm:cxn modelId="{658AA2CA-242A-C14C-B6E9-A6DD66E61832}" type="presParOf" srcId="{18DB143D-9E27-4E02-AFA5-F665953CBC10}" destId="{07E01157-B979-4F6B-B892-75DB2A2B8B0F}" srcOrd="0" destOrd="0" presId="urn:microsoft.com/office/officeart/2009/3/layout/HorizontalOrganizationChart"/>
    <dgm:cxn modelId="{6934A1DC-394A-2C4B-8FC8-AB538CA3DBD4}" type="presParOf" srcId="{07E01157-B979-4F6B-B892-75DB2A2B8B0F}" destId="{F686C23F-604E-4653-B2CB-27DBB6BED631}" srcOrd="0" destOrd="0" presId="urn:microsoft.com/office/officeart/2009/3/layout/HorizontalOrganizationChart"/>
    <dgm:cxn modelId="{1F0D2F38-0348-B04E-A148-8AC1190D82B4}" type="presParOf" srcId="{F686C23F-604E-4653-B2CB-27DBB6BED631}" destId="{2A2AFDF2-2568-44F8-842C-3BFD70D9F2B1}" srcOrd="0" destOrd="0" presId="urn:microsoft.com/office/officeart/2009/3/layout/HorizontalOrganizationChart"/>
    <dgm:cxn modelId="{F455B4A5-CDA1-364D-A05D-ED2B0E4B8C6A}" type="presParOf" srcId="{F686C23F-604E-4653-B2CB-27DBB6BED631}" destId="{9CD41DA5-A8A9-4189-B933-DCF665F7DF2D}" srcOrd="1" destOrd="0" presId="urn:microsoft.com/office/officeart/2009/3/layout/HorizontalOrganizationChart"/>
    <dgm:cxn modelId="{85B598DA-B72F-F64A-84AF-8EA36C5A4E01}" type="presParOf" srcId="{07E01157-B979-4F6B-B892-75DB2A2B8B0F}" destId="{96876921-77F4-4E08-9148-E99125692808}" srcOrd="1" destOrd="0" presId="urn:microsoft.com/office/officeart/2009/3/layout/HorizontalOrganizationChart"/>
    <dgm:cxn modelId="{42CFA434-6CFA-1C4D-990F-2BB3BFC439FC}" type="presParOf" srcId="{96876921-77F4-4E08-9148-E99125692808}" destId="{CD82D2C2-9EF5-4CA0-9CEE-9265A38A1F4A}" srcOrd="0" destOrd="0" presId="urn:microsoft.com/office/officeart/2009/3/layout/HorizontalOrganizationChart"/>
    <dgm:cxn modelId="{60036462-3404-1341-88AA-6983138271FF}" type="presParOf" srcId="{96876921-77F4-4E08-9148-E99125692808}" destId="{9441C830-A66B-4AFB-9252-8069549D4F0A}" srcOrd="1" destOrd="0" presId="urn:microsoft.com/office/officeart/2009/3/layout/HorizontalOrganizationChart"/>
    <dgm:cxn modelId="{1B24E5C0-8473-4B43-B312-1D7E95F0B1C8}" type="presParOf" srcId="{9441C830-A66B-4AFB-9252-8069549D4F0A}" destId="{FEAC7974-4462-4948-9F19-4D53C38CC88A}" srcOrd="0" destOrd="0" presId="urn:microsoft.com/office/officeart/2009/3/layout/HorizontalOrganizationChart"/>
    <dgm:cxn modelId="{29B54B49-2C96-944F-A84F-A015DC4860F7}" type="presParOf" srcId="{FEAC7974-4462-4948-9F19-4D53C38CC88A}" destId="{22C8BBC7-02FA-4EF0-899A-834C1FEE39E3}" srcOrd="0" destOrd="0" presId="urn:microsoft.com/office/officeart/2009/3/layout/HorizontalOrganizationChart"/>
    <dgm:cxn modelId="{68F3901A-4D0E-F441-B69E-803BE53C75FD}" type="presParOf" srcId="{FEAC7974-4462-4948-9F19-4D53C38CC88A}" destId="{CBD704CC-8D6F-4C39-AFA6-3825EE74A965}" srcOrd="1" destOrd="0" presId="urn:microsoft.com/office/officeart/2009/3/layout/HorizontalOrganizationChart"/>
    <dgm:cxn modelId="{20A22510-6A2D-FC40-88B9-9E0158D3AA31}" type="presParOf" srcId="{9441C830-A66B-4AFB-9252-8069549D4F0A}" destId="{C4FE27A9-6818-468D-8F72-5DEAE64958BC}" srcOrd="1" destOrd="0" presId="urn:microsoft.com/office/officeart/2009/3/layout/HorizontalOrganizationChart"/>
    <dgm:cxn modelId="{DD057DE6-60D5-E549-AB12-48681796923E}" type="presParOf" srcId="{9441C830-A66B-4AFB-9252-8069549D4F0A}" destId="{B9E24DCA-DEF6-41DD-8228-40542DF88903}" srcOrd="2" destOrd="0" presId="urn:microsoft.com/office/officeart/2009/3/layout/HorizontalOrganizationChart"/>
    <dgm:cxn modelId="{A6297D7F-C3EB-D24F-8C0A-0DA6D1174C9B}" type="presParOf" srcId="{96876921-77F4-4E08-9148-E99125692808}" destId="{72A5A8A1-C34D-4CC9-B014-4EDC4C60B5CB}" srcOrd="2" destOrd="0" presId="urn:microsoft.com/office/officeart/2009/3/layout/HorizontalOrganizationChart"/>
    <dgm:cxn modelId="{D45E20E4-1CD0-ED4B-BBA2-282E31BB3C47}" type="presParOf" srcId="{96876921-77F4-4E08-9148-E99125692808}" destId="{99464D45-2B22-432F-8F6C-3394CEC310A7}" srcOrd="3" destOrd="0" presId="urn:microsoft.com/office/officeart/2009/3/layout/HorizontalOrganizationChart"/>
    <dgm:cxn modelId="{DDCE5CF5-379C-C847-AC1A-92EADC45618B}" type="presParOf" srcId="{99464D45-2B22-432F-8F6C-3394CEC310A7}" destId="{7EEFA05D-0146-474D-BB41-35A44BBAC0EB}" srcOrd="0" destOrd="0" presId="urn:microsoft.com/office/officeart/2009/3/layout/HorizontalOrganizationChart"/>
    <dgm:cxn modelId="{3CEFC2A6-5C5A-9246-98A6-E98B34C46D36}" type="presParOf" srcId="{7EEFA05D-0146-474D-BB41-35A44BBAC0EB}" destId="{86A07B8D-FF15-4EFF-8681-05A46BF1E797}" srcOrd="0" destOrd="0" presId="urn:microsoft.com/office/officeart/2009/3/layout/HorizontalOrganizationChart"/>
    <dgm:cxn modelId="{32B0906E-07D1-EF45-A51D-AD015F80FA53}" type="presParOf" srcId="{7EEFA05D-0146-474D-BB41-35A44BBAC0EB}" destId="{A4529214-DB2D-4B21-8831-F60F2A376559}" srcOrd="1" destOrd="0" presId="urn:microsoft.com/office/officeart/2009/3/layout/HorizontalOrganizationChart"/>
    <dgm:cxn modelId="{7F2742BD-202C-D14C-86D9-496EF5AA86FB}" type="presParOf" srcId="{99464D45-2B22-432F-8F6C-3394CEC310A7}" destId="{4C9D6515-EA4F-4DBF-A8FE-0711C70136B1}" srcOrd="1" destOrd="0" presId="urn:microsoft.com/office/officeart/2009/3/layout/HorizontalOrganizationChart"/>
    <dgm:cxn modelId="{1035B0DC-070F-8148-9AA7-7ED24A660E60}" type="presParOf" srcId="{99464D45-2B22-432F-8F6C-3394CEC310A7}" destId="{686779DB-34D3-4F60-84B6-A35826FF3C2A}" srcOrd="2" destOrd="0" presId="urn:microsoft.com/office/officeart/2009/3/layout/HorizontalOrganizationChart"/>
    <dgm:cxn modelId="{C86B5E28-A163-A147-ABE7-56472134A680}" type="presParOf" srcId="{96876921-77F4-4E08-9148-E99125692808}" destId="{B94BF64B-9716-424E-A851-42E8E7B2B9A7}" srcOrd="4" destOrd="0" presId="urn:microsoft.com/office/officeart/2009/3/layout/HorizontalOrganizationChart"/>
    <dgm:cxn modelId="{55A6EF32-D28F-DF42-B9EB-291453B61CD7}" type="presParOf" srcId="{96876921-77F4-4E08-9148-E99125692808}" destId="{31E814C1-FFDD-BA48-BF9D-F3C8FF892503}" srcOrd="5" destOrd="0" presId="urn:microsoft.com/office/officeart/2009/3/layout/HorizontalOrganizationChart"/>
    <dgm:cxn modelId="{53207FB5-33AE-3849-AB71-10E088405EBC}" type="presParOf" srcId="{31E814C1-FFDD-BA48-BF9D-F3C8FF892503}" destId="{1780440E-D92A-B040-A710-F8D875101E05}" srcOrd="0" destOrd="0" presId="urn:microsoft.com/office/officeart/2009/3/layout/HorizontalOrganizationChart"/>
    <dgm:cxn modelId="{B2DAC7C9-A954-2C44-96E0-9AD9EDC8B052}" type="presParOf" srcId="{1780440E-D92A-B040-A710-F8D875101E05}" destId="{A73C4A40-2D47-BF42-9EF8-B3BEE9451F45}" srcOrd="0" destOrd="0" presId="urn:microsoft.com/office/officeart/2009/3/layout/HorizontalOrganizationChart"/>
    <dgm:cxn modelId="{F3CEAE22-CCC3-064C-93AB-39106E818B85}" type="presParOf" srcId="{1780440E-D92A-B040-A710-F8D875101E05}" destId="{BCDD8BD9-F9D2-4C44-AB56-5005F5FB7B08}" srcOrd="1" destOrd="0" presId="urn:microsoft.com/office/officeart/2009/3/layout/HorizontalOrganizationChart"/>
    <dgm:cxn modelId="{70B28610-3F83-6E4D-AB45-39082FED38E1}" type="presParOf" srcId="{31E814C1-FFDD-BA48-BF9D-F3C8FF892503}" destId="{B22D4294-1D49-E046-9CF9-7B480D0762E6}" srcOrd="1" destOrd="0" presId="urn:microsoft.com/office/officeart/2009/3/layout/HorizontalOrganizationChart"/>
    <dgm:cxn modelId="{717913A1-CBBA-C642-B3F5-FA159E01D752}" type="presParOf" srcId="{31E814C1-FFDD-BA48-BF9D-F3C8FF892503}" destId="{E1D0C206-488D-6348-BEA7-1FE8B1679EF7}" srcOrd="2" destOrd="0" presId="urn:microsoft.com/office/officeart/2009/3/layout/HorizontalOrganizationChart"/>
    <dgm:cxn modelId="{0D7C0312-975F-814A-B44F-E895E17523E8}" type="presParOf" srcId="{96876921-77F4-4E08-9148-E99125692808}" destId="{27B3702F-8742-1640-BBEA-ADF4EA4A957C}" srcOrd="6" destOrd="0" presId="urn:microsoft.com/office/officeart/2009/3/layout/HorizontalOrganizationChart"/>
    <dgm:cxn modelId="{E78143DC-FFDF-F541-A69F-9E36DDB80B3E}" type="presParOf" srcId="{96876921-77F4-4E08-9148-E99125692808}" destId="{640D63C4-8EE8-F74C-85E0-CD902B66BCD5}" srcOrd="7" destOrd="0" presId="urn:microsoft.com/office/officeart/2009/3/layout/HorizontalOrganizationChart"/>
    <dgm:cxn modelId="{D7DCC6A6-AE6C-F646-91EE-0A28C10A3C9B}" type="presParOf" srcId="{640D63C4-8EE8-F74C-85E0-CD902B66BCD5}" destId="{41B17C03-F767-FA40-94FD-171889AE409D}" srcOrd="0" destOrd="0" presId="urn:microsoft.com/office/officeart/2009/3/layout/HorizontalOrganizationChart"/>
    <dgm:cxn modelId="{774BEB23-C947-F74A-A6B3-13BA81138D1E}" type="presParOf" srcId="{41B17C03-F767-FA40-94FD-171889AE409D}" destId="{006A5A56-4BD3-9143-A7C8-AC1AEEB1B9B5}" srcOrd="0" destOrd="0" presId="urn:microsoft.com/office/officeart/2009/3/layout/HorizontalOrganizationChart"/>
    <dgm:cxn modelId="{DB85D55D-5E98-1740-8E50-D034C5A63253}" type="presParOf" srcId="{41B17C03-F767-FA40-94FD-171889AE409D}" destId="{3F7B4CB7-5EF8-4547-8341-EF4315A9F589}" srcOrd="1" destOrd="0" presId="urn:microsoft.com/office/officeart/2009/3/layout/HorizontalOrganizationChart"/>
    <dgm:cxn modelId="{8C335309-03D3-534F-9A83-2BF4F1B026D5}" type="presParOf" srcId="{640D63C4-8EE8-F74C-85E0-CD902B66BCD5}" destId="{3BD0AB8D-A355-3246-A791-946987514EC5}" srcOrd="1" destOrd="0" presId="urn:microsoft.com/office/officeart/2009/3/layout/HorizontalOrganizationChart"/>
    <dgm:cxn modelId="{3860F57F-C7D1-734A-AD59-A4A465D252C6}" type="presParOf" srcId="{640D63C4-8EE8-F74C-85E0-CD902B66BCD5}" destId="{CC768E7E-F118-BC41-9105-F7C4CA027074}" srcOrd="2" destOrd="0" presId="urn:microsoft.com/office/officeart/2009/3/layout/HorizontalOrganizationChart"/>
    <dgm:cxn modelId="{6171DD97-9DBF-5B47-AD3C-38715DAB1DE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D9F32D57-9433-CD48-99E6-C88B2F1565B9}"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B8AFB0E-7D4A-654C-B31F-0D031A1208D9}" type="presOf" srcId="{909F6CD9-8F70-5141-8BD1-CAD7B6E1B75C}" destId="{27B3702F-8742-1640-BBEA-ADF4EA4A957C}" srcOrd="0" destOrd="0" presId="urn:microsoft.com/office/officeart/2009/3/layout/HorizontalOrganizationChart"/>
    <dgm:cxn modelId="{A260010E-69A2-8A43-B496-27D4916128C1}" type="presOf" srcId="{7638F483-EC40-4669-A117-0C6040B4A66B}" destId="{A4529214-DB2D-4B21-8831-F60F2A376559}" srcOrd="1" destOrd="0" presId="urn:microsoft.com/office/officeart/2009/3/layout/HorizontalOrganizationChart"/>
    <dgm:cxn modelId="{CA21F4D7-EDFF-2848-A9A4-262772092C48}" type="presOf" srcId="{9AC2E227-803C-4016-BF2C-9291B6CAA290}" destId="{9CD41DA5-A8A9-4189-B933-DCF665F7DF2D}" srcOrd="1" destOrd="0" presId="urn:microsoft.com/office/officeart/2009/3/layout/HorizontalOrganizationChart"/>
    <dgm:cxn modelId="{3FD4DCFC-D3DE-0D44-96DA-97E5AB25B506}" type="presOf" srcId="{4827A958-F527-554E-96BC-E51810F6BCAC}" destId="{3F7B4CB7-5EF8-4547-8341-EF4315A9F58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F1B41CCF-E0FC-1F41-8CFE-6D4824E5D4E7}" type="presOf" srcId="{3FA44A42-E0AE-412C-8071-9A37D30DD567}" destId="{CBD704CC-8D6F-4C39-AFA6-3825EE74A965}" srcOrd="1" destOrd="0" presId="urn:microsoft.com/office/officeart/2009/3/layout/HorizontalOrganizationChart"/>
    <dgm:cxn modelId="{42409AB4-93AD-F942-9877-9F235266D3CB}" type="presOf" srcId="{F05BBA42-D7AF-4BA0-8C3F-85B1FE28E48F}" destId="{18DB143D-9E27-4E02-AFA5-F665953CBC10}" srcOrd="0" destOrd="0" presId="urn:microsoft.com/office/officeart/2009/3/layout/HorizontalOrganizationChart"/>
    <dgm:cxn modelId="{66B20954-EB7E-9A48-8B35-4840DCBCE409}" type="presOf" srcId="{57E64457-75B6-40DF-86BF-80888D7FBBC5}" destId="{72A5A8A1-C34D-4CC9-B014-4EDC4C60B5CB}" srcOrd="0" destOrd="0" presId="urn:microsoft.com/office/officeart/2009/3/layout/HorizontalOrganizationChart"/>
    <dgm:cxn modelId="{81C81161-EC79-2646-B3E3-AD7721B82886}" type="presOf" srcId="{18A5DCF8-381A-9740-A1DC-D1A5033A3647}" destId="{B94BF64B-9716-424E-A851-42E8E7B2B9A7}" srcOrd="0" destOrd="0" presId="urn:microsoft.com/office/officeart/2009/3/layout/HorizontalOrganizationChart"/>
    <dgm:cxn modelId="{2EC56D2B-144D-7143-92FA-9D546A3191FC}" type="presOf" srcId="{9AC2E227-803C-4016-BF2C-9291B6CAA290}" destId="{2A2AFDF2-2568-44F8-842C-3BFD70D9F2B1}" srcOrd="0" destOrd="0" presId="urn:microsoft.com/office/officeart/2009/3/layout/HorizontalOrganizationChart"/>
    <dgm:cxn modelId="{5EF482C1-307C-2344-822D-3A04EC4C1B76}" type="presOf" srcId="{7638F483-EC40-4669-A117-0C6040B4A66B}" destId="{86A07B8D-FF15-4EFF-8681-05A46BF1E797}" srcOrd="0" destOrd="0" presId="urn:microsoft.com/office/officeart/2009/3/layout/HorizontalOrganizationChart"/>
    <dgm:cxn modelId="{CAAA8658-5DBF-DA41-82DF-EB132FEED7B9}"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448D60B-AC99-E344-96E5-72269522AA59}" type="presOf" srcId="{3FA44A42-E0AE-412C-8071-9A37D30DD567}" destId="{22C8BBC7-02FA-4EF0-899A-834C1FEE39E3}" srcOrd="0" destOrd="0" presId="urn:microsoft.com/office/officeart/2009/3/layout/HorizontalOrganizationChart"/>
    <dgm:cxn modelId="{060411EF-7396-AE4D-85DE-21EE6DA69FF1}" type="presOf" srcId="{87585F0D-6A81-F747-99EB-D14B33EBB618}" destId="{BCDD8BD9-F9D2-4C44-AB56-5005F5FB7B08}" srcOrd="1" destOrd="0" presId="urn:microsoft.com/office/officeart/2009/3/layout/HorizontalOrganizationChart"/>
    <dgm:cxn modelId="{C0560D25-8F15-1041-8A22-87705386B53B}" type="presOf" srcId="{4827A958-F527-554E-96BC-E51810F6BCAC}" destId="{006A5A56-4BD3-9143-A7C8-AC1AEEB1B9B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FAAC19D-4FB8-B34E-8862-2FF5B7F99D27}" type="presParOf" srcId="{18DB143D-9E27-4E02-AFA5-F665953CBC10}" destId="{07E01157-B979-4F6B-B892-75DB2A2B8B0F}" srcOrd="0" destOrd="0" presId="urn:microsoft.com/office/officeart/2009/3/layout/HorizontalOrganizationChart"/>
    <dgm:cxn modelId="{7B893437-E5D3-3448-867B-D2EBC701B9A4}" type="presParOf" srcId="{07E01157-B979-4F6B-B892-75DB2A2B8B0F}" destId="{F686C23F-604E-4653-B2CB-27DBB6BED631}" srcOrd="0" destOrd="0" presId="urn:microsoft.com/office/officeart/2009/3/layout/HorizontalOrganizationChart"/>
    <dgm:cxn modelId="{2C53412A-B693-5E47-807C-87FDC23D465E}" type="presParOf" srcId="{F686C23F-604E-4653-B2CB-27DBB6BED631}" destId="{2A2AFDF2-2568-44F8-842C-3BFD70D9F2B1}" srcOrd="0" destOrd="0" presId="urn:microsoft.com/office/officeart/2009/3/layout/HorizontalOrganizationChart"/>
    <dgm:cxn modelId="{3DF03012-6F90-C145-A54D-526AE5D2276E}" type="presParOf" srcId="{F686C23F-604E-4653-B2CB-27DBB6BED631}" destId="{9CD41DA5-A8A9-4189-B933-DCF665F7DF2D}" srcOrd="1" destOrd="0" presId="urn:microsoft.com/office/officeart/2009/3/layout/HorizontalOrganizationChart"/>
    <dgm:cxn modelId="{CF0DCAFE-B2B1-6142-8A61-5E8219AD34CA}" type="presParOf" srcId="{07E01157-B979-4F6B-B892-75DB2A2B8B0F}" destId="{96876921-77F4-4E08-9148-E99125692808}" srcOrd="1" destOrd="0" presId="urn:microsoft.com/office/officeart/2009/3/layout/HorizontalOrganizationChart"/>
    <dgm:cxn modelId="{19765E35-7559-1245-B874-E8BEB8B998CF}" type="presParOf" srcId="{96876921-77F4-4E08-9148-E99125692808}" destId="{CD82D2C2-9EF5-4CA0-9CEE-9265A38A1F4A}" srcOrd="0" destOrd="0" presId="urn:microsoft.com/office/officeart/2009/3/layout/HorizontalOrganizationChart"/>
    <dgm:cxn modelId="{4B21EAF3-6C2B-F842-BF16-48F8AF8D9171}" type="presParOf" srcId="{96876921-77F4-4E08-9148-E99125692808}" destId="{9441C830-A66B-4AFB-9252-8069549D4F0A}" srcOrd="1" destOrd="0" presId="urn:microsoft.com/office/officeart/2009/3/layout/HorizontalOrganizationChart"/>
    <dgm:cxn modelId="{61FC542F-187D-624C-B146-7F3D7B7C71C2}" type="presParOf" srcId="{9441C830-A66B-4AFB-9252-8069549D4F0A}" destId="{FEAC7974-4462-4948-9F19-4D53C38CC88A}" srcOrd="0" destOrd="0" presId="urn:microsoft.com/office/officeart/2009/3/layout/HorizontalOrganizationChart"/>
    <dgm:cxn modelId="{99DD662F-1BF2-A345-80B9-BE83BE38E700}" type="presParOf" srcId="{FEAC7974-4462-4948-9F19-4D53C38CC88A}" destId="{22C8BBC7-02FA-4EF0-899A-834C1FEE39E3}" srcOrd="0" destOrd="0" presId="urn:microsoft.com/office/officeart/2009/3/layout/HorizontalOrganizationChart"/>
    <dgm:cxn modelId="{D668BC0F-DD3D-9641-BC82-0BBCF1DAC549}" type="presParOf" srcId="{FEAC7974-4462-4948-9F19-4D53C38CC88A}" destId="{CBD704CC-8D6F-4C39-AFA6-3825EE74A965}" srcOrd="1" destOrd="0" presId="urn:microsoft.com/office/officeart/2009/3/layout/HorizontalOrganizationChart"/>
    <dgm:cxn modelId="{51715B7C-3B01-224B-A19F-9E18F4288A59}" type="presParOf" srcId="{9441C830-A66B-4AFB-9252-8069549D4F0A}" destId="{C4FE27A9-6818-468D-8F72-5DEAE64958BC}" srcOrd="1" destOrd="0" presId="urn:microsoft.com/office/officeart/2009/3/layout/HorizontalOrganizationChart"/>
    <dgm:cxn modelId="{96ACFA0C-4CD6-7B49-93DE-A3522DCACF74}" type="presParOf" srcId="{9441C830-A66B-4AFB-9252-8069549D4F0A}" destId="{B9E24DCA-DEF6-41DD-8228-40542DF88903}" srcOrd="2" destOrd="0" presId="urn:microsoft.com/office/officeart/2009/3/layout/HorizontalOrganizationChart"/>
    <dgm:cxn modelId="{30F0C8E3-FEA8-D84A-9290-43C335C70E84}" type="presParOf" srcId="{96876921-77F4-4E08-9148-E99125692808}" destId="{72A5A8A1-C34D-4CC9-B014-4EDC4C60B5CB}" srcOrd="2" destOrd="0" presId="urn:microsoft.com/office/officeart/2009/3/layout/HorizontalOrganizationChart"/>
    <dgm:cxn modelId="{BCF7AF60-B01D-354F-8CDF-AB30313656B1}" type="presParOf" srcId="{96876921-77F4-4E08-9148-E99125692808}" destId="{99464D45-2B22-432F-8F6C-3394CEC310A7}" srcOrd="3" destOrd="0" presId="urn:microsoft.com/office/officeart/2009/3/layout/HorizontalOrganizationChart"/>
    <dgm:cxn modelId="{E5241E60-8298-DB43-95D5-B243276A1141}" type="presParOf" srcId="{99464D45-2B22-432F-8F6C-3394CEC310A7}" destId="{7EEFA05D-0146-474D-BB41-35A44BBAC0EB}" srcOrd="0" destOrd="0" presId="urn:microsoft.com/office/officeart/2009/3/layout/HorizontalOrganizationChart"/>
    <dgm:cxn modelId="{0780FD95-227F-9043-9C07-86019BF17B4D}" type="presParOf" srcId="{7EEFA05D-0146-474D-BB41-35A44BBAC0EB}" destId="{86A07B8D-FF15-4EFF-8681-05A46BF1E797}" srcOrd="0" destOrd="0" presId="urn:microsoft.com/office/officeart/2009/3/layout/HorizontalOrganizationChart"/>
    <dgm:cxn modelId="{EC3DC7CD-8BB5-154F-91FD-90CE9D8B8F5D}" type="presParOf" srcId="{7EEFA05D-0146-474D-BB41-35A44BBAC0EB}" destId="{A4529214-DB2D-4B21-8831-F60F2A376559}" srcOrd="1" destOrd="0" presId="urn:microsoft.com/office/officeart/2009/3/layout/HorizontalOrganizationChart"/>
    <dgm:cxn modelId="{284951F2-08C4-6A44-A46B-E8241FEFF66D}" type="presParOf" srcId="{99464D45-2B22-432F-8F6C-3394CEC310A7}" destId="{4C9D6515-EA4F-4DBF-A8FE-0711C70136B1}" srcOrd="1" destOrd="0" presId="urn:microsoft.com/office/officeart/2009/3/layout/HorizontalOrganizationChart"/>
    <dgm:cxn modelId="{89E911D5-5E99-0A46-9376-E112623435BF}" type="presParOf" srcId="{99464D45-2B22-432F-8F6C-3394CEC310A7}" destId="{686779DB-34D3-4F60-84B6-A35826FF3C2A}" srcOrd="2" destOrd="0" presId="urn:microsoft.com/office/officeart/2009/3/layout/HorizontalOrganizationChart"/>
    <dgm:cxn modelId="{FDBE3041-53ED-7E40-A77D-F01EC02EE526}" type="presParOf" srcId="{96876921-77F4-4E08-9148-E99125692808}" destId="{B94BF64B-9716-424E-A851-42E8E7B2B9A7}" srcOrd="4" destOrd="0" presId="urn:microsoft.com/office/officeart/2009/3/layout/HorizontalOrganizationChart"/>
    <dgm:cxn modelId="{8C64788E-EBF3-A247-AB4F-CDF9DB32FBD2}" type="presParOf" srcId="{96876921-77F4-4E08-9148-E99125692808}" destId="{31E814C1-FFDD-BA48-BF9D-F3C8FF892503}" srcOrd="5" destOrd="0" presId="urn:microsoft.com/office/officeart/2009/3/layout/HorizontalOrganizationChart"/>
    <dgm:cxn modelId="{E8414067-58B9-914F-9E1A-A204FFD84373}" type="presParOf" srcId="{31E814C1-FFDD-BA48-BF9D-F3C8FF892503}" destId="{1780440E-D92A-B040-A710-F8D875101E05}" srcOrd="0" destOrd="0" presId="urn:microsoft.com/office/officeart/2009/3/layout/HorizontalOrganizationChart"/>
    <dgm:cxn modelId="{A23669F8-D1AD-3B40-B2B4-340030DC87D6}" type="presParOf" srcId="{1780440E-D92A-B040-A710-F8D875101E05}" destId="{A73C4A40-2D47-BF42-9EF8-B3BEE9451F45}" srcOrd="0" destOrd="0" presId="urn:microsoft.com/office/officeart/2009/3/layout/HorizontalOrganizationChart"/>
    <dgm:cxn modelId="{0119B89C-CA81-F94D-AC37-4D0520381009}" type="presParOf" srcId="{1780440E-D92A-B040-A710-F8D875101E05}" destId="{BCDD8BD9-F9D2-4C44-AB56-5005F5FB7B08}" srcOrd="1" destOrd="0" presId="urn:microsoft.com/office/officeart/2009/3/layout/HorizontalOrganizationChart"/>
    <dgm:cxn modelId="{45357E0C-E646-D64C-B8EB-0FBB8C34D076}" type="presParOf" srcId="{31E814C1-FFDD-BA48-BF9D-F3C8FF892503}" destId="{B22D4294-1D49-E046-9CF9-7B480D0762E6}" srcOrd="1" destOrd="0" presId="urn:microsoft.com/office/officeart/2009/3/layout/HorizontalOrganizationChart"/>
    <dgm:cxn modelId="{F1904BD2-1A0C-C440-9DDC-EDADFB2A6735}" type="presParOf" srcId="{31E814C1-FFDD-BA48-BF9D-F3C8FF892503}" destId="{E1D0C206-488D-6348-BEA7-1FE8B1679EF7}" srcOrd="2" destOrd="0" presId="urn:microsoft.com/office/officeart/2009/3/layout/HorizontalOrganizationChart"/>
    <dgm:cxn modelId="{39D66808-1692-9C42-8E0F-DEB641BFD75F}" type="presParOf" srcId="{96876921-77F4-4E08-9148-E99125692808}" destId="{27B3702F-8742-1640-BBEA-ADF4EA4A957C}" srcOrd="6" destOrd="0" presId="urn:microsoft.com/office/officeart/2009/3/layout/HorizontalOrganizationChart"/>
    <dgm:cxn modelId="{E0ACB009-783B-2842-A271-CDBE35B9F491}" type="presParOf" srcId="{96876921-77F4-4E08-9148-E99125692808}" destId="{640D63C4-8EE8-F74C-85E0-CD902B66BCD5}" srcOrd="7" destOrd="0" presId="urn:microsoft.com/office/officeart/2009/3/layout/HorizontalOrganizationChart"/>
    <dgm:cxn modelId="{3545110B-91D4-3541-B932-E3D85CC7B702}" type="presParOf" srcId="{640D63C4-8EE8-F74C-85E0-CD902B66BCD5}" destId="{41B17C03-F767-FA40-94FD-171889AE409D}" srcOrd="0" destOrd="0" presId="urn:microsoft.com/office/officeart/2009/3/layout/HorizontalOrganizationChart"/>
    <dgm:cxn modelId="{7DC25AE4-7798-5B4B-A9AB-266FE8C97428}" type="presParOf" srcId="{41B17C03-F767-FA40-94FD-171889AE409D}" destId="{006A5A56-4BD3-9143-A7C8-AC1AEEB1B9B5}" srcOrd="0" destOrd="0" presId="urn:microsoft.com/office/officeart/2009/3/layout/HorizontalOrganizationChart"/>
    <dgm:cxn modelId="{CD2A9A5A-6539-EA46-A96C-737D1D4FD6F9}" type="presParOf" srcId="{41B17C03-F767-FA40-94FD-171889AE409D}" destId="{3F7B4CB7-5EF8-4547-8341-EF4315A9F589}" srcOrd="1" destOrd="0" presId="urn:microsoft.com/office/officeart/2009/3/layout/HorizontalOrganizationChart"/>
    <dgm:cxn modelId="{21D5465F-9C66-F24B-9012-EFE68622B87B}" type="presParOf" srcId="{640D63C4-8EE8-F74C-85E0-CD902B66BCD5}" destId="{3BD0AB8D-A355-3246-A791-946987514EC5}" srcOrd="1" destOrd="0" presId="urn:microsoft.com/office/officeart/2009/3/layout/HorizontalOrganizationChart"/>
    <dgm:cxn modelId="{29280E92-2974-9E47-88FD-3A716D34B623}" type="presParOf" srcId="{640D63C4-8EE8-F74C-85E0-CD902B66BCD5}" destId="{CC768E7E-F118-BC41-9105-F7C4CA027074}" srcOrd="2" destOrd="0" presId="urn:microsoft.com/office/officeart/2009/3/layout/HorizontalOrganizationChart"/>
    <dgm:cxn modelId="{E31B9CC0-C03F-4A44-AEEB-908D6756D85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9622E67D-B38E-3E4E-BC40-D828845226AF}" type="presOf" srcId="{3FA44A42-E0AE-412C-8071-9A37D30DD567}" destId="{22C8BBC7-02FA-4EF0-899A-834C1FEE39E3}" srcOrd="0" destOrd="0" presId="urn:microsoft.com/office/officeart/2009/3/layout/HorizontalOrganizationChart"/>
    <dgm:cxn modelId="{94EA61B2-21B5-6242-9A55-DACEBD7EC5A9}" type="presOf" srcId="{18A5DCF8-381A-9740-A1DC-D1A5033A3647}" destId="{B94BF64B-9716-424E-A851-42E8E7B2B9A7}" srcOrd="0" destOrd="0" presId="urn:microsoft.com/office/officeart/2009/3/layout/HorizontalOrganizationChart"/>
    <dgm:cxn modelId="{BFA8C8C9-E432-954C-B908-5203E0D3ACF6}"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9C082F3-B760-5541-8281-B387BA2B3B22}" type="presOf" srcId="{9AC2E227-803C-4016-BF2C-9291B6CAA290}" destId="{9CD41DA5-A8A9-4189-B933-DCF665F7DF2D}" srcOrd="1" destOrd="0" presId="urn:microsoft.com/office/officeart/2009/3/layout/HorizontalOrganizationChart"/>
    <dgm:cxn modelId="{DBEF821E-8CC5-7D4D-974A-ED451777AD87}" type="presOf" srcId="{F05BBA42-D7AF-4BA0-8C3F-85B1FE28E48F}" destId="{18DB143D-9E27-4E02-AFA5-F665953CBC10}" srcOrd="0" destOrd="0" presId="urn:microsoft.com/office/officeart/2009/3/layout/HorizontalOrganizationChart"/>
    <dgm:cxn modelId="{566BE225-A872-AC49-A5A2-BB9BEA673FCE}"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A1E82762-4CA2-BC4A-BD46-31A227721359}" type="presOf" srcId="{4827A958-F527-554E-96BC-E51810F6BCAC}" destId="{006A5A56-4BD3-9143-A7C8-AC1AEEB1B9B5}" srcOrd="0" destOrd="0" presId="urn:microsoft.com/office/officeart/2009/3/layout/HorizontalOrganizationChart"/>
    <dgm:cxn modelId="{7F9E0F95-3099-C34F-8628-5BE95CDABE12}" type="presOf" srcId="{4827A958-F527-554E-96BC-E51810F6BCAC}" destId="{3F7B4CB7-5EF8-4547-8341-EF4315A9F58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26A6A6C-6440-F848-85EC-6D17E6C7E3A5}" type="presOf" srcId="{9AC2E227-803C-4016-BF2C-9291B6CAA290}" destId="{2A2AFDF2-2568-44F8-842C-3BFD70D9F2B1}" srcOrd="0" destOrd="0" presId="urn:microsoft.com/office/officeart/2009/3/layout/HorizontalOrganizationChart"/>
    <dgm:cxn modelId="{18E4F435-3E01-1C46-98D0-3652721B6654}" type="presOf" srcId="{909F6CD9-8F70-5141-8BD1-CAD7B6E1B75C}" destId="{27B3702F-8742-1640-BBEA-ADF4EA4A957C}" srcOrd="0" destOrd="0" presId="urn:microsoft.com/office/officeart/2009/3/layout/HorizontalOrganizationChart"/>
    <dgm:cxn modelId="{B15370CF-EA5B-E24A-A52B-CC1B1B5D00B0}" type="presOf" srcId="{3FA44A42-E0AE-412C-8071-9A37D30DD567}" destId="{CBD704CC-8D6F-4C39-AFA6-3825EE74A965}" srcOrd="1" destOrd="0" presId="urn:microsoft.com/office/officeart/2009/3/layout/HorizontalOrganizationChart"/>
    <dgm:cxn modelId="{77E99FB2-80F2-9D49-88B3-F0F56CCCDBB1}" type="presOf" srcId="{7638F483-EC40-4669-A117-0C6040B4A66B}" destId="{A4529214-DB2D-4B21-8831-F60F2A376559}" srcOrd="1" destOrd="0" presId="urn:microsoft.com/office/officeart/2009/3/layout/HorizontalOrganizationChart"/>
    <dgm:cxn modelId="{7AEF6F87-040B-644F-9FD3-14569084FEF2}"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7B288A5-30A6-5A4C-ACE0-D7ABA96B7A64}" type="presOf" srcId="{7638F483-EC40-4669-A117-0C6040B4A66B}" destId="{86A07B8D-FF15-4EFF-8681-05A46BF1E797}" srcOrd="0" destOrd="0" presId="urn:microsoft.com/office/officeart/2009/3/layout/HorizontalOrganizationChart"/>
    <dgm:cxn modelId="{C6590490-3D33-F74C-A704-8DD4DAD49347}" type="presOf" srcId="{57E64457-75B6-40DF-86BF-80888D7FBBC5}" destId="{72A5A8A1-C34D-4CC9-B014-4EDC4C60B5CB}" srcOrd="0" destOrd="0" presId="urn:microsoft.com/office/officeart/2009/3/layout/HorizontalOrganizationChart"/>
    <dgm:cxn modelId="{763C49A0-F4EC-B94F-A2CD-A9D6190B1D96}" type="presParOf" srcId="{18DB143D-9E27-4E02-AFA5-F665953CBC10}" destId="{07E01157-B979-4F6B-B892-75DB2A2B8B0F}" srcOrd="0" destOrd="0" presId="urn:microsoft.com/office/officeart/2009/3/layout/HorizontalOrganizationChart"/>
    <dgm:cxn modelId="{15B241D2-EC6F-744B-89CE-A66CFEE1B254}" type="presParOf" srcId="{07E01157-B979-4F6B-B892-75DB2A2B8B0F}" destId="{F686C23F-604E-4653-B2CB-27DBB6BED631}" srcOrd="0" destOrd="0" presId="urn:microsoft.com/office/officeart/2009/3/layout/HorizontalOrganizationChart"/>
    <dgm:cxn modelId="{C2DFE9B6-F432-B849-BE47-D016F77C36BE}" type="presParOf" srcId="{F686C23F-604E-4653-B2CB-27DBB6BED631}" destId="{2A2AFDF2-2568-44F8-842C-3BFD70D9F2B1}" srcOrd="0" destOrd="0" presId="urn:microsoft.com/office/officeart/2009/3/layout/HorizontalOrganizationChart"/>
    <dgm:cxn modelId="{B817195A-6BB9-9847-AD87-1B169B7F9184}" type="presParOf" srcId="{F686C23F-604E-4653-B2CB-27DBB6BED631}" destId="{9CD41DA5-A8A9-4189-B933-DCF665F7DF2D}" srcOrd="1" destOrd="0" presId="urn:microsoft.com/office/officeart/2009/3/layout/HorizontalOrganizationChart"/>
    <dgm:cxn modelId="{6CA7D932-CE6B-E340-A04A-4B77B312FFC3}" type="presParOf" srcId="{07E01157-B979-4F6B-B892-75DB2A2B8B0F}" destId="{96876921-77F4-4E08-9148-E99125692808}" srcOrd="1" destOrd="0" presId="urn:microsoft.com/office/officeart/2009/3/layout/HorizontalOrganizationChart"/>
    <dgm:cxn modelId="{7294F9B8-86EF-AE4A-9D30-CE3DAB9829C8}" type="presParOf" srcId="{96876921-77F4-4E08-9148-E99125692808}" destId="{CD82D2C2-9EF5-4CA0-9CEE-9265A38A1F4A}" srcOrd="0" destOrd="0" presId="urn:microsoft.com/office/officeart/2009/3/layout/HorizontalOrganizationChart"/>
    <dgm:cxn modelId="{C7307C7B-9E1B-3147-861C-6ED485CD5C90}" type="presParOf" srcId="{96876921-77F4-4E08-9148-E99125692808}" destId="{9441C830-A66B-4AFB-9252-8069549D4F0A}" srcOrd="1" destOrd="0" presId="urn:microsoft.com/office/officeart/2009/3/layout/HorizontalOrganizationChart"/>
    <dgm:cxn modelId="{943551FF-0EBB-094B-A314-1A50A7EE4DF8}" type="presParOf" srcId="{9441C830-A66B-4AFB-9252-8069549D4F0A}" destId="{FEAC7974-4462-4948-9F19-4D53C38CC88A}" srcOrd="0" destOrd="0" presId="urn:microsoft.com/office/officeart/2009/3/layout/HorizontalOrganizationChart"/>
    <dgm:cxn modelId="{2845E76C-1926-AB4A-839E-AC55EFDE252C}" type="presParOf" srcId="{FEAC7974-4462-4948-9F19-4D53C38CC88A}" destId="{22C8BBC7-02FA-4EF0-899A-834C1FEE39E3}" srcOrd="0" destOrd="0" presId="urn:microsoft.com/office/officeart/2009/3/layout/HorizontalOrganizationChart"/>
    <dgm:cxn modelId="{B77B4186-09BC-714A-A68B-3540CC576950}" type="presParOf" srcId="{FEAC7974-4462-4948-9F19-4D53C38CC88A}" destId="{CBD704CC-8D6F-4C39-AFA6-3825EE74A965}" srcOrd="1" destOrd="0" presId="urn:microsoft.com/office/officeart/2009/3/layout/HorizontalOrganizationChart"/>
    <dgm:cxn modelId="{6E479587-327B-9D4F-89D8-16C77E0C19DF}" type="presParOf" srcId="{9441C830-A66B-4AFB-9252-8069549D4F0A}" destId="{C4FE27A9-6818-468D-8F72-5DEAE64958BC}" srcOrd="1" destOrd="0" presId="urn:microsoft.com/office/officeart/2009/3/layout/HorizontalOrganizationChart"/>
    <dgm:cxn modelId="{4E8F7B03-17CE-4D41-AB4B-225E7FAA8D9A}" type="presParOf" srcId="{9441C830-A66B-4AFB-9252-8069549D4F0A}" destId="{B9E24DCA-DEF6-41DD-8228-40542DF88903}" srcOrd="2" destOrd="0" presId="urn:microsoft.com/office/officeart/2009/3/layout/HorizontalOrganizationChart"/>
    <dgm:cxn modelId="{543AFDBA-3202-BD4F-80BF-68BDC5679B53}" type="presParOf" srcId="{96876921-77F4-4E08-9148-E99125692808}" destId="{72A5A8A1-C34D-4CC9-B014-4EDC4C60B5CB}" srcOrd="2" destOrd="0" presId="urn:microsoft.com/office/officeart/2009/3/layout/HorizontalOrganizationChart"/>
    <dgm:cxn modelId="{489E131C-3269-C64E-9949-0F55E7F33BBE}" type="presParOf" srcId="{96876921-77F4-4E08-9148-E99125692808}" destId="{99464D45-2B22-432F-8F6C-3394CEC310A7}" srcOrd="3" destOrd="0" presId="urn:microsoft.com/office/officeart/2009/3/layout/HorizontalOrganizationChart"/>
    <dgm:cxn modelId="{CAE62F2E-0D64-6247-B47B-5A4E5A8F1C3A}" type="presParOf" srcId="{99464D45-2B22-432F-8F6C-3394CEC310A7}" destId="{7EEFA05D-0146-474D-BB41-35A44BBAC0EB}" srcOrd="0" destOrd="0" presId="urn:microsoft.com/office/officeart/2009/3/layout/HorizontalOrganizationChart"/>
    <dgm:cxn modelId="{1E0E303F-988D-AD45-A808-C1FD5BD5DF74}" type="presParOf" srcId="{7EEFA05D-0146-474D-BB41-35A44BBAC0EB}" destId="{86A07B8D-FF15-4EFF-8681-05A46BF1E797}" srcOrd="0" destOrd="0" presId="urn:microsoft.com/office/officeart/2009/3/layout/HorizontalOrganizationChart"/>
    <dgm:cxn modelId="{2FCDCCA3-1B1C-E34E-BD2C-EA6E02E46C43}" type="presParOf" srcId="{7EEFA05D-0146-474D-BB41-35A44BBAC0EB}" destId="{A4529214-DB2D-4B21-8831-F60F2A376559}" srcOrd="1" destOrd="0" presId="urn:microsoft.com/office/officeart/2009/3/layout/HorizontalOrganizationChart"/>
    <dgm:cxn modelId="{1C2B8EAD-0910-BE4B-B4DB-2B5F3794F424}" type="presParOf" srcId="{99464D45-2B22-432F-8F6C-3394CEC310A7}" destId="{4C9D6515-EA4F-4DBF-A8FE-0711C70136B1}" srcOrd="1" destOrd="0" presId="urn:microsoft.com/office/officeart/2009/3/layout/HorizontalOrganizationChart"/>
    <dgm:cxn modelId="{8220E3C6-0675-2941-AA0E-3A75A0E6CB6E}" type="presParOf" srcId="{99464D45-2B22-432F-8F6C-3394CEC310A7}" destId="{686779DB-34D3-4F60-84B6-A35826FF3C2A}" srcOrd="2" destOrd="0" presId="urn:microsoft.com/office/officeart/2009/3/layout/HorizontalOrganizationChart"/>
    <dgm:cxn modelId="{AF1E836B-57C3-AB49-B25F-1D0E3724F403}" type="presParOf" srcId="{96876921-77F4-4E08-9148-E99125692808}" destId="{B94BF64B-9716-424E-A851-42E8E7B2B9A7}" srcOrd="4" destOrd="0" presId="urn:microsoft.com/office/officeart/2009/3/layout/HorizontalOrganizationChart"/>
    <dgm:cxn modelId="{B7CF88FE-7AA2-DD43-A49D-66D72BBC2CFE}" type="presParOf" srcId="{96876921-77F4-4E08-9148-E99125692808}" destId="{31E814C1-FFDD-BA48-BF9D-F3C8FF892503}" srcOrd="5" destOrd="0" presId="urn:microsoft.com/office/officeart/2009/3/layout/HorizontalOrganizationChart"/>
    <dgm:cxn modelId="{279CAADB-1158-BB4D-880A-8323F046D981}" type="presParOf" srcId="{31E814C1-FFDD-BA48-BF9D-F3C8FF892503}" destId="{1780440E-D92A-B040-A710-F8D875101E05}" srcOrd="0" destOrd="0" presId="urn:microsoft.com/office/officeart/2009/3/layout/HorizontalOrganizationChart"/>
    <dgm:cxn modelId="{6DB4847C-FF96-4749-B3E3-DAFBA60AD8C1}" type="presParOf" srcId="{1780440E-D92A-B040-A710-F8D875101E05}" destId="{A73C4A40-2D47-BF42-9EF8-B3BEE9451F45}" srcOrd="0" destOrd="0" presId="urn:microsoft.com/office/officeart/2009/3/layout/HorizontalOrganizationChart"/>
    <dgm:cxn modelId="{7F4774CE-FA8C-DA4E-97D9-3F05717779A5}" type="presParOf" srcId="{1780440E-D92A-B040-A710-F8D875101E05}" destId="{BCDD8BD9-F9D2-4C44-AB56-5005F5FB7B08}" srcOrd="1" destOrd="0" presId="urn:microsoft.com/office/officeart/2009/3/layout/HorizontalOrganizationChart"/>
    <dgm:cxn modelId="{76B846E4-09DC-9245-94D7-27C6756B836C}" type="presParOf" srcId="{31E814C1-FFDD-BA48-BF9D-F3C8FF892503}" destId="{B22D4294-1D49-E046-9CF9-7B480D0762E6}" srcOrd="1" destOrd="0" presId="urn:microsoft.com/office/officeart/2009/3/layout/HorizontalOrganizationChart"/>
    <dgm:cxn modelId="{6094E62A-D3D6-6E4A-9B80-38BE4DB03F5F}" type="presParOf" srcId="{31E814C1-FFDD-BA48-BF9D-F3C8FF892503}" destId="{E1D0C206-488D-6348-BEA7-1FE8B1679EF7}" srcOrd="2" destOrd="0" presId="urn:microsoft.com/office/officeart/2009/3/layout/HorizontalOrganizationChart"/>
    <dgm:cxn modelId="{C6D155C1-E1B2-2D49-B089-9F473A6B775B}" type="presParOf" srcId="{96876921-77F4-4E08-9148-E99125692808}" destId="{27B3702F-8742-1640-BBEA-ADF4EA4A957C}" srcOrd="6" destOrd="0" presId="urn:microsoft.com/office/officeart/2009/3/layout/HorizontalOrganizationChart"/>
    <dgm:cxn modelId="{27F2717D-8F87-6C4A-894B-E4379A6B750F}" type="presParOf" srcId="{96876921-77F4-4E08-9148-E99125692808}" destId="{640D63C4-8EE8-F74C-85E0-CD902B66BCD5}" srcOrd="7" destOrd="0" presId="urn:microsoft.com/office/officeart/2009/3/layout/HorizontalOrganizationChart"/>
    <dgm:cxn modelId="{76B5C122-1290-4244-8349-A790C19F70B2}" type="presParOf" srcId="{640D63C4-8EE8-F74C-85E0-CD902B66BCD5}" destId="{41B17C03-F767-FA40-94FD-171889AE409D}" srcOrd="0" destOrd="0" presId="urn:microsoft.com/office/officeart/2009/3/layout/HorizontalOrganizationChart"/>
    <dgm:cxn modelId="{FAE1B104-9C57-E44B-BD6D-22FA110C59B7}" type="presParOf" srcId="{41B17C03-F767-FA40-94FD-171889AE409D}" destId="{006A5A56-4BD3-9143-A7C8-AC1AEEB1B9B5}" srcOrd="0" destOrd="0" presId="urn:microsoft.com/office/officeart/2009/3/layout/HorizontalOrganizationChart"/>
    <dgm:cxn modelId="{BC18CED4-5187-E74D-B5DF-E0F702FD8D13}" type="presParOf" srcId="{41B17C03-F767-FA40-94FD-171889AE409D}" destId="{3F7B4CB7-5EF8-4547-8341-EF4315A9F589}" srcOrd="1" destOrd="0" presId="urn:microsoft.com/office/officeart/2009/3/layout/HorizontalOrganizationChart"/>
    <dgm:cxn modelId="{2DCF53E9-C66D-A940-A704-737AF85EC949}" type="presParOf" srcId="{640D63C4-8EE8-F74C-85E0-CD902B66BCD5}" destId="{3BD0AB8D-A355-3246-A791-946987514EC5}" srcOrd="1" destOrd="0" presId="urn:microsoft.com/office/officeart/2009/3/layout/HorizontalOrganizationChart"/>
    <dgm:cxn modelId="{D40F38B5-9A44-A745-B93D-4D58FD75CE73}" type="presParOf" srcId="{640D63C4-8EE8-F74C-85E0-CD902B66BCD5}" destId="{CC768E7E-F118-BC41-9105-F7C4CA027074}" srcOrd="2" destOrd="0" presId="urn:microsoft.com/office/officeart/2009/3/layout/HorizontalOrganizationChart"/>
    <dgm:cxn modelId="{05D5AAA5-5547-9449-9ED0-FC9AA4A3B87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4A11F758-4A4F-1845-A965-656A93128FAD}" type="presOf" srcId="{9AC2E227-803C-4016-BF2C-9291B6CAA290}" destId="{9CD41DA5-A8A9-4189-B933-DCF665F7DF2D}" srcOrd="1" destOrd="0" presId="urn:microsoft.com/office/officeart/2009/3/layout/HorizontalOrganizationChart"/>
    <dgm:cxn modelId="{9B958BD1-AFB7-614B-963A-ECCE0543EE31}" type="presOf" srcId="{87585F0D-6A81-F747-99EB-D14B33EBB618}" destId="{A73C4A40-2D47-BF42-9EF8-B3BEE9451F45}" srcOrd="0" destOrd="0" presId="urn:microsoft.com/office/officeart/2009/3/layout/HorizontalOrganizationChart"/>
    <dgm:cxn modelId="{0E84CE5A-A9F5-0A46-81DB-007F5535D504}" type="presOf" srcId="{4827A958-F527-554E-96BC-E51810F6BCAC}" destId="{3F7B4CB7-5EF8-4547-8341-EF4315A9F58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339CEBB4-05C0-7642-B232-C4F7F81FFD36}" type="presOf" srcId="{9AC2E227-803C-4016-BF2C-9291B6CAA290}" destId="{2A2AFDF2-2568-44F8-842C-3BFD70D9F2B1}" srcOrd="0" destOrd="0" presId="urn:microsoft.com/office/officeart/2009/3/layout/HorizontalOrganizationChart"/>
    <dgm:cxn modelId="{A98C4C9A-191B-C949-9169-8D65CBBCF64C}" type="presOf" srcId="{F05BBA42-D7AF-4BA0-8C3F-85B1FE28E48F}" destId="{18DB143D-9E27-4E02-AFA5-F665953CBC10}" srcOrd="0" destOrd="0" presId="urn:microsoft.com/office/officeart/2009/3/layout/HorizontalOrganizationChart"/>
    <dgm:cxn modelId="{1E80C002-DC6E-E44D-8859-B33C05B1CABA}" type="presOf" srcId="{7638F483-EC40-4669-A117-0C6040B4A66B}" destId="{A4529214-DB2D-4B21-8831-F60F2A376559}" srcOrd="1" destOrd="0" presId="urn:microsoft.com/office/officeart/2009/3/layout/HorizontalOrganizationChart"/>
    <dgm:cxn modelId="{3350AB75-A465-5D4C-A323-BDBB653914F0}"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5A0BFD0E-C548-6E42-BB90-52AFA2AFFC9D}" type="presOf" srcId="{3FA44A42-E0AE-412C-8071-9A37D30DD567}" destId="{CBD704CC-8D6F-4C39-AFA6-3825EE74A965}" srcOrd="1" destOrd="0" presId="urn:microsoft.com/office/officeart/2009/3/layout/HorizontalOrganizationChart"/>
    <dgm:cxn modelId="{7BB90624-E1A2-5D4B-A3AD-9D5693A6FF46}" type="presOf" srcId="{4827A958-F527-554E-96BC-E51810F6BCAC}" destId="{006A5A56-4BD3-9143-A7C8-AC1AEEB1B9B5}" srcOrd="0" destOrd="0" presId="urn:microsoft.com/office/officeart/2009/3/layout/HorizontalOrganizationChart"/>
    <dgm:cxn modelId="{6CEA7C63-417B-1249-9DCE-AE68FA5520C1}" type="presOf" srcId="{7638F483-EC40-4669-A117-0C6040B4A66B}" destId="{86A07B8D-FF15-4EFF-8681-05A46BF1E797}" srcOrd="0" destOrd="0" presId="urn:microsoft.com/office/officeart/2009/3/layout/HorizontalOrganizationChart"/>
    <dgm:cxn modelId="{423AB7AB-CAB5-F840-8424-4DC0ABFF13C5}" type="presOf" srcId="{18A5DCF8-381A-9740-A1DC-D1A5033A3647}" destId="{B94BF64B-9716-424E-A851-42E8E7B2B9A7}" srcOrd="0" destOrd="0" presId="urn:microsoft.com/office/officeart/2009/3/layout/HorizontalOrganizationChart"/>
    <dgm:cxn modelId="{0BEC788E-5631-3B43-8A65-321CE313961F}" type="presOf" srcId="{57E64457-75B6-40DF-86BF-80888D7FBBC5}" destId="{72A5A8A1-C34D-4CC9-B014-4EDC4C60B5CB}" srcOrd="0" destOrd="0" presId="urn:microsoft.com/office/officeart/2009/3/layout/HorizontalOrganizationChart"/>
    <dgm:cxn modelId="{2E879BB0-D9F6-7D49-837D-F11DF44FC9EF}" type="presOf" srcId="{87585F0D-6A81-F747-99EB-D14B33EBB618}" destId="{BCDD8BD9-F9D2-4C44-AB56-5005F5FB7B08}" srcOrd="1" destOrd="0" presId="urn:microsoft.com/office/officeart/2009/3/layout/HorizontalOrganizationChart"/>
    <dgm:cxn modelId="{C5FA52FA-0C5F-3340-A5F9-054F49D3F951}" type="presOf" srcId="{909F6CD9-8F70-5141-8BD1-CAD7B6E1B75C}" destId="{27B3702F-8742-1640-BBEA-ADF4EA4A957C}"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62194BC-2A30-D147-8F4E-2A5008DEFDB1}"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70F79A5-6D75-7A40-A10F-07F0744A02C1}" type="presParOf" srcId="{18DB143D-9E27-4E02-AFA5-F665953CBC10}" destId="{07E01157-B979-4F6B-B892-75DB2A2B8B0F}" srcOrd="0" destOrd="0" presId="urn:microsoft.com/office/officeart/2009/3/layout/HorizontalOrganizationChart"/>
    <dgm:cxn modelId="{B3D3A0A7-BEDC-794E-8B41-895A5671FC6A}" type="presParOf" srcId="{07E01157-B979-4F6B-B892-75DB2A2B8B0F}" destId="{F686C23F-604E-4653-B2CB-27DBB6BED631}" srcOrd="0" destOrd="0" presId="urn:microsoft.com/office/officeart/2009/3/layout/HorizontalOrganizationChart"/>
    <dgm:cxn modelId="{264C21D6-7297-0540-9307-117FABCC97EE}" type="presParOf" srcId="{F686C23F-604E-4653-B2CB-27DBB6BED631}" destId="{2A2AFDF2-2568-44F8-842C-3BFD70D9F2B1}" srcOrd="0" destOrd="0" presId="urn:microsoft.com/office/officeart/2009/3/layout/HorizontalOrganizationChart"/>
    <dgm:cxn modelId="{4FAFB199-9CA9-A741-B78D-91E59ECC8403}" type="presParOf" srcId="{F686C23F-604E-4653-B2CB-27DBB6BED631}" destId="{9CD41DA5-A8A9-4189-B933-DCF665F7DF2D}" srcOrd="1" destOrd="0" presId="urn:microsoft.com/office/officeart/2009/3/layout/HorizontalOrganizationChart"/>
    <dgm:cxn modelId="{0285E7C0-347C-9448-959E-03224939C77D}" type="presParOf" srcId="{07E01157-B979-4F6B-B892-75DB2A2B8B0F}" destId="{96876921-77F4-4E08-9148-E99125692808}" srcOrd="1" destOrd="0" presId="urn:microsoft.com/office/officeart/2009/3/layout/HorizontalOrganizationChart"/>
    <dgm:cxn modelId="{A57347A6-A28F-4949-AD83-6330EEE63A61}" type="presParOf" srcId="{96876921-77F4-4E08-9148-E99125692808}" destId="{CD82D2C2-9EF5-4CA0-9CEE-9265A38A1F4A}" srcOrd="0" destOrd="0" presId="urn:microsoft.com/office/officeart/2009/3/layout/HorizontalOrganizationChart"/>
    <dgm:cxn modelId="{24816AB4-3AA3-7140-B136-D61DBA9B4253}" type="presParOf" srcId="{96876921-77F4-4E08-9148-E99125692808}" destId="{9441C830-A66B-4AFB-9252-8069549D4F0A}" srcOrd="1" destOrd="0" presId="urn:microsoft.com/office/officeart/2009/3/layout/HorizontalOrganizationChart"/>
    <dgm:cxn modelId="{F0CAB4DC-0CE0-1446-A00F-6F8E62A9F46B}" type="presParOf" srcId="{9441C830-A66B-4AFB-9252-8069549D4F0A}" destId="{FEAC7974-4462-4948-9F19-4D53C38CC88A}" srcOrd="0" destOrd="0" presId="urn:microsoft.com/office/officeart/2009/3/layout/HorizontalOrganizationChart"/>
    <dgm:cxn modelId="{0A14E36C-7BC5-0A4E-A7DF-4813BC768472}" type="presParOf" srcId="{FEAC7974-4462-4948-9F19-4D53C38CC88A}" destId="{22C8BBC7-02FA-4EF0-899A-834C1FEE39E3}" srcOrd="0" destOrd="0" presId="urn:microsoft.com/office/officeart/2009/3/layout/HorizontalOrganizationChart"/>
    <dgm:cxn modelId="{5D12CB30-A65D-6C4B-9FEA-4347A0AB9C92}" type="presParOf" srcId="{FEAC7974-4462-4948-9F19-4D53C38CC88A}" destId="{CBD704CC-8D6F-4C39-AFA6-3825EE74A965}" srcOrd="1" destOrd="0" presId="urn:microsoft.com/office/officeart/2009/3/layout/HorizontalOrganizationChart"/>
    <dgm:cxn modelId="{9F5B427D-2B50-6B45-8E39-0F9E01B6FFF0}" type="presParOf" srcId="{9441C830-A66B-4AFB-9252-8069549D4F0A}" destId="{C4FE27A9-6818-468D-8F72-5DEAE64958BC}" srcOrd="1" destOrd="0" presId="urn:microsoft.com/office/officeart/2009/3/layout/HorizontalOrganizationChart"/>
    <dgm:cxn modelId="{F68AE59D-8A07-B04F-9363-EF3B77A5E9B7}" type="presParOf" srcId="{9441C830-A66B-4AFB-9252-8069549D4F0A}" destId="{B9E24DCA-DEF6-41DD-8228-40542DF88903}" srcOrd="2" destOrd="0" presId="urn:microsoft.com/office/officeart/2009/3/layout/HorizontalOrganizationChart"/>
    <dgm:cxn modelId="{BFF2BB26-20C3-C545-BDD8-EAA93BDDBCD5}" type="presParOf" srcId="{96876921-77F4-4E08-9148-E99125692808}" destId="{72A5A8A1-C34D-4CC9-B014-4EDC4C60B5CB}" srcOrd="2" destOrd="0" presId="urn:microsoft.com/office/officeart/2009/3/layout/HorizontalOrganizationChart"/>
    <dgm:cxn modelId="{F25EC02E-01FE-654B-AACE-08F839E3C939}" type="presParOf" srcId="{96876921-77F4-4E08-9148-E99125692808}" destId="{99464D45-2B22-432F-8F6C-3394CEC310A7}" srcOrd="3" destOrd="0" presId="urn:microsoft.com/office/officeart/2009/3/layout/HorizontalOrganizationChart"/>
    <dgm:cxn modelId="{9071C6F1-6AA3-C44D-B4F9-042BD629B0AD}" type="presParOf" srcId="{99464D45-2B22-432F-8F6C-3394CEC310A7}" destId="{7EEFA05D-0146-474D-BB41-35A44BBAC0EB}" srcOrd="0" destOrd="0" presId="urn:microsoft.com/office/officeart/2009/3/layout/HorizontalOrganizationChart"/>
    <dgm:cxn modelId="{4344E47E-AC15-E045-B336-3A07D5E181AF}" type="presParOf" srcId="{7EEFA05D-0146-474D-BB41-35A44BBAC0EB}" destId="{86A07B8D-FF15-4EFF-8681-05A46BF1E797}" srcOrd="0" destOrd="0" presId="urn:microsoft.com/office/officeart/2009/3/layout/HorizontalOrganizationChart"/>
    <dgm:cxn modelId="{946CF7E8-AE0B-414F-8612-64C522FC24D3}" type="presParOf" srcId="{7EEFA05D-0146-474D-BB41-35A44BBAC0EB}" destId="{A4529214-DB2D-4B21-8831-F60F2A376559}" srcOrd="1" destOrd="0" presId="urn:microsoft.com/office/officeart/2009/3/layout/HorizontalOrganizationChart"/>
    <dgm:cxn modelId="{63A87E53-125A-2740-8199-9C65FDCAD87F}" type="presParOf" srcId="{99464D45-2B22-432F-8F6C-3394CEC310A7}" destId="{4C9D6515-EA4F-4DBF-A8FE-0711C70136B1}" srcOrd="1" destOrd="0" presId="urn:microsoft.com/office/officeart/2009/3/layout/HorizontalOrganizationChart"/>
    <dgm:cxn modelId="{919FABD4-C264-504D-8AD7-8C34A8A3A919}" type="presParOf" srcId="{99464D45-2B22-432F-8F6C-3394CEC310A7}" destId="{686779DB-34D3-4F60-84B6-A35826FF3C2A}" srcOrd="2" destOrd="0" presId="urn:microsoft.com/office/officeart/2009/3/layout/HorizontalOrganizationChart"/>
    <dgm:cxn modelId="{03A0B1B3-2020-6A4F-9309-D46B24D84EBA}" type="presParOf" srcId="{96876921-77F4-4E08-9148-E99125692808}" destId="{B94BF64B-9716-424E-A851-42E8E7B2B9A7}" srcOrd="4" destOrd="0" presId="urn:microsoft.com/office/officeart/2009/3/layout/HorizontalOrganizationChart"/>
    <dgm:cxn modelId="{7853343D-6FB2-734D-BABE-2FC2DD869916}" type="presParOf" srcId="{96876921-77F4-4E08-9148-E99125692808}" destId="{31E814C1-FFDD-BA48-BF9D-F3C8FF892503}" srcOrd="5" destOrd="0" presId="urn:microsoft.com/office/officeart/2009/3/layout/HorizontalOrganizationChart"/>
    <dgm:cxn modelId="{B9F474B5-BE89-7E4C-9A79-2C0310F349E6}" type="presParOf" srcId="{31E814C1-FFDD-BA48-BF9D-F3C8FF892503}" destId="{1780440E-D92A-B040-A710-F8D875101E05}" srcOrd="0" destOrd="0" presId="urn:microsoft.com/office/officeart/2009/3/layout/HorizontalOrganizationChart"/>
    <dgm:cxn modelId="{06A26425-AC3E-884B-A491-94B49457E7F7}" type="presParOf" srcId="{1780440E-D92A-B040-A710-F8D875101E05}" destId="{A73C4A40-2D47-BF42-9EF8-B3BEE9451F45}" srcOrd="0" destOrd="0" presId="urn:microsoft.com/office/officeart/2009/3/layout/HorizontalOrganizationChart"/>
    <dgm:cxn modelId="{3975E89B-39D5-8441-AB3B-6135032853E1}" type="presParOf" srcId="{1780440E-D92A-B040-A710-F8D875101E05}" destId="{BCDD8BD9-F9D2-4C44-AB56-5005F5FB7B08}" srcOrd="1" destOrd="0" presId="urn:microsoft.com/office/officeart/2009/3/layout/HorizontalOrganizationChart"/>
    <dgm:cxn modelId="{9908A884-698D-A544-AFDB-733AA8AC72CE}" type="presParOf" srcId="{31E814C1-FFDD-BA48-BF9D-F3C8FF892503}" destId="{B22D4294-1D49-E046-9CF9-7B480D0762E6}" srcOrd="1" destOrd="0" presId="urn:microsoft.com/office/officeart/2009/3/layout/HorizontalOrganizationChart"/>
    <dgm:cxn modelId="{4BD0DDFE-43BD-814A-BEBE-B20FF42A0263}" type="presParOf" srcId="{31E814C1-FFDD-BA48-BF9D-F3C8FF892503}" destId="{E1D0C206-488D-6348-BEA7-1FE8B1679EF7}" srcOrd="2" destOrd="0" presId="urn:microsoft.com/office/officeart/2009/3/layout/HorizontalOrganizationChart"/>
    <dgm:cxn modelId="{A29770EC-0449-294C-B033-4B174CB9297E}" type="presParOf" srcId="{96876921-77F4-4E08-9148-E99125692808}" destId="{27B3702F-8742-1640-BBEA-ADF4EA4A957C}" srcOrd="6" destOrd="0" presId="urn:microsoft.com/office/officeart/2009/3/layout/HorizontalOrganizationChart"/>
    <dgm:cxn modelId="{AE132445-4687-CC48-A598-507313248885}" type="presParOf" srcId="{96876921-77F4-4E08-9148-E99125692808}" destId="{640D63C4-8EE8-F74C-85E0-CD902B66BCD5}" srcOrd="7" destOrd="0" presId="urn:microsoft.com/office/officeart/2009/3/layout/HorizontalOrganizationChart"/>
    <dgm:cxn modelId="{544FFF65-E469-3B4C-BCF0-E7B6B680BB36}" type="presParOf" srcId="{640D63C4-8EE8-F74C-85E0-CD902B66BCD5}" destId="{41B17C03-F767-FA40-94FD-171889AE409D}" srcOrd="0" destOrd="0" presId="urn:microsoft.com/office/officeart/2009/3/layout/HorizontalOrganizationChart"/>
    <dgm:cxn modelId="{1F9702E6-0575-EE48-8CAC-536A71CDB2F4}" type="presParOf" srcId="{41B17C03-F767-FA40-94FD-171889AE409D}" destId="{006A5A56-4BD3-9143-A7C8-AC1AEEB1B9B5}" srcOrd="0" destOrd="0" presId="urn:microsoft.com/office/officeart/2009/3/layout/HorizontalOrganizationChart"/>
    <dgm:cxn modelId="{A5FD0F68-8508-8345-B7AD-AA91570A2D07}" type="presParOf" srcId="{41B17C03-F767-FA40-94FD-171889AE409D}" destId="{3F7B4CB7-5EF8-4547-8341-EF4315A9F589}" srcOrd="1" destOrd="0" presId="urn:microsoft.com/office/officeart/2009/3/layout/HorizontalOrganizationChart"/>
    <dgm:cxn modelId="{EA5745C2-6DC1-AD41-B562-4969068064C1}" type="presParOf" srcId="{640D63C4-8EE8-F74C-85E0-CD902B66BCD5}" destId="{3BD0AB8D-A355-3246-A791-946987514EC5}" srcOrd="1" destOrd="0" presId="urn:microsoft.com/office/officeart/2009/3/layout/HorizontalOrganizationChart"/>
    <dgm:cxn modelId="{9AB5A0F6-6E8A-4F44-93A6-60DF81C32BCD}" type="presParOf" srcId="{640D63C4-8EE8-F74C-85E0-CD902B66BCD5}" destId="{CC768E7E-F118-BC41-9105-F7C4CA027074}" srcOrd="2" destOrd="0" presId="urn:microsoft.com/office/officeart/2009/3/layout/HorizontalOrganizationChart"/>
    <dgm:cxn modelId="{1E9D981A-7257-3945-8292-1D6F85A6F73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8BF3D202-9B85-6F41-93D3-4BBB562ED74C}"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CE8178A-6505-9F44-8B9E-5617B46F2BC7}"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68227B21-716A-6E40-96E3-ACDEEC6162DA}" type="presOf" srcId="{F05BBA42-D7AF-4BA0-8C3F-85B1FE28E48F}" destId="{18DB143D-9E27-4E02-AFA5-F665953CBC10}" srcOrd="0" destOrd="0" presId="urn:microsoft.com/office/officeart/2009/3/layout/HorizontalOrganizationChart"/>
    <dgm:cxn modelId="{E575017C-446A-2F4A-9B7F-DB8EB8D3807D}" type="presOf" srcId="{7638F483-EC40-4669-A117-0C6040B4A66B}" destId="{A4529214-DB2D-4B21-8831-F60F2A376559}" srcOrd="1" destOrd="0" presId="urn:microsoft.com/office/officeart/2009/3/layout/HorizontalOrganizationChart"/>
    <dgm:cxn modelId="{DA3F90F4-7872-C244-A99B-EFAD8AA34DF6}" type="presOf" srcId="{909F6CD9-8F70-5141-8BD1-CAD7B6E1B75C}" destId="{27B3702F-8742-1640-BBEA-ADF4EA4A957C}" srcOrd="0" destOrd="0" presId="urn:microsoft.com/office/officeart/2009/3/layout/HorizontalOrganizationChart"/>
    <dgm:cxn modelId="{481F95D9-27D5-8148-9371-5F88618056EA}" type="presOf" srcId="{9AC2E227-803C-4016-BF2C-9291B6CAA290}" destId="{2A2AFDF2-2568-44F8-842C-3BFD70D9F2B1}" srcOrd="0" destOrd="0" presId="urn:microsoft.com/office/officeart/2009/3/layout/HorizontalOrganizationChart"/>
    <dgm:cxn modelId="{8E1B55C7-B331-AA45-A9F0-3044ADE26AFD}" type="presOf" srcId="{4827A958-F527-554E-96BC-E51810F6BCAC}" destId="{3F7B4CB7-5EF8-4547-8341-EF4315A9F589}" srcOrd="1" destOrd="0" presId="urn:microsoft.com/office/officeart/2009/3/layout/HorizontalOrganizationChart"/>
    <dgm:cxn modelId="{82129F9C-EE27-1842-B65D-7290C2244D19}" type="presOf" srcId="{3FA44A42-E0AE-412C-8071-9A37D30DD567}" destId="{22C8BBC7-02FA-4EF0-899A-834C1FEE39E3}" srcOrd="0" destOrd="0" presId="urn:microsoft.com/office/officeart/2009/3/layout/HorizontalOrganizationChart"/>
    <dgm:cxn modelId="{5BA5C03D-3199-BF4E-B2C4-BF8BB05C4EA1}" type="presOf" srcId="{87585F0D-6A81-F747-99EB-D14B33EBB618}" destId="{A73C4A40-2D47-BF42-9EF8-B3BEE9451F45}" srcOrd="0" destOrd="0" presId="urn:microsoft.com/office/officeart/2009/3/layout/HorizontalOrganizationChart"/>
    <dgm:cxn modelId="{01E3AE7F-6F7C-7246-BED8-E48736ECC26A}" type="presOf" srcId="{57E64457-75B6-40DF-86BF-80888D7FBBC5}" destId="{72A5A8A1-C34D-4CC9-B014-4EDC4C60B5CB}" srcOrd="0" destOrd="0" presId="urn:microsoft.com/office/officeart/2009/3/layout/HorizontalOrganizationChart"/>
    <dgm:cxn modelId="{48674DC6-701E-3341-92E3-99D4F2C0DC14}" type="presOf" srcId="{87585F0D-6A81-F747-99EB-D14B33EBB618}" destId="{BCDD8BD9-F9D2-4C44-AB56-5005F5FB7B08}" srcOrd="1" destOrd="0" presId="urn:microsoft.com/office/officeart/2009/3/layout/HorizontalOrganizationChart"/>
    <dgm:cxn modelId="{DBEE597E-71FF-CB4F-999A-7599B81BF6FE}" type="presOf" srcId="{4827A958-F527-554E-96BC-E51810F6BCAC}" destId="{006A5A56-4BD3-9143-A7C8-AC1AEEB1B9B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F764379-E358-9345-87CD-735A38B5ABD0}" type="presOf" srcId="{18A5DCF8-381A-9740-A1DC-D1A5033A3647}" destId="{B94BF64B-9716-424E-A851-42E8E7B2B9A7}" srcOrd="0" destOrd="0" presId="urn:microsoft.com/office/officeart/2009/3/layout/HorizontalOrganizationChart"/>
    <dgm:cxn modelId="{C61B1981-71BC-F046-87BA-5CD2EFBA34D7}" type="presOf" srcId="{E2369F6E-DA59-4F6E-BD69-6CAA013A82BE}" destId="{CD82D2C2-9EF5-4CA0-9CEE-9265A38A1F4A}" srcOrd="0" destOrd="0" presId="urn:microsoft.com/office/officeart/2009/3/layout/HorizontalOrganizationChart"/>
    <dgm:cxn modelId="{70A56D1C-8765-0B4B-B920-D192E8E4B8C2}"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B8E28A8-0B70-4446-A333-4A1F8C0A2F40}" type="presParOf" srcId="{18DB143D-9E27-4E02-AFA5-F665953CBC10}" destId="{07E01157-B979-4F6B-B892-75DB2A2B8B0F}" srcOrd="0" destOrd="0" presId="urn:microsoft.com/office/officeart/2009/3/layout/HorizontalOrganizationChart"/>
    <dgm:cxn modelId="{8645B9B7-373B-BB48-8F8D-3C32462BEF4A}" type="presParOf" srcId="{07E01157-B979-4F6B-B892-75DB2A2B8B0F}" destId="{F686C23F-604E-4653-B2CB-27DBB6BED631}" srcOrd="0" destOrd="0" presId="urn:microsoft.com/office/officeart/2009/3/layout/HorizontalOrganizationChart"/>
    <dgm:cxn modelId="{CF07516F-84D0-AB4F-A6FA-3072DCDE3A40}" type="presParOf" srcId="{F686C23F-604E-4653-B2CB-27DBB6BED631}" destId="{2A2AFDF2-2568-44F8-842C-3BFD70D9F2B1}" srcOrd="0" destOrd="0" presId="urn:microsoft.com/office/officeart/2009/3/layout/HorizontalOrganizationChart"/>
    <dgm:cxn modelId="{A9ACDA9B-F361-3E4A-BB30-E3888F15B549}" type="presParOf" srcId="{F686C23F-604E-4653-B2CB-27DBB6BED631}" destId="{9CD41DA5-A8A9-4189-B933-DCF665F7DF2D}" srcOrd="1" destOrd="0" presId="urn:microsoft.com/office/officeart/2009/3/layout/HorizontalOrganizationChart"/>
    <dgm:cxn modelId="{D2E57336-076A-3B44-BA54-3316F72D1794}" type="presParOf" srcId="{07E01157-B979-4F6B-B892-75DB2A2B8B0F}" destId="{96876921-77F4-4E08-9148-E99125692808}" srcOrd="1" destOrd="0" presId="urn:microsoft.com/office/officeart/2009/3/layout/HorizontalOrganizationChart"/>
    <dgm:cxn modelId="{E194A4DF-29D6-034E-BC95-A3CB73F0DE61}" type="presParOf" srcId="{96876921-77F4-4E08-9148-E99125692808}" destId="{CD82D2C2-9EF5-4CA0-9CEE-9265A38A1F4A}" srcOrd="0" destOrd="0" presId="urn:microsoft.com/office/officeart/2009/3/layout/HorizontalOrganizationChart"/>
    <dgm:cxn modelId="{23C48F7E-3FE1-AC41-914F-EB0290D3409F}" type="presParOf" srcId="{96876921-77F4-4E08-9148-E99125692808}" destId="{9441C830-A66B-4AFB-9252-8069549D4F0A}" srcOrd="1" destOrd="0" presId="urn:microsoft.com/office/officeart/2009/3/layout/HorizontalOrganizationChart"/>
    <dgm:cxn modelId="{ACFDCD37-48A9-7F45-91A4-E908C013F842}" type="presParOf" srcId="{9441C830-A66B-4AFB-9252-8069549D4F0A}" destId="{FEAC7974-4462-4948-9F19-4D53C38CC88A}" srcOrd="0" destOrd="0" presId="urn:microsoft.com/office/officeart/2009/3/layout/HorizontalOrganizationChart"/>
    <dgm:cxn modelId="{91A26703-6B10-5641-B021-A3AA57040406}" type="presParOf" srcId="{FEAC7974-4462-4948-9F19-4D53C38CC88A}" destId="{22C8BBC7-02FA-4EF0-899A-834C1FEE39E3}" srcOrd="0" destOrd="0" presId="urn:microsoft.com/office/officeart/2009/3/layout/HorizontalOrganizationChart"/>
    <dgm:cxn modelId="{18479284-D24E-B942-B0E2-92B7C14D825D}" type="presParOf" srcId="{FEAC7974-4462-4948-9F19-4D53C38CC88A}" destId="{CBD704CC-8D6F-4C39-AFA6-3825EE74A965}" srcOrd="1" destOrd="0" presId="urn:microsoft.com/office/officeart/2009/3/layout/HorizontalOrganizationChart"/>
    <dgm:cxn modelId="{4EF17295-E924-BD46-950D-933BA37F5A7D}" type="presParOf" srcId="{9441C830-A66B-4AFB-9252-8069549D4F0A}" destId="{C4FE27A9-6818-468D-8F72-5DEAE64958BC}" srcOrd="1" destOrd="0" presId="urn:microsoft.com/office/officeart/2009/3/layout/HorizontalOrganizationChart"/>
    <dgm:cxn modelId="{367A388B-6C1A-204E-8046-64DD2B69C3C6}" type="presParOf" srcId="{9441C830-A66B-4AFB-9252-8069549D4F0A}" destId="{B9E24DCA-DEF6-41DD-8228-40542DF88903}" srcOrd="2" destOrd="0" presId="urn:microsoft.com/office/officeart/2009/3/layout/HorizontalOrganizationChart"/>
    <dgm:cxn modelId="{342621B8-5CBF-904B-AA0C-CA5E11A907E0}" type="presParOf" srcId="{96876921-77F4-4E08-9148-E99125692808}" destId="{72A5A8A1-C34D-4CC9-B014-4EDC4C60B5CB}" srcOrd="2" destOrd="0" presId="urn:microsoft.com/office/officeart/2009/3/layout/HorizontalOrganizationChart"/>
    <dgm:cxn modelId="{D91BA8FE-D591-DB44-AF30-5C0573A9D77A}" type="presParOf" srcId="{96876921-77F4-4E08-9148-E99125692808}" destId="{99464D45-2B22-432F-8F6C-3394CEC310A7}" srcOrd="3" destOrd="0" presId="urn:microsoft.com/office/officeart/2009/3/layout/HorizontalOrganizationChart"/>
    <dgm:cxn modelId="{C5ACFE17-E68E-6C4A-B7C0-F4932E123CC7}" type="presParOf" srcId="{99464D45-2B22-432F-8F6C-3394CEC310A7}" destId="{7EEFA05D-0146-474D-BB41-35A44BBAC0EB}" srcOrd="0" destOrd="0" presId="urn:microsoft.com/office/officeart/2009/3/layout/HorizontalOrganizationChart"/>
    <dgm:cxn modelId="{501D2388-586E-F14F-A9C2-F1ABB309A743}" type="presParOf" srcId="{7EEFA05D-0146-474D-BB41-35A44BBAC0EB}" destId="{86A07B8D-FF15-4EFF-8681-05A46BF1E797}" srcOrd="0" destOrd="0" presId="urn:microsoft.com/office/officeart/2009/3/layout/HorizontalOrganizationChart"/>
    <dgm:cxn modelId="{3B9A2A37-28E1-6E4D-B235-58D3CC80A6D1}" type="presParOf" srcId="{7EEFA05D-0146-474D-BB41-35A44BBAC0EB}" destId="{A4529214-DB2D-4B21-8831-F60F2A376559}" srcOrd="1" destOrd="0" presId="urn:microsoft.com/office/officeart/2009/3/layout/HorizontalOrganizationChart"/>
    <dgm:cxn modelId="{6D8A88AA-7CD9-EE44-BB13-311383DCE4BC}" type="presParOf" srcId="{99464D45-2B22-432F-8F6C-3394CEC310A7}" destId="{4C9D6515-EA4F-4DBF-A8FE-0711C70136B1}" srcOrd="1" destOrd="0" presId="urn:microsoft.com/office/officeart/2009/3/layout/HorizontalOrganizationChart"/>
    <dgm:cxn modelId="{85A1C468-59B6-DC4E-B122-20E32CEBFD79}" type="presParOf" srcId="{99464D45-2B22-432F-8F6C-3394CEC310A7}" destId="{686779DB-34D3-4F60-84B6-A35826FF3C2A}" srcOrd="2" destOrd="0" presId="urn:microsoft.com/office/officeart/2009/3/layout/HorizontalOrganizationChart"/>
    <dgm:cxn modelId="{F024B798-8617-8543-8B42-AD463C7074BE}" type="presParOf" srcId="{96876921-77F4-4E08-9148-E99125692808}" destId="{B94BF64B-9716-424E-A851-42E8E7B2B9A7}" srcOrd="4" destOrd="0" presId="urn:microsoft.com/office/officeart/2009/3/layout/HorizontalOrganizationChart"/>
    <dgm:cxn modelId="{5EBD67A2-B974-9445-8EBF-C8707505A80F}" type="presParOf" srcId="{96876921-77F4-4E08-9148-E99125692808}" destId="{31E814C1-FFDD-BA48-BF9D-F3C8FF892503}" srcOrd="5" destOrd="0" presId="urn:microsoft.com/office/officeart/2009/3/layout/HorizontalOrganizationChart"/>
    <dgm:cxn modelId="{CE1CF50D-E70D-7941-A6F5-1A3AAE7A6458}" type="presParOf" srcId="{31E814C1-FFDD-BA48-BF9D-F3C8FF892503}" destId="{1780440E-D92A-B040-A710-F8D875101E05}" srcOrd="0" destOrd="0" presId="urn:microsoft.com/office/officeart/2009/3/layout/HorizontalOrganizationChart"/>
    <dgm:cxn modelId="{6456B32A-2ABF-6E49-925E-3BE07668793C}" type="presParOf" srcId="{1780440E-D92A-B040-A710-F8D875101E05}" destId="{A73C4A40-2D47-BF42-9EF8-B3BEE9451F45}" srcOrd="0" destOrd="0" presId="urn:microsoft.com/office/officeart/2009/3/layout/HorizontalOrganizationChart"/>
    <dgm:cxn modelId="{2D7D5049-9224-B143-B8DD-1511FC9D2BBF}" type="presParOf" srcId="{1780440E-D92A-B040-A710-F8D875101E05}" destId="{BCDD8BD9-F9D2-4C44-AB56-5005F5FB7B08}" srcOrd="1" destOrd="0" presId="urn:microsoft.com/office/officeart/2009/3/layout/HorizontalOrganizationChart"/>
    <dgm:cxn modelId="{7DD829F0-7E41-3645-A77B-E760BB724E3F}" type="presParOf" srcId="{31E814C1-FFDD-BA48-BF9D-F3C8FF892503}" destId="{B22D4294-1D49-E046-9CF9-7B480D0762E6}" srcOrd="1" destOrd="0" presId="urn:microsoft.com/office/officeart/2009/3/layout/HorizontalOrganizationChart"/>
    <dgm:cxn modelId="{2B7E4A34-ACAC-5A40-9744-126A31A877D0}" type="presParOf" srcId="{31E814C1-FFDD-BA48-BF9D-F3C8FF892503}" destId="{E1D0C206-488D-6348-BEA7-1FE8B1679EF7}" srcOrd="2" destOrd="0" presId="urn:microsoft.com/office/officeart/2009/3/layout/HorizontalOrganizationChart"/>
    <dgm:cxn modelId="{672CE380-6C16-2248-A872-E5C8C7233510}" type="presParOf" srcId="{96876921-77F4-4E08-9148-E99125692808}" destId="{27B3702F-8742-1640-BBEA-ADF4EA4A957C}" srcOrd="6" destOrd="0" presId="urn:microsoft.com/office/officeart/2009/3/layout/HorizontalOrganizationChart"/>
    <dgm:cxn modelId="{8280CFC6-D00A-5C45-A0D2-66AB9A490262}" type="presParOf" srcId="{96876921-77F4-4E08-9148-E99125692808}" destId="{640D63C4-8EE8-F74C-85E0-CD902B66BCD5}" srcOrd="7" destOrd="0" presId="urn:microsoft.com/office/officeart/2009/3/layout/HorizontalOrganizationChart"/>
    <dgm:cxn modelId="{C278E61D-D91C-384F-95A6-5027E40C3FA8}" type="presParOf" srcId="{640D63C4-8EE8-F74C-85E0-CD902B66BCD5}" destId="{41B17C03-F767-FA40-94FD-171889AE409D}" srcOrd="0" destOrd="0" presId="urn:microsoft.com/office/officeart/2009/3/layout/HorizontalOrganizationChart"/>
    <dgm:cxn modelId="{FC8F69FD-CABC-F747-9A60-E29EDADADB48}" type="presParOf" srcId="{41B17C03-F767-FA40-94FD-171889AE409D}" destId="{006A5A56-4BD3-9143-A7C8-AC1AEEB1B9B5}" srcOrd="0" destOrd="0" presId="urn:microsoft.com/office/officeart/2009/3/layout/HorizontalOrganizationChart"/>
    <dgm:cxn modelId="{CB1EA979-A144-B542-93B6-2A91A2F11562}" type="presParOf" srcId="{41B17C03-F767-FA40-94FD-171889AE409D}" destId="{3F7B4CB7-5EF8-4547-8341-EF4315A9F589}" srcOrd="1" destOrd="0" presId="urn:microsoft.com/office/officeart/2009/3/layout/HorizontalOrganizationChart"/>
    <dgm:cxn modelId="{FDE0B858-4045-594B-B1B5-BE491BF4DEE2}" type="presParOf" srcId="{640D63C4-8EE8-F74C-85E0-CD902B66BCD5}" destId="{3BD0AB8D-A355-3246-A791-946987514EC5}" srcOrd="1" destOrd="0" presId="urn:microsoft.com/office/officeart/2009/3/layout/HorizontalOrganizationChart"/>
    <dgm:cxn modelId="{72DD98B5-3249-454B-8700-0E23B4BCDCE4}" type="presParOf" srcId="{640D63C4-8EE8-F74C-85E0-CD902B66BCD5}" destId="{CC768E7E-F118-BC41-9105-F7C4CA027074}" srcOrd="2" destOrd="0" presId="urn:microsoft.com/office/officeart/2009/3/layout/HorizontalOrganizationChart"/>
    <dgm:cxn modelId="{1FE80968-F2B4-D24C-99C8-43F83BB7E95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846139B5-0728-064B-8F81-437AF60E7966}" type="presOf" srcId="{7638F483-EC40-4669-A117-0C6040B4A66B}" destId="{A4529214-DB2D-4B21-8831-F60F2A376559}" srcOrd="1" destOrd="0" presId="urn:microsoft.com/office/officeart/2009/3/layout/HorizontalOrganizationChart"/>
    <dgm:cxn modelId="{165AFDC2-2BA5-8547-B57A-F5780D500C0D}"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389A819-C8C2-984C-AA18-E8E320F9DCC4}" type="presOf" srcId="{3FA44A42-E0AE-412C-8071-9A37D30DD567}" destId="{CBD704CC-8D6F-4C39-AFA6-3825EE74A965}" srcOrd="1" destOrd="0" presId="urn:microsoft.com/office/officeart/2009/3/layout/HorizontalOrganizationChart"/>
    <dgm:cxn modelId="{A323CF57-CF81-0D44-8693-5EC6972E7279}" type="presOf" srcId="{E2369F6E-DA59-4F6E-BD69-6CAA013A82BE}" destId="{CD82D2C2-9EF5-4CA0-9CEE-9265A38A1F4A}" srcOrd="0" destOrd="0" presId="urn:microsoft.com/office/officeart/2009/3/layout/HorizontalOrganizationChart"/>
    <dgm:cxn modelId="{FB85174E-9CA1-D945-BA5A-E04583E0E008}" type="presOf" srcId="{18A5DCF8-381A-9740-A1DC-D1A5033A3647}" destId="{B94BF64B-9716-424E-A851-42E8E7B2B9A7}" srcOrd="0" destOrd="0" presId="urn:microsoft.com/office/officeart/2009/3/layout/HorizontalOrganizationChart"/>
    <dgm:cxn modelId="{81060A0F-2C8D-E144-81DF-1B83A0A40DD9}"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E755454-BC18-4C49-A2DC-E77D31F806E9}" type="presOf" srcId="{3FA44A42-E0AE-412C-8071-9A37D30DD567}" destId="{22C8BBC7-02FA-4EF0-899A-834C1FEE39E3}" srcOrd="0" destOrd="0" presId="urn:microsoft.com/office/officeart/2009/3/layout/HorizontalOrganizationChart"/>
    <dgm:cxn modelId="{DE660F04-552E-F343-97A9-98196B2951A5}" type="presOf" srcId="{9AC2E227-803C-4016-BF2C-9291B6CAA290}" destId="{9CD41DA5-A8A9-4189-B933-DCF665F7DF2D}" srcOrd="1" destOrd="0" presId="urn:microsoft.com/office/officeart/2009/3/layout/HorizontalOrganizationChart"/>
    <dgm:cxn modelId="{B238E282-F8C5-F546-A694-919EDE9ED873}" type="presOf" srcId="{87585F0D-6A81-F747-99EB-D14B33EBB618}" destId="{A73C4A40-2D47-BF42-9EF8-B3BEE9451F45}" srcOrd="0" destOrd="0" presId="urn:microsoft.com/office/officeart/2009/3/layout/HorizontalOrganizationChart"/>
    <dgm:cxn modelId="{8C50FF89-083D-8A4D-9EE9-FC3D7603C763}"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2DA715B-583D-DC4F-B84C-EA502F71CD1A}" type="presOf" srcId="{9AC2E227-803C-4016-BF2C-9291B6CAA290}" destId="{2A2AFDF2-2568-44F8-842C-3BFD70D9F2B1}" srcOrd="0" destOrd="0" presId="urn:microsoft.com/office/officeart/2009/3/layout/HorizontalOrganizationChart"/>
    <dgm:cxn modelId="{11D67B7C-AA4A-8A4B-8053-ABAB6AA40A8C}"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B1CCAB0-76F1-E441-A00C-14AF5E099215}" type="presParOf" srcId="{18DB143D-9E27-4E02-AFA5-F665953CBC10}" destId="{07E01157-B979-4F6B-B892-75DB2A2B8B0F}" srcOrd="0" destOrd="0" presId="urn:microsoft.com/office/officeart/2009/3/layout/HorizontalOrganizationChart"/>
    <dgm:cxn modelId="{5FF31A54-3518-5442-87AB-A66FE9AADFC6}" type="presParOf" srcId="{07E01157-B979-4F6B-B892-75DB2A2B8B0F}" destId="{F686C23F-604E-4653-B2CB-27DBB6BED631}" srcOrd="0" destOrd="0" presId="urn:microsoft.com/office/officeart/2009/3/layout/HorizontalOrganizationChart"/>
    <dgm:cxn modelId="{CAA02FC9-4983-4D4C-B5A6-CDAE136F722F}" type="presParOf" srcId="{F686C23F-604E-4653-B2CB-27DBB6BED631}" destId="{2A2AFDF2-2568-44F8-842C-3BFD70D9F2B1}" srcOrd="0" destOrd="0" presId="urn:microsoft.com/office/officeart/2009/3/layout/HorizontalOrganizationChart"/>
    <dgm:cxn modelId="{541064F8-9081-F04C-94D7-977FE093E1FF}" type="presParOf" srcId="{F686C23F-604E-4653-B2CB-27DBB6BED631}" destId="{9CD41DA5-A8A9-4189-B933-DCF665F7DF2D}" srcOrd="1" destOrd="0" presId="urn:microsoft.com/office/officeart/2009/3/layout/HorizontalOrganizationChart"/>
    <dgm:cxn modelId="{E43886DA-E981-D243-B8CB-4BA41E3EC73E}" type="presParOf" srcId="{07E01157-B979-4F6B-B892-75DB2A2B8B0F}" destId="{96876921-77F4-4E08-9148-E99125692808}" srcOrd="1" destOrd="0" presId="urn:microsoft.com/office/officeart/2009/3/layout/HorizontalOrganizationChart"/>
    <dgm:cxn modelId="{757DDD8B-2BE5-C64C-949F-7AC4D7229EBC}" type="presParOf" srcId="{96876921-77F4-4E08-9148-E99125692808}" destId="{CD82D2C2-9EF5-4CA0-9CEE-9265A38A1F4A}" srcOrd="0" destOrd="0" presId="urn:microsoft.com/office/officeart/2009/3/layout/HorizontalOrganizationChart"/>
    <dgm:cxn modelId="{9D8DB9D9-BC04-F244-9ED7-CC7E9924B1D7}" type="presParOf" srcId="{96876921-77F4-4E08-9148-E99125692808}" destId="{9441C830-A66B-4AFB-9252-8069549D4F0A}" srcOrd="1" destOrd="0" presId="urn:microsoft.com/office/officeart/2009/3/layout/HorizontalOrganizationChart"/>
    <dgm:cxn modelId="{D9552ABD-951F-9D46-A4AC-13F37B5540D3}" type="presParOf" srcId="{9441C830-A66B-4AFB-9252-8069549D4F0A}" destId="{FEAC7974-4462-4948-9F19-4D53C38CC88A}" srcOrd="0" destOrd="0" presId="urn:microsoft.com/office/officeart/2009/3/layout/HorizontalOrganizationChart"/>
    <dgm:cxn modelId="{4AE2C636-57EC-ED44-A1DC-73BE33BFBB0D}" type="presParOf" srcId="{FEAC7974-4462-4948-9F19-4D53C38CC88A}" destId="{22C8BBC7-02FA-4EF0-899A-834C1FEE39E3}" srcOrd="0" destOrd="0" presId="urn:microsoft.com/office/officeart/2009/3/layout/HorizontalOrganizationChart"/>
    <dgm:cxn modelId="{D1CE1D1F-888A-4943-8E68-5E72A55F3169}" type="presParOf" srcId="{FEAC7974-4462-4948-9F19-4D53C38CC88A}" destId="{CBD704CC-8D6F-4C39-AFA6-3825EE74A965}" srcOrd="1" destOrd="0" presId="urn:microsoft.com/office/officeart/2009/3/layout/HorizontalOrganizationChart"/>
    <dgm:cxn modelId="{EA667C3B-D30D-1C43-983C-E9F7B8168E74}" type="presParOf" srcId="{9441C830-A66B-4AFB-9252-8069549D4F0A}" destId="{C4FE27A9-6818-468D-8F72-5DEAE64958BC}" srcOrd="1" destOrd="0" presId="urn:microsoft.com/office/officeart/2009/3/layout/HorizontalOrganizationChart"/>
    <dgm:cxn modelId="{2B4E1211-E82E-2C4A-B9F5-31B9CCFAFA66}" type="presParOf" srcId="{9441C830-A66B-4AFB-9252-8069549D4F0A}" destId="{B9E24DCA-DEF6-41DD-8228-40542DF88903}" srcOrd="2" destOrd="0" presId="urn:microsoft.com/office/officeart/2009/3/layout/HorizontalOrganizationChart"/>
    <dgm:cxn modelId="{5AA629CE-4A7A-B942-A5B5-BA7FFD7E3250}" type="presParOf" srcId="{96876921-77F4-4E08-9148-E99125692808}" destId="{72A5A8A1-C34D-4CC9-B014-4EDC4C60B5CB}" srcOrd="2" destOrd="0" presId="urn:microsoft.com/office/officeart/2009/3/layout/HorizontalOrganizationChart"/>
    <dgm:cxn modelId="{DF015198-38B3-6342-8710-496ACA53E2C9}" type="presParOf" srcId="{96876921-77F4-4E08-9148-E99125692808}" destId="{99464D45-2B22-432F-8F6C-3394CEC310A7}" srcOrd="3" destOrd="0" presId="urn:microsoft.com/office/officeart/2009/3/layout/HorizontalOrganizationChart"/>
    <dgm:cxn modelId="{AD49114B-DE5E-8343-9530-292934FBC8A0}" type="presParOf" srcId="{99464D45-2B22-432F-8F6C-3394CEC310A7}" destId="{7EEFA05D-0146-474D-BB41-35A44BBAC0EB}" srcOrd="0" destOrd="0" presId="urn:microsoft.com/office/officeart/2009/3/layout/HorizontalOrganizationChart"/>
    <dgm:cxn modelId="{AFAE28B7-70CA-A744-AD6E-30ED135D306F}" type="presParOf" srcId="{7EEFA05D-0146-474D-BB41-35A44BBAC0EB}" destId="{86A07B8D-FF15-4EFF-8681-05A46BF1E797}" srcOrd="0" destOrd="0" presId="urn:microsoft.com/office/officeart/2009/3/layout/HorizontalOrganizationChart"/>
    <dgm:cxn modelId="{D226695E-DB9A-4E47-8F24-01C96D850E6E}" type="presParOf" srcId="{7EEFA05D-0146-474D-BB41-35A44BBAC0EB}" destId="{A4529214-DB2D-4B21-8831-F60F2A376559}" srcOrd="1" destOrd="0" presId="urn:microsoft.com/office/officeart/2009/3/layout/HorizontalOrganizationChart"/>
    <dgm:cxn modelId="{6D7E9C11-A571-8E41-9DA2-0C18784434F3}" type="presParOf" srcId="{99464D45-2B22-432F-8F6C-3394CEC310A7}" destId="{4C9D6515-EA4F-4DBF-A8FE-0711C70136B1}" srcOrd="1" destOrd="0" presId="urn:microsoft.com/office/officeart/2009/3/layout/HorizontalOrganizationChart"/>
    <dgm:cxn modelId="{76203984-865D-9F40-9CA2-A5AC27635C30}" type="presParOf" srcId="{99464D45-2B22-432F-8F6C-3394CEC310A7}" destId="{686779DB-34D3-4F60-84B6-A35826FF3C2A}" srcOrd="2" destOrd="0" presId="urn:microsoft.com/office/officeart/2009/3/layout/HorizontalOrganizationChart"/>
    <dgm:cxn modelId="{4CB50DFB-2213-814D-97CC-7319D5EE4FD0}" type="presParOf" srcId="{96876921-77F4-4E08-9148-E99125692808}" destId="{B94BF64B-9716-424E-A851-42E8E7B2B9A7}" srcOrd="4" destOrd="0" presId="urn:microsoft.com/office/officeart/2009/3/layout/HorizontalOrganizationChart"/>
    <dgm:cxn modelId="{188A9A1B-5CEE-524A-92D9-72F81BA63632}" type="presParOf" srcId="{96876921-77F4-4E08-9148-E99125692808}" destId="{31E814C1-FFDD-BA48-BF9D-F3C8FF892503}" srcOrd="5" destOrd="0" presId="urn:microsoft.com/office/officeart/2009/3/layout/HorizontalOrganizationChart"/>
    <dgm:cxn modelId="{116EB43C-AA4D-194F-8756-662620B984D6}" type="presParOf" srcId="{31E814C1-FFDD-BA48-BF9D-F3C8FF892503}" destId="{1780440E-D92A-B040-A710-F8D875101E05}" srcOrd="0" destOrd="0" presId="urn:microsoft.com/office/officeart/2009/3/layout/HorizontalOrganizationChart"/>
    <dgm:cxn modelId="{F31CD9CE-4545-D247-BE85-272C1A581AB3}" type="presParOf" srcId="{1780440E-D92A-B040-A710-F8D875101E05}" destId="{A73C4A40-2D47-BF42-9EF8-B3BEE9451F45}" srcOrd="0" destOrd="0" presId="urn:microsoft.com/office/officeart/2009/3/layout/HorizontalOrganizationChart"/>
    <dgm:cxn modelId="{544D1097-AC5F-F740-A3F2-AB25B910C705}" type="presParOf" srcId="{1780440E-D92A-B040-A710-F8D875101E05}" destId="{BCDD8BD9-F9D2-4C44-AB56-5005F5FB7B08}" srcOrd="1" destOrd="0" presId="urn:microsoft.com/office/officeart/2009/3/layout/HorizontalOrganizationChart"/>
    <dgm:cxn modelId="{4A3CAC07-ADE4-F847-ABA8-30AA8871002C}" type="presParOf" srcId="{31E814C1-FFDD-BA48-BF9D-F3C8FF892503}" destId="{B22D4294-1D49-E046-9CF9-7B480D0762E6}" srcOrd="1" destOrd="0" presId="urn:microsoft.com/office/officeart/2009/3/layout/HorizontalOrganizationChart"/>
    <dgm:cxn modelId="{A107599E-80A6-7840-A380-A884F828D14E}" type="presParOf" srcId="{31E814C1-FFDD-BA48-BF9D-F3C8FF892503}" destId="{E1D0C206-488D-6348-BEA7-1FE8B1679EF7}" srcOrd="2" destOrd="0" presId="urn:microsoft.com/office/officeart/2009/3/layout/HorizontalOrganizationChart"/>
    <dgm:cxn modelId="{DB18DC20-90EE-BD43-A5BA-7384206BB1D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D167E820-517C-B34C-BC20-82AD4CCE17F5}" type="presOf" srcId="{3FA44A42-E0AE-412C-8071-9A37D30DD567}" destId="{22C8BBC7-02FA-4EF0-899A-834C1FEE39E3}" srcOrd="0" destOrd="0" presId="urn:microsoft.com/office/officeart/2009/3/layout/HorizontalOrganizationChart"/>
    <dgm:cxn modelId="{F13B293C-5DB4-564C-A6A3-121B595D5494}" type="presOf" srcId="{3FA44A42-E0AE-412C-8071-9A37D30DD567}" destId="{CBD704CC-8D6F-4C39-AFA6-3825EE74A965}" srcOrd="1" destOrd="0" presId="urn:microsoft.com/office/officeart/2009/3/layout/HorizontalOrganizationChart"/>
    <dgm:cxn modelId="{8ECB63FA-9786-E146-B9B9-28542702EBE8}" type="presOf" srcId="{9AC2E227-803C-4016-BF2C-9291B6CAA290}" destId="{9CD41DA5-A8A9-4189-B933-DCF665F7DF2D}" srcOrd="1" destOrd="0" presId="urn:microsoft.com/office/officeart/2009/3/layout/HorizontalOrganizationChart"/>
    <dgm:cxn modelId="{83ED13B4-EA0A-1846-8A21-F58203EF77B0}"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2963C01-575B-2F48-9E4F-FD76F090AA16}" type="presOf" srcId="{7638F483-EC40-4669-A117-0C6040B4A66B}" destId="{86A07B8D-FF15-4EFF-8681-05A46BF1E797}" srcOrd="0" destOrd="0" presId="urn:microsoft.com/office/officeart/2009/3/layout/HorizontalOrganizationChart"/>
    <dgm:cxn modelId="{236C3D91-1B35-5040-947E-F3028BA93234}" type="presOf" srcId="{57E64457-75B6-40DF-86BF-80888D7FBBC5}" destId="{72A5A8A1-C34D-4CC9-B014-4EDC4C60B5CB}" srcOrd="0" destOrd="0" presId="urn:microsoft.com/office/officeart/2009/3/layout/HorizontalOrganizationChart"/>
    <dgm:cxn modelId="{E1DFA58F-1289-694C-B206-94735158D5FC}"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1F597BB-7515-5246-95EE-5C9F54D3F369}" srcId="{9AC2E227-803C-4016-BF2C-9291B6CAA290}" destId="{4827A958-F527-554E-96BC-E51810F6BCAC}" srcOrd="3" destOrd="0" parTransId="{909F6CD9-8F70-5141-8BD1-CAD7B6E1B75C}" sibTransId="{A9EC14FE-7EBC-DA48-8397-4970C544332D}"/>
    <dgm:cxn modelId="{D84ADC78-3F27-4C4D-BE16-228C2123EB9E}" type="presOf" srcId="{4827A958-F527-554E-96BC-E51810F6BCAC}" destId="{3F7B4CB7-5EF8-4547-8341-EF4315A9F589}" srcOrd="1" destOrd="0" presId="urn:microsoft.com/office/officeart/2009/3/layout/HorizontalOrganizationChart"/>
    <dgm:cxn modelId="{66651439-C0D1-EA40-867C-8C849D7A69A4}" type="presOf" srcId="{4827A958-F527-554E-96BC-E51810F6BCAC}" destId="{006A5A56-4BD3-9143-A7C8-AC1AEEB1B9B5}" srcOrd="0" destOrd="0" presId="urn:microsoft.com/office/officeart/2009/3/layout/HorizontalOrganizationChart"/>
    <dgm:cxn modelId="{F298BB54-6896-0740-B896-CDE1B4003E93}" type="presOf" srcId="{87585F0D-6A81-F747-99EB-D14B33EBB618}" destId="{BCDD8BD9-F9D2-4C44-AB56-5005F5FB7B08}" srcOrd="1" destOrd="0" presId="urn:microsoft.com/office/officeart/2009/3/layout/HorizontalOrganizationChart"/>
    <dgm:cxn modelId="{4E4F419D-A8CF-6C4A-9849-8B3E97E9F1DC}" type="presOf" srcId="{909F6CD9-8F70-5141-8BD1-CAD7B6E1B75C}" destId="{27B3702F-8742-1640-BBEA-ADF4EA4A957C}"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E7BB37-E989-0B49-833E-F3189CDBEC48}" type="presOf" srcId="{9AC2E227-803C-4016-BF2C-9291B6CAA290}" destId="{2A2AFDF2-2568-44F8-842C-3BFD70D9F2B1}" srcOrd="0" destOrd="0" presId="urn:microsoft.com/office/officeart/2009/3/layout/HorizontalOrganizationChart"/>
    <dgm:cxn modelId="{9B1E17D8-1B7B-7748-B157-E14AC488978F}"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D01F4DA-C5F6-ED4A-9107-CC87CFEDFDAF}" type="presOf" srcId="{7638F483-EC40-4669-A117-0C6040B4A66B}" destId="{A4529214-DB2D-4B21-8831-F60F2A376559}" srcOrd="1" destOrd="0" presId="urn:microsoft.com/office/officeart/2009/3/layout/HorizontalOrganizationChart"/>
    <dgm:cxn modelId="{4C665E2D-9C79-9C44-86BC-B394B14FA8EC}" type="presOf" srcId="{F05BBA42-D7AF-4BA0-8C3F-85B1FE28E48F}" destId="{18DB143D-9E27-4E02-AFA5-F665953CBC10}" srcOrd="0" destOrd="0" presId="urn:microsoft.com/office/officeart/2009/3/layout/HorizontalOrganizationChart"/>
    <dgm:cxn modelId="{80615416-A27C-EE42-9F03-A8460B7ED367}" type="presParOf" srcId="{18DB143D-9E27-4E02-AFA5-F665953CBC10}" destId="{07E01157-B979-4F6B-B892-75DB2A2B8B0F}" srcOrd="0" destOrd="0" presId="urn:microsoft.com/office/officeart/2009/3/layout/HorizontalOrganizationChart"/>
    <dgm:cxn modelId="{A3B423E5-C022-7B45-9662-2349D1BF4F23}" type="presParOf" srcId="{07E01157-B979-4F6B-B892-75DB2A2B8B0F}" destId="{F686C23F-604E-4653-B2CB-27DBB6BED631}" srcOrd="0" destOrd="0" presId="urn:microsoft.com/office/officeart/2009/3/layout/HorizontalOrganizationChart"/>
    <dgm:cxn modelId="{5F479825-E4CC-3747-B255-7732435F82B4}" type="presParOf" srcId="{F686C23F-604E-4653-B2CB-27DBB6BED631}" destId="{2A2AFDF2-2568-44F8-842C-3BFD70D9F2B1}" srcOrd="0" destOrd="0" presId="urn:microsoft.com/office/officeart/2009/3/layout/HorizontalOrganizationChart"/>
    <dgm:cxn modelId="{C06F80DB-213B-804D-A89F-61B58DCB6C9A}" type="presParOf" srcId="{F686C23F-604E-4653-B2CB-27DBB6BED631}" destId="{9CD41DA5-A8A9-4189-B933-DCF665F7DF2D}" srcOrd="1" destOrd="0" presId="urn:microsoft.com/office/officeart/2009/3/layout/HorizontalOrganizationChart"/>
    <dgm:cxn modelId="{04B993E8-1B84-474F-871F-BB1F7285A192}" type="presParOf" srcId="{07E01157-B979-4F6B-B892-75DB2A2B8B0F}" destId="{96876921-77F4-4E08-9148-E99125692808}" srcOrd="1" destOrd="0" presId="urn:microsoft.com/office/officeart/2009/3/layout/HorizontalOrganizationChart"/>
    <dgm:cxn modelId="{65FE1758-9DDD-0442-853C-9AEB24B3CC45}" type="presParOf" srcId="{96876921-77F4-4E08-9148-E99125692808}" destId="{CD82D2C2-9EF5-4CA0-9CEE-9265A38A1F4A}" srcOrd="0" destOrd="0" presId="urn:microsoft.com/office/officeart/2009/3/layout/HorizontalOrganizationChart"/>
    <dgm:cxn modelId="{6161F060-FE5B-B246-A300-7F3A5777E280}" type="presParOf" srcId="{96876921-77F4-4E08-9148-E99125692808}" destId="{9441C830-A66B-4AFB-9252-8069549D4F0A}" srcOrd="1" destOrd="0" presId="urn:microsoft.com/office/officeart/2009/3/layout/HorizontalOrganizationChart"/>
    <dgm:cxn modelId="{E1F9F6DF-328D-BE48-8B57-C056C5385DC7}" type="presParOf" srcId="{9441C830-A66B-4AFB-9252-8069549D4F0A}" destId="{FEAC7974-4462-4948-9F19-4D53C38CC88A}" srcOrd="0" destOrd="0" presId="urn:microsoft.com/office/officeart/2009/3/layout/HorizontalOrganizationChart"/>
    <dgm:cxn modelId="{5AD88432-DF16-AC4E-A157-606D8FBE9120}" type="presParOf" srcId="{FEAC7974-4462-4948-9F19-4D53C38CC88A}" destId="{22C8BBC7-02FA-4EF0-899A-834C1FEE39E3}" srcOrd="0" destOrd="0" presId="urn:microsoft.com/office/officeart/2009/3/layout/HorizontalOrganizationChart"/>
    <dgm:cxn modelId="{B588D83F-7BEC-1F41-9319-16AD5C5F9D97}" type="presParOf" srcId="{FEAC7974-4462-4948-9F19-4D53C38CC88A}" destId="{CBD704CC-8D6F-4C39-AFA6-3825EE74A965}" srcOrd="1" destOrd="0" presId="urn:microsoft.com/office/officeart/2009/3/layout/HorizontalOrganizationChart"/>
    <dgm:cxn modelId="{259B44DB-8F27-1040-B01D-7719272F0998}" type="presParOf" srcId="{9441C830-A66B-4AFB-9252-8069549D4F0A}" destId="{C4FE27A9-6818-468D-8F72-5DEAE64958BC}" srcOrd="1" destOrd="0" presId="urn:microsoft.com/office/officeart/2009/3/layout/HorizontalOrganizationChart"/>
    <dgm:cxn modelId="{869F97DB-2C31-DE48-B214-88F2573DB663}" type="presParOf" srcId="{9441C830-A66B-4AFB-9252-8069549D4F0A}" destId="{B9E24DCA-DEF6-41DD-8228-40542DF88903}" srcOrd="2" destOrd="0" presId="urn:microsoft.com/office/officeart/2009/3/layout/HorizontalOrganizationChart"/>
    <dgm:cxn modelId="{3513178F-0EA6-4E44-8476-A1029F33E0EE}" type="presParOf" srcId="{96876921-77F4-4E08-9148-E99125692808}" destId="{72A5A8A1-C34D-4CC9-B014-4EDC4C60B5CB}" srcOrd="2" destOrd="0" presId="urn:microsoft.com/office/officeart/2009/3/layout/HorizontalOrganizationChart"/>
    <dgm:cxn modelId="{6EAA9A70-A4F1-B840-8F94-FE210E476DA2}" type="presParOf" srcId="{96876921-77F4-4E08-9148-E99125692808}" destId="{99464D45-2B22-432F-8F6C-3394CEC310A7}" srcOrd="3" destOrd="0" presId="urn:microsoft.com/office/officeart/2009/3/layout/HorizontalOrganizationChart"/>
    <dgm:cxn modelId="{BF26A92B-7FED-F34E-8B92-99F937AF5615}" type="presParOf" srcId="{99464D45-2B22-432F-8F6C-3394CEC310A7}" destId="{7EEFA05D-0146-474D-BB41-35A44BBAC0EB}" srcOrd="0" destOrd="0" presId="urn:microsoft.com/office/officeart/2009/3/layout/HorizontalOrganizationChart"/>
    <dgm:cxn modelId="{2A5B0B96-811C-3149-A94A-B74401716C58}" type="presParOf" srcId="{7EEFA05D-0146-474D-BB41-35A44BBAC0EB}" destId="{86A07B8D-FF15-4EFF-8681-05A46BF1E797}" srcOrd="0" destOrd="0" presId="urn:microsoft.com/office/officeart/2009/3/layout/HorizontalOrganizationChart"/>
    <dgm:cxn modelId="{85A1885A-12A6-294F-BB68-860B93A07FE0}" type="presParOf" srcId="{7EEFA05D-0146-474D-BB41-35A44BBAC0EB}" destId="{A4529214-DB2D-4B21-8831-F60F2A376559}" srcOrd="1" destOrd="0" presId="urn:microsoft.com/office/officeart/2009/3/layout/HorizontalOrganizationChart"/>
    <dgm:cxn modelId="{16958AB9-0D7A-BA4A-9F11-B377348F6DD9}" type="presParOf" srcId="{99464D45-2B22-432F-8F6C-3394CEC310A7}" destId="{4C9D6515-EA4F-4DBF-A8FE-0711C70136B1}" srcOrd="1" destOrd="0" presId="urn:microsoft.com/office/officeart/2009/3/layout/HorizontalOrganizationChart"/>
    <dgm:cxn modelId="{D9C505EB-C357-6646-BC6B-83644E6B31B8}" type="presParOf" srcId="{99464D45-2B22-432F-8F6C-3394CEC310A7}" destId="{686779DB-34D3-4F60-84B6-A35826FF3C2A}" srcOrd="2" destOrd="0" presId="urn:microsoft.com/office/officeart/2009/3/layout/HorizontalOrganizationChart"/>
    <dgm:cxn modelId="{297BF79F-8484-8C49-B5A2-D58D3B98DC37}" type="presParOf" srcId="{96876921-77F4-4E08-9148-E99125692808}" destId="{B94BF64B-9716-424E-A851-42E8E7B2B9A7}" srcOrd="4" destOrd="0" presId="urn:microsoft.com/office/officeart/2009/3/layout/HorizontalOrganizationChart"/>
    <dgm:cxn modelId="{145405A2-5CF9-8646-9D7D-83E2BB9AAB3F}" type="presParOf" srcId="{96876921-77F4-4E08-9148-E99125692808}" destId="{31E814C1-FFDD-BA48-BF9D-F3C8FF892503}" srcOrd="5" destOrd="0" presId="urn:microsoft.com/office/officeart/2009/3/layout/HorizontalOrganizationChart"/>
    <dgm:cxn modelId="{37A7E93C-ABF6-F645-9DC9-6E2C1BF48171}" type="presParOf" srcId="{31E814C1-FFDD-BA48-BF9D-F3C8FF892503}" destId="{1780440E-D92A-B040-A710-F8D875101E05}" srcOrd="0" destOrd="0" presId="urn:microsoft.com/office/officeart/2009/3/layout/HorizontalOrganizationChart"/>
    <dgm:cxn modelId="{BCEC6E51-B822-DE4F-9165-7991456B0E6E}" type="presParOf" srcId="{1780440E-D92A-B040-A710-F8D875101E05}" destId="{A73C4A40-2D47-BF42-9EF8-B3BEE9451F45}" srcOrd="0" destOrd="0" presId="urn:microsoft.com/office/officeart/2009/3/layout/HorizontalOrganizationChart"/>
    <dgm:cxn modelId="{64ED8892-DA86-AF43-AC62-671E3C1864D0}" type="presParOf" srcId="{1780440E-D92A-B040-A710-F8D875101E05}" destId="{BCDD8BD9-F9D2-4C44-AB56-5005F5FB7B08}" srcOrd="1" destOrd="0" presId="urn:microsoft.com/office/officeart/2009/3/layout/HorizontalOrganizationChart"/>
    <dgm:cxn modelId="{EF1EB9D9-558F-5549-A7E3-095DA1F71F55}" type="presParOf" srcId="{31E814C1-FFDD-BA48-BF9D-F3C8FF892503}" destId="{B22D4294-1D49-E046-9CF9-7B480D0762E6}" srcOrd="1" destOrd="0" presId="urn:microsoft.com/office/officeart/2009/3/layout/HorizontalOrganizationChart"/>
    <dgm:cxn modelId="{6B6F9151-C66C-C443-B765-69D532351C7B}" type="presParOf" srcId="{31E814C1-FFDD-BA48-BF9D-F3C8FF892503}" destId="{E1D0C206-488D-6348-BEA7-1FE8B1679EF7}" srcOrd="2" destOrd="0" presId="urn:microsoft.com/office/officeart/2009/3/layout/HorizontalOrganizationChart"/>
    <dgm:cxn modelId="{59EDDBD3-9F72-5F4D-85F3-742F5182D0BF}" type="presParOf" srcId="{96876921-77F4-4E08-9148-E99125692808}" destId="{27B3702F-8742-1640-BBEA-ADF4EA4A957C}" srcOrd="6" destOrd="0" presId="urn:microsoft.com/office/officeart/2009/3/layout/HorizontalOrganizationChart"/>
    <dgm:cxn modelId="{752FE532-DC33-1C49-AB36-A9312928CB6F}" type="presParOf" srcId="{96876921-77F4-4E08-9148-E99125692808}" destId="{640D63C4-8EE8-F74C-85E0-CD902B66BCD5}" srcOrd="7" destOrd="0" presId="urn:microsoft.com/office/officeart/2009/3/layout/HorizontalOrganizationChart"/>
    <dgm:cxn modelId="{27AD27E7-8528-DC4C-BD37-A7E9304EB111}" type="presParOf" srcId="{640D63C4-8EE8-F74C-85E0-CD902B66BCD5}" destId="{41B17C03-F767-FA40-94FD-171889AE409D}" srcOrd="0" destOrd="0" presId="urn:microsoft.com/office/officeart/2009/3/layout/HorizontalOrganizationChart"/>
    <dgm:cxn modelId="{3BD3EF46-A283-A442-9BFD-A0BCCEDC8427}" type="presParOf" srcId="{41B17C03-F767-FA40-94FD-171889AE409D}" destId="{006A5A56-4BD3-9143-A7C8-AC1AEEB1B9B5}" srcOrd="0" destOrd="0" presId="urn:microsoft.com/office/officeart/2009/3/layout/HorizontalOrganizationChart"/>
    <dgm:cxn modelId="{59045D87-E783-9747-AF9D-3B76DB8D0E17}" type="presParOf" srcId="{41B17C03-F767-FA40-94FD-171889AE409D}" destId="{3F7B4CB7-5EF8-4547-8341-EF4315A9F589}" srcOrd="1" destOrd="0" presId="urn:microsoft.com/office/officeart/2009/3/layout/HorizontalOrganizationChart"/>
    <dgm:cxn modelId="{374D455A-2837-E148-ABBC-5CE734EF5566}" type="presParOf" srcId="{640D63C4-8EE8-F74C-85E0-CD902B66BCD5}" destId="{3BD0AB8D-A355-3246-A791-946987514EC5}" srcOrd="1" destOrd="0" presId="urn:microsoft.com/office/officeart/2009/3/layout/HorizontalOrganizationChart"/>
    <dgm:cxn modelId="{F5403EC5-5C6D-0541-B287-4FD875BD2F1E}" type="presParOf" srcId="{640D63C4-8EE8-F74C-85E0-CD902B66BCD5}" destId="{CC768E7E-F118-BC41-9105-F7C4CA027074}" srcOrd="2" destOrd="0" presId="urn:microsoft.com/office/officeart/2009/3/layout/HorizontalOrganizationChart"/>
    <dgm:cxn modelId="{A2611ADB-75B4-194F-A493-FA18CA676AB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CAACA3DD-723C-3D42-A927-38A53E623583}" type="presOf" srcId="{7638F483-EC40-4669-A117-0C6040B4A66B}" destId="{86A07B8D-FF15-4EFF-8681-05A46BF1E797}" srcOrd="0" destOrd="0" presId="urn:microsoft.com/office/officeart/2009/3/layout/HorizontalOrganizationChart"/>
    <dgm:cxn modelId="{10AA3D8B-8ADD-C44B-8220-0581800594FC}" type="presOf" srcId="{9AC2E227-803C-4016-BF2C-9291B6CAA290}" destId="{9CD41DA5-A8A9-4189-B933-DCF665F7DF2D}" srcOrd="1" destOrd="0" presId="urn:microsoft.com/office/officeart/2009/3/layout/HorizontalOrganizationChart"/>
    <dgm:cxn modelId="{33EB94D7-1F5D-7E42-94E1-26722D2180D8}" type="presOf" srcId="{909F6CD9-8F70-5141-8BD1-CAD7B6E1B75C}" destId="{27B3702F-8742-1640-BBEA-ADF4EA4A957C}"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055BBA5-68FE-404E-A505-E1B6A8E46F32}" type="presOf" srcId="{7638F483-EC40-4669-A117-0C6040B4A66B}" destId="{A4529214-DB2D-4B21-8831-F60F2A376559}" srcOrd="1"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5EC6AC02-7271-0A4E-A996-09601FC06B68}" type="presOf" srcId="{18A5DCF8-381A-9740-A1DC-D1A5033A3647}" destId="{B94BF64B-9716-424E-A851-42E8E7B2B9A7}" srcOrd="0" destOrd="0" presId="urn:microsoft.com/office/officeart/2009/3/layout/HorizontalOrganizationChart"/>
    <dgm:cxn modelId="{6C22F32D-BD8B-384A-A89D-B57D07AD7AED}" type="presOf" srcId="{87585F0D-6A81-F747-99EB-D14B33EBB618}" destId="{A73C4A40-2D47-BF42-9EF8-B3BEE9451F45}" srcOrd="0" destOrd="0" presId="urn:microsoft.com/office/officeart/2009/3/layout/HorizontalOrganizationChart"/>
    <dgm:cxn modelId="{69A2E00D-19F8-A64D-B5BE-7E058278416E}" type="presOf" srcId="{87585F0D-6A81-F747-99EB-D14B33EBB618}" destId="{BCDD8BD9-F9D2-4C44-AB56-5005F5FB7B08}" srcOrd="1" destOrd="0" presId="urn:microsoft.com/office/officeart/2009/3/layout/HorizontalOrganizationChart"/>
    <dgm:cxn modelId="{736C3D0B-C7AA-BC46-9286-DE794A4889AF}"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CD6A5AF-DA02-7C4B-9170-F87438E983B2}" type="presOf" srcId="{4827A958-F527-554E-96BC-E51810F6BCAC}" destId="{006A5A56-4BD3-9143-A7C8-AC1AEEB1B9B5}" srcOrd="0" destOrd="0" presId="urn:microsoft.com/office/officeart/2009/3/layout/HorizontalOrganizationChart"/>
    <dgm:cxn modelId="{5BB75173-0C7F-C64E-8E30-FA1C61BA75C1}" type="presOf" srcId="{E2369F6E-DA59-4F6E-BD69-6CAA013A82BE}" destId="{CD82D2C2-9EF5-4CA0-9CEE-9265A38A1F4A}" srcOrd="0" destOrd="0" presId="urn:microsoft.com/office/officeart/2009/3/layout/HorizontalOrganizationChart"/>
    <dgm:cxn modelId="{61EAE0D2-7B20-FC45-B193-D79EB12C1DCF}" type="presOf" srcId="{57E64457-75B6-40DF-86BF-80888D7FBBC5}" destId="{72A5A8A1-C34D-4CC9-B014-4EDC4C60B5CB}" srcOrd="0" destOrd="0" presId="urn:microsoft.com/office/officeart/2009/3/layout/HorizontalOrganizationChart"/>
    <dgm:cxn modelId="{4E58C0E0-5245-FB4C-B083-3534B13D111C}"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D9D3E9F-8E90-1D4E-8176-BE3AD8AB6DBB}" type="presOf" srcId="{3FA44A42-E0AE-412C-8071-9A37D30DD567}" destId="{22C8BBC7-02FA-4EF0-899A-834C1FEE39E3}" srcOrd="0" destOrd="0" presId="urn:microsoft.com/office/officeart/2009/3/layout/HorizontalOrganizationChart"/>
    <dgm:cxn modelId="{96E68E33-3A1E-4D4A-9E2A-1ABC42C1DD59}" type="presOf" srcId="{4827A958-F527-554E-96BC-E51810F6BCAC}" destId="{3F7B4CB7-5EF8-4547-8341-EF4315A9F589}" srcOrd="1" destOrd="0" presId="urn:microsoft.com/office/officeart/2009/3/layout/HorizontalOrganizationChart"/>
    <dgm:cxn modelId="{5153E839-A1FF-4E49-B73D-5E79AC5B3CA9}" type="presOf" srcId="{F05BBA42-D7AF-4BA0-8C3F-85B1FE28E48F}" destId="{18DB143D-9E27-4E02-AFA5-F665953CBC10}" srcOrd="0" destOrd="0" presId="urn:microsoft.com/office/officeart/2009/3/layout/HorizontalOrganizationChart"/>
    <dgm:cxn modelId="{D3563CBF-3B28-1C4E-8D62-9C0D66527524}" type="presParOf" srcId="{18DB143D-9E27-4E02-AFA5-F665953CBC10}" destId="{07E01157-B979-4F6B-B892-75DB2A2B8B0F}" srcOrd="0" destOrd="0" presId="urn:microsoft.com/office/officeart/2009/3/layout/HorizontalOrganizationChart"/>
    <dgm:cxn modelId="{ECB91980-975F-764D-B613-631156652CFD}" type="presParOf" srcId="{07E01157-B979-4F6B-B892-75DB2A2B8B0F}" destId="{F686C23F-604E-4653-B2CB-27DBB6BED631}" srcOrd="0" destOrd="0" presId="urn:microsoft.com/office/officeart/2009/3/layout/HorizontalOrganizationChart"/>
    <dgm:cxn modelId="{036D7A6D-4C66-D44D-A4F3-32388ADE2DC7}" type="presParOf" srcId="{F686C23F-604E-4653-B2CB-27DBB6BED631}" destId="{2A2AFDF2-2568-44F8-842C-3BFD70D9F2B1}" srcOrd="0" destOrd="0" presId="urn:microsoft.com/office/officeart/2009/3/layout/HorizontalOrganizationChart"/>
    <dgm:cxn modelId="{F6C3DD3A-6B64-C441-990A-09F6D955CB41}" type="presParOf" srcId="{F686C23F-604E-4653-B2CB-27DBB6BED631}" destId="{9CD41DA5-A8A9-4189-B933-DCF665F7DF2D}" srcOrd="1" destOrd="0" presId="urn:microsoft.com/office/officeart/2009/3/layout/HorizontalOrganizationChart"/>
    <dgm:cxn modelId="{026EA5F9-F231-DD49-B9AB-0D1BE8A4B9A0}" type="presParOf" srcId="{07E01157-B979-4F6B-B892-75DB2A2B8B0F}" destId="{96876921-77F4-4E08-9148-E99125692808}" srcOrd="1" destOrd="0" presId="urn:microsoft.com/office/officeart/2009/3/layout/HorizontalOrganizationChart"/>
    <dgm:cxn modelId="{2830D3EC-4829-7744-A978-CC01A7A0CB45}" type="presParOf" srcId="{96876921-77F4-4E08-9148-E99125692808}" destId="{CD82D2C2-9EF5-4CA0-9CEE-9265A38A1F4A}" srcOrd="0" destOrd="0" presId="urn:microsoft.com/office/officeart/2009/3/layout/HorizontalOrganizationChart"/>
    <dgm:cxn modelId="{B08B83A3-BC2B-5A40-ACE2-89F7C78DC596}" type="presParOf" srcId="{96876921-77F4-4E08-9148-E99125692808}" destId="{9441C830-A66B-4AFB-9252-8069549D4F0A}" srcOrd="1" destOrd="0" presId="urn:microsoft.com/office/officeart/2009/3/layout/HorizontalOrganizationChart"/>
    <dgm:cxn modelId="{3CCD69F5-017C-D340-A276-67F97149000B}" type="presParOf" srcId="{9441C830-A66B-4AFB-9252-8069549D4F0A}" destId="{FEAC7974-4462-4948-9F19-4D53C38CC88A}" srcOrd="0" destOrd="0" presId="urn:microsoft.com/office/officeart/2009/3/layout/HorizontalOrganizationChart"/>
    <dgm:cxn modelId="{0C72A57F-99CB-2C41-8607-6D3B7AC223AF}" type="presParOf" srcId="{FEAC7974-4462-4948-9F19-4D53C38CC88A}" destId="{22C8BBC7-02FA-4EF0-899A-834C1FEE39E3}" srcOrd="0" destOrd="0" presId="urn:microsoft.com/office/officeart/2009/3/layout/HorizontalOrganizationChart"/>
    <dgm:cxn modelId="{649BBED0-7948-F543-B7E3-F0F982EB45F2}" type="presParOf" srcId="{FEAC7974-4462-4948-9F19-4D53C38CC88A}" destId="{CBD704CC-8D6F-4C39-AFA6-3825EE74A965}" srcOrd="1" destOrd="0" presId="urn:microsoft.com/office/officeart/2009/3/layout/HorizontalOrganizationChart"/>
    <dgm:cxn modelId="{84ACEA27-6377-2145-8F96-7F8542D9F594}" type="presParOf" srcId="{9441C830-A66B-4AFB-9252-8069549D4F0A}" destId="{C4FE27A9-6818-468D-8F72-5DEAE64958BC}" srcOrd="1" destOrd="0" presId="urn:microsoft.com/office/officeart/2009/3/layout/HorizontalOrganizationChart"/>
    <dgm:cxn modelId="{DDC8ECFC-39FF-324A-9E9D-6393F5D1C8E4}" type="presParOf" srcId="{9441C830-A66B-4AFB-9252-8069549D4F0A}" destId="{B9E24DCA-DEF6-41DD-8228-40542DF88903}" srcOrd="2" destOrd="0" presId="urn:microsoft.com/office/officeart/2009/3/layout/HorizontalOrganizationChart"/>
    <dgm:cxn modelId="{E559C3F0-B253-434D-9B3B-E670110CC5B0}" type="presParOf" srcId="{96876921-77F4-4E08-9148-E99125692808}" destId="{72A5A8A1-C34D-4CC9-B014-4EDC4C60B5CB}" srcOrd="2" destOrd="0" presId="urn:microsoft.com/office/officeart/2009/3/layout/HorizontalOrganizationChart"/>
    <dgm:cxn modelId="{8A2C0D6F-B887-F04F-A8CF-1B7774621034}" type="presParOf" srcId="{96876921-77F4-4E08-9148-E99125692808}" destId="{99464D45-2B22-432F-8F6C-3394CEC310A7}" srcOrd="3" destOrd="0" presId="urn:microsoft.com/office/officeart/2009/3/layout/HorizontalOrganizationChart"/>
    <dgm:cxn modelId="{96AE0399-5A6F-914E-AE95-D88B69C1FEFD}" type="presParOf" srcId="{99464D45-2B22-432F-8F6C-3394CEC310A7}" destId="{7EEFA05D-0146-474D-BB41-35A44BBAC0EB}" srcOrd="0" destOrd="0" presId="urn:microsoft.com/office/officeart/2009/3/layout/HorizontalOrganizationChart"/>
    <dgm:cxn modelId="{649D9175-722F-EB42-BF71-7C623A9D2D00}" type="presParOf" srcId="{7EEFA05D-0146-474D-BB41-35A44BBAC0EB}" destId="{86A07B8D-FF15-4EFF-8681-05A46BF1E797}" srcOrd="0" destOrd="0" presId="urn:microsoft.com/office/officeart/2009/3/layout/HorizontalOrganizationChart"/>
    <dgm:cxn modelId="{4F734C45-570E-854E-8CA0-58A23474F415}" type="presParOf" srcId="{7EEFA05D-0146-474D-BB41-35A44BBAC0EB}" destId="{A4529214-DB2D-4B21-8831-F60F2A376559}" srcOrd="1" destOrd="0" presId="urn:microsoft.com/office/officeart/2009/3/layout/HorizontalOrganizationChart"/>
    <dgm:cxn modelId="{028AD5BF-31E9-9243-8975-9443F995DB29}" type="presParOf" srcId="{99464D45-2B22-432F-8F6C-3394CEC310A7}" destId="{4C9D6515-EA4F-4DBF-A8FE-0711C70136B1}" srcOrd="1" destOrd="0" presId="urn:microsoft.com/office/officeart/2009/3/layout/HorizontalOrganizationChart"/>
    <dgm:cxn modelId="{A815C61F-F3EA-2247-9258-E74F7B8B6A1E}" type="presParOf" srcId="{99464D45-2B22-432F-8F6C-3394CEC310A7}" destId="{686779DB-34D3-4F60-84B6-A35826FF3C2A}" srcOrd="2" destOrd="0" presId="urn:microsoft.com/office/officeart/2009/3/layout/HorizontalOrganizationChart"/>
    <dgm:cxn modelId="{5357EA98-9601-5F45-8049-B276B2955CFD}" type="presParOf" srcId="{96876921-77F4-4E08-9148-E99125692808}" destId="{B94BF64B-9716-424E-A851-42E8E7B2B9A7}" srcOrd="4" destOrd="0" presId="urn:microsoft.com/office/officeart/2009/3/layout/HorizontalOrganizationChart"/>
    <dgm:cxn modelId="{6C232515-0699-B144-92CF-A653F2399726}" type="presParOf" srcId="{96876921-77F4-4E08-9148-E99125692808}" destId="{31E814C1-FFDD-BA48-BF9D-F3C8FF892503}" srcOrd="5" destOrd="0" presId="urn:microsoft.com/office/officeart/2009/3/layout/HorizontalOrganizationChart"/>
    <dgm:cxn modelId="{B146F411-4301-754E-8D9E-AEBBC64BD06D}" type="presParOf" srcId="{31E814C1-FFDD-BA48-BF9D-F3C8FF892503}" destId="{1780440E-D92A-B040-A710-F8D875101E05}" srcOrd="0" destOrd="0" presId="urn:microsoft.com/office/officeart/2009/3/layout/HorizontalOrganizationChart"/>
    <dgm:cxn modelId="{80EEB763-859B-424D-A89F-5FC823D53B59}" type="presParOf" srcId="{1780440E-D92A-B040-A710-F8D875101E05}" destId="{A73C4A40-2D47-BF42-9EF8-B3BEE9451F45}" srcOrd="0" destOrd="0" presId="urn:microsoft.com/office/officeart/2009/3/layout/HorizontalOrganizationChart"/>
    <dgm:cxn modelId="{3E4C98A6-4231-394C-A2E4-E6C3BDE4F964}" type="presParOf" srcId="{1780440E-D92A-B040-A710-F8D875101E05}" destId="{BCDD8BD9-F9D2-4C44-AB56-5005F5FB7B08}" srcOrd="1" destOrd="0" presId="urn:microsoft.com/office/officeart/2009/3/layout/HorizontalOrganizationChart"/>
    <dgm:cxn modelId="{1D25E6DD-278B-AE4E-9D21-29C4ABDC27FE}" type="presParOf" srcId="{31E814C1-FFDD-BA48-BF9D-F3C8FF892503}" destId="{B22D4294-1D49-E046-9CF9-7B480D0762E6}" srcOrd="1" destOrd="0" presId="urn:microsoft.com/office/officeart/2009/3/layout/HorizontalOrganizationChart"/>
    <dgm:cxn modelId="{3658AB32-EC1A-244E-8952-D90FE99FC3AF}" type="presParOf" srcId="{31E814C1-FFDD-BA48-BF9D-F3C8FF892503}" destId="{E1D0C206-488D-6348-BEA7-1FE8B1679EF7}" srcOrd="2" destOrd="0" presId="urn:microsoft.com/office/officeart/2009/3/layout/HorizontalOrganizationChart"/>
    <dgm:cxn modelId="{BA420979-CC5A-6A4C-87E5-27CBC5C2E1CC}" type="presParOf" srcId="{96876921-77F4-4E08-9148-E99125692808}" destId="{27B3702F-8742-1640-BBEA-ADF4EA4A957C}" srcOrd="6" destOrd="0" presId="urn:microsoft.com/office/officeart/2009/3/layout/HorizontalOrganizationChart"/>
    <dgm:cxn modelId="{C1C17186-DBDA-D145-98BE-D1FF01A0EBF1}" type="presParOf" srcId="{96876921-77F4-4E08-9148-E99125692808}" destId="{640D63C4-8EE8-F74C-85E0-CD902B66BCD5}" srcOrd="7" destOrd="0" presId="urn:microsoft.com/office/officeart/2009/3/layout/HorizontalOrganizationChart"/>
    <dgm:cxn modelId="{DD933A91-6C91-FC44-8C29-83BBF2DD08D2}" type="presParOf" srcId="{640D63C4-8EE8-F74C-85E0-CD902B66BCD5}" destId="{41B17C03-F767-FA40-94FD-171889AE409D}" srcOrd="0" destOrd="0" presId="urn:microsoft.com/office/officeart/2009/3/layout/HorizontalOrganizationChart"/>
    <dgm:cxn modelId="{7FB95933-B242-084B-A598-7ECE922AA1E6}" type="presParOf" srcId="{41B17C03-F767-FA40-94FD-171889AE409D}" destId="{006A5A56-4BD3-9143-A7C8-AC1AEEB1B9B5}" srcOrd="0" destOrd="0" presId="urn:microsoft.com/office/officeart/2009/3/layout/HorizontalOrganizationChart"/>
    <dgm:cxn modelId="{FEBC8958-9762-1D48-967B-F3300CB87D8A}" type="presParOf" srcId="{41B17C03-F767-FA40-94FD-171889AE409D}" destId="{3F7B4CB7-5EF8-4547-8341-EF4315A9F589}" srcOrd="1" destOrd="0" presId="urn:microsoft.com/office/officeart/2009/3/layout/HorizontalOrganizationChart"/>
    <dgm:cxn modelId="{B0B84D2D-AC8F-1A48-ABAA-47E319329228}" type="presParOf" srcId="{640D63C4-8EE8-F74C-85E0-CD902B66BCD5}" destId="{3BD0AB8D-A355-3246-A791-946987514EC5}" srcOrd="1" destOrd="0" presId="urn:microsoft.com/office/officeart/2009/3/layout/HorizontalOrganizationChart"/>
    <dgm:cxn modelId="{884E45E4-1458-B240-9F68-DC498A0BC7D5}" type="presParOf" srcId="{640D63C4-8EE8-F74C-85E0-CD902B66BCD5}" destId="{CC768E7E-F118-BC41-9105-F7C4CA027074}" srcOrd="2" destOrd="0" presId="urn:microsoft.com/office/officeart/2009/3/layout/HorizontalOrganizationChart"/>
    <dgm:cxn modelId="{9F0AA2FA-8A62-324E-B097-DFEDD384FAA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25B2B304-7223-41EC-BC01-C09B410E55E6}" type="doc">
      <dgm:prSet loTypeId="urn:microsoft.com/office/officeart/2005/8/layout/hProcess4#1" loCatId="process" qsTypeId="urn:microsoft.com/office/officeart/2005/8/quickstyle/simple1#39" qsCatId="simple" csTypeId="urn:microsoft.com/office/officeart/2005/8/colors/accent2_2#33" csCatId="accent2" phldr="1"/>
      <dgm:spPr/>
      <dgm:t>
        <a:bodyPr/>
        <a:lstStyle/>
        <a:p>
          <a:endParaRPr lang="zh-CN" altLang="en-US"/>
        </a:p>
      </dgm:t>
    </dgm:pt>
    <dgm:pt modelId="{256BDCC0-71D1-4747-BC31-6535EDE2616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准备阶段</a:t>
          </a:r>
          <a:endParaRPr lang="zh-CN" altLang="en-US" sz="2000" dirty="0">
            <a:latin typeface="手札体-简粗体" panose="03000700000000000000" pitchFamily="66" charset="-122"/>
            <a:ea typeface="手札体-简粗体" panose="03000700000000000000" pitchFamily="66" charset="-122"/>
          </a:endParaRPr>
        </a:p>
      </dgm:t>
    </dgm:pt>
    <dgm:pt modelId="{6A82ED61-569C-49BC-A868-6B7A8758B06C}" type="parTrans" cxnId="{C5ED1429-B6C0-45E4-8262-ADDDD092B9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CD04FB1-988A-4A3E-B34B-C5507D910DB0}" type="sibTrans" cxnId="{C5ED1429-B6C0-45E4-8262-ADDDD092B9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F7C4E61-341F-47E3-ADE7-33C208D63AA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调查阶段</a:t>
          </a:r>
          <a:endParaRPr lang="zh-CN" altLang="en-US" sz="2000" dirty="0">
            <a:latin typeface="手札体-简粗体" panose="03000700000000000000" pitchFamily="66" charset="-122"/>
            <a:ea typeface="手札体-简粗体" panose="03000700000000000000" pitchFamily="66" charset="-122"/>
          </a:endParaRPr>
        </a:p>
      </dgm:t>
    </dgm:pt>
    <dgm:pt modelId="{D06F2752-2EF9-4A54-B26A-1ECD28F7D28A}" type="parTrans" cxnId="{58061539-AA08-4D23-B5DD-15D7F2557E9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39C187B-1EC3-4674-BEA9-6CD40141118C}" type="sibTrans" cxnId="{58061539-AA08-4D23-B5DD-15D7F2557E9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2FB594F-C888-41A0-ABD6-9E81F9DFBE8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分析阶段</a:t>
          </a:r>
          <a:endParaRPr lang="zh-CN" altLang="en-US" sz="2000" dirty="0">
            <a:latin typeface="手札体-简粗体" panose="03000700000000000000" pitchFamily="66" charset="-122"/>
            <a:ea typeface="手札体-简粗体" panose="03000700000000000000" pitchFamily="66" charset="-122"/>
          </a:endParaRPr>
        </a:p>
      </dgm:t>
    </dgm:pt>
    <dgm:pt modelId="{43DDD64D-0360-4C1E-85FA-77C1378EF296}" type="parTrans" cxnId="{7806A44E-CC63-4C45-A052-18A61A553B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D31C98-1128-4E03-BA7B-94D3D966DEF9}" type="sibTrans" cxnId="{7806A44E-CC63-4C45-A052-18A61A553B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6002D3F-A19D-4392-AEB0-8D2B37F6313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完成阶段</a:t>
          </a:r>
          <a:endParaRPr lang="zh-CN" altLang="en-US" sz="2000" dirty="0">
            <a:latin typeface="手札体-简粗体" panose="03000700000000000000" pitchFamily="66" charset="-122"/>
            <a:ea typeface="手札体-简粗体" panose="03000700000000000000" pitchFamily="66" charset="-122"/>
          </a:endParaRPr>
        </a:p>
      </dgm:t>
    </dgm:pt>
    <dgm:pt modelId="{A5D93519-BC1F-42E7-934A-968DC23027D3}" type="parTrans" cxnId="{ED7E4851-FF07-4B76-8810-89DBB95496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15EFABB-C5CF-486C-8D5D-BA28EE44EDA9}" type="sibTrans" cxnId="{ED7E4851-FF07-4B76-8810-89DBB95496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8A96B8E-E1F1-42BB-8B87-7A6BEB4283DD}" type="pres">
      <dgm:prSet presAssocID="{25B2B304-7223-41EC-BC01-C09B410E55E6}" presName="Name0" presStyleCnt="0">
        <dgm:presLayoutVars>
          <dgm:dir/>
          <dgm:animLvl val="lvl"/>
          <dgm:resizeHandles val="exact"/>
        </dgm:presLayoutVars>
      </dgm:prSet>
      <dgm:spPr/>
      <dgm:t>
        <a:bodyPr/>
        <a:lstStyle/>
        <a:p>
          <a:endParaRPr lang="zh-CN" altLang="en-US"/>
        </a:p>
      </dgm:t>
    </dgm:pt>
    <dgm:pt modelId="{FB867AEA-00E0-4919-91E8-AD7C2CC8A69C}" type="pres">
      <dgm:prSet presAssocID="{25B2B304-7223-41EC-BC01-C09B410E55E6}" presName="tSp" presStyleCnt="0"/>
      <dgm:spPr/>
      <dgm:t>
        <a:bodyPr/>
        <a:lstStyle/>
        <a:p>
          <a:endParaRPr lang="zh-CN" altLang="en-US"/>
        </a:p>
      </dgm:t>
    </dgm:pt>
    <dgm:pt modelId="{6A6582F4-2722-426D-84D4-B636B83D4000}" type="pres">
      <dgm:prSet presAssocID="{25B2B304-7223-41EC-BC01-C09B410E55E6}" presName="bSp" presStyleCnt="0"/>
      <dgm:spPr/>
      <dgm:t>
        <a:bodyPr/>
        <a:lstStyle/>
        <a:p>
          <a:endParaRPr lang="zh-CN" altLang="en-US"/>
        </a:p>
      </dgm:t>
    </dgm:pt>
    <dgm:pt modelId="{33B1F1DD-C81C-4FF5-B094-8364CBC241D3}" type="pres">
      <dgm:prSet presAssocID="{25B2B304-7223-41EC-BC01-C09B410E55E6}" presName="process" presStyleCnt="0"/>
      <dgm:spPr/>
      <dgm:t>
        <a:bodyPr/>
        <a:lstStyle/>
        <a:p>
          <a:endParaRPr lang="zh-CN" altLang="en-US"/>
        </a:p>
      </dgm:t>
    </dgm:pt>
    <dgm:pt modelId="{024AAD58-B72D-4A86-83A5-340B11E014B0}" type="pres">
      <dgm:prSet presAssocID="{256BDCC0-71D1-4747-BC31-6535EDE26165}" presName="composite1" presStyleCnt="0"/>
      <dgm:spPr/>
      <dgm:t>
        <a:bodyPr/>
        <a:lstStyle/>
        <a:p>
          <a:endParaRPr lang="zh-CN" altLang="en-US"/>
        </a:p>
      </dgm:t>
    </dgm:pt>
    <dgm:pt modelId="{71B8C6FE-2BDF-41A4-82EB-71EFFE0F9AFF}" type="pres">
      <dgm:prSet presAssocID="{256BDCC0-71D1-4747-BC31-6535EDE26165}" presName="dummyNode1" presStyleLbl="node1" presStyleIdx="0" presStyleCnt="4"/>
      <dgm:spPr/>
      <dgm:t>
        <a:bodyPr/>
        <a:lstStyle/>
        <a:p>
          <a:endParaRPr lang="zh-CN" altLang="en-US"/>
        </a:p>
      </dgm:t>
    </dgm:pt>
    <dgm:pt modelId="{00CBE85A-ACB6-4E2A-87DA-F23C37DC81F8}" type="pres">
      <dgm:prSet presAssocID="{256BDCC0-71D1-4747-BC31-6535EDE26165}" presName="childNode1" presStyleLbl="bgAcc1" presStyleIdx="0" presStyleCnt="4" custScaleX="120546" custScaleY="159609" custLinFactNeighborX="-8273" custLinFactNeighborY="-36093">
        <dgm:presLayoutVars>
          <dgm:bulletEnabled val="1"/>
        </dgm:presLayoutVars>
      </dgm:prSet>
      <dgm:spPr/>
      <dgm:t>
        <a:bodyPr/>
        <a:lstStyle/>
        <a:p>
          <a:endParaRPr lang="zh-CN" altLang="en-US"/>
        </a:p>
      </dgm:t>
    </dgm:pt>
    <dgm:pt modelId="{6CAB2B4C-E674-4240-B5CC-BC4B4986B0E2}" type="pres">
      <dgm:prSet presAssocID="{256BDCC0-71D1-4747-BC31-6535EDE26165}" presName="childNode1tx" presStyleLbl="bgAcc1" presStyleIdx="0" presStyleCnt="4">
        <dgm:presLayoutVars>
          <dgm:bulletEnabled val="1"/>
        </dgm:presLayoutVars>
      </dgm:prSet>
      <dgm:spPr/>
      <dgm:t>
        <a:bodyPr/>
        <a:lstStyle/>
        <a:p>
          <a:endParaRPr lang="zh-CN" altLang="en-US"/>
        </a:p>
      </dgm:t>
    </dgm:pt>
    <dgm:pt modelId="{5CDC851D-3AAF-49DD-A1E8-1446AD7000F5}" type="pres">
      <dgm:prSet presAssocID="{256BDCC0-71D1-4747-BC31-6535EDE26165}" presName="parentNode1" presStyleLbl="node1" presStyleIdx="0" presStyleCnt="4" custLinFactNeighborX="1241" custLinFactNeighborY="25496">
        <dgm:presLayoutVars>
          <dgm:chMax val="1"/>
          <dgm:bulletEnabled val="1"/>
        </dgm:presLayoutVars>
      </dgm:prSet>
      <dgm:spPr/>
      <dgm:t>
        <a:bodyPr/>
        <a:lstStyle/>
        <a:p>
          <a:endParaRPr lang="zh-CN" altLang="en-US"/>
        </a:p>
      </dgm:t>
    </dgm:pt>
    <dgm:pt modelId="{91499195-2CCA-4E2B-9D22-F9A8C1B00863}" type="pres">
      <dgm:prSet presAssocID="{256BDCC0-71D1-4747-BC31-6535EDE26165}" presName="connSite1" presStyleCnt="0"/>
      <dgm:spPr/>
      <dgm:t>
        <a:bodyPr/>
        <a:lstStyle/>
        <a:p>
          <a:endParaRPr lang="zh-CN" altLang="en-US"/>
        </a:p>
      </dgm:t>
    </dgm:pt>
    <dgm:pt modelId="{7BE676CF-1468-4A0C-B7CD-E5D26F3D3725}" type="pres">
      <dgm:prSet presAssocID="{0CD04FB1-988A-4A3E-B34B-C5507D910DB0}" presName="Name9" presStyleLbl="sibTrans2D1" presStyleIdx="0" presStyleCnt="3" custLinFactNeighborX="-965" custLinFactNeighborY="4359"/>
      <dgm:spPr/>
      <dgm:t>
        <a:bodyPr/>
        <a:lstStyle/>
        <a:p>
          <a:endParaRPr lang="zh-CN" altLang="en-US"/>
        </a:p>
      </dgm:t>
    </dgm:pt>
    <dgm:pt modelId="{E822F28E-B000-44D5-A045-E0E4D3EDF868}" type="pres">
      <dgm:prSet presAssocID="{7F7C4E61-341F-47E3-ADE7-33C208D63AAE}" presName="composite2" presStyleCnt="0"/>
      <dgm:spPr/>
      <dgm:t>
        <a:bodyPr/>
        <a:lstStyle/>
        <a:p>
          <a:endParaRPr lang="zh-CN" altLang="en-US"/>
        </a:p>
      </dgm:t>
    </dgm:pt>
    <dgm:pt modelId="{AE695E1A-2887-4F32-BB50-C36B00E928E4}" type="pres">
      <dgm:prSet presAssocID="{7F7C4E61-341F-47E3-ADE7-33C208D63AAE}" presName="dummyNode2" presStyleLbl="node1" presStyleIdx="0" presStyleCnt="4"/>
      <dgm:spPr/>
      <dgm:t>
        <a:bodyPr/>
        <a:lstStyle/>
        <a:p>
          <a:endParaRPr lang="zh-CN" altLang="en-US"/>
        </a:p>
      </dgm:t>
    </dgm:pt>
    <dgm:pt modelId="{D9569AA9-FD4D-4542-8F9B-5545E6164341}" type="pres">
      <dgm:prSet presAssocID="{7F7C4E61-341F-47E3-ADE7-33C208D63AAE}" presName="childNode2" presStyleLbl="bgAcc1" presStyleIdx="1" presStyleCnt="4" custScaleY="116249" custLinFactNeighborX="2345" custLinFactNeighborY="7874">
        <dgm:presLayoutVars>
          <dgm:bulletEnabled val="1"/>
        </dgm:presLayoutVars>
      </dgm:prSet>
      <dgm:spPr/>
      <dgm:t>
        <a:bodyPr/>
        <a:lstStyle/>
        <a:p>
          <a:endParaRPr lang="zh-CN" altLang="en-US"/>
        </a:p>
      </dgm:t>
    </dgm:pt>
    <dgm:pt modelId="{9662C376-05A3-4E51-99A9-E5069268E033}" type="pres">
      <dgm:prSet presAssocID="{7F7C4E61-341F-47E3-ADE7-33C208D63AAE}" presName="childNode2tx" presStyleLbl="bgAcc1" presStyleIdx="1" presStyleCnt="4">
        <dgm:presLayoutVars>
          <dgm:bulletEnabled val="1"/>
        </dgm:presLayoutVars>
      </dgm:prSet>
      <dgm:spPr/>
      <dgm:t>
        <a:bodyPr/>
        <a:lstStyle/>
        <a:p>
          <a:endParaRPr lang="zh-CN" altLang="en-US"/>
        </a:p>
      </dgm:t>
    </dgm:pt>
    <dgm:pt modelId="{7594B47B-62BD-4008-A10D-824E0082D172}" type="pres">
      <dgm:prSet presAssocID="{7F7C4E61-341F-47E3-ADE7-33C208D63AAE}" presName="parentNode2" presStyleLbl="node1" presStyleIdx="1" presStyleCnt="4">
        <dgm:presLayoutVars>
          <dgm:chMax val="0"/>
          <dgm:bulletEnabled val="1"/>
        </dgm:presLayoutVars>
      </dgm:prSet>
      <dgm:spPr/>
      <dgm:t>
        <a:bodyPr/>
        <a:lstStyle/>
        <a:p>
          <a:endParaRPr lang="zh-CN" altLang="en-US"/>
        </a:p>
      </dgm:t>
    </dgm:pt>
    <dgm:pt modelId="{D196148B-6385-48D3-92D7-B9E592CDE59C}" type="pres">
      <dgm:prSet presAssocID="{7F7C4E61-341F-47E3-ADE7-33C208D63AAE}" presName="connSite2" presStyleCnt="0"/>
      <dgm:spPr/>
      <dgm:t>
        <a:bodyPr/>
        <a:lstStyle/>
        <a:p>
          <a:endParaRPr lang="zh-CN" altLang="en-US"/>
        </a:p>
      </dgm:t>
    </dgm:pt>
    <dgm:pt modelId="{7ACC371E-93A8-4CB7-A0A5-6CB9AE0127DA}" type="pres">
      <dgm:prSet presAssocID="{639C187B-1EC3-4674-BEA9-6CD40141118C}" presName="Name18" presStyleLbl="sibTrans2D1" presStyleIdx="1" presStyleCnt="3"/>
      <dgm:spPr/>
      <dgm:t>
        <a:bodyPr/>
        <a:lstStyle/>
        <a:p>
          <a:endParaRPr lang="zh-CN" altLang="en-US"/>
        </a:p>
      </dgm:t>
    </dgm:pt>
    <dgm:pt modelId="{985F9F4E-CD7D-4D4A-BFA8-112C64E1C681}" type="pres">
      <dgm:prSet presAssocID="{52FB594F-C888-41A0-ABD6-9E81F9DFBE8E}" presName="composite1" presStyleCnt="0"/>
      <dgm:spPr/>
      <dgm:t>
        <a:bodyPr/>
        <a:lstStyle/>
        <a:p>
          <a:endParaRPr lang="zh-CN" altLang="en-US"/>
        </a:p>
      </dgm:t>
    </dgm:pt>
    <dgm:pt modelId="{C69F491C-C261-4015-BB0A-D7817522E49B}" type="pres">
      <dgm:prSet presAssocID="{52FB594F-C888-41A0-ABD6-9E81F9DFBE8E}" presName="dummyNode1" presStyleLbl="node1" presStyleIdx="1" presStyleCnt="4"/>
      <dgm:spPr/>
      <dgm:t>
        <a:bodyPr/>
        <a:lstStyle/>
        <a:p>
          <a:endParaRPr lang="zh-CN" altLang="en-US"/>
        </a:p>
      </dgm:t>
    </dgm:pt>
    <dgm:pt modelId="{23D87500-D865-4661-BB74-0E8EA4CE559E}" type="pres">
      <dgm:prSet presAssocID="{52FB594F-C888-41A0-ABD6-9E81F9DFBE8E}" presName="childNode1" presStyleLbl="bgAcc1" presStyleIdx="2" presStyleCnt="4">
        <dgm:presLayoutVars>
          <dgm:bulletEnabled val="1"/>
        </dgm:presLayoutVars>
      </dgm:prSet>
      <dgm:spPr/>
      <dgm:t>
        <a:bodyPr/>
        <a:lstStyle/>
        <a:p>
          <a:endParaRPr lang="zh-CN" altLang="en-US"/>
        </a:p>
      </dgm:t>
    </dgm:pt>
    <dgm:pt modelId="{0FE466FD-6CE6-4270-9A3A-E9C97C6EFC1A}" type="pres">
      <dgm:prSet presAssocID="{52FB594F-C888-41A0-ABD6-9E81F9DFBE8E}" presName="childNode1tx" presStyleLbl="bgAcc1" presStyleIdx="2" presStyleCnt="4">
        <dgm:presLayoutVars>
          <dgm:bulletEnabled val="1"/>
        </dgm:presLayoutVars>
      </dgm:prSet>
      <dgm:spPr/>
      <dgm:t>
        <a:bodyPr/>
        <a:lstStyle/>
        <a:p>
          <a:endParaRPr lang="zh-CN" altLang="en-US"/>
        </a:p>
      </dgm:t>
    </dgm:pt>
    <dgm:pt modelId="{258418F0-41C2-4869-9A04-331DFC00DFC9}" type="pres">
      <dgm:prSet presAssocID="{52FB594F-C888-41A0-ABD6-9E81F9DFBE8E}" presName="parentNode1" presStyleLbl="node1" presStyleIdx="2" presStyleCnt="4">
        <dgm:presLayoutVars>
          <dgm:chMax val="1"/>
          <dgm:bulletEnabled val="1"/>
        </dgm:presLayoutVars>
      </dgm:prSet>
      <dgm:spPr/>
      <dgm:t>
        <a:bodyPr/>
        <a:lstStyle/>
        <a:p>
          <a:endParaRPr lang="zh-CN" altLang="en-US"/>
        </a:p>
      </dgm:t>
    </dgm:pt>
    <dgm:pt modelId="{F6D7E871-897B-46C8-BAA6-1B7B31F7FBE6}" type="pres">
      <dgm:prSet presAssocID="{52FB594F-C888-41A0-ABD6-9E81F9DFBE8E}" presName="connSite1" presStyleCnt="0"/>
      <dgm:spPr/>
      <dgm:t>
        <a:bodyPr/>
        <a:lstStyle/>
        <a:p>
          <a:endParaRPr lang="zh-CN" altLang="en-US"/>
        </a:p>
      </dgm:t>
    </dgm:pt>
    <dgm:pt modelId="{EBF50F26-14A6-4029-848D-C9C92A5A5364}" type="pres">
      <dgm:prSet presAssocID="{5FD31C98-1128-4E03-BA7B-94D3D966DEF9}" presName="Name9" presStyleLbl="sibTrans2D1" presStyleIdx="2" presStyleCnt="3"/>
      <dgm:spPr/>
      <dgm:t>
        <a:bodyPr/>
        <a:lstStyle/>
        <a:p>
          <a:endParaRPr lang="zh-CN" altLang="en-US"/>
        </a:p>
      </dgm:t>
    </dgm:pt>
    <dgm:pt modelId="{64E61BD8-0471-46CB-B346-C55B51547F59}" type="pres">
      <dgm:prSet presAssocID="{D6002D3F-A19D-4392-AEB0-8D2B37F63131}" presName="composite2" presStyleCnt="0"/>
      <dgm:spPr/>
      <dgm:t>
        <a:bodyPr/>
        <a:lstStyle/>
        <a:p>
          <a:endParaRPr lang="zh-CN" altLang="en-US"/>
        </a:p>
      </dgm:t>
    </dgm:pt>
    <dgm:pt modelId="{56E32B6E-4560-4103-B2D3-DAD4BD538F10}" type="pres">
      <dgm:prSet presAssocID="{D6002D3F-A19D-4392-AEB0-8D2B37F63131}" presName="dummyNode2" presStyleLbl="node1" presStyleIdx="2" presStyleCnt="4"/>
      <dgm:spPr/>
      <dgm:t>
        <a:bodyPr/>
        <a:lstStyle/>
        <a:p>
          <a:endParaRPr lang="zh-CN" altLang="en-US"/>
        </a:p>
      </dgm:t>
    </dgm:pt>
    <dgm:pt modelId="{4FA00265-4731-4330-881D-B3A80ACDFE38}" type="pres">
      <dgm:prSet presAssocID="{D6002D3F-A19D-4392-AEB0-8D2B37F63131}" presName="childNode2" presStyleLbl="bgAcc1" presStyleIdx="3" presStyleCnt="4">
        <dgm:presLayoutVars>
          <dgm:bulletEnabled val="1"/>
        </dgm:presLayoutVars>
      </dgm:prSet>
      <dgm:spPr/>
      <dgm:t>
        <a:bodyPr/>
        <a:lstStyle/>
        <a:p>
          <a:endParaRPr lang="zh-CN" altLang="en-US"/>
        </a:p>
      </dgm:t>
    </dgm:pt>
    <dgm:pt modelId="{4F1CD6BB-0B2A-48C8-9F68-010F3FB2F09F}" type="pres">
      <dgm:prSet presAssocID="{D6002D3F-A19D-4392-AEB0-8D2B37F63131}" presName="childNode2tx" presStyleLbl="bgAcc1" presStyleIdx="3" presStyleCnt="4">
        <dgm:presLayoutVars>
          <dgm:bulletEnabled val="1"/>
        </dgm:presLayoutVars>
      </dgm:prSet>
      <dgm:spPr/>
      <dgm:t>
        <a:bodyPr/>
        <a:lstStyle/>
        <a:p>
          <a:endParaRPr lang="zh-CN" altLang="en-US"/>
        </a:p>
      </dgm:t>
    </dgm:pt>
    <dgm:pt modelId="{1B1853B3-7073-4201-954C-ACF1D7D460D0}" type="pres">
      <dgm:prSet presAssocID="{D6002D3F-A19D-4392-AEB0-8D2B37F63131}" presName="parentNode2" presStyleLbl="node1" presStyleIdx="3" presStyleCnt="4">
        <dgm:presLayoutVars>
          <dgm:chMax val="0"/>
          <dgm:bulletEnabled val="1"/>
        </dgm:presLayoutVars>
      </dgm:prSet>
      <dgm:spPr/>
      <dgm:t>
        <a:bodyPr/>
        <a:lstStyle/>
        <a:p>
          <a:endParaRPr lang="zh-CN" altLang="en-US"/>
        </a:p>
      </dgm:t>
    </dgm:pt>
    <dgm:pt modelId="{2B0D476B-90A9-4368-BCEF-BA47E043FA0E}" type="pres">
      <dgm:prSet presAssocID="{D6002D3F-A19D-4392-AEB0-8D2B37F63131}" presName="connSite2" presStyleCnt="0"/>
      <dgm:spPr/>
      <dgm:t>
        <a:bodyPr/>
        <a:lstStyle/>
        <a:p>
          <a:endParaRPr lang="zh-CN" altLang="en-US"/>
        </a:p>
      </dgm:t>
    </dgm:pt>
  </dgm:ptLst>
  <dgm:cxnLst>
    <dgm:cxn modelId="{66C5ED77-ABA0-48B1-A9CD-6AE2478AAC9F}" type="presOf" srcId="{25B2B304-7223-41EC-BC01-C09B410E55E6}" destId="{C8A96B8E-E1F1-42BB-8B87-7A6BEB4283DD}" srcOrd="0" destOrd="0" presId="urn:microsoft.com/office/officeart/2005/8/layout/hProcess4#1"/>
    <dgm:cxn modelId="{ED7E4851-FF07-4B76-8810-89DBB95496F5}" srcId="{25B2B304-7223-41EC-BC01-C09B410E55E6}" destId="{D6002D3F-A19D-4392-AEB0-8D2B37F63131}" srcOrd="3" destOrd="0" parTransId="{A5D93519-BC1F-42E7-934A-968DC23027D3}" sibTransId="{315EFABB-C5CF-486C-8D5D-BA28EE44EDA9}"/>
    <dgm:cxn modelId="{17A64D21-67AD-424A-8098-8108F87C4951}" type="presOf" srcId="{52FB594F-C888-41A0-ABD6-9E81F9DFBE8E}" destId="{258418F0-41C2-4869-9A04-331DFC00DFC9}" srcOrd="0" destOrd="0" presId="urn:microsoft.com/office/officeart/2005/8/layout/hProcess4#1"/>
    <dgm:cxn modelId="{C5ED1429-B6C0-45E4-8262-ADDDD092B9C9}" srcId="{25B2B304-7223-41EC-BC01-C09B410E55E6}" destId="{256BDCC0-71D1-4747-BC31-6535EDE26165}" srcOrd="0" destOrd="0" parTransId="{6A82ED61-569C-49BC-A868-6B7A8758B06C}" sibTransId="{0CD04FB1-988A-4A3E-B34B-C5507D910DB0}"/>
    <dgm:cxn modelId="{7806A44E-CC63-4C45-A052-18A61A553BCF}" srcId="{25B2B304-7223-41EC-BC01-C09B410E55E6}" destId="{52FB594F-C888-41A0-ABD6-9E81F9DFBE8E}" srcOrd="2" destOrd="0" parTransId="{43DDD64D-0360-4C1E-85FA-77C1378EF296}" sibTransId="{5FD31C98-1128-4E03-BA7B-94D3D966DEF9}"/>
    <dgm:cxn modelId="{3B152D44-342B-44FC-BC10-CEF77A202FF5}" type="presOf" srcId="{639C187B-1EC3-4674-BEA9-6CD40141118C}" destId="{7ACC371E-93A8-4CB7-A0A5-6CB9AE0127DA}" srcOrd="0" destOrd="0" presId="urn:microsoft.com/office/officeart/2005/8/layout/hProcess4#1"/>
    <dgm:cxn modelId="{58061539-AA08-4D23-B5DD-15D7F2557E98}" srcId="{25B2B304-7223-41EC-BC01-C09B410E55E6}" destId="{7F7C4E61-341F-47E3-ADE7-33C208D63AAE}" srcOrd="1" destOrd="0" parTransId="{D06F2752-2EF9-4A54-B26A-1ECD28F7D28A}" sibTransId="{639C187B-1EC3-4674-BEA9-6CD40141118C}"/>
    <dgm:cxn modelId="{2B712DB2-2249-44DF-84B7-FC35EDB47C68}" type="presOf" srcId="{5FD31C98-1128-4E03-BA7B-94D3D966DEF9}" destId="{EBF50F26-14A6-4029-848D-C9C92A5A5364}" srcOrd="0" destOrd="0" presId="urn:microsoft.com/office/officeart/2005/8/layout/hProcess4#1"/>
    <dgm:cxn modelId="{FEF3593E-D7B1-4AA4-945E-D1B1D8545041}" type="presOf" srcId="{0CD04FB1-988A-4A3E-B34B-C5507D910DB0}" destId="{7BE676CF-1468-4A0C-B7CD-E5D26F3D3725}" srcOrd="0" destOrd="0" presId="urn:microsoft.com/office/officeart/2005/8/layout/hProcess4#1"/>
    <dgm:cxn modelId="{E6DD694D-91A9-4797-B8C2-C7E3109D4CFC}" type="presOf" srcId="{7F7C4E61-341F-47E3-ADE7-33C208D63AAE}" destId="{7594B47B-62BD-4008-A10D-824E0082D172}" srcOrd="0" destOrd="0" presId="urn:microsoft.com/office/officeart/2005/8/layout/hProcess4#1"/>
    <dgm:cxn modelId="{2EB8E707-3352-4593-A121-9E480658EFFD}" type="presOf" srcId="{256BDCC0-71D1-4747-BC31-6535EDE26165}" destId="{5CDC851D-3AAF-49DD-A1E8-1446AD7000F5}" srcOrd="0" destOrd="0" presId="urn:microsoft.com/office/officeart/2005/8/layout/hProcess4#1"/>
    <dgm:cxn modelId="{01AF4D14-56C9-43F0-83C4-052BDF4AF908}" type="presOf" srcId="{D6002D3F-A19D-4392-AEB0-8D2B37F63131}" destId="{1B1853B3-7073-4201-954C-ACF1D7D460D0}" srcOrd="0" destOrd="0" presId="urn:microsoft.com/office/officeart/2005/8/layout/hProcess4#1"/>
    <dgm:cxn modelId="{88E8C729-BC21-4D83-8BD6-C28BC9977958}" type="presParOf" srcId="{C8A96B8E-E1F1-42BB-8B87-7A6BEB4283DD}" destId="{FB867AEA-00E0-4919-91E8-AD7C2CC8A69C}" srcOrd="0" destOrd="0" presId="urn:microsoft.com/office/officeart/2005/8/layout/hProcess4#1"/>
    <dgm:cxn modelId="{DE94ADC9-9F09-4ED8-934A-80524F094130}" type="presParOf" srcId="{C8A96B8E-E1F1-42BB-8B87-7A6BEB4283DD}" destId="{6A6582F4-2722-426D-84D4-B636B83D4000}" srcOrd="1" destOrd="0" presId="urn:microsoft.com/office/officeart/2005/8/layout/hProcess4#1"/>
    <dgm:cxn modelId="{DFE1A3B2-9EE7-4598-A1AD-9645EC86BC23}" type="presParOf" srcId="{C8A96B8E-E1F1-42BB-8B87-7A6BEB4283DD}" destId="{33B1F1DD-C81C-4FF5-B094-8364CBC241D3}" srcOrd="2" destOrd="0" presId="urn:microsoft.com/office/officeart/2005/8/layout/hProcess4#1"/>
    <dgm:cxn modelId="{71E2A0D2-15FC-4765-B43E-48402E705EE7}" type="presParOf" srcId="{33B1F1DD-C81C-4FF5-B094-8364CBC241D3}" destId="{024AAD58-B72D-4A86-83A5-340B11E014B0}" srcOrd="0" destOrd="0" presId="urn:microsoft.com/office/officeart/2005/8/layout/hProcess4#1"/>
    <dgm:cxn modelId="{D81C2068-541A-4872-808E-8EEBA78CACF4}" type="presParOf" srcId="{024AAD58-B72D-4A86-83A5-340B11E014B0}" destId="{71B8C6FE-2BDF-41A4-82EB-71EFFE0F9AFF}" srcOrd="0" destOrd="0" presId="urn:microsoft.com/office/officeart/2005/8/layout/hProcess4#1"/>
    <dgm:cxn modelId="{77F59C43-DDA8-4C39-BF22-5C752C4E8CDF}" type="presParOf" srcId="{024AAD58-B72D-4A86-83A5-340B11E014B0}" destId="{00CBE85A-ACB6-4E2A-87DA-F23C37DC81F8}" srcOrd="1" destOrd="0" presId="urn:microsoft.com/office/officeart/2005/8/layout/hProcess4#1"/>
    <dgm:cxn modelId="{463BE47A-AFC4-4B72-ABC4-237F201886B8}" type="presParOf" srcId="{024AAD58-B72D-4A86-83A5-340B11E014B0}" destId="{6CAB2B4C-E674-4240-B5CC-BC4B4986B0E2}" srcOrd="2" destOrd="0" presId="urn:microsoft.com/office/officeart/2005/8/layout/hProcess4#1"/>
    <dgm:cxn modelId="{1A10434A-A874-449E-A589-BCBA59487D80}" type="presParOf" srcId="{024AAD58-B72D-4A86-83A5-340B11E014B0}" destId="{5CDC851D-3AAF-49DD-A1E8-1446AD7000F5}" srcOrd="3" destOrd="0" presId="urn:microsoft.com/office/officeart/2005/8/layout/hProcess4#1"/>
    <dgm:cxn modelId="{CADB4B11-850B-46CC-B977-287AF8549CCA}" type="presParOf" srcId="{024AAD58-B72D-4A86-83A5-340B11E014B0}" destId="{91499195-2CCA-4E2B-9D22-F9A8C1B00863}" srcOrd="4" destOrd="0" presId="urn:microsoft.com/office/officeart/2005/8/layout/hProcess4#1"/>
    <dgm:cxn modelId="{036BA466-4DDD-477A-9DE7-ADC7D1049EED}" type="presParOf" srcId="{33B1F1DD-C81C-4FF5-B094-8364CBC241D3}" destId="{7BE676CF-1468-4A0C-B7CD-E5D26F3D3725}" srcOrd="1" destOrd="0" presId="urn:microsoft.com/office/officeart/2005/8/layout/hProcess4#1"/>
    <dgm:cxn modelId="{5B6F4A13-D386-4098-8E51-200763A5B41B}" type="presParOf" srcId="{33B1F1DD-C81C-4FF5-B094-8364CBC241D3}" destId="{E822F28E-B000-44D5-A045-E0E4D3EDF868}" srcOrd="2" destOrd="0" presId="urn:microsoft.com/office/officeart/2005/8/layout/hProcess4#1"/>
    <dgm:cxn modelId="{A8EF1FE0-715A-4E19-84EA-331D4C2F892E}" type="presParOf" srcId="{E822F28E-B000-44D5-A045-E0E4D3EDF868}" destId="{AE695E1A-2887-4F32-BB50-C36B00E928E4}" srcOrd="0" destOrd="0" presId="urn:microsoft.com/office/officeart/2005/8/layout/hProcess4#1"/>
    <dgm:cxn modelId="{F012A015-7B42-43D3-BED8-DBB379AB1616}" type="presParOf" srcId="{E822F28E-B000-44D5-A045-E0E4D3EDF868}" destId="{D9569AA9-FD4D-4542-8F9B-5545E6164341}" srcOrd="1" destOrd="0" presId="urn:microsoft.com/office/officeart/2005/8/layout/hProcess4#1"/>
    <dgm:cxn modelId="{49DF743F-C817-4BFB-82B0-E89409A111FB}" type="presParOf" srcId="{E822F28E-B000-44D5-A045-E0E4D3EDF868}" destId="{9662C376-05A3-4E51-99A9-E5069268E033}" srcOrd="2" destOrd="0" presId="urn:microsoft.com/office/officeart/2005/8/layout/hProcess4#1"/>
    <dgm:cxn modelId="{9D504F42-85C6-4CAE-A50D-4E14CDA786A0}" type="presParOf" srcId="{E822F28E-B000-44D5-A045-E0E4D3EDF868}" destId="{7594B47B-62BD-4008-A10D-824E0082D172}" srcOrd="3" destOrd="0" presId="urn:microsoft.com/office/officeart/2005/8/layout/hProcess4#1"/>
    <dgm:cxn modelId="{C61F58A5-BEFF-4C0D-94EA-98BED31FB71E}" type="presParOf" srcId="{E822F28E-B000-44D5-A045-E0E4D3EDF868}" destId="{D196148B-6385-48D3-92D7-B9E592CDE59C}" srcOrd="4" destOrd="0" presId="urn:microsoft.com/office/officeart/2005/8/layout/hProcess4#1"/>
    <dgm:cxn modelId="{2D4424B8-589C-43B7-AD7D-BE36EB71D0FA}" type="presParOf" srcId="{33B1F1DD-C81C-4FF5-B094-8364CBC241D3}" destId="{7ACC371E-93A8-4CB7-A0A5-6CB9AE0127DA}" srcOrd="3" destOrd="0" presId="urn:microsoft.com/office/officeart/2005/8/layout/hProcess4#1"/>
    <dgm:cxn modelId="{8E8DB12D-55D1-410C-97DC-7384C8EBBBF6}" type="presParOf" srcId="{33B1F1DD-C81C-4FF5-B094-8364CBC241D3}" destId="{985F9F4E-CD7D-4D4A-BFA8-112C64E1C681}" srcOrd="4" destOrd="0" presId="urn:microsoft.com/office/officeart/2005/8/layout/hProcess4#1"/>
    <dgm:cxn modelId="{F9662F0F-43CE-4CC0-8FB9-2FEBFFF35D5F}" type="presParOf" srcId="{985F9F4E-CD7D-4D4A-BFA8-112C64E1C681}" destId="{C69F491C-C261-4015-BB0A-D7817522E49B}" srcOrd="0" destOrd="0" presId="urn:microsoft.com/office/officeart/2005/8/layout/hProcess4#1"/>
    <dgm:cxn modelId="{264F28B2-4C26-408D-AF28-79A05AC22E3A}" type="presParOf" srcId="{985F9F4E-CD7D-4D4A-BFA8-112C64E1C681}" destId="{23D87500-D865-4661-BB74-0E8EA4CE559E}" srcOrd="1" destOrd="0" presId="urn:microsoft.com/office/officeart/2005/8/layout/hProcess4#1"/>
    <dgm:cxn modelId="{C2856257-883B-4A4E-B3D2-283C21CC7933}" type="presParOf" srcId="{985F9F4E-CD7D-4D4A-BFA8-112C64E1C681}" destId="{0FE466FD-6CE6-4270-9A3A-E9C97C6EFC1A}" srcOrd="2" destOrd="0" presId="urn:microsoft.com/office/officeart/2005/8/layout/hProcess4#1"/>
    <dgm:cxn modelId="{92757179-E571-43C7-8FD4-34FF2DB75E85}" type="presParOf" srcId="{985F9F4E-CD7D-4D4A-BFA8-112C64E1C681}" destId="{258418F0-41C2-4869-9A04-331DFC00DFC9}" srcOrd="3" destOrd="0" presId="urn:microsoft.com/office/officeart/2005/8/layout/hProcess4#1"/>
    <dgm:cxn modelId="{5262F033-D29F-46B1-8C47-2202CF1F7727}" type="presParOf" srcId="{985F9F4E-CD7D-4D4A-BFA8-112C64E1C681}" destId="{F6D7E871-897B-46C8-BAA6-1B7B31F7FBE6}" srcOrd="4" destOrd="0" presId="urn:microsoft.com/office/officeart/2005/8/layout/hProcess4#1"/>
    <dgm:cxn modelId="{3580BCC6-29B2-43EB-AF59-62AE69CC5E52}" type="presParOf" srcId="{33B1F1DD-C81C-4FF5-B094-8364CBC241D3}" destId="{EBF50F26-14A6-4029-848D-C9C92A5A5364}" srcOrd="5" destOrd="0" presId="urn:microsoft.com/office/officeart/2005/8/layout/hProcess4#1"/>
    <dgm:cxn modelId="{D58093B8-A8BA-46A4-B79D-3ED13A246D49}" type="presParOf" srcId="{33B1F1DD-C81C-4FF5-B094-8364CBC241D3}" destId="{64E61BD8-0471-46CB-B346-C55B51547F59}" srcOrd="6" destOrd="0" presId="urn:microsoft.com/office/officeart/2005/8/layout/hProcess4#1"/>
    <dgm:cxn modelId="{EA5EAB9C-31C6-4346-AA1D-650F76DC2FBF}" type="presParOf" srcId="{64E61BD8-0471-46CB-B346-C55B51547F59}" destId="{56E32B6E-4560-4103-B2D3-DAD4BD538F10}" srcOrd="0" destOrd="0" presId="urn:microsoft.com/office/officeart/2005/8/layout/hProcess4#1"/>
    <dgm:cxn modelId="{63626DC4-B01C-4724-8A82-840BE787D44F}" type="presParOf" srcId="{64E61BD8-0471-46CB-B346-C55B51547F59}" destId="{4FA00265-4731-4330-881D-B3A80ACDFE38}" srcOrd="1" destOrd="0" presId="urn:microsoft.com/office/officeart/2005/8/layout/hProcess4#1"/>
    <dgm:cxn modelId="{7BA026D9-D730-48D6-A2CC-1312B6D29A82}" type="presParOf" srcId="{64E61BD8-0471-46CB-B346-C55B51547F59}" destId="{4F1CD6BB-0B2A-48C8-9F68-010F3FB2F09F}" srcOrd="2" destOrd="0" presId="urn:microsoft.com/office/officeart/2005/8/layout/hProcess4#1"/>
    <dgm:cxn modelId="{59D22558-B8D8-4058-B3C6-696E17CF41F9}" type="presParOf" srcId="{64E61BD8-0471-46CB-B346-C55B51547F59}" destId="{1B1853B3-7073-4201-954C-ACF1D7D460D0}" srcOrd="3" destOrd="0" presId="urn:microsoft.com/office/officeart/2005/8/layout/hProcess4#1"/>
    <dgm:cxn modelId="{639BD62A-7BA9-4CBD-ADD2-ACC6784E26B5}" type="presParOf" srcId="{64E61BD8-0471-46CB-B346-C55B51547F59}" destId="{2B0D476B-90A9-4368-BCEF-BA47E043FA0E}" srcOrd="4" destOrd="0" presId="urn:microsoft.com/office/officeart/2005/8/layout/hProcess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a:solidFill>
          <a:schemeClr val="accent2"/>
        </a:solidFill>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8389043A-4255-3143-86A2-9BBB476EBF18}"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D8D309E-4CAE-D444-9C4B-19A21C844B04}" type="presOf" srcId="{4827A958-F527-554E-96BC-E51810F6BCAC}" destId="{006A5A56-4BD3-9143-A7C8-AC1AEEB1B9B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462B675-66B8-7942-882A-6382D4EA64AE}" type="presOf" srcId="{9AC2E227-803C-4016-BF2C-9291B6CAA290}" destId="{9CD41DA5-A8A9-4189-B933-DCF665F7DF2D}" srcOrd="1" destOrd="0" presId="urn:microsoft.com/office/officeart/2009/3/layout/HorizontalOrganizationChart"/>
    <dgm:cxn modelId="{4A2A042D-5729-8A4E-9B1B-4CD31ADA50E8}" type="presOf" srcId="{4827A958-F527-554E-96BC-E51810F6BCAC}" destId="{3F7B4CB7-5EF8-4547-8341-EF4315A9F589}" srcOrd="1"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FF8AFF3B-120B-854F-828D-35DA2D3F4C1E}" type="presOf" srcId="{9AC2E227-803C-4016-BF2C-9291B6CAA290}" destId="{2A2AFDF2-2568-44F8-842C-3BFD70D9F2B1}" srcOrd="0" destOrd="0" presId="urn:microsoft.com/office/officeart/2009/3/layout/HorizontalOrganizationChart"/>
    <dgm:cxn modelId="{64744D9F-4BB0-8040-A21E-58DF29BE3001}" type="presOf" srcId="{57E64457-75B6-40DF-86BF-80888D7FBBC5}" destId="{72A5A8A1-C34D-4CC9-B014-4EDC4C60B5CB}" srcOrd="0" destOrd="0" presId="urn:microsoft.com/office/officeart/2009/3/layout/HorizontalOrganizationChart"/>
    <dgm:cxn modelId="{1021BA62-BE11-4047-A9FA-179765780A23}" type="presOf" srcId="{7638F483-EC40-4669-A117-0C6040B4A66B}" destId="{86A07B8D-FF15-4EFF-8681-05A46BF1E797}" srcOrd="0" destOrd="0" presId="urn:microsoft.com/office/officeart/2009/3/layout/HorizontalOrganizationChart"/>
    <dgm:cxn modelId="{EC1952D6-711D-0841-8DE5-4D73730C4C6F}" type="presOf" srcId="{87585F0D-6A81-F747-99EB-D14B33EBB618}" destId="{BCDD8BD9-F9D2-4C44-AB56-5005F5FB7B08}" srcOrd="1" destOrd="0" presId="urn:microsoft.com/office/officeart/2009/3/layout/HorizontalOrganizationChart"/>
    <dgm:cxn modelId="{D13BB913-9B14-9E4F-97F5-0961950121B5}" type="presOf" srcId="{F05BBA42-D7AF-4BA0-8C3F-85B1FE28E48F}" destId="{18DB143D-9E27-4E02-AFA5-F665953CBC10}" srcOrd="0" destOrd="0" presId="urn:microsoft.com/office/officeart/2009/3/layout/HorizontalOrganizationChart"/>
    <dgm:cxn modelId="{87DF282C-4AB7-EA41-8A96-C8589E970F8E}" type="presOf" srcId="{3FA44A42-E0AE-412C-8071-9A37D30DD567}" destId="{22C8BBC7-02FA-4EF0-899A-834C1FEE39E3}" srcOrd="0" destOrd="0" presId="urn:microsoft.com/office/officeart/2009/3/layout/HorizontalOrganizationChart"/>
    <dgm:cxn modelId="{895795CA-4A48-B14A-AAA4-3A98C6955792}" type="presOf" srcId="{E2369F6E-DA59-4F6E-BD69-6CAA013A82BE}" destId="{CD82D2C2-9EF5-4CA0-9CEE-9265A38A1F4A}" srcOrd="0" destOrd="0" presId="urn:microsoft.com/office/officeart/2009/3/layout/HorizontalOrganizationChart"/>
    <dgm:cxn modelId="{CE03CA8A-4EBC-8249-A6DE-A2BFBB9DE091}"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55CDDE6-745B-1F49-8A76-FAACBB6F6857}" type="presOf" srcId="{3FA44A42-E0AE-412C-8071-9A37D30DD567}" destId="{CBD704CC-8D6F-4C39-AFA6-3825EE74A965}" srcOrd="1" destOrd="0" presId="urn:microsoft.com/office/officeart/2009/3/layout/HorizontalOrganizationChart"/>
    <dgm:cxn modelId="{63675430-1F9C-4541-B394-7866229F061A}" type="presOf" srcId="{909F6CD9-8F70-5141-8BD1-CAD7B6E1B75C}" destId="{27B3702F-8742-1640-BBEA-ADF4EA4A957C}" srcOrd="0" destOrd="0" presId="urn:microsoft.com/office/officeart/2009/3/layout/HorizontalOrganizationChart"/>
    <dgm:cxn modelId="{BD4D97C6-685F-7C43-AD2D-44A6EEEC32A3}"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135D425-A21A-5243-87BC-78E54D8EF250}" type="presParOf" srcId="{18DB143D-9E27-4E02-AFA5-F665953CBC10}" destId="{07E01157-B979-4F6B-B892-75DB2A2B8B0F}" srcOrd="0" destOrd="0" presId="urn:microsoft.com/office/officeart/2009/3/layout/HorizontalOrganizationChart"/>
    <dgm:cxn modelId="{095CA284-C07F-8146-9264-DF701B50D0EA}" type="presParOf" srcId="{07E01157-B979-4F6B-B892-75DB2A2B8B0F}" destId="{F686C23F-604E-4653-B2CB-27DBB6BED631}" srcOrd="0" destOrd="0" presId="urn:microsoft.com/office/officeart/2009/3/layout/HorizontalOrganizationChart"/>
    <dgm:cxn modelId="{7FFFF362-BDA8-534E-AA81-108E893A76FF}" type="presParOf" srcId="{F686C23F-604E-4653-B2CB-27DBB6BED631}" destId="{2A2AFDF2-2568-44F8-842C-3BFD70D9F2B1}" srcOrd="0" destOrd="0" presId="urn:microsoft.com/office/officeart/2009/3/layout/HorizontalOrganizationChart"/>
    <dgm:cxn modelId="{F9DAF17D-BFAF-CC44-9B05-DEDC144F28E7}" type="presParOf" srcId="{F686C23F-604E-4653-B2CB-27DBB6BED631}" destId="{9CD41DA5-A8A9-4189-B933-DCF665F7DF2D}" srcOrd="1" destOrd="0" presId="urn:microsoft.com/office/officeart/2009/3/layout/HorizontalOrganizationChart"/>
    <dgm:cxn modelId="{FAD51998-F4CA-5142-B3F9-1A4CC48D1D55}" type="presParOf" srcId="{07E01157-B979-4F6B-B892-75DB2A2B8B0F}" destId="{96876921-77F4-4E08-9148-E99125692808}" srcOrd="1" destOrd="0" presId="urn:microsoft.com/office/officeart/2009/3/layout/HorizontalOrganizationChart"/>
    <dgm:cxn modelId="{58310B18-FD6D-EE4D-8D43-02EDFBAE0E1F}" type="presParOf" srcId="{96876921-77F4-4E08-9148-E99125692808}" destId="{CD82D2C2-9EF5-4CA0-9CEE-9265A38A1F4A}" srcOrd="0" destOrd="0" presId="urn:microsoft.com/office/officeart/2009/3/layout/HorizontalOrganizationChart"/>
    <dgm:cxn modelId="{33FE81A6-B1B7-2747-9B48-C900942251B1}" type="presParOf" srcId="{96876921-77F4-4E08-9148-E99125692808}" destId="{9441C830-A66B-4AFB-9252-8069549D4F0A}" srcOrd="1" destOrd="0" presId="urn:microsoft.com/office/officeart/2009/3/layout/HorizontalOrganizationChart"/>
    <dgm:cxn modelId="{965BA26D-C300-7740-9A87-480E94CAEF24}" type="presParOf" srcId="{9441C830-A66B-4AFB-9252-8069549D4F0A}" destId="{FEAC7974-4462-4948-9F19-4D53C38CC88A}" srcOrd="0" destOrd="0" presId="urn:microsoft.com/office/officeart/2009/3/layout/HorizontalOrganizationChart"/>
    <dgm:cxn modelId="{8504E470-7CF4-564E-B3F1-E89F37BA17CA}" type="presParOf" srcId="{FEAC7974-4462-4948-9F19-4D53C38CC88A}" destId="{22C8BBC7-02FA-4EF0-899A-834C1FEE39E3}" srcOrd="0" destOrd="0" presId="urn:microsoft.com/office/officeart/2009/3/layout/HorizontalOrganizationChart"/>
    <dgm:cxn modelId="{8B919439-BA11-0449-A350-AAC4823CD302}" type="presParOf" srcId="{FEAC7974-4462-4948-9F19-4D53C38CC88A}" destId="{CBD704CC-8D6F-4C39-AFA6-3825EE74A965}" srcOrd="1" destOrd="0" presId="urn:microsoft.com/office/officeart/2009/3/layout/HorizontalOrganizationChart"/>
    <dgm:cxn modelId="{009AAA79-50E7-3349-BD53-D1C952F5D1C8}" type="presParOf" srcId="{9441C830-A66B-4AFB-9252-8069549D4F0A}" destId="{C4FE27A9-6818-468D-8F72-5DEAE64958BC}" srcOrd="1" destOrd="0" presId="urn:microsoft.com/office/officeart/2009/3/layout/HorizontalOrganizationChart"/>
    <dgm:cxn modelId="{09CF2E6D-846B-BD4B-8111-3042963E8AA2}" type="presParOf" srcId="{9441C830-A66B-4AFB-9252-8069549D4F0A}" destId="{B9E24DCA-DEF6-41DD-8228-40542DF88903}" srcOrd="2" destOrd="0" presId="urn:microsoft.com/office/officeart/2009/3/layout/HorizontalOrganizationChart"/>
    <dgm:cxn modelId="{20502825-0527-5C4D-AEEE-9B5D6EA59BE3}" type="presParOf" srcId="{96876921-77F4-4E08-9148-E99125692808}" destId="{72A5A8A1-C34D-4CC9-B014-4EDC4C60B5CB}" srcOrd="2" destOrd="0" presId="urn:microsoft.com/office/officeart/2009/3/layout/HorizontalOrganizationChart"/>
    <dgm:cxn modelId="{F45CFA92-4383-8842-8B67-BB4AF1772A87}" type="presParOf" srcId="{96876921-77F4-4E08-9148-E99125692808}" destId="{99464D45-2B22-432F-8F6C-3394CEC310A7}" srcOrd="3" destOrd="0" presId="urn:microsoft.com/office/officeart/2009/3/layout/HorizontalOrganizationChart"/>
    <dgm:cxn modelId="{7AA7B627-6E9F-744B-83A6-3603056565E2}" type="presParOf" srcId="{99464D45-2B22-432F-8F6C-3394CEC310A7}" destId="{7EEFA05D-0146-474D-BB41-35A44BBAC0EB}" srcOrd="0" destOrd="0" presId="urn:microsoft.com/office/officeart/2009/3/layout/HorizontalOrganizationChart"/>
    <dgm:cxn modelId="{4F640461-4F0F-D346-BE79-0CC82CE657DD}" type="presParOf" srcId="{7EEFA05D-0146-474D-BB41-35A44BBAC0EB}" destId="{86A07B8D-FF15-4EFF-8681-05A46BF1E797}" srcOrd="0" destOrd="0" presId="urn:microsoft.com/office/officeart/2009/3/layout/HorizontalOrganizationChart"/>
    <dgm:cxn modelId="{41EF0669-BC96-9349-99FE-41B2BC22FB04}" type="presParOf" srcId="{7EEFA05D-0146-474D-BB41-35A44BBAC0EB}" destId="{A4529214-DB2D-4B21-8831-F60F2A376559}" srcOrd="1" destOrd="0" presId="urn:microsoft.com/office/officeart/2009/3/layout/HorizontalOrganizationChart"/>
    <dgm:cxn modelId="{19C81F6D-7B10-3547-8D94-EF8BAAC6E587}" type="presParOf" srcId="{99464D45-2B22-432F-8F6C-3394CEC310A7}" destId="{4C9D6515-EA4F-4DBF-A8FE-0711C70136B1}" srcOrd="1" destOrd="0" presId="urn:microsoft.com/office/officeart/2009/3/layout/HorizontalOrganizationChart"/>
    <dgm:cxn modelId="{6E990D08-BB88-C64B-9C7F-E2714FA5CD48}" type="presParOf" srcId="{99464D45-2B22-432F-8F6C-3394CEC310A7}" destId="{686779DB-34D3-4F60-84B6-A35826FF3C2A}" srcOrd="2" destOrd="0" presId="urn:microsoft.com/office/officeart/2009/3/layout/HorizontalOrganizationChart"/>
    <dgm:cxn modelId="{DFDFA5F9-60DC-954F-9CC0-0C5F2380275D}" type="presParOf" srcId="{96876921-77F4-4E08-9148-E99125692808}" destId="{B94BF64B-9716-424E-A851-42E8E7B2B9A7}" srcOrd="4" destOrd="0" presId="urn:microsoft.com/office/officeart/2009/3/layout/HorizontalOrganizationChart"/>
    <dgm:cxn modelId="{BB3093E7-9DA3-1143-AD54-C47AC2AFCB13}" type="presParOf" srcId="{96876921-77F4-4E08-9148-E99125692808}" destId="{31E814C1-FFDD-BA48-BF9D-F3C8FF892503}" srcOrd="5" destOrd="0" presId="urn:microsoft.com/office/officeart/2009/3/layout/HorizontalOrganizationChart"/>
    <dgm:cxn modelId="{CE2AA10D-4811-7B43-9FA3-F6AF4EC46AF3}" type="presParOf" srcId="{31E814C1-FFDD-BA48-BF9D-F3C8FF892503}" destId="{1780440E-D92A-B040-A710-F8D875101E05}" srcOrd="0" destOrd="0" presId="urn:microsoft.com/office/officeart/2009/3/layout/HorizontalOrganizationChart"/>
    <dgm:cxn modelId="{46CC1734-7171-414B-905D-79CF6F900BAC}" type="presParOf" srcId="{1780440E-D92A-B040-A710-F8D875101E05}" destId="{A73C4A40-2D47-BF42-9EF8-B3BEE9451F45}" srcOrd="0" destOrd="0" presId="urn:microsoft.com/office/officeart/2009/3/layout/HorizontalOrganizationChart"/>
    <dgm:cxn modelId="{DCE7B611-9EEA-0041-9279-D2598FC86C79}" type="presParOf" srcId="{1780440E-D92A-B040-A710-F8D875101E05}" destId="{BCDD8BD9-F9D2-4C44-AB56-5005F5FB7B08}" srcOrd="1" destOrd="0" presId="urn:microsoft.com/office/officeart/2009/3/layout/HorizontalOrganizationChart"/>
    <dgm:cxn modelId="{67C49106-9C66-5243-8CC2-261E9D38A931}" type="presParOf" srcId="{31E814C1-FFDD-BA48-BF9D-F3C8FF892503}" destId="{B22D4294-1D49-E046-9CF9-7B480D0762E6}" srcOrd="1" destOrd="0" presId="urn:microsoft.com/office/officeart/2009/3/layout/HorizontalOrganizationChart"/>
    <dgm:cxn modelId="{84B2382C-A906-B143-9B9B-7DA3CC01384C}" type="presParOf" srcId="{31E814C1-FFDD-BA48-BF9D-F3C8FF892503}" destId="{E1D0C206-488D-6348-BEA7-1FE8B1679EF7}" srcOrd="2" destOrd="0" presId="urn:microsoft.com/office/officeart/2009/3/layout/HorizontalOrganizationChart"/>
    <dgm:cxn modelId="{FF9C984B-0C54-8B4C-A405-1CC0DA5C10B2}" type="presParOf" srcId="{96876921-77F4-4E08-9148-E99125692808}" destId="{27B3702F-8742-1640-BBEA-ADF4EA4A957C}" srcOrd="6" destOrd="0" presId="urn:microsoft.com/office/officeart/2009/3/layout/HorizontalOrganizationChart"/>
    <dgm:cxn modelId="{1673DDD7-A905-F843-93A6-D344CAB66741}" type="presParOf" srcId="{96876921-77F4-4E08-9148-E99125692808}" destId="{640D63C4-8EE8-F74C-85E0-CD902B66BCD5}" srcOrd="7" destOrd="0" presId="urn:microsoft.com/office/officeart/2009/3/layout/HorizontalOrganizationChart"/>
    <dgm:cxn modelId="{26BC6267-4CD7-1644-A1FD-BC827FD1385C}" type="presParOf" srcId="{640D63C4-8EE8-F74C-85E0-CD902B66BCD5}" destId="{41B17C03-F767-FA40-94FD-171889AE409D}" srcOrd="0" destOrd="0" presId="urn:microsoft.com/office/officeart/2009/3/layout/HorizontalOrganizationChart"/>
    <dgm:cxn modelId="{54995BCC-24AB-E847-AA4B-E1C530346AFA}" type="presParOf" srcId="{41B17C03-F767-FA40-94FD-171889AE409D}" destId="{006A5A56-4BD3-9143-A7C8-AC1AEEB1B9B5}" srcOrd="0" destOrd="0" presId="urn:microsoft.com/office/officeart/2009/3/layout/HorizontalOrganizationChart"/>
    <dgm:cxn modelId="{C0CD6FAE-C14B-3143-BDEB-85BC8172D370}" type="presParOf" srcId="{41B17C03-F767-FA40-94FD-171889AE409D}" destId="{3F7B4CB7-5EF8-4547-8341-EF4315A9F589}" srcOrd="1" destOrd="0" presId="urn:microsoft.com/office/officeart/2009/3/layout/HorizontalOrganizationChart"/>
    <dgm:cxn modelId="{BB8CE43F-E17B-1741-A1C9-3DD94F2D58DB}" type="presParOf" srcId="{640D63C4-8EE8-F74C-85E0-CD902B66BCD5}" destId="{3BD0AB8D-A355-3246-A791-946987514EC5}" srcOrd="1" destOrd="0" presId="urn:microsoft.com/office/officeart/2009/3/layout/HorizontalOrganizationChart"/>
    <dgm:cxn modelId="{8E612455-E72E-A64D-B02F-0C16AAD1E12D}" type="presParOf" srcId="{640D63C4-8EE8-F74C-85E0-CD902B66BCD5}" destId="{CC768E7E-F118-BC41-9105-F7C4CA027074}" srcOrd="2" destOrd="0" presId="urn:microsoft.com/office/officeart/2009/3/layout/HorizontalOrganizationChart"/>
    <dgm:cxn modelId="{397DA108-C44E-C64B-820A-9465EE817CB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25B2B304-7223-41EC-BC01-C09B410E55E6}" type="doc">
      <dgm:prSet loTypeId="urn:microsoft.com/office/officeart/2005/8/layout/hProcess4#1" loCatId="process" qsTypeId="urn:microsoft.com/office/officeart/2005/8/quickstyle/simple1#39" qsCatId="simple" csTypeId="urn:microsoft.com/office/officeart/2005/8/colors/accent2_2#33" csCatId="accent2" phldr="1"/>
      <dgm:spPr/>
      <dgm:t>
        <a:bodyPr/>
        <a:lstStyle/>
        <a:p>
          <a:endParaRPr lang="zh-CN" altLang="en-US"/>
        </a:p>
      </dgm:t>
    </dgm:pt>
    <dgm:pt modelId="{256BDCC0-71D1-4747-BC31-6535EDE2616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准备阶段</a:t>
          </a:r>
          <a:endParaRPr lang="zh-CN" altLang="en-US" sz="2000" dirty="0">
            <a:latin typeface="手札体-简粗体" panose="03000700000000000000" pitchFamily="66" charset="-122"/>
            <a:ea typeface="手札体-简粗体" panose="03000700000000000000" pitchFamily="66" charset="-122"/>
          </a:endParaRPr>
        </a:p>
      </dgm:t>
    </dgm:pt>
    <dgm:pt modelId="{6A82ED61-569C-49BC-A868-6B7A8758B06C}" type="parTrans" cxnId="{C5ED1429-B6C0-45E4-8262-ADDDD092B9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CD04FB1-988A-4A3E-B34B-C5507D910DB0}" type="sibTrans" cxnId="{C5ED1429-B6C0-45E4-8262-ADDDD092B9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51F57F4-FCAA-4DD2-86D1-8BC52C4077B4}">
      <dgm:prSet phldrT="[文本]" custT="1"/>
      <dgm:spPr/>
      <dgm:t>
        <a:bodyPr/>
        <a:lstStyle/>
        <a:p>
          <a:pPr>
            <a:lnSpc>
              <a:spcPts val="2000"/>
            </a:lnSpc>
            <a:spcAft>
              <a:spcPts val="0"/>
            </a:spcAft>
          </a:pPr>
          <a:r>
            <a:rPr lang="zh-CN" altLang="en-US" sz="1800" dirty="0" smtClean="0">
              <a:latin typeface="手札体-简粗体" panose="03000700000000000000" pitchFamily="66" charset="-122"/>
              <a:ea typeface="手札体-简粗体" panose="03000700000000000000" pitchFamily="66" charset="-122"/>
            </a:rPr>
            <a:t>组成工作分析小组</a:t>
          </a:r>
          <a:endParaRPr lang="zh-CN" altLang="en-US" sz="1800" dirty="0">
            <a:latin typeface="手札体-简粗体" panose="03000700000000000000" pitchFamily="66" charset="-122"/>
            <a:ea typeface="手札体-简粗体" panose="03000700000000000000" pitchFamily="66" charset="-122"/>
          </a:endParaRPr>
        </a:p>
      </dgm:t>
    </dgm:pt>
    <dgm:pt modelId="{003EE45F-04C3-42A4-A69B-5D6EED6EF1A7}" type="parTrans" cxnId="{0E686949-93D4-41CE-8AAC-73499669772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1FAF763-208D-4004-A6A8-763DF990D2DD}" type="sibTrans" cxnId="{0E686949-93D4-41CE-8AAC-73499669772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C49857D-121D-4E34-8167-DE9596196932}">
      <dgm:prSet phldrT="[文本]" custT="1"/>
      <dgm:spPr/>
      <dgm:t>
        <a:bodyPr/>
        <a:lstStyle/>
        <a:p>
          <a:pPr>
            <a:lnSpc>
              <a:spcPts val="2000"/>
            </a:lnSpc>
            <a:spcAft>
              <a:spcPts val="0"/>
            </a:spcAft>
          </a:pPr>
          <a:r>
            <a:rPr lang="zh-CN" altLang="en-US" sz="1800" dirty="0" smtClean="0">
              <a:latin typeface="手札体-简粗体" panose="03000700000000000000" pitchFamily="66" charset="-122"/>
              <a:ea typeface="手札体-简粗体" panose="03000700000000000000" pitchFamily="66" charset="-122"/>
            </a:rPr>
            <a:t>做好宣传动员工作；确定样本；工作分解</a:t>
          </a:r>
          <a:endParaRPr lang="zh-CN" altLang="en-US" sz="1800" dirty="0">
            <a:latin typeface="手札体-简粗体" panose="03000700000000000000" pitchFamily="66" charset="-122"/>
            <a:ea typeface="手札体-简粗体" panose="03000700000000000000" pitchFamily="66" charset="-122"/>
          </a:endParaRPr>
        </a:p>
      </dgm:t>
    </dgm:pt>
    <dgm:pt modelId="{2DF651A1-C1D1-4BDC-93C4-7EAC07042967}" type="parTrans" cxnId="{36FAE7E1-3898-45C7-BA39-8CC4EE6E43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4C15F7A-1B62-463F-9699-3D748FC077FC}" type="sibTrans" cxnId="{36FAE7E1-3898-45C7-BA39-8CC4EE6E43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F7C4E61-341F-47E3-ADE7-33C208D63AA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调查阶段</a:t>
          </a:r>
          <a:endParaRPr lang="zh-CN" altLang="en-US" sz="2000" dirty="0">
            <a:latin typeface="手札体-简粗体" panose="03000700000000000000" pitchFamily="66" charset="-122"/>
            <a:ea typeface="手札体-简粗体" panose="03000700000000000000" pitchFamily="66" charset="-122"/>
          </a:endParaRPr>
        </a:p>
      </dgm:t>
    </dgm:pt>
    <dgm:pt modelId="{D06F2752-2EF9-4A54-B26A-1ECD28F7D28A}" type="parTrans" cxnId="{58061539-AA08-4D23-B5DD-15D7F2557E9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39C187B-1EC3-4674-BEA9-6CD40141118C}" type="sibTrans" cxnId="{58061539-AA08-4D23-B5DD-15D7F2557E9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F221229-F07C-4294-B54A-2C26A33A4414}">
      <dgm:prSet phldrT="[文本]" custT="1"/>
      <dgm:spPr/>
      <dgm:t>
        <a:bodyPr/>
        <a:lstStyle/>
        <a:p>
          <a:pPr>
            <a:lnSpc>
              <a:spcPts val="2000"/>
            </a:lnSpc>
            <a:spcAft>
              <a:spcPts val="0"/>
            </a:spcAft>
          </a:pPr>
          <a:r>
            <a:rPr lang="zh-CN" altLang="en-US" sz="1800" dirty="0" smtClean="0">
              <a:latin typeface="手札体-简粗体" panose="03000700000000000000" pitchFamily="66" charset="-122"/>
              <a:ea typeface="手札体-简粗体" panose="03000700000000000000" pitchFamily="66" charset="-122"/>
            </a:rPr>
            <a:t>面谈法、问卷法、观察法、参与法、实验法</a:t>
          </a:r>
          <a:endParaRPr lang="zh-CN" altLang="en-US" sz="1800" dirty="0">
            <a:solidFill>
              <a:srgbClr val="FF0000"/>
            </a:solidFill>
            <a:latin typeface="手札体-简粗体" panose="03000700000000000000" pitchFamily="66" charset="-122"/>
            <a:ea typeface="手札体-简粗体" panose="03000700000000000000" pitchFamily="66" charset="-122"/>
          </a:endParaRPr>
        </a:p>
      </dgm:t>
    </dgm:pt>
    <dgm:pt modelId="{A768B0D7-D020-414D-9CF5-A8DA99E3F454}" type="parTrans" cxnId="{01C9C5F3-E629-4A5B-8944-D91ED5AFA1F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DAE8984-886D-463F-9B5B-10D8F6F65E6A}" type="sibTrans" cxnId="{01C9C5F3-E629-4A5B-8944-D91ED5AFA1F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2FB594F-C888-41A0-ABD6-9E81F9DFBE8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分析阶段</a:t>
          </a:r>
          <a:endParaRPr lang="zh-CN" altLang="en-US" sz="2000" dirty="0">
            <a:latin typeface="手札体-简粗体" panose="03000700000000000000" pitchFamily="66" charset="-122"/>
            <a:ea typeface="手札体-简粗体" panose="03000700000000000000" pitchFamily="66" charset="-122"/>
          </a:endParaRPr>
        </a:p>
      </dgm:t>
    </dgm:pt>
    <dgm:pt modelId="{43DDD64D-0360-4C1E-85FA-77C1378EF296}" type="parTrans" cxnId="{7806A44E-CC63-4C45-A052-18A61A553B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D31C98-1128-4E03-BA7B-94D3D966DEF9}" type="sibTrans" cxnId="{7806A44E-CC63-4C45-A052-18A61A553BC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491AEB-2D82-4FFE-BD92-3E4B1EB7D1A0}">
      <dgm:prSet phldrT="[文本]" custT="1"/>
      <dgm:spPr/>
      <dgm:t>
        <a:bodyPr/>
        <a:lstStyle/>
        <a:p>
          <a:pPr>
            <a:lnSpc>
              <a:spcPts val="2000"/>
            </a:lnSpc>
            <a:spcAft>
              <a:spcPts val="0"/>
            </a:spcAft>
          </a:pPr>
          <a:r>
            <a:rPr lang="zh-CN" altLang="en-US" sz="1800" dirty="0" smtClean="0">
              <a:latin typeface="手札体-简粗体" panose="03000700000000000000" pitchFamily="66" charset="-122"/>
              <a:ea typeface="手札体-简粗体" panose="03000700000000000000" pitchFamily="66" charset="-122"/>
            </a:rPr>
            <a:t>编制</a:t>
          </a:r>
          <a:r>
            <a:rPr lang="zh-CN" altLang="en-US" sz="1800" b="1" dirty="0" smtClean="0">
              <a:solidFill>
                <a:srgbClr val="FF0000"/>
              </a:solidFill>
              <a:latin typeface="手札体-简粗体" panose="03000700000000000000" pitchFamily="66" charset="-122"/>
              <a:ea typeface="手札体-简粗体" panose="03000700000000000000" pitchFamily="66" charset="-122"/>
            </a:rPr>
            <a:t>工作说明书</a:t>
          </a:r>
          <a:r>
            <a:rPr lang="zh-CN" altLang="en-US" sz="1800" dirty="0" smtClean="0">
              <a:latin typeface="手札体-简粗体" panose="03000700000000000000" pitchFamily="66" charset="-122"/>
              <a:ea typeface="手札体-简粗体" panose="03000700000000000000" pitchFamily="66" charset="-122"/>
            </a:rPr>
            <a:t>和</a:t>
          </a:r>
          <a:r>
            <a:rPr lang="zh-CN" altLang="en-US" sz="1800" b="1" dirty="0" smtClean="0">
              <a:solidFill>
                <a:srgbClr val="FF0000"/>
              </a:solidFill>
              <a:latin typeface="手札体-简粗体" panose="03000700000000000000" pitchFamily="66" charset="-122"/>
              <a:ea typeface="手札体-简粗体" panose="03000700000000000000" pitchFamily="66" charset="-122"/>
            </a:rPr>
            <a:t>工作规范</a:t>
          </a:r>
          <a:endParaRPr lang="zh-CN" altLang="en-US" sz="1800" b="1" dirty="0">
            <a:solidFill>
              <a:srgbClr val="FF0000"/>
            </a:solidFill>
            <a:latin typeface="手札体-简粗体" panose="03000700000000000000" pitchFamily="66" charset="-122"/>
            <a:ea typeface="手札体-简粗体" panose="03000700000000000000" pitchFamily="66" charset="-122"/>
          </a:endParaRPr>
        </a:p>
      </dgm:t>
    </dgm:pt>
    <dgm:pt modelId="{604B8C33-3516-4644-A84A-53AE0D3872B7}" type="parTrans" cxnId="{55C38EFB-CFAE-40D6-9B10-5C1A6FAAF9E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90CD3FA-8505-46E5-85D8-AAFBBBE61A70}" type="sibTrans" cxnId="{55C38EFB-CFAE-40D6-9B10-5C1A6FAAF9E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6002D3F-A19D-4392-AEB0-8D2B37F63131}">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完成阶段</a:t>
          </a:r>
          <a:endParaRPr lang="zh-CN" altLang="en-US" sz="2000" dirty="0">
            <a:latin typeface="手札体-简粗体" panose="03000700000000000000" pitchFamily="66" charset="-122"/>
            <a:ea typeface="手札体-简粗体" panose="03000700000000000000" pitchFamily="66" charset="-122"/>
          </a:endParaRPr>
        </a:p>
      </dgm:t>
    </dgm:pt>
    <dgm:pt modelId="{A5D93519-BC1F-42E7-934A-968DC23027D3}" type="parTrans" cxnId="{ED7E4851-FF07-4B76-8810-89DBB95496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15EFABB-C5CF-486C-8D5D-BA28EE44EDA9}" type="sibTrans" cxnId="{ED7E4851-FF07-4B76-8810-89DBB95496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0C4B431-9847-4E69-8759-42C3A05E7351}">
      <dgm:prSet phldrT="[文本]" custT="1"/>
      <dgm:spPr/>
      <dgm:t>
        <a:bodyPr/>
        <a:lstStyle/>
        <a:p>
          <a:pPr>
            <a:lnSpc>
              <a:spcPts val="2000"/>
            </a:lnSpc>
            <a:spcAft>
              <a:spcPts val="0"/>
            </a:spcAft>
          </a:pPr>
          <a:r>
            <a:rPr lang="zh-CN" altLang="en-US" sz="1800" smtClean="0">
              <a:latin typeface="手札体-简粗体" panose="03000700000000000000" pitchFamily="66" charset="-122"/>
              <a:ea typeface="手札体-简粗体" panose="03000700000000000000" pitchFamily="66" charset="-122"/>
            </a:rPr>
            <a:t>对有关</a:t>
          </a:r>
          <a:r>
            <a:rPr lang="zh-CN" altLang="en-US" sz="1800" smtClean="0">
              <a:solidFill>
                <a:srgbClr val="FF0000"/>
              </a:solidFill>
              <a:latin typeface="手札体-简粗体" panose="03000700000000000000" pitchFamily="66" charset="-122"/>
              <a:ea typeface="手札体-简粗体" panose="03000700000000000000" pitchFamily="66" charset="-122"/>
            </a:rPr>
            <a:t>工作特征</a:t>
          </a:r>
          <a:r>
            <a:rPr lang="zh-CN" altLang="en-US" sz="1800" smtClean="0">
              <a:latin typeface="手札体-简粗体" panose="03000700000000000000" pitchFamily="66" charset="-122"/>
              <a:ea typeface="手札体-简粗体" panose="03000700000000000000" pitchFamily="66" charset="-122"/>
            </a:rPr>
            <a:t>和</a:t>
          </a:r>
          <a:r>
            <a:rPr lang="zh-CN" altLang="en-US" sz="1800" smtClean="0">
              <a:solidFill>
                <a:srgbClr val="FF0000"/>
              </a:solidFill>
              <a:latin typeface="手札体-简粗体" panose="03000700000000000000" pitchFamily="66" charset="-122"/>
              <a:ea typeface="手札体-简粗体" panose="03000700000000000000" pitchFamily="66" charset="-122"/>
            </a:rPr>
            <a:t>工作人员特征</a:t>
          </a:r>
          <a:r>
            <a:rPr lang="zh-CN" altLang="en-US" sz="1800" smtClean="0">
              <a:latin typeface="手札体-简粗体" panose="03000700000000000000" pitchFamily="66" charset="-122"/>
              <a:ea typeface="手札体-简粗体" panose="03000700000000000000" pitchFamily="66" charset="-122"/>
            </a:rPr>
            <a:t>的调查结果进行分析</a:t>
          </a:r>
          <a:endParaRPr lang="zh-CN" altLang="en-US" sz="1800" dirty="0">
            <a:latin typeface="手札体-简粗体" panose="03000700000000000000" pitchFamily="66" charset="-122"/>
            <a:ea typeface="手札体-简粗体" panose="03000700000000000000" pitchFamily="66" charset="-122"/>
          </a:endParaRPr>
        </a:p>
      </dgm:t>
    </dgm:pt>
    <dgm:pt modelId="{585BE7D4-93B5-4188-B125-41053EED51F4}" type="parTrans" cxnId="{66E88345-529E-40E9-AEE4-7CF6F38CCCB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A7D4520-D65A-4C0B-86A5-70DED54ECD70}" type="sibTrans" cxnId="{66E88345-529E-40E9-AEE4-7CF6F38CCCB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8A96B8E-E1F1-42BB-8B87-7A6BEB4283DD}" type="pres">
      <dgm:prSet presAssocID="{25B2B304-7223-41EC-BC01-C09B410E55E6}" presName="Name0" presStyleCnt="0">
        <dgm:presLayoutVars>
          <dgm:dir/>
          <dgm:animLvl val="lvl"/>
          <dgm:resizeHandles val="exact"/>
        </dgm:presLayoutVars>
      </dgm:prSet>
      <dgm:spPr/>
      <dgm:t>
        <a:bodyPr/>
        <a:lstStyle/>
        <a:p>
          <a:endParaRPr lang="zh-CN" altLang="en-US"/>
        </a:p>
      </dgm:t>
    </dgm:pt>
    <dgm:pt modelId="{FB867AEA-00E0-4919-91E8-AD7C2CC8A69C}" type="pres">
      <dgm:prSet presAssocID="{25B2B304-7223-41EC-BC01-C09B410E55E6}" presName="tSp" presStyleCnt="0"/>
      <dgm:spPr/>
      <dgm:t>
        <a:bodyPr/>
        <a:lstStyle/>
        <a:p>
          <a:endParaRPr lang="zh-CN" altLang="en-US"/>
        </a:p>
      </dgm:t>
    </dgm:pt>
    <dgm:pt modelId="{6A6582F4-2722-426D-84D4-B636B83D4000}" type="pres">
      <dgm:prSet presAssocID="{25B2B304-7223-41EC-BC01-C09B410E55E6}" presName="bSp" presStyleCnt="0"/>
      <dgm:spPr/>
      <dgm:t>
        <a:bodyPr/>
        <a:lstStyle/>
        <a:p>
          <a:endParaRPr lang="zh-CN" altLang="en-US"/>
        </a:p>
      </dgm:t>
    </dgm:pt>
    <dgm:pt modelId="{33B1F1DD-C81C-4FF5-B094-8364CBC241D3}" type="pres">
      <dgm:prSet presAssocID="{25B2B304-7223-41EC-BC01-C09B410E55E6}" presName="process" presStyleCnt="0"/>
      <dgm:spPr/>
      <dgm:t>
        <a:bodyPr/>
        <a:lstStyle/>
        <a:p>
          <a:endParaRPr lang="zh-CN" altLang="en-US"/>
        </a:p>
      </dgm:t>
    </dgm:pt>
    <dgm:pt modelId="{024AAD58-B72D-4A86-83A5-340B11E014B0}" type="pres">
      <dgm:prSet presAssocID="{256BDCC0-71D1-4747-BC31-6535EDE26165}" presName="composite1" presStyleCnt="0"/>
      <dgm:spPr/>
      <dgm:t>
        <a:bodyPr/>
        <a:lstStyle/>
        <a:p>
          <a:endParaRPr lang="zh-CN" altLang="en-US"/>
        </a:p>
      </dgm:t>
    </dgm:pt>
    <dgm:pt modelId="{71B8C6FE-2BDF-41A4-82EB-71EFFE0F9AFF}" type="pres">
      <dgm:prSet presAssocID="{256BDCC0-71D1-4747-BC31-6535EDE26165}" presName="dummyNode1" presStyleLbl="node1" presStyleIdx="0" presStyleCnt="4"/>
      <dgm:spPr/>
      <dgm:t>
        <a:bodyPr/>
        <a:lstStyle/>
        <a:p>
          <a:endParaRPr lang="zh-CN" altLang="en-US"/>
        </a:p>
      </dgm:t>
    </dgm:pt>
    <dgm:pt modelId="{00CBE85A-ACB6-4E2A-87DA-F23C37DC81F8}" type="pres">
      <dgm:prSet presAssocID="{256BDCC0-71D1-4747-BC31-6535EDE26165}" presName="childNode1" presStyleLbl="bgAcc1" presStyleIdx="0" presStyleCnt="4" custScaleX="120546" custScaleY="159609" custLinFactNeighborX="-8273" custLinFactNeighborY="-36093">
        <dgm:presLayoutVars>
          <dgm:bulletEnabled val="1"/>
        </dgm:presLayoutVars>
      </dgm:prSet>
      <dgm:spPr/>
      <dgm:t>
        <a:bodyPr/>
        <a:lstStyle/>
        <a:p>
          <a:endParaRPr lang="zh-CN" altLang="en-US"/>
        </a:p>
      </dgm:t>
    </dgm:pt>
    <dgm:pt modelId="{6CAB2B4C-E674-4240-B5CC-BC4B4986B0E2}" type="pres">
      <dgm:prSet presAssocID="{256BDCC0-71D1-4747-BC31-6535EDE26165}" presName="childNode1tx" presStyleLbl="bgAcc1" presStyleIdx="0" presStyleCnt="4">
        <dgm:presLayoutVars>
          <dgm:bulletEnabled val="1"/>
        </dgm:presLayoutVars>
      </dgm:prSet>
      <dgm:spPr/>
      <dgm:t>
        <a:bodyPr/>
        <a:lstStyle/>
        <a:p>
          <a:endParaRPr lang="zh-CN" altLang="en-US"/>
        </a:p>
      </dgm:t>
    </dgm:pt>
    <dgm:pt modelId="{5CDC851D-3AAF-49DD-A1E8-1446AD7000F5}" type="pres">
      <dgm:prSet presAssocID="{256BDCC0-71D1-4747-BC31-6535EDE26165}" presName="parentNode1" presStyleLbl="node1" presStyleIdx="0" presStyleCnt="4" custLinFactNeighborX="1241" custLinFactNeighborY="25496">
        <dgm:presLayoutVars>
          <dgm:chMax val="1"/>
          <dgm:bulletEnabled val="1"/>
        </dgm:presLayoutVars>
      </dgm:prSet>
      <dgm:spPr/>
      <dgm:t>
        <a:bodyPr/>
        <a:lstStyle/>
        <a:p>
          <a:endParaRPr lang="zh-CN" altLang="en-US"/>
        </a:p>
      </dgm:t>
    </dgm:pt>
    <dgm:pt modelId="{91499195-2CCA-4E2B-9D22-F9A8C1B00863}" type="pres">
      <dgm:prSet presAssocID="{256BDCC0-71D1-4747-BC31-6535EDE26165}" presName="connSite1" presStyleCnt="0"/>
      <dgm:spPr/>
      <dgm:t>
        <a:bodyPr/>
        <a:lstStyle/>
        <a:p>
          <a:endParaRPr lang="zh-CN" altLang="en-US"/>
        </a:p>
      </dgm:t>
    </dgm:pt>
    <dgm:pt modelId="{7BE676CF-1468-4A0C-B7CD-E5D26F3D3725}" type="pres">
      <dgm:prSet presAssocID="{0CD04FB1-988A-4A3E-B34B-C5507D910DB0}" presName="Name9" presStyleLbl="sibTrans2D1" presStyleIdx="0" presStyleCnt="3" custLinFactNeighborX="-965" custLinFactNeighborY="4359"/>
      <dgm:spPr/>
      <dgm:t>
        <a:bodyPr/>
        <a:lstStyle/>
        <a:p>
          <a:endParaRPr lang="zh-CN" altLang="en-US"/>
        </a:p>
      </dgm:t>
    </dgm:pt>
    <dgm:pt modelId="{E822F28E-B000-44D5-A045-E0E4D3EDF868}" type="pres">
      <dgm:prSet presAssocID="{7F7C4E61-341F-47E3-ADE7-33C208D63AAE}" presName="composite2" presStyleCnt="0"/>
      <dgm:spPr/>
      <dgm:t>
        <a:bodyPr/>
        <a:lstStyle/>
        <a:p>
          <a:endParaRPr lang="zh-CN" altLang="en-US"/>
        </a:p>
      </dgm:t>
    </dgm:pt>
    <dgm:pt modelId="{AE695E1A-2887-4F32-BB50-C36B00E928E4}" type="pres">
      <dgm:prSet presAssocID="{7F7C4E61-341F-47E3-ADE7-33C208D63AAE}" presName="dummyNode2" presStyleLbl="node1" presStyleIdx="0" presStyleCnt="4"/>
      <dgm:spPr/>
      <dgm:t>
        <a:bodyPr/>
        <a:lstStyle/>
        <a:p>
          <a:endParaRPr lang="zh-CN" altLang="en-US"/>
        </a:p>
      </dgm:t>
    </dgm:pt>
    <dgm:pt modelId="{D9569AA9-FD4D-4542-8F9B-5545E6164341}" type="pres">
      <dgm:prSet presAssocID="{7F7C4E61-341F-47E3-ADE7-33C208D63AAE}" presName="childNode2" presStyleLbl="bgAcc1" presStyleIdx="1" presStyleCnt="4" custScaleY="116249" custLinFactNeighborX="2345" custLinFactNeighborY="7874">
        <dgm:presLayoutVars>
          <dgm:bulletEnabled val="1"/>
        </dgm:presLayoutVars>
      </dgm:prSet>
      <dgm:spPr/>
      <dgm:t>
        <a:bodyPr/>
        <a:lstStyle/>
        <a:p>
          <a:endParaRPr lang="zh-CN" altLang="en-US"/>
        </a:p>
      </dgm:t>
    </dgm:pt>
    <dgm:pt modelId="{9662C376-05A3-4E51-99A9-E5069268E033}" type="pres">
      <dgm:prSet presAssocID="{7F7C4E61-341F-47E3-ADE7-33C208D63AAE}" presName="childNode2tx" presStyleLbl="bgAcc1" presStyleIdx="1" presStyleCnt="4">
        <dgm:presLayoutVars>
          <dgm:bulletEnabled val="1"/>
        </dgm:presLayoutVars>
      </dgm:prSet>
      <dgm:spPr/>
      <dgm:t>
        <a:bodyPr/>
        <a:lstStyle/>
        <a:p>
          <a:endParaRPr lang="zh-CN" altLang="en-US"/>
        </a:p>
      </dgm:t>
    </dgm:pt>
    <dgm:pt modelId="{7594B47B-62BD-4008-A10D-824E0082D172}" type="pres">
      <dgm:prSet presAssocID="{7F7C4E61-341F-47E3-ADE7-33C208D63AAE}" presName="parentNode2" presStyleLbl="node1" presStyleIdx="1" presStyleCnt="4">
        <dgm:presLayoutVars>
          <dgm:chMax val="0"/>
          <dgm:bulletEnabled val="1"/>
        </dgm:presLayoutVars>
      </dgm:prSet>
      <dgm:spPr/>
      <dgm:t>
        <a:bodyPr/>
        <a:lstStyle/>
        <a:p>
          <a:endParaRPr lang="zh-CN" altLang="en-US"/>
        </a:p>
      </dgm:t>
    </dgm:pt>
    <dgm:pt modelId="{D196148B-6385-48D3-92D7-B9E592CDE59C}" type="pres">
      <dgm:prSet presAssocID="{7F7C4E61-341F-47E3-ADE7-33C208D63AAE}" presName="connSite2" presStyleCnt="0"/>
      <dgm:spPr/>
      <dgm:t>
        <a:bodyPr/>
        <a:lstStyle/>
        <a:p>
          <a:endParaRPr lang="zh-CN" altLang="en-US"/>
        </a:p>
      </dgm:t>
    </dgm:pt>
    <dgm:pt modelId="{7ACC371E-93A8-4CB7-A0A5-6CB9AE0127DA}" type="pres">
      <dgm:prSet presAssocID="{639C187B-1EC3-4674-BEA9-6CD40141118C}" presName="Name18" presStyleLbl="sibTrans2D1" presStyleIdx="1" presStyleCnt="3"/>
      <dgm:spPr/>
      <dgm:t>
        <a:bodyPr/>
        <a:lstStyle/>
        <a:p>
          <a:endParaRPr lang="zh-CN" altLang="en-US"/>
        </a:p>
      </dgm:t>
    </dgm:pt>
    <dgm:pt modelId="{985F9F4E-CD7D-4D4A-BFA8-112C64E1C681}" type="pres">
      <dgm:prSet presAssocID="{52FB594F-C888-41A0-ABD6-9E81F9DFBE8E}" presName="composite1" presStyleCnt="0"/>
      <dgm:spPr/>
      <dgm:t>
        <a:bodyPr/>
        <a:lstStyle/>
        <a:p>
          <a:endParaRPr lang="zh-CN" altLang="en-US"/>
        </a:p>
      </dgm:t>
    </dgm:pt>
    <dgm:pt modelId="{C69F491C-C261-4015-BB0A-D7817522E49B}" type="pres">
      <dgm:prSet presAssocID="{52FB594F-C888-41A0-ABD6-9E81F9DFBE8E}" presName="dummyNode1" presStyleLbl="node1" presStyleIdx="1" presStyleCnt="4"/>
      <dgm:spPr/>
      <dgm:t>
        <a:bodyPr/>
        <a:lstStyle/>
        <a:p>
          <a:endParaRPr lang="zh-CN" altLang="en-US"/>
        </a:p>
      </dgm:t>
    </dgm:pt>
    <dgm:pt modelId="{23D87500-D865-4661-BB74-0E8EA4CE559E}" type="pres">
      <dgm:prSet presAssocID="{52FB594F-C888-41A0-ABD6-9E81F9DFBE8E}" presName="childNode1" presStyleLbl="bgAcc1" presStyleIdx="2" presStyleCnt="4">
        <dgm:presLayoutVars>
          <dgm:bulletEnabled val="1"/>
        </dgm:presLayoutVars>
      </dgm:prSet>
      <dgm:spPr/>
      <dgm:t>
        <a:bodyPr/>
        <a:lstStyle/>
        <a:p>
          <a:endParaRPr lang="zh-CN" altLang="en-US"/>
        </a:p>
      </dgm:t>
    </dgm:pt>
    <dgm:pt modelId="{0FE466FD-6CE6-4270-9A3A-E9C97C6EFC1A}" type="pres">
      <dgm:prSet presAssocID="{52FB594F-C888-41A0-ABD6-9E81F9DFBE8E}" presName="childNode1tx" presStyleLbl="bgAcc1" presStyleIdx="2" presStyleCnt="4">
        <dgm:presLayoutVars>
          <dgm:bulletEnabled val="1"/>
        </dgm:presLayoutVars>
      </dgm:prSet>
      <dgm:spPr/>
      <dgm:t>
        <a:bodyPr/>
        <a:lstStyle/>
        <a:p>
          <a:endParaRPr lang="zh-CN" altLang="en-US"/>
        </a:p>
      </dgm:t>
    </dgm:pt>
    <dgm:pt modelId="{258418F0-41C2-4869-9A04-331DFC00DFC9}" type="pres">
      <dgm:prSet presAssocID="{52FB594F-C888-41A0-ABD6-9E81F9DFBE8E}" presName="parentNode1" presStyleLbl="node1" presStyleIdx="2" presStyleCnt="4">
        <dgm:presLayoutVars>
          <dgm:chMax val="1"/>
          <dgm:bulletEnabled val="1"/>
        </dgm:presLayoutVars>
      </dgm:prSet>
      <dgm:spPr/>
      <dgm:t>
        <a:bodyPr/>
        <a:lstStyle/>
        <a:p>
          <a:endParaRPr lang="zh-CN" altLang="en-US"/>
        </a:p>
      </dgm:t>
    </dgm:pt>
    <dgm:pt modelId="{F6D7E871-897B-46C8-BAA6-1B7B31F7FBE6}" type="pres">
      <dgm:prSet presAssocID="{52FB594F-C888-41A0-ABD6-9E81F9DFBE8E}" presName="connSite1" presStyleCnt="0"/>
      <dgm:spPr/>
      <dgm:t>
        <a:bodyPr/>
        <a:lstStyle/>
        <a:p>
          <a:endParaRPr lang="zh-CN" altLang="en-US"/>
        </a:p>
      </dgm:t>
    </dgm:pt>
    <dgm:pt modelId="{EBF50F26-14A6-4029-848D-C9C92A5A5364}" type="pres">
      <dgm:prSet presAssocID="{5FD31C98-1128-4E03-BA7B-94D3D966DEF9}" presName="Name9" presStyleLbl="sibTrans2D1" presStyleIdx="2" presStyleCnt="3"/>
      <dgm:spPr/>
      <dgm:t>
        <a:bodyPr/>
        <a:lstStyle/>
        <a:p>
          <a:endParaRPr lang="zh-CN" altLang="en-US"/>
        </a:p>
      </dgm:t>
    </dgm:pt>
    <dgm:pt modelId="{64E61BD8-0471-46CB-B346-C55B51547F59}" type="pres">
      <dgm:prSet presAssocID="{D6002D3F-A19D-4392-AEB0-8D2B37F63131}" presName="composite2" presStyleCnt="0"/>
      <dgm:spPr/>
      <dgm:t>
        <a:bodyPr/>
        <a:lstStyle/>
        <a:p>
          <a:endParaRPr lang="zh-CN" altLang="en-US"/>
        </a:p>
      </dgm:t>
    </dgm:pt>
    <dgm:pt modelId="{56E32B6E-4560-4103-B2D3-DAD4BD538F10}" type="pres">
      <dgm:prSet presAssocID="{D6002D3F-A19D-4392-AEB0-8D2B37F63131}" presName="dummyNode2" presStyleLbl="node1" presStyleIdx="2" presStyleCnt="4"/>
      <dgm:spPr/>
      <dgm:t>
        <a:bodyPr/>
        <a:lstStyle/>
        <a:p>
          <a:endParaRPr lang="zh-CN" altLang="en-US"/>
        </a:p>
      </dgm:t>
    </dgm:pt>
    <dgm:pt modelId="{4FA00265-4731-4330-881D-B3A80ACDFE38}" type="pres">
      <dgm:prSet presAssocID="{D6002D3F-A19D-4392-AEB0-8D2B37F63131}" presName="childNode2" presStyleLbl="bgAcc1" presStyleIdx="3" presStyleCnt="4">
        <dgm:presLayoutVars>
          <dgm:bulletEnabled val="1"/>
        </dgm:presLayoutVars>
      </dgm:prSet>
      <dgm:spPr/>
      <dgm:t>
        <a:bodyPr/>
        <a:lstStyle/>
        <a:p>
          <a:endParaRPr lang="zh-CN" altLang="en-US"/>
        </a:p>
      </dgm:t>
    </dgm:pt>
    <dgm:pt modelId="{4F1CD6BB-0B2A-48C8-9F68-010F3FB2F09F}" type="pres">
      <dgm:prSet presAssocID="{D6002D3F-A19D-4392-AEB0-8D2B37F63131}" presName="childNode2tx" presStyleLbl="bgAcc1" presStyleIdx="3" presStyleCnt="4">
        <dgm:presLayoutVars>
          <dgm:bulletEnabled val="1"/>
        </dgm:presLayoutVars>
      </dgm:prSet>
      <dgm:spPr/>
      <dgm:t>
        <a:bodyPr/>
        <a:lstStyle/>
        <a:p>
          <a:endParaRPr lang="zh-CN" altLang="en-US"/>
        </a:p>
      </dgm:t>
    </dgm:pt>
    <dgm:pt modelId="{1B1853B3-7073-4201-954C-ACF1D7D460D0}" type="pres">
      <dgm:prSet presAssocID="{D6002D3F-A19D-4392-AEB0-8D2B37F63131}" presName="parentNode2" presStyleLbl="node1" presStyleIdx="3" presStyleCnt="4">
        <dgm:presLayoutVars>
          <dgm:chMax val="0"/>
          <dgm:bulletEnabled val="1"/>
        </dgm:presLayoutVars>
      </dgm:prSet>
      <dgm:spPr/>
      <dgm:t>
        <a:bodyPr/>
        <a:lstStyle/>
        <a:p>
          <a:endParaRPr lang="zh-CN" altLang="en-US"/>
        </a:p>
      </dgm:t>
    </dgm:pt>
    <dgm:pt modelId="{2B0D476B-90A9-4368-BCEF-BA47E043FA0E}" type="pres">
      <dgm:prSet presAssocID="{D6002D3F-A19D-4392-AEB0-8D2B37F63131}" presName="connSite2" presStyleCnt="0"/>
      <dgm:spPr/>
      <dgm:t>
        <a:bodyPr/>
        <a:lstStyle/>
        <a:p>
          <a:endParaRPr lang="zh-CN" altLang="en-US"/>
        </a:p>
      </dgm:t>
    </dgm:pt>
  </dgm:ptLst>
  <dgm:cxnLst>
    <dgm:cxn modelId="{01C9C5F3-E629-4A5B-8944-D91ED5AFA1FD}" srcId="{7F7C4E61-341F-47E3-ADE7-33C208D63AAE}" destId="{8F221229-F07C-4294-B54A-2C26A33A4414}" srcOrd="0" destOrd="0" parTransId="{A768B0D7-D020-414D-9CF5-A8DA99E3F454}" sibTransId="{DDAE8984-886D-463F-9B5B-10D8F6F65E6A}"/>
    <dgm:cxn modelId="{55C38EFB-CFAE-40D6-9B10-5C1A6FAAF9EA}" srcId="{D6002D3F-A19D-4392-AEB0-8D2B37F63131}" destId="{EF491AEB-2D82-4FFE-BD92-3E4B1EB7D1A0}" srcOrd="0" destOrd="0" parTransId="{604B8C33-3516-4644-A84A-53AE0D3872B7}" sibTransId="{F90CD3FA-8505-46E5-85D8-AAFBBBE61A70}"/>
    <dgm:cxn modelId="{FA2EEDB4-1FEA-444A-9071-ED4A37A4B11D}" type="presOf" srcId="{C51F57F4-FCAA-4DD2-86D1-8BC52C4077B4}" destId="{00CBE85A-ACB6-4E2A-87DA-F23C37DC81F8}" srcOrd="0" destOrd="0" presId="urn:microsoft.com/office/officeart/2005/8/layout/hProcess4#1"/>
    <dgm:cxn modelId="{AB330563-F98F-D540-ADFF-1466E007A618}" type="presOf" srcId="{5FD31C98-1128-4E03-BA7B-94D3D966DEF9}" destId="{EBF50F26-14A6-4029-848D-C9C92A5A5364}" srcOrd="0" destOrd="0" presId="urn:microsoft.com/office/officeart/2005/8/layout/hProcess4#1"/>
    <dgm:cxn modelId="{C221E198-02AD-1640-BF06-0DC0D95A4B86}" type="presOf" srcId="{256BDCC0-71D1-4747-BC31-6535EDE26165}" destId="{5CDC851D-3AAF-49DD-A1E8-1446AD7000F5}" srcOrd="0" destOrd="0" presId="urn:microsoft.com/office/officeart/2005/8/layout/hProcess4#1"/>
    <dgm:cxn modelId="{C1FEC4E2-1E7F-7145-9B4A-3028E80C87BB}" type="presOf" srcId="{7F7C4E61-341F-47E3-ADE7-33C208D63AAE}" destId="{7594B47B-62BD-4008-A10D-824E0082D172}" srcOrd="0" destOrd="0" presId="urn:microsoft.com/office/officeart/2005/8/layout/hProcess4#1"/>
    <dgm:cxn modelId="{6496B5BB-8C69-034B-95DF-A8F4BF0CC536}" type="presOf" srcId="{25B2B304-7223-41EC-BC01-C09B410E55E6}" destId="{C8A96B8E-E1F1-42BB-8B87-7A6BEB4283DD}" srcOrd="0" destOrd="0" presId="urn:microsoft.com/office/officeart/2005/8/layout/hProcess4#1"/>
    <dgm:cxn modelId="{DB77A94C-E963-DF45-99ED-7898693238CA}" type="presOf" srcId="{639C187B-1EC3-4674-BEA9-6CD40141118C}" destId="{7ACC371E-93A8-4CB7-A0A5-6CB9AE0127DA}" srcOrd="0" destOrd="0" presId="urn:microsoft.com/office/officeart/2005/8/layout/hProcess4#1"/>
    <dgm:cxn modelId="{EA56DF25-A747-4D41-8039-CFB67DF189DD}" type="presOf" srcId="{EF491AEB-2D82-4FFE-BD92-3E4B1EB7D1A0}" destId="{4F1CD6BB-0B2A-48C8-9F68-010F3FB2F09F}" srcOrd="1" destOrd="0" presId="urn:microsoft.com/office/officeart/2005/8/layout/hProcess4#1"/>
    <dgm:cxn modelId="{66E88345-529E-40E9-AEE4-7CF6F38CCCB1}" srcId="{52FB594F-C888-41A0-ABD6-9E81F9DFBE8E}" destId="{90C4B431-9847-4E69-8759-42C3A05E7351}" srcOrd="0" destOrd="0" parTransId="{585BE7D4-93B5-4188-B125-41053EED51F4}" sibTransId="{DA7D4520-D65A-4C0B-86A5-70DED54ECD70}"/>
    <dgm:cxn modelId="{CAF89150-A437-F54D-8B24-3746931E7551}" type="presOf" srcId="{0CD04FB1-988A-4A3E-B34B-C5507D910DB0}" destId="{7BE676CF-1468-4A0C-B7CD-E5D26F3D3725}" srcOrd="0" destOrd="0" presId="urn:microsoft.com/office/officeart/2005/8/layout/hProcess4#1"/>
    <dgm:cxn modelId="{0E686949-93D4-41CE-8AAC-734996697728}" srcId="{256BDCC0-71D1-4747-BC31-6535EDE26165}" destId="{C51F57F4-FCAA-4DD2-86D1-8BC52C4077B4}" srcOrd="0" destOrd="0" parTransId="{003EE45F-04C3-42A4-A69B-5D6EED6EF1A7}" sibTransId="{D1FAF763-208D-4004-A6A8-763DF990D2DD}"/>
    <dgm:cxn modelId="{0070CAF4-B3D8-D54B-AD99-A1C0C5D89844}" type="presOf" srcId="{D6002D3F-A19D-4392-AEB0-8D2B37F63131}" destId="{1B1853B3-7073-4201-954C-ACF1D7D460D0}" srcOrd="0" destOrd="0" presId="urn:microsoft.com/office/officeart/2005/8/layout/hProcess4#1"/>
    <dgm:cxn modelId="{C5ED1429-B6C0-45E4-8262-ADDDD092B9C9}" srcId="{25B2B304-7223-41EC-BC01-C09B410E55E6}" destId="{256BDCC0-71D1-4747-BC31-6535EDE26165}" srcOrd="0" destOrd="0" parTransId="{6A82ED61-569C-49BC-A868-6B7A8758B06C}" sibTransId="{0CD04FB1-988A-4A3E-B34B-C5507D910DB0}"/>
    <dgm:cxn modelId="{3C867EBE-E61E-AF42-94EA-CD21DAF08DBA}" type="presOf" srcId="{90C4B431-9847-4E69-8759-42C3A05E7351}" destId="{0FE466FD-6CE6-4270-9A3A-E9C97C6EFC1A}" srcOrd="1" destOrd="0" presId="urn:microsoft.com/office/officeart/2005/8/layout/hProcess4#1"/>
    <dgm:cxn modelId="{58061539-AA08-4D23-B5DD-15D7F2557E98}" srcId="{25B2B304-7223-41EC-BC01-C09B410E55E6}" destId="{7F7C4E61-341F-47E3-ADE7-33C208D63AAE}" srcOrd="1" destOrd="0" parTransId="{D06F2752-2EF9-4A54-B26A-1ECD28F7D28A}" sibTransId="{639C187B-1EC3-4674-BEA9-6CD40141118C}"/>
    <dgm:cxn modelId="{ED7E4851-FF07-4B76-8810-89DBB95496F5}" srcId="{25B2B304-7223-41EC-BC01-C09B410E55E6}" destId="{D6002D3F-A19D-4392-AEB0-8D2B37F63131}" srcOrd="3" destOrd="0" parTransId="{A5D93519-BC1F-42E7-934A-968DC23027D3}" sibTransId="{315EFABB-C5CF-486C-8D5D-BA28EE44EDA9}"/>
    <dgm:cxn modelId="{7806A44E-CC63-4C45-A052-18A61A553BCF}" srcId="{25B2B304-7223-41EC-BC01-C09B410E55E6}" destId="{52FB594F-C888-41A0-ABD6-9E81F9DFBE8E}" srcOrd="2" destOrd="0" parTransId="{43DDD64D-0360-4C1E-85FA-77C1378EF296}" sibTransId="{5FD31C98-1128-4E03-BA7B-94D3D966DEF9}"/>
    <dgm:cxn modelId="{E0EE8F04-639E-014B-966D-D3C5AA99AE99}" type="presOf" srcId="{90C4B431-9847-4E69-8759-42C3A05E7351}" destId="{23D87500-D865-4661-BB74-0E8EA4CE559E}" srcOrd="0" destOrd="0" presId="urn:microsoft.com/office/officeart/2005/8/layout/hProcess4#1"/>
    <dgm:cxn modelId="{F106E921-63A6-DA44-9D5F-53D6542BAB94}" type="presOf" srcId="{8F221229-F07C-4294-B54A-2C26A33A4414}" destId="{9662C376-05A3-4E51-99A9-E5069268E033}" srcOrd="1" destOrd="0" presId="urn:microsoft.com/office/officeart/2005/8/layout/hProcess4#1"/>
    <dgm:cxn modelId="{36FAE7E1-3898-45C7-BA39-8CC4EE6E4368}" srcId="{256BDCC0-71D1-4747-BC31-6535EDE26165}" destId="{BC49857D-121D-4E34-8167-DE9596196932}" srcOrd="1" destOrd="0" parTransId="{2DF651A1-C1D1-4BDC-93C4-7EAC07042967}" sibTransId="{F4C15F7A-1B62-463F-9699-3D748FC077FC}"/>
    <dgm:cxn modelId="{5E680B42-F4E5-6C48-94DB-2B379170D12D}" type="presOf" srcId="{BC49857D-121D-4E34-8167-DE9596196932}" destId="{6CAB2B4C-E674-4240-B5CC-BC4B4986B0E2}" srcOrd="1" destOrd="1" presId="urn:microsoft.com/office/officeart/2005/8/layout/hProcess4#1"/>
    <dgm:cxn modelId="{F7CA9702-F806-684C-8E79-B4D96E116835}" type="presOf" srcId="{EF491AEB-2D82-4FFE-BD92-3E4B1EB7D1A0}" destId="{4FA00265-4731-4330-881D-B3A80ACDFE38}" srcOrd="0" destOrd="0" presId="urn:microsoft.com/office/officeart/2005/8/layout/hProcess4#1"/>
    <dgm:cxn modelId="{8BBFF4F4-82F4-EE46-B51A-57037BB8C090}" type="presOf" srcId="{52FB594F-C888-41A0-ABD6-9E81F9DFBE8E}" destId="{258418F0-41C2-4869-9A04-331DFC00DFC9}" srcOrd="0" destOrd="0" presId="urn:microsoft.com/office/officeart/2005/8/layout/hProcess4#1"/>
    <dgm:cxn modelId="{200F4A16-5AC8-BD49-AC01-47D19399CB25}" type="presOf" srcId="{8F221229-F07C-4294-B54A-2C26A33A4414}" destId="{D9569AA9-FD4D-4542-8F9B-5545E6164341}" srcOrd="0" destOrd="0" presId="urn:microsoft.com/office/officeart/2005/8/layout/hProcess4#1"/>
    <dgm:cxn modelId="{9B397C39-E30D-2547-9A8A-B2CD7319D4AD}" type="presOf" srcId="{C51F57F4-FCAA-4DD2-86D1-8BC52C4077B4}" destId="{6CAB2B4C-E674-4240-B5CC-BC4B4986B0E2}" srcOrd="1" destOrd="0" presId="urn:microsoft.com/office/officeart/2005/8/layout/hProcess4#1"/>
    <dgm:cxn modelId="{A91390CD-0257-4E4A-8ED8-45286838C803}" type="presOf" srcId="{BC49857D-121D-4E34-8167-DE9596196932}" destId="{00CBE85A-ACB6-4E2A-87DA-F23C37DC81F8}" srcOrd="0" destOrd="1" presId="urn:microsoft.com/office/officeart/2005/8/layout/hProcess4#1"/>
    <dgm:cxn modelId="{E65AA66E-E5FB-0849-8698-5378D1DEB026}" type="presParOf" srcId="{C8A96B8E-E1F1-42BB-8B87-7A6BEB4283DD}" destId="{FB867AEA-00E0-4919-91E8-AD7C2CC8A69C}" srcOrd="0" destOrd="0" presId="urn:microsoft.com/office/officeart/2005/8/layout/hProcess4#1"/>
    <dgm:cxn modelId="{ECA9C3FC-C0A8-1347-8263-7B1AEB3C962E}" type="presParOf" srcId="{C8A96B8E-E1F1-42BB-8B87-7A6BEB4283DD}" destId="{6A6582F4-2722-426D-84D4-B636B83D4000}" srcOrd="1" destOrd="0" presId="urn:microsoft.com/office/officeart/2005/8/layout/hProcess4#1"/>
    <dgm:cxn modelId="{EB3DD350-66F1-0745-9DDE-5B22FDDE5889}" type="presParOf" srcId="{C8A96B8E-E1F1-42BB-8B87-7A6BEB4283DD}" destId="{33B1F1DD-C81C-4FF5-B094-8364CBC241D3}" srcOrd="2" destOrd="0" presId="urn:microsoft.com/office/officeart/2005/8/layout/hProcess4#1"/>
    <dgm:cxn modelId="{E82F9B7E-C19C-774B-A134-A0CDED15F17A}" type="presParOf" srcId="{33B1F1DD-C81C-4FF5-B094-8364CBC241D3}" destId="{024AAD58-B72D-4A86-83A5-340B11E014B0}" srcOrd="0" destOrd="0" presId="urn:microsoft.com/office/officeart/2005/8/layout/hProcess4#1"/>
    <dgm:cxn modelId="{B5698532-635E-C846-984C-A4E42014262D}" type="presParOf" srcId="{024AAD58-B72D-4A86-83A5-340B11E014B0}" destId="{71B8C6FE-2BDF-41A4-82EB-71EFFE0F9AFF}" srcOrd="0" destOrd="0" presId="urn:microsoft.com/office/officeart/2005/8/layout/hProcess4#1"/>
    <dgm:cxn modelId="{22613735-CEE7-CC4D-9BE1-6AB8235A2D63}" type="presParOf" srcId="{024AAD58-B72D-4A86-83A5-340B11E014B0}" destId="{00CBE85A-ACB6-4E2A-87DA-F23C37DC81F8}" srcOrd="1" destOrd="0" presId="urn:microsoft.com/office/officeart/2005/8/layout/hProcess4#1"/>
    <dgm:cxn modelId="{CE79A7FF-FE1E-C04A-B2A7-E286F1C2C070}" type="presParOf" srcId="{024AAD58-B72D-4A86-83A5-340B11E014B0}" destId="{6CAB2B4C-E674-4240-B5CC-BC4B4986B0E2}" srcOrd="2" destOrd="0" presId="urn:microsoft.com/office/officeart/2005/8/layout/hProcess4#1"/>
    <dgm:cxn modelId="{319E8775-71EE-F44D-B66C-48C00C1D093A}" type="presParOf" srcId="{024AAD58-B72D-4A86-83A5-340B11E014B0}" destId="{5CDC851D-3AAF-49DD-A1E8-1446AD7000F5}" srcOrd="3" destOrd="0" presId="urn:microsoft.com/office/officeart/2005/8/layout/hProcess4#1"/>
    <dgm:cxn modelId="{DA44D8AD-7D79-4040-AF09-D797764119E2}" type="presParOf" srcId="{024AAD58-B72D-4A86-83A5-340B11E014B0}" destId="{91499195-2CCA-4E2B-9D22-F9A8C1B00863}" srcOrd="4" destOrd="0" presId="urn:microsoft.com/office/officeart/2005/8/layout/hProcess4#1"/>
    <dgm:cxn modelId="{03611D46-BCC0-3B48-ACDA-8C25BE439D51}" type="presParOf" srcId="{33B1F1DD-C81C-4FF5-B094-8364CBC241D3}" destId="{7BE676CF-1468-4A0C-B7CD-E5D26F3D3725}" srcOrd="1" destOrd="0" presId="urn:microsoft.com/office/officeart/2005/8/layout/hProcess4#1"/>
    <dgm:cxn modelId="{CAD1A09A-4EF1-214A-8D19-C06A52D36085}" type="presParOf" srcId="{33B1F1DD-C81C-4FF5-B094-8364CBC241D3}" destId="{E822F28E-B000-44D5-A045-E0E4D3EDF868}" srcOrd="2" destOrd="0" presId="urn:microsoft.com/office/officeart/2005/8/layout/hProcess4#1"/>
    <dgm:cxn modelId="{DF3D68F3-CF68-9A44-AB04-1A0A328F7840}" type="presParOf" srcId="{E822F28E-B000-44D5-A045-E0E4D3EDF868}" destId="{AE695E1A-2887-4F32-BB50-C36B00E928E4}" srcOrd="0" destOrd="0" presId="urn:microsoft.com/office/officeart/2005/8/layout/hProcess4#1"/>
    <dgm:cxn modelId="{096D21C1-28E9-494D-BB4B-3555DF76B583}" type="presParOf" srcId="{E822F28E-B000-44D5-A045-E0E4D3EDF868}" destId="{D9569AA9-FD4D-4542-8F9B-5545E6164341}" srcOrd="1" destOrd="0" presId="urn:microsoft.com/office/officeart/2005/8/layout/hProcess4#1"/>
    <dgm:cxn modelId="{F5276517-D894-F44F-BBFF-5357E3365E96}" type="presParOf" srcId="{E822F28E-B000-44D5-A045-E0E4D3EDF868}" destId="{9662C376-05A3-4E51-99A9-E5069268E033}" srcOrd="2" destOrd="0" presId="urn:microsoft.com/office/officeart/2005/8/layout/hProcess4#1"/>
    <dgm:cxn modelId="{D506C347-00E0-0549-B6A6-975D2CC9C90D}" type="presParOf" srcId="{E822F28E-B000-44D5-A045-E0E4D3EDF868}" destId="{7594B47B-62BD-4008-A10D-824E0082D172}" srcOrd="3" destOrd="0" presId="urn:microsoft.com/office/officeart/2005/8/layout/hProcess4#1"/>
    <dgm:cxn modelId="{7143216F-A20F-B44A-897E-B6A45BA98DD5}" type="presParOf" srcId="{E822F28E-B000-44D5-A045-E0E4D3EDF868}" destId="{D196148B-6385-48D3-92D7-B9E592CDE59C}" srcOrd="4" destOrd="0" presId="urn:microsoft.com/office/officeart/2005/8/layout/hProcess4#1"/>
    <dgm:cxn modelId="{FCB35EED-7081-D547-9222-F17496659601}" type="presParOf" srcId="{33B1F1DD-C81C-4FF5-B094-8364CBC241D3}" destId="{7ACC371E-93A8-4CB7-A0A5-6CB9AE0127DA}" srcOrd="3" destOrd="0" presId="urn:microsoft.com/office/officeart/2005/8/layout/hProcess4#1"/>
    <dgm:cxn modelId="{9C9B68C6-080C-014F-960F-B2A24845CC8C}" type="presParOf" srcId="{33B1F1DD-C81C-4FF5-B094-8364CBC241D3}" destId="{985F9F4E-CD7D-4D4A-BFA8-112C64E1C681}" srcOrd="4" destOrd="0" presId="urn:microsoft.com/office/officeart/2005/8/layout/hProcess4#1"/>
    <dgm:cxn modelId="{8B0E59E4-B606-C941-93B8-AE87B78AEFC4}" type="presParOf" srcId="{985F9F4E-CD7D-4D4A-BFA8-112C64E1C681}" destId="{C69F491C-C261-4015-BB0A-D7817522E49B}" srcOrd="0" destOrd="0" presId="urn:microsoft.com/office/officeart/2005/8/layout/hProcess4#1"/>
    <dgm:cxn modelId="{EA96A535-B12B-9846-A843-E1D5C56D3C72}" type="presParOf" srcId="{985F9F4E-CD7D-4D4A-BFA8-112C64E1C681}" destId="{23D87500-D865-4661-BB74-0E8EA4CE559E}" srcOrd="1" destOrd="0" presId="urn:microsoft.com/office/officeart/2005/8/layout/hProcess4#1"/>
    <dgm:cxn modelId="{F1AF13B5-BBA8-C54B-A171-0581AFBB76BA}" type="presParOf" srcId="{985F9F4E-CD7D-4D4A-BFA8-112C64E1C681}" destId="{0FE466FD-6CE6-4270-9A3A-E9C97C6EFC1A}" srcOrd="2" destOrd="0" presId="urn:microsoft.com/office/officeart/2005/8/layout/hProcess4#1"/>
    <dgm:cxn modelId="{ED5E234D-E003-3B4B-8649-4BD1AB8E91F2}" type="presParOf" srcId="{985F9F4E-CD7D-4D4A-BFA8-112C64E1C681}" destId="{258418F0-41C2-4869-9A04-331DFC00DFC9}" srcOrd="3" destOrd="0" presId="urn:microsoft.com/office/officeart/2005/8/layout/hProcess4#1"/>
    <dgm:cxn modelId="{263026E9-99CD-C042-98D6-F3CCA2811189}" type="presParOf" srcId="{985F9F4E-CD7D-4D4A-BFA8-112C64E1C681}" destId="{F6D7E871-897B-46C8-BAA6-1B7B31F7FBE6}" srcOrd="4" destOrd="0" presId="urn:microsoft.com/office/officeart/2005/8/layout/hProcess4#1"/>
    <dgm:cxn modelId="{8EB20F98-05E4-504F-9FCE-E322376DA18D}" type="presParOf" srcId="{33B1F1DD-C81C-4FF5-B094-8364CBC241D3}" destId="{EBF50F26-14A6-4029-848D-C9C92A5A5364}" srcOrd="5" destOrd="0" presId="urn:microsoft.com/office/officeart/2005/8/layout/hProcess4#1"/>
    <dgm:cxn modelId="{5BA9AFFC-8A42-8B41-A593-F581BB5D2246}" type="presParOf" srcId="{33B1F1DD-C81C-4FF5-B094-8364CBC241D3}" destId="{64E61BD8-0471-46CB-B346-C55B51547F59}" srcOrd="6" destOrd="0" presId="urn:microsoft.com/office/officeart/2005/8/layout/hProcess4#1"/>
    <dgm:cxn modelId="{657D1D58-3382-AC40-8E35-054CE8569275}" type="presParOf" srcId="{64E61BD8-0471-46CB-B346-C55B51547F59}" destId="{56E32B6E-4560-4103-B2D3-DAD4BD538F10}" srcOrd="0" destOrd="0" presId="urn:microsoft.com/office/officeart/2005/8/layout/hProcess4#1"/>
    <dgm:cxn modelId="{0490D64D-8E9E-DF4F-8325-937DF6A74FCB}" type="presParOf" srcId="{64E61BD8-0471-46CB-B346-C55B51547F59}" destId="{4FA00265-4731-4330-881D-B3A80ACDFE38}" srcOrd="1" destOrd="0" presId="urn:microsoft.com/office/officeart/2005/8/layout/hProcess4#1"/>
    <dgm:cxn modelId="{C9E0D84A-CEC3-7B4F-9557-C823B5576B95}" type="presParOf" srcId="{64E61BD8-0471-46CB-B346-C55B51547F59}" destId="{4F1CD6BB-0B2A-48C8-9F68-010F3FB2F09F}" srcOrd="2" destOrd="0" presId="urn:microsoft.com/office/officeart/2005/8/layout/hProcess4#1"/>
    <dgm:cxn modelId="{2B249F4D-A8E1-4542-8446-F73B49DF98D1}" type="presParOf" srcId="{64E61BD8-0471-46CB-B346-C55B51547F59}" destId="{1B1853B3-7073-4201-954C-ACF1D7D460D0}" srcOrd="3" destOrd="0" presId="urn:microsoft.com/office/officeart/2005/8/layout/hProcess4#1"/>
    <dgm:cxn modelId="{C042FD23-B911-2843-9310-B7D2C12CA640}" type="presParOf" srcId="{64E61BD8-0471-46CB-B346-C55B51547F59}" destId="{2B0D476B-90A9-4368-BCEF-BA47E043FA0E}" srcOrd="4" destOrd="0" presId="urn:microsoft.com/office/officeart/2005/8/layout/hProcess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人力资源规划与工作分析</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人力资源规划的内容</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人力资源规划流程</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工作分析的概念及作用</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4827A958-F527-554E-96BC-E51810F6BCAC}">
      <dgm:prSet custT="1"/>
      <dgm:spPr>
        <a:solidFill>
          <a:schemeClr val="accent2"/>
        </a:solidFill>
      </dgm:spPr>
      <dgm:t>
        <a:bodyPr/>
        <a:lstStyle/>
        <a:p>
          <a:r>
            <a:rPr lang="zh-CN" altLang="en-US" sz="1100" b="1" dirty="0" smtClean="0">
              <a:latin typeface="SimHei" charset="-122"/>
              <a:ea typeface="SimHei" charset="-122"/>
              <a:cs typeface="SimHei" charset="-122"/>
            </a:rPr>
            <a:t>工作分析的流程</a:t>
          </a:r>
          <a:endParaRPr lang="zh-CN" altLang="en-US" sz="11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sz="1100"/>
        </a:p>
      </dgm:t>
    </dgm:pt>
    <dgm:pt modelId="{A9EC14FE-7EBC-DA48-8397-4970C544332D}" type="sibTrans" cxnId="{F1F597BB-7515-5246-95EE-5C9F54D3F369}">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74680AEC-7A34-C947-A93D-A7268D4993A4}" type="presOf" srcId="{57E64457-75B6-40DF-86BF-80888D7FBBC5}" destId="{72A5A8A1-C34D-4CC9-B014-4EDC4C60B5CB}" srcOrd="0" destOrd="0" presId="urn:microsoft.com/office/officeart/2009/3/layout/HorizontalOrganizationChart"/>
    <dgm:cxn modelId="{AC2FB16E-9BD8-F542-8685-951968ECEAB3}" type="presOf" srcId="{4827A958-F527-554E-96BC-E51810F6BCAC}" destId="{3F7B4CB7-5EF8-4547-8341-EF4315A9F589}" srcOrd="1" destOrd="0" presId="urn:microsoft.com/office/officeart/2009/3/layout/HorizontalOrganizationChart"/>
    <dgm:cxn modelId="{7DBC6377-CDD5-D545-AEED-0B506DC11E87}"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0D501F7-CF4A-834A-9721-05AB4F5F3EA9}" type="presOf" srcId="{3FA44A42-E0AE-412C-8071-9A37D30DD567}" destId="{22C8BBC7-02FA-4EF0-899A-834C1FEE39E3}" srcOrd="0" destOrd="0" presId="urn:microsoft.com/office/officeart/2009/3/layout/HorizontalOrganizationChart"/>
    <dgm:cxn modelId="{5A8C48B7-F5A0-294B-BDAB-18C5403C668B}" type="presOf" srcId="{7638F483-EC40-4669-A117-0C6040B4A66B}" destId="{86A07B8D-FF15-4EFF-8681-05A46BF1E797}" srcOrd="0" destOrd="0" presId="urn:microsoft.com/office/officeart/2009/3/layout/HorizontalOrganizationChart"/>
    <dgm:cxn modelId="{2879EB08-B8D3-514C-A383-FCDC8CCD11E1}" type="presOf" srcId="{9AC2E227-803C-4016-BF2C-9291B6CAA290}" destId="{2A2AFDF2-2568-44F8-842C-3BFD70D9F2B1}" srcOrd="0" destOrd="0" presId="urn:microsoft.com/office/officeart/2009/3/layout/HorizontalOrganizationChart"/>
    <dgm:cxn modelId="{7AC70754-139A-FF44-9AE5-C80035B2F6D1}" type="presOf" srcId="{7638F483-EC40-4669-A117-0C6040B4A66B}" destId="{A4529214-DB2D-4B21-8831-F60F2A376559}" srcOrd="1" destOrd="0" presId="urn:microsoft.com/office/officeart/2009/3/layout/HorizontalOrganizationChart"/>
    <dgm:cxn modelId="{4A394A1D-11C1-1041-9585-5C6672AB4264}" type="presOf" srcId="{909F6CD9-8F70-5141-8BD1-CAD7B6E1B75C}" destId="{27B3702F-8742-1640-BBEA-ADF4EA4A957C}" srcOrd="0" destOrd="0" presId="urn:microsoft.com/office/officeart/2009/3/layout/HorizontalOrganizationChart"/>
    <dgm:cxn modelId="{573605EB-D70C-AC49-8F8F-1DA5AEB73FA7}" type="presOf" srcId="{F05BBA42-D7AF-4BA0-8C3F-85B1FE28E48F}" destId="{18DB143D-9E27-4E02-AFA5-F665953CBC10}" srcOrd="0"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7B96DEC8-5486-7B4F-9447-2AE3A69B4F92}" type="presOf" srcId="{3FA44A42-E0AE-412C-8071-9A37D30DD567}" destId="{CBD704CC-8D6F-4C39-AFA6-3825EE74A965}" srcOrd="1" destOrd="0" presId="urn:microsoft.com/office/officeart/2009/3/layout/HorizontalOrganizationChart"/>
    <dgm:cxn modelId="{0B5CE28B-790F-6149-A8CF-AF6DDA14B74F}" type="presOf" srcId="{4827A958-F527-554E-96BC-E51810F6BCAC}" destId="{006A5A56-4BD3-9143-A7C8-AC1AEEB1B9B5}" srcOrd="0" destOrd="0" presId="urn:microsoft.com/office/officeart/2009/3/layout/HorizontalOrganizationChart"/>
    <dgm:cxn modelId="{752E5989-1A39-574E-A707-CD3039C1CB12}" type="presOf" srcId="{87585F0D-6A81-F747-99EB-D14B33EBB618}" destId="{A73C4A40-2D47-BF42-9EF8-B3BEE9451F45}" srcOrd="0" destOrd="0" presId="urn:microsoft.com/office/officeart/2009/3/layout/HorizontalOrganizationChart"/>
    <dgm:cxn modelId="{0FC384CB-4AD6-884E-9F41-1D5D76D979BA}" type="presOf" srcId="{9AC2E227-803C-4016-BF2C-9291B6CAA290}" destId="{9CD41DA5-A8A9-4189-B933-DCF665F7DF2D}" srcOrd="1" destOrd="0" presId="urn:microsoft.com/office/officeart/2009/3/layout/HorizontalOrganizationChart"/>
    <dgm:cxn modelId="{41FEF316-33FE-B842-A596-B881E4C2E1FC}"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D247EFFF-BF96-9242-8A58-012D1A770BD4}" type="presOf" srcId="{18A5DCF8-381A-9740-A1DC-D1A5033A3647}" destId="{B94BF64B-9716-424E-A851-42E8E7B2B9A7}" srcOrd="0" destOrd="0" presId="urn:microsoft.com/office/officeart/2009/3/layout/HorizontalOrganizationChart"/>
    <dgm:cxn modelId="{75FCD3EB-54F1-7743-98A0-C35E9E6F58C7}" type="presParOf" srcId="{18DB143D-9E27-4E02-AFA5-F665953CBC10}" destId="{07E01157-B979-4F6B-B892-75DB2A2B8B0F}" srcOrd="0" destOrd="0" presId="urn:microsoft.com/office/officeart/2009/3/layout/HorizontalOrganizationChart"/>
    <dgm:cxn modelId="{13063A0F-0806-C141-8FDF-7ABF8884871D}" type="presParOf" srcId="{07E01157-B979-4F6B-B892-75DB2A2B8B0F}" destId="{F686C23F-604E-4653-B2CB-27DBB6BED631}" srcOrd="0" destOrd="0" presId="urn:microsoft.com/office/officeart/2009/3/layout/HorizontalOrganizationChart"/>
    <dgm:cxn modelId="{6E2343E2-D374-284D-BCFD-2A1AEEC10D93}" type="presParOf" srcId="{F686C23F-604E-4653-B2CB-27DBB6BED631}" destId="{2A2AFDF2-2568-44F8-842C-3BFD70D9F2B1}" srcOrd="0" destOrd="0" presId="urn:microsoft.com/office/officeart/2009/3/layout/HorizontalOrganizationChart"/>
    <dgm:cxn modelId="{7EC2F7CD-6FFC-B546-97C4-3F3A7CDEA824}" type="presParOf" srcId="{F686C23F-604E-4653-B2CB-27DBB6BED631}" destId="{9CD41DA5-A8A9-4189-B933-DCF665F7DF2D}" srcOrd="1" destOrd="0" presId="urn:microsoft.com/office/officeart/2009/3/layout/HorizontalOrganizationChart"/>
    <dgm:cxn modelId="{F33CCE4F-96A9-3742-9C02-14CD4185BCFB}" type="presParOf" srcId="{07E01157-B979-4F6B-B892-75DB2A2B8B0F}" destId="{96876921-77F4-4E08-9148-E99125692808}" srcOrd="1" destOrd="0" presId="urn:microsoft.com/office/officeart/2009/3/layout/HorizontalOrganizationChart"/>
    <dgm:cxn modelId="{4BCD6467-45E9-AD46-8B07-4784DF469EA8}" type="presParOf" srcId="{96876921-77F4-4E08-9148-E99125692808}" destId="{CD82D2C2-9EF5-4CA0-9CEE-9265A38A1F4A}" srcOrd="0" destOrd="0" presId="urn:microsoft.com/office/officeart/2009/3/layout/HorizontalOrganizationChart"/>
    <dgm:cxn modelId="{C6618164-A6C6-D149-A8F9-6778F70ED964}" type="presParOf" srcId="{96876921-77F4-4E08-9148-E99125692808}" destId="{9441C830-A66B-4AFB-9252-8069549D4F0A}" srcOrd="1" destOrd="0" presId="urn:microsoft.com/office/officeart/2009/3/layout/HorizontalOrganizationChart"/>
    <dgm:cxn modelId="{625C9C6B-5D5A-DD49-9200-0683450468E7}" type="presParOf" srcId="{9441C830-A66B-4AFB-9252-8069549D4F0A}" destId="{FEAC7974-4462-4948-9F19-4D53C38CC88A}" srcOrd="0" destOrd="0" presId="urn:microsoft.com/office/officeart/2009/3/layout/HorizontalOrganizationChart"/>
    <dgm:cxn modelId="{BCE9C393-99D3-5241-9B46-3963F91DF8CA}" type="presParOf" srcId="{FEAC7974-4462-4948-9F19-4D53C38CC88A}" destId="{22C8BBC7-02FA-4EF0-899A-834C1FEE39E3}" srcOrd="0" destOrd="0" presId="urn:microsoft.com/office/officeart/2009/3/layout/HorizontalOrganizationChart"/>
    <dgm:cxn modelId="{B93AA43C-E3F6-4C4E-A8F6-C12E35A16D41}" type="presParOf" srcId="{FEAC7974-4462-4948-9F19-4D53C38CC88A}" destId="{CBD704CC-8D6F-4C39-AFA6-3825EE74A965}" srcOrd="1" destOrd="0" presId="urn:microsoft.com/office/officeart/2009/3/layout/HorizontalOrganizationChart"/>
    <dgm:cxn modelId="{92D4047D-EFA6-C546-84E2-A80D1C39AF36}" type="presParOf" srcId="{9441C830-A66B-4AFB-9252-8069549D4F0A}" destId="{C4FE27A9-6818-468D-8F72-5DEAE64958BC}" srcOrd="1" destOrd="0" presId="urn:microsoft.com/office/officeart/2009/3/layout/HorizontalOrganizationChart"/>
    <dgm:cxn modelId="{F1303C46-DE8F-F044-9145-EB5FA1850ECD}" type="presParOf" srcId="{9441C830-A66B-4AFB-9252-8069549D4F0A}" destId="{B9E24DCA-DEF6-41DD-8228-40542DF88903}" srcOrd="2" destOrd="0" presId="urn:microsoft.com/office/officeart/2009/3/layout/HorizontalOrganizationChart"/>
    <dgm:cxn modelId="{C363DBA5-C0A3-CD4B-86AA-FAD1A3CC041A}" type="presParOf" srcId="{96876921-77F4-4E08-9148-E99125692808}" destId="{72A5A8A1-C34D-4CC9-B014-4EDC4C60B5CB}" srcOrd="2" destOrd="0" presId="urn:microsoft.com/office/officeart/2009/3/layout/HorizontalOrganizationChart"/>
    <dgm:cxn modelId="{E8BC908F-5156-3341-B319-F18DA0E8F9A9}" type="presParOf" srcId="{96876921-77F4-4E08-9148-E99125692808}" destId="{99464D45-2B22-432F-8F6C-3394CEC310A7}" srcOrd="3" destOrd="0" presId="urn:microsoft.com/office/officeart/2009/3/layout/HorizontalOrganizationChart"/>
    <dgm:cxn modelId="{45545F1E-F66D-0448-8BEC-831F7B782A27}" type="presParOf" srcId="{99464D45-2B22-432F-8F6C-3394CEC310A7}" destId="{7EEFA05D-0146-474D-BB41-35A44BBAC0EB}" srcOrd="0" destOrd="0" presId="urn:microsoft.com/office/officeart/2009/3/layout/HorizontalOrganizationChart"/>
    <dgm:cxn modelId="{F5119E94-B9C1-FC45-B904-63936FB83357}" type="presParOf" srcId="{7EEFA05D-0146-474D-BB41-35A44BBAC0EB}" destId="{86A07B8D-FF15-4EFF-8681-05A46BF1E797}" srcOrd="0" destOrd="0" presId="urn:microsoft.com/office/officeart/2009/3/layout/HorizontalOrganizationChart"/>
    <dgm:cxn modelId="{F52537CC-249A-2841-A7FC-33A26297257B}" type="presParOf" srcId="{7EEFA05D-0146-474D-BB41-35A44BBAC0EB}" destId="{A4529214-DB2D-4B21-8831-F60F2A376559}" srcOrd="1" destOrd="0" presId="urn:microsoft.com/office/officeart/2009/3/layout/HorizontalOrganizationChart"/>
    <dgm:cxn modelId="{4B089E82-074F-2942-95FE-35A910868DB8}" type="presParOf" srcId="{99464D45-2B22-432F-8F6C-3394CEC310A7}" destId="{4C9D6515-EA4F-4DBF-A8FE-0711C70136B1}" srcOrd="1" destOrd="0" presId="urn:microsoft.com/office/officeart/2009/3/layout/HorizontalOrganizationChart"/>
    <dgm:cxn modelId="{3ED01F9C-37B8-0649-92F4-067FF5F69A91}" type="presParOf" srcId="{99464D45-2B22-432F-8F6C-3394CEC310A7}" destId="{686779DB-34D3-4F60-84B6-A35826FF3C2A}" srcOrd="2" destOrd="0" presId="urn:microsoft.com/office/officeart/2009/3/layout/HorizontalOrganizationChart"/>
    <dgm:cxn modelId="{A1241D4A-FA34-A345-8B86-C5361DA95B6F}" type="presParOf" srcId="{96876921-77F4-4E08-9148-E99125692808}" destId="{B94BF64B-9716-424E-A851-42E8E7B2B9A7}" srcOrd="4" destOrd="0" presId="urn:microsoft.com/office/officeart/2009/3/layout/HorizontalOrganizationChart"/>
    <dgm:cxn modelId="{E125687D-FCE7-7B45-A1AC-654465D66D22}" type="presParOf" srcId="{96876921-77F4-4E08-9148-E99125692808}" destId="{31E814C1-FFDD-BA48-BF9D-F3C8FF892503}" srcOrd="5" destOrd="0" presId="urn:microsoft.com/office/officeart/2009/3/layout/HorizontalOrganizationChart"/>
    <dgm:cxn modelId="{F0C351C1-8F7E-C548-BACC-1A99680B8276}" type="presParOf" srcId="{31E814C1-FFDD-BA48-BF9D-F3C8FF892503}" destId="{1780440E-D92A-B040-A710-F8D875101E05}" srcOrd="0" destOrd="0" presId="urn:microsoft.com/office/officeart/2009/3/layout/HorizontalOrganizationChart"/>
    <dgm:cxn modelId="{C571D005-6BF6-1F4D-A7E6-B3E07068BA88}" type="presParOf" srcId="{1780440E-D92A-B040-A710-F8D875101E05}" destId="{A73C4A40-2D47-BF42-9EF8-B3BEE9451F45}" srcOrd="0" destOrd="0" presId="urn:microsoft.com/office/officeart/2009/3/layout/HorizontalOrganizationChart"/>
    <dgm:cxn modelId="{DC7C5965-DAF1-AE46-93E4-932BC5319C2D}" type="presParOf" srcId="{1780440E-D92A-B040-A710-F8D875101E05}" destId="{BCDD8BD9-F9D2-4C44-AB56-5005F5FB7B08}" srcOrd="1" destOrd="0" presId="urn:microsoft.com/office/officeart/2009/3/layout/HorizontalOrganizationChart"/>
    <dgm:cxn modelId="{C2FDFBBC-602C-3547-9814-B1CC16B67698}" type="presParOf" srcId="{31E814C1-FFDD-BA48-BF9D-F3C8FF892503}" destId="{B22D4294-1D49-E046-9CF9-7B480D0762E6}" srcOrd="1" destOrd="0" presId="urn:microsoft.com/office/officeart/2009/3/layout/HorizontalOrganizationChart"/>
    <dgm:cxn modelId="{635D5521-D07D-9748-8823-3576AA0DE821}" type="presParOf" srcId="{31E814C1-FFDD-BA48-BF9D-F3C8FF892503}" destId="{E1D0C206-488D-6348-BEA7-1FE8B1679EF7}" srcOrd="2" destOrd="0" presId="urn:microsoft.com/office/officeart/2009/3/layout/HorizontalOrganizationChart"/>
    <dgm:cxn modelId="{5B187348-1045-934A-AC46-03FF036F3DF1}" type="presParOf" srcId="{96876921-77F4-4E08-9148-E99125692808}" destId="{27B3702F-8742-1640-BBEA-ADF4EA4A957C}" srcOrd="6" destOrd="0" presId="urn:microsoft.com/office/officeart/2009/3/layout/HorizontalOrganizationChart"/>
    <dgm:cxn modelId="{20EEF35B-2C41-1542-8AB5-7248A50C26F2}" type="presParOf" srcId="{96876921-77F4-4E08-9148-E99125692808}" destId="{640D63C4-8EE8-F74C-85E0-CD902B66BCD5}" srcOrd="7" destOrd="0" presId="urn:microsoft.com/office/officeart/2009/3/layout/HorizontalOrganizationChart"/>
    <dgm:cxn modelId="{9C289B76-E5A6-FF46-AB87-710639524245}" type="presParOf" srcId="{640D63C4-8EE8-F74C-85E0-CD902B66BCD5}" destId="{41B17C03-F767-FA40-94FD-171889AE409D}" srcOrd="0" destOrd="0" presId="urn:microsoft.com/office/officeart/2009/3/layout/HorizontalOrganizationChart"/>
    <dgm:cxn modelId="{03316FF0-230D-F647-ADBA-D315AFF5537B}" type="presParOf" srcId="{41B17C03-F767-FA40-94FD-171889AE409D}" destId="{006A5A56-4BD3-9143-A7C8-AC1AEEB1B9B5}" srcOrd="0" destOrd="0" presId="urn:microsoft.com/office/officeart/2009/3/layout/HorizontalOrganizationChart"/>
    <dgm:cxn modelId="{32C67A4E-A666-524E-9B0A-D66F4DA221A7}" type="presParOf" srcId="{41B17C03-F767-FA40-94FD-171889AE409D}" destId="{3F7B4CB7-5EF8-4547-8341-EF4315A9F589}" srcOrd="1" destOrd="0" presId="urn:microsoft.com/office/officeart/2009/3/layout/HorizontalOrganizationChart"/>
    <dgm:cxn modelId="{A649D1A6-62EE-264C-A1C0-3A5C95E7C738}" type="presParOf" srcId="{640D63C4-8EE8-F74C-85E0-CD902B66BCD5}" destId="{3BD0AB8D-A355-3246-A791-946987514EC5}" srcOrd="1" destOrd="0" presId="urn:microsoft.com/office/officeart/2009/3/layout/HorizontalOrganizationChart"/>
    <dgm:cxn modelId="{585945AF-0161-754B-94C0-A4D3EC928B00}" type="presParOf" srcId="{640D63C4-8EE8-F74C-85E0-CD902B66BCD5}" destId="{CC768E7E-F118-BC41-9105-F7C4CA027074}" srcOrd="2" destOrd="0" presId="urn:microsoft.com/office/officeart/2009/3/layout/HorizontalOrganizationChart"/>
    <dgm:cxn modelId="{49F68A3D-75DF-A34D-BA6F-BFFC49DB21B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人力资源规划与工作分析</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人力资源规划的内容</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人力资源规划流程</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黑体" panose="02010609060101010101" pitchFamily="49" charset="-122"/>
              <a:ea typeface="黑体" panose="02010609060101010101" pitchFamily="49" charset="-122"/>
              <a:sym typeface="+mn-ea"/>
            </a:rPr>
            <a:t>工作分析的概念及作用</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4827A958-F527-554E-96BC-E51810F6BCAC}">
      <dgm:prSet custT="1"/>
      <dgm:spPr/>
      <dgm:t>
        <a:bodyPr/>
        <a:lstStyle/>
        <a:p>
          <a:r>
            <a:rPr lang="zh-CN" altLang="en-US" sz="2000" b="1" dirty="0" smtClean="0">
              <a:latin typeface="SimHei" charset="-122"/>
              <a:ea typeface="SimHei" charset="-122"/>
              <a:cs typeface="SimHei" charset="-122"/>
            </a:rPr>
            <a:t>工作分析的流程</a:t>
          </a:r>
          <a:endParaRPr lang="zh-CN" altLang="en-US" sz="2000" b="1" dirty="0">
            <a:latin typeface="SimHei" charset="-122"/>
            <a:ea typeface="SimHei" charset="-122"/>
            <a:cs typeface="SimHei" charset="-122"/>
          </a:endParaRPr>
        </a:p>
      </dgm:t>
    </dgm:pt>
    <dgm:pt modelId="{909F6CD9-8F70-5141-8BD1-CAD7B6E1B75C}" type="parTrans" cxnId="{F1F597BB-7515-5246-95EE-5C9F54D3F369}">
      <dgm:prSet/>
      <dgm:spPr/>
      <dgm:t>
        <a:bodyPr/>
        <a:lstStyle/>
        <a:p>
          <a:endParaRPr lang="zh-CN" altLang="en-US"/>
        </a:p>
      </dgm:t>
    </dgm:pt>
    <dgm:pt modelId="{A9EC14FE-7EBC-DA48-8397-4970C544332D}" type="sibTrans" cxnId="{F1F597BB-7515-5246-95EE-5C9F54D3F369}">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27B3702F-8742-1640-BBEA-ADF4EA4A957C}" type="pres">
      <dgm:prSet presAssocID="{909F6CD9-8F70-5141-8BD1-CAD7B6E1B75C}" presName="Name64" presStyleLbl="parChTrans1D2" presStyleIdx="3" presStyleCnt="4"/>
      <dgm:spPr/>
      <dgm:t>
        <a:bodyPr/>
        <a:lstStyle/>
        <a:p>
          <a:endParaRPr lang="zh-CN" altLang="en-US"/>
        </a:p>
      </dgm:t>
    </dgm:pt>
    <dgm:pt modelId="{640D63C4-8EE8-F74C-85E0-CD902B66BCD5}" type="pres">
      <dgm:prSet presAssocID="{4827A958-F527-554E-96BC-E51810F6BCAC}" presName="hierRoot2" presStyleCnt="0">
        <dgm:presLayoutVars>
          <dgm:hierBranch val="init"/>
        </dgm:presLayoutVars>
      </dgm:prSet>
      <dgm:spPr/>
    </dgm:pt>
    <dgm:pt modelId="{41B17C03-F767-FA40-94FD-171889AE409D}" type="pres">
      <dgm:prSet presAssocID="{4827A958-F527-554E-96BC-E51810F6BCAC}" presName="rootComposite" presStyleCnt="0"/>
      <dgm:spPr/>
    </dgm:pt>
    <dgm:pt modelId="{006A5A56-4BD3-9143-A7C8-AC1AEEB1B9B5}" type="pres">
      <dgm:prSet presAssocID="{4827A958-F527-554E-96BC-E51810F6BCAC}" presName="rootText" presStyleLbl="node2" presStyleIdx="3" presStyleCnt="4">
        <dgm:presLayoutVars>
          <dgm:chPref val="3"/>
        </dgm:presLayoutVars>
      </dgm:prSet>
      <dgm:spPr/>
      <dgm:t>
        <a:bodyPr/>
        <a:lstStyle/>
        <a:p>
          <a:endParaRPr lang="zh-CN" altLang="en-US"/>
        </a:p>
      </dgm:t>
    </dgm:pt>
    <dgm:pt modelId="{3F7B4CB7-5EF8-4547-8341-EF4315A9F589}" type="pres">
      <dgm:prSet presAssocID="{4827A958-F527-554E-96BC-E51810F6BCAC}" presName="rootConnector" presStyleLbl="node2" presStyleIdx="3" presStyleCnt="4"/>
      <dgm:spPr/>
      <dgm:t>
        <a:bodyPr/>
        <a:lstStyle/>
        <a:p>
          <a:endParaRPr lang="zh-CN" altLang="en-US"/>
        </a:p>
      </dgm:t>
    </dgm:pt>
    <dgm:pt modelId="{3BD0AB8D-A355-3246-A791-946987514EC5}" type="pres">
      <dgm:prSet presAssocID="{4827A958-F527-554E-96BC-E51810F6BCAC}" presName="hierChild4" presStyleCnt="0"/>
      <dgm:spPr/>
    </dgm:pt>
    <dgm:pt modelId="{CC768E7E-F118-BC41-9105-F7C4CA027074}" type="pres">
      <dgm:prSet presAssocID="{4827A958-F527-554E-96BC-E51810F6BCAC}" presName="hierChild5" presStyleCnt="0"/>
      <dgm:spPr/>
    </dgm:pt>
    <dgm:pt modelId="{6858D422-8C90-4F85-BA9D-65CA2FED06E8}" type="pres">
      <dgm:prSet presAssocID="{9AC2E227-803C-4016-BF2C-9291B6CAA290}" presName="hierChild3" presStyleCnt="0"/>
      <dgm:spPr/>
    </dgm:pt>
  </dgm:ptLst>
  <dgm:cxnLst>
    <dgm:cxn modelId="{454B1964-B4E1-1D41-B379-B068A9A79104}"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EEBE979-8340-724A-BCA0-8EBA4D2ADE97}" type="presOf" srcId="{909F6CD9-8F70-5141-8BD1-CAD7B6E1B75C}" destId="{27B3702F-8742-1640-BBEA-ADF4EA4A957C}" srcOrd="0" destOrd="0" presId="urn:microsoft.com/office/officeart/2009/3/layout/HorizontalOrganizationChart"/>
    <dgm:cxn modelId="{14B4B8C5-36C5-5F4B-AC29-ADF2C40D280E}" type="presOf" srcId="{9AC2E227-803C-4016-BF2C-9291B6CAA290}" destId="{9CD41DA5-A8A9-4189-B933-DCF665F7DF2D}" srcOrd="1" destOrd="0" presId="urn:microsoft.com/office/officeart/2009/3/layout/HorizontalOrganizationChart"/>
    <dgm:cxn modelId="{6A2A007F-2AFA-1E49-9F28-44203A3C2BD4}" type="presOf" srcId="{4827A958-F527-554E-96BC-E51810F6BCAC}" destId="{006A5A56-4BD3-9143-A7C8-AC1AEEB1B9B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C135C16A-F8EA-B94D-B3FA-06B3C068679C}" type="presOf" srcId="{9AC2E227-803C-4016-BF2C-9291B6CAA290}" destId="{2A2AFDF2-2568-44F8-842C-3BFD70D9F2B1}" srcOrd="0" destOrd="0" presId="urn:microsoft.com/office/officeart/2009/3/layout/HorizontalOrganizationChart"/>
    <dgm:cxn modelId="{F1F597BB-7515-5246-95EE-5C9F54D3F369}" srcId="{9AC2E227-803C-4016-BF2C-9291B6CAA290}" destId="{4827A958-F527-554E-96BC-E51810F6BCAC}" srcOrd="3" destOrd="0" parTransId="{909F6CD9-8F70-5141-8BD1-CAD7B6E1B75C}" sibTransId="{A9EC14FE-7EBC-DA48-8397-4970C544332D}"/>
    <dgm:cxn modelId="{048044F7-F570-CA45-BD5D-3A54234BF961}" type="presOf" srcId="{7638F483-EC40-4669-A117-0C6040B4A66B}" destId="{86A07B8D-FF15-4EFF-8681-05A46BF1E797}" srcOrd="0" destOrd="0" presId="urn:microsoft.com/office/officeart/2009/3/layout/HorizontalOrganizationChart"/>
    <dgm:cxn modelId="{29D2AB1E-C9C2-954A-A0AD-444F2FA072F5}" type="presOf" srcId="{4827A958-F527-554E-96BC-E51810F6BCAC}" destId="{3F7B4CB7-5EF8-4547-8341-EF4315A9F589}" srcOrd="1" destOrd="0" presId="urn:microsoft.com/office/officeart/2009/3/layout/HorizontalOrganizationChart"/>
    <dgm:cxn modelId="{E2498B27-49F3-CB4D-B0F8-D97323AB669E}" type="presOf" srcId="{18A5DCF8-381A-9740-A1DC-D1A5033A3647}" destId="{B94BF64B-9716-424E-A851-42E8E7B2B9A7}" srcOrd="0" destOrd="0" presId="urn:microsoft.com/office/officeart/2009/3/layout/HorizontalOrganizationChart"/>
    <dgm:cxn modelId="{B623AD6D-8855-3042-AE91-B418C51CDD74}" type="presOf" srcId="{87585F0D-6A81-F747-99EB-D14B33EBB618}" destId="{BCDD8BD9-F9D2-4C44-AB56-5005F5FB7B08}" srcOrd="1" destOrd="0" presId="urn:microsoft.com/office/officeart/2009/3/layout/HorizontalOrganizationChart"/>
    <dgm:cxn modelId="{A1A6A61E-1B06-B44B-944D-54FAE901FB52}" type="presOf" srcId="{87585F0D-6A81-F747-99EB-D14B33EBB618}" destId="{A73C4A40-2D47-BF42-9EF8-B3BEE9451F45}" srcOrd="0" destOrd="0" presId="urn:microsoft.com/office/officeart/2009/3/layout/HorizontalOrganizationChart"/>
    <dgm:cxn modelId="{35FB4CBA-6C7D-6C4C-839B-654DC59F8144}" type="presOf" srcId="{F05BBA42-D7AF-4BA0-8C3F-85B1FE28E48F}" destId="{18DB143D-9E27-4E02-AFA5-F665953CBC10}" srcOrd="0" destOrd="0" presId="urn:microsoft.com/office/officeart/2009/3/layout/HorizontalOrganizationChart"/>
    <dgm:cxn modelId="{9B8D5B41-13DF-A441-AA98-E162651B5697}" type="presOf" srcId="{3FA44A42-E0AE-412C-8071-9A37D30DD567}" destId="{CBD704CC-8D6F-4C39-AFA6-3825EE74A965}" srcOrd="1" destOrd="0" presId="urn:microsoft.com/office/officeart/2009/3/layout/HorizontalOrganizationChart"/>
    <dgm:cxn modelId="{3157EA9C-DE3F-CE46-BECE-A61830B4ADAD}"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DE9C8F9-1C2A-9A48-8FB9-236551D1D49F}"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355CA80-CA04-1847-9D11-A1CDD00B924A}" type="presOf" srcId="{3FA44A42-E0AE-412C-8071-9A37D30DD567}" destId="{22C8BBC7-02FA-4EF0-899A-834C1FEE39E3}" srcOrd="0" destOrd="0" presId="urn:microsoft.com/office/officeart/2009/3/layout/HorizontalOrganizationChart"/>
    <dgm:cxn modelId="{849E6B79-D671-9646-9F62-977F464A55E7}" type="presParOf" srcId="{18DB143D-9E27-4E02-AFA5-F665953CBC10}" destId="{07E01157-B979-4F6B-B892-75DB2A2B8B0F}" srcOrd="0" destOrd="0" presId="urn:microsoft.com/office/officeart/2009/3/layout/HorizontalOrganizationChart"/>
    <dgm:cxn modelId="{7AC5452B-544E-EE48-AB31-7F0B2043DC3F}" type="presParOf" srcId="{07E01157-B979-4F6B-B892-75DB2A2B8B0F}" destId="{F686C23F-604E-4653-B2CB-27DBB6BED631}" srcOrd="0" destOrd="0" presId="urn:microsoft.com/office/officeart/2009/3/layout/HorizontalOrganizationChart"/>
    <dgm:cxn modelId="{8E038C10-E131-5F4D-BB53-D7015958315D}" type="presParOf" srcId="{F686C23F-604E-4653-B2CB-27DBB6BED631}" destId="{2A2AFDF2-2568-44F8-842C-3BFD70D9F2B1}" srcOrd="0" destOrd="0" presId="urn:microsoft.com/office/officeart/2009/3/layout/HorizontalOrganizationChart"/>
    <dgm:cxn modelId="{38727A5B-5D09-2347-8F8D-82AC31B18AB9}" type="presParOf" srcId="{F686C23F-604E-4653-B2CB-27DBB6BED631}" destId="{9CD41DA5-A8A9-4189-B933-DCF665F7DF2D}" srcOrd="1" destOrd="0" presId="urn:microsoft.com/office/officeart/2009/3/layout/HorizontalOrganizationChart"/>
    <dgm:cxn modelId="{5063B8F8-7E3C-FF42-B95C-5FF29320DD35}" type="presParOf" srcId="{07E01157-B979-4F6B-B892-75DB2A2B8B0F}" destId="{96876921-77F4-4E08-9148-E99125692808}" srcOrd="1" destOrd="0" presId="urn:microsoft.com/office/officeart/2009/3/layout/HorizontalOrganizationChart"/>
    <dgm:cxn modelId="{4234C3BE-65F2-8C4F-AE7E-6B8CE9C60C5B}" type="presParOf" srcId="{96876921-77F4-4E08-9148-E99125692808}" destId="{CD82D2C2-9EF5-4CA0-9CEE-9265A38A1F4A}" srcOrd="0" destOrd="0" presId="urn:microsoft.com/office/officeart/2009/3/layout/HorizontalOrganizationChart"/>
    <dgm:cxn modelId="{63AEDA17-C223-BB40-8593-76D588A3CF4F}" type="presParOf" srcId="{96876921-77F4-4E08-9148-E99125692808}" destId="{9441C830-A66B-4AFB-9252-8069549D4F0A}" srcOrd="1" destOrd="0" presId="urn:microsoft.com/office/officeart/2009/3/layout/HorizontalOrganizationChart"/>
    <dgm:cxn modelId="{BB83BE17-A60F-E047-A352-518E63D42D26}" type="presParOf" srcId="{9441C830-A66B-4AFB-9252-8069549D4F0A}" destId="{FEAC7974-4462-4948-9F19-4D53C38CC88A}" srcOrd="0" destOrd="0" presId="urn:microsoft.com/office/officeart/2009/3/layout/HorizontalOrganizationChart"/>
    <dgm:cxn modelId="{6A3A1B63-4BC4-FC4F-A3C6-41EE2D32D9B5}" type="presParOf" srcId="{FEAC7974-4462-4948-9F19-4D53C38CC88A}" destId="{22C8BBC7-02FA-4EF0-899A-834C1FEE39E3}" srcOrd="0" destOrd="0" presId="urn:microsoft.com/office/officeart/2009/3/layout/HorizontalOrganizationChart"/>
    <dgm:cxn modelId="{3F09162E-0320-4B49-94A3-4EF6F0C04EF4}" type="presParOf" srcId="{FEAC7974-4462-4948-9F19-4D53C38CC88A}" destId="{CBD704CC-8D6F-4C39-AFA6-3825EE74A965}" srcOrd="1" destOrd="0" presId="urn:microsoft.com/office/officeart/2009/3/layout/HorizontalOrganizationChart"/>
    <dgm:cxn modelId="{51A6D56B-83CC-AA40-9CE5-9C720110A059}" type="presParOf" srcId="{9441C830-A66B-4AFB-9252-8069549D4F0A}" destId="{C4FE27A9-6818-468D-8F72-5DEAE64958BC}" srcOrd="1" destOrd="0" presId="urn:microsoft.com/office/officeart/2009/3/layout/HorizontalOrganizationChart"/>
    <dgm:cxn modelId="{7F21C91D-BCC9-BD41-AEF8-06635E974D4E}" type="presParOf" srcId="{9441C830-A66B-4AFB-9252-8069549D4F0A}" destId="{B9E24DCA-DEF6-41DD-8228-40542DF88903}" srcOrd="2" destOrd="0" presId="urn:microsoft.com/office/officeart/2009/3/layout/HorizontalOrganizationChart"/>
    <dgm:cxn modelId="{838651D8-7CE7-6249-9BC5-06CE91C429B3}" type="presParOf" srcId="{96876921-77F4-4E08-9148-E99125692808}" destId="{72A5A8A1-C34D-4CC9-B014-4EDC4C60B5CB}" srcOrd="2" destOrd="0" presId="urn:microsoft.com/office/officeart/2009/3/layout/HorizontalOrganizationChart"/>
    <dgm:cxn modelId="{A25F1AB4-7A52-9949-853E-CB122F46B1CE}" type="presParOf" srcId="{96876921-77F4-4E08-9148-E99125692808}" destId="{99464D45-2B22-432F-8F6C-3394CEC310A7}" srcOrd="3" destOrd="0" presId="urn:microsoft.com/office/officeart/2009/3/layout/HorizontalOrganizationChart"/>
    <dgm:cxn modelId="{B14AC802-B8DA-2B40-947C-6960C31701C6}" type="presParOf" srcId="{99464D45-2B22-432F-8F6C-3394CEC310A7}" destId="{7EEFA05D-0146-474D-BB41-35A44BBAC0EB}" srcOrd="0" destOrd="0" presId="urn:microsoft.com/office/officeart/2009/3/layout/HorizontalOrganizationChart"/>
    <dgm:cxn modelId="{7509BA0F-84F7-894E-8347-5A461DB66703}" type="presParOf" srcId="{7EEFA05D-0146-474D-BB41-35A44BBAC0EB}" destId="{86A07B8D-FF15-4EFF-8681-05A46BF1E797}" srcOrd="0" destOrd="0" presId="urn:microsoft.com/office/officeart/2009/3/layout/HorizontalOrganizationChart"/>
    <dgm:cxn modelId="{394FA22F-B0E8-8643-A85A-4146E5DC3959}" type="presParOf" srcId="{7EEFA05D-0146-474D-BB41-35A44BBAC0EB}" destId="{A4529214-DB2D-4B21-8831-F60F2A376559}" srcOrd="1" destOrd="0" presId="urn:microsoft.com/office/officeart/2009/3/layout/HorizontalOrganizationChart"/>
    <dgm:cxn modelId="{0BAC6F17-3ECD-7D42-99E5-A6A06EBD76FE}" type="presParOf" srcId="{99464D45-2B22-432F-8F6C-3394CEC310A7}" destId="{4C9D6515-EA4F-4DBF-A8FE-0711C70136B1}" srcOrd="1" destOrd="0" presId="urn:microsoft.com/office/officeart/2009/3/layout/HorizontalOrganizationChart"/>
    <dgm:cxn modelId="{64E8C985-1762-0441-A02C-A7E4F3EBC933}" type="presParOf" srcId="{99464D45-2B22-432F-8F6C-3394CEC310A7}" destId="{686779DB-34D3-4F60-84B6-A35826FF3C2A}" srcOrd="2" destOrd="0" presId="urn:microsoft.com/office/officeart/2009/3/layout/HorizontalOrganizationChart"/>
    <dgm:cxn modelId="{1BFB77C1-C678-B142-83BA-902C9C931108}" type="presParOf" srcId="{96876921-77F4-4E08-9148-E99125692808}" destId="{B94BF64B-9716-424E-A851-42E8E7B2B9A7}" srcOrd="4" destOrd="0" presId="urn:microsoft.com/office/officeart/2009/3/layout/HorizontalOrganizationChart"/>
    <dgm:cxn modelId="{933CF858-198A-BA47-BB3A-F91B2EAC69B1}" type="presParOf" srcId="{96876921-77F4-4E08-9148-E99125692808}" destId="{31E814C1-FFDD-BA48-BF9D-F3C8FF892503}" srcOrd="5" destOrd="0" presId="urn:microsoft.com/office/officeart/2009/3/layout/HorizontalOrganizationChart"/>
    <dgm:cxn modelId="{1661447D-4CE8-8B4D-96A3-F2DC04934429}" type="presParOf" srcId="{31E814C1-FFDD-BA48-BF9D-F3C8FF892503}" destId="{1780440E-D92A-B040-A710-F8D875101E05}" srcOrd="0" destOrd="0" presId="urn:microsoft.com/office/officeart/2009/3/layout/HorizontalOrganizationChart"/>
    <dgm:cxn modelId="{CC12D59B-C74C-7244-8E92-3653BE4F512E}" type="presParOf" srcId="{1780440E-D92A-B040-A710-F8D875101E05}" destId="{A73C4A40-2D47-BF42-9EF8-B3BEE9451F45}" srcOrd="0" destOrd="0" presId="urn:microsoft.com/office/officeart/2009/3/layout/HorizontalOrganizationChart"/>
    <dgm:cxn modelId="{67ACDDA4-0547-3B43-A5A4-5E420490D699}" type="presParOf" srcId="{1780440E-D92A-B040-A710-F8D875101E05}" destId="{BCDD8BD9-F9D2-4C44-AB56-5005F5FB7B08}" srcOrd="1" destOrd="0" presId="urn:microsoft.com/office/officeart/2009/3/layout/HorizontalOrganizationChart"/>
    <dgm:cxn modelId="{0E443357-6BD2-AB45-95E7-BC37EC341647}" type="presParOf" srcId="{31E814C1-FFDD-BA48-BF9D-F3C8FF892503}" destId="{B22D4294-1D49-E046-9CF9-7B480D0762E6}" srcOrd="1" destOrd="0" presId="urn:microsoft.com/office/officeart/2009/3/layout/HorizontalOrganizationChart"/>
    <dgm:cxn modelId="{69CB9A29-B2EC-4E42-B8BA-17EC8E4BE3EA}" type="presParOf" srcId="{31E814C1-FFDD-BA48-BF9D-F3C8FF892503}" destId="{E1D0C206-488D-6348-BEA7-1FE8B1679EF7}" srcOrd="2" destOrd="0" presId="urn:microsoft.com/office/officeart/2009/3/layout/HorizontalOrganizationChart"/>
    <dgm:cxn modelId="{1B79DAF7-C83C-9E43-9320-5BE27ACF2737}" type="presParOf" srcId="{96876921-77F4-4E08-9148-E99125692808}" destId="{27B3702F-8742-1640-BBEA-ADF4EA4A957C}" srcOrd="6" destOrd="0" presId="urn:microsoft.com/office/officeart/2009/3/layout/HorizontalOrganizationChart"/>
    <dgm:cxn modelId="{1A13A729-6E1D-2446-9D5C-D4FCA91622BF}" type="presParOf" srcId="{96876921-77F4-4E08-9148-E99125692808}" destId="{640D63C4-8EE8-F74C-85E0-CD902B66BCD5}" srcOrd="7" destOrd="0" presId="urn:microsoft.com/office/officeart/2009/3/layout/HorizontalOrganizationChart"/>
    <dgm:cxn modelId="{3ED11C44-2543-804B-8C29-FDB3B3A35586}" type="presParOf" srcId="{640D63C4-8EE8-F74C-85E0-CD902B66BCD5}" destId="{41B17C03-F767-FA40-94FD-171889AE409D}" srcOrd="0" destOrd="0" presId="urn:microsoft.com/office/officeart/2009/3/layout/HorizontalOrganizationChart"/>
    <dgm:cxn modelId="{7B936FB8-F8F5-554F-B8F3-B5F2AA38F735}" type="presParOf" srcId="{41B17C03-F767-FA40-94FD-171889AE409D}" destId="{006A5A56-4BD3-9143-A7C8-AC1AEEB1B9B5}" srcOrd="0" destOrd="0" presId="urn:microsoft.com/office/officeart/2009/3/layout/HorizontalOrganizationChart"/>
    <dgm:cxn modelId="{D7DF4F87-BBE6-1143-B568-87C1B66D6BC8}" type="presParOf" srcId="{41B17C03-F767-FA40-94FD-171889AE409D}" destId="{3F7B4CB7-5EF8-4547-8341-EF4315A9F589}" srcOrd="1" destOrd="0" presId="urn:microsoft.com/office/officeart/2009/3/layout/HorizontalOrganizationChart"/>
    <dgm:cxn modelId="{284C7BEF-1B00-0841-ACE1-C185BE36F0F8}" type="presParOf" srcId="{640D63C4-8EE8-F74C-85E0-CD902B66BCD5}" destId="{3BD0AB8D-A355-3246-A791-946987514EC5}" srcOrd="1" destOrd="0" presId="urn:microsoft.com/office/officeart/2009/3/layout/HorizontalOrganizationChart"/>
    <dgm:cxn modelId="{3CD81EF4-BEC5-6A43-94CC-EE09C3819148}" type="presParOf" srcId="{640D63C4-8EE8-F74C-85E0-CD902B66BCD5}" destId="{CC768E7E-F118-BC41-9105-F7C4CA027074}" srcOrd="2" destOrd="0" presId="urn:microsoft.com/office/officeart/2009/3/layout/HorizontalOrganizationChart"/>
    <dgm:cxn modelId="{D05F2B6D-8F78-224C-AF60-FBEC2874178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人员选聘与培训</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员工招聘与选用程序</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A8D31A4F-2704-A649-8495-0AADCB0D2241}"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15D30CC-26FA-024D-8F4A-BABC3EEDE99B}" type="presOf" srcId="{E2369F6E-DA59-4F6E-BD69-6CAA013A82BE}" destId="{CD82D2C2-9EF5-4CA0-9CEE-9265A38A1F4A}" srcOrd="0" destOrd="0" presId="urn:microsoft.com/office/officeart/2009/3/layout/HorizontalOrganizationChart"/>
    <dgm:cxn modelId="{E7827648-2E68-724A-BE9B-FC93E7DD54C4}" type="presOf" srcId="{7638F483-EC40-4669-A117-0C6040B4A66B}" destId="{A4529214-DB2D-4B21-8831-F60F2A376559}" srcOrd="1" destOrd="0" presId="urn:microsoft.com/office/officeart/2009/3/layout/HorizontalOrganizationChart"/>
    <dgm:cxn modelId="{BE0C610B-C75E-FF4A-80C3-3A054CF27790}"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39399B9-1EA2-AD49-90EE-0BB3DD127EDC}" type="presOf" srcId="{3FA44A42-E0AE-412C-8071-9A37D30DD567}" destId="{CBD704CC-8D6F-4C39-AFA6-3825EE74A965}" srcOrd="1" destOrd="0" presId="urn:microsoft.com/office/officeart/2009/3/layout/HorizontalOrganizationChart"/>
    <dgm:cxn modelId="{548CCEFA-9E2C-4347-98A7-FC70E144C395}"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16ADD37-A2F4-8B44-BE11-2769AA997C9E}" type="presOf" srcId="{57E64457-75B6-40DF-86BF-80888D7FBBC5}" destId="{72A5A8A1-C34D-4CC9-B014-4EDC4C60B5CB}" srcOrd="0" destOrd="0" presId="urn:microsoft.com/office/officeart/2009/3/layout/HorizontalOrganizationChart"/>
    <dgm:cxn modelId="{EED4B3CF-3F71-FF40-82BD-FE3088BCEC0C}" type="presOf" srcId="{3FA44A42-E0AE-412C-8071-9A37D30DD567}" destId="{22C8BBC7-02FA-4EF0-899A-834C1FEE39E3}" srcOrd="0" destOrd="0" presId="urn:microsoft.com/office/officeart/2009/3/layout/HorizontalOrganizationChart"/>
    <dgm:cxn modelId="{CAA650FB-7166-1241-95A7-A4E91A667FAA}" type="presOf" srcId="{9AC2E227-803C-4016-BF2C-9291B6CAA290}" destId="{9CD41DA5-A8A9-4189-B933-DCF665F7DF2D}" srcOrd="1" destOrd="0" presId="urn:microsoft.com/office/officeart/2009/3/layout/HorizontalOrganizationChart"/>
    <dgm:cxn modelId="{A76B8AB0-50A7-D14B-B78A-28B5F572F600}" type="presParOf" srcId="{18DB143D-9E27-4E02-AFA5-F665953CBC10}" destId="{07E01157-B979-4F6B-B892-75DB2A2B8B0F}" srcOrd="0" destOrd="0" presId="urn:microsoft.com/office/officeart/2009/3/layout/HorizontalOrganizationChart"/>
    <dgm:cxn modelId="{E6EFEBD3-0F14-154A-829D-E8780D074E8E}" type="presParOf" srcId="{07E01157-B979-4F6B-B892-75DB2A2B8B0F}" destId="{F686C23F-604E-4653-B2CB-27DBB6BED631}" srcOrd="0" destOrd="0" presId="urn:microsoft.com/office/officeart/2009/3/layout/HorizontalOrganizationChart"/>
    <dgm:cxn modelId="{284B2578-CE66-D642-965E-8FC046C9CFE3}" type="presParOf" srcId="{F686C23F-604E-4653-B2CB-27DBB6BED631}" destId="{2A2AFDF2-2568-44F8-842C-3BFD70D9F2B1}" srcOrd="0" destOrd="0" presId="urn:microsoft.com/office/officeart/2009/3/layout/HorizontalOrganizationChart"/>
    <dgm:cxn modelId="{5B655F8C-3B42-EC45-9426-AFA1D41A95C0}" type="presParOf" srcId="{F686C23F-604E-4653-B2CB-27DBB6BED631}" destId="{9CD41DA5-A8A9-4189-B933-DCF665F7DF2D}" srcOrd="1" destOrd="0" presId="urn:microsoft.com/office/officeart/2009/3/layout/HorizontalOrganizationChart"/>
    <dgm:cxn modelId="{967591CA-35D3-4E4C-97DC-ADF832716DDE}" type="presParOf" srcId="{07E01157-B979-4F6B-B892-75DB2A2B8B0F}" destId="{96876921-77F4-4E08-9148-E99125692808}" srcOrd="1" destOrd="0" presId="urn:microsoft.com/office/officeart/2009/3/layout/HorizontalOrganizationChart"/>
    <dgm:cxn modelId="{E5295976-7502-2B42-9BAC-903DE2BAB493}" type="presParOf" srcId="{96876921-77F4-4E08-9148-E99125692808}" destId="{CD82D2C2-9EF5-4CA0-9CEE-9265A38A1F4A}" srcOrd="0" destOrd="0" presId="urn:microsoft.com/office/officeart/2009/3/layout/HorizontalOrganizationChart"/>
    <dgm:cxn modelId="{3968D24F-208F-D643-844B-E4B5D4C5A8BA}" type="presParOf" srcId="{96876921-77F4-4E08-9148-E99125692808}" destId="{9441C830-A66B-4AFB-9252-8069549D4F0A}" srcOrd="1" destOrd="0" presId="urn:microsoft.com/office/officeart/2009/3/layout/HorizontalOrganizationChart"/>
    <dgm:cxn modelId="{A4CF97B4-2FF4-924D-A9EF-3E1F310343A2}" type="presParOf" srcId="{9441C830-A66B-4AFB-9252-8069549D4F0A}" destId="{FEAC7974-4462-4948-9F19-4D53C38CC88A}" srcOrd="0" destOrd="0" presId="urn:microsoft.com/office/officeart/2009/3/layout/HorizontalOrganizationChart"/>
    <dgm:cxn modelId="{4660857B-1FC0-A641-AF0F-2B45D3386F7D}" type="presParOf" srcId="{FEAC7974-4462-4948-9F19-4D53C38CC88A}" destId="{22C8BBC7-02FA-4EF0-899A-834C1FEE39E3}" srcOrd="0" destOrd="0" presId="urn:microsoft.com/office/officeart/2009/3/layout/HorizontalOrganizationChart"/>
    <dgm:cxn modelId="{A504E275-1D84-9D47-8EEC-C057ABA6860F}" type="presParOf" srcId="{FEAC7974-4462-4948-9F19-4D53C38CC88A}" destId="{CBD704CC-8D6F-4C39-AFA6-3825EE74A965}" srcOrd="1" destOrd="0" presId="urn:microsoft.com/office/officeart/2009/3/layout/HorizontalOrganizationChart"/>
    <dgm:cxn modelId="{16327BA3-13A1-4842-A739-9849F14452D2}" type="presParOf" srcId="{9441C830-A66B-4AFB-9252-8069549D4F0A}" destId="{C4FE27A9-6818-468D-8F72-5DEAE64958BC}" srcOrd="1" destOrd="0" presId="urn:microsoft.com/office/officeart/2009/3/layout/HorizontalOrganizationChart"/>
    <dgm:cxn modelId="{008DC652-64EF-E842-A206-7901673EFE9E}" type="presParOf" srcId="{9441C830-A66B-4AFB-9252-8069549D4F0A}" destId="{B9E24DCA-DEF6-41DD-8228-40542DF88903}" srcOrd="2" destOrd="0" presId="urn:microsoft.com/office/officeart/2009/3/layout/HorizontalOrganizationChart"/>
    <dgm:cxn modelId="{58514F5B-36B4-6A46-B949-9446640824BC}" type="presParOf" srcId="{96876921-77F4-4E08-9148-E99125692808}" destId="{72A5A8A1-C34D-4CC9-B014-4EDC4C60B5CB}" srcOrd="2" destOrd="0" presId="urn:microsoft.com/office/officeart/2009/3/layout/HorizontalOrganizationChart"/>
    <dgm:cxn modelId="{0D29BD1E-4701-8248-AD66-A371483AE39F}" type="presParOf" srcId="{96876921-77F4-4E08-9148-E99125692808}" destId="{99464D45-2B22-432F-8F6C-3394CEC310A7}" srcOrd="3" destOrd="0" presId="urn:microsoft.com/office/officeart/2009/3/layout/HorizontalOrganizationChart"/>
    <dgm:cxn modelId="{ABA2C968-6AC1-D745-A537-3AE10F5927F3}" type="presParOf" srcId="{99464D45-2B22-432F-8F6C-3394CEC310A7}" destId="{7EEFA05D-0146-474D-BB41-35A44BBAC0EB}" srcOrd="0" destOrd="0" presId="urn:microsoft.com/office/officeart/2009/3/layout/HorizontalOrganizationChart"/>
    <dgm:cxn modelId="{3C23003E-1520-F047-9E8D-2B3FE28D6566}" type="presParOf" srcId="{7EEFA05D-0146-474D-BB41-35A44BBAC0EB}" destId="{86A07B8D-FF15-4EFF-8681-05A46BF1E797}" srcOrd="0" destOrd="0" presId="urn:microsoft.com/office/officeart/2009/3/layout/HorizontalOrganizationChart"/>
    <dgm:cxn modelId="{CB7AD652-5873-F742-9D1D-8C0EB7D36BE8}" type="presParOf" srcId="{7EEFA05D-0146-474D-BB41-35A44BBAC0EB}" destId="{A4529214-DB2D-4B21-8831-F60F2A376559}" srcOrd="1" destOrd="0" presId="urn:microsoft.com/office/officeart/2009/3/layout/HorizontalOrganizationChart"/>
    <dgm:cxn modelId="{C4429540-9379-E245-8565-FF649359F7EB}" type="presParOf" srcId="{99464D45-2B22-432F-8F6C-3394CEC310A7}" destId="{4C9D6515-EA4F-4DBF-A8FE-0711C70136B1}" srcOrd="1" destOrd="0" presId="urn:microsoft.com/office/officeart/2009/3/layout/HorizontalOrganizationChart"/>
    <dgm:cxn modelId="{141181B8-85FE-1641-865C-5566F22CE34C}" type="presParOf" srcId="{99464D45-2B22-432F-8F6C-3394CEC310A7}" destId="{686779DB-34D3-4F60-84B6-A35826FF3C2A}" srcOrd="2" destOrd="0" presId="urn:microsoft.com/office/officeart/2009/3/layout/HorizontalOrganizationChart"/>
    <dgm:cxn modelId="{E3152DC8-E686-124C-A040-3B52391D4C6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人员选聘与培训</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员工招聘与选用程序</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79A63F47-A753-0040-89AB-DFE2169723AF}" type="presOf" srcId="{F05BBA42-D7AF-4BA0-8C3F-85B1FE28E48F}" destId="{18DB143D-9E27-4E02-AFA5-F665953CBC10}" srcOrd="0" destOrd="0" presId="urn:microsoft.com/office/officeart/2009/3/layout/HorizontalOrganizationChart"/>
    <dgm:cxn modelId="{A88955D2-A882-2D41-A1F6-9914083C35A0}" type="presOf" srcId="{3FA44A42-E0AE-412C-8071-9A37D30DD567}" destId="{22C8BBC7-02FA-4EF0-899A-834C1FEE39E3}" srcOrd="0" destOrd="0" presId="urn:microsoft.com/office/officeart/2009/3/layout/HorizontalOrganizationChart"/>
    <dgm:cxn modelId="{4EA6DA7B-B943-4441-A6ED-DC68BA4BBE2B}"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6B319C9-289E-C34B-B9CD-4D84CA35913B}"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A8DFDF5-9111-6A4C-97A4-AAEBBAB9BA48}" type="presOf" srcId="{9AC2E227-803C-4016-BF2C-9291B6CAA290}" destId="{9CD41DA5-A8A9-4189-B933-DCF665F7DF2D}" srcOrd="1" destOrd="0" presId="urn:microsoft.com/office/officeart/2009/3/layout/HorizontalOrganizationChart"/>
    <dgm:cxn modelId="{ED16EAF7-FDB4-1940-A873-D1D32E395A6D}" type="presOf" srcId="{7638F483-EC40-4669-A117-0C6040B4A66B}" destId="{86A07B8D-FF15-4EFF-8681-05A46BF1E797}" srcOrd="0" destOrd="0" presId="urn:microsoft.com/office/officeart/2009/3/layout/HorizontalOrganizationChart"/>
    <dgm:cxn modelId="{B274935C-3532-B843-A8E4-2BE0AD8DB570}"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398C07D-DFE4-3C4B-AC3E-BA5ECDF1476D}" type="presOf" srcId="{7638F483-EC40-4669-A117-0C6040B4A66B}" destId="{A4529214-DB2D-4B21-8831-F60F2A376559}" srcOrd="1" destOrd="0" presId="urn:microsoft.com/office/officeart/2009/3/layout/HorizontalOrganizationChart"/>
    <dgm:cxn modelId="{D89C432E-2035-064A-BA65-64C16D02E36C}" type="presOf" srcId="{9AC2E227-803C-4016-BF2C-9291B6CAA290}" destId="{2A2AFDF2-2568-44F8-842C-3BFD70D9F2B1}" srcOrd="0" destOrd="0" presId="urn:microsoft.com/office/officeart/2009/3/layout/HorizontalOrganizationChart"/>
    <dgm:cxn modelId="{6068E6C2-97B1-F94F-8048-4ED3BEA3D7F0}" type="presParOf" srcId="{18DB143D-9E27-4E02-AFA5-F665953CBC10}" destId="{07E01157-B979-4F6B-B892-75DB2A2B8B0F}" srcOrd="0" destOrd="0" presId="urn:microsoft.com/office/officeart/2009/3/layout/HorizontalOrganizationChart"/>
    <dgm:cxn modelId="{15D36C04-2A78-FD46-9D36-E858CD89D393}" type="presParOf" srcId="{07E01157-B979-4F6B-B892-75DB2A2B8B0F}" destId="{F686C23F-604E-4653-B2CB-27DBB6BED631}" srcOrd="0" destOrd="0" presId="urn:microsoft.com/office/officeart/2009/3/layout/HorizontalOrganizationChart"/>
    <dgm:cxn modelId="{FE999B7E-CAF2-C140-A922-238AD003B57B}" type="presParOf" srcId="{F686C23F-604E-4653-B2CB-27DBB6BED631}" destId="{2A2AFDF2-2568-44F8-842C-3BFD70D9F2B1}" srcOrd="0" destOrd="0" presId="urn:microsoft.com/office/officeart/2009/3/layout/HorizontalOrganizationChart"/>
    <dgm:cxn modelId="{2C36DB67-736E-A946-9CEE-44F0040731C9}" type="presParOf" srcId="{F686C23F-604E-4653-B2CB-27DBB6BED631}" destId="{9CD41DA5-A8A9-4189-B933-DCF665F7DF2D}" srcOrd="1" destOrd="0" presId="urn:microsoft.com/office/officeart/2009/3/layout/HorizontalOrganizationChart"/>
    <dgm:cxn modelId="{F21B3136-BFBD-DC4D-BF00-C25441390C32}" type="presParOf" srcId="{07E01157-B979-4F6B-B892-75DB2A2B8B0F}" destId="{96876921-77F4-4E08-9148-E99125692808}" srcOrd="1" destOrd="0" presId="urn:microsoft.com/office/officeart/2009/3/layout/HorizontalOrganizationChart"/>
    <dgm:cxn modelId="{295DF93A-E3A4-6C40-8954-555954966AB5}" type="presParOf" srcId="{96876921-77F4-4E08-9148-E99125692808}" destId="{CD82D2C2-9EF5-4CA0-9CEE-9265A38A1F4A}" srcOrd="0" destOrd="0" presId="urn:microsoft.com/office/officeart/2009/3/layout/HorizontalOrganizationChart"/>
    <dgm:cxn modelId="{5DF654E5-0767-BD47-A8DB-EEA57EB8F589}" type="presParOf" srcId="{96876921-77F4-4E08-9148-E99125692808}" destId="{9441C830-A66B-4AFB-9252-8069549D4F0A}" srcOrd="1" destOrd="0" presId="urn:microsoft.com/office/officeart/2009/3/layout/HorizontalOrganizationChart"/>
    <dgm:cxn modelId="{28EF91EC-B80E-884E-826C-120C3B883259}" type="presParOf" srcId="{9441C830-A66B-4AFB-9252-8069549D4F0A}" destId="{FEAC7974-4462-4948-9F19-4D53C38CC88A}" srcOrd="0" destOrd="0" presId="urn:microsoft.com/office/officeart/2009/3/layout/HorizontalOrganizationChart"/>
    <dgm:cxn modelId="{7C6AE076-5666-F947-86EA-0DB28705525D}" type="presParOf" srcId="{FEAC7974-4462-4948-9F19-4D53C38CC88A}" destId="{22C8BBC7-02FA-4EF0-899A-834C1FEE39E3}" srcOrd="0" destOrd="0" presId="urn:microsoft.com/office/officeart/2009/3/layout/HorizontalOrganizationChart"/>
    <dgm:cxn modelId="{6B6C24CD-D2E0-4C4A-8362-04AECDBC186A}" type="presParOf" srcId="{FEAC7974-4462-4948-9F19-4D53C38CC88A}" destId="{CBD704CC-8D6F-4C39-AFA6-3825EE74A965}" srcOrd="1" destOrd="0" presId="urn:microsoft.com/office/officeart/2009/3/layout/HorizontalOrganizationChart"/>
    <dgm:cxn modelId="{75A6022E-9698-EE43-A21E-41FF21A04956}" type="presParOf" srcId="{9441C830-A66B-4AFB-9252-8069549D4F0A}" destId="{C4FE27A9-6818-468D-8F72-5DEAE64958BC}" srcOrd="1" destOrd="0" presId="urn:microsoft.com/office/officeart/2009/3/layout/HorizontalOrganizationChart"/>
    <dgm:cxn modelId="{55684ED2-9A4E-F94A-88BA-FA01DD2ECD54}" type="presParOf" srcId="{9441C830-A66B-4AFB-9252-8069549D4F0A}" destId="{B9E24DCA-DEF6-41DD-8228-40542DF88903}" srcOrd="2" destOrd="0" presId="urn:microsoft.com/office/officeart/2009/3/layout/HorizontalOrganizationChart"/>
    <dgm:cxn modelId="{4435C43C-CC41-024C-B7DE-1200FA65D00A}" type="presParOf" srcId="{96876921-77F4-4E08-9148-E99125692808}" destId="{72A5A8A1-C34D-4CC9-B014-4EDC4C60B5CB}" srcOrd="2" destOrd="0" presId="urn:microsoft.com/office/officeart/2009/3/layout/HorizontalOrganizationChart"/>
    <dgm:cxn modelId="{9F94B6B9-455D-ED41-8DD5-5C1C50E2A1A5}" type="presParOf" srcId="{96876921-77F4-4E08-9148-E99125692808}" destId="{99464D45-2B22-432F-8F6C-3394CEC310A7}" srcOrd="3" destOrd="0" presId="urn:microsoft.com/office/officeart/2009/3/layout/HorizontalOrganizationChart"/>
    <dgm:cxn modelId="{46F0E51E-62D3-7146-A340-6C9B6FDD1B12}" type="presParOf" srcId="{99464D45-2B22-432F-8F6C-3394CEC310A7}" destId="{7EEFA05D-0146-474D-BB41-35A44BBAC0EB}" srcOrd="0" destOrd="0" presId="urn:microsoft.com/office/officeart/2009/3/layout/HorizontalOrganizationChart"/>
    <dgm:cxn modelId="{51AC5A8E-A1AA-6149-81D9-E994AE915BF6}" type="presParOf" srcId="{7EEFA05D-0146-474D-BB41-35A44BBAC0EB}" destId="{86A07B8D-FF15-4EFF-8681-05A46BF1E797}" srcOrd="0" destOrd="0" presId="urn:microsoft.com/office/officeart/2009/3/layout/HorizontalOrganizationChart"/>
    <dgm:cxn modelId="{F90E7F90-3F42-7244-AECC-A10EE3846BA6}" type="presParOf" srcId="{7EEFA05D-0146-474D-BB41-35A44BBAC0EB}" destId="{A4529214-DB2D-4B21-8831-F60F2A376559}" srcOrd="1" destOrd="0" presId="urn:microsoft.com/office/officeart/2009/3/layout/HorizontalOrganizationChart"/>
    <dgm:cxn modelId="{4BED6526-4636-A949-9FA7-321F42E92C26}" type="presParOf" srcId="{99464D45-2B22-432F-8F6C-3394CEC310A7}" destId="{4C9D6515-EA4F-4DBF-A8FE-0711C70136B1}" srcOrd="1" destOrd="0" presId="urn:microsoft.com/office/officeart/2009/3/layout/HorizontalOrganizationChart"/>
    <dgm:cxn modelId="{04D770AE-47FC-384C-930D-C969EEE9386E}" type="presParOf" srcId="{99464D45-2B22-432F-8F6C-3394CEC310A7}" destId="{686779DB-34D3-4F60-84B6-A35826FF3C2A}" srcOrd="2" destOrd="0" presId="urn:microsoft.com/office/officeart/2009/3/layout/HorizontalOrganizationChart"/>
    <dgm:cxn modelId="{D8431226-8763-4343-8C81-61EC4388ECE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62EC27EE-F664-446E-B9D2-E17A17990E28}" type="doc">
      <dgm:prSet loTypeId="urn:microsoft.com/office/officeart/2005/8/layout/StepDownProcess#2" loCatId="process" qsTypeId="urn:microsoft.com/office/officeart/2005/8/quickstyle/simple2#13" qsCatId="simple" csTypeId="urn:microsoft.com/office/officeart/2005/8/colors/accent2_1#18" csCatId="accent2" phldr="1"/>
      <dgm:spPr/>
      <dgm:t>
        <a:bodyPr/>
        <a:lstStyle/>
        <a:p>
          <a:endParaRPr lang="zh-CN" altLang="en-US"/>
        </a:p>
      </dgm:t>
    </dgm:pt>
    <dgm:pt modelId="{C9AEEB51-F570-4D53-99A4-9F3F4256717A}">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人员招募</a:t>
          </a:r>
          <a:endParaRPr lang="zh-CN" altLang="en-US" sz="2000" dirty="0">
            <a:latin typeface="手札体-简粗体" panose="03000700000000000000" pitchFamily="66" charset="-122"/>
            <a:ea typeface="手札体-简粗体" panose="03000700000000000000" pitchFamily="66" charset="-122"/>
          </a:endParaRPr>
        </a:p>
      </dgm:t>
    </dgm:pt>
    <dgm:pt modelId="{4AC2664C-D6D9-44D2-90D0-E497EF2840B6}" type="parTrans" cxnId="{E5236267-E7A9-481A-A907-066941BFF80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4811813-EEC0-4311-995E-25AB0198523C}" type="sibTrans" cxnId="{E5236267-E7A9-481A-A907-066941BFF80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3A37FBF-6221-4B12-9749-89CC0B6A713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人员选拔</a:t>
          </a:r>
          <a:endParaRPr lang="zh-CN" altLang="en-US" sz="2000" dirty="0">
            <a:latin typeface="手札体-简粗体" panose="03000700000000000000" pitchFamily="66" charset="-122"/>
            <a:ea typeface="手札体-简粗体" panose="03000700000000000000" pitchFamily="66" charset="-122"/>
          </a:endParaRPr>
        </a:p>
      </dgm:t>
    </dgm:pt>
    <dgm:pt modelId="{BAF4DDB6-BE3D-4979-88B8-F4D498B09BFD}" type="parTrans" cxnId="{C83EC3EB-437F-4F47-AA2D-3DF1114DDD2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631B6A4-8A06-4CE5-A458-95DD473E9BE9}" type="sibTrans" cxnId="{C83EC3EB-437F-4F47-AA2D-3DF1114DDD2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7BC6B17-3639-4AF0-A628-55DC8EAEA318}">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人员录用及新员工培训</a:t>
          </a:r>
          <a:endParaRPr lang="zh-CN" altLang="en-US" sz="2000" dirty="0">
            <a:latin typeface="手札体-简粗体" panose="03000700000000000000" pitchFamily="66" charset="-122"/>
            <a:ea typeface="手札体-简粗体" panose="03000700000000000000" pitchFamily="66" charset="-122"/>
          </a:endParaRPr>
        </a:p>
      </dgm:t>
    </dgm:pt>
    <dgm:pt modelId="{2D687FDE-26CB-4FF1-B37B-CAE87593C844}" type="parTrans" cxnId="{A6B067CC-3B93-4F5A-B9D5-46ABC5461A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AD6863E-68CA-452F-BF68-01C0C637CA4B}" type="sibTrans" cxnId="{A6B067CC-3B93-4F5A-B9D5-46ABC5461A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A62E378-BF99-4CC6-8920-5D3DFCFC9F87}">
      <dgm:prSet phldrT="[文本]" custT="1"/>
      <dgm:spPr/>
      <dgm:t>
        <a:bodyPr/>
        <a:lstStyle/>
        <a:p>
          <a:pPr>
            <a:lnSpc>
              <a:spcPts val="2000"/>
            </a:lnSpc>
            <a:spcAft>
              <a:spcPts val="0"/>
            </a:spcAft>
          </a:pPr>
          <a:r>
            <a:rPr lang="zh-CN" altLang="en-US" sz="2000" dirty="0" smtClean="0">
              <a:latin typeface="手札体-简粗体" panose="03000700000000000000" pitchFamily="66" charset="-122"/>
              <a:ea typeface="手札体-简粗体" panose="03000700000000000000" pitchFamily="66" charset="-122"/>
            </a:rPr>
            <a:t>内部招募</a:t>
          </a:r>
          <a:endParaRPr lang="en-US" altLang="zh-CN" sz="2000" dirty="0" smtClean="0">
            <a:latin typeface="手札体-简粗体" panose="03000700000000000000" pitchFamily="66" charset="-122"/>
            <a:ea typeface="手札体-简粗体" panose="03000700000000000000" pitchFamily="66" charset="-122"/>
          </a:endParaRPr>
        </a:p>
        <a:p>
          <a:pPr>
            <a:lnSpc>
              <a:spcPts val="2000"/>
            </a:lnSpc>
            <a:spcAft>
              <a:spcPts val="0"/>
            </a:spcAft>
          </a:pPr>
          <a:r>
            <a:rPr lang="zh-CN" altLang="en-US" sz="2000" smtClean="0">
              <a:latin typeface="手札体-简粗体" panose="03000700000000000000" pitchFamily="66" charset="-122"/>
              <a:ea typeface="手札体-简粗体" panose="03000700000000000000" pitchFamily="66" charset="-122"/>
            </a:rPr>
            <a:t>外部招募</a:t>
          </a:r>
          <a:endParaRPr lang="zh-CN" altLang="en-US" sz="2000" dirty="0">
            <a:latin typeface="手札体-简粗体" panose="03000700000000000000" pitchFamily="66" charset="-122"/>
            <a:ea typeface="手札体-简粗体" panose="03000700000000000000" pitchFamily="66" charset="-122"/>
          </a:endParaRPr>
        </a:p>
      </dgm:t>
    </dgm:pt>
    <dgm:pt modelId="{9B9AE3C9-C9C8-414B-8C08-DA71ED6EBC2C}" type="parTrans" cxnId="{B4542D6D-9550-434D-996C-75E70A1715D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8BCBF77-6C1A-4875-AB67-7BC8A34565A1}" type="sibTrans" cxnId="{B4542D6D-9550-434D-996C-75E70A1715D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230162C8-328E-4113-ADB1-3103D6D83BBD}">
      <dgm:prSet phldrT="[文本]" custT="1"/>
      <dgm:spPr/>
      <dgm:t>
        <a:bodyPr/>
        <a:lstStyle/>
        <a:p>
          <a:pPr>
            <a:lnSpc>
              <a:spcPts val="2000"/>
            </a:lnSpc>
            <a:spcAft>
              <a:spcPts val="0"/>
            </a:spcAft>
          </a:pPr>
          <a:r>
            <a:rPr lang="zh-CN" altLang="en-US" sz="2000" dirty="0" smtClean="0">
              <a:latin typeface="手札体-简粗体" panose="03000700000000000000" pitchFamily="66" charset="-122"/>
              <a:ea typeface="手札体-简粗体" panose="03000700000000000000" pitchFamily="66" charset="-122"/>
            </a:rPr>
            <a:t>新员工报到后，要经过</a:t>
          </a:r>
          <a:r>
            <a:rPr lang="zh-CN" altLang="en-US" sz="2000" b="1" dirty="0" smtClean="0">
              <a:solidFill>
                <a:srgbClr val="FF0000"/>
              </a:solidFill>
              <a:latin typeface="手札体-简粗体" panose="03000700000000000000" pitchFamily="66" charset="-122"/>
              <a:ea typeface="手札体-简粗体" panose="03000700000000000000" pitchFamily="66" charset="-122"/>
            </a:rPr>
            <a:t>岗前培训</a:t>
          </a:r>
          <a:endParaRPr lang="zh-CN" altLang="en-US" sz="2000" b="1" dirty="0">
            <a:solidFill>
              <a:srgbClr val="FF0000"/>
            </a:solidFill>
            <a:latin typeface="手札体-简粗体" panose="03000700000000000000" pitchFamily="66" charset="-122"/>
            <a:ea typeface="手札体-简粗体" panose="03000700000000000000" pitchFamily="66" charset="-122"/>
          </a:endParaRPr>
        </a:p>
      </dgm:t>
    </dgm:pt>
    <dgm:pt modelId="{40DF8C5A-2CFA-46B4-A1E8-420A7ECCD73F}" type="parTrans" cxnId="{B16AD3D9-916D-44A9-B5A8-DFD7D6CDDFC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42BFE5B-150E-4732-84D7-78F11F52711A}" type="sibTrans" cxnId="{B16AD3D9-916D-44A9-B5A8-DFD7D6CDDFCA}">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7298D82-ACE2-4C68-B049-9D2A921A40E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招聘评估</a:t>
          </a:r>
          <a:endParaRPr lang="zh-CN" altLang="en-US" sz="2000" dirty="0">
            <a:latin typeface="手札体-简粗体" panose="03000700000000000000" pitchFamily="66" charset="-122"/>
            <a:ea typeface="手札体-简粗体" panose="03000700000000000000" pitchFamily="66" charset="-122"/>
          </a:endParaRPr>
        </a:p>
      </dgm:t>
    </dgm:pt>
    <dgm:pt modelId="{E75B2D30-CCB7-4E84-A3D3-463E5D317EFB}" type="parTrans" cxnId="{FC4140B6-83B4-4C3C-9C94-C508DCBCBA2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63866CC-2CD8-4BAD-A442-B75A8C958792}" type="sibTrans" cxnId="{FC4140B6-83B4-4C3C-9C94-C508DCBCBA2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8A5D5C4-B0D8-495D-B4A5-8F0B4EE9D7D6}" type="pres">
      <dgm:prSet presAssocID="{62EC27EE-F664-446E-B9D2-E17A17990E28}" presName="rootnode" presStyleCnt="0">
        <dgm:presLayoutVars>
          <dgm:chMax/>
          <dgm:chPref/>
          <dgm:dir/>
          <dgm:animLvl val="lvl"/>
        </dgm:presLayoutVars>
      </dgm:prSet>
      <dgm:spPr/>
      <dgm:t>
        <a:bodyPr/>
        <a:lstStyle/>
        <a:p>
          <a:endParaRPr lang="zh-CN" altLang="en-US"/>
        </a:p>
      </dgm:t>
    </dgm:pt>
    <dgm:pt modelId="{7C2C71D6-3004-4997-BE47-B209A7FD7DC7}" type="pres">
      <dgm:prSet presAssocID="{C9AEEB51-F570-4D53-99A4-9F3F4256717A}" presName="composite" presStyleCnt="0"/>
      <dgm:spPr/>
      <dgm:t>
        <a:bodyPr/>
        <a:lstStyle/>
        <a:p>
          <a:endParaRPr lang="zh-CN" altLang="en-US"/>
        </a:p>
      </dgm:t>
    </dgm:pt>
    <dgm:pt modelId="{F03E5BC4-45AA-4BDD-A8EB-AD787488A0C6}" type="pres">
      <dgm:prSet presAssocID="{C9AEEB51-F570-4D53-99A4-9F3F4256717A}" presName="bentUpArrow1" presStyleLbl="alignImgPlace1" presStyleIdx="0" presStyleCnt="3"/>
      <dgm:spPr/>
      <dgm:t>
        <a:bodyPr/>
        <a:lstStyle/>
        <a:p>
          <a:endParaRPr lang="zh-CN" altLang="en-US"/>
        </a:p>
      </dgm:t>
    </dgm:pt>
    <dgm:pt modelId="{5BF9BAE8-CFAF-46F7-97FD-565D884181E2}" type="pres">
      <dgm:prSet presAssocID="{C9AEEB51-F570-4D53-99A4-9F3F4256717A}" presName="ParentText" presStyleLbl="node1" presStyleIdx="0" presStyleCnt="4" custScaleX="143305">
        <dgm:presLayoutVars>
          <dgm:chMax val="1"/>
          <dgm:chPref val="1"/>
          <dgm:bulletEnabled val="1"/>
        </dgm:presLayoutVars>
      </dgm:prSet>
      <dgm:spPr/>
      <dgm:t>
        <a:bodyPr/>
        <a:lstStyle/>
        <a:p>
          <a:endParaRPr lang="zh-CN" altLang="en-US"/>
        </a:p>
      </dgm:t>
    </dgm:pt>
    <dgm:pt modelId="{8D6EA5D7-AFB0-4B44-883A-DCECE998B022}" type="pres">
      <dgm:prSet presAssocID="{C9AEEB51-F570-4D53-99A4-9F3F4256717A}" presName="ChildText" presStyleLbl="revTx" presStyleIdx="0" presStyleCnt="3" custScaleX="259733" custLinFactX="11400" custLinFactNeighborX="100000">
        <dgm:presLayoutVars>
          <dgm:chMax val="0"/>
          <dgm:chPref val="0"/>
          <dgm:bulletEnabled val="1"/>
        </dgm:presLayoutVars>
      </dgm:prSet>
      <dgm:spPr/>
      <dgm:t>
        <a:bodyPr/>
        <a:lstStyle/>
        <a:p>
          <a:endParaRPr lang="zh-CN" altLang="en-US"/>
        </a:p>
      </dgm:t>
    </dgm:pt>
    <dgm:pt modelId="{1D82CF19-ECDD-49BE-9C77-6BA6B558D0B8}" type="pres">
      <dgm:prSet presAssocID="{64811813-EEC0-4311-995E-25AB0198523C}" presName="sibTrans" presStyleCnt="0"/>
      <dgm:spPr/>
      <dgm:t>
        <a:bodyPr/>
        <a:lstStyle/>
        <a:p>
          <a:endParaRPr lang="zh-CN" altLang="en-US"/>
        </a:p>
      </dgm:t>
    </dgm:pt>
    <dgm:pt modelId="{26572F7F-DB8A-4C90-99F3-27352D04E7C3}" type="pres">
      <dgm:prSet presAssocID="{53A37FBF-6221-4B12-9749-89CC0B6A713E}" presName="composite" presStyleCnt="0"/>
      <dgm:spPr/>
      <dgm:t>
        <a:bodyPr/>
        <a:lstStyle/>
        <a:p>
          <a:endParaRPr lang="zh-CN" altLang="en-US"/>
        </a:p>
      </dgm:t>
    </dgm:pt>
    <dgm:pt modelId="{9323904F-4055-4AA4-B420-EDDAA9685163}" type="pres">
      <dgm:prSet presAssocID="{53A37FBF-6221-4B12-9749-89CC0B6A713E}" presName="bentUpArrow1" presStyleLbl="alignImgPlace1" presStyleIdx="1" presStyleCnt="3"/>
      <dgm:spPr/>
      <dgm:t>
        <a:bodyPr/>
        <a:lstStyle/>
        <a:p>
          <a:endParaRPr lang="zh-CN" altLang="en-US"/>
        </a:p>
      </dgm:t>
    </dgm:pt>
    <dgm:pt modelId="{24D5DB05-FF63-4821-9041-B99BCA76BAC9}" type="pres">
      <dgm:prSet presAssocID="{53A37FBF-6221-4B12-9749-89CC0B6A713E}" presName="ParentText" presStyleLbl="node1" presStyleIdx="1" presStyleCnt="4" custScaleX="143305">
        <dgm:presLayoutVars>
          <dgm:chMax val="1"/>
          <dgm:chPref val="1"/>
          <dgm:bulletEnabled val="1"/>
        </dgm:presLayoutVars>
      </dgm:prSet>
      <dgm:spPr/>
      <dgm:t>
        <a:bodyPr/>
        <a:lstStyle/>
        <a:p>
          <a:endParaRPr lang="zh-CN" altLang="en-US"/>
        </a:p>
      </dgm:t>
    </dgm:pt>
    <dgm:pt modelId="{A1EFB09B-F409-4A7E-A3BF-2C870E9E9692}" type="pres">
      <dgm:prSet presAssocID="{53A37FBF-6221-4B12-9749-89CC0B6A713E}" presName="ChildText" presStyleLbl="revTx" presStyleIdx="1" presStyleCnt="3">
        <dgm:presLayoutVars>
          <dgm:chMax val="0"/>
          <dgm:chPref val="0"/>
          <dgm:bulletEnabled val="1"/>
        </dgm:presLayoutVars>
      </dgm:prSet>
      <dgm:spPr/>
      <dgm:t>
        <a:bodyPr/>
        <a:lstStyle/>
        <a:p>
          <a:endParaRPr lang="zh-CN" altLang="en-US"/>
        </a:p>
      </dgm:t>
    </dgm:pt>
    <dgm:pt modelId="{F28BDD4B-1248-4267-B1BF-7CC06A111037}" type="pres">
      <dgm:prSet presAssocID="{7631B6A4-8A06-4CE5-A458-95DD473E9BE9}" presName="sibTrans" presStyleCnt="0"/>
      <dgm:spPr/>
      <dgm:t>
        <a:bodyPr/>
        <a:lstStyle/>
        <a:p>
          <a:endParaRPr lang="zh-CN" altLang="en-US"/>
        </a:p>
      </dgm:t>
    </dgm:pt>
    <dgm:pt modelId="{73929A55-76A7-4DB2-BDCB-B59D3E153728}" type="pres">
      <dgm:prSet presAssocID="{B7BC6B17-3639-4AF0-A628-55DC8EAEA318}" presName="composite" presStyleCnt="0"/>
      <dgm:spPr/>
      <dgm:t>
        <a:bodyPr/>
        <a:lstStyle/>
        <a:p>
          <a:endParaRPr lang="zh-CN" altLang="en-US"/>
        </a:p>
      </dgm:t>
    </dgm:pt>
    <dgm:pt modelId="{B0FE688A-F2FC-459F-A1BD-AA20BC3157F8}" type="pres">
      <dgm:prSet presAssocID="{B7BC6B17-3639-4AF0-A628-55DC8EAEA318}" presName="bentUpArrow1" presStyleLbl="alignImgPlace1" presStyleIdx="2" presStyleCnt="3"/>
      <dgm:spPr/>
      <dgm:t>
        <a:bodyPr/>
        <a:lstStyle/>
        <a:p>
          <a:endParaRPr lang="zh-CN" altLang="en-US"/>
        </a:p>
      </dgm:t>
    </dgm:pt>
    <dgm:pt modelId="{6791889D-F5FA-4DD3-94D5-9B2333891360}" type="pres">
      <dgm:prSet presAssocID="{B7BC6B17-3639-4AF0-A628-55DC8EAEA318}" presName="ParentText" presStyleLbl="node1" presStyleIdx="2" presStyleCnt="4" custScaleX="143305">
        <dgm:presLayoutVars>
          <dgm:chMax val="1"/>
          <dgm:chPref val="1"/>
          <dgm:bulletEnabled val="1"/>
        </dgm:presLayoutVars>
      </dgm:prSet>
      <dgm:spPr/>
      <dgm:t>
        <a:bodyPr/>
        <a:lstStyle/>
        <a:p>
          <a:endParaRPr lang="zh-CN" altLang="en-US"/>
        </a:p>
      </dgm:t>
    </dgm:pt>
    <dgm:pt modelId="{8F75B1DA-C54A-4A90-B5ED-5730DC7F1498}" type="pres">
      <dgm:prSet presAssocID="{B7BC6B17-3639-4AF0-A628-55DC8EAEA318}" presName="ChildText" presStyleLbl="revTx" presStyleIdx="2" presStyleCnt="3" custScaleX="259733" custLinFactX="11400" custLinFactNeighborX="100000">
        <dgm:presLayoutVars>
          <dgm:chMax val="0"/>
          <dgm:chPref val="0"/>
          <dgm:bulletEnabled val="1"/>
        </dgm:presLayoutVars>
      </dgm:prSet>
      <dgm:spPr/>
      <dgm:t>
        <a:bodyPr/>
        <a:lstStyle/>
        <a:p>
          <a:endParaRPr lang="zh-CN" altLang="en-US"/>
        </a:p>
      </dgm:t>
    </dgm:pt>
    <dgm:pt modelId="{6AA89C90-D499-4370-BA31-0FD92F2B0E2C}" type="pres">
      <dgm:prSet presAssocID="{BAD6863E-68CA-452F-BF68-01C0C637CA4B}" presName="sibTrans" presStyleCnt="0"/>
      <dgm:spPr/>
      <dgm:t>
        <a:bodyPr/>
        <a:lstStyle/>
        <a:p>
          <a:endParaRPr lang="zh-CN" altLang="en-US"/>
        </a:p>
      </dgm:t>
    </dgm:pt>
    <dgm:pt modelId="{C6D03147-6B74-4A63-A49D-4C7ECF32D879}" type="pres">
      <dgm:prSet presAssocID="{A7298D82-ACE2-4C68-B049-9D2A921A40E5}" presName="composite" presStyleCnt="0"/>
      <dgm:spPr/>
      <dgm:t>
        <a:bodyPr/>
        <a:lstStyle/>
        <a:p>
          <a:endParaRPr lang="zh-CN" altLang="en-US"/>
        </a:p>
      </dgm:t>
    </dgm:pt>
    <dgm:pt modelId="{6F7B0567-5682-44F8-9DFF-285366AA036E}" type="pres">
      <dgm:prSet presAssocID="{A7298D82-ACE2-4C68-B049-9D2A921A40E5}" presName="ParentText" presStyleLbl="node1" presStyleIdx="3" presStyleCnt="4" custScaleX="143305">
        <dgm:presLayoutVars>
          <dgm:chMax val="1"/>
          <dgm:chPref val="1"/>
          <dgm:bulletEnabled val="1"/>
        </dgm:presLayoutVars>
      </dgm:prSet>
      <dgm:spPr/>
      <dgm:t>
        <a:bodyPr/>
        <a:lstStyle/>
        <a:p>
          <a:endParaRPr lang="zh-CN" altLang="en-US"/>
        </a:p>
      </dgm:t>
    </dgm:pt>
  </dgm:ptLst>
  <dgm:cxnLst>
    <dgm:cxn modelId="{B16AD3D9-916D-44A9-B5A8-DFD7D6CDDFCA}" srcId="{B7BC6B17-3639-4AF0-A628-55DC8EAEA318}" destId="{230162C8-328E-4113-ADB1-3103D6D83BBD}" srcOrd="0" destOrd="0" parTransId="{40DF8C5A-2CFA-46B4-A1E8-420A7ECCD73F}" sibTransId="{A42BFE5B-150E-4732-84D7-78F11F52711A}"/>
    <dgm:cxn modelId="{D7ED0260-BE77-B04A-8D00-4F0CB3348CBE}" type="presOf" srcId="{B7BC6B17-3639-4AF0-A628-55DC8EAEA318}" destId="{6791889D-F5FA-4DD3-94D5-9B2333891360}" srcOrd="0" destOrd="0" presId="urn:microsoft.com/office/officeart/2005/8/layout/StepDownProcess#2"/>
    <dgm:cxn modelId="{F2BA9E0D-22A4-6F4D-A97C-5780349B2346}" type="presOf" srcId="{230162C8-328E-4113-ADB1-3103D6D83BBD}" destId="{8F75B1DA-C54A-4A90-B5ED-5730DC7F1498}" srcOrd="0" destOrd="0" presId="urn:microsoft.com/office/officeart/2005/8/layout/StepDownProcess#2"/>
    <dgm:cxn modelId="{FC4140B6-83B4-4C3C-9C94-C508DCBCBA27}" srcId="{62EC27EE-F664-446E-B9D2-E17A17990E28}" destId="{A7298D82-ACE2-4C68-B049-9D2A921A40E5}" srcOrd="3" destOrd="0" parTransId="{E75B2D30-CCB7-4E84-A3D3-463E5D317EFB}" sibTransId="{763866CC-2CD8-4BAD-A442-B75A8C958792}"/>
    <dgm:cxn modelId="{A6B067CC-3B93-4F5A-B9D5-46ABC5461AC9}" srcId="{62EC27EE-F664-446E-B9D2-E17A17990E28}" destId="{B7BC6B17-3639-4AF0-A628-55DC8EAEA318}" srcOrd="2" destOrd="0" parTransId="{2D687FDE-26CB-4FF1-B37B-CAE87593C844}" sibTransId="{BAD6863E-68CA-452F-BF68-01C0C637CA4B}"/>
    <dgm:cxn modelId="{B333C736-EE80-4846-8E74-F8F86FECFAA3}" type="presOf" srcId="{C9AEEB51-F570-4D53-99A4-9F3F4256717A}" destId="{5BF9BAE8-CFAF-46F7-97FD-565D884181E2}" srcOrd="0" destOrd="0" presId="urn:microsoft.com/office/officeart/2005/8/layout/StepDownProcess#2"/>
    <dgm:cxn modelId="{B2FB64A7-E0CC-EF4B-8692-4B210D83479D}" type="presOf" srcId="{62EC27EE-F664-446E-B9D2-E17A17990E28}" destId="{38A5D5C4-B0D8-495D-B4A5-8F0B4EE9D7D6}" srcOrd="0" destOrd="0" presId="urn:microsoft.com/office/officeart/2005/8/layout/StepDownProcess#2"/>
    <dgm:cxn modelId="{E5236267-E7A9-481A-A907-066941BFF804}" srcId="{62EC27EE-F664-446E-B9D2-E17A17990E28}" destId="{C9AEEB51-F570-4D53-99A4-9F3F4256717A}" srcOrd="0" destOrd="0" parTransId="{4AC2664C-D6D9-44D2-90D0-E497EF2840B6}" sibTransId="{64811813-EEC0-4311-995E-25AB0198523C}"/>
    <dgm:cxn modelId="{471796C7-32EF-124C-8152-B1E1A5F00B77}" type="presOf" srcId="{A7298D82-ACE2-4C68-B049-9D2A921A40E5}" destId="{6F7B0567-5682-44F8-9DFF-285366AA036E}" srcOrd="0" destOrd="0" presId="urn:microsoft.com/office/officeart/2005/8/layout/StepDownProcess#2"/>
    <dgm:cxn modelId="{3E0402FE-B05C-F44B-A5B5-A08A6EE3566A}" type="presOf" srcId="{9A62E378-BF99-4CC6-8920-5D3DFCFC9F87}" destId="{8D6EA5D7-AFB0-4B44-883A-DCECE998B022}" srcOrd="0" destOrd="0" presId="urn:microsoft.com/office/officeart/2005/8/layout/StepDownProcess#2"/>
    <dgm:cxn modelId="{B4542D6D-9550-434D-996C-75E70A1715DF}" srcId="{C9AEEB51-F570-4D53-99A4-9F3F4256717A}" destId="{9A62E378-BF99-4CC6-8920-5D3DFCFC9F87}" srcOrd="0" destOrd="0" parTransId="{9B9AE3C9-C9C8-414B-8C08-DA71ED6EBC2C}" sibTransId="{D8BCBF77-6C1A-4875-AB67-7BC8A34565A1}"/>
    <dgm:cxn modelId="{317763C0-25A3-1A49-A22A-AF894B8D037E}" type="presOf" srcId="{53A37FBF-6221-4B12-9749-89CC0B6A713E}" destId="{24D5DB05-FF63-4821-9041-B99BCA76BAC9}" srcOrd="0" destOrd="0" presId="urn:microsoft.com/office/officeart/2005/8/layout/StepDownProcess#2"/>
    <dgm:cxn modelId="{C83EC3EB-437F-4F47-AA2D-3DF1114DDD29}" srcId="{62EC27EE-F664-446E-B9D2-E17A17990E28}" destId="{53A37FBF-6221-4B12-9749-89CC0B6A713E}" srcOrd="1" destOrd="0" parTransId="{BAF4DDB6-BE3D-4979-88B8-F4D498B09BFD}" sibTransId="{7631B6A4-8A06-4CE5-A458-95DD473E9BE9}"/>
    <dgm:cxn modelId="{2A4B0A34-5648-D64F-8A03-7DEC4D99E62C}" type="presParOf" srcId="{38A5D5C4-B0D8-495D-B4A5-8F0B4EE9D7D6}" destId="{7C2C71D6-3004-4997-BE47-B209A7FD7DC7}" srcOrd="0" destOrd="0" presId="urn:microsoft.com/office/officeart/2005/8/layout/StepDownProcess#2"/>
    <dgm:cxn modelId="{0F5D1B74-BA72-EE41-B959-F3F633F1A511}" type="presParOf" srcId="{7C2C71D6-3004-4997-BE47-B209A7FD7DC7}" destId="{F03E5BC4-45AA-4BDD-A8EB-AD787488A0C6}" srcOrd="0" destOrd="0" presId="urn:microsoft.com/office/officeart/2005/8/layout/StepDownProcess#2"/>
    <dgm:cxn modelId="{644B6E70-DFC0-674E-A499-3A1637938AA1}" type="presParOf" srcId="{7C2C71D6-3004-4997-BE47-B209A7FD7DC7}" destId="{5BF9BAE8-CFAF-46F7-97FD-565D884181E2}" srcOrd="1" destOrd="0" presId="urn:microsoft.com/office/officeart/2005/8/layout/StepDownProcess#2"/>
    <dgm:cxn modelId="{733C7235-B3C6-5147-9F63-562A71B57B35}" type="presParOf" srcId="{7C2C71D6-3004-4997-BE47-B209A7FD7DC7}" destId="{8D6EA5D7-AFB0-4B44-883A-DCECE998B022}" srcOrd="2" destOrd="0" presId="urn:microsoft.com/office/officeart/2005/8/layout/StepDownProcess#2"/>
    <dgm:cxn modelId="{5D55DFC4-1647-DF4E-AE9B-546B689CA1A0}" type="presParOf" srcId="{38A5D5C4-B0D8-495D-B4A5-8F0B4EE9D7D6}" destId="{1D82CF19-ECDD-49BE-9C77-6BA6B558D0B8}" srcOrd="1" destOrd="0" presId="urn:microsoft.com/office/officeart/2005/8/layout/StepDownProcess#2"/>
    <dgm:cxn modelId="{389B9733-EF91-9842-BE02-8EDE4CF19EC6}" type="presParOf" srcId="{38A5D5C4-B0D8-495D-B4A5-8F0B4EE9D7D6}" destId="{26572F7F-DB8A-4C90-99F3-27352D04E7C3}" srcOrd="2" destOrd="0" presId="urn:microsoft.com/office/officeart/2005/8/layout/StepDownProcess#2"/>
    <dgm:cxn modelId="{ADF566B3-8277-FD4D-83EC-1405A0A95CC1}" type="presParOf" srcId="{26572F7F-DB8A-4C90-99F3-27352D04E7C3}" destId="{9323904F-4055-4AA4-B420-EDDAA9685163}" srcOrd="0" destOrd="0" presId="urn:microsoft.com/office/officeart/2005/8/layout/StepDownProcess#2"/>
    <dgm:cxn modelId="{F3A27192-43C4-544B-BA61-2B8B7D2684CA}" type="presParOf" srcId="{26572F7F-DB8A-4C90-99F3-27352D04E7C3}" destId="{24D5DB05-FF63-4821-9041-B99BCA76BAC9}" srcOrd="1" destOrd="0" presId="urn:microsoft.com/office/officeart/2005/8/layout/StepDownProcess#2"/>
    <dgm:cxn modelId="{06895908-099F-3A4D-8CF4-D28195ECD46C}" type="presParOf" srcId="{26572F7F-DB8A-4C90-99F3-27352D04E7C3}" destId="{A1EFB09B-F409-4A7E-A3BF-2C870E9E9692}" srcOrd="2" destOrd="0" presId="urn:microsoft.com/office/officeart/2005/8/layout/StepDownProcess#2"/>
    <dgm:cxn modelId="{B570C3D1-78C5-BB44-908D-0F2EF6169C6F}" type="presParOf" srcId="{38A5D5C4-B0D8-495D-B4A5-8F0B4EE9D7D6}" destId="{F28BDD4B-1248-4267-B1BF-7CC06A111037}" srcOrd="3" destOrd="0" presId="urn:microsoft.com/office/officeart/2005/8/layout/StepDownProcess#2"/>
    <dgm:cxn modelId="{80CFBE82-FF03-3749-BB68-EB9F12CFAA67}" type="presParOf" srcId="{38A5D5C4-B0D8-495D-B4A5-8F0B4EE9D7D6}" destId="{73929A55-76A7-4DB2-BDCB-B59D3E153728}" srcOrd="4" destOrd="0" presId="urn:microsoft.com/office/officeart/2005/8/layout/StepDownProcess#2"/>
    <dgm:cxn modelId="{02A6181C-C998-724E-A45F-37D29D1A6375}" type="presParOf" srcId="{73929A55-76A7-4DB2-BDCB-B59D3E153728}" destId="{B0FE688A-F2FC-459F-A1BD-AA20BC3157F8}" srcOrd="0" destOrd="0" presId="urn:microsoft.com/office/officeart/2005/8/layout/StepDownProcess#2"/>
    <dgm:cxn modelId="{F276DBC2-2580-9745-80F1-63B9318498FA}" type="presParOf" srcId="{73929A55-76A7-4DB2-BDCB-B59D3E153728}" destId="{6791889D-F5FA-4DD3-94D5-9B2333891360}" srcOrd="1" destOrd="0" presId="urn:microsoft.com/office/officeart/2005/8/layout/StepDownProcess#2"/>
    <dgm:cxn modelId="{10AF0E9D-C520-BB42-9563-B98882ED33D7}" type="presParOf" srcId="{73929A55-76A7-4DB2-BDCB-B59D3E153728}" destId="{8F75B1DA-C54A-4A90-B5ED-5730DC7F1498}" srcOrd="2" destOrd="0" presId="urn:microsoft.com/office/officeart/2005/8/layout/StepDownProcess#2"/>
    <dgm:cxn modelId="{E1A4A5C7-A7FB-FC4A-B00B-2344F45F0EE5}" type="presParOf" srcId="{38A5D5C4-B0D8-495D-B4A5-8F0B4EE9D7D6}" destId="{6AA89C90-D499-4370-BA31-0FD92F2B0E2C}" srcOrd="5" destOrd="0" presId="urn:microsoft.com/office/officeart/2005/8/layout/StepDownProcess#2"/>
    <dgm:cxn modelId="{7C011999-844C-8F43-AC0C-12EEFE9FE0D7}" type="presParOf" srcId="{38A5D5C4-B0D8-495D-B4A5-8F0B4EE9D7D6}" destId="{C6D03147-6B74-4A63-A49D-4C7ECF32D879}" srcOrd="6" destOrd="0" presId="urn:microsoft.com/office/officeart/2005/8/layout/StepDownProcess#2"/>
    <dgm:cxn modelId="{C80FD729-7597-564B-B81B-548A36A7B1C1}" type="presParOf" srcId="{C6D03147-6B74-4A63-A49D-4C7ECF32D879}" destId="{6F7B0567-5682-44F8-9DFF-285366AA036E}" srcOrd="0" destOrd="0" presId="urn:microsoft.com/office/officeart/2005/8/layout/StepDown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C6918530-15E5-A741-A960-2D3043FBC5F5}" type="presOf" srcId="{F05BBA42-D7AF-4BA0-8C3F-85B1FE28E48F}" destId="{18DB143D-9E27-4E02-AFA5-F665953CBC10}" srcOrd="0" destOrd="0" presId="urn:microsoft.com/office/officeart/2009/3/layout/HorizontalOrganizationChart"/>
    <dgm:cxn modelId="{1900DABE-70A6-E64B-BA4D-3B7986864D45}"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05C41B3-0DA0-2342-9305-1BFF0A3883CA}" type="presOf" srcId="{18A5DCF8-381A-9740-A1DC-D1A5033A3647}" destId="{B94BF64B-9716-424E-A851-42E8E7B2B9A7}" srcOrd="0" destOrd="0" presId="urn:microsoft.com/office/officeart/2009/3/layout/HorizontalOrganizationChart"/>
    <dgm:cxn modelId="{AEBB54BB-2EF3-3543-BE19-E81DEA06F50F}" type="presOf" srcId="{87585F0D-6A81-F747-99EB-D14B33EBB618}" destId="{BCDD8BD9-F9D2-4C44-AB56-5005F5FB7B08}" srcOrd="1" destOrd="0" presId="urn:microsoft.com/office/officeart/2009/3/layout/HorizontalOrganizationChart"/>
    <dgm:cxn modelId="{BE2E6F55-DB3A-804D-B8AA-2144CE9A86CC}" type="presOf" srcId="{3FA44A42-E0AE-412C-8071-9A37D30DD567}" destId="{CBD704CC-8D6F-4C39-AFA6-3825EE74A965}" srcOrd="1" destOrd="0" presId="urn:microsoft.com/office/officeart/2009/3/layout/HorizontalOrganizationChart"/>
    <dgm:cxn modelId="{7DF71018-86AB-C249-A81B-40A4ADBD0A04}" type="presOf" srcId="{9AC2E227-803C-4016-BF2C-9291B6CAA290}" destId="{2A2AFDF2-2568-44F8-842C-3BFD70D9F2B1}" srcOrd="0" destOrd="0" presId="urn:microsoft.com/office/officeart/2009/3/layout/HorizontalOrganizationChart"/>
    <dgm:cxn modelId="{95895268-D3CB-EF48-9220-1CBCBD9CC606}"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EBB5B3B-FC1F-9444-A5CF-17300191DC31}" type="presOf" srcId="{87585F0D-6A81-F747-99EB-D14B33EBB618}" destId="{A73C4A40-2D47-BF42-9EF8-B3BEE9451F45}" srcOrd="0" destOrd="0" presId="urn:microsoft.com/office/officeart/2009/3/layout/HorizontalOrganizationChart"/>
    <dgm:cxn modelId="{92E782D8-6A50-2345-AF69-C14134DA8545}" type="presOf" srcId="{3FA44A42-E0AE-412C-8071-9A37D30DD567}" destId="{22C8BBC7-02FA-4EF0-899A-834C1FEE39E3}" srcOrd="0" destOrd="0" presId="urn:microsoft.com/office/officeart/2009/3/layout/HorizontalOrganizationChart"/>
    <dgm:cxn modelId="{6CC9F697-6922-1A4F-A9EF-B376759FB508}" type="presOf" srcId="{7638F483-EC40-4669-A117-0C6040B4A66B}" destId="{86A07B8D-FF15-4EFF-8681-05A46BF1E797}" srcOrd="0" destOrd="0" presId="urn:microsoft.com/office/officeart/2009/3/layout/HorizontalOrganizationChart"/>
    <dgm:cxn modelId="{3CA19B55-1CFA-1848-A2E8-6151E17F48C9}"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91E6F19-021D-D442-9E02-E2CE12427E06}" type="presOf" srcId="{9AC2E227-803C-4016-BF2C-9291B6CAA290}" destId="{9CD41DA5-A8A9-4189-B933-DCF665F7DF2D}" srcOrd="1" destOrd="0" presId="urn:microsoft.com/office/officeart/2009/3/layout/HorizontalOrganizationChart"/>
    <dgm:cxn modelId="{746571B9-8D59-5D49-BC26-EE81E26DDB9E}" type="presParOf" srcId="{18DB143D-9E27-4E02-AFA5-F665953CBC10}" destId="{07E01157-B979-4F6B-B892-75DB2A2B8B0F}" srcOrd="0" destOrd="0" presId="urn:microsoft.com/office/officeart/2009/3/layout/HorizontalOrganizationChart"/>
    <dgm:cxn modelId="{717EACC2-6365-A947-B6FE-97EB9F5905EA}" type="presParOf" srcId="{07E01157-B979-4F6B-B892-75DB2A2B8B0F}" destId="{F686C23F-604E-4653-B2CB-27DBB6BED631}" srcOrd="0" destOrd="0" presId="urn:microsoft.com/office/officeart/2009/3/layout/HorizontalOrganizationChart"/>
    <dgm:cxn modelId="{4C02D4D4-B6B8-2349-934A-FFFD03CB1590}" type="presParOf" srcId="{F686C23F-604E-4653-B2CB-27DBB6BED631}" destId="{2A2AFDF2-2568-44F8-842C-3BFD70D9F2B1}" srcOrd="0" destOrd="0" presId="urn:microsoft.com/office/officeart/2009/3/layout/HorizontalOrganizationChart"/>
    <dgm:cxn modelId="{E359F613-C7C1-1D4B-B380-B97DF27616F4}" type="presParOf" srcId="{F686C23F-604E-4653-B2CB-27DBB6BED631}" destId="{9CD41DA5-A8A9-4189-B933-DCF665F7DF2D}" srcOrd="1" destOrd="0" presId="urn:microsoft.com/office/officeart/2009/3/layout/HorizontalOrganizationChart"/>
    <dgm:cxn modelId="{69F8C11F-F2F4-B145-9275-95C9B6B67876}" type="presParOf" srcId="{07E01157-B979-4F6B-B892-75DB2A2B8B0F}" destId="{96876921-77F4-4E08-9148-E99125692808}" srcOrd="1" destOrd="0" presId="urn:microsoft.com/office/officeart/2009/3/layout/HorizontalOrganizationChart"/>
    <dgm:cxn modelId="{330818F7-565D-8B47-99E9-45A2448F7A57}" type="presParOf" srcId="{96876921-77F4-4E08-9148-E99125692808}" destId="{CD82D2C2-9EF5-4CA0-9CEE-9265A38A1F4A}" srcOrd="0" destOrd="0" presId="urn:microsoft.com/office/officeart/2009/3/layout/HorizontalOrganizationChart"/>
    <dgm:cxn modelId="{35F21305-E8E3-AF40-A3E0-0BE7A659C3B0}" type="presParOf" srcId="{96876921-77F4-4E08-9148-E99125692808}" destId="{9441C830-A66B-4AFB-9252-8069549D4F0A}" srcOrd="1" destOrd="0" presId="urn:microsoft.com/office/officeart/2009/3/layout/HorizontalOrganizationChart"/>
    <dgm:cxn modelId="{09444110-C0F5-3540-8ABB-0039FA87D5A3}" type="presParOf" srcId="{9441C830-A66B-4AFB-9252-8069549D4F0A}" destId="{FEAC7974-4462-4948-9F19-4D53C38CC88A}" srcOrd="0" destOrd="0" presId="urn:microsoft.com/office/officeart/2009/3/layout/HorizontalOrganizationChart"/>
    <dgm:cxn modelId="{73DB78C0-EE98-5D40-895F-6D08DB09F5D1}" type="presParOf" srcId="{FEAC7974-4462-4948-9F19-4D53C38CC88A}" destId="{22C8BBC7-02FA-4EF0-899A-834C1FEE39E3}" srcOrd="0" destOrd="0" presId="urn:microsoft.com/office/officeart/2009/3/layout/HorizontalOrganizationChart"/>
    <dgm:cxn modelId="{20336D6C-113D-2747-B1C6-6114A7C42CFB}" type="presParOf" srcId="{FEAC7974-4462-4948-9F19-4D53C38CC88A}" destId="{CBD704CC-8D6F-4C39-AFA6-3825EE74A965}" srcOrd="1" destOrd="0" presId="urn:microsoft.com/office/officeart/2009/3/layout/HorizontalOrganizationChart"/>
    <dgm:cxn modelId="{2249A7CA-AE96-9547-8009-68122ACABF62}" type="presParOf" srcId="{9441C830-A66B-4AFB-9252-8069549D4F0A}" destId="{C4FE27A9-6818-468D-8F72-5DEAE64958BC}" srcOrd="1" destOrd="0" presId="urn:microsoft.com/office/officeart/2009/3/layout/HorizontalOrganizationChart"/>
    <dgm:cxn modelId="{70195D6E-66C9-6C42-A226-C7C89514F057}" type="presParOf" srcId="{9441C830-A66B-4AFB-9252-8069549D4F0A}" destId="{B9E24DCA-DEF6-41DD-8228-40542DF88903}" srcOrd="2" destOrd="0" presId="urn:microsoft.com/office/officeart/2009/3/layout/HorizontalOrganizationChart"/>
    <dgm:cxn modelId="{942EB290-36D0-D444-B93E-D308D1FABCFD}" type="presParOf" srcId="{96876921-77F4-4E08-9148-E99125692808}" destId="{72A5A8A1-C34D-4CC9-B014-4EDC4C60B5CB}" srcOrd="2" destOrd="0" presId="urn:microsoft.com/office/officeart/2009/3/layout/HorizontalOrganizationChart"/>
    <dgm:cxn modelId="{FC238BC4-6D73-B34E-A08F-A6CED80D4D87}" type="presParOf" srcId="{96876921-77F4-4E08-9148-E99125692808}" destId="{99464D45-2B22-432F-8F6C-3394CEC310A7}" srcOrd="3" destOrd="0" presId="urn:microsoft.com/office/officeart/2009/3/layout/HorizontalOrganizationChart"/>
    <dgm:cxn modelId="{25FE1D92-555A-134B-B03F-8964FBC550E0}" type="presParOf" srcId="{99464D45-2B22-432F-8F6C-3394CEC310A7}" destId="{7EEFA05D-0146-474D-BB41-35A44BBAC0EB}" srcOrd="0" destOrd="0" presId="urn:microsoft.com/office/officeart/2009/3/layout/HorizontalOrganizationChart"/>
    <dgm:cxn modelId="{12CDE3EA-0547-F64D-9637-BBE3D0423DBD}" type="presParOf" srcId="{7EEFA05D-0146-474D-BB41-35A44BBAC0EB}" destId="{86A07B8D-FF15-4EFF-8681-05A46BF1E797}" srcOrd="0" destOrd="0" presId="urn:microsoft.com/office/officeart/2009/3/layout/HorizontalOrganizationChart"/>
    <dgm:cxn modelId="{11A8586D-3A09-8644-8913-7E67766D2C8E}" type="presParOf" srcId="{7EEFA05D-0146-474D-BB41-35A44BBAC0EB}" destId="{A4529214-DB2D-4B21-8831-F60F2A376559}" srcOrd="1" destOrd="0" presId="urn:microsoft.com/office/officeart/2009/3/layout/HorizontalOrganizationChart"/>
    <dgm:cxn modelId="{CEA013FC-5935-514D-AF15-F623BE2D1ADB}" type="presParOf" srcId="{99464D45-2B22-432F-8F6C-3394CEC310A7}" destId="{4C9D6515-EA4F-4DBF-A8FE-0711C70136B1}" srcOrd="1" destOrd="0" presId="urn:microsoft.com/office/officeart/2009/3/layout/HorizontalOrganizationChart"/>
    <dgm:cxn modelId="{71911715-3CAC-E340-AB07-0438E7FBC997}" type="presParOf" srcId="{99464D45-2B22-432F-8F6C-3394CEC310A7}" destId="{686779DB-34D3-4F60-84B6-A35826FF3C2A}" srcOrd="2" destOrd="0" presId="urn:microsoft.com/office/officeart/2009/3/layout/HorizontalOrganizationChart"/>
    <dgm:cxn modelId="{C6DE571B-D2FE-D440-AD09-957BC8A0DBBE}" type="presParOf" srcId="{96876921-77F4-4E08-9148-E99125692808}" destId="{B94BF64B-9716-424E-A851-42E8E7B2B9A7}" srcOrd="4" destOrd="0" presId="urn:microsoft.com/office/officeart/2009/3/layout/HorizontalOrganizationChart"/>
    <dgm:cxn modelId="{24D4D937-F4FB-614C-B934-67379B9D437E}" type="presParOf" srcId="{96876921-77F4-4E08-9148-E99125692808}" destId="{31E814C1-FFDD-BA48-BF9D-F3C8FF892503}" srcOrd="5" destOrd="0" presId="urn:microsoft.com/office/officeart/2009/3/layout/HorizontalOrganizationChart"/>
    <dgm:cxn modelId="{A0420183-556A-D846-96A6-B4231D4E8175}" type="presParOf" srcId="{31E814C1-FFDD-BA48-BF9D-F3C8FF892503}" destId="{1780440E-D92A-B040-A710-F8D875101E05}" srcOrd="0" destOrd="0" presId="urn:microsoft.com/office/officeart/2009/3/layout/HorizontalOrganizationChart"/>
    <dgm:cxn modelId="{D30A7F14-1925-B749-9050-3331E00E91B5}" type="presParOf" srcId="{1780440E-D92A-B040-A710-F8D875101E05}" destId="{A73C4A40-2D47-BF42-9EF8-B3BEE9451F45}" srcOrd="0" destOrd="0" presId="urn:microsoft.com/office/officeart/2009/3/layout/HorizontalOrganizationChart"/>
    <dgm:cxn modelId="{83FEED47-8410-8240-8166-EE4E7326E6EA}" type="presParOf" srcId="{1780440E-D92A-B040-A710-F8D875101E05}" destId="{BCDD8BD9-F9D2-4C44-AB56-5005F5FB7B08}" srcOrd="1" destOrd="0" presId="urn:microsoft.com/office/officeart/2009/3/layout/HorizontalOrganizationChart"/>
    <dgm:cxn modelId="{95E609E0-F787-EB4F-B292-DE5B969A34C9}" type="presParOf" srcId="{31E814C1-FFDD-BA48-BF9D-F3C8FF892503}" destId="{B22D4294-1D49-E046-9CF9-7B480D0762E6}" srcOrd="1" destOrd="0" presId="urn:microsoft.com/office/officeart/2009/3/layout/HorizontalOrganizationChart"/>
    <dgm:cxn modelId="{7B26B11F-5609-6648-B36A-29112DFE53A0}" type="presParOf" srcId="{31E814C1-FFDD-BA48-BF9D-F3C8FF892503}" destId="{E1D0C206-488D-6348-BEA7-1FE8B1679EF7}" srcOrd="2" destOrd="0" presId="urn:microsoft.com/office/officeart/2009/3/layout/HorizontalOrganizationChart"/>
    <dgm:cxn modelId="{D3E78278-A9BC-4043-A6FF-5A2DADB8AF2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人员选聘与培训</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员工招聘与选用程序</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E28CCCE1-0914-984B-988A-6581845CCA8E}" type="presOf" srcId="{9AC2E227-803C-4016-BF2C-9291B6CAA290}" destId="{2A2AFDF2-2568-44F8-842C-3BFD70D9F2B1}" srcOrd="0" destOrd="0" presId="urn:microsoft.com/office/officeart/2009/3/layout/HorizontalOrganizationChart"/>
    <dgm:cxn modelId="{9494188A-A1B2-BE46-B985-FC1D65AECE4D}" type="presOf" srcId="{7638F483-EC40-4669-A117-0C6040B4A66B}" destId="{A4529214-DB2D-4B21-8831-F60F2A376559}" srcOrd="1" destOrd="0" presId="urn:microsoft.com/office/officeart/2009/3/layout/HorizontalOrganizationChart"/>
    <dgm:cxn modelId="{9728EC35-C6C5-264A-8D29-81936B8C5614}"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F2BA0A6-3BAE-8541-B505-B77C956AA3B3}" type="presOf" srcId="{57E64457-75B6-40DF-86BF-80888D7FBBC5}" destId="{72A5A8A1-C34D-4CC9-B014-4EDC4C60B5CB}" srcOrd="0" destOrd="0" presId="urn:microsoft.com/office/officeart/2009/3/layout/HorizontalOrganizationChart"/>
    <dgm:cxn modelId="{674B495D-7020-2241-A539-C98D0CCFD651}" type="presOf" srcId="{F05BBA42-D7AF-4BA0-8C3F-85B1FE28E48F}" destId="{18DB143D-9E27-4E02-AFA5-F665953CBC10}" srcOrd="0" destOrd="0" presId="urn:microsoft.com/office/officeart/2009/3/layout/HorizontalOrganizationChart"/>
    <dgm:cxn modelId="{3F7757CA-93E7-4246-9BCA-5633F71BB5B0}" type="presOf" srcId="{E2369F6E-DA59-4F6E-BD69-6CAA013A82BE}" destId="{CD82D2C2-9EF5-4CA0-9CEE-9265A38A1F4A}" srcOrd="0" destOrd="0" presId="urn:microsoft.com/office/officeart/2009/3/layout/HorizontalOrganizationChart"/>
    <dgm:cxn modelId="{EB89D9E6-B501-F14D-8A95-CBB6A581B016}" type="presOf" srcId="{3FA44A42-E0AE-412C-8071-9A37D30DD567}" destId="{22C8BBC7-02FA-4EF0-899A-834C1FEE39E3}" srcOrd="0" destOrd="0" presId="urn:microsoft.com/office/officeart/2009/3/layout/HorizontalOrganizationChart"/>
    <dgm:cxn modelId="{187048FA-82EB-624A-91C3-E1B80F0C4F9A}"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E0BB51A-5257-6E44-9846-A1CFF2E4CAFF}"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F67783D8-76E9-BD40-92E0-7FFFD7D24866}" type="presParOf" srcId="{18DB143D-9E27-4E02-AFA5-F665953CBC10}" destId="{07E01157-B979-4F6B-B892-75DB2A2B8B0F}" srcOrd="0" destOrd="0" presId="urn:microsoft.com/office/officeart/2009/3/layout/HorizontalOrganizationChart"/>
    <dgm:cxn modelId="{949B4564-5B22-D64A-80F5-4491DDD6495E}" type="presParOf" srcId="{07E01157-B979-4F6B-B892-75DB2A2B8B0F}" destId="{F686C23F-604E-4653-B2CB-27DBB6BED631}" srcOrd="0" destOrd="0" presId="urn:microsoft.com/office/officeart/2009/3/layout/HorizontalOrganizationChart"/>
    <dgm:cxn modelId="{48450484-ADF8-B54B-B728-3259A480EEBC}" type="presParOf" srcId="{F686C23F-604E-4653-B2CB-27DBB6BED631}" destId="{2A2AFDF2-2568-44F8-842C-3BFD70D9F2B1}" srcOrd="0" destOrd="0" presId="urn:microsoft.com/office/officeart/2009/3/layout/HorizontalOrganizationChart"/>
    <dgm:cxn modelId="{15F49391-26C4-3449-BA72-B74640365BCD}" type="presParOf" srcId="{F686C23F-604E-4653-B2CB-27DBB6BED631}" destId="{9CD41DA5-A8A9-4189-B933-DCF665F7DF2D}" srcOrd="1" destOrd="0" presId="urn:microsoft.com/office/officeart/2009/3/layout/HorizontalOrganizationChart"/>
    <dgm:cxn modelId="{BFCBC239-47EE-BF40-A132-B270E509FB77}" type="presParOf" srcId="{07E01157-B979-4F6B-B892-75DB2A2B8B0F}" destId="{96876921-77F4-4E08-9148-E99125692808}" srcOrd="1" destOrd="0" presId="urn:microsoft.com/office/officeart/2009/3/layout/HorizontalOrganizationChart"/>
    <dgm:cxn modelId="{D2283E79-5B65-924B-AE00-579AE0CB065F}" type="presParOf" srcId="{96876921-77F4-4E08-9148-E99125692808}" destId="{CD82D2C2-9EF5-4CA0-9CEE-9265A38A1F4A}" srcOrd="0" destOrd="0" presId="urn:microsoft.com/office/officeart/2009/3/layout/HorizontalOrganizationChart"/>
    <dgm:cxn modelId="{54E51235-04AD-4641-985A-17E842F1650D}" type="presParOf" srcId="{96876921-77F4-4E08-9148-E99125692808}" destId="{9441C830-A66B-4AFB-9252-8069549D4F0A}" srcOrd="1" destOrd="0" presId="urn:microsoft.com/office/officeart/2009/3/layout/HorizontalOrganizationChart"/>
    <dgm:cxn modelId="{45AF41BF-3D79-D74F-9190-7DA930229DFB}" type="presParOf" srcId="{9441C830-A66B-4AFB-9252-8069549D4F0A}" destId="{FEAC7974-4462-4948-9F19-4D53C38CC88A}" srcOrd="0" destOrd="0" presId="urn:microsoft.com/office/officeart/2009/3/layout/HorizontalOrganizationChart"/>
    <dgm:cxn modelId="{F54D1EF1-262C-A143-BBF9-889B44794FB7}" type="presParOf" srcId="{FEAC7974-4462-4948-9F19-4D53C38CC88A}" destId="{22C8BBC7-02FA-4EF0-899A-834C1FEE39E3}" srcOrd="0" destOrd="0" presId="urn:microsoft.com/office/officeart/2009/3/layout/HorizontalOrganizationChart"/>
    <dgm:cxn modelId="{9459B420-424F-2147-AEFC-D24CC4254B75}" type="presParOf" srcId="{FEAC7974-4462-4948-9F19-4D53C38CC88A}" destId="{CBD704CC-8D6F-4C39-AFA6-3825EE74A965}" srcOrd="1" destOrd="0" presId="urn:microsoft.com/office/officeart/2009/3/layout/HorizontalOrganizationChart"/>
    <dgm:cxn modelId="{D08284D8-A60C-334C-9EB5-A8684B219F97}" type="presParOf" srcId="{9441C830-A66B-4AFB-9252-8069549D4F0A}" destId="{C4FE27A9-6818-468D-8F72-5DEAE64958BC}" srcOrd="1" destOrd="0" presId="urn:microsoft.com/office/officeart/2009/3/layout/HorizontalOrganizationChart"/>
    <dgm:cxn modelId="{0F6DFE4B-1ACE-FB41-B0AF-2C9AD8D4C354}" type="presParOf" srcId="{9441C830-A66B-4AFB-9252-8069549D4F0A}" destId="{B9E24DCA-DEF6-41DD-8228-40542DF88903}" srcOrd="2" destOrd="0" presId="urn:microsoft.com/office/officeart/2009/3/layout/HorizontalOrganizationChart"/>
    <dgm:cxn modelId="{4EB018F3-1E6B-7445-B9A7-0F98CBD6EDEF}" type="presParOf" srcId="{96876921-77F4-4E08-9148-E99125692808}" destId="{72A5A8A1-C34D-4CC9-B014-4EDC4C60B5CB}" srcOrd="2" destOrd="0" presId="urn:microsoft.com/office/officeart/2009/3/layout/HorizontalOrganizationChart"/>
    <dgm:cxn modelId="{A8321398-CC53-8940-AC79-F87BE62485BF}" type="presParOf" srcId="{96876921-77F4-4E08-9148-E99125692808}" destId="{99464D45-2B22-432F-8F6C-3394CEC310A7}" srcOrd="3" destOrd="0" presId="urn:microsoft.com/office/officeart/2009/3/layout/HorizontalOrganizationChart"/>
    <dgm:cxn modelId="{4F7AD54D-2ABE-5C4F-95D6-8BF615F64A13}" type="presParOf" srcId="{99464D45-2B22-432F-8F6C-3394CEC310A7}" destId="{7EEFA05D-0146-474D-BB41-35A44BBAC0EB}" srcOrd="0" destOrd="0" presId="urn:microsoft.com/office/officeart/2009/3/layout/HorizontalOrganizationChart"/>
    <dgm:cxn modelId="{A7D15137-ABD1-1541-A6DE-C4AC79B1126B}" type="presParOf" srcId="{7EEFA05D-0146-474D-BB41-35A44BBAC0EB}" destId="{86A07B8D-FF15-4EFF-8681-05A46BF1E797}" srcOrd="0" destOrd="0" presId="urn:microsoft.com/office/officeart/2009/3/layout/HorizontalOrganizationChart"/>
    <dgm:cxn modelId="{9984CDF2-F77C-1B41-90E1-6E01A8E0CF91}" type="presParOf" srcId="{7EEFA05D-0146-474D-BB41-35A44BBAC0EB}" destId="{A4529214-DB2D-4B21-8831-F60F2A376559}" srcOrd="1" destOrd="0" presId="urn:microsoft.com/office/officeart/2009/3/layout/HorizontalOrganizationChart"/>
    <dgm:cxn modelId="{DC4EC350-535E-0541-9910-46884AC17CD6}" type="presParOf" srcId="{99464D45-2B22-432F-8F6C-3394CEC310A7}" destId="{4C9D6515-EA4F-4DBF-A8FE-0711C70136B1}" srcOrd="1" destOrd="0" presId="urn:microsoft.com/office/officeart/2009/3/layout/HorizontalOrganizationChart"/>
    <dgm:cxn modelId="{54CAF7D3-3407-014B-A659-F52D7A7CDF7E}" type="presParOf" srcId="{99464D45-2B22-432F-8F6C-3394CEC310A7}" destId="{686779DB-34D3-4F60-84B6-A35826FF3C2A}" srcOrd="2" destOrd="0" presId="urn:microsoft.com/office/officeart/2009/3/layout/HorizontalOrganizationChart"/>
    <dgm:cxn modelId="{CE2C8DF1-DFC6-9F46-881B-20878ECBFC9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人员选聘与培训</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员工招聘与选用程序</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22E943FC-6DDA-4841-A2A4-FED5F327FDBB}" type="presOf" srcId="{3FA44A42-E0AE-412C-8071-9A37D30DD567}" destId="{22C8BBC7-02FA-4EF0-899A-834C1FEE39E3}" srcOrd="0" destOrd="0" presId="urn:microsoft.com/office/officeart/2009/3/layout/HorizontalOrganizationChart"/>
    <dgm:cxn modelId="{97F1D349-C144-C245-BEEF-F11B99252EBF}"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7356F40B-A9E1-C649-946D-4C0A62D0EB95}" type="presOf" srcId="{7638F483-EC40-4669-A117-0C6040B4A66B}" destId="{86A07B8D-FF15-4EFF-8681-05A46BF1E797}" srcOrd="0" destOrd="0" presId="urn:microsoft.com/office/officeart/2009/3/layout/HorizontalOrganizationChart"/>
    <dgm:cxn modelId="{D76CBC10-F14C-D841-AC2B-BC6BFF799B64}" type="presOf" srcId="{7638F483-EC40-4669-A117-0C6040B4A66B}" destId="{A4529214-DB2D-4B21-8831-F60F2A376559}" srcOrd="1" destOrd="0" presId="urn:microsoft.com/office/officeart/2009/3/layout/HorizontalOrganizationChart"/>
    <dgm:cxn modelId="{174A692B-882F-CC46-B4BC-C9323D0A399E}"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76D6675-DF4B-FB44-A481-8F6A058E41FA}" type="presOf" srcId="{57E64457-75B6-40DF-86BF-80888D7FBBC5}" destId="{72A5A8A1-C34D-4CC9-B014-4EDC4C60B5CB}" srcOrd="0" destOrd="0" presId="urn:microsoft.com/office/officeart/2009/3/layout/HorizontalOrganizationChart"/>
    <dgm:cxn modelId="{FD50B802-958E-2842-811A-B65143DFFF59}" type="presOf" srcId="{9AC2E227-803C-4016-BF2C-9291B6CAA290}" destId="{9CD41DA5-A8A9-4189-B933-DCF665F7DF2D}" srcOrd="1" destOrd="0" presId="urn:microsoft.com/office/officeart/2009/3/layout/HorizontalOrganizationChart"/>
    <dgm:cxn modelId="{2F37B830-A675-A841-A8A2-F5830CAA221C}" type="presOf" srcId="{F05BBA42-D7AF-4BA0-8C3F-85B1FE28E48F}" destId="{18DB143D-9E27-4E02-AFA5-F665953CBC10}" srcOrd="0" destOrd="0" presId="urn:microsoft.com/office/officeart/2009/3/layout/HorizontalOrganizationChart"/>
    <dgm:cxn modelId="{4C973DA6-A4B8-494E-80D6-78B5F9EB3F65}" type="presOf" srcId="{3FA44A42-E0AE-412C-8071-9A37D30DD567}" destId="{CBD704CC-8D6F-4C39-AFA6-3825EE74A965}" srcOrd="1" destOrd="0" presId="urn:microsoft.com/office/officeart/2009/3/layout/HorizontalOrganizationChart"/>
    <dgm:cxn modelId="{081B6BB5-6074-7C43-A8E2-1BB4AF851243}" type="presParOf" srcId="{18DB143D-9E27-4E02-AFA5-F665953CBC10}" destId="{07E01157-B979-4F6B-B892-75DB2A2B8B0F}" srcOrd="0" destOrd="0" presId="urn:microsoft.com/office/officeart/2009/3/layout/HorizontalOrganizationChart"/>
    <dgm:cxn modelId="{9D4EB9DC-B72E-DE4D-A1A1-21FED871976A}" type="presParOf" srcId="{07E01157-B979-4F6B-B892-75DB2A2B8B0F}" destId="{F686C23F-604E-4653-B2CB-27DBB6BED631}" srcOrd="0" destOrd="0" presId="urn:microsoft.com/office/officeart/2009/3/layout/HorizontalOrganizationChart"/>
    <dgm:cxn modelId="{73F0291D-CDC1-714C-833E-1588D09F0359}" type="presParOf" srcId="{F686C23F-604E-4653-B2CB-27DBB6BED631}" destId="{2A2AFDF2-2568-44F8-842C-3BFD70D9F2B1}" srcOrd="0" destOrd="0" presId="urn:microsoft.com/office/officeart/2009/3/layout/HorizontalOrganizationChart"/>
    <dgm:cxn modelId="{009CB604-AF0F-CD41-89C6-05AE3A058AC1}" type="presParOf" srcId="{F686C23F-604E-4653-B2CB-27DBB6BED631}" destId="{9CD41DA5-A8A9-4189-B933-DCF665F7DF2D}" srcOrd="1" destOrd="0" presId="urn:microsoft.com/office/officeart/2009/3/layout/HorizontalOrganizationChart"/>
    <dgm:cxn modelId="{87C9CC6E-B067-AB43-B0A2-C3CC4CE934CA}" type="presParOf" srcId="{07E01157-B979-4F6B-B892-75DB2A2B8B0F}" destId="{96876921-77F4-4E08-9148-E99125692808}" srcOrd="1" destOrd="0" presId="urn:microsoft.com/office/officeart/2009/3/layout/HorizontalOrganizationChart"/>
    <dgm:cxn modelId="{A0415641-2939-CB42-BBE8-4EDEFF9DAC13}" type="presParOf" srcId="{96876921-77F4-4E08-9148-E99125692808}" destId="{CD82D2C2-9EF5-4CA0-9CEE-9265A38A1F4A}" srcOrd="0" destOrd="0" presId="urn:microsoft.com/office/officeart/2009/3/layout/HorizontalOrganizationChart"/>
    <dgm:cxn modelId="{CD7307F9-A8FE-B643-A601-0136369A7A05}" type="presParOf" srcId="{96876921-77F4-4E08-9148-E99125692808}" destId="{9441C830-A66B-4AFB-9252-8069549D4F0A}" srcOrd="1" destOrd="0" presId="urn:microsoft.com/office/officeart/2009/3/layout/HorizontalOrganizationChart"/>
    <dgm:cxn modelId="{0E31FC0F-E03F-1941-9D77-461F7CA592A2}" type="presParOf" srcId="{9441C830-A66B-4AFB-9252-8069549D4F0A}" destId="{FEAC7974-4462-4948-9F19-4D53C38CC88A}" srcOrd="0" destOrd="0" presId="urn:microsoft.com/office/officeart/2009/3/layout/HorizontalOrganizationChart"/>
    <dgm:cxn modelId="{6956D193-DFBE-3446-AB4E-283819DA43AA}" type="presParOf" srcId="{FEAC7974-4462-4948-9F19-4D53C38CC88A}" destId="{22C8BBC7-02FA-4EF0-899A-834C1FEE39E3}" srcOrd="0" destOrd="0" presId="urn:microsoft.com/office/officeart/2009/3/layout/HorizontalOrganizationChart"/>
    <dgm:cxn modelId="{CECE1E94-CA49-1448-96CA-2B2F3A34F8C3}" type="presParOf" srcId="{FEAC7974-4462-4948-9F19-4D53C38CC88A}" destId="{CBD704CC-8D6F-4C39-AFA6-3825EE74A965}" srcOrd="1" destOrd="0" presId="urn:microsoft.com/office/officeart/2009/3/layout/HorizontalOrganizationChart"/>
    <dgm:cxn modelId="{9CFA7412-3BFE-2E46-87DB-A019018BBA36}" type="presParOf" srcId="{9441C830-A66B-4AFB-9252-8069549D4F0A}" destId="{C4FE27A9-6818-468D-8F72-5DEAE64958BC}" srcOrd="1" destOrd="0" presId="urn:microsoft.com/office/officeart/2009/3/layout/HorizontalOrganizationChart"/>
    <dgm:cxn modelId="{EEECB2F8-2FDC-E444-BF0B-7C31B651AF64}" type="presParOf" srcId="{9441C830-A66B-4AFB-9252-8069549D4F0A}" destId="{B9E24DCA-DEF6-41DD-8228-40542DF88903}" srcOrd="2" destOrd="0" presId="urn:microsoft.com/office/officeart/2009/3/layout/HorizontalOrganizationChart"/>
    <dgm:cxn modelId="{CED6984B-909A-B243-A008-16C7779B8AC3}" type="presParOf" srcId="{96876921-77F4-4E08-9148-E99125692808}" destId="{72A5A8A1-C34D-4CC9-B014-4EDC4C60B5CB}" srcOrd="2" destOrd="0" presId="urn:microsoft.com/office/officeart/2009/3/layout/HorizontalOrganizationChart"/>
    <dgm:cxn modelId="{D45058C5-29F3-CC4F-A2FB-A9D4951FCB41}" type="presParOf" srcId="{96876921-77F4-4E08-9148-E99125692808}" destId="{99464D45-2B22-432F-8F6C-3394CEC310A7}" srcOrd="3" destOrd="0" presId="urn:microsoft.com/office/officeart/2009/3/layout/HorizontalOrganizationChart"/>
    <dgm:cxn modelId="{CBD063C4-B2BD-9B4F-84A2-DE840E88FB1A}" type="presParOf" srcId="{99464D45-2B22-432F-8F6C-3394CEC310A7}" destId="{7EEFA05D-0146-474D-BB41-35A44BBAC0EB}" srcOrd="0" destOrd="0" presId="urn:microsoft.com/office/officeart/2009/3/layout/HorizontalOrganizationChart"/>
    <dgm:cxn modelId="{E0D5B33B-1331-344C-ACFA-BCB18D2292EF}" type="presParOf" srcId="{7EEFA05D-0146-474D-BB41-35A44BBAC0EB}" destId="{86A07B8D-FF15-4EFF-8681-05A46BF1E797}" srcOrd="0" destOrd="0" presId="urn:microsoft.com/office/officeart/2009/3/layout/HorizontalOrganizationChart"/>
    <dgm:cxn modelId="{1D94BE34-0A06-084B-8478-98219E67AD31}" type="presParOf" srcId="{7EEFA05D-0146-474D-BB41-35A44BBAC0EB}" destId="{A4529214-DB2D-4B21-8831-F60F2A376559}" srcOrd="1" destOrd="0" presId="urn:microsoft.com/office/officeart/2009/3/layout/HorizontalOrganizationChart"/>
    <dgm:cxn modelId="{F9CB225A-936C-F948-9309-A007627D4271}" type="presParOf" srcId="{99464D45-2B22-432F-8F6C-3394CEC310A7}" destId="{4C9D6515-EA4F-4DBF-A8FE-0711C70136B1}" srcOrd="1" destOrd="0" presId="urn:microsoft.com/office/officeart/2009/3/layout/HorizontalOrganizationChart"/>
    <dgm:cxn modelId="{607D881A-1D65-FF49-BFA8-7CE034395572}" type="presParOf" srcId="{99464D45-2B22-432F-8F6C-3394CEC310A7}" destId="{686779DB-34D3-4F60-84B6-A35826FF3C2A}" srcOrd="2" destOrd="0" presId="urn:microsoft.com/office/officeart/2009/3/layout/HorizontalOrganizationChart"/>
    <dgm:cxn modelId="{231C0F36-DFF4-A74D-BEFA-CFB538367F9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8B1BC980-2E27-4EB4-9E08-D4CC3AF264FD}" type="doc">
      <dgm:prSet loTypeId="urn:microsoft.com/office/officeart/2005/8/layout/hierarchy3#4" loCatId="hierarchy" qsTypeId="urn:microsoft.com/office/officeart/2005/8/quickstyle/simple1#49" qsCatId="simple" csTypeId="urn:microsoft.com/office/officeart/2005/8/colors/accent2_2#44" csCatId="accent2" phldr="1"/>
      <dgm:spPr/>
      <dgm:t>
        <a:bodyPr/>
        <a:lstStyle/>
        <a:p>
          <a:endParaRPr lang="zh-CN" altLang="en-US"/>
        </a:p>
      </dgm:t>
    </dgm:pt>
    <dgm:pt modelId="{74D5F340-58A5-4F3D-AE7E-1CEC9C7600E1}">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从培训与工作的关系划分</a:t>
          </a:r>
          <a:endParaRPr lang="zh-CN" altLang="en-US" sz="2000" dirty="0">
            <a:latin typeface="手札体-简粗体" panose="03000700000000000000" pitchFamily="66" charset="-122"/>
            <a:ea typeface="手札体-简粗体" panose="03000700000000000000" pitchFamily="66" charset="-122"/>
          </a:endParaRPr>
        </a:p>
      </dgm:t>
    </dgm:pt>
    <dgm:pt modelId="{574D0A85-C462-4AB1-94BF-7D4A9923A370}" type="parTrans" cxnId="{7CA430EC-4973-4D91-B075-AD2FEC9F940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A650999-9963-4D65-AE7B-254E6BB70D66}" type="sibTrans" cxnId="{7CA430EC-4973-4D91-B075-AD2FEC9F940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5016573-627A-4E4D-BB84-5CD2F921808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BE58993A-4654-4B25-9286-EDAA7F67FF7E}" type="parTrans" cxnId="{464D9D5B-18A3-4139-B8FA-75AF72B1ED0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D21B206-7F82-4B95-8A1E-B970CF9F26D1}" type="sibTrans" cxnId="{464D9D5B-18A3-4139-B8FA-75AF72B1ED0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DEBF712-7588-480F-949B-88E600E5E1A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B9A930E9-2370-4B68-9717-2C129914FEA8}" type="parTrans" cxnId="{F62FD39A-07BF-4A40-B11D-7CEBA8DDEC0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383814E-2815-4BAD-9633-3C4D1B6B0C28}" type="sibTrans" cxnId="{F62FD39A-07BF-4A40-B11D-7CEBA8DDEC0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2F4A443-C4C1-480C-ABED-881A8EBD855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88EABC9D-A2FE-48CE-BB0C-6A8AED9451A0}" type="parTrans" cxnId="{4C39E6E8-6326-42F9-B084-03A0330835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437B117-6BFE-41DE-9CE8-B116B4B4C072}" type="sibTrans" cxnId="{4C39E6E8-6326-42F9-B084-03A0330835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1A2AC9A-A36D-4B06-86A2-6213C5A5D14D}">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从培训的目的划分</a:t>
          </a:r>
          <a:endParaRPr lang="zh-CN" altLang="en-US" sz="2000" dirty="0">
            <a:latin typeface="手札体-简粗体" panose="03000700000000000000" pitchFamily="66" charset="-122"/>
            <a:ea typeface="手札体-简粗体" panose="03000700000000000000" pitchFamily="66" charset="-122"/>
          </a:endParaRPr>
        </a:p>
      </dgm:t>
    </dgm:pt>
    <dgm:pt modelId="{00E934F8-9AB3-45DF-9559-BFAA8FF6B4AC}" type="parTrans" cxnId="{7FE36F90-833D-476D-AFDA-4BFC05E9FD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73E6BE5-0057-4CDB-8AAA-FDFD49298433}" type="sibTrans" cxnId="{7FE36F90-833D-476D-AFDA-4BFC05E9FD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473ED47-FB7D-4D56-A835-655AE10FD98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27682D41-3364-4B01-9BB0-2DDB53BC490E}" type="parTrans" cxnId="{CAFC75A1-160C-4431-828C-3EE11B53F9D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0A54CE3-6497-40D2-A1D1-CA91A3D88006}" type="sibTrans" cxnId="{CAFC75A1-160C-4431-828C-3EE11B53F9D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D4D9A28-02FF-4026-A496-7E4B9D6A1A7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EE8A1FEA-D41D-45CB-9028-097FB70653D4}" type="parTrans" cxnId="{64F50447-6074-4F12-BFAC-6B15B6643D6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9C47036-EF2E-4194-840C-47D22A114F53}" type="sibTrans" cxnId="{64F50447-6074-4F12-BFAC-6B15B6643D6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4DEBC58-AC5F-4970-BCD1-473ED764897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AD8DB1F0-A14E-45C5-BEE2-6CC6A24FFF04}" type="parTrans" cxnId="{6CFB9B5F-B631-4EF7-93F4-B080EEA30BE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972F7F9-1021-43B9-B2FD-615BBEA67F85}" type="sibTrans" cxnId="{6CFB9B5F-B631-4EF7-93F4-B080EEA30BE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4434A43-E8CC-49EC-BA81-A63359FFF662}">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从培训的层次划分</a:t>
          </a:r>
          <a:endParaRPr lang="zh-CN" altLang="en-US" sz="2000" dirty="0">
            <a:latin typeface="手札体-简粗体" panose="03000700000000000000" pitchFamily="66" charset="-122"/>
            <a:ea typeface="手札体-简粗体" panose="03000700000000000000" pitchFamily="66" charset="-122"/>
          </a:endParaRPr>
        </a:p>
      </dgm:t>
    </dgm:pt>
    <dgm:pt modelId="{548A953A-2DBD-4E71-A5C2-9B072521708D}" type="parTrans" cxnId="{96813BF9-0268-4600-A644-469134F9096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4116EF4-817C-467B-85C2-55FF0D6C4E4A}" type="sibTrans" cxnId="{96813BF9-0268-4600-A644-469134F9096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31A04D0-E291-4993-B62E-4CCDC843198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B37A73D6-4DD1-455B-AE10-26A1A194BD7C}" type="parTrans" cxnId="{42854C9B-776D-4BD1-8980-60BFF2D514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00AC95D-DB09-44B7-AD2B-D7603BE60499}" type="sibTrans" cxnId="{42854C9B-776D-4BD1-8980-60BFF2D514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A22C15-F7A3-4F87-8810-C724F46CC5D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5D5E96DA-9B61-4F16-9F4D-B1FE4A6EDD85}" type="parTrans" cxnId="{AB25F1DB-61DA-42CA-B9BA-E347AF9C731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8C1E2B7-FC25-4C05-81B6-EA35F8B1159C}" type="sibTrans" cxnId="{AB25F1DB-61DA-42CA-B9BA-E347AF9C731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2CBCD74-F96A-4272-9776-87A08D550BD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？培训</a:t>
          </a:r>
          <a:endParaRPr lang="zh-CN" altLang="en-US" sz="2000" dirty="0">
            <a:latin typeface="手札体-简粗体" panose="03000700000000000000" pitchFamily="66" charset="-122"/>
            <a:ea typeface="手札体-简粗体" panose="03000700000000000000" pitchFamily="66" charset="-122"/>
          </a:endParaRPr>
        </a:p>
      </dgm:t>
    </dgm:pt>
    <dgm:pt modelId="{94CAB8DF-0E75-4CFC-8A41-BE9290DC4A58}" type="parTrans" cxnId="{74460CED-0373-4F3A-BC28-E8CAC112641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5F6E5E6-B538-4161-A54E-E3C6E8252EDB}" type="sibTrans" cxnId="{74460CED-0373-4F3A-BC28-E8CAC112641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AB5CBE4-2AD3-440C-8B8F-253267F71AC8}" type="pres">
      <dgm:prSet presAssocID="{8B1BC980-2E27-4EB4-9E08-D4CC3AF264FD}" presName="diagram" presStyleCnt="0">
        <dgm:presLayoutVars>
          <dgm:chPref val="1"/>
          <dgm:dir/>
          <dgm:animOne val="branch"/>
          <dgm:animLvl val="lvl"/>
          <dgm:resizeHandles/>
        </dgm:presLayoutVars>
      </dgm:prSet>
      <dgm:spPr/>
      <dgm:t>
        <a:bodyPr/>
        <a:lstStyle/>
        <a:p>
          <a:endParaRPr lang="zh-CN" altLang="en-US"/>
        </a:p>
      </dgm:t>
    </dgm:pt>
    <dgm:pt modelId="{C192285B-8E31-4350-A5D7-A97F0B65ABE0}" type="pres">
      <dgm:prSet presAssocID="{74D5F340-58A5-4F3D-AE7E-1CEC9C7600E1}" presName="root" presStyleCnt="0"/>
      <dgm:spPr/>
    </dgm:pt>
    <dgm:pt modelId="{72FEED51-3549-447B-8A37-F190DBD8D594}" type="pres">
      <dgm:prSet presAssocID="{74D5F340-58A5-4F3D-AE7E-1CEC9C7600E1}" presName="rootComposite" presStyleCnt="0"/>
      <dgm:spPr/>
    </dgm:pt>
    <dgm:pt modelId="{453F1CB0-0F9B-458B-97E7-93F5B600B5BF}" type="pres">
      <dgm:prSet presAssocID="{74D5F340-58A5-4F3D-AE7E-1CEC9C7600E1}" presName="rootText" presStyleLbl="node1" presStyleIdx="0" presStyleCnt="3"/>
      <dgm:spPr/>
      <dgm:t>
        <a:bodyPr/>
        <a:lstStyle/>
        <a:p>
          <a:endParaRPr lang="zh-CN" altLang="en-US"/>
        </a:p>
      </dgm:t>
    </dgm:pt>
    <dgm:pt modelId="{13A6F563-38C0-48CD-BB94-D0C1C34DE51B}" type="pres">
      <dgm:prSet presAssocID="{74D5F340-58A5-4F3D-AE7E-1CEC9C7600E1}" presName="rootConnector" presStyleLbl="node1" presStyleIdx="0" presStyleCnt="3"/>
      <dgm:spPr/>
      <dgm:t>
        <a:bodyPr/>
        <a:lstStyle/>
        <a:p>
          <a:endParaRPr lang="zh-CN" altLang="en-US"/>
        </a:p>
      </dgm:t>
    </dgm:pt>
    <dgm:pt modelId="{0ABB62F9-A3F6-4891-BED6-701067412D2D}" type="pres">
      <dgm:prSet presAssocID="{74D5F340-58A5-4F3D-AE7E-1CEC9C7600E1}" presName="childShape" presStyleCnt="0"/>
      <dgm:spPr/>
    </dgm:pt>
    <dgm:pt modelId="{CF18CC80-A0A1-4E1B-B715-55FC53FFCC62}" type="pres">
      <dgm:prSet presAssocID="{BE58993A-4654-4B25-9286-EDAA7F67FF7E}" presName="Name13" presStyleLbl="parChTrans1D2" presStyleIdx="0" presStyleCnt="9"/>
      <dgm:spPr/>
      <dgm:t>
        <a:bodyPr/>
        <a:lstStyle/>
        <a:p>
          <a:endParaRPr lang="zh-CN" altLang="en-US"/>
        </a:p>
      </dgm:t>
    </dgm:pt>
    <dgm:pt modelId="{25037BC4-5051-44B5-B72A-D7405123BB8D}" type="pres">
      <dgm:prSet presAssocID="{45016573-627A-4E4D-BB84-5CD2F921808B}" presName="childText" presStyleLbl="bgAcc1" presStyleIdx="0" presStyleCnt="9" custScaleX="135144">
        <dgm:presLayoutVars>
          <dgm:bulletEnabled val="1"/>
        </dgm:presLayoutVars>
      </dgm:prSet>
      <dgm:spPr/>
      <dgm:t>
        <a:bodyPr/>
        <a:lstStyle/>
        <a:p>
          <a:endParaRPr lang="zh-CN" altLang="en-US"/>
        </a:p>
      </dgm:t>
    </dgm:pt>
    <dgm:pt modelId="{DEE7BFD2-423A-4992-9516-147C8BE1E066}" type="pres">
      <dgm:prSet presAssocID="{B9A930E9-2370-4B68-9717-2C129914FEA8}" presName="Name13" presStyleLbl="parChTrans1D2" presStyleIdx="1" presStyleCnt="9"/>
      <dgm:spPr/>
      <dgm:t>
        <a:bodyPr/>
        <a:lstStyle/>
        <a:p>
          <a:endParaRPr lang="zh-CN" altLang="en-US"/>
        </a:p>
      </dgm:t>
    </dgm:pt>
    <dgm:pt modelId="{7116BCA7-0B41-49E3-9194-FE53516497F4}" type="pres">
      <dgm:prSet presAssocID="{0DEBF712-7588-480F-949B-88E600E5E1A6}" presName="childText" presStyleLbl="bgAcc1" presStyleIdx="1" presStyleCnt="9" custScaleX="135144">
        <dgm:presLayoutVars>
          <dgm:bulletEnabled val="1"/>
        </dgm:presLayoutVars>
      </dgm:prSet>
      <dgm:spPr/>
      <dgm:t>
        <a:bodyPr/>
        <a:lstStyle/>
        <a:p>
          <a:endParaRPr lang="zh-CN" altLang="en-US"/>
        </a:p>
      </dgm:t>
    </dgm:pt>
    <dgm:pt modelId="{6FB194B4-19E1-43B0-93ED-AA5AC4A0AE20}" type="pres">
      <dgm:prSet presAssocID="{88EABC9D-A2FE-48CE-BB0C-6A8AED9451A0}" presName="Name13" presStyleLbl="parChTrans1D2" presStyleIdx="2" presStyleCnt="9"/>
      <dgm:spPr/>
      <dgm:t>
        <a:bodyPr/>
        <a:lstStyle/>
        <a:p>
          <a:endParaRPr lang="zh-CN" altLang="en-US"/>
        </a:p>
      </dgm:t>
    </dgm:pt>
    <dgm:pt modelId="{11D5104D-0806-4400-87C6-0AF69056FB26}" type="pres">
      <dgm:prSet presAssocID="{B2F4A443-C4C1-480C-ABED-881A8EBD8556}" presName="childText" presStyleLbl="bgAcc1" presStyleIdx="2" presStyleCnt="9" custScaleX="135144">
        <dgm:presLayoutVars>
          <dgm:bulletEnabled val="1"/>
        </dgm:presLayoutVars>
      </dgm:prSet>
      <dgm:spPr/>
      <dgm:t>
        <a:bodyPr/>
        <a:lstStyle/>
        <a:p>
          <a:endParaRPr lang="zh-CN" altLang="en-US"/>
        </a:p>
      </dgm:t>
    </dgm:pt>
    <dgm:pt modelId="{6FAC5F59-6093-4353-B3BC-6191E2832B98}" type="pres">
      <dgm:prSet presAssocID="{B1A2AC9A-A36D-4B06-86A2-6213C5A5D14D}" presName="root" presStyleCnt="0"/>
      <dgm:spPr/>
    </dgm:pt>
    <dgm:pt modelId="{1F85C7D0-9EA5-4CA9-A817-EA0F490278B6}" type="pres">
      <dgm:prSet presAssocID="{B1A2AC9A-A36D-4B06-86A2-6213C5A5D14D}" presName="rootComposite" presStyleCnt="0"/>
      <dgm:spPr/>
    </dgm:pt>
    <dgm:pt modelId="{F768C927-755D-4714-9CD3-9D899F3B069D}" type="pres">
      <dgm:prSet presAssocID="{B1A2AC9A-A36D-4B06-86A2-6213C5A5D14D}" presName="rootText" presStyleLbl="node1" presStyleIdx="1" presStyleCnt="3"/>
      <dgm:spPr/>
      <dgm:t>
        <a:bodyPr/>
        <a:lstStyle/>
        <a:p>
          <a:endParaRPr lang="zh-CN" altLang="en-US"/>
        </a:p>
      </dgm:t>
    </dgm:pt>
    <dgm:pt modelId="{F3DBE435-7D87-452A-983A-2C59C929683F}" type="pres">
      <dgm:prSet presAssocID="{B1A2AC9A-A36D-4B06-86A2-6213C5A5D14D}" presName="rootConnector" presStyleLbl="node1" presStyleIdx="1" presStyleCnt="3"/>
      <dgm:spPr/>
      <dgm:t>
        <a:bodyPr/>
        <a:lstStyle/>
        <a:p>
          <a:endParaRPr lang="zh-CN" altLang="en-US"/>
        </a:p>
      </dgm:t>
    </dgm:pt>
    <dgm:pt modelId="{4453149E-0FB5-45B5-B853-E61736300609}" type="pres">
      <dgm:prSet presAssocID="{B1A2AC9A-A36D-4B06-86A2-6213C5A5D14D}" presName="childShape" presStyleCnt="0"/>
      <dgm:spPr/>
    </dgm:pt>
    <dgm:pt modelId="{50017907-DBBE-4913-85C9-9E7B9DDC4A74}" type="pres">
      <dgm:prSet presAssocID="{27682D41-3364-4B01-9BB0-2DDB53BC490E}" presName="Name13" presStyleLbl="parChTrans1D2" presStyleIdx="3" presStyleCnt="9"/>
      <dgm:spPr/>
      <dgm:t>
        <a:bodyPr/>
        <a:lstStyle/>
        <a:p>
          <a:endParaRPr lang="zh-CN" altLang="en-US"/>
        </a:p>
      </dgm:t>
    </dgm:pt>
    <dgm:pt modelId="{ECCADEB3-022F-4457-A64C-B0BB15F55CEE}" type="pres">
      <dgm:prSet presAssocID="{6473ED47-FB7D-4D56-A835-655AE10FD98C}" presName="childText" presStyleLbl="bgAcc1" presStyleIdx="3" presStyleCnt="9" custScaleX="135144">
        <dgm:presLayoutVars>
          <dgm:bulletEnabled val="1"/>
        </dgm:presLayoutVars>
      </dgm:prSet>
      <dgm:spPr/>
      <dgm:t>
        <a:bodyPr/>
        <a:lstStyle/>
        <a:p>
          <a:endParaRPr lang="zh-CN" altLang="en-US"/>
        </a:p>
      </dgm:t>
    </dgm:pt>
    <dgm:pt modelId="{6CDC7ECB-22E9-4937-A1ED-23F1FC582D41}" type="pres">
      <dgm:prSet presAssocID="{EE8A1FEA-D41D-45CB-9028-097FB70653D4}" presName="Name13" presStyleLbl="parChTrans1D2" presStyleIdx="4" presStyleCnt="9"/>
      <dgm:spPr/>
      <dgm:t>
        <a:bodyPr/>
        <a:lstStyle/>
        <a:p>
          <a:endParaRPr lang="zh-CN" altLang="en-US"/>
        </a:p>
      </dgm:t>
    </dgm:pt>
    <dgm:pt modelId="{7C6C1EB4-0070-4665-B79A-5176B1853B59}" type="pres">
      <dgm:prSet presAssocID="{DD4D9A28-02FF-4026-A496-7E4B9D6A1A74}" presName="childText" presStyleLbl="bgAcc1" presStyleIdx="4" presStyleCnt="9" custScaleX="135144">
        <dgm:presLayoutVars>
          <dgm:bulletEnabled val="1"/>
        </dgm:presLayoutVars>
      </dgm:prSet>
      <dgm:spPr/>
      <dgm:t>
        <a:bodyPr/>
        <a:lstStyle/>
        <a:p>
          <a:endParaRPr lang="zh-CN" altLang="en-US"/>
        </a:p>
      </dgm:t>
    </dgm:pt>
    <dgm:pt modelId="{D33D1734-7C75-4E88-8769-B00D56350790}" type="pres">
      <dgm:prSet presAssocID="{AD8DB1F0-A14E-45C5-BEE2-6CC6A24FFF04}" presName="Name13" presStyleLbl="parChTrans1D2" presStyleIdx="5" presStyleCnt="9"/>
      <dgm:spPr/>
      <dgm:t>
        <a:bodyPr/>
        <a:lstStyle/>
        <a:p>
          <a:endParaRPr lang="zh-CN" altLang="en-US"/>
        </a:p>
      </dgm:t>
    </dgm:pt>
    <dgm:pt modelId="{6BEC2001-9686-4A25-8963-3FA6F8CC985F}" type="pres">
      <dgm:prSet presAssocID="{44DEBC58-AC5F-4970-BCD1-473ED764897E}" presName="childText" presStyleLbl="bgAcc1" presStyleIdx="5" presStyleCnt="9" custScaleX="135144">
        <dgm:presLayoutVars>
          <dgm:bulletEnabled val="1"/>
        </dgm:presLayoutVars>
      </dgm:prSet>
      <dgm:spPr/>
      <dgm:t>
        <a:bodyPr/>
        <a:lstStyle/>
        <a:p>
          <a:endParaRPr lang="zh-CN" altLang="en-US"/>
        </a:p>
      </dgm:t>
    </dgm:pt>
    <dgm:pt modelId="{0CBF2637-9EFA-4DAD-BFF4-A4A7E00A92C0}" type="pres">
      <dgm:prSet presAssocID="{F4434A43-E8CC-49EC-BA81-A63359FFF662}" presName="root" presStyleCnt="0"/>
      <dgm:spPr/>
    </dgm:pt>
    <dgm:pt modelId="{D81FBF1B-1F4F-4C5B-9465-C98D1A26884A}" type="pres">
      <dgm:prSet presAssocID="{F4434A43-E8CC-49EC-BA81-A63359FFF662}" presName="rootComposite" presStyleCnt="0"/>
      <dgm:spPr/>
    </dgm:pt>
    <dgm:pt modelId="{EB7BB90B-1870-4C89-940A-B702EA6F369C}" type="pres">
      <dgm:prSet presAssocID="{F4434A43-E8CC-49EC-BA81-A63359FFF662}" presName="rootText" presStyleLbl="node1" presStyleIdx="2" presStyleCnt="3"/>
      <dgm:spPr/>
      <dgm:t>
        <a:bodyPr/>
        <a:lstStyle/>
        <a:p>
          <a:endParaRPr lang="zh-CN" altLang="en-US"/>
        </a:p>
      </dgm:t>
    </dgm:pt>
    <dgm:pt modelId="{02AEE995-0903-4C9E-A766-FFD0D768CC2C}" type="pres">
      <dgm:prSet presAssocID="{F4434A43-E8CC-49EC-BA81-A63359FFF662}" presName="rootConnector" presStyleLbl="node1" presStyleIdx="2" presStyleCnt="3"/>
      <dgm:spPr/>
      <dgm:t>
        <a:bodyPr/>
        <a:lstStyle/>
        <a:p>
          <a:endParaRPr lang="zh-CN" altLang="en-US"/>
        </a:p>
      </dgm:t>
    </dgm:pt>
    <dgm:pt modelId="{94619500-69C1-4B68-9674-BDDABE77BAEE}" type="pres">
      <dgm:prSet presAssocID="{F4434A43-E8CC-49EC-BA81-A63359FFF662}" presName="childShape" presStyleCnt="0"/>
      <dgm:spPr/>
    </dgm:pt>
    <dgm:pt modelId="{1E7A376F-F6AB-40DD-AE6B-D45810BD391E}" type="pres">
      <dgm:prSet presAssocID="{B37A73D6-4DD1-455B-AE10-26A1A194BD7C}" presName="Name13" presStyleLbl="parChTrans1D2" presStyleIdx="6" presStyleCnt="9"/>
      <dgm:spPr/>
      <dgm:t>
        <a:bodyPr/>
        <a:lstStyle/>
        <a:p>
          <a:endParaRPr lang="zh-CN" altLang="en-US"/>
        </a:p>
      </dgm:t>
    </dgm:pt>
    <dgm:pt modelId="{4CB7E805-B09A-485C-95B9-49FF92887F5F}" type="pres">
      <dgm:prSet presAssocID="{F31A04D0-E291-4993-B62E-4CCDC843198E}" presName="childText" presStyleLbl="bgAcc1" presStyleIdx="6" presStyleCnt="9" custScaleX="135144">
        <dgm:presLayoutVars>
          <dgm:bulletEnabled val="1"/>
        </dgm:presLayoutVars>
      </dgm:prSet>
      <dgm:spPr/>
      <dgm:t>
        <a:bodyPr/>
        <a:lstStyle/>
        <a:p>
          <a:endParaRPr lang="zh-CN" altLang="en-US"/>
        </a:p>
      </dgm:t>
    </dgm:pt>
    <dgm:pt modelId="{51324770-061A-4549-90B7-19DAC11B09CE}" type="pres">
      <dgm:prSet presAssocID="{5D5E96DA-9B61-4F16-9F4D-B1FE4A6EDD85}" presName="Name13" presStyleLbl="parChTrans1D2" presStyleIdx="7" presStyleCnt="9"/>
      <dgm:spPr/>
      <dgm:t>
        <a:bodyPr/>
        <a:lstStyle/>
        <a:p>
          <a:endParaRPr lang="zh-CN" altLang="en-US"/>
        </a:p>
      </dgm:t>
    </dgm:pt>
    <dgm:pt modelId="{2F9BA365-019E-4F98-A97B-8A54208D8AAD}" type="pres">
      <dgm:prSet presAssocID="{65A22C15-F7A3-4F87-8810-C724F46CC5DE}" presName="childText" presStyleLbl="bgAcc1" presStyleIdx="7" presStyleCnt="9" custScaleX="135144">
        <dgm:presLayoutVars>
          <dgm:bulletEnabled val="1"/>
        </dgm:presLayoutVars>
      </dgm:prSet>
      <dgm:spPr/>
      <dgm:t>
        <a:bodyPr/>
        <a:lstStyle/>
        <a:p>
          <a:endParaRPr lang="zh-CN" altLang="en-US"/>
        </a:p>
      </dgm:t>
    </dgm:pt>
    <dgm:pt modelId="{7F326170-1398-4619-9CED-E441AEE79023}" type="pres">
      <dgm:prSet presAssocID="{94CAB8DF-0E75-4CFC-8A41-BE9290DC4A58}" presName="Name13" presStyleLbl="parChTrans1D2" presStyleIdx="8" presStyleCnt="9"/>
      <dgm:spPr/>
      <dgm:t>
        <a:bodyPr/>
        <a:lstStyle/>
        <a:p>
          <a:endParaRPr lang="zh-CN" altLang="en-US"/>
        </a:p>
      </dgm:t>
    </dgm:pt>
    <dgm:pt modelId="{3D945F38-E4B6-424C-B4E1-EEEAD682697C}" type="pres">
      <dgm:prSet presAssocID="{E2CBCD74-F96A-4272-9776-87A08D550BD8}" presName="childText" presStyleLbl="bgAcc1" presStyleIdx="8" presStyleCnt="9" custScaleX="135144">
        <dgm:presLayoutVars>
          <dgm:bulletEnabled val="1"/>
        </dgm:presLayoutVars>
      </dgm:prSet>
      <dgm:spPr/>
      <dgm:t>
        <a:bodyPr/>
        <a:lstStyle/>
        <a:p>
          <a:endParaRPr lang="zh-CN" altLang="en-US"/>
        </a:p>
      </dgm:t>
    </dgm:pt>
  </dgm:ptLst>
  <dgm:cxnLst>
    <dgm:cxn modelId="{42854C9B-776D-4BD1-8980-60BFF2D51468}" srcId="{F4434A43-E8CC-49EC-BA81-A63359FFF662}" destId="{F31A04D0-E291-4993-B62E-4CCDC843198E}" srcOrd="0" destOrd="0" parTransId="{B37A73D6-4DD1-455B-AE10-26A1A194BD7C}" sibTransId="{600AC95D-DB09-44B7-AD2B-D7603BE60499}"/>
    <dgm:cxn modelId="{6CFB9B5F-B631-4EF7-93F4-B080EEA30BE5}" srcId="{B1A2AC9A-A36D-4B06-86A2-6213C5A5D14D}" destId="{44DEBC58-AC5F-4970-BCD1-473ED764897E}" srcOrd="2" destOrd="0" parTransId="{AD8DB1F0-A14E-45C5-BEE2-6CC6A24FFF04}" sibTransId="{2972F7F9-1021-43B9-B2FD-615BBEA67F85}"/>
    <dgm:cxn modelId="{F728EF96-2075-6947-B648-39D7651797F1}" type="presOf" srcId="{EE8A1FEA-D41D-45CB-9028-097FB70653D4}" destId="{6CDC7ECB-22E9-4937-A1ED-23F1FC582D41}" srcOrd="0" destOrd="0" presId="urn:microsoft.com/office/officeart/2005/8/layout/hierarchy3#4"/>
    <dgm:cxn modelId="{F62FD39A-07BF-4A40-B11D-7CEBA8DDEC03}" srcId="{74D5F340-58A5-4F3D-AE7E-1CEC9C7600E1}" destId="{0DEBF712-7588-480F-949B-88E600E5E1A6}" srcOrd="1" destOrd="0" parTransId="{B9A930E9-2370-4B68-9717-2C129914FEA8}" sibTransId="{7383814E-2815-4BAD-9633-3C4D1B6B0C28}"/>
    <dgm:cxn modelId="{7596D546-7276-2047-AB8D-428B4ED6DC07}" type="presOf" srcId="{6473ED47-FB7D-4D56-A835-655AE10FD98C}" destId="{ECCADEB3-022F-4457-A64C-B0BB15F55CEE}" srcOrd="0" destOrd="0" presId="urn:microsoft.com/office/officeart/2005/8/layout/hierarchy3#4"/>
    <dgm:cxn modelId="{55D8DE1B-AEBB-A14D-830D-AB26E2B4F6B7}" type="presOf" srcId="{74D5F340-58A5-4F3D-AE7E-1CEC9C7600E1}" destId="{13A6F563-38C0-48CD-BB94-D0C1C34DE51B}" srcOrd="1" destOrd="0" presId="urn:microsoft.com/office/officeart/2005/8/layout/hierarchy3#4"/>
    <dgm:cxn modelId="{53DF404B-8FAB-0644-A15E-AA949B3E475B}" type="presOf" srcId="{AD8DB1F0-A14E-45C5-BEE2-6CC6A24FFF04}" destId="{D33D1734-7C75-4E88-8769-B00D56350790}" srcOrd="0" destOrd="0" presId="urn:microsoft.com/office/officeart/2005/8/layout/hierarchy3#4"/>
    <dgm:cxn modelId="{F344DAC4-0F3A-ED4A-87FA-47992DAF08D9}" type="presOf" srcId="{BE58993A-4654-4B25-9286-EDAA7F67FF7E}" destId="{CF18CC80-A0A1-4E1B-B715-55FC53FFCC62}" srcOrd="0" destOrd="0" presId="urn:microsoft.com/office/officeart/2005/8/layout/hierarchy3#4"/>
    <dgm:cxn modelId="{17B0E88D-9673-AF40-A909-B0E03CD645B2}" type="presOf" srcId="{F4434A43-E8CC-49EC-BA81-A63359FFF662}" destId="{02AEE995-0903-4C9E-A766-FFD0D768CC2C}" srcOrd="1" destOrd="0" presId="urn:microsoft.com/office/officeart/2005/8/layout/hierarchy3#4"/>
    <dgm:cxn modelId="{4C39E6E8-6326-42F9-B084-03A033083584}" srcId="{74D5F340-58A5-4F3D-AE7E-1CEC9C7600E1}" destId="{B2F4A443-C4C1-480C-ABED-881A8EBD8556}" srcOrd="2" destOrd="0" parTransId="{88EABC9D-A2FE-48CE-BB0C-6A8AED9451A0}" sibTransId="{6437B117-6BFE-41DE-9CE8-B116B4B4C072}"/>
    <dgm:cxn modelId="{3BC6665E-ACC9-6145-83FF-ACA80100B2AB}" type="presOf" srcId="{B1A2AC9A-A36D-4B06-86A2-6213C5A5D14D}" destId="{F3DBE435-7D87-452A-983A-2C59C929683F}" srcOrd="1" destOrd="0" presId="urn:microsoft.com/office/officeart/2005/8/layout/hierarchy3#4"/>
    <dgm:cxn modelId="{15232015-3A57-3347-8027-2360F93A1B93}" type="presOf" srcId="{F31A04D0-E291-4993-B62E-4CCDC843198E}" destId="{4CB7E805-B09A-485C-95B9-49FF92887F5F}" srcOrd="0" destOrd="0" presId="urn:microsoft.com/office/officeart/2005/8/layout/hierarchy3#4"/>
    <dgm:cxn modelId="{D60AB09D-91E4-6D44-850E-F4FC83154AF6}" type="presOf" srcId="{B1A2AC9A-A36D-4B06-86A2-6213C5A5D14D}" destId="{F768C927-755D-4714-9CD3-9D899F3B069D}" srcOrd="0" destOrd="0" presId="urn:microsoft.com/office/officeart/2005/8/layout/hierarchy3#4"/>
    <dgm:cxn modelId="{64F50447-6074-4F12-BFAC-6B15B6643D67}" srcId="{B1A2AC9A-A36D-4B06-86A2-6213C5A5D14D}" destId="{DD4D9A28-02FF-4026-A496-7E4B9D6A1A74}" srcOrd="1" destOrd="0" parTransId="{EE8A1FEA-D41D-45CB-9028-097FB70653D4}" sibTransId="{89C47036-EF2E-4194-840C-47D22A114F53}"/>
    <dgm:cxn modelId="{7BD1E2A8-FC43-D649-9D19-385D07F6181F}" type="presOf" srcId="{65A22C15-F7A3-4F87-8810-C724F46CC5DE}" destId="{2F9BA365-019E-4F98-A97B-8A54208D8AAD}" srcOrd="0" destOrd="0" presId="urn:microsoft.com/office/officeart/2005/8/layout/hierarchy3#4"/>
    <dgm:cxn modelId="{CDA7B277-38EE-FC4C-B959-47D45E279835}" type="presOf" srcId="{0DEBF712-7588-480F-949B-88E600E5E1A6}" destId="{7116BCA7-0B41-49E3-9194-FE53516497F4}" srcOrd="0" destOrd="0" presId="urn:microsoft.com/office/officeart/2005/8/layout/hierarchy3#4"/>
    <dgm:cxn modelId="{887F9521-E090-7143-8785-50C83C0DD2AC}" type="presOf" srcId="{B9A930E9-2370-4B68-9717-2C129914FEA8}" destId="{DEE7BFD2-423A-4992-9516-147C8BE1E066}" srcOrd="0" destOrd="0" presId="urn:microsoft.com/office/officeart/2005/8/layout/hierarchy3#4"/>
    <dgm:cxn modelId="{FDFB9C16-14D8-684F-A319-1C302B1AE7C5}" type="presOf" srcId="{45016573-627A-4E4D-BB84-5CD2F921808B}" destId="{25037BC4-5051-44B5-B72A-D7405123BB8D}" srcOrd="0" destOrd="0" presId="urn:microsoft.com/office/officeart/2005/8/layout/hierarchy3#4"/>
    <dgm:cxn modelId="{7FE36F90-833D-476D-AFDA-4BFC05E9FD6C}" srcId="{8B1BC980-2E27-4EB4-9E08-D4CC3AF264FD}" destId="{B1A2AC9A-A36D-4B06-86A2-6213C5A5D14D}" srcOrd="1" destOrd="0" parTransId="{00E934F8-9AB3-45DF-9559-BFAA8FF6B4AC}" sibTransId="{F73E6BE5-0057-4CDB-8AAA-FDFD49298433}"/>
    <dgm:cxn modelId="{D5FC571F-197A-0E4F-A065-31E8BC26DA90}" type="presOf" srcId="{88EABC9D-A2FE-48CE-BB0C-6A8AED9451A0}" destId="{6FB194B4-19E1-43B0-93ED-AA5AC4A0AE20}" srcOrd="0" destOrd="0" presId="urn:microsoft.com/office/officeart/2005/8/layout/hierarchy3#4"/>
    <dgm:cxn modelId="{B7C37F46-A768-6C40-921A-5E6AA296AEA0}" type="presOf" srcId="{B2F4A443-C4C1-480C-ABED-881A8EBD8556}" destId="{11D5104D-0806-4400-87C6-0AF69056FB26}" srcOrd="0" destOrd="0" presId="urn:microsoft.com/office/officeart/2005/8/layout/hierarchy3#4"/>
    <dgm:cxn modelId="{E4E903FC-F6BE-5247-8E71-B506DE0E7BB2}" type="presOf" srcId="{74D5F340-58A5-4F3D-AE7E-1CEC9C7600E1}" destId="{453F1CB0-0F9B-458B-97E7-93F5B600B5BF}" srcOrd="0" destOrd="0" presId="urn:microsoft.com/office/officeart/2005/8/layout/hierarchy3#4"/>
    <dgm:cxn modelId="{68E32BA9-8986-664D-A56E-DD2EBA7C16EE}" type="presOf" srcId="{94CAB8DF-0E75-4CFC-8A41-BE9290DC4A58}" destId="{7F326170-1398-4619-9CED-E441AEE79023}" srcOrd="0" destOrd="0" presId="urn:microsoft.com/office/officeart/2005/8/layout/hierarchy3#4"/>
    <dgm:cxn modelId="{1EC8FD50-362B-054A-B58B-19B2410D6BDD}" type="presOf" srcId="{44DEBC58-AC5F-4970-BCD1-473ED764897E}" destId="{6BEC2001-9686-4A25-8963-3FA6F8CC985F}" srcOrd="0" destOrd="0" presId="urn:microsoft.com/office/officeart/2005/8/layout/hierarchy3#4"/>
    <dgm:cxn modelId="{74460CED-0373-4F3A-BC28-E8CAC1126413}" srcId="{F4434A43-E8CC-49EC-BA81-A63359FFF662}" destId="{E2CBCD74-F96A-4272-9776-87A08D550BD8}" srcOrd="2" destOrd="0" parTransId="{94CAB8DF-0E75-4CFC-8A41-BE9290DC4A58}" sibTransId="{D5F6E5E6-B538-4161-A54E-E3C6E8252EDB}"/>
    <dgm:cxn modelId="{464D9D5B-18A3-4139-B8FA-75AF72B1ED02}" srcId="{74D5F340-58A5-4F3D-AE7E-1CEC9C7600E1}" destId="{45016573-627A-4E4D-BB84-5CD2F921808B}" srcOrd="0" destOrd="0" parTransId="{BE58993A-4654-4B25-9286-EDAA7F67FF7E}" sibTransId="{0D21B206-7F82-4B95-8A1E-B970CF9F26D1}"/>
    <dgm:cxn modelId="{1AD61B2D-8535-B64A-B9BE-3211E2A8F994}" type="presOf" srcId="{F4434A43-E8CC-49EC-BA81-A63359FFF662}" destId="{EB7BB90B-1870-4C89-940A-B702EA6F369C}" srcOrd="0" destOrd="0" presId="urn:microsoft.com/office/officeart/2005/8/layout/hierarchy3#4"/>
    <dgm:cxn modelId="{7CA430EC-4973-4D91-B075-AD2FEC9F9405}" srcId="{8B1BC980-2E27-4EB4-9E08-D4CC3AF264FD}" destId="{74D5F340-58A5-4F3D-AE7E-1CEC9C7600E1}" srcOrd="0" destOrd="0" parTransId="{574D0A85-C462-4AB1-94BF-7D4A9923A370}" sibTransId="{CA650999-9963-4D65-AE7B-254E6BB70D66}"/>
    <dgm:cxn modelId="{9F17F070-E96B-F34C-A1ED-B2D958B37C82}" type="presOf" srcId="{B37A73D6-4DD1-455B-AE10-26A1A194BD7C}" destId="{1E7A376F-F6AB-40DD-AE6B-D45810BD391E}" srcOrd="0" destOrd="0" presId="urn:microsoft.com/office/officeart/2005/8/layout/hierarchy3#4"/>
    <dgm:cxn modelId="{82A6B61D-9723-A94C-921D-530D3A4457E2}" type="presOf" srcId="{E2CBCD74-F96A-4272-9776-87A08D550BD8}" destId="{3D945F38-E4B6-424C-B4E1-EEEAD682697C}" srcOrd="0" destOrd="0" presId="urn:microsoft.com/office/officeart/2005/8/layout/hierarchy3#4"/>
    <dgm:cxn modelId="{96813BF9-0268-4600-A644-469134F90965}" srcId="{8B1BC980-2E27-4EB4-9E08-D4CC3AF264FD}" destId="{F4434A43-E8CC-49EC-BA81-A63359FFF662}" srcOrd="2" destOrd="0" parTransId="{548A953A-2DBD-4E71-A5C2-9B072521708D}" sibTransId="{14116EF4-817C-467B-85C2-55FF0D6C4E4A}"/>
    <dgm:cxn modelId="{6AADAFA7-927F-694C-8D8D-FE53635549D0}" type="presOf" srcId="{27682D41-3364-4B01-9BB0-2DDB53BC490E}" destId="{50017907-DBBE-4913-85C9-9E7B9DDC4A74}" srcOrd="0" destOrd="0" presId="urn:microsoft.com/office/officeart/2005/8/layout/hierarchy3#4"/>
    <dgm:cxn modelId="{AB25F1DB-61DA-42CA-B9BA-E347AF9C7310}" srcId="{F4434A43-E8CC-49EC-BA81-A63359FFF662}" destId="{65A22C15-F7A3-4F87-8810-C724F46CC5DE}" srcOrd="1" destOrd="0" parTransId="{5D5E96DA-9B61-4F16-9F4D-B1FE4A6EDD85}" sibTransId="{18C1E2B7-FC25-4C05-81B6-EA35F8B1159C}"/>
    <dgm:cxn modelId="{2C071A1C-1802-BC46-90F8-F17C4DEEF06A}" type="presOf" srcId="{8B1BC980-2E27-4EB4-9E08-D4CC3AF264FD}" destId="{DAB5CBE4-2AD3-440C-8B8F-253267F71AC8}" srcOrd="0" destOrd="0" presId="urn:microsoft.com/office/officeart/2005/8/layout/hierarchy3#4"/>
    <dgm:cxn modelId="{021FE1BC-351F-6248-8F3F-9AABBAE3A72B}" type="presOf" srcId="{5D5E96DA-9B61-4F16-9F4D-B1FE4A6EDD85}" destId="{51324770-061A-4549-90B7-19DAC11B09CE}" srcOrd="0" destOrd="0" presId="urn:microsoft.com/office/officeart/2005/8/layout/hierarchy3#4"/>
    <dgm:cxn modelId="{CAFC75A1-160C-4431-828C-3EE11B53F9D5}" srcId="{B1A2AC9A-A36D-4B06-86A2-6213C5A5D14D}" destId="{6473ED47-FB7D-4D56-A835-655AE10FD98C}" srcOrd="0" destOrd="0" parTransId="{27682D41-3364-4B01-9BB0-2DDB53BC490E}" sibTransId="{60A54CE3-6497-40D2-A1D1-CA91A3D88006}"/>
    <dgm:cxn modelId="{ECA46E05-D90E-234B-9C8E-884900209D8E}" type="presOf" srcId="{DD4D9A28-02FF-4026-A496-7E4B9D6A1A74}" destId="{7C6C1EB4-0070-4665-B79A-5176B1853B59}" srcOrd="0" destOrd="0" presId="urn:microsoft.com/office/officeart/2005/8/layout/hierarchy3#4"/>
    <dgm:cxn modelId="{1A9BC417-A215-3646-95C1-00BE6800206E}" type="presParOf" srcId="{DAB5CBE4-2AD3-440C-8B8F-253267F71AC8}" destId="{C192285B-8E31-4350-A5D7-A97F0B65ABE0}" srcOrd="0" destOrd="0" presId="urn:microsoft.com/office/officeart/2005/8/layout/hierarchy3#4"/>
    <dgm:cxn modelId="{8680BEAA-3A14-554E-908B-46F6DCB73F1E}" type="presParOf" srcId="{C192285B-8E31-4350-A5D7-A97F0B65ABE0}" destId="{72FEED51-3549-447B-8A37-F190DBD8D594}" srcOrd="0" destOrd="0" presId="urn:microsoft.com/office/officeart/2005/8/layout/hierarchy3#4"/>
    <dgm:cxn modelId="{4AF6353A-1FFF-EB4B-8AC1-8E54F119C3D3}" type="presParOf" srcId="{72FEED51-3549-447B-8A37-F190DBD8D594}" destId="{453F1CB0-0F9B-458B-97E7-93F5B600B5BF}" srcOrd="0" destOrd="0" presId="urn:microsoft.com/office/officeart/2005/8/layout/hierarchy3#4"/>
    <dgm:cxn modelId="{EE1F43AE-DA5D-924B-94FC-0034DDBC5D08}" type="presParOf" srcId="{72FEED51-3549-447B-8A37-F190DBD8D594}" destId="{13A6F563-38C0-48CD-BB94-D0C1C34DE51B}" srcOrd="1" destOrd="0" presId="urn:microsoft.com/office/officeart/2005/8/layout/hierarchy3#4"/>
    <dgm:cxn modelId="{3621735F-0F0C-8B40-9DF7-3AEFA613BC0A}" type="presParOf" srcId="{C192285B-8E31-4350-A5D7-A97F0B65ABE0}" destId="{0ABB62F9-A3F6-4891-BED6-701067412D2D}" srcOrd="1" destOrd="0" presId="urn:microsoft.com/office/officeart/2005/8/layout/hierarchy3#4"/>
    <dgm:cxn modelId="{585A9305-6AED-8740-8987-F71E9B52B2B3}" type="presParOf" srcId="{0ABB62F9-A3F6-4891-BED6-701067412D2D}" destId="{CF18CC80-A0A1-4E1B-B715-55FC53FFCC62}" srcOrd="0" destOrd="0" presId="urn:microsoft.com/office/officeart/2005/8/layout/hierarchy3#4"/>
    <dgm:cxn modelId="{DC536D37-03D9-F54E-A686-A312E65BA911}" type="presParOf" srcId="{0ABB62F9-A3F6-4891-BED6-701067412D2D}" destId="{25037BC4-5051-44B5-B72A-D7405123BB8D}" srcOrd="1" destOrd="0" presId="urn:microsoft.com/office/officeart/2005/8/layout/hierarchy3#4"/>
    <dgm:cxn modelId="{B523C5BC-A653-1147-84E9-75657FD8775B}" type="presParOf" srcId="{0ABB62F9-A3F6-4891-BED6-701067412D2D}" destId="{DEE7BFD2-423A-4992-9516-147C8BE1E066}" srcOrd="2" destOrd="0" presId="urn:microsoft.com/office/officeart/2005/8/layout/hierarchy3#4"/>
    <dgm:cxn modelId="{66E9CFB3-BBF5-8845-ADA0-80799833A5D8}" type="presParOf" srcId="{0ABB62F9-A3F6-4891-BED6-701067412D2D}" destId="{7116BCA7-0B41-49E3-9194-FE53516497F4}" srcOrd="3" destOrd="0" presId="urn:microsoft.com/office/officeart/2005/8/layout/hierarchy3#4"/>
    <dgm:cxn modelId="{BAA4F86B-96CA-4042-AEF0-ED5314F6FDAE}" type="presParOf" srcId="{0ABB62F9-A3F6-4891-BED6-701067412D2D}" destId="{6FB194B4-19E1-43B0-93ED-AA5AC4A0AE20}" srcOrd="4" destOrd="0" presId="urn:microsoft.com/office/officeart/2005/8/layout/hierarchy3#4"/>
    <dgm:cxn modelId="{58896D30-69CD-E645-8295-F2FFF7FCD869}" type="presParOf" srcId="{0ABB62F9-A3F6-4891-BED6-701067412D2D}" destId="{11D5104D-0806-4400-87C6-0AF69056FB26}" srcOrd="5" destOrd="0" presId="urn:microsoft.com/office/officeart/2005/8/layout/hierarchy3#4"/>
    <dgm:cxn modelId="{920733E6-F8C2-0A48-880D-C20B0D560ED5}" type="presParOf" srcId="{DAB5CBE4-2AD3-440C-8B8F-253267F71AC8}" destId="{6FAC5F59-6093-4353-B3BC-6191E2832B98}" srcOrd="1" destOrd="0" presId="urn:microsoft.com/office/officeart/2005/8/layout/hierarchy3#4"/>
    <dgm:cxn modelId="{A56B04B5-B917-B54B-A8BC-094F5FC87DE9}" type="presParOf" srcId="{6FAC5F59-6093-4353-B3BC-6191E2832B98}" destId="{1F85C7D0-9EA5-4CA9-A817-EA0F490278B6}" srcOrd="0" destOrd="0" presId="urn:microsoft.com/office/officeart/2005/8/layout/hierarchy3#4"/>
    <dgm:cxn modelId="{025CA446-EC5F-6049-8490-CBC9C79386DA}" type="presParOf" srcId="{1F85C7D0-9EA5-4CA9-A817-EA0F490278B6}" destId="{F768C927-755D-4714-9CD3-9D899F3B069D}" srcOrd="0" destOrd="0" presId="urn:microsoft.com/office/officeart/2005/8/layout/hierarchy3#4"/>
    <dgm:cxn modelId="{B8458598-3766-C140-90E6-3C2372240CC0}" type="presParOf" srcId="{1F85C7D0-9EA5-4CA9-A817-EA0F490278B6}" destId="{F3DBE435-7D87-452A-983A-2C59C929683F}" srcOrd="1" destOrd="0" presId="urn:microsoft.com/office/officeart/2005/8/layout/hierarchy3#4"/>
    <dgm:cxn modelId="{6DF72ADF-E2AC-EE40-B730-D49AD441F986}" type="presParOf" srcId="{6FAC5F59-6093-4353-B3BC-6191E2832B98}" destId="{4453149E-0FB5-45B5-B853-E61736300609}" srcOrd="1" destOrd="0" presId="urn:microsoft.com/office/officeart/2005/8/layout/hierarchy3#4"/>
    <dgm:cxn modelId="{26ACB6E6-22A7-CD4A-8B7F-A6BF7265734C}" type="presParOf" srcId="{4453149E-0FB5-45B5-B853-E61736300609}" destId="{50017907-DBBE-4913-85C9-9E7B9DDC4A74}" srcOrd="0" destOrd="0" presId="urn:microsoft.com/office/officeart/2005/8/layout/hierarchy3#4"/>
    <dgm:cxn modelId="{3F5BB383-3660-9346-9298-23E62D590600}" type="presParOf" srcId="{4453149E-0FB5-45B5-B853-E61736300609}" destId="{ECCADEB3-022F-4457-A64C-B0BB15F55CEE}" srcOrd="1" destOrd="0" presId="urn:microsoft.com/office/officeart/2005/8/layout/hierarchy3#4"/>
    <dgm:cxn modelId="{50EF59BE-70A8-D24D-9D90-FDC27A0CCFF1}" type="presParOf" srcId="{4453149E-0FB5-45B5-B853-E61736300609}" destId="{6CDC7ECB-22E9-4937-A1ED-23F1FC582D41}" srcOrd="2" destOrd="0" presId="urn:microsoft.com/office/officeart/2005/8/layout/hierarchy3#4"/>
    <dgm:cxn modelId="{7C402DE0-8350-FF40-981F-6B2521BC43B0}" type="presParOf" srcId="{4453149E-0FB5-45B5-B853-E61736300609}" destId="{7C6C1EB4-0070-4665-B79A-5176B1853B59}" srcOrd="3" destOrd="0" presId="urn:microsoft.com/office/officeart/2005/8/layout/hierarchy3#4"/>
    <dgm:cxn modelId="{2849F5F6-7ED1-D44B-A096-791EC0549FF4}" type="presParOf" srcId="{4453149E-0FB5-45B5-B853-E61736300609}" destId="{D33D1734-7C75-4E88-8769-B00D56350790}" srcOrd="4" destOrd="0" presId="urn:microsoft.com/office/officeart/2005/8/layout/hierarchy3#4"/>
    <dgm:cxn modelId="{6301D5BD-4596-3847-BE84-08B9F2D19263}" type="presParOf" srcId="{4453149E-0FB5-45B5-B853-E61736300609}" destId="{6BEC2001-9686-4A25-8963-3FA6F8CC985F}" srcOrd="5" destOrd="0" presId="urn:microsoft.com/office/officeart/2005/8/layout/hierarchy3#4"/>
    <dgm:cxn modelId="{22B0ABDF-C578-6A48-8281-17B938235F1C}" type="presParOf" srcId="{DAB5CBE4-2AD3-440C-8B8F-253267F71AC8}" destId="{0CBF2637-9EFA-4DAD-BFF4-A4A7E00A92C0}" srcOrd="2" destOrd="0" presId="urn:microsoft.com/office/officeart/2005/8/layout/hierarchy3#4"/>
    <dgm:cxn modelId="{A1C23862-3896-0447-B472-3DA969A88611}" type="presParOf" srcId="{0CBF2637-9EFA-4DAD-BFF4-A4A7E00A92C0}" destId="{D81FBF1B-1F4F-4C5B-9465-C98D1A26884A}" srcOrd="0" destOrd="0" presId="urn:microsoft.com/office/officeart/2005/8/layout/hierarchy3#4"/>
    <dgm:cxn modelId="{6BD7D20C-CFB4-004D-828C-2BE47F956EE3}" type="presParOf" srcId="{D81FBF1B-1F4F-4C5B-9465-C98D1A26884A}" destId="{EB7BB90B-1870-4C89-940A-B702EA6F369C}" srcOrd="0" destOrd="0" presId="urn:microsoft.com/office/officeart/2005/8/layout/hierarchy3#4"/>
    <dgm:cxn modelId="{E1296041-1365-CA41-8A29-51AB999B0F04}" type="presParOf" srcId="{D81FBF1B-1F4F-4C5B-9465-C98D1A26884A}" destId="{02AEE995-0903-4C9E-A766-FFD0D768CC2C}" srcOrd="1" destOrd="0" presId="urn:microsoft.com/office/officeart/2005/8/layout/hierarchy3#4"/>
    <dgm:cxn modelId="{704FE929-FCBB-2347-BBE3-43190F2DA6E4}" type="presParOf" srcId="{0CBF2637-9EFA-4DAD-BFF4-A4A7E00A92C0}" destId="{94619500-69C1-4B68-9674-BDDABE77BAEE}" srcOrd="1" destOrd="0" presId="urn:microsoft.com/office/officeart/2005/8/layout/hierarchy3#4"/>
    <dgm:cxn modelId="{5C26A352-FADA-BF4F-B2A3-43871FF634EC}" type="presParOf" srcId="{94619500-69C1-4B68-9674-BDDABE77BAEE}" destId="{1E7A376F-F6AB-40DD-AE6B-D45810BD391E}" srcOrd="0" destOrd="0" presId="urn:microsoft.com/office/officeart/2005/8/layout/hierarchy3#4"/>
    <dgm:cxn modelId="{F2EAA3C3-ABC5-0F44-930B-23846238D9A1}" type="presParOf" srcId="{94619500-69C1-4B68-9674-BDDABE77BAEE}" destId="{4CB7E805-B09A-485C-95B9-49FF92887F5F}" srcOrd="1" destOrd="0" presId="urn:microsoft.com/office/officeart/2005/8/layout/hierarchy3#4"/>
    <dgm:cxn modelId="{88B56018-74C2-224D-B5DD-327C0647367D}" type="presParOf" srcId="{94619500-69C1-4B68-9674-BDDABE77BAEE}" destId="{51324770-061A-4549-90B7-19DAC11B09CE}" srcOrd="2" destOrd="0" presId="urn:microsoft.com/office/officeart/2005/8/layout/hierarchy3#4"/>
    <dgm:cxn modelId="{CA26A29C-D947-4640-82C1-91DD76AD08A4}" type="presParOf" srcId="{94619500-69C1-4B68-9674-BDDABE77BAEE}" destId="{2F9BA365-019E-4F98-A97B-8A54208D8AAD}" srcOrd="3" destOrd="0" presId="urn:microsoft.com/office/officeart/2005/8/layout/hierarchy3#4"/>
    <dgm:cxn modelId="{AE1C9494-326D-5749-8334-0AA69ED299CC}" type="presParOf" srcId="{94619500-69C1-4B68-9674-BDDABE77BAEE}" destId="{7F326170-1398-4619-9CED-E441AEE79023}" srcOrd="4" destOrd="0" presId="urn:microsoft.com/office/officeart/2005/8/layout/hierarchy3#4"/>
    <dgm:cxn modelId="{0EEDC1B0-D480-A34A-9970-656EEFF677B3}" type="presParOf" srcId="{94619500-69C1-4B68-9674-BDDABE77BAEE}" destId="{3D945F38-E4B6-424C-B4E1-EEEAD682697C}" srcOrd="5" destOrd="0" presId="urn:microsoft.com/office/officeart/2005/8/layout/hierarchy3#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8B1BC980-2E27-4EB4-9E08-D4CC3AF264FD}" type="doc">
      <dgm:prSet loTypeId="urn:microsoft.com/office/officeart/2005/8/layout/hierarchy3#3" loCatId="hierarchy" qsTypeId="urn:microsoft.com/office/officeart/2005/8/quickstyle/simple1#40" qsCatId="simple" csTypeId="urn:microsoft.com/office/officeart/2005/8/colors/accent2_2#34" csCatId="accent2" phldr="1"/>
      <dgm:spPr/>
      <dgm:t>
        <a:bodyPr/>
        <a:lstStyle/>
        <a:p>
          <a:endParaRPr lang="zh-CN" altLang="en-US"/>
        </a:p>
      </dgm:t>
    </dgm:pt>
    <dgm:pt modelId="{74D5F340-58A5-4F3D-AE7E-1CEC9C7600E1}">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从培训与工作的关系划分</a:t>
          </a:r>
          <a:endParaRPr lang="zh-CN" altLang="en-US" sz="2000" dirty="0">
            <a:latin typeface="手札体-简粗体" panose="03000700000000000000" pitchFamily="66" charset="-122"/>
            <a:ea typeface="手札体-简粗体" panose="03000700000000000000" pitchFamily="66" charset="-122"/>
          </a:endParaRPr>
        </a:p>
      </dgm:t>
    </dgm:pt>
    <dgm:pt modelId="{574D0A85-C462-4AB1-94BF-7D4A9923A370}" type="parTrans" cxnId="{7CA430EC-4973-4D91-B075-AD2FEC9F940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A650999-9963-4D65-AE7B-254E6BB70D66}" type="sibTrans" cxnId="{7CA430EC-4973-4D91-B075-AD2FEC9F940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5016573-627A-4E4D-BB84-5CD2F921808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在职培训</a:t>
          </a:r>
          <a:endParaRPr lang="zh-CN" altLang="en-US" sz="2000" dirty="0">
            <a:latin typeface="手札体-简粗体" panose="03000700000000000000" pitchFamily="66" charset="-122"/>
            <a:ea typeface="手札体-简粗体" panose="03000700000000000000" pitchFamily="66" charset="-122"/>
          </a:endParaRPr>
        </a:p>
      </dgm:t>
    </dgm:pt>
    <dgm:pt modelId="{BE58993A-4654-4B25-9286-EDAA7F67FF7E}" type="parTrans" cxnId="{464D9D5B-18A3-4139-B8FA-75AF72B1ED0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D21B206-7F82-4B95-8A1E-B970CF9F26D1}" type="sibTrans" cxnId="{464D9D5B-18A3-4139-B8FA-75AF72B1ED0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DEBF712-7588-480F-949B-88E600E5E1A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脱产培训</a:t>
          </a:r>
          <a:endParaRPr lang="zh-CN" altLang="en-US" sz="2000" dirty="0">
            <a:latin typeface="手札体-简粗体" panose="03000700000000000000" pitchFamily="66" charset="-122"/>
            <a:ea typeface="手札体-简粗体" panose="03000700000000000000" pitchFamily="66" charset="-122"/>
          </a:endParaRPr>
        </a:p>
      </dgm:t>
    </dgm:pt>
    <dgm:pt modelId="{B9A930E9-2370-4B68-9717-2C129914FEA8}" type="parTrans" cxnId="{F62FD39A-07BF-4A40-B11D-7CEBA8DDEC0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383814E-2815-4BAD-9633-3C4D1B6B0C28}" type="sibTrans" cxnId="{F62FD39A-07BF-4A40-B11D-7CEBA8DDEC0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2F4A443-C4C1-480C-ABED-881A8EBD855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半脱产培训</a:t>
          </a:r>
          <a:endParaRPr lang="zh-CN" altLang="en-US" sz="2000" dirty="0">
            <a:latin typeface="手札体-简粗体" panose="03000700000000000000" pitchFamily="66" charset="-122"/>
            <a:ea typeface="手札体-简粗体" panose="03000700000000000000" pitchFamily="66" charset="-122"/>
          </a:endParaRPr>
        </a:p>
      </dgm:t>
    </dgm:pt>
    <dgm:pt modelId="{88EABC9D-A2FE-48CE-BB0C-6A8AED9451A0}" type="parTrans" cxnId="{4C39E6E8-6326-42F9-B084-03A0330835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437B117-6BFE-41DE-9CE8-B116B4B4C072}" type="sibTrans" cxnId="{4C39E6E8-6326-42F9-B084-03A033083584}">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1A2AC9A-A36D-4B06-86A2-6213C5A5D14D}">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从培训的目的划分</a:t>
          </a:r>
          <a:endParaRPr lang="zh-CN" altLang="en-US" sz="2000" dirty="0">
            <a:latin typeface="手札体-简粗体" panose="03000700000000000000" pitchFamily="66" charset="-122"/>
            <a:ea typeface="手札体-简粗体" panose="03000700000000000000" pitchFamily="66" charset="-122"/>
          </a:endParaRPr>
        </a:p>
      </dgm:t>
    </dgm:pt>
    <dgm:pt modelId="{00E934F8-9AB3-45DF-9559-BFAA8FF6B4AC}" type="parTrans" cxnId="{7FE36F90-833D-476D-AFDA-4BFC05E9FD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73E6BE5-0057-4CDB-8AAA-FDFD49298433}" type="sibTrans" cxnId="{7FE36F90-833D-476D-AFDA-4BFC05E9FD6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473ED47-FB7D-4D56-A835-655AE10FD98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文化补习</a:t>
          </a:r>
          <a:endParaRPr lang="zh-CN" altLang="en-US" sz="2000" dirty="0">
            <a:latin typeface="手札体-简粗体" panose="03000700000000000000" pitchFamily="66" charset="-122"/>
            <a:ea typeface="手札体-简粗体" panose="03000700000000000000" pitchFamily="66" charset="-122"/>
          </a:endParaRPr>
        </a:p>
      </dgm:t>
    </dgm:pt>
    <dgm:pt modelId="{27682D41-3364-4B01-9BB0-2DDB53BC490E}" type="parTrans" cxnId="{CAFC75A1-160C-4431-828C-3EE11B53F9D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0A54CE3-6497-40D2-A1D1-CA91A3D88006}" type="sibTrans" cxnId="{CAFC75A1-160C-4431-828C-3EE11B53F9D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D4D9A28-02FF-4026-A496-7E4B9D6A1A7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学历教育</a:t>
          </a:r>
          <a:endParaRPr lang="zh-CN" altLang="en-US" sz="2000" dirty="0">
            <a:latin typeface="手札体-简粗体" panose="03000700000000000000" pitchFamily="66" charset="-122"/>
            <a:ea typeface="手札体-简粗体" panose="03000700000000000000" pitchFamily="66" charset="-122"/>
          </a:endParaRPr>
        </a:p>
      </dgm:t>
    </dgm:pt>
    <dgm:pt modelId="{EE8A1FEA-D41D-45CB-9028-097FB70653D4}" type="parTrans" cxnId="{64F50447-6074-4F12-BFAC-6B15B6643D6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9C47036-EF2E-4194-840C-47D22A114F53}" type="sibTrans" cxnId="{64F50447-6074-4F12-BFAC-6B15B6643D6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4DEBC58-AC5F-4970-BCD1-473ED764897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岗位职务培训</a:t>
          </a:r>
          <a:endParaRPr lang="zh-CN" altLang="en-US" sz="2000" dirty="0">
            <a:latin typeface="手札体-简粗体" panose="03000700000000000000" pitchFamily="66" charset="-122"/>
            <a:ea typeface="手札体-简粗体" panose="03000700000000000000" pitchFamily="66" charset="-122"/>
          </a:endParaRPr>
        </a:p>
      </dgm:t>
    </dgm:pt>
    <dgm:pt modelId="{AD8DB1F0-A14E-45C5-BEE2-6CC6A24FFF04}" type="parTrans" cxnId="{6CFB9B5F-B631-4EF7-93F4-B080EEA30BE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972F7F9-1021-43B9-B2FD-615BBEA67F85}" type="sibTrans" cxnId="{6CFB9B5F-B631-4EF7-93F4-B080EEA30BE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4434A43-E8CC-49EC-BA81-A63359FFF662}">
      <dgm:prSet phldrT="[文本]" custT="1"/>
      <dgm:spPr/>
      <dgm:t>
        <a:bodyPr/>
        <a:lstStyle/>
        <a:p>
          <a:pPr>
            <a:lnSpc>
              <a:spcPts val="2400"/>
            </a:lnSpc>
            <a:spcAft>
              <a:spcPts val="0"/>
            </a:spcAft>
          </a:pPr>
          <a:r>
            <a:rPr lang="zh-CN" altLang="en-US" sz="2000" dirty="0" smtClean="0">
              <a:latin typeface="手札体-简粗体" panose="03000700000000000000" pitchFamily="66" charset="-122"/>
              <a:ea typeface="手札体-简粗体" panose="03000700000000000000" pitchFamily="66" charset="-122"/>
            </a:rPr>
            <a:t>从培训的层次划分</a:t>
          </a:r>
          <a:endParaRPr lang="zh-CN" altLang="en-US" sz="2000" dirty="0">
            <a:latin typeface="手札体-简粗体" panose="03000700000000000000" pitchFamily="66" charset="-122"/>
            <a:ea typeface="手札体-简粗体" panose="03000700000000000000" pitchFamily="66" charset="-122"/>
          </a:endParaRPr>
        </a:p>
      </dgm:t>
    </dgm:pt>
    <dgm:pt modelId="{548A953A-2DBD-4E71-A5C2-9B072521708D}" type="parTrans" cxnId="{96813BF9-0268-4600-A644-469134F9096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4116EF4-817C-467B-85C2-55FF0D6C4E4A}" type="sibTrans" cxnId="{96813BF9-0268-4600-A644-469134F9096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31A04D0-E291-4993-B62E-4CCDC843198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高级培训</a:t>
          </a:r>
          <a:endParaRPr lang="zh-CN" altLang="en-US" sz="2000" dirty="0">
            <a:latin typeface="手札体-简粗体" panose="03000700000000000000" pitchFamily="66" charset="-122"/>
            <a:ea typeface="手札体-简粗体" panose="03000700000000000000" pitchFamily="66" charset="-122"/>
          </a:endParaRPr>
        </a:p>
      </dgm:t>
    </dgm:pt>
    <dgm:pt modelId="{B37A73D6-4DD1-455B-AE10-26A1A194BD7C}" type="parTrans" cxnId="{42854C9B-776D-4BD1-8980-60BFF2D514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00AC95D-DB09-44B7-AD2B-D7603BE60499}" type="sibTrans" cxnId="{42854C9B-776D-4BD1-8980-60BFF2D514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A22C15-F7A3-4F87-8810-C724F46CC5D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中级培训</a:t>
          </a:r>
          <a:endParaRPr lang="zh-CN" altLang="en-US" sz="2000" dirty="0">
            <a:latin typeface="手札体-简粗体" panose="03000700000000000000" pitchFamily="66" charset="-122"/>
            <a:ea typeface="手札体-简粗体" panose="03000700000000000000" pitchFamily="66" charset="-122"/>
          </a:endParaRPr>
        </a:p>
      </dgm:t>
    </dgm:pt>
    <dgm:pt modelId="{5D5E96DA-9B61-4F16-9F4D-B1FE4A6EDD85}" type="parTrans" cxnId="{AB25F1DB-61DA-42CA-B9BA-E347AF9C731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8C1E2B7-FC25-4C05-81B6-EA35F8B1159C}" type="sibTrans" cxnId="{AB25F1DB-61DA-42CA-B9BA-E347AF9C731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2CBCD74-F96A-4272-9776-87A08D550BD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初级培训</a:t>
          </a:r>
          <a:endParaRPr lang="zh-CN" altLang="en-US" sz="2000" dirty="0">
            <a:latin typeface="手札体-简粗体" panose="03000700000000000000" pitchFamily="66" charset="-122"/>
            <a:ea typeface="手札体-简粗体" panose="03000700000000000000" pitchFamily="66" charset="-122"/>
          </a:endParaRPr>
        </a:p>
      </dgm:t>
    </dgm:pt>
    <dgm:pt modelId="{94CAB8DF-0E75-4CFC-8A41-BE9290DC4A58}" type="parTrans" cxnId="{74460CED-0373-4F3A-BC28-E8CAC112641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5F6E5E6-B538-4161-A54E-E3C6E8252EDB}" type="sibTrans" cxnId="{74460CED-0373-4F3A-BC28-E8CAC112641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AB5CBE4-2AD3-440C-8B8F-253267F71AC8}" type="pres">
      <dgm:prSet presAssocID="{8B1BC980-2E27-4EB4-9E08-D4CC3AF264FD}" presName="diagram" presStyleCnt="0">
        <dgm:presLayoutVars>
          <dgm:chPref val="1"/>
          <dgm:dir/>
          <dgm:animOne val="branch"/>
          <dgm:animLvl val="lvl"/>
          <dgm:resizeHandles/>
        </dgm:presLayoutVars>
      </dgm:prSet>
      <dgm:spPr/>
      <dgm:t>
        <a:bodyPr/>
        <a:lstStyle/>
        <a:p>
          <a:endParaRPr lang="zh-CN" altLang="en-US"/>
        </a:p>
      </dgm:t>
    </dgm:pt>
    <dgm:pt modelId="{C192285B-8E31-4350-A5D7-A97F0B65ABE0}" type="pres">
      <dgm:prSet presAssocID="{74D5F340-58A5-4F3D-AE7E-1CEC9C7600E1}" presName="root" presStyleCnt="0"/>
      <dgm:spPr/>
    </dgm:pt>
    <dgm:pt modelId="{72FEED51-3549-447B-8A37-F190DBD8D594}" type="pres">
      <dgm:prSet presAssocID="{74D5F340-58A5-4F3D-AE7E-1CEC9C7600E1}" presName="rootComposite" presStyleCnt="0"/>
      <dgm:spPr/>
    </dgm:pt>
    <dgm:pt modelId="{453F1CB0-0F9B-458B-97E7-93F5B600B5BF}" type="pres">
      <dgm:prSet presAssocID="{74D5F340-58A5-4F3D-AE7E-1CEC9C7600E1}" presName="rootText" presStyleLbl="node1" presStyleIdx="0" presStyleCnt="3"/>
      <dgm:spPr/>
      <dgm:t>
        <a:bodyPr/>
        <a:lstStyle/>
        <a:p>
          <a:endParaRPr lang="zh-CN" altLang="en-US"/>
        </a:p>
      </dgm:t>
    </dgm:pt>
    <dgm:pt modelId="{13A6F563-38C0-48CD-BB94-D0C1C34DE51B}" type="pres">
      <dgm:prSet presAssocID="{74D5F340-58A5-4F3D-AE7E-1CEC9C7600E1}" presName="rootConnector" presStyleLbl="node1" presStyleIdx="0" presStyleCnt="3"/>
      <dgm:spPr/>
      <dgm:t>
        <a:bodyPr/>
        <a:lstStyle/>
        <a:p>
          <a:endParaRPr lang="zh-CN" altLang="en-US"/>
        </a:p>
      </dgm:t>
    </dgm:pt>
    <dgm:pt modelId="{0ABB62F9-A3F6-4891-BED6-701067412D2D}" type="pres">
      <dgm:prSet presAssocID="{74D5F340-58A5-4F3D-AE7E-1CEC9C7600E1}" presName="childShape" presStyleCnt="0"/>
      <dgm:spPr/>
    </dgm:pt>
    <dgm:pt modelId="{CF18CC80-A0A1-4E1B-B715-55FC53FFCC62}" type="pres">
      <dgm:prSet presAssocID="{BE58993A-4654-4B25-9286-EDAA7F67FF7E}" presName="Name13" presStyleLbl="parChTrans1D2" presStyleIdx="0" presStyleCnt="9"/>
      <dgm:spPr/>
      <dgm:t>
        <a:bodyPr/>
        <a:lstStyle/>
        <a:p>
          <a:endParaRPr lang="zh-CN" altLang="en-US"/>
        </a:p>
      </dgm:t>
    </dgm:pt>
    <dgm:pt modelId="{25037BC4-5051-44B5-B72A-D7405123BB8D}" type="pres">
      <dgm:prSet presAssocID="{45016573-627A-4E4D-BB84-5CD2F921808B}" presName="childText" presStyleLbl="bgAcc1" presStyleIdx="0" presStyleCnt="9" custScaleX="135144">
        <dgm:presLayoutVars>
          <dgm:bulletEnabled val="1"/>
        </dgm:presLayoutVars>
      </dgm:prSet>
      <dgm:spPr/>
      <dgm:t>
        <a:bodyPr/>
        <a:lstStyle/>
        <a:p>
          <a:endParaRPr lang="zh-CN" altLang="en-US"/>
        </a:p>
      </dgm:t>
    </dgm:pt>
    <dgm:pt modelId="{DEE7BFD2-423A-4992-9516-147C8BE1E066}" type="pres">
      <dgm:prSet presAssocID="{B9A930E9-2370-4B68-9717-2C129914FEA8}" presName="Name13" presStyleLbl="parChTrans1D2" presStyleIdx="1" presStyleCnt="9"/>
      <dgm:spPr/>
      <dgm:t>
        <a:bodyPr/>
        <a:lstStyle/>
        <a:p>
          <a:endParaRPr lang="zh-CN" altLang="en-US"/>
        </a:p>
      </dgm:t>
    </dgm:pt>
    <dgm:pt modelId="{7116BCA7-0B41-49E3-9194-FE53516497F4}" type="pres">
      <dgm:prSet presAssocID="{0DEBF712-7588-480F-949B-88E600E5E1A6}" presName="childText" presStyleLbl="bgAcc1" presStyleIdx="1" presStyleCnt="9" custScaleX="135144">
        <dgm:presLayoutVars>
          <dgm:bulletEnabled val="1"/>
        </dgm:presLayoutVars>
      </dgm:prSet>
      <dgm:spPr/>
      <dgm:t>
        <a:bodyPr/>
        <a:lstStyle/>
        <a:p>
          <a:endParaRPr lang="zh-CN" altLang="en-US"/>
        </a:p>
      </dgm:t>
    </dgm:pt>
    <dgm:pt modelId="{6FB194B4-19E1-43B0-93ED-AA5AC4A0AE20}" type="pres">
      <dgm:prSet presAssocID="{88EABC9D-A2FE-48CE-BB0C-6A8AED9451A0}" presName="Name13" presStyleLbl="parChTrans1D2" presStyleIdx="2" presStyleCnt="9"/>
      <dgm:spPr/>
      <dgm:t>
        <a:bodyPr/>
        <a:lstStyle/>
        <a:p>
          <a:endParaRPr lang="zh-CN" altLang="en-US"/>
        </a:p>
      </dgm:t>
    </dgm:pt>
    <dgm:pt modelId="{11D5104D-0806-4400-87C6-0AF69056FB26}" type="pres">
      <dgm:prSet presAssocID="{B2F4A443-C4C1-480C-ABED-881A8EBD8556}" presName="childText" presStyleLbl="bgAcc1" presStyleIdx="2" presStyleCnt="9" custScaleX="135144">
        <dgm:presLayoutVars>
          <dgm:bulletEnabled val="1"/>
        </dgm:presLayoutVars>
      </dgm:prSet>
      <dgm:spPr/>
      <dgm:t>
        <a:bodyPr/>
        <a:lstStyle/>
        <a:p>
          <a:endParaRPr lang="zh-CN" altLang="en-US"/>
        </a:p>
      </dgm:t>
    </dgm:pt>
    <dgm:pt modelId="{6FAC5F59-6093-4353-B3BC-6191E2832B98}" type="pres">
      <dgm:prSet presAssocID="{B1A2AC9A-A36D-4B06-86A2-6213C5A5D14D}" presName="root" presStyleCnt="0"/>
      <dgm:spPr/>
    </dgm:pt>
    <dgm:pt modelId="{1F85C7D0-9EA5-4CA9-A817-EA0F490278B6}" type="pres">
      <dgm:prSet presAssocID="{B1A2AC9A-A36D-4B06-86A2-6213C5A5D14D}" presName="rootComposite" presStyleCnt="0"/>
      <dgm:spPr/>
    </dgm:pt>
    <dgm:pt modelId="{F768C927-755D-4714-9CD3-9D899F3B069D}" type="pres">
      <dgm:prSet presAssocID="{B1A2AC9A-A36D-4B06-86A2-6213C5A5D14D}" presName="rootText" presStyleLbl="node1" presStyleIdx="1" presStyleCnt="3"/>
      <dgm:spPr/>
      <dgm:t>
        <a:bodyPr/>
        <a:lstStyle/>
        <a:p>
          <a:endParaRPr lang="zh-CN" altLang="en-US"/>
        </a:p>
      </dgm:t>
    </dgm:pt>
    <dgm:pt modelId="{F3DBE435-7D87-452A-983A-2C59C929683F}" type="pres">
      <dgm:prSet presAssocID="{B1A2AC9A-A36D-4B06-86A2-6213C5A5D14D}" presName="rootConnector" presStyleLbl="node1" presStyleIdx="1" presStyleCnt="3"/>
      <dgm:spPr/>
      <dgm:t>
        <a:bodyPr/>
        <a:lstStyle/>
        <a:p>
          <a:endParaRPr lang="zh-CN" altLang="en-US"/>
        </a:p>
      </dgm:t>
    </dgm:pt>
    <dgm:pt modelId="{4453149E-0FB5-45B5-B853-E61736300609}" type="pres">
      <dgm:prSet presAssocID="{B1A2AC9A-A36D-4B06-86A2-6213C5A5D14D}" presName="childShape" presStyleCnt="0"/>
      <dgm:spPr/>
    </dgm:pt>
    <dgm:pt modelId="{50017907-DBBE-4913-85C9-9E7B9DDC4A74}" type="pres">
      <dgm:prSet presAssocID="{27682D41-3364-4B01-9BB0-2DDB53BC490E}" presName="Name13" presStyleLbl="parChTrans1D2" presStyleIdx="3" presStyleCnt="9"/>
      <dgm:spPr/>
      <dgm:t>
        <a:bodyPr/>
        <a:lstStyle/>
        <a:p>
          <a:endParaRPr lang="zh-CN" altLang="en-US"/>
        </a:p>
      </dgm:t>
    </dgm:pt>
    <dgm:pt modelId="{ECCADEB3-022F-4457-A64C-B0BB15F55CEE}" type="pres">
      <dgm:prSet presAssocID="{6473ED47-FB7D-4D56-A835-655AE10FD98C}" presName="childText" presStyleLbl="bgAcc1" presStyleIdx="3" presStyleCnt="9" custScaleX="135144">
        <dgm:presLayoutVars>
          <dgm:bulletEnabled val="1"/>
        </dgm:presLayoutVars>
      </dgm:prSet>
      <dgm:spPr/>
      <dgm:t>
        <a:bodyPr/>
        <a:lstStyle/>
        <a:p>
          <a:endParaRPr lang="zh-CN" altLang="en-US"/>
        </a:p>
      </dgm:t>
    </dgm:pt>
    <dgm:pt modelId="{6CDC7ECB-22E9-4937-A1ED-23F1FC582D41}" type="pres">
      <dgm:prSet presAssocID="{EE8A1FEA-D41D-45CB-9028-097FB70653D4}" presName="Name13" presStyleLbl="parChTrans1D2" presStyleIdx="4" presStyleCnt="9"/>
      <dgm:spPr/>
      <dgm:t>
        <a:bodyPr/>
        <a:lstStyle/>
        <a:p>
          <a:endParaRPr lang="zh-CN" altLang="en-US"/>
        </a:p>
      </dgm:t>
    </dgm:pt>
    <dgm:pt modelId="{7C6C1EB4-0070-4665-B79A-5176B1853B59}" type="pres">
      <dgm:prSet presAssocID="{DD4D9A28-02FF-4026-A496-7E4B9D6A1A74}" presName="childText" presStyleLbl="bgAcc1" presStyleIdx="4" presStyleCnt="9" custScaleX="135144">
        <dgm:presLayoutVars>
          <dgm:bulletEnabled val="1"/>
        </dgm:presLayoutVars>
      </dgm:prSet>
      <dgm:spPr/>
      <dgm:t>
        <a:bodyPr/>
        <a:lstStyle/>
        <a:p>
          <a:endParaRPr lang="zh-CN" altLang="en-US"/>
        </a:p>
      </dgm:t>
    </dgm:pt>
    <dgm:pt modelId="{D33D1734-7C75-4E88-8769-B00D56350790}" type="pres">
      <dgm:prSet presAssocID="{AD8DB1F0-A14E-45C5-BEE2-6CC6A24FFF04}" presName="Name13" presStyleLbl="parChTrans1D2" presStyleIdx="5" presStyleCnt="9"/>
      <dgm:spPr/>
      <dgm:t>
        <a:bodyPr/>
        <a:lstStyle/>
        <a:p>
          <a:endParaRPr lang="zh-CN" altLang="en-US"/>
        </a:p>
      </dgm:t>
    </dgm:pt>
    <dgm:pt modelId="{6BEC2001-9686-4A25-8963-3FA6F8CC985F}" type="pres">
      <dgm:prSet presAssocID="{44DEBC58-AC5F-4970-BCD1-473ED764897E}" presName="childText" presStyleLbl="bgAcc1" presStyleIdx="5" presStyleCnt="9" custScaleX="135144">
        <dgm:presLayoutVars>
          <dgm:bulletEnabled val="1"/>
        </dgm:presLayoutVars>
      </dgm:prSet>
      <dgm:spPr/>
      <dgm:t>
        <a:bodyPr/>
        <a:lstStyle/>
        <a:p>
          <a:endParaRPr lang="zh-CN" altLang="en-US"/>
        </a:p>
      </dgm:t>
    </dgm:pt>
    <dgm:pt modelId="{0CBF2637-9EFA-4DAD-BFF4-A4A7E00A92C0}" type="pres">
      <dgm:prSet presAssocID="{F4434A43-E8CC-49EC-BA81-A63359FFF662}" presName="root" presStyleCnt="0"/>
      <dgm:spPr/>
    </dgm:pt>
    <dgm:pt modelId="{D81FBF1B-1F4F-4C5B-9465-C98D1A26884A}" type="pres">
      <dgm:prSet presAssocID="{F4434A43-E8CC-49EC-BA81-A63359FFF662}" presName="rootComposite" presStyleCnt="0"/>
      <dgm:spPr/>
    </dgm:pt>
    <dgm:pt modelId="{EB7BB90B-1870-4C89-940A-B702EA6F369C}" type="pres">
      <dgm:prSet presAssocID="{F4434A43-E8CC-49EC-BA81-A63359FFF662}" presName="rootText" presStyleLbl="node1" presStyleIdx="2" presStyleCnt="3"/>
      <dgm:spPr/>
      <dgm:t>
        <a:bodyPr/>
        <a:lstStyle/>
        <a:p>
          <a:endParaRPr lang="zh-CN" altLang="en-US"/>
        </a:p>
      </dgm:t>
    </dgm:pt>
    <dgm:pt modelId="{02AEE995-0903-4C9E-A766-FFD0D768CC2C}" type="pres">
      <dgm:prSet presAssocID="{F4434A43-E8CC-49EC-BA81-A63359FFF662}" presName="rootConnector" presStyleLbl="node1" presStyleIdx="2" presStyleCnt="3"/>
      <dgm:spPr/>
      <dgm:t>
        <a:bodyPr/>
        <a:lstStyle/>
        <a:p>
          <a:endParaRPr lang="zh-CN" altLang="en-US"/>
        </a:p>
      </dgm:t>
    </dgm:pt>
    <dgm:pt modelId="{94619500-69C1-4B68-9674-BDDABE77BAEE}" type="pres">
      <dgm:prSet presAssocID="{F4434A43-E8CC-49EC-BA81-A63359FFF662}" presName="childShape" presStyleCnt="0"/>
      <dgm:spPr/>
    </dgm:pt>
    <dgm:pt modelId="{1E7A376F-F6AB-40DD-AE6B-D45810BD391E}" type="pres">
      <dgm:prSet presAssocID="{B37A73D6-4DD1-455B-AE10-26A1A194BD7C}" presName="Name13" presStyleLbl="parChTrans1D2" presStyleIdx="6" presStyleCnt="9"/>
      <dgm:spPr/>
      <dgm:t>
        <a:bodyPr/>
        <a:lstStyle/>
        <a:p>
          <a:endParaRPr lang="zh-CN" altLang="en-US"/>
        </a:p>
      </dgm:t>
    </dgm:pt>
    <dgm:pt modelId="{4CB7E805-B09A-485C-95B9-49FF92887F5F}" type="pres">
      <dgm:prSet presAssocID="{F31A04D0-E291-4993-B62E-4CCDC843198E}" presName="childText" presStyleLbl="bgAcc1" presStyleIdx="6" presStyleCnt="9" custScaleX="135144">
        <dgm:presLayoutVars>
          <dgm:bulletEnabled val="1"/>
        </dgm:presLayoutVars>
      </dgm:prSet>
      <dgm:spPr/>
      <dgm:t>
        <a:bodyPr/>
        <a:lstStyle/>
        <a:p>
          <a:endParaRPr lang="zh-CN" altLang="en-US"/>
        </a:p>
      </dgm:t>
    </dgm:pt>
    <dgm:pt modelId="{51324770-061A-4549-90B7-19DAC11B09CE}" type="pres">
      <dgm:prSet presAssocID="{5D5E96DA-9B61-4F16-9F4D-B1FE4A6EDD85}" presName="Name13" presStyleLbl="parChTrans1D2" presStyleIdx="7" presStyleCnt="9"/>
      <dgm:spPr/>
      <dgm:t>
        <a:bodyPr/>
        <a:lstStyle/>
        <a:p>
          <a:endParaRPr lang="zh-CN" altLang="en-US"/>
        </a:p>
      </dgm:t>
    </dgm:pt>
    <dgm:pt modelId="{2F9BA365-019E-4F98-A97B-8A54208D8AAD}" type="pres">
      <dgm:prSet presAssocID="{65A22C15-F7A3-4F87-8810-C724F46CC5DE}" presName="childText" presStyleLbl="bgAcc1" presStyleIdx="7" presStyleCnt="9" custScaleX="135144">
        <dgm:presLayoutVars>
          <dgm:bulletEnabled val="1"/>
        </dgm:presLayoutVars>
      </dgm:prSet>
      <dgm:spPr/>
      <dgm:t>
        <a:bodyPr/>
        <a:lstStyle/>
        <a:p>
          <a:endParaRPr lang="zh-CN" altLang="en-US"/>
        </a:p>
      </dgm:t>
    </dgm:pt>
    <dgm:pt modelId="{7F326170-1398-4619-9CED-E441AEE79023}" type="pres">
      <dgm:prSet presAssocID="{94CAB8DF-0E75-4CFC-8A41-BE9290DC4A58}" presName="Name13" presStyleLbl="parChTrans1D2" presStyleIdx="8" presStyleCnt="9"/>
      <dgm:spPr/>
      <dgm:t>
        <a:bodyPr/>
        <a:lstStyle/>
        <a:p>
          <a:endParaRPr lang="zh-CN" altLang="en-US"/>
        </a:p>
      </dgm:t>
    </dgm:pt>
    <dgm:pt modelId="{3D945F38-E4B6-424C-B4E1-EEEAD682697C}" type="pres">
      <dgm:prSet presAssocID="{E2CBCD74-F96A-4272-9776-87A08D550BD8}" presName="childText" presStyleLbl="bgAcc1" presStyleIdx="8" presStyleCnt="9" custScaleX="135144">
        <dgm:presLayoutVars>
          <dgm:bulletEnabled val="1"/>
        </dgm:presLayoutVars>
      </dgm:prSet>
      <dgm:spPr/>
      <dgm:t>
        <a:bodyPr/>
        <a:lstStyle/>
        <a:p>
          <a:endParaRPr lang="zh-CN" altLang="en-US"/>
        </a:p>
      </dgm:t>
    </dgm:pt>
  </dgm:ptLst>
  <dgm:cxnLst>
    <dgm:cxn modelId="{69D5563F-B7B1-0A47-AE7D-36AD874166B2}" type="presOf" srcId="{5D5E96DA-9B61-4F16-9F4D-B1FE4A6EDD85}" destId="{51324770-061A-4549-90B7-19DAC11B09CE}" srcOrd="0" destOrd="0" presId="urn:microsoft.com/office/officeart/2005/8/layout/hierarchy3#3"/>
    <dgm:cxn modelId="{42854C9B-776D-4BD1-8980-60BFF2D51468}" srcId="{F4434A43-E8CC-49EC-BA81-A63359FFF662}" destId="{F31A04D0-E291-4993-B62E-4CCDC843198E}" srcOrd="0" destOrd="0" parTransId="{B37A73D6-4DD1-455B-AE10-26A1A194BD7C}" sibTransId="{600AC95D-DB09-44B7-AD2B-D7603BE60499}"/>
    <dgm:cxn modelId="{6CFB9B5F-B631-4EF7-93F4-B080EEA30BE5}" srcId="{B1A2AC9A-A36D-4B06-86A2-6213C5A5D14D}" destId="{44DEBC58-AC5F-4970-BCD1-473ED764897E}" srcOrd="2" destOrd="0" parTransId="{AD8DB1F0-A14E-45C5-BEE2-6CC6A24FFF04}" sibTransId="{2972F7F9-1021-43B9-B2FD-615BBEA67F85}"/>
    <dgm:cxn modelId="{84ED02CE-F5E0-6C44-96AF-B09CC3F289B5}" type="presOf" srcId="{B1A2AC9A-A36D-4B06-86A2-6213C5A5D14D}" destId="{F3DBE435-7D87-452A-983A-2C59C929683F}" srcOrd="1" destOrd="0" presId="urn:microsoft.com/office/officeart/2005/8/layout/hierarchy3#3"/>
    <dgm:cxn modelId="{9819130D-D577-FC4A-9D75-C451736D1DFA}" type="presOf" srcId="{44DEBC58-AC5F-4970-BCD1-473ED764897E}" destId="{6BEC2001-9686-4A25-8963-3FA6F8CC985F}" srcOrd="0" destOrd="0" presId="urn:microsoft.com/office/officeart/2005/8/layout/hierarchy3#3"/>
    <dgm:cxn modelId="{F62FD39A-07BF-4A40-B11D-7CEBA8DDEC03}" srcId="{74D5F340-58A5-4F3D-AE7E-1CEC9C7600E1}" destId="{0DEBF712-7588-480F-949B-88E600E5E1A6}" srcOrd="1" destOrd="0" parTransId="{B9A930E9-2370-4B68-9717-2C129914FEA8}" sibTransId="{7383814E-2815-4BAD-9633-3C4D1B6B0C28}"/>
    <dgm:cxn modelId="{3445F943-BF7A-5649-A137-AF71052D5535}" type="presOf" srcId="{88EABC9D-A2FE-48CE-BB0C-6A8AED9451A0}" destId="{6FB194B4-19E1-43B0-93ED-AA5AC4A0AE20}" srcOrd="0" destOrd="0" presId="urn:microsoft.com/office/officeart/2005/8/layout/hierarchy3#3"/>
    <dgm:cxn modelId="{CF199DFF-DCFE-EA40-AF80-8EE3B73CBC78}" type="presOf" srcId="{B9A930E9-2370-4B68-9717-2C129914FEA8}" destId="{DEE7BFD2-423A-4992-9516-147C8BE1E066}" srcOrd="0" destOrd="0" presId="urn:microsoft.com/office/officeart/2005/8/layout/hierarchy3#3"/>
    <dgm:cxn modelId="{4C39E6E8-6326-42F9-B084-03A033083584}" srcId="{74D5F340-58A5-4F3D-AE7E-1CEC9C7600E1}" destId="{B2F4A443-C4C1-480C-ABED-881A8EBD8556}" srcOrd="2" destOrd="0" parTransId="{88EABC9D-A2FE-48CE-BB0C-6A8AED9451A0}" sibTransId="{6437B117-6BFE-41DE-9CE8-B116B4B4C072}"/>
    <dgm:cxn modelId="{B839EE42-12D1-1F41-B31E-0D3F9F12ADF4}" type="presOf" srcId="{65A22C15-F7A3-4F87-8810-C724F46CC5DE}" destId="{2F9BA365-019E-4F98-A97B-8A54208D8AAD}" srcOrd="0" destOrd="0" presId="urn:microsoft.com/office/officeart/2005/8/layout/hierarchy3#3"/>
    <dgm:cxn modelId="{64F50447-6074-4F12-BFAC-6B15B6643D67}" srcId="{B1A2AC9A-A36D-4B06-86A2-6213C5A5D14D}" destId="{DD4D9A28-02FF-4026-A496-7E4B9D6A1A74}" srcOrd="1" destOrd="0" parTransId="{EE8A1FEA-D41D-45CB-9028-097FB70653D4}" sibTransId="{89C47036-EF2E-4194-840C-47D22A114F53}"/>
    <dgm:cxn modelId="{E8AB7ADC-D5D8-524E-BAA1-697E76708EC1}" type="presOf" srcId="{74D5F340-58A5-4F3D-AE7E-1CEC9C7600E1}" destId="{13A6F563-38C0-48CD-BB94-D0C1C34DE51B}" srcOrd="1" destOrd="0" presId="urn:microsoft.com/office/officeart/2005/8/layout/hierarchy3#3"/>
    <dgm:cxn modelId="{7FE36F90-833D-476D-AFDA-4BFC05E9FD6C}" srcId="{8B1BC980-2E27-4EB4-9E08-D4CC3AF264FD}" destId="{B1A2AC9A-A36D-4B06-86A2-6213C5A5D14D}" srcOrd="1" destOrd="0" parTransId="{00E934F8-9AB3-45DF-9559-BFAA8FF6B4AC}" sibTransId="{F73E6BE5-0057-4CDB-8AAA-FDFD49298433}"/>
    <dgm:cxn modelId="{20C39FE6-0A02-B443-B6BF-DA30EE280673}" type="presOf" srcId="{6473ED47-FB7D-4D56-A835-655AE10FD98C}" destId="{ECCADEB3-022F-4457-A64C-B0BB15F55CEE}" srcOrd="0" destOrd="0" presId="urn:microsoft.com/office/officeart/2005/8/layout/hierarchy3#3"/>
    <dgm:cxn modelId="{7825E810-42D0-8E41-ADD6-7968D0DEDA1D}" type="presOf" srcId="{B1A2AC9A-A36D-4B06-86A2-6213C5A5D14D}" destId="{F768C927-755D-4714-9CD3-9D899F3B069D}" srcOrd="0" destOrd="0" presId="urn:microsoft.com/office/officeart/2005/8/layout/hierarchy3#3"/>
    <dgm:cxn modelId="{05D672BA-3EF4-4B49-9558-26CE68D6486C}" type="presOf" srcId="{27682D41-3364-4B01-9BB0-2DDB53BC490E}" destId="{50017907-DBBE-4913-85C9-9E7B9DDC4A74}" srcOrd="0" destOrd="0" presId="urn:microsoft.com/office/officeart/2005/8/layout/hierarchy3#3"/>
    <dgm:cxn modelId="{C7ABF9CD-F18B-EC44-8E56-1F9CAF04A8CC}" type="presOf" srcId="{74D5F340-58A5-4F3D-AE7E-1CEC9C7600E1}" destId="{453F1CB0-0F9B-458B-97E7-93F5B600B5BF}" srcOrd="0" destOrd="0" presId="urn:microsoft.com/office/officeart/2005/8/layout/hierarchy3#3"/>
    <dgm:cxn modelId="{5177DA62-5ACB-5542-865B-F9F01CE7960E}" type="presOf" srcId="{DD4D9A28-02FF-4026-A496-7E4B9D6A1A74}" destId="{7C6C1EB4-0070-4665-B79A-5176B1853B59}" srcOrd="0" destOrd="0" presId="urn:microsoft.com/office/officeart/2005/8/layout/hierarchy3#3"/>
    <dgm:cxn modelId="{74460CED-0373-4F3A-BC28-E8CAC1126413}" srcId="{F4434A43-E8CC-49EC-BA81-A63359FFF662}" destId="{E2CBCD74-F96A-4272-9776-87A08D550BD8}" srcOrd="2" destOrd="0" parTransId="{94CAB8DF-0E75-4CFC-8A41-BE9290DC4A58}" sibTransId="{D5F6E5E6-B538-4161-A54E-E3C6E8252EDB}"/>
    <dgm:cxn modelId="{81116DA8-11CF-A542-B798-24851E0546D7}" type="presOf" srcId="{AD8DB1F0-A14E-45C5-BEE2-6CC6A24FFF04}" destId="{D33D1734-7C75-4E88-8769-B00D56350790}" srcOrd="0" destOrd="0" presId="urn:microsoft.com/office/officeart/2005/8/layout/hierarchy3#3"/>
    <dgm:cxn modelId="{47629814-7872-0B4A-99DD-AF42236C28C7}" type="presOf" srcId="{0DEBF712-7588-480F-949B-88E600E5E1A6}" destId="{7116BCA7-0B41-49E3-9194-FE53516497F4}" srcOrd="0" destOrd="0" presId="urn:microsoft.com/office/officeart/2005/8/layout/hierarchy3#3"/>
    <dgm:cxn modelId="{464D9D5B-18A3-4139-B8FA-75AF72B1ED02}" srcId="{74D5F340-58A5-4F3D-AE7E-1CEC9C7600E1}" destId="{45016573-627A-4E4D-BB84-5CD2F921808B}" srcOrd="0" destOrd="0" parTransId="{BE58993A-4654-4B25-9286-EDAA7F67FF7E}" sibTransId="{0D21B206-7F82-4B95-8A1E-B970CF9F26D1}"/>
    <dgm:cxn modelId="{A4456B4F-5DF4-D14A-826C-DAD5F6A47920}" type="presOf" srcId="{BE58993A-4654-4B25-9286-EDAA7F67FF7E}" destId="{CF18CC80-A0A1-4E1B-B715-55FC53FFCC62}" srcOrd="0" destOrd="0" presId="urn:microsoft.com/office/officeart/2005/8/layout/hierarchy3#3"/>
    <dgm:cxn modelId="{7CA430EC-4973-4D91-B075-AD2FEC9F9405}" srcId="{8B1BC980-2E27-4EB4-9E08-D4CC3AF264FD}" destId="{74D5F340-58A5-4F3D-AE7E-1CEC9C7600E1}" srcOrd="0" destOrd="0" parTransId="{574D0A85-C462-4AB1-94BF-7D4A9923A370}" sibTransId="{CA650999-9963-4D65-AE7B-254E6BB70D66}"/>
    <dgm:cxn modelId="{B987D88C-60C3-B74A-A2A0-2ED17A848A6C}" type="presOf" srcId="{F4434A43-E8CC-49EC-BA81-A63359FFF662}" destId="{02AEE995-0903-4C9E-A766-FFD0D768CC2C}" srcOrd="1" destOrd="0" presId="urn:microsoft.com/office/officeart/2005/8/layout/hierarchy3#3"/>
    <dgm:cxn modelId="{0ABC8075-6F97-E541-8FA3-E69EE2B37566}" type="presOf" srcId="{B37A73D6-4DD1-455B-AE10-26A1A194BD7C}" destId="{1E7A376F-F6AB-40DD-AE6B-D45810BD391E}" srcOrd="0" destOrd="0" presId="urn:microsoft.com/office/officeart/2005/8/layout/hierarchy3#3"/>
    <dgm:cxn modelId="{34262746-A053-BF40-AEF6-C547DB907907}" type="presOf" srcId="{EE8A1FEA-D41D-45CB-9028-097FB70653D4}" destId="{6CDC7ECB-22E9-4937-A1ED-23F1FC582D41}" srcOrd="0" destOrd="0" presId="urn:microsoft.com/office/officeart/2005/8/layout/hierarchy3#3"/>
    <dgm:cxn modelId="{F575D17D-5F6D-E040-A897-751CC2AC24FA}" type="presOf" srcId="{B2F4A443-C4C1-480C-ABED-881A8EBD8556}" destId="{11D5104D-0806-4400-87C6-0AF69056FB26}" srcOrd="0" destOrd="0" presId="urn:microsoft.com/office/officeart/2005/8/layout/hierarchy3#3"/>
    <dgm:cxn modelId="{C73CB703-80B8-654D-AA33-B0FAB3BD348A}" type="presOf" srcId="{F31A04D0-E291-4993-B62E-4CCDC843198E}" destId="{4CB7E805-B09A-485C-95B9-49FF92887F5F}" srcOrd="0" destOrd="0" presId="urn:microsoft.com/office/officeart/2005/8/layout/hierarchy3#3"/>
    <dgm:cxn modelId="{96813BF9-0268-4600-A644-469134F90965}" srcId="{8B1BC980-2E27-4EB4-9E08-D4CC3AF264FD}" destId="{F4434A43-E8CC-49EC-BA81-A63359FFF662}" srcOrd="2" destOrd="0" parTransId="{548A953A-2DBD-4E71-A5C2-9B072521708D}" sibTransId="{14116EF4-817C-467B-85C2-55FF0D6C4E4A}"/>
    <dgm:cxn modelId="{4BF6122C-9DFD-5049-AC59-910263F9AE73}" type="presOf" srcId="{45016573-627A-4E4D-BB84-5CD2F921808B}" destId="{25037BC4-5051-44B5-B72A-D7405123BB8D}" srcOrd="0" destOrd="0" presId="urn:microsoft.com/office/officeart/2005/8/layout/hierarchy3#3"/>
    <dgm:cxn modelId="{9E9A6CB3-7DF0-414A-B392-D6069E10298E}" type="presOf" srcId="{E2CBCD74-F96A-4272-9776-87A08D550BD8}" destId="{3D945F38-E4B6-424C-B4E1-EEEAD682697C}" srcOrd="0" destOrd="0" presId="urn:microsoft.com/office/officeart/2005/8/layout/hierarchy3#3"/>
    <dgm:cxn modelId="{72685149-2707-1A4E-A334-97DB3550C0F5}" type="presOf" srcId="{8B1BC980-2E27-4EB4-9E08-D4CC3AF264FD}" destId="{DAB5CBE4-2AD3-440C-8B8F-253267F71AC8}" srcOrd="0" destOrd="0" presId="urn:microsoft.com/office/officeart/2005/8/layout/hierarchy3#3"/>
    <dgm:cxn modelId="{AB25F1DB-61DA-42CA-B9BA-E347AF9C7310}" srcId="{F4434A43-E8CC-49EC-BA81-A63359FFF662}" destId="{65A22C15-F7A3-4F87-8810-C724F46CC5DE}" srcOrd="1" destOrd="0" parTransId="{5D5E96DA-9B61-4F16-9F4D-B1FE4A6EDD85}" sibTransId="{18C1E2B7-FC25-4C05-81B6-EA35F8B1159C}"/>
    <dgm:cxn modelId="{A2749961-7522-1641-BA12-80418071C0DE}" type="presOf" srcId="{94CAB8DF-0E75-4CFC-8A41-BE9290DC4A58}" destId="{7F326170-1398-4619-9CED-E441AEE79023}" srcOrd="0" destOrd="0" presId="urn:microsoft.com/office/officeart/2005/8/layout/hierarchy3#3"/>
    <dgm:cxn modelId="{CAFC75A1-160C-4431-828C-3EE11B53F9D5}" srcId="{B1A2AC9A-A36D-4B06-86A2-6213C5A5D14D}" destId="{6473ED47-FB7D-4D56-A835-655AE10FD98C}" srcOrd="0" destOrd="0" parTransId="{27682D41-3364-4B01-9BB0-2DDB53BC490E}" sibTransId="{60A54CE3-6497-40D2-A1D1-CA91A3D88006}"/>
    <dgm:cxn modelId="{D7E3D4DA-26F7-BC43-AE26-4C4A260609C2}" type="presOf" srcId="{F4434A43-E8CC-49EC-BA81-A63359FFF662}" destId="{EB7BB90B-1870-4C89-940A-B702EA6F369C}" srcOrd="0" destOrd="0" presId="urn:microsoft.com/office/officeart/2005/8/layout/hierarchy3#3"/>
    <dgm:cxn modelId="{A7B1714B-3DC3-6342-95E5-02B5746744E8}" type="presParOf" srcId="{DAB5CBE4-2AD3-440C-8B8F-253267F71AC8}" destId="{C192285B-8E31-4350-A5D7-A97F0B65ABE0}" srcOrd="0" destOrd="0" presId="urn:microsoft.com/office/officeart/2005/8/layout/hierarchy3#3"/>
    <dgm:cxn modelId="{3A060B30-E36C-2F42-BD85-7A8A42DE0939}" type="presParOf" srcId="{C192285B-8E31-4350-A5D7-A97F0B65ABE0}" destId="{72FEED51-3549-447B-8A37-F190DBD8D594}" srcOrd="0" destOrd="0" presId="urn:microsoft.com/office/officeart/2005/8/layout/hierarchy3#3"/>
    <dgm:cxn modelId="{BE976672-7F94-FF4D-A13E-DF043B8E2F1B}" type="presParOf" srcId="{72FEED51-3549-447B-8A37-F190DBD8D594}" destId="{453F1CB0-0F9B-458B-97E7-93F5B600B5BF}" srcOrd="0" destOrd="0" presId="urn:microsoft.com/office/officeart/2005/8/layout/hierarchy3#3"/>
    <dgm:cxn modelId="{66AA0491-CB45-744D-A588-6AA02D251672}" type="presParOf" srcId="{72FEED51-3549-447B-8A37-F190DBD8D594}" destId="{13A6F563-38C0-48CD-BB94-D0C1C34DE51B}" srcOrd="1" destOrd="0" presId="urn:microsoft.com/office/officeart/2005/8/layout/hierarchy3#3"/>
    <dgm:cxn modelId="{549680BF-A84A-1940-B0B3-BD8C055795F7}" type="presParOf" srcId="{C192285B-8E31-4350-A5D7-A97F0B65ABE0}" destId="{0ABB62F9-A3F6-4891-BED6-701067412D2D}" srcOrd="1" destOrd="0" presId="urn:microsoft.com/office/officeart/2005/8/layout/hierarchy3#3"/>
    <dgm:cxn modelId="{BB340E11-89F7-CC42-982F-02EA561EDFEB}" type="presParOf" srcId="{0ABB62F9-A3F6-4891-BED6-701067412D2D}" destId="{CF18CC80-A0A1-4E1B-B715-55FC53FFCC62}" srcOrd="0" destOrd="0" presId="urn:microsoft.com/office/officeart/2005/8/layout/hierarchy3#3"/>
    <dgm:cxn modelId="{4592F1F3-097E-E24D-A157-6A087A3F6A8F}" type="presParOf" srcId="{0ABB62F9-A3F6-4891-BED6-701067412D2D}" destId="{25037BC4-5051-44B5-B72A-D7405123BB8D}" srcOrd="1" destOrd="0" presId="urn:microsoft.com/office/officeart/2005/8/layout/hierarchy3#3"/>
    <dgm:cxn modelId="{6784FB7F-D4E9-0345-BFEA-BE70E2282807}" type="presParOf" srcId="{0ABB62F9-A3F6-4891-BED6-701067412D2D}" destId="{DEE7BFD2-423A-4992-9516-147C8BE1E066}" srcOrd="2" destOrd="0" presId="urn:microsoft.com/office/officeart/2005/8/layout/hierarchy3#3"/>
    <dgm:cxn modelId="{435058A5-B6E1-5E47-B86A-974771B9D033}" type="presParOf" srcId="{0ABB62F9-A3F6-4891-BED6-701067412D2D}" destId="{7116BCA7-0B41-49E3-9194-FE53516497F4}" srcOrd="3" destOrd="0" presId="urn:microsoft.com/office/officeart/2005/8/layout/hierarchy3#3"/>
    <dgm:cxn modelId="{D6E236FB-C57B-E747-9A33-3B6CAA95F935}" type="presParOf" srcId="{0ABB62F9-A3F6-4891-BED6-701067412D2D}" destId="{6FB194B4-19E1-43B0-93ED-AA5AC4A0AE20}" srcOrd="4" destOrd="0" presId="urn:microsoft.com/office/officeart/2005/8/layout/hierarchy3#3"/>
    <dgm:cxn modelId="{6AF77677-6202-1E41-8EB8-F81C6824CFF6}" type="presParOf" srcId="{0ABB62F9-A3F6-4891-BED6-701067412D2D}" destId="{11D5104D-0806-4400-87C6-0AF69056FB26}" srcOrd="5" destOrd="0" presId="urn:microsoft.com/office/officeart/2005/8/layout/hierarchy3#3"/>
    <dgm:cxn modelId="{D6B37F9F-A31A-5E46-BC2C-CF15C5F72770}" type="presParOf" srcId="{DAB5CBE4-2AD3-440C-8B8F-253267F71AC8}" destId="{6FAC5F59-6093-4353-B3BC-6191E2832B98}" srcOrd="1" destOrd="0" presId="urn:microsoft.com/office/officeart/2005/8/layout/hierarchy3#3"/>
    <dgm:cxn modelId="{55F10C78-771F-E54F-A5A3-6DE1D0DA50B4}" type="presParOf" srcId="{6FAC5F59-6093-4353-B3BC-6191E2832B98}" destId="{1F85C7D0-9EA5-4CA9-A817-EA0F490278B6}" srcOrd="0" destOrd="0" presId="urn:microsoft.com/office/officeart/2005/8/layout/hierarchy3#3"/>
    <dgm:cxn modelId="{C75C3C25-1093-9844-A52A-1D806A1665B4}" type="presParOf" srcId="{1F85C7D0-9EA5-4CA9-A817-EA0F490278B6}" destId="{F768C927-755D-4714-9CD3-9D899F3B069D}" srcOrd="0" destOrd="0" presId="urn:microsoft.com/office/officeart/2005/8/layout/hierarchy3#3"/>
    <dgm:cxn modelId="{A760B25E-47E6-0348-A96F-68A83E4F0FEF}" type="presParOf" srcId="{1F85C7D0-9EA5-4CA9-A817-EA0F490278B6}" destId="{F3DBE435-7D87-452A-983A-2C59C929683F}" srcOrd="1" destOrd="0" presId="urn:microsoft.com/office/officeart/2005/8/layout/hierarchy3#3"/>
    <dgm:cxn modelId="{27B223C3-E135-B74F-AFD1-556106323FD1}" type="presParOf" srcId="{6FAC5F59-6093-4353-B3BC-6191E2832B98}" destId="{4453149E-0FB5-45B5-B853-E61736300609}" srcOrd="1" destOrd="0" presId="urn:microsoft.com/office/officeart/2005/8/layout/hierarchy3#3"/>
    <dgm:cxn modelId="{F4AA0F08-D6E4-DA43-8EF5-A370A9AAF5D0}" type="presParOf" srcId="{4453149E-0FB5-45B5-B853-E61736300609}" destId="{50017907-DBBE-4913-85C9-9E7B9DDC4A74}" srcOrd="0" destOrd="0" presId="urn:microsoft.com/office/officeart/2005/8/layout/hierarchy3#3"/>
    <dgm:cxn modelId="{09ABB153-F707-294D-A4AE-CF5C14258007}" type="presParOf" srcId="{4453149E-0FB5-45B5-B853-E61736300609}" destId="{ECCADEB3-022F-4457-A64C-B0BB15F55CEE}" srcOrd="1" destOrd="0" presId="urn:microsoft.com/office/officeart/2005/8/layout/hierarchy3#3"/>
    <dgm:cxn modelId="{DF0C924E-D632-0F47-8A00-4E8219BECFE9}" type="presParOf" srcId="{4453149E-0FB5-45B5-B853-E61736300609}" destId="{6CDC7ECB-22E9-4937-A1ED-23F1FC582D41}" srcOrd="2" destOrd="0" presId="urn:microsoft.com/office/officeart/2005/8/layout/hierarchy3#3"/>
    <dgm:cxn modelId="{5DC6DECE-B5AC-C04B-8B01-9396AD6B34C4}" type="presParOf" srcId="{4453149E-0FB5-45B5-B853-E61736300609}" destId="{7C6C1EB4-0070-4665-B79A-5176B1853B59}" srcOrd="3" destOrd="0" presId="urn:microsoft.com/office/officeart/2005/8/layout/hierarchy3#3"/>
    <dgm:cxn modelId="{6271E69E-6D1E-C74E-9F21-14B23C7A0E86}" type="presParOf" srcId="{4453149E-0FB5-45B5-B853-E61736300609}" destId="{D33D1734-7C75-4E88-8769-B00D56350790}" srcOrd="4" destOrd="0" presId="urn:microsoft.com/office/officeart/2005/8/layout/hierarchy3#3"/>
    <dgm:cxn modelId="{AC6FECFB-90D9-D443-A6C2-FFE647728A26}" type="presParOf" srcId="{4453149E-0FB5-45B5-B853-E61736300609}" destId="{6BEC2001-9686-4A25-8963-3FA6F8CC985F}" srcOrd="5" destOrd="0" presId="urn:microsoft.com/office/officeart/2005/8/layout/hierarchy3#3"/>
    <dgm:cxn modelId="{26315E0E-75D5-AD48-AEB4-F50B9CC774A9}" type="presParOf" srcId="{DAB5CBE4-2AD3-440C-8B8F-253267F71AC8}" destId="{0CBF2637-9EFA-4DAD-BFF4-A4A7E00A92C0}" srcOrd="2" destOrd="0" presId="urn:microsoft.com/office/officeart/2005/8/layout/hierarchy3#3"/>
    <dgm:cxn modelId="{7DFFE071-7DA1-B444-A69A-8F4658C87286}" type="presParOf" srcId="{0CBF2637-9EFA-4DAD-BFF4-A4A7E00A92C0}" destId="{D81FBF1B-1F4F-4C5B-9465-C98D1A26884A}" srcOrd="0" destOrd="0" presId="urn:microsoft.com/office/officeart/2005/8/layout/hierarchy3#3"/>
    <dgm:cxn modelId="{F923CAE1-A3F8-E64A-80D4-C780D01D3937}" type="presParOf" srcId="{D81FBF1B-1F4F-4C5B-9465-C98D1A26884A}" destId="{EB7BB90B-1870-4C89-940A-B702EA6F369C}" srcOrd="0" destOrd="0" presId="urn:microsoft.com/office/officeart/2005/8/layout/hierarchy3#3"/>
    <dgm:cxn modelId="{1F1FE2B0-FE97-0740-9708-7C4975DFE6B3}" type="presParOf" srcId="{D81FBF1B-1F4F-4C5B-9465-C98D1A26884A}" destId="{02AEE995-0903-4C9E-A766-FFD0D768CC2C}" srcOrd="1" destOrd="0" presId="urn:microsoft.com/office/officeart/2005/8/layout/hierarchy3#3"/>
    <dgm:cxn modelId="{A371B0E7-7BE0-934F-8944-4C9A1588D335}" type="presParOf" srcId="{0CBF2637-9EFA-4DAD-BFF4-A4A7E00A92C0}" destId="{94619500-69C1-4B68-9674-BDDABE77BAEE}" srcOrd="1" destOrd="0" presId="urn:microsoft.com/office/officeart/2005/8/layout/hierarchy3#3"/>
    <dgm:cxn modelId="{139ADEFB-7170-6947-8F6C-299648552F75}" type="presParOf" srcId="{94619500-69C1-4B68-9674-BDDABE77BAEE}" destId="{1E7A376F-F6AB-40DD-AE6B-D45810BD391E}" srcOrd="0" destOrd="0" presId="urn:microsoft.com/office/officeart/2005/8/layout/hierarchy3#3"/>
    <dgm:cxn modelId="{07D3F718-531B-DE45-9818-D0F8692426FC}" type="presParOf" srcId="{94619500-69C1-4B68-9674-BDDABE77BAEE}" destId="{4CB7E805-B09A-485C-95B9-49FF92887F5F}" srcOrd="1" destOrd="0" presId="urn:microsoft.com/office/officeart/2005/8/layout/hierarchy3#3"/>
    <dgm:cxn modelId="{76732CB4-2FCB-4E4C-A10D-0A483E020A46}" type="presParOf" srcId="{94619500-69C1-4B68-9674-BDDABE77BAEE}" destId="{51324770-061A-4549-90B7-19DAC11B09CE}" srcOrd="2" destOrd="0" presId="urn:microsoft.com/office/officeart/2005/8/layout/hierarchy3#3"/>
    <dgm:cxn modelId="{0B2B0E71-3038-214F-A9C0-095D41EF9094}" type="presParOf" srcId="{94619500-69C1-4B68-9674-BDDABE77BAEE}" destId="{2F9BA365-019E-4F98-A97B-8A54208D8AAD}" srcOrd="3" destOrd="0" presId="urn:microsoft.com/office/officeart/2005/8/layout/hierarchy3#3"/>
    <dgm:cxn modelId="{B7D843DB-50B4-CD49-8421-B731D9DA23E2}" type="presParOf" srcId="{94619500-69C1-4B68-9674-BDDABE77BAEE}" destId="{7F326170-1398-4619-9CED-E441AEE79023}" srcOrd="4" destOrd="0" presId="urn:microsoft.com/office/officeart/2005/8/layout/hierarchy3#3"/>
    <dgm:cxn modelId="{4F0F6286-6CAE-0647-8470-7802DE4532DA}" type="presParOf" srcId="{94619500-69C1-4B68-9674-BDDABE77BAEE}" destId="{3D945F38-E4B6-424C-B4E1-EEEAD682697C}" srcOrd="5" destOrd="0" presId="urn:microsoft.com/office/officeart/2005/8/layout/hierarchy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人员选聘与培训</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员工招聘与选用程序</a:t>
          </a:r>
          <a:endParaRPr lang="zh-CN" altLang="en-US" sz="11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72E5C47D-F6F6-CB4B-BFF0-8983FBEABE1D}" type="presOf" srcId="{3FA44A42-E0AE-412C-8071-9A37D30DD567}" destId="{22C8BBC7-02FA-4EF0-899A-834C1FEE39E3}" srcOrd="0" destOrd="0" presId="urn:microsoft.com/office/officeart/2009/3/layout/HorizontalOrganizationChart"/>
    <dgm:cxn modelId="{90EC8C5F-3D4F-A84B-B226-8D55D2764311}" type="presOf" srcId="{E2369F6E-DA59-4F6E-BD69-6CAA013A82BE}" destId="{CD82D2C2-9EF5-4CA0-9CEE-9265A38A1F4A}" srcOrd="0" destOrd="0" presId="urn:microsoft.com/office/officeart/2009/3/layout/HorizontalOrganizationChart"/>
    <dgm:cxn modelId="{5EE38EDC-C55B-7F43-95D1-91CD903458B9}"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3535C36-B574-3047-97A4-DA34A22D6009}"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29B2E09-AC44-174A-9D6B-4DEF40C30A3C}" type="presOf" srcId="{9AC2E227-803C-4016-BF2C-9291B6CAA290}" destId="{2A2AFDF2-2568-44F8-842C-3BFD70D9F2B1}" srcOrd="0" destOrd="0" presId="urn:microsoft.com/office/officeart/2009/3/layout/HorizontalOrganizationChart"/>
    <dgm:cxn modelId="{753B71D4-B317-144B-9533-1B1022F10373}" type="presOf" srcId="{7638F483-EC40-4669-A117-0C6040B4A66B}" destId="{A4529214-DB2D-4B21-8831-F60F2A376559}" srcOrd="1" destOrd="0" presId="urn:microsoft.com/office/officeart/2009/3/layout/HorizontalOrganizationChart"/>
    <dgm:cxn modelId="{503E29E3-0A67-064B-81D9-3F85DAE754FF}"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884752C-E398-F647-A6CC-C90D405E8124}" type="presOf" srcId="{3FA44A42-E0AE-412C-8071-9A37D30DD567}" destId="{CBD704CC-8D6F-4C39-AFA6-3825EE74A965}" srcOrd="1" destOrd="0" presId="urn:microsoft.com/office/officeart/2009/3/layout/HorizontalOrganizationChart"/>
    <dgm:cxn modelId="{93654E1F-1158-9348-B297-7F9FAF4ED0CC}" type="presOf" srcId="{F05BBA42-D7AF-4BA0-8C3F-85B1FE28E48F}" destId="{18DB143D-9E27-4E02-AFA5-F665953CBC10}" srcOrd="0" destOrd="0" presId="urn:microsoft.com/office/officeart/2009/3/layout/HorizontalOrganizationChart"/>
    <dgm:cxn modelId="{CFAE9F3A-2B1D-3A4F-BB3A-D6991E9E1384}" type="presParOf" srcId="{18DB143D-9E27-4E02-AFA5-F665953CBC10}" destId="{07E01157-B979-4F6B-B892-75DB2A2B8B0F}" srcOrd="0" destOrd="0" presId="urn:microsoft.com/office/officeart/2009/3/layout/HorizontalOrganizationChart"/>
    <dgm:cxn modelId="{7EB2CED3-DED6-6843-8694-5FBE30E5102D}" type="presParOf" srcId="{07E01157-B979-4F6B-B892-75DB2A2B8B0F}" destId="{F686C23F-604E-4653-B2CB-27DBB6BED631}" srcOrd="0" destOrd="0" presId="urn:microsoft.com/office/officeart/2009/3/layout/HorizontalOrganizationChart"/>
    <dgm:cxn modelId="{CE37FFAC-1569-CA4B-943F-E3119AE7DA11}" type="presParOf" srcId="{F686C23F-604E-4653-B2CB-27DBB6BED631}" destId="{2A2AFDF2-2568-44F8-842C-3BFD70D9F2B1}" srcOrd="0" destOrd="0" presId="urn:microsoft.com/office/officeart/2009/3/layout/HorizontalOrganizationChart"/>
    <dgm:cxn modelId="{4AA4DD1D-617F-ED40-A54B-096C2919D266}" type="presParOf" srcId="{F686C23F-604E-4653-B2CB-27DBB6BED631}" destId="{9CD41DA5-A8A9-4189-B933-DCF665F7DF2D}" srcOrd="1" destOrd="0" presId="urn:microsoft.com/office/officeart/2009/3/layout/HorizontalOrganizationChart"/>
    <dgm:cxn modelId="{72F9FBFE-917B-9741-B1FF-EACA78A88975}" type="presParOf" srcId="{07E01157-B979-4F6B-B892-75DB2A2B8B0F}" destId="{96876921-77F4-4E08-9148-E99125692808}" srcOrd="1" destOrd="0" presId="urn:microsoft.com/office/officeart/2009/3/layout/HorizontalOrganizationChart"/>
    <dgm:cxn modelId="{BAD33FEA-5E14-2549-8831-64AC13C2668A}" type="presParOf" srcId="{96876921-77F4-4E08-9148-E99125692808}" destId="{CD82D2C2-9EF5-4CA0-9CEE-9265A38A1F4A}" srcOrd="0" destOrd="0" presId="urn:microsoft.com/office/officeart/2009/3/layout/HorizontalOrganizationChart"/>
    <dgm:cxn modelId="{6A3660FB-D267-D647-879A-5A17D65A64AD}" type="presParOf" srcId="{96876921-77F4-4E08-9148-E99125692808}" destId="{9441C830-A66B-4AFB-9252-8069549D4F0A}" srcOrd="1" destOrd="0" presId="urn:microsoft.com/office/officeart/2009/3/layout/HorizontalOrganizationChart"/>
    <dgm:cxn modelId="{515C9EC8-4657-A049-BCBC-911F91E1BF53}" type="presParOf" srcId="{9441C830-A66B-4AFB-9252-8069549D4F0A}" destId="{FEAC7974-4462-4948-9F19-4D53C38CC88A}" srcOrd="0" destOrd="0" presId="urn:microsoft.com/office/officeart/2009/3/layout/HorizontalOrganizationChart"/>
    <dgm:cxn modelId="{8FC2931B-C49A-A440-9B88-BB16F3C869A5}" type="presParOf" srcId="{FEAC7974-4462-4948-9F19-4D53C38CC88A}" destId="{22C8BBC7-02FA-4EF0-899A-834C1FEE39E3}" srcOrd="0" destOrd="0" presId="urn:microsoft.com/office/officeart/2009/3/layout/HorizontalOrganizationChart"/>
    <dgm:cxn modelId="{75A5284F-618D-EC43-9EF5-8E27EA344E94}" type="presParOf" srcId="{FEAC7974-4462-4948-9F19-4D53C38CC88A}" destId="{CBD704CC-8D6F-4C39-AFA6-3825EE74A965}" srcOrd="1" destOrd="0" presId="urn:microsoft.com/office/officeart/2009/3/layout/HorizontalOrganizationChart"/>
    <dgm:cxn modelId="{8E72C42A-B9A8-A146-BF26-C0822F688E31}" type="presParOf" srcId="{9441C830-A66B-4AFB-9252-8069549D4F0A}" destId="{C4FE27A9-6818-468D-8F72-5DEAE64958BC}" srcOrd="1" destOrd="0" presId="urn:microsoft.com/office/officeart/2009/3/layout/HorizontalOrganizationChart"/>
    <dgm:cxn modelId="{41F1016E-7B67-D945-B871-88A89482E871}" type="presParOf" srcId="{9441C830-A66B-4AFB-9252-8069549D4F0A}" destId="{B9E24DCA-DEF6-41DD-8228-40542DF88903}" srcOrd="2" destOrd="0" presId="urn:microsoft.com/office/officeart/2009/3/layout/HorizontalOrganizationChart"/>
    <dgm:cxn modelId="{FA081D77-8221-6D46-92D5-89BB8E9BE1AA}" type="presParOf" srcId="{96876921-77F4-4E08-9148-E99125692808}" destId="{72A5A8A1-C34D-4CC9-B014-4EDC4C60B5CB}" srcOrd="2" destOrd="0" presId="urn:microsoft.com/office/officeart/2009/3/layout/HorizontalOrganizationChart"/>
    <dgm:cxn modelId="{D0AD4045-849B-2F41-A625-79EBC18D9EBC}" type="presParOf" srcId="{96876921-77F4-4E08-9148-E99125692808}" destId="{99464D45-2B22-432F-8F6C-3394CEC310A7}" srcOrd="3" destOrd="0" presId="urn:microsoft.com/office/officeart/2009/3/layout/HorizontalOrganizationChart"/>
    <dgm:cxn modelId="{BD9DFBD5-D75A-B74E-9ABA-1303188191E3}" type="presParOf" srcId="{99464D45-2B22-432F-8F6C-3394CEC310A7}" destId="{7EEFA05D-0146-474D-BB41-35A44BBAC0EB}" srcOrd="0" destOrd="0" presId="urn:microsoft.com/office/officeart/2009/3/layout/HorizontalOrganizationChart"/>
    <dgm:cxn modelId="{5F9A4882-B149-EF4B-9C78-CEC92D580585}" type="presParOf" srcId="{7EEFA05D-0146-474D-BB41-35A44BBAC0EB}" destId="{86A07B8D-FF15-4EFF-8681-05A46BF1E797}" srcOrd="0" destOrd="0" presId="urn:microsoft.com/office/officeart/2009/3/layout/HorizontalOrganizationChart"/>
    <dgm:cxn modelId="{7D37C4A2-52AB-EE4B-93D9-3F619E59CEE9}" type="presParOf" srcId="{7EEFA05D-0146-474D-BB41-35A44BBAC0EB}" destId="{A4529214-DB2D-4B21-8831-F60F2A376559}" srcOrd="1" destOrd="0" presId="urn:microsoft.com/office/officeart/2009/3/layout/HorizontalOrganizationChart"/>
    <dgm:cxn modelId="{53F83408-E11D-4540-A8B8-9733F8294F75}" type="presParOf" srcId="{99464D45-2B22-432F-8F6C-3394CEC310A7}" destId="{4C9D6515-EA4F-4DBF-A8FE-0711C70136B1}" srcOrd="1" destOrd="0" presId="urn:microsoft.com/office/officeart/2009/3/layout/HorizontalOrganizationChart"/>
    <dgm:cxn modelId="{50BA8E59-E95A-A542-8D7E-3635DF3C95ED}" type="presParOf" srcId="{99464D45-2B22-432F-8F6C-3394CEC310A7}" destId="{686779DB-34D3-4F60-84B6-A35826FF3C2A}" srcOrd="2" destOrd="0" presId="urn:microsoft.com/office/officeart/2009/3/layout/HorizontalOrganizationChart"/>
    <dgm:cxn modelId="{1BAD0069-B8F9-7442-BB60-23BF75070DC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人员选聘与培训</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黑体" panose="02010609060101010101" pitchFamily="49" charset="-122"/>
              <a:ea typeface="黑体" panose="02010609060101010101" pitchFamily="49" charset="-122"/>
              <a:sym typeface="+mn-ea"/>
            </a:rPr>
            <a:t>员工招聘与选用程序</a:t>
          </a:r>
          <a:endParaRPr lang="zh-CN" altLang="en-US" sz="2000" b="0"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2"/>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2">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2"/>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2"/>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2" custLinFactNeighborX="-827" custLinFactNeighborY="1355">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2"/>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6858D422-8C90-4F85-BA9D-65CA2FED06E8}" type="pres">
      <dgm:prSet presAssocID="{9AC2E227-803C-4016-BF2C-9291B6CAA290}" presName="hierChild3" presStyleCnt="0"/>
      <dgm:spPr/>
    </dgm:pt>
  </dgm:ptLst>
  <dgm:cxnLst>
    <dgm:cxn modelId="{1C7033F6-9BE5-A44E-B2F9-179C33267E09}"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EC75C20-4505-D146-A441-0939465F78E9}" type="presOf" srcId="{9AC2E227-803C-4016-BF2C-9291B6CAA290}" destId="{2A2AFDF2-2568-44F8-842C-3BFD70D9F2B1}" srcOrd="0" destOrd="0" presId="urn:microsoft.com/office/officeart/2009/3/layout/HorizontalOrganizationChart"/>
    <dgm:cxn modelId="{EAB08B83-399F-404F-8DB0-C2BBC63D4116}" type="presOf" srcId="{F05BBA42-D7AF-4BA0-8C3F-85B1FE28E48F}" destId="{18DB143D-9E27-4E02-AFA5-F665953CBC10}" srcOrd="0" destOrd="0" presId="urn:microsoft.com/office/officeart/2009/3/layout/HorizontalOrganizationChart"/>
    <dgm:cxn modelId="{1BC167E4-9B73-1843-9F16-0B4E5C544C30}" type="presOf" srcId="{3FA44A42-E0AE-412C-8071-9A37D30DD567}" destId="{CBD704CC-8D6F-4C39-AFA6-3825EE74A965}" srcOrd="1" destOrd="0" presId="urn:microsoft.com/office/officeart/2009/3/layout/HorizontalOrganizationChart"/>
    <dgm:cxn modelId="{2C45526F-78BE-B740-9303-E730E0142A39}" type="presOf" srcId="{3FA44A42-E0AE-412C-8071-9A37D30DD567}" destId="{22C8BBC7-02FA-4EF0-899A-834C1FEE39E3}" srcOrd="0" destOrd="0" presId="urn:microsoft.com/office/officeart/2009/3/layout/HorizontalOrganizationChart"/>
    <dgm:cxn modelId="{6D451069-AD9F-1F42-BB7F-06B187CA3B2A}"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48FB9C34-6B68-2847-B309-B7B8BC99B228}" type="presOf" srcId="{7638F483-EC40-4669-A117-0C6040B4A66B}" destId="{A4529214-DB2D-4B21-8831-F60F2A376559}" srcOrd="1" destOrd="0" presId="urn:microsoft.com/office/officeart/2009/3/layout/HorizontalOrganizationChart"/>
    <dgm:cxn modelId="{EB3D48E4-93AE-EE4F-80BC-048DA92A0E80}" type="presOf" srcId="{E2369F6E-DA59-4F6E-BD69-6CAA013A82BE}" destId="{CD82D2C2-9EF5-4CA0-9CEE-9265A38A1F4A}" srcOrd="0" destOrd="0" presId="urn:microsoft.com/office/officeart/2009/3/layout/HorizontalOrganizationChart"/>
    <dgm:cxn modelId="{B28825FC-48E4-724B-8DAC-93D673C4B1B6}" type="presOf" srcId="{57E64457-75B6-40DF-86BF-80888D7FBBC5}" destId="{72A5A8A1-C34D-4CC9-B014-4EDC4C60B5CB}" srcOrd="0" destOrd="0" presId="urn:microsoft.com/office/officeart/2009/3/layout/HorizontalOrganizationChart"/>
    <dgm:cxn modelId="{DACEF4D9-3911-9C4B-A686-6ABDECFA020E}" type="presParOf" srcId="{18DB143D-9E27-4E02-AFA5-F665953CBC10}" destId="{07E01157-B979-4F6B-B892-75DB2A2B8B0F}" srcOrd="0" destOrd="0" presId="urn:microsoft.com/office/officeart/2009/3/layout/HorizontalOrganizationChart"/>
    <dgm:cxn modelId="{0070493C-B371-6543-89AE-0CABB005D59A}" type="presParOf" srcId="{07E01157-B979-4F6B-B892-75DB2A2B8B0F}" destId="{F686C23F-604E-4653-B2CB-27DBB6BED631}" srcOrd="0" destOrd="0" presId="urn:microsoft.com/office/officeart/2009/3/layout/HorizontalOrganizationChart"/>
    <dgm:cxn modelId="{5E1CF2CB-490E-7D42-9FCB-92EC17F383B2}" type="presParOf" srcId="{F686C23F-604E-4653-B2CB-27DBB6BED631}" destId="{2A2AFDF2-2568-44F8-842C-3BFD70D9F2B1}" srcOrd="0" destOrd="0" presId="urn:microsoft.com/office/officeart/2009/3/layout/HorizontalOrganizationChart"/>
    <dgm:cxn modelId="{19194A3D-F9D5-714D-AEB7-2C0602294030}" type="presParOf" srcId="{F686C23F-604E-4653-B2CB-27DBB6BED631}" destId="{9CD41DA5-A8A9-4189-B933-DCF665F7DF2D}" srcOrd="1" destOrd="0" presId="urn:microsoft.com/office/officeart/2009/3/layout/HorizontalOrganizationChart"/>
    <dgm:cxn modelId="{CE929A16-B899-AF40-BF03-C173CB193B01}" type="presParOf" srcId="{07E01157-B979-4F6B-B892-75DB2A2B8B0F}" destId="{96876921-77F4-4E08-9148-E99125692808}" srcOrd="1" destOrd="0" presId="urn:microsoft.com/office/officeart/2009/3/layout/HorizontalOrganizationChart"/>
    <dgm:cxn modelId="{B4C88818-43F1-8A4E-8BEE-6F4CE5771D82}" type="presParOf" srcId="{96876921-77F4-4E08-9148-E99125692808}" destId="{CD82D2C2-9EF5-4CA0-9CEE-9265A38A1F4A}" srcOrd="0" destOrd="0" presId="urn:microsoft.com/office/officeart/2009/3/layout/HorizontalOrganizationChart"/>
    <dgm:cxn modelId="{43EFF2C7-CCB3-3F40-A4F7-B4E8ECCE3512}" type="presParOf" srcId="{96876921-77F4-4E08-9148-E99125692808}" destId="{9441C830-A66B-4AFB-9252-8069549D4F0A}" srcOrd="1" destOrd="0" presId="urn:microsoft.com/office/officeart/2009/3/layout/HorizontalOrganizationChart"/>
    <dgm:cxn modelId="{368A5B64-7BC3-F34F-8102-5A74A036B3E5}" type="presParOf" srcId="{9441C830-A66B-4AFB-9252-8069549D4F0A}" destId="{FEAC7974-4462-4948-9F19-4D53C38CC88A}" srcOrd="0" destOrd="0" presId="urn:microsoft.com/office/officeart/2009/3/layout/HorizontalOrganizationChart"/>
    <dgm:cxn modelId="{D8A3EBD3-7092-A249-A872-E74AC5F1A5B3}" type="presParOf" srcId="{FEAC7974-4462-4948-9F19-4D53C38CC88A}" destId="{22C8BBC7-02FA-4EF0-899A-834C1FEE39E3}" srcOrd="0" destOrd="0" presId="urn:microsoft.com/office/officeart/2009/3/layout/HorizontalOrganizationChart"/>
    <dgm:cxn modelId="{2BB64642-CCE6-1A40-8CB7-96140E01E391}" type="presParOf" srcId="{FEAC7974-4462-4948-9F19-4D53C38CC88A}" destId="{CBD704CC-8D6F-4C39-AFA6-3825EE74A965}" srcOrd="1" destOrd="0" presId="urn:microsoft.com/office/officeart/2009/3/layout/HorizontalOrganizationChart"/>
    <dgm:cxn modelId="{41CF5671-81F7-9F4D-8963-03B444B683EE}" type="presParOf" srcId="{9441C830-A66B-4AFB-9252-8069549D4F0A}" destId="{C4FE27A9-6818-468D-8F72-5DEAE64958BC}" srcOrd="1" destOrd="0" presId="urn:microsoft.com/office/officeart/2009/3/layout/HorizontalOrganizationChart"/>
    <dgm:cxn modelId="{E52620EC-069E-1040-8A8E-346F4C7D6A3E}" type="presParOf" srcId="{9441C830-A66B-4AFB-9252-8069549D4F0A}" destId="{B9E24DCA-DEF6-41DD-8228-40542DF88903}" srcOrd="2" destOrd="0" presId="urn:microsoft.com/office/officeart/2009/3/layout/HorizontalOrganizationChart"/>
    <dgm:cxn modelId="{EC81FFF3-EB0B-9149-B363-5BF915598E02}" type="presParOf" srcId="{96876921-77F4-4E08-9148-E99125692808}" destId="{72A5A8A1-C34D-4CC9-B014-4EDC4C60B5CB}" srcOrd="2" destOrd="0" presId="urn:microsoft.com/office/officeart/2009/3/layout/HorizontalOrganizationChart"/>
    <dgm:cxn modelId="{BFCA4F14-83E7-1544-B7C0-CDC356D1B882}" type="presParOf" srcId="{96876921-77F4-4E08-9148-E99125692808}" destId="{99464D45-2B22-432F-8F6C-3394CEC310A7}" srcOrd="3" destOrd="0" presId="urn:microsoft.com/office/officeart/2009/3/layout/HorizontalOrganizationChart"/>
    <dgm:cxn modelId="{A5397915-5323-0E46-B1D5-314B38A9D7B2}" type="presParOf" srcId="{99464D45-2B22-432F-8F6C-3394CEC310A7}" destId="{7EEFA05D-0146-474D-BB41-35A44BBAC0EB}" srcOrd="0" destOrd="0" presId="urn:microsoft.com/office/officeart/2009/3/layout/HorizontalOrganizationChart"/>
    <dgm:cxn modelId="{ADBE9FC9-42C1-1647-A9F3-7E0D5E782721}" type="presParOf" srcId="{7EEFA05D-0146-474D-BB41-35A44BBAC0EB}" destId="{86A07B8D-FF15-4EFF-8681-05A46BF1E797}" srcOrd="0" destOrd="0" presId="urn:microsoft.com/office/officeart/2009/3/layout/HorizontalOrganizationChart"/>
    <dgm:cxn modelId="{B56E9A9C-E726-2348-9B5E-E0941B0FC624}" type="presParOf" srcId="{7EEFA05D-0146-474D-BB41-35A44BBAC0EB}" destId="{A4529214-DB2D-4B21-8831-F60F2A376559}" srcOrd="1" destOrd="0" presId="urn:microsoft.com/office/officeart/2009/3/layout/HorizontalOrganizationChart"/>
    <dgm:cxn modelId="{C20F764E-C7D8-8349-82C8-736D437DCBA1}" type="presParOf" srcId="{99464D45-2B22-432F-8F6C-3394CEC310A7}" destId="{4C9D6515-EA4F-4DBF-A8FE-0711C70136B1}" srcOrd="1" destOrd="0" presId="urn:microsoft.com/office/officeart/2009/3/layout/HorizontalOrganizationChart"/>
    <dgm:cxn modelId="{A23F0ACD-0A33-1946-A357-222798D6F27C}" type="presParOf" srcId="{99464D45-2B22-432F-8F6C-3394CEC310A7}" destId="{686779DB-34D3-4F60-84B6-A35826FF3C2A}" srcOrd="2" destOrd="0" presId="urn:microsoft.com/office/officeart/2009/3/layout/HorizontalOrganizationChart"/>
    <dgm:cxn modelId="{28FE708A-D338-B54F-937A-2619B985EC0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E7EE906D-9BD3-1647-933F-2019ACA4A42B}"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44A266D-B816-1E4C-92DE-538B31B276B4}" type="presOf" srcId="{7638F483-EC40-4669-A117-0C6040B4A66B}" destId="{A4529214-DB2D-4B21-8831-F60F2A376559}" srcOrd="1" destOrd="0" presId="urn:microsoft.com/office/officeart/2009/3/layout/HorizontalOrganizationChart"/>
    <dgm:cxn modelId="{81640B19-0BB1-EB48-A1FA-ACE3F760E6D2}" type="presOf" srcId="{9AC2E227-803C-4016-BF2C-9291B6CAA290}" destId="{9CD41DA5-A8A9-4189-B933-DCF665F7DF2D}" srcOrd="1" destOrd="0" presId="urn:microsoft.com/office/officeart/2009/3/layout/HorizontalOrganizationChart"/>
    <dgm:cxn modelId="{89E965FD-EC8A-F941-8A69-7A29B2001422}"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DCCA0B8-DC21-F846-B422-62BBE3FDC6DB}" type="presOf" srcId="{87585F0D-6A81-F747-99EB-D14B33EBB618}" destId="{A73C4A40-2D47-BF42-9EF8-B3BEE9451F45}" srcOrd="0" destOrd="0" presId="urn:microsoft.com/office/officeart/2009/3/layout/HorizontalOrganizationChart"/>
    <dgm:cxn modelId="{603E8527-BDF7-5B4A-84B6-82A8439B9B68}" type="presOf" srcId="{18A5DCF8-381A-9740-A1DC-D1A5033A3647}" destId="{B94BF64B-9716-424E-A851-42E8E7B2B9A7}" srcOrd="0" destOrd="0" presId="urn:microsoft.com/office/officeart/2009/3/layout/HorizontalOrganizationChart"/>
    <dgm:cxn modelId="{8ECB6B5E-F42D-6742-AE8C-08B1330F8963}" type="presOf" srcId="{87585F0D-6A81-F747-99EB-D14B33EBB618}" destId="{BCDD8BD9-F9D2-4C44-AB56-5005F5FB7B08}" srcOrd="1" destOrd="0" presId="urn:microsoft.com/office/officeart/2009/3/layout/HorizontalOrganizationChart"/>
    <dgm:cxn modelId="{2AADA357-FE1A-CB44-9B84-47E9A86CD855}"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FBE20141-7DC9-B641-9DEF-3680A6016CF1}" type="presOf" srcId="{3FA44A42-E0AE-412C-8071-9A37D30DD567}" destId="{22C8BBC7-02FA-4EF0-899A-834C1FEE39E3}" srcOrd="0" destOrd="0" presId="urn:microsoft.com/office/officeart/2009/3/layout/HorizontalOrganizationChart"/>
    <dgm:cxn modelId="{32855E30-A95C-4C41-BD58-476EA266BF9A}" type="presOf" srcId="{7638F483-EC40-4669-A117-0C6040B4A66B}" destId="{86A07B8D-FF15-4EFF-8681-05A46BF1E797}" srcOrd="0" destOrd="0" presId="urn:microsoft.com/office/officeart/2009/3/layout/HorizontalOrganizationChart"/>
    <dgm:cxn modelId="{FA775C1B-4DE9-2E47-8DAC-67ECB8F3DD4E}" type="presOf" srcId="{F05BBA42-D7AF-4BA0-8C3F-85B1FE28E48F}" destId="{18DB143D-9E27-4E02-AFA5-F665953CBC10}" srcOrd="0" destOrd="0" presId="urn:microsoft.com/office/officeart/2009/3/layout/HorizontalOrganizationChart"/>
    <dgm:cxn modelId="{A0CB2212-8767-4248-B27B-8D8D76A1E967}"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A645B27-3B80-E44D-8AB1-00A5CE39898D}" type="presParOf" srcId="{18DB143D-9E27-4E02-AFA5-F665953CBC10}" destId="{07E01157-B979-4F6B-B892-75DB2A2B8B0F}" srcOrd="0" destOrd="0" presId="urn:microsoft.com/office/officeart/2009/3/layout/HorizontalOrganizationChart"/>
    <dgm:cxn modelId="{9609FE42-7FE0-8C4A-B2C2-55F85A1B5335}" type="presParOf" srcId="{07E01157-B979-4F6B-B892-75DB2A2B8B0F}" destId="{F686C23F-604E-4653-B2CB-27DBB6BED631}" srcOrd="0" destOrd="0" presId="urn:microsoft.com/office/officeart/2009/3/layout/HorizontalOrganizationChart"/>
    <dgm:cxn modelId="{D60B21FD-4F9A-1648-B918-1C92C0F8634E}" type="presParOf" srcId="{F686C23F-604E-4653-B2CB-27DBB6BED631}" destId="{2A2AFDF2-2568-44F8-842C-3BFD70D9F2B1}" srcOrd="0" destOrd="0" presId="urn:microsoft.com/office/officeart/2009/3/layout/HorizontalOrganizationChart"/>
    <dgm:cxn modelId="{2CBA6552-866A-B947-8588-760A83455D8A}" type="presParOf" srcId="{F686C23F-604E-4653-B2CB-27DBB6BED631}" destId="{9CD41DA5-A8A9-4189-B933-DCF665F7DF2D}" srcOrd="1" destOrd="0" presId="urn:microsoft.com/office/officeart/2009/3/layout/HorizontalOrganizationChart"/>
    <dgm:cxn modelId="{5397BD16-7185-8F49-A955-A203D015599A}" type="presParOf" srcId="{07E01157-B979-4F6B-B892-75DB2A2B8B0F}" destId="{96876921-77F4-4E08-9148-E99125692808}" srcOrd="1" destOrd="0" presId="urn:microsoft.com/office/officeart/2009/3/layout/HorizontalOrganizationChart"/>
    <dgm:cxn modelId="{12F54245-175E-FF49-95F3-79FEE9858C04}" type="presParOf" srcId="{96876921-77F4-4E08-9148-E99125692808}" destId="{CD82D2C2-9EF5-4CA0-9CEE-9265A38A1F4A}" srcOrd="0" destOrd="0" presId="urn:microsoft.com/office/officeart/2009/3/layout/HorizontalOrganizationChart"/>
    <dgm:cxn modelId="{81E96CD2-4700-3E48-9ED9-B58C0B7F0547}" type="presParOf" srcId="{96876921-77F4-4E08-9148-E99125692808}" destId="{9441C830-A66B-4AFB-9252-8069549D4F0A}" srcOrd="1" destOrd="0" presId="urn:microsoft.com/office/officeart/2009/3/layout/HorizontalOrganizationChart"/>
    <dgm:cxn modelId="{BB6D284F-DC6B-3248-9C9C-91151B44D460}" type="presParOf" srcId="{9441C830-A66B-4AFB-9252-8069549D4F0A}" destId="{FEAC7974-4462-4948-9F19-4D53C38CC88A}" srcOrd="0" destOrd="0" presId="urn:microsoft.com/office/officeart/2009/3/layout/HorizontalOrganizationChart"/>
    <dgm:cxn modelId="{C5D01FE2-1DF5-9341-8A06-89168F559C26}" type="presParOf" srcId="{FEAC7974-4462-4948-9F19-4D53C38CC88A}" destId="{22C8BBC7-02FA-4EF0-899A-834C1FEE39E3}" srcOrd="0" destOrd="0" presId="urn:microsoft.com/office/officeart/2009/3/layout/HorizontalOrganizationChart"/>
    <dgm:cxn modelId="{35074EE1-27D2-DC40-AEEE-EDBAEEE23727}" type="presParOf" srcId="{FEAC7974-4462-4948-9F19-4D53C38CC88A}" destId="{CBD704CC-8D6F-4C39-AFA6-3825EE74A965}" srcOrd="1" destOrd="0" presId="urn:microsoft.com/office/officeart/2009/3/layout/HorizontalOrganizationChart"/>
    <dgm:cxn modelId="{CE60A9EA-211F-A546-B47E-31D5CD153577}" type="presParOf" srcId="{9441C830-A66B-4AFB-9252-8069549D4F0A}" destId="{C4FE27A9-6818-468D-8F72-5DEAE64958BC}" srcOrd="1" destOrd="0" presId="urn:microsoft.com/office/officeart/2009/3/layout/HorizontalOrganizationChart"/>
    <dgm:cxn modelId="{4DFD72F4-9993-9747-BC8F-667CC9D7896C}" type="presParOf" srcId="{9441C830-A66B-4AFB-9252-8069549D4F0A}" destId="{B9E24DCA-DEF6-41DD-8228-40542DF88903}" srcOrd="2" destOrd="0" presId="urn:microsoft.com/office/officeart/2009/3/layout/HorizontalOrganizationChart"/>
    <dgm:cxn modelId="{F859554A-397E-DC4F-B7A6-A742C6E4BC3B}" type="presParOf" srcId="{96876921-77F4-4E08-9148-E99125692808}" destId="{72A5A8A1-C34D-4CC9-B014-4EDC4C60B5CB}" srcOrd="2" destOrd="0" presId="urn:microsoft.com/office/officeart/2009/3/layout/HorizontalOrganizationChart"/>
    <dgm:cxn modelId="{26489489-9753-A147-BB1F-B287DA939A4A}" type="presParOf" srcId="{96876921-77F4-4E08-9148-E99125692808}" destId="{99464D45-2B22-432F-8F6C-3394CEC310A7}" srcOrd="3" destOrd="0" presId="urn:microsoft.com/office/officeart/2009/3/layout/HorizontalOrganizationChart"/>
    <dgm:cxn modelId="{6819DB2A-3132-DA48-A915-8A5EC6F64B10}" type="presParOf" srcId="{99464D45-2B22-432F-8F6C-3394CEC310A7}" destId="{7EEFA05D-0146-474D-BB41-35A44BBAC0EB}" srcOrd="0" destOrd="0" presId="urn:microsoft.com/office/officeart/2009/3/layout/HorizontalOrganizationChart"/>
    <dgm:cxn modelId="{23502DFD-C330-1342-8938-18A9B9D83F98}" type="presParOf" srcId="{7EEFA05D-0146-474D-BB41-35A44BBAC0EB}" destId="{86A07B8D-FF15-4EFF-8681-05A46BF1E797}" srcOrd="0" destOrd="0" presId="urn:microsoft.com/office/officeart/2009/3/layout/HorizontalOrganizationChart"/>
    <dgm:cxn modelId="{CBB88BCA-C144-AC45-96A0-D154614541CB}" type="presParOf" srcId="{7EEFA05D-0146-474D-BB41-35A44BBAC0EB}" destId="{A4529214-DB2D-4B21-8831-F60F2A376559}" srcOrd="1" destOrd="0" presId="urn:microsoft.com/office/officeart/2009/3/layout/HorizontalOrganizationChart"/>
    <dgm:cxn modelId="{633800A0-0E46-3440-9A80-77D56873D4C7}" type="presParOf" srcId="{99464D45-2B22-432F-8F6C-3394CEC310A7}" destId="{4C9D6515-EA4F-4DBF-A8FE-0711C70136B1}" srcOrd="1" destOrd="0" presId="urn:microsoft.com/office/officeart/2009/3/layout/HorizontalOrganizationChart"/>
    <dgm:cxn modelId="{2F54A7C1-B4F0-184F-9D4E-C7B3AEF98865}" type="presParOf" srcId="{99464D45-2B22-432F-8F6C-3394CEC310A7}" destId="{686779DB-34D3-4F60-84B6-A35826FF3C2A}" srcOrd="2" destOrd="0" presId="urn:microsoft.com/office/officeart/2009/3/layout/HorizontalOrganizationChart"/>
    <dgm:cxn modelId="{2073AFC2-E26F-D043-B2BE-67DB9A10F169}" type="presParOf" srcId="{96876921-77F4-4E08-9148-E99125692808}" destId="{B94BF64B-9716-424E-A851-42E8E7B2B9A7}" srcOrd="4" destOrd="0" presId="urn:microsoft.com/office/officeart/2009/3/layout/HorizontalOrganizationChart"/>
    <dgm:cxn modelId="{E268CC45-DCC1-F64A-A373-42B90EA83A28}" type="presParOf" srcId="{96876921-77F4-4E08-9148-E99125692808}" destId="{31E814C1-FFDD-BA48-BF9D-F3C8FF892503}" srcOrd="5" destOrd="0" presId="urn:microsoft.com/office/officeart/2009/3/layout/HorizontalOrganizationChart"/>
    <dgm:cxn modelId="{83F53017-BDE7-9141-A365-201B57B07689}" type="presParOf" srcId="{31E814C1-FFDD-BA48-BF9D-F3C8FF892503}" destId="{1780440E-D92A-B040-A710-F8D875101E05}" srcOrd="0" destOrd="0" presId="urn:microsoft.com/office/officeart/2009/3/layout/HorizontalOrganizationChart"/>
    <dgm:cxn modelId="{5836DE05-0A72-E648-920B-13FA04316A05}" type="presParOf" srcId="{1780440E-D92A-B040-A710-F8D875101E05}" destId="{A73C4A40-2D47-BF42-9EF8-B3BEE9451F45}" srcOrd="0" destOrd="0" presId="urn:microsoft.com/office/officeart/2009/3/layout/HorizontalOrganizationChart"/>
    <dgm:cxn modelId="{21D1D19E-04C5-CD47-89C8-90899F216027}" type="presParOf" srcId="{1780440E-D92A-B040-A710-F8D875101E05}" destId="{BCDD8BD9-F9D2-4C44-AB56-5005F5FB7B08}" srcOrd="1" destOrd="0" presId="urn:microsoft.com/office/officeart/2009/3/layout/HorizontalOrganizationChart"/>
    <dgm:cxn modelId="{A2848A98-BCD1-4B42-BED0-9D10B150AD9A}" type="presParOf" srcId="{31E814C1-FFDD-BA48-BF9D-F3C8FF892503}" destId="{B22D4294-1D49-E046-9CF9-7B480D0762E6}" srcOrd="1" destOrd="0" presId="urn:microsoft.com/office/officeart/2009/3/layout/HorizontalOrganizationChart"/>
    <dgm:cxn modelId="{F0F64124-A7E5-A143-90A0-FD6C2F0FE122}" type="presParOf" srcId="{31E814C1-FFDD-BA48-BF9D-F3C8FF892503}" destId="{E1D0C206-488D-6348-BEA7-1FE8B1679EF7}" srcOrd="2" destOrd="0" presId="urn:microsoft.com/office/officeart/2009/3/layout/HorizontalOrganizationChart"/>
    <dgm:cxn modelId="{49400998-A633-F243-9029-35EBC31E135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05E980B5-02A4-AB47-B788-EC03012612A3}" type="presOf" srcId="{9AC2E227-803C-4016-BF2C-9291B6CAA290}" destId="{2A2AFDF2-2568-44F8-842C-3BFD70D9F2B1}" srcOrd="0" destOrd="0" presId="urn:microsoft.com/office/officeart/2009/3/layout/HorizontalOrganizationChart"/>
    <dgm:cxn modelId="{B032B94C-CFCC-FE4A-B0A6-02866FACFD2E}"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424F829-94B0-9D4A-B576-5A9DC721A5AF}" type="presOf" srcId="{3FA44A42-E0AE-412C-8071-9A37D30DD567}" destId="{CBD704CC-8D6F-4C39-AFA6-3825EE74A965}" srcOrd="1" destOrd="0" presId="urn:microsoft.com/office/officeart/2009/3/layout/HorizontalOrganizationChart"/>
    <dgm:cxn modelId="{9C69C9DB-0BF7-DA47-9F35-80B1F520427C}"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CF3284D-40B3-6A4E-ACE6-7FD4D85EA74B}" type="presOf" srcId="{87585F0D-6A81-F747-99EB-D14B33EBB618}" destId="{BCDD8BD9-F9D2-4C44-AB56-5005F5FB7B08}" srcOrd="1" destOrd="0" presId="urn:microsoft.com/office/officeart/2009/3/layout/HorizontalOrganizationChart"/>
    <dgm:cxn modelId="{A61B9FEA-90E8-D94D-92EE-4111B7C50BFC}" type="presOf" srcId="{57E64457-75B6-40DF-86BF-80888D7FBBC5}" destId="{72A5A8A1-C34D-4CC9-B014-4EDC4C60B5CB}" srcOrd="0" destOrd="0" presId="urn:microsoft.com/office/officeart/2009/3/layout/HorizontalOrganizationChart"/>
    <dgm:cxn modelId="{80564A2A-3B81-C647-8D63-F039E4F955C5}"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631B717-CCCF-234F-AD45-10CD327C95F9}" type="presOf" srcId="{3FA44A42-E0AE-412C-8071-9A37D30DD567}" destId="{22C8BBC7-02FA-4EF0-899A-834C1FEE39E3}" srcOrd="0" destOrd="0" presId="urn:microsoft.com/office/officeart/2009/3/layout/HorizontalOrganizationChart"/>
    <dgm:cxn modelId="{94582B30-E1A1-BB42-A0DC-01A006DDFBBC}" type="presOf" srcId="{7638F483-EC40-4669-A117-0C6040B4A66B}" destId="{A4529214-DB2D-4B21-8831-F60F2A376559}" srcOrd="1" destOrd="0" presId="urn:microsoft.com/office/officeart/2009/3/layout/HorizontalOrganizationChart"/>
    <dgm:cxn modelId="{73675DFF-A90C-EC43-B99E-48DFF61E574C}" type="presOf" srcId="{18A5DCF8-381A-9740-A1DC-D1A5033A3647}" destId="{B94BF64B-9716-424E-A851-42E8E7B2B9A7}" srcOrd="0" destOrd="0" presId="urn:microsoft.com/office/officeart/2009/3/layout/HorizontalOrganizationChart"/>
    <dgm:cxn modelId="{656AFC41-62EE-2540-B17F-BAB627B25C97}" type="presOf" srcId="{7638F483-EC40-4669-A117-0C6040B4A66B}" destId="{86A07B8D-FF15-4EFF-8681-05A46BF1E797}" srcOrd="0" destOrd="0" presId="urn:microsoft.com/office/officeart/2009/3/layout/HorizontalOrganizationChart"/>
    <dgm:cxn modelId="{687892FC-335E-D542-88A8-F441700DD807}"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CED9D70-E68E-8849-8430-D10DB0D08084}" type="presParOf" srcId="{18DB143D-9E27-4E02-AFA5-F665953CBC10}" destId="{07E01157-B979-4F6B-B892-75DB2A2B8B0F}" srcOrd="0" destOrd="0" presId="urn:microsoft.com/office/officeart/2009/3/layout/HorizontalOrganizationChart"/>
    <dgm:cxn modelId="{F360C5D7-86D3-1F43-8592-6DEFE07C1C0D}" type="presParOf" srcId="{07E01157-B979-4F6B-B892-75DB2A2B8B0F}" destId="{F686C23F-604E-4653-B2CB-27DBB6BED631}" srcOrd="0" destOrd="0" presId="urn:microsoft.com/office/officeart/2009/3/layout/HorizontalOrganizationChart"/>
    <dgm:cxn modelId="{874D3A62-753C-0E40-BEB7-183EB1701DA2}" type="presParOf" srcId="{F686C23F-604E-4653-B2CB-27DBB6BED631}" destId="{2A2AFDF2-2568-44F8-842C-3BFD70D9F2B1}" srcOrd="0" destOrd="0" presId="urn:microsoft.com/office/officeart/2009/3/layout/HorizontalOrganizationChart"/>
    <dgm:cxn modelId="{985FB654-10FB-324D-A312-DB008439D91E}" type="presParOf" srcId="{F686C23F-604E-4653-B2CB-27DBB6BED631}" destId="{9CD41DA5-A8A9-4189-B933-DCF665F7DF2D}" srcOrd="1" destOrd="0" presId="urn:microsoft.com/office/officeart/2009/3/layout/HorizontalOrganizationChart"/>
    <dgm:cxn modelId="{25DDDE67-0E1B-6242-AD7C-14EDC1FB4722}" type="presParOf" srcId="{07E01157-B979-4F6B-B892-75DB2A2B8B0F}" destId="{96876921-77F4-4E08-9148-E99125692808}" srcOrd="1" destOrd="0" presId="urn:microsoft.com/office/officeart/2009/3/layout/HorizontalOrganizationChart"/>
    <dgm:cxn modelId="{1D6F4782-444D-2342-904A-506EC6359D17}" type="presParOf" srcId="{96876921-77F4-4E08-9148-E99125692808}" destId="{CD82D2C2-9EF5-4CA0-9CEE-9265A38A1F4A}" srcOrd="0" destOrd="0" presId="urn:microsoft.com/office/officeart/2009/3/layout/HorizontalOrganizationChart"/>
    <dgm:cxn modelId="{3B259142-FE06-A244-9A7E-115D734AD1E0}" type="presParOf" srcId="{96876921-77F4-4E08-9148-E99125692808}" destId="{9441C830-A66B-4AFB-9252-8069549D4F0A}" srcOrd="1" destOrd="0" presId="urn:microsoft.com/office/officeart/2009/3/layout/HorizontalOrganizationChart"/>
    <dgm:cxn modelId="{E534B853-1CEC-344C-AE07-2F680A396E37}" type="presParOf" srcId="{9441C830-A66B-4AFB-9252-8069549D4F0A}" destId="{FEAC7974-4462-4948-9F19-4D53C38CC88A}" srcOrd="0" destOrd="0" presId="urn:microsoft.com/office/officeart/2009/3/layout/HorizontalOrganizationChart"/>
    <dgm:cxn modelId="{F4D29993-8A7B-2E45-AB90-3785ED2FD9F4}" type="presParOf" srcId="{FEAC7974-4462-4948-9F19-4D53C38CC88A}" destId="{22C8BBC7-02FA-4EF0-899A-834C1FEE39E3}" srcOrd="0" destOrd="0" presId="urn:microsoft.com/office/officeart/2009/3/layout/HorizontalOrganizationChart"/>
    <dgm:cxn modelId="{514F3F17-45B4-F64F-9A6C-2838BDFE293F}" type="presParOf" srcId="{FEAC7974-4462-4948-9F19-4D53C38CC88A}" destId="{CBD704CC-8D6F-4C39-AFA6-3825EE74A965}" srcOrd="1" destOrd="0" presId="urn:microsoft.com/office/officeart/2009/3/layout/HorizontalOrganizationChart"/>
    <dgm:cxn modelId="{0506B46E-1B08-A745-9900-310AFCF84D87}" type="presParOf" srcId="{9441C830-A66B-4AFB-9252-8069549D4F0A}" destId="{C4FE27A9-6818-468D-8F72-5DEAE64958BC}" srcOrd="1" destOrd="0" presId="urn:microsoft.com/office/officeart/2009/3/layout/HorizontalOrganizationChart"/>
    <dgm:cxn modelId="{40673218-064F-3841-B9CD-3B7AB42520EC}" type="presParOf" srcId="{9441C830-A66B-4AFB-9252-8069549D4F0A}" destId="{B9E24DCA-DEF6-41DD-8228-40542DF88903}" srcOrd="2" destOrd="0" presId="urn:microsoft.com/office/officeart/2009/3/layout/HorizontalOrganizationChart"/>
    <dgm:cxn modelId="{766758D8-D862-8244-AB84-EBB20119FEF0}" type="presParOf" srcId="{96876921-77F4-4E08-9148-E99125692808}" destId="{72A5A8A1-C34D-4CC9-B014-4EDC4C60B5CB}" srcOrd="2" destOrd="0" presId="urn:microsoft.com/office/officeart/2009/3/layout/HorizontalOrganizationChart"/>
    <dgm:cxn modelId="{0065855B-5A82-0448-9BC0-8E05C2AA347D}" type="presParOf" srcId="{96876921-77F4-4E08-9148-E99125692808}" destId="{99464D45-2B22-432F-8F6C-3394CEC310A7}" srcOrd="3" destOrd="0" presId="urn:microsoft.com/office/officeart/2009/3/layout/HorizontalOrganizationChart"/>
    <dgm:cxn modelId="{0C54D329-0E34-3349-8E7B-5AB32C711BED}" type="presParOf" srcId="{99464D45-2B22-432F-8F6C-3394CEC310A7}" destId="{7EEFA05D-0146-474D-BB41-35A44BBAC0EB}" srcOrd="0" destOrd="0" presId="urn:microsoft.com/office/officeart/2009/3/layout/HorizontalOrganizationChart"/>
    <dgm:cxn modelId="{035937F2-1FC7-9447-AF0E-28A19660F20A}" type="presParOf" srcId="{7EEFA05D-0146-474D-BB41-35A44BBAC0EB}" destId="{86A07B8D-FF15-4EFF-8681-05A46BF1E797}" srcOrd="0" destOrd="0" presId="urn:microsoft.com/office/officeart/2009/3/layout/HorizontalOrganizationChart"/>
    <dgm:cxn modelId="{37AE5D1A-57D2-9A40-B154-D46C8F26E070}" type="presParOf" srcId="{7EEFA05D-0146-474D-BB41-35A44BBAC0EB}" destId="{A4529214-DB2D-4B21-8831-F60F2A376559}" srcOrd="1" destOrd="0" presId="urn:microsoft.com/office/officeart/2009/3/layout/HorizontalOrganizationChart"/>
    <dgm:cxn modelId="{030F80F5-2236-444C-9357-7D9EBCA4DFDC}" type="presParOf" srcId="{99464D45-2B22-432F-8F6C-3394CEC310A7}" destId="{4C9D6515-EA4F-4DBF-A8FE-0711C70136B1}" srcOrd="1" destOrd="0" presId="urn:microsoft.com/office/officeart/2009/3/layout/HorizontalOrganizationChart"/>
    <dgm:cxn modelId="{19803703-B3DB-954B-A37E-1D2D092825B3}" type="presParOf" srcId="{99464D45-2B22-432F-8F6C-3394CEC310A7}" destId="{686779DB-34D3-4F60-84B6-A35826FF3C2A}" srcOrd="2" destOrd="0" presId="urn:microsoft.com/office/officeart/2009/3/layout/HorizontalOrganizationChart"/>
    <dgm:cxn modelId="{8C8B7745-AA3E-5D44-A171-E82A543E2FD2}" type="presParOf" srcId="{96876921-77F4-4E08-9148-E99125692808}" destId="{B94BF64B-9716-424E-A851-42E8E7B2B9A7}" srcOrd="4" destOrd="0" presId="urn:microsoft.com/office/officeart/2009/3/layout/HorizontalOrganizationChart"/>
    <dgm:cxn modelId="{6FB0BF3D-A310-4244-AEA8-F0703C2C7CD5}" type="presParOf" srcId="{96876921-77F4-4E08-9148-E99125692808}" destId="{31E814C1-FFDD-BA48-BF9D-F3C8FF892503}" srcOrd="5" destOrd="0" presId="urn:microsoft.com/office/officeart/2009/3/layout/HorizontalOrganizationChart"/>
    <dgm:cxn modelId="{7BEB7F71-5A36-6F47-96C6-B5EE342FFDF1}" type="presParOf" srcId="{31E814C1-FFDD-BA48-BF9D-F3C8FF892503}" destId="{1780440E-D92A-B040-A710-F8D875101E05}" srcOrd="0" destOrd="0" presId="urn:microsoft.com/office/officeart/2009/3/layout/HorizontalOrganizationChart"/>
    <dgm:cxn modelId="{71C2F140-F6DA-0D40-9884-A5B52667899C}" type="presParOf" srcId="{1780440E-D92A-B040-A710-F8D875101E05}" destId="{A73C4A40-2D47-BF42-9EF8-B3BEE9451F45}" srcOrd="0" destOrd="0" presId="urn:microsoft.com/office/officeart/2009/3/layout/HorizontalOrganizationChart"/>
    <dgm:cxn modelId="{12A827D5-C3D3-F645-8A22-2590F903538D}" type="presParOf" srcId="{1780440E-D92A-B040-A710-F8D875101E05}" destId="{BCDD8BD9-F9D2-4C44-AB56-5005F5FB7B08}" srcOrd="1" destOrd="0" presId="urn:microsoft.com/office/officeart/2009/3/layout/HorizontalOrganizationChart"/>
    <dgm:cxn modelId="{73AAF601-F8A4-2649-83E4-9DD374933C06}" type="presParOf" srcId="{31E814C1-FFDD-BA48-BF9D-F3C8FF892503}" destId="{B22D4294-1D49-E046-9CF9-7B480D0762E6}" srcOrd="1" destOrd="0" presId="urn:microsoft.com/office/officeart/2009/3/layout/HorizontalOrganizationChart"/>
    <dgm:cxn modelId="{3E2DD591-F9A4-D949-846E-5B03A3CE600F}" type="presParOf" srcId="{31E814C1-FFDD-BA48-BF9D-F3C8FF892503}" destId="{E1D0C206-488D-6348-BEA7-1FE8B1679EF7}" srcOrd="2" destOrd="0" presId="urn:microsoft.com/office/officeart/2009/3/layout/HorizontalOrganizationChart"/>
    <dgm:cxn modelId="{BE3D875D-ED94-284D-8A59-313AEF19F73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网络时代财务管理的变革</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黑体" panose="02010609060101010101" pitchFamily="49" charset="-122"/>
              <a:ea typeface="黑体" panose="02010609060101010101" pitchFamily="49" charset="-122"/>
              <a:sym typeface="+mn-ea"/>
            </a:rPr>
            <a:t>网络时代财务管理内容的变革</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45A49384-5DB7-3543-A4E1-6B025CE3B865}"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94F7072-1F76-8743-A422-D308C03D22F2}" type="presOf" srcId="{57E64457-75B6-40DF-86BF-80888D7FBBC5}" destId="{72A5A8A1-C34D-4CC9-B014-4EDC4C60B5CB}" srcOrd="0" destOrd="0" presId="urn:microsoft.com/office/officeart/2009/3/layout/HorizontalOrganizationChart"/>
    <dgm:cxn modelId="{1B2BFB5D-375E-A840-BA04-6BFEA58EDFFA}"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FBEB0E0-0AD2-D04C-874E-D1C94AB14FE0}" type="presOf" srcId="{7638F483-EC40-4669-A117-0C6040B4A66B}" destId="{A4529214-DB2D-4B21-8831-F60F2A376559}" srcOrd="1" destOrd="0" presId="urn:microsoft.com/office/officeart/2009/3/layout/HorizontalOrganizationChart"/>
    <dgm:cxn modelId="{BDCF4F0E-D3CA-9343-ADA6-86643916E5FC}" type="presOf" srcId="{18A5DCF8-381A-9740-A1DC-D1A5033A3647}" destId="{B94BF64B-9716-424E-A851-42E8E7B2B9A7}" srcOrd="0" destOrd="0" presId="urn:microsoft.com/office/officeart/2009/3/layout/HorizontalOrganizationChart"/>
    <dgm:cxn modelId="{8127C633-1295-AE4F-889B-1E035D3AA62F}" type="presOf" srcId="{3FA44A42-E0AE-412C-8071-9A37D30DD567}" destId="{CBD704CC-8D6F-4C39-AFA6-3825EE74A965}" srcOrd="1" destOrd="0" presId="urn:microsoft.com/office/officeart/2009/3/layout/HorizontalOrganizationChart"/>
    <dgm:cxn modelId="{0D09B93E-346E-D340-99C4-483E9964D25B}"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086B22C-AC75-5448-9349-35906334B46B}" type="presOf" srcId="{9AC2E227-803C-4016-BF2C-9291B6CAA290}" destId="{2A2AFDF2-2568-44F8-842C-3BFD70D9F2B1}" srcOrd="0" destOrd="0" presId="urn:microsoft.com/office/officeart/2009/3/layout/HorizontalOrganizationChart"/>
    <dgm:cxn modelId="{6DACE994-0F9F-D641-ADFF-7FA49C5F8576}" type="presOf" srcId="{3FA44A42-E0AE-412C-8071-9A37D30DD567}" destId="{22C8BBC7-02FA-4EF0-899A-834C1FEE39E3}" srcOrd="0" destOrd="0" presId="urn:microsoft.com/office/officeart/2009/3/layout/HorizontalOrganizationChart"/>
    <dgm:cxn modelId="{D76D2319-51F4-7F41-889C-055730FC7589}"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E6CD810-48D0-2B4F-A64E-5A0839DA48C7}" type="presOf" srcId="{9AC2E227-803C-4016-BF2C-9291B6CAA290}" destId="{9CD41DA5-A8A9-4189-B933-DCF665F7DF2D}" srcOrd="1" destOrd="0" presId="urn:microsoft.com/office/officeart/2009/3/layout/HorizontalOrganizationChart"/>
    <dgm:cxn modelId="{751F967D-BD15-CE4B-803C-9591B135A603}" type="presOf" srcId="{7638F483-EC40-4669-A117-0C6040B4A66B}" destId="{86A07B8D-FF15-4EFF-8681-05A46BF1E797}" srcOrd="0" destOrd="0" presId="urn:microsoft.com/office/officeart/2009/3/layout/HorizontalOrganizationChart"/>
    <dgm:cxn modelId="{822257C9-AF6B-104B-8CF3-024F93555A4B}" type="presParOf" srcId="{18DB143D-9E27-4E02-AFA5-F665953CBC10}" destId="{07E01157-B979-4F6B-B892-75DB2A2B8B0F}" srcOrd="0" destOrd="0" presId="urn:microsoft.com/office/officeart/2009/3/layout/HorizontalOrganizationChart"/>
    <dgm:cxn modelId="{70F2BCE3-C708-324A-8509-7894E85C7B04}" type="presParOf" srcId="{07E01157-B979-4F6B-B892-75DB2A2B8B0F}" destId="{F686C23F-604E-4653-B2CB-27DBB6BED631}" srcOrd="0" destOrd="0" presId="urn:microsoft.com/office/officeart/2009/3/layout/HorizontalOrganizationChart"/>
    <dgm:cxn modelId="{351AB302-5607-AD40-AD25-998F359995DB}" type="presParOf" srcId="{F686C23F-604E-4653-B2CB-27DBB6BED631}" destId="{2A2AFDF2-2568-44F8-842C-3BFD70D9F2B1}" srcOrd="0" destOrd="0" presId="urn:microsoft.com/office/officeart/2009/3/layout/HorizontalOrganizationChart"/>
    <dgm:cxn modelId="{77702F94-4BDB-7B45-B25B-00258E1454A1}" type="presParOf" srcId="{F686C23F-604E-4653-B2CB-27DBB6BED631}" destId="{9CD41DA5-A8A9-4189-B933-DCF665F7DF2D}" srcOrd="1" destOrd="0" presId="urn:microsoft.com/office/officeart/2009/3/layout/HorizontalOrganizationChart"/>
    <dgm:cxn modelId="{96BE3AA6-6E9B-4744-9A0D-7977F335ED3D}" type="presParOf" srcId="{07E01157-B979-4F6B-B892-75DB2A2B8B0F}" destId="{96876921-77F4-4E08-9148-E99125692808}" srcOrd="1" destOrd="0" presId="urn:microsoft.com/office/officeart/2009/3/layout/HorizontalOrganizationChart"/>
    <dgm:cxn modelId="{5ABCB36C-B42B-E246-B965-A934E6A49A9D}" type="presParOf" srcId="{96876921-77F4-4E08-9148-E99125692808}" destId="{CD82D2C2-9EF5-4CA0-9CEE-9265A38A1F4A}" srcOrd="0" destOrd="0" presId="urn:microsoft.com/office/officeart/2009/3/layout/HorizontalOrganizationChart"/>
    <dgm:cxn modelId="{DF216EE7-0441-FC43-AEC3-268440EE2E92}" type="presParOf" srcId="{96876921-77F4-4E08-9148-E99125692808}" destId="{9441C830-A66B-4AFB-9252-8069549D4F0A}" srcOrd="1" destOrd="0" presId="urn:microsoft.com/office/officeart/2009/3/layout/HorizontalOrganizationChart"/>
    <dgm:cxn modelId="{E8BE7AD9-E162-064D-B8CC-FB6605F3D4CC}" type="presParOf" srcId="{9441C830-A66B-4AFB-9252-8069549D4F0A}" destId="{FEAC7974-4462-4948-9F19-4D53C38CC88A}" srcOrd="0" destOrd="0" presId="urn:microsoft.com/office/officeart/2009/3/layout/HorizontalOrganizationChart"/>
    <dgm:cxn modelId="{EA82AB5C-3E80-CD48-BA10-18D743791FE1}" type="presParOf" srcId="{FEAC7974-4462-4948-9F19-4D53C38CC88A}" destId="{22C8BBC7-02FA-4EF0-899A-834C1FEE39E3}" srcOrd="0" destOrd="0" presId="urn:microsoft.com/office/officeart/2009/3/layout/HorizontalOrganizationChart"/>
    <dgm:cxn modelId="{471249C7-57BD-B144-BE33-61C8C3BEB92F}" type="presParOf" srcId="{FEAC7974-4462-4948-9F19-4D53C38CC88A}" destId="{CBD704CC-8D6F-4C39-AFA6-3825EE74A965}" srcOrd="1" destOrd="0" presId="urn:microsoft.com/office/officeart/2009/3/layout/HorizontalOrganizationChart"/>
    <dgm:cxn modelId="{9BAA913C-4473-B24E-AC34-8882516BAFB5}" type="presParOf" srcId="{9441C830-A66B-4AFB-9252-8069549D4F0A}" destId="{C4FE27A9-6818-468D-8F72-5DEAE64958BC}" srcOrd="1" destOrd="0" presId="urn:microsoft.com/office/officeart/2009/3/layout/HorizontalOrganizationChart"/>
    <dgm:cxn modelId="{7360B15E-7410-D643-89F1-29007F937A50}" type="presParOf" srcId="{9441C830-A66B-4AFB-9252-8069549D4F0A}" destId="{B9E24DCA-DEF6-41DD-8228-40542DF88903}" srcOrd="2" destOrd="0" presId="urn:microsoft.com/office/officeart/2009/3/layout/HorizontalOrganizationChart"/>
    <dgm:cxn modelId="{E150B61F-7D37-5149-AA14-191DB8509E52}" type="presParOf" srcId="{96876921-77F4-4E08-9148-E99125692808}" destId="{72A5A8A1-C34D-4CC9-B014-4EDC4C60B5CB}" srcOrd="2" destOrd="0" presId="urn:microsoft.com/office/officeart/2009/3/layout/HorizontalOrganizationChart"/>
    <dgm:cxn modelId="{1211048C-EF1D-BE49-8096-BF173270AA13}" type="presParOf" srcId="{96876921-77F4-4E08-9148-E99125692808}" destId="{99464D45-2B22-432F-8F6C-3394CEC310A7}" srcOrd="3" destOrd="0" presId="urn:microsoft.com/office/officeart/2009/3/layout/HorizontalOrganizationChart"/>
    <dgm:cxn modelId="{3404D5BB-6E2F-3243-A407-C7CBB0A7C696}" type="presParOf" srcId="{99464D45-2B22-432F-8F6C-3394CEC310A7}" destId="{7EEFA05D-0146-474D-BB41-35A44BBAC0EB}" srcOrd="0" destOrd="0" presId="urn:microsoft.com/office/officeart/2009/3/layout/HorizontalOrganizationChart"/>
    <dgm:cxn modelId="{B0C40D0C-568D-FE4C-ABC8-BF89BD552948}" type="presParOf" srcId="{7EEFA05D-0146-474D-BB41-35A44BBAC0EB}" destId="{86A07B8D-FF15-4EFF-8681-05A46BF1E797}" srcOrd="0" destOrd="0" presId="urn:microsoft.com/office/officeart/2009/3/layout/HorizontalOrganizationChart"/>
    <dgm:cxn modelId="{EF708C60-311F-FD4B-A780-634B04CABA6C}" type="presParOf" srcId="{7EEFA05D-0146-474D-BB41-35A44BBAC0EB}" destId="{A4529214-DB2D-4B21-8831-F60F2A376559}" srcOrd="1" destOrd="0" presId="urn:microsoft.com/office/officeart/2009/3/layout/HorizontalOrganizationChart"/>
    <dgm:cxn modelId="{51CBB07A-969C-5045-B677-8AA40D0A40D0}" type="presParOf" srcId="{99464D45-2B22-432F-8F6C-3394CEC310A7}" destId="{4C9D6515-EA4F-4DBF-A8FE-0711C70136B1}" srcOrd="1" destOrd="0" presId="urn:microsoft.com/office/officeart/2009/3/layout/HorizontalOrganizationChart"/>
    <dgm:cxn modelId="{026615DF-618B-B348-BC8E-3D56C3631355}" type="presParOf" srcId="{99464D45-2B22-432F-8F6C-3394CEC310A7}" destId="{686779DB-34D3-4F60-84B6-A35826FF3C2A}" srcOrd="2" destOrd="0" presId="urn:microsoft.com/office/officeart/2009/3/layout/HorizontalOrganizationChart"/>
    <dgm:cxn modelId="{70CF8E78-3050-0A4E-9F9E-8695CDCD4B94}" type="presParOf" srcId="{96876921-77F4-4E08-9148-E99125692808}" destId="{B94BF64B-9716-424E-A851-42E8E7B2B9A7}" srcOrd="4" destOrd="0" presId="urn:microsoft.com/office/officeart/2009/3/layout/HorizontalOrganizationChart"/>
    <dgm:cxn modelId="{E31283D7-7575-A941-86A9-B81F14D149B3}" type="presParOf" srcId="{96876921-77F4-4E08-9148-E99125692808}" destId="{31E814C1-FFDD-BA48-BF9D-F3C8FF892503}" srcOrd="5" destOrd="0" presId="urn:microsoft.com/office/officeart/2009/3/layout/HorizontalOrganizationChart"/>
    <dgm:cxn modelId="{0888032C-81B8-D14F-95B7-DCF9E970DE88}" type="presParOf" srcId="{31E814C1-FFDD-BA48-BF9D-F3C8FF892503}" destId="{1780440E-D92A-B040-A710-F8D875101E05}" srcOrd="0" destOrd="0" presId="urn:microsoft.com/office/officeart/2009/3/layout/HorizontalOrganizationChart"/>
    <dgm:cxn modelId="{206AA38F-5442-A948-A4CC-8FDC3BE3E5E2}" type="presParOf" srcId="{1780440E-D92A-B040-A710-F8D875101E05}" destId="{A73C4A40-2D47-BF42-9EF8-B3BEE9451F45}" srcOrd="0" destOrd="0" presId="urn:microsoft.com/office/officeart/2009/3/layout/HorizontalOrganizationChart"/>
    <dgm:cxn modelId="{A3072470-40AD-8948-8B11-BAFBD6942A52}" type="presParOf" srcId="{1780440E-D92A-B040-A710-F8D875101E05}" destId="{BCDD8BD9-F9D2-4C44-AB56-5005F5FB7B08}" srcOrd="1" destOrd="0" presId="urn:microsoft.com/office/officeart/2009/3/layout/HorizontalOrganizationChart"/>
    <dgm:cxn modelId="{5104C678-4933-2D44-9E17-B9F533AD82F2}" type="presParOf" srcId="{31E814C1-FFDD-BA48-BF9D-F3C8FF892503}" destId="{B22D4294-1D49-E046-9CF9-7B480D0762E6}" srcOrd="1" destOrd="0" presId="urn:microsoft.com/office/officeart/2009/3/layout/HorizontalOrganizationChart"/>
    <dgm:cxn modelId="{74E1AD87-D1AE-3543-BAAC-85E3712F8977}" type="presParOf" srcId="{31E814C1-FFDD-BA48-BF9D-F3C8FF892503}" destId="{E1D0C206-488D-6348-BEA7-1FE8B1679EF7}" srcOrd="2" destOrd="0" presId="urn:microsoft.com/office/officeart/2009/3/layout/HorizontalOrganizationChart"/>
    <dgm:cxn modelId="{5E6AF7BC-E2B5-7147-92BD-F697C6A41E1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网络时代财务管理的变革</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网络时代财务管理的观念</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网络时代财务管理的目标</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网络时代财务管理的变革</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网络时代财务管理的观念</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网络时代财务管理的目标</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05588"/>
          <a:ext cx="790616" cy="849912"/>
        </a:xfrm>
        <a:custGeom>
          <a:avLst/>
          <a:gdLst/>
          <a:ahLst/>
          <a:cxnLst/>
          <a:rect l="0" t="0" r="0" b="0"/>
          <a:pathLst>
            <a:path>
              <a:moveTo>
                <a:pt x="0" y="849912"/>
              </a:moveTo>
              <a:lnTo>
                <a:pt x="395308" y="849912"/>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全面解决方案：网络财务</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网络财务的概念</a:t>
          </a:r>
          <a:endParaRPr lang="zh-CN" altLang="en-US" sz="2000" b="1"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626914" y="1702743"/>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网络财务的特点</a:t>
          </a:r>
          <a:endParaRPr lang="zh-CN" altLang="en-US" sz="2000" b="1" kern="1200" dirty="0">
            <a:latin typeface="SimHei" charset="-122"/>
            <a:ea typeface="SimHei" charset="-122"/>
            <a:cs typeface="SimHei" charset="-122"/>
          </a:endParaRPr>
        </a:p>
      </dsp:txBody>
      <dsp:txXfrm>
        <a:off x="5626914" y="1702743"/>
        <a:ext cx="3953081" cy="1205689"/>
      </dsp:txXfrm>
    </dsp:sp>
    <dsp:sp modelId="{CC6E8072-697A-2940-B5D9-D92F590B4DDC}">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实施网络财务的重要意义</a:t>
          </a:r>
          <a:endParaRPr lang="zh-CN" altLang="en-US" sz="2000" b="1" kern="1200" dirty="0">
            <a:latin typeface="SimHei" charset="-122"/>
            <a:ea typeface="SimHei" charset="-122"/>
            <a:cs typeface="SimHei" charset="-122"/>
          </a:endParaRPr>
        </a:p>
      </dsp:txBody>
      <dsp:txXfrm>
        <a:off x="5626914" y="3402568"/>
        <a:ext cx="3953081" cy="1205689"/>
      </dsp:txXfrm>
    </dsp:sp>
    <dsp:sp modelId="{09A7EA09-2411-B546-BB06-90934CA8B042}">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latin typeface="SimHei" charset="-122"/>
              <a:ea typeface="SimHei" charset="-122"/>
              <a:cs typeface="SimHei" charset="-122"/>
            </a:rPr>
            <a:t>实施</a:t>
          </a:r>
          <a:r>
            <a:rPr lang="zh-CN" altLang="en-US" sz="2000" b="1" kern="1200" dirty="0" smtClean="0">
              <a:latin typeface="SimHei" charset="-122"/>
              <a:ea typeface="SimHei" charset="-122"/>
              <a:cs typeface="SimHei" charset="-122"/>
            </a:rPr>
            <a:t>网络</a:t>
          </a:r>
          <a:r>
            <a:rPr lang="zh-CN" altLang="en-US" sz="2000" b="1" kern="1200" smtClean="0">
              <a:latin typeface="SimHei" charset="-122"/>
              <a:ea typeface="SimHei" charset="-122"/>
              <a:cs typeface="SimHei" charset="-122"/>
            </a:rPr>
            <a:t>财务要解决的问题</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9284E-2634-4A44-AA96-3974DA74DE08}">
      <dsp:nvSpPr>
        <dsp:cNvPr id="0" name=""/>
        <dsp:cNvSpPr/>
      </dsp:nvSpPr>
      <dsp:spPr>
        <a:xfrm>
          <a:off x="0" y="278430"/>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0346DE-BF8E-4C80-9131-07BA5C69B9F6}">
      <dsp:nvSpPr>
        <dsp:cNvPr id="0" name=""/>
        <dsp:cNvSpPr/>
      </dsp:nvSpPr>
      <dsp:spPr>
        <a:xfrm>
          <a:off x="502920" y="12750"/>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实现企业财务与业务的协同</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38689"/>
        <a:ext cx="6989002" cy="479482"/>
      </dsp:txXfrm>
    </dsp:sp>
    <dsp:sp modelId="{4F059802-BF19-42FA-A986-35A27A2196B0}">
      <dsp:nvSpPr>
        <dsp:cNvPr id="0" name=""/>
        <dsp:cNvSpPr/>
      </dsp:nvSpPr>
      <dsp:spPr>
        <a:xfrm>
          <a:off x="0" y="1094910"/>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BD9662-74F6-4363-9461-DAEEF35CBADC}">
      <dsp:nvSpPr>
        <dsp:cNvPr id="0" name=""/>
        <dsp:cNvSpPr/>
      </dsp:nvSpPr>
      <dsp:spPr>
        <a:xfrm>
          <a:off x="502920" y="829230"/>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实现在线管理</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855169"/>
        <a:ext cx="6989002" cy="479482"/>
      </dsp:txXfrm>
    </dsp:sp>
    <dsp:sp modelId="{579494E2-BB26-45CA-AB91-CBD422054F56}">
      <dsp:nvSpPr>
        <dsp:cNvPr id="0" name=""/>
        <dsp:cNvSpPr/>
      </dsp:nvSpPr>
      <dsp:spPr>
        <a:xfrm>
          <a:off x="0" y="1911390"/>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C6B95F-30CD-40B5-A371-25DAD720491F}">
      <dsp:nvSpPr>
        <dsp:cNvPr id="0" name=""/>
        <dsp:cNvSpPr/>
      </dsp:nvSpPr>
      <dsp:spPr>
        <a:xfrm>
          <a:off x="502920" y="1645710"/>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实现会计工具和财务介质电子化</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1671649"/>
        <a:ext cx="6989002" cy="479482"/>
      </dsp:txXfrm>
    </dsp:sp>
    <dsp:sp modelId="{F8907199-FFE9-4C58-B00A-164AFAC97F4E}">
      <dsp:nvSpPr>
        <dsp:cNvPr id="0" name=""/>
        <dsp:cNvSpPr/>
      </dsp:nvSpPr>
      <dsp:spPr>
        <a:xfrm>
          <a:off x="0" y="2727871"/>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F258D3-9934-4659-B3F0-20ECFE30289E}">
      <dsp:nvSpPr>
        <dsp:cNvPr id="0" name=""/>
        <dsp:cNvSpPr/>
      </dsp:nvSpPr>
      <dsp:spPr>
        <a:xfrm>
          <a:off x="502920" y="2462190"/>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提供“个性化”财务信息</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2488129"/>
        <a:ext cx="6989002" cy="479482"/>
      </dsp:txXfrm>
    </dsp:sp>
    <dsp:sp modelId="{BFAC5958-CF11-4B09-B315-5D237D470D48}">
      <dsp:nvSpPr>
        <dsp:cNvPr id="0" name=""/>
        <dsp:cNvSpPr/>
      </dsp:nvSpPr>
      <dsp:spPr>
        <a:xfrm>
          <a:off x="0" y="3544351"/>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0E026-C8A6-4367-9F40-755945CFF932}">
      <dsp:nvSpPr>
        <dsp:cNvPr id="0" name=""/>
        <dsp:cNvSpPr/>
      </dsp:nvSpPr>
      <dsp:spPr>
        <a:xfrm>
          <a:off x="502920" y="3278671"/>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实现远程处理、集中监控、动态管理</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3304610"/>
        <a:ext cx="6989002" cy="479482"/>
      </dsp:txXfrm>
    </dsp:sp>
    <dsp:sp modelId="{C0DF172E-B601-4484-9B16-4B3C3FEEB896}">
      <dsp:nvSpPr>
        <dsp:cNvPr id="0" name=""/>
        <dsp:cNvSpPr/>
      </dsp:nvSpPr>
      <dsp:spPr>
        <a:xfrm>
          <a:off x="0" y="4360831"/>
          <a:ext cx="10058399"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96840-5486-4153-91C2-898DE563C339}">
      <dsp:nvSpPr>
        <dsp:cNvPr id="0" name=""/>
        <dsp:cNvSpPr/>
      </dsp:nvSpPr>
      <dsp:spPr>
        <a:xfrm>
          <a:off x="502920" y="4095151"/>
          <a:ext cx="704088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提供网上理财功能</a:t>
          </a:r>
          <a:endParaRPr lang="zh-CN" altLang="en-US" sz="1800" kern="1200" dirty="0">
            <a:latin typeface="手札体-简粗体" panose="03000700000000000000" pitchFamily="66" charset="-122"/>
            <a:ea typeface="手札体-简粗体" panose="03000700000000000000" pitchFamily="66" charset="-122"/>
          </a:endParaRPr>
        </a:p>
      </dsp:txBody>
      <dsp:txXfrm>
        <a:off x="528859" y="4121090"/>
        <a:ext cx="6989002" cy="4794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87DF8-FBEB-4BCF-A774-A1A3DE5A72B3}">
      <dsp:nvSpPr>
        <dsp:cNvPr id="0" name=""/>
        <dsp:cNvSpPr/>
      </dsp:nvSpPr>
      <dsp:spPr>
        <a:xfrm>
          <a:off x="1184473" y="62"/>
          <a:ext cx="2742406" cy="16454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泛财务资源观念</a:t>
          </a:r>
          <a:endParaRPr lang="zh-CN" altLang="en-US" sz="2400" kern="1200" dirty="0">
            <a:latin typeface="手札体-简粗体" panose="03000700000000000000" pitchFamily="66" charset="-122"/>
            <a:ea typeface="手札体-简粗体" panose="03000700000000000000" pitchFamily="66" charset="-122"/>
          </a:endParaRPr>
        </a:p>
      </dsp:txBody>
      <dsp:txXfrm>
        <a:off x="1264797" y="80386"/>
        <a:ext cx="2581758" cy="1484795"/>
      </dsp:txXfrm>
    </dsp:sp>
    <dsp:sp modelId="{9811138D-039C-4BFF-A402-E2B1B2CBA072}">
      <dsp:nvSpPr>
        <dsp:cNvPr id="0" name=""/>
        <dsp:cNvSpPr/>
      </dsp:nvSpPr>
      <dsp:spPr>
        <a:xfrm>
          <a:off x="4201120" y="62"/>
          <a:ext cx="2742406" cy="16454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人本化理财观念</a:t>
          </a:r>
          <a:endParaRPr lang="zh-CN" altLang="en-US" sz="2400" kern="1200" dirty="0">
            <a:latin typeface="手札体-简粗体" panose="03000700000000000000" pitchFamily="66" charset="-122"/>
            <a:ea typeface="手札体-简粗体" panose="03000700000000000000" pitchFamily="66" charset="-122"/>
          </a:endParaRPr>
        </a:p>
      </dsp:txBody>
      <dsp:txXfrm>
        <a:off x="4281444" y="80386"/>
        <a:ext cx="2581758" cy="1484795"/>
      </dsp:txXfrm>
    </dsp:sp>
    <dsp:sp modelId="{A45509FC-B190-4E95-97E7-AC7B0B4E2170}">
      <dsp:nvSpPr>
        <dsp:cNvPr id="0" name=""/>
        <dsp:cNvSpPr/>
      </dsp:nvSpPr>
      <dsp:spPr>
        <a:xfrm>
          <a:off x="1184473" y="1919747"/>
          <a:ext cx="2742406" cy="16454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风险理财观念</a:t>
          </a:r>
          <a:endParaRPr lang="zh-CN" altLang="en-US" sz="2400" kern="1200" dirty="0">
            <a:latin typeface="手札体-简粗体" panose="03000700000000000000" pitchFamily="66" charset="-122"/>
            <a:ea typeface="手札体-简粗体" panose="03000700000000000000" pitchFamily="66" charset="-122"/>
          </a:endParaRPr>
        </a:p>
      </dsp:txBody>
      <dsp:txXfrm>
        <a:off x="1264797" y="2000071"/>
        <a:ext cx="2581758" cy="1484795"/>
      </dsp:txXfrm>
    </dsp:sp>
    <dsp:sp modelId="{B0568A16-F9EE-49E0-B092-26B697939947}">
      <dsp:nvSpPr>
        <dsp:cNvPr id="0" name=""/>
        <dsp:cNvSpPr/>
      </dsp:nvSpPr>
      <dsp:spPr>
        <a:xfrm>
          <a:off x="4201120" y="1919747"/>
          <a:ext cx="2742406" cy="16454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信息理财观念</a:t>
          </a:r>
          <a:endParaRPr lang="zh-CN" altLang="en-US" sz="2400" kern="1200" dirty="0">
            <a:latin typeface="手札体-简粗体" panose="03000700000000000000" pitchFamily="66" charset="-122"/>
            <a:ea typeface="手札体-简粗体" panose="03000700000000000000" pitchFamily="66" charset="-122"/>
          </a:endParaRPr>
        </a:p>
      </dsp:txBody>
      <dsp:txXfrm>
        <a:off x="4281444" y="2000071"/>
        <a:ext cx="2581758" cy="148479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1620940" y="893761"/>
          <a:ext cx="223796" cy="721744"/>
        </a:xfrm>
        <a:custGeom>
          <a:avLst/>
          <a:gdLst/>
          <a:ahLst/>
          <a:cxnLst/>
          <a:rect l="0" t="0" r="0" b="0"/>
          <a:pathLst>
            <a:path>
              <a:moveTo>
                <a:pt x="0" y="0"/>
              </a:moveTo>
              <a:lnTo>
                <a:pt x="111898" y="0"/>
              </a:lnTo>
              <a:lnTo>
                <a:pt x="111898" y="721744"/>
              </a:lnTo>
              <a:lnTo>
                <a:pt x="223796" y="72174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1620940" y="893761"/>
          <a:ext cx="223796" cy="240581"/>
        </a:xfrm>
        <a:custGeom>
          <a:avLst/>
          <a:gdLst/>
          <a:ahLst/>
          <a:cxnLst/>
          <a:rect l="0" t="0" r="0" b="0"/>
          <a:pathLst>
            <a:path>
              <a:moveTo>
                <a:pt x="0" y="0"/>
              </a:moveTo>
              <a:lnTo>
                <a:pt x="111898" y="0"/>
              </a:lnTo>
              <a:lnTo>
                <a:pt x="111898" y="240581"/>
              </a:lnTo>
              <a:lnTo>
                <a:pt x="223796" y="2405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0940" y="653179"/>
          <a:ext cx="223796" cy="240581"/>
        </a:xfrm>
        <a:custGeom>
          <a:avLst/>
          <a:gdLst/>
          <a:ahLst/>
          <a:cxnLst/>
          <a:rect l="0" t="0" r="0" b="0"/>
          <a:pathLst>
            <a:path>
              <a:moveTo>
                <a:pt x="0" y="240581"/>
              </a:moveTo>
              <a:lnTo>
                <a:pt x="111898" y="240581"/>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0940" y="172016"/>
          <a:ext cx="223796" cy="721744"/>
        </a:xfrm>
        <a:custGeom>
          <a:avLst/>
          <a:gdLst/>
          <a:ahLst/>
          <a:cxnLst/>
          <a:rect l="0" t="0" r="0" b="0"/>
          <a:pathLst>
            <a:path>
              <a:moveTo>
                <a:pt x="0" y="721744"/>
              </a:moveTo>
              <a:lnTo>
                <a:pt x="111898" y="721744"/>
              </a:lnTo>
              <a:lnTo>
                <a:pt x="111898" y="0"/>
              </a:lnTo>
              <a:lnTo>
                <a:pt x="2237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01956" y="723115"/>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全面解决方案：网络财务</a:t>
          </a:r>
          <a:endParaRPr lang="zh-CN" altLang="en-US" sz="1100" b="1" kern="1200" dirty="0">
            <a:latin typeface="SimHei" charset="-122"/>
            <a:ea typeface="SimHei" charset="-122"/>
            <a:cs typeface="SimHei" charset="-122"/>
          </a:endParaRPr>
        </a:p>
      </dsp:txBody>
      <dsp:txXfrm>
        <a:off x="501956" y="723115"/>
        <a:ext cx="1118983" cy="341290"/>
      </dsp:txXfrm>
    </dsp:sp>
    <dsp:sp modelId="{22C8BBC7-02FA-4EF0-899A-834C1FEE39E3}">
      <dsp:nvSpPr>
        <dsp:cNvPr id="0" name=""/>
        <dsp:cNvSpPr/>
      </dsp:nvSpPr>
      <dsp:spPr>
        <a:xfrm>
          <a:off x="1844736" y="1371"/>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网络财务的概念</a:t>
          </a:r>
          <a:endParaRPr lang="zh-CN" altLang="en-US" sz="1100" b="1" kern="1200" dirty="0">
            <a:latin typeface="SimHei" charset="-122"/>
            <a:ea typeface="SimHei" charset="-122"/>
            <a:cs typeface="SimHei" charset="-122"/>
          </a:endParaRPr>
        </a:p>
      </dsp:txBody>
      <dsp:txXfrm>
        <a:off x="1844736" y="1371"/>
        <a:ext cx="1118983" cy="341290"/>
      </dsp:txXfrm>
    </dsp:sp>
    <dsp:sp modelId="{86A07B8D-FF15-4EFF-8681-05A46BF1E797}">
      <dsp:nvSpPr>
        <dsp:cNvPr id="0" name=""/>
        <dsp:cNvSpPr/>
      </dsp:nvSpPr>
      <dsp:spPr>
        <a:xfrm>
          <a:off x="1844736" y="482534"/>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网络财务的特点</a:t>
          </a:r>
          <a:endParaRPr lang="zh-CN" altLang="en-US" sz="1100" b="1" kern="1200" dirty="0">
            <a:latin typeface="SimHei" charset="-122"/>
            <a:ea typeface="SimHei" charset="-122"/>
            <a:cs typeface="SimHei" charset="-122"/>
          </a:endParaRPr>
        </a:p>
      </dsp:txBody>
      <dsp:txXfrm>
        <a:off x="1844736" y="482534"/>
        <a:ext cx="1118983" cy="341290"/>
      </dsp:txXfrm>
    </dsp:sp>
    <dsp:sp modelId="{CC6E8072-697A-2940-B5D9-D92F590B4DDC}">
      <dsp:nvSpPr>
        <dsp:cNvPr id="0" name=""/>
        <dsp:cNvSpPr/>
      </dsp:nvSpPr>
      <dsp:spPr>
        <a:xfrm>
          <a:off x="1844736" y="963697"/>
          <a:ext cx="1118983" cy="34129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实施网络财务的重要意义</a:t>
          </a:r>
          <a:endParaRPr lang="zh-CN" altLang="en-US" sz="1100" b="1" kern="1200" dirty="0">
            <a:latin typeface="SimHei" charset="-122"/>
            <a:ea typeface="SimHei" charset="-122"/>
            <a:cs typeface="SimHei" charset="-122"/>
          </a:endParaRPr>
        </a:p>
      </dsp:txBody>
      <dsp:txXfrm>
        <a:off x="1844736" y="963697"/>
        <a:ext cx="1118983" cy="341290"/>
      </dsp:txXfrm>
    </dsp:sp>
    <dsp:sp modelId="{09A7EA09-2411-B546-BB06-90934CA8B042}">
      <dsp:nvSpPr>
        <dsp:cNvPr id="0" name=""/>
        <dsp:cNvSpPr/>
      </dsp:nvSpPr>
      <dsp:spPr>
        <a:xfrm>
          <a:off x="1844736" y="1444860"/>
          <a:ext cx="1118983" cy="34129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实施</a:t>
          </a:r>
          <a:r>
            <a:rPr lang="zh-CN" altLang="en-US" sz="1100" b="1" kern="1200" dirty="0" smtClean="0">
              <a:latin typeface="SimHei" charset="-122"/>
              <a:ea typeface="SimHei" charset="-122"/>
              <a:cs typeface="SimHei" charset="-122"/>
            </a:rPr>
            <a:t>网络</a:t>
          </a:r>
          <a:r>
            <a:rPr lang="zh-CN" altLang="en-US" sz="1100" b="1" kern="1200" smtClean="0">
              <a:latin typeface="SimHei" charset="-122"/>
              <a:ea typeface="SimHei" charset="-122"/>
              <a:cs typeface="SimHei" charset="-122"/>
            </a:rPr>
            <a:t>财务要解决的问题</a:t>
          </a:r>
          <a:endParaRPr lang="zh-CN" altLang="en-US" sz="1100" b="1" kern="1200" dirty="0">
            <a:latin typeface="SimHei" charset="-122"/>
            <a:ea typeface="SimHei" charset="-122"/>
            <a:cs typeface="SimHei" charset="-122"/>
          </a:endParaRPr>
        </a:p>
      </dsp:txBody>
      <dsp:txXfrm>
        <a:off x="1844736" y="1444860"/>
        <a:ext cx="1118983" cy="34129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8C23C-2B47-744F-B1DA-41854D0B7C39}">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821A61-0ABB-1D4D-8DCD-F97FE7D81FC9}">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05588"/>
          <a:ext cx="790616" cy="849912"/>
        </a:xfrm>
        <a:custGeom>
          <a:avLst/>
          <a:gdLst/>
          <a:ahLst/>
          <a:cxnLst/>
          <a:rect l="0" t="0" r="0" b="0"/>
          <a:pathLst>
            <a:path>
              <a:moveTo>
                <a:pt x="0" y="849912"/>
              </a:moveTo>
              <a:lnTo>
                <a:pt x="395308" y="849912"/>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全面解决方案：网络财务</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网络财务的概念</a:t>
          </a:r>
          <a:endParaRPr lang="zh-CN" altLang="en-US" sz="2000" b="1"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626914" y="1702743"/>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网络财务的特点</a:t>
          </a:r>
          <a:endParaRPr lang="zh-CN" altLang="en-US" sz="2000" b="1" kern="1200" dirty="0">
            <a:latin typeface="SimHei" charset="-122"/>
            <a:ea typeface="SimHei" charset="-122"/>
            <a:cs typeface="SimHei" charset="-122"/>
          </a:endParaRPr>
        </a:p>
      </dsp:txBody>
      <dsp:txXfrm>
        <a:off x="5626914" y="1702743"/>
        <a:ext cx="3953081" cy="1205689"/>
      </dsp:txXfrm>
    </dsp:sp>
    <dsp:sp modelId="{CC6E8072-697A-2940-B5D9-D92F590B4DDC}">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实施网络财务的重要意义</a:t>
          </a:r>
          <a:endParaRPr lang="zh-CN" altLang="en-US" sz="2000" b="1" kern="1200" dirty="0">
            <a:latin typeface="SimHei" charset="-122"/>
            <a:ea typeface="SimHei" charset="-122"/>
            <a:cs typeface="SimHei" charset="-122"/>
          </a:endParaRPr>
        </a:p>
      </dsp:txBody>
      <dsp:txXfrm>
        <a:off x="5626914" y="3402568"/>
        <a:ext cx="3953081" cy="1205689"/>
      </dsp:txXfrm>
    </dsp:sp>
    <dsp:sp modelId="{09A7EA09-2411-B546-BB06-90934CA8B042}">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实施网络财务要解决的问题</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10978" cy="91440"/>
        </a:xfrm>
        <a:custGeom>
          <a:avLst/>
          <a:gdLst/>
          <a:ahLst/>
          <a:cxnLst/>
          <a:rect l="0" t="0" r="0" b="0"/>
          <a:pathLst>
            <a:path>
              <a:moveTo>
                <a:pt x="0" y="45720"/>
              </a:moveTo>
              <a:lnTo>
                <a:pt x="435842" y="45720"/>
              </a:lnTo>
              <a:lnTo>
                <a:pt x="435842" y="65356"/>
              </a:lnTo>
              <a:lnTo>
                <a:pt x="910978" y="6535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人力资源管理概述</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人力资源的概念及特征</a:t>
          </a:r>
          <a:endParaRPr lang="zh-CN" altLang="en-US" sz="2000" b="0"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667448" y="2450554"/>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人力资源管理的内容</a:t>
          </a:r>
          <a:endParaRPr lang="zh-CN" altLang="en-US" sz="2000" b="1" kern="1200" dirty="0">
            <a:latin typeface="SimHei" charset="-122"/>
            <a:ea typeface="SimHei" charset="-122"/>
            <a:cs typeface="SimHei" charset="-122"/>
          </a:endParaRPr>
        </a:p>
      </dsp:txBody>
      <dsp:txXfrm>
        <a:off x="5667448" y="2450554"/>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人力资源管理的基本原则</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a:t>
          </a:r>
          <a:r>
            <a:rPr lang="zh-CN" altLang="en-US" sz="1100" b="1" kern="1200" smtClean="0">
              <a:latin typeface="黑体" panose="02010609060101010101" pitchFamily="49" charset="-122"/>
              <a:ea typeface="黑体" panose="02010609060101010101" pitchFamily="49" charset="-122"/>
              <a:sym typeface="+mn-ea"/>
            </a:rPr>
            <a:t>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7931" y="732360"/>
          <a:ext cx="251439" cy="540595"/>
        </a:xfrm>
        <a:custGeom>
          <a:avLst/>
          <a:gdLst/>
          <a:ahLst/>
          <a:cxnLst/>
          <a:rect l="0" t="0" r="0" b="0"/>
          <a:pathLst>
            <a:path>
              <a:moveTo>
                <a:pt x="0" y="0"/>
              </a:moveTo>
              <a:lnTo>
                <a:pt x="125719" y="0"/>
              </a:lnTo>
              <a:lnTo>
                <a:pt x="125719" y="540595"/>
              </a:lnTo>
              <a:lnTo>
                <a:pt x="251439" y="54059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7931" y="686640"/>
          <a:ext cx="241042" cy="91440"/>
        </a:xfrm>
        <a:custGeom>
          <a:avLst/>
          <a:gdLst/>
          <a:ahLst/>
          <a:cxnLst/>
          <a:rect l="0" t="0" r="0" b="0"/>
          <a:pathLst>
            <a:path>
              <a:moveTo>
                <a:pt x="0" y="45720"/>
              </a:moveTo>
              <a:lnTo>
                <a:pt x="115322" y="45720"/>
              </a:lnTo>
              <a:lnTo>
                <a:pt x="115322" y="50915"/>
              </a:lnTo>
              <a:lnTo>
                <a:pt x="241042" y="5091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7931" y="191764"/>
          <a:ext cx="251439" cy="540595"/>
        </a:xfrm>
        <a:custGeom>
          <a:avLst/>
          <a:gdLst/>
          <a:ahLst/>
          <a:cxnLst/>
          <a:rect l="0" t="0" r="0" b="0"/>
          <a:pathLst>
            <a:path>
              <a:moveTo>
                <a:pt x="0" y="540595"/>
              </a:moveTo>
              <a:lnTo>
                <a:pt x="125719" y="540595"/>
              </a:lnTo>
              <a:lnTo>
                <a:pt x="125719" y="0"/>
              </a:lnTo>
              <a:lnTo>
                <a:pt x="25143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80731" y="540637"/>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人力资源管理概述</a:t>
          </a:r>
          <a:endParaRPr lang="zh-CN" altLang="en-US" sz="1100" b="1" kern="1200" dirty="0">
            <a:latin typeface="SimHei" charset="-122"/>
            <a:ea typeface="SimHei" charset="-122"/>
            <a:cs typeface="SimHei" charset="-122"/>
          </a:endParaRPr>
        </a:p>
      </dsp:txBody>
      <dsp:txXfrm>
        <a:off x="780731" y="540637"/>
        <a:ext cx="1257199" cy="383445"/>
      </dsp:txXfrm>
    </dsp:sp>
    <dsp:sp modelId="{22C8BBC7-02FA-4EF0-899A-834C1FEE39E3}">
      <dsp:nvSpPr>
        <dsp:cNvPr id="0" name=""/>
        <dsp:cNvSpPr/>
      </dsp:nvSpPr>
      <dsp:spPr>
        <a:xfrm>
          <a:off x="2289370" y="41"/>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人力资源的概念及特征</a:t>
          </a:r>
          <a:endParaRPr lang="zh-CN" altLang="en-US" sz="1100" b="0" kern="1200" dirty="0">
            <a:latin typeface="SimHei" charset="-122"/>
            <a:ea typeface="SimHei" charset="-122"/>
            <a:cs typeface="SimHei" charset="-122"/>
          </a:endParaRPr>
        </a:p>
      </dsp:txBody>
      <dsp:txXfrm>
        <a:off x="2289370" y="41"/>
        <a:ext cx="1257199" cy="383445"/>
      </dsp:txXfrm>
    </dsp:sp>
    <dsp:sp modelId="{86A07B8D-FF15-4EFF-8681-05A46BF1E797}">
      <dsp:nvSpPr>
        <dsp:cNvPr id="0" name=""/>
        <dsp:cNvSpPr/>
      </dsp:nvSpPr>
      <dsp:spPr>
        <a:xfrm>
          <a:off x="2278973" y="545833"/>
          <a:ext cx="1257199" cy="38344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人力资源管理的内容</a:t>
          </a:r>
          <a:endParaRPr lang="zh-CN" altLang="en-US" sz="1100" b="1" kern="1200" dirty="0">
            <a:latin typeface="SimHei" charset="-122"/>
            <a:ea typeface="SimHei" charset="-122"/>
            <a:cs typeface="SimHei" charset="-122"/>
          </a:endParaRPr>
        </a:p>
      </dsp:txBody>
      <dsp:txXfrm>
        <a:off x="2278973" y="545833"/>
        <a:ext cx="1257199" cy="383445"/>
      </dsp:txXfrm>
    </dsp:sp>
    <dsp:sp modelId="{A73C4A40-2D47-BF42-9EF8-B3BEE9451F45}">
      <dsp:nvSpPr>
        <dsp:cNvPr id="0" name=""/>
        <dsp:cNvSpPr/>
      </dsp:nvSpPr>
      <dsp:spPr>
        <a:xfrm>
          <a:off x="2289370" y="1081233"/>
          <a:ext cx="1257199" cy="383445"/>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人力资源管理的基本原则</a:t>
          </a:r>
          <a:endParaRPr lang="zh-CN" altLang="en-US" sz="1100" b="1" kern="1200" dirty="0">
            <a:latin typeface="SimHei" charset="-122"/>
            <a:ea typeface="SimHei" charset="-122"/>
            <a:cs typeface="SimHei" charset="-122"/>
          </a:endParaRPr>
        </a:p>
      </dsp:txBody>
      <dsp:txXfrm>
        <a:off x="2289370" y="1081233"/>
        <a:ext cx="1257199" cy="38344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10978" cy="91440"/>
        </a:xfrm>
        <a:custGeom>
          <a:avLst/>
          <a:gdLst/>
          <a:ahLst/>
          <a:cxnLst/>
          <a:rect l="0" t="0" r="0" b="0"/>
          <a:pathLst>
            <a:path>
              <a:moveTo>
                <a:pt x="0" y="45720"/>
              </a:moveTo>
              <a:lnTo>
                <a:pt x="435842" y="45720"/>
              </a:lnTo>
              <a:lnTo>
                <a:pt x="435842" y="65356"/>
              </a:lnTo>
              <a:lnTo>
                <a:pt x="910978" y="6535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人力资源管理概述</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人力资源的概念及特征</a:t>
          </a:r>
          <a:endParaRPr lang="zh-CN" altLang="en-US" sz="2000" b="0"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667448" y="2450554"/>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人力资源管理的内容</a:t>
          </a:r>
          <a:endParaRPr lang="zh-CN" altLang="en-US" sz="2000" b="1" kern="1200" dirty="0">
            <a:latin typeface="SimHei" charset="-122"/>
            <a:ea typeface="SimHei" charset="-122"/>
            <a:cs typeface="SimHei" charset="-122"/>
          </a:endParaRPr>
        </a:p>
      </dsp:txBody>
      <dsp:txXfrm>
        <a:off x="5667448" y="2450554"/>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人力资源管理的基本原则</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FA067-ED15-44A0-995B-3E2AD3B9ECBE}">
      <dsp:nvSpPr>
        <dsp:cNvPr id="0" name=""/>
        <dsp:cNvSpPr/>
      </dsp:nvSpPr>
      <dsp:spPr>
        <a:xfrm>
          <a:off x="688782" y="543"/>
          <a:ext cx="1668225" cy="166822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双重性</a:t>
          </a:r>
          <a:endParaRPr lang="zh-CN" altLang="en-US" sz="2000" kern="1200" dirty="0">
            <a:latin typeface="手札体-简粗体" panose="03000700000000000000" pitchFamily="66" charset="-122"/>
            <a:ea typeface="手札体-简粗体" panose="03000700000000000000" pitchFamily="66" charset="-122"/>
          </a:endParaRPr>
        </a:p>
      </dsp:txBody>
      <dsp:txXfrm>
        <a:off x="933088" y="244849"/>
        <a:ext cx="1179613" cy="1179613"/>
      </dsp:txXfrm>
    </dsp:sp>
    <dsp:sp modelId="{BB7618AD-1B30-4674-A84C-C116C78B2707}">
      <dsp:nvSpPr>
        <dsp:cNvPr id="0" name=""/>
        <dsp:cNvSpPr/>
      </dsp:nvSpPr>
      <dsp:spPr>
        <a:xfrm>
          <a:off x="2023362" y="543"/>
          <a:ext cx="1668225" cy="166822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dsp:txBody>
      <dsp:txXfrm>
        <a:off x="2267668" y="244849"/>
        <a:ext cx="1179613" cy="1179613"/>
      </dsp:txXfrm>
    </dsp:sp>
    <dsp:sp modelId="{8CBF2A4F-B85C-4D0E-B201-3017CCAE3DAF}">
      <dsp:nvSpPr>
        <dsp:cNvPr id="0" name=""/>
        <dsp:cNvSpPr/>
      </dsp:nvSpPr>
      <dsp:spPr>
        <a:xfrm>
          <a:off x="3357942" y="543"/>
          <a:ext cx="1668225" cy="166822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时效性</a:t>
          </a:r>
          <a:endParaRPr lang="zh-CN" altLang="en-US" sz="2000" kern="1200" dirty="0">
            <a:latin typeface="手札体-简粗体" panose="03000700000000000000" pitchFamily="66" charset="-122"/>
            <a:ea typeface="手札体-简粗体" panose="03000700000000000000" pitchFamily="66" charset="-122"/>
          </a:endParaRPr>
        </a:p>
      </dsp:txBody>
      <dsp:txXfrm>
        <a:off x="3602248" y="244849"/>
        <a:ext cx="1179613" cy="1179613"/>
      </dsp:txXfrm>
    </dsp:sp>
    <dsp:sp modelId="{84F3D2E3-8F9F-453C-9942-BAC1CDBB6EBE}">
      <dsp:nvSpPr>
        <dsp:cNvPr id="0" name=""/>
        <dsp:cNvSpPr/>
      </dsp:nvSpPr>
      <dsp:spPr>
        <a:xfrm>
          <a:off x="4692522" y="543"/>
          <a:ext cx="1668225" cy="166822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能动性</a:t>
          </a:r>
          <a:endParaRPr lang="zh-CN" altLang="en-US" sz="2000" kern="1200" dirty="0">
            <a:latin typeface="手札体-简粗体" panose="03000700000000000000" pitchFamily="66" charset="-122"/>
            <a:ea typeface="手札体-简粗体" panose="03000700000000000000" pitchFamily="66" charset="-122"/>
          </a:endParaRPr>
        </a:p>
      </dsp:txBody>
      <dsp:txXfrm>
        <a:off x="4936828" y="244849"/>
        <a:ext cx="1179613" cy="1179613"/>
      </dsp:txXfrm>
    </dsp:sp>
    <dsp:sp modelId="{E2805E8D-54CD-4CD5-859E-FECA462216FE}">
      <dsp:nvSpPr>
        <dsp:cNvPr id="0" name=""/>
        <dsp:cNvSpPr/>
      </dsp:nvSpPr>
      <dsp:spPr>
        <a:xfrm>
          <a:off x="6027102" y="543"/>
          <a:ext cx="1668225" cy="166822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社会性</a:t>
          </a:r>
          <a:endParaRPr lang="zh-CN" altLang="en-US" sz="2000" kern="1200" dirty="0">
            <a:latin typeface="手札体-简粗体" panose="03000700000000000000" pitchFamily="66" charset="-122"/>
            <a:ea typeface="手札体-简粗体" panose="03000700000000000000" pitchFamily="66" charset="-122"/>
          </a:endParaRPr>
        </a:p>
      </dsp:txBody>
      <dsp:txXfrm>
        <a:off x="6271408" y="244849"/>
        <a:ext cx="1179613" cy="117961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21925"/>
          <a:ext cx="757924" cy="833575"/>
        </a:xfrm>
        <a:custGeom>
          <a:avLst/>
          <a:gdLst/>
          <a:ahLst/>
          <a:cxnLst/>
          <a:rect l="0" t="0" r="0" b="0"/>
          <a:pathLst>
            <a:path>
              <a:moveTo>
                <a:pt x="0" y="833575"/>
              </a:moveTo>
              <a:lnTo>
                <a:pt x="362616" y="833575"/>
              </a:lnTo>
              <a:lnTo>
                <a:pt x="362616" y="0"/>
              </a:lnTo>
              <a:lnTo>
                <a:pt x="75792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人力资源规划与工作分析</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人力资源规划的内容</a:t>
          </a:r>
          <a:endParaRPr lang="zh-CN" altLang="en-US" sz="2000" b="0"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594222" y="1719080"/>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人力资源规划流程</a:t>
          </a:r>
          <a:endParaRPr lang="zh-CN" altLang="en-US" sz="2000" b="1" kern="1200" dirty="0">
            <a:latin typeface="SimHei" charset="-122"/>
            <a:ea typeface="SimHei" charset="-122"/>
            <a:cs typeface="SimHei" charset="-122"/>
          </a:endParaRPr>
        </a:p>
      </dsp:txBody>
      <dsp:txXfrm>
        <a:off x="5594222" y="1719080"/>
        <a:ext cx="3953081" cy="1205689"/>
      </dsp:txXfrm>
    </dsp:sp>
    <dsp:sp modelId="{A73C4A40-2D47-BF42-9EF8-B3BEE9451F45}">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工作分析的概念及作用</a:t>
          </a:r>
          <a:endParaRPr lang="zh-CN" altLang="en-US" sz="2000" b="1" kern="1200" dirty="0">
            <a:latin typeface="SimHei" charset="-122"/>
            <a:ea typeface="SimHei" charset="-122"/>
            <a:cs typeface="SimHei" charset="-122"/>
          </a:endParaRPr>
        </a:p>
      </dsp:txBody>
      <dsp:txXfrm>
        <a:off x="5626914" y="3402568"/>
        <a:ext cx="3953081" cy="1205689"/>
      </dsp:txXfrm>
    </dsp:sp>
    <dsp:sp modelId="{006A5A56-4BD3-9143-A7C8-AC1AEEB1B9B5}">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工作分析的流程</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85DBB-FFBB-4E7A-A494-F9557FB1E17C}">
      <dsp:nvSpPr>
        <dsp:cNvPr id="0" name=""/>
        <dsp:cNvSpPr/>
      </dsp:nvSpPr>
      <dsp:spPr>
        <a:xfrm>
          <a:off x="8195" y="83833"/>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核查现有人力资源</a:t>
          </a:r>
          <a:endParaRPr lang="zh-CN" altLang="en-US" sz="2000" kern="1200" dirty="0">
            <a:latin typeface="手札体-简粗体" panose="03000700000000000000" pitchFamily="66" charset="-122"/>
            <a:ea typeface="手札体-简粗体" panose="03000700000000000000" pitchFamily="66" charset="-122"/>
          </a:endParaRPr>
        </a:p>
      </dsp:txBody>
      <dsp:txXfrm>
        <a:off x="51242" y="126880"/>
        <a:ext cx="2363474" cy="1383647"/>
      </dsp:txXfrm>
    </dsp:sp>
    <dsp:sp modelId="{09ADD457-DD69-4BA3-A543-22564C45D394}">
      <dsp:nvSpPr>
        <dsp:cNvPr id="0" name=""/>
        <dsp:cNvSpPr/>
      </dsp:nvSpPr>
      <dsp:spPr>
        <a:xfrm>
          <a:off x="2673326" y="514958"/>
          <a:ext cx="519308" cy="6074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2673326" y="636457"/>
        <a:ext cx="363516" cy="364495"/>
      </dsp:txXfrm>
    </dsp:sp>
    <dsp:sp modelId="{38BCA8BC-5282-457F-935B-2DBBCECB9382}">
      <dsp:nvSpPr>
        <dsp:cNvPr id="0" name=""/>
        <dsp:cNvSpPr/>
      </dsp:nvSpPr>
      <dsp:spPr>
        <a:xfrm>
          <a:off x="3437592" y="83833"/>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人力资源需求预测</a:t>
          </a:r>
          <a:endParaRPr lang="zh-CN" altLang="en-US" sz="2000" kern="1200" dirty="0">
            <a:latin typeface="手札体-简粗体" panose="03000700000000000000" pitchFamily="66" charset="-122"/>
            <a:ea typeface="手札体-简粗体" panose="03000700000000000000" pitchFamily="66" charset="-122"/>
          </a:endParaRPr>
        </a:p>
      </dsp:txBody>
      <dsp:txXfrm>
        <a:off x="3480639" y="126880"/>
        <a:ext cx="2363474" cy="1383647"/>
      </dsp:txXfrm>
    </dsp:sp>
    <dsp:sp modelId="{3FAEFA03-8DB3-4295-941A-6CD9134C0249}">
      <dsp:nvSpPr>
        <dsp:cNvPr id="0" name=""/>
        <dsp:cNvSpPr/>
      </dsp:nvSpPr>
      <dsp:spPr>
        <a:xfrm>
          <a:off x="6102723" y="514958"/>
          <a:ext cx="519308" cy="6074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6102723" y="636457"/>
        <a:ext cx="363516" cy="364495"/>
      </dsp:txXfrm>
    </dsp:sp>
    <dsp:sp modelId="{127BFD39-092C-478C-85A4-87B259205551}">
      <dsp:nvSpPr>
        <dsp:cNvPr id="0" name=""/>
        <dsp:cNvSpPr/>
      </dsp:nvSpPr>
      <dsp:spPr>
        <a:xfrm>
          <a:off x="6866988" y="83833"/>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人力资源供给预测</a:t>
          </a:r>
          <a:endParaRPr lang="zh-CN" altLang="en-US" sz="2000" kern="1200" dirty="0">
            <a:latin typeface="手札体-简粗体" panose="03000700000000000000" pitchFamily="66" charset="-122"/>
            <a:ea typeface="手札体-简粗体" panose="03000700000000000000" pitchFamily="66" charset="-122"/>
          </a:endParaRPr>
        </a:p>
      </dsp:txBody>
      <dsp:txXfrm>
        <a:off x="6910035" y="126880"/>
        <a:ext cx="2363474" cy="1383647"/>
      </dsp:txXfrm>
    </dsp:sp>
    <dsp:sp modelId="{C7F15198-EC96-483C-A6AB-CAFC6AEB7A41}">
      <dsp:nvSpPr>
        <dsp:cNvPr id="0" name=""/>
        <dsp:cNvSpPr/>
      </dsp:nvSpPr>
      <dsp:spPr>
        <a:xfrm rot="5400000">
          <a:off x="7832118" y="1725045"/>
          <a:ext cx="519308" cy="6074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5400000">
        <a:off x="7909525" y="1769137"/>
        <a:ext cx="364495" cy="363516"/>
      </dsp:txXfrm>
    </dsp:sp>
    <dsp:sp modelId="{F9548628-7A5D-455A-A645-FC8671FE501B}">
      <dsp:nvSpPr>
        <dsp:cNvPr id="0" name=""/>
        <dsp:cNvSpPr/>
      </dsp:nvSpPr>
      <dsp:spPr>
        <a:xfrm>
          <a:off x="6866988" y="2533402"/>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制定人力资源规划</a:t>
          </a:r>
          <a:endParaRPr lang="zh-CN" altLang="en-US" sz="2000" kern="1200" dirty="0">
            <a:latin typeface="手札体-简粗体" panose="03000700000000000000" pitchFamily="66" charset="-122"/>
            <a:ea typeface="手札体-简粗体" panose="03000700000000000000" pitchFamily="66" charset="-122"/>
          </a:endParaRPr>
        </a:p>
      </dsp:txBody>
      <dsp:txXfrm>
        <a:off x="6910035" y="2576449"/>
        <a:ext cx="2363474" cy="1383647"/>
      </dsp:txXfrm>
    </dsp:sp>
    <dsp:sp modelId="{21739EFC-9567-45F1-9982-5D893663098C}">
      <dsp:nvSpPr>
        <dsp:cNvPr id="0" name=""/>
        <dsp:cNvSpPr/>
      </dsp:nvSpPr>
      <dsp:spPr>
        <a:xfrm rot="10800000">
          <a:off x="6132117" y="2964526"/>
          <a:ext cx="519308" cy="6074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10800000">
        <a:off x="6287909" y="3086025"/>
        <a:ext cx="363516" cy="364495"/>
      </dsp:txXfrm>
    </dsp:sp>
    <dsp:sp modelId="{25F54438-5FFB-42D2-96A8-97D2C4B1CCF5}">
      <dsp:nvSpPr>
        <dsp:cNvPr id="0" name=""/>
        <dsp:cNvSpPr/>
      </dsp:nvSpPr>
      <dsp:spPr>
        <a:xfrm>
          <a:off x="3437592" y="2533402"/>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人力资源规划实施</a:t>
          </a:r>
          <a:endParaRPr lang="zh-CN" altLang="en-US" sz="2000" kern="1200" dirty="0">
            <a:latin typeface="手札体-简粗体" panose="03000700000000000000" pitchFamily="66" charset="-122"/>
            <a:ea typeface="手札体-简粗体" panose="03000700000000000000" pitchFamily="66" charset="-122"/>
          </a:endParaRPr>
        </a:p>
      </dsp:txBody>
      <dsp:txXfrm>
        <a:off x="3480639" y="2576449"/>
        <a:ext cx="2363474" cy="1383647"/>
      </dsp:txXfrm>
    </dsp:sp>
    <dsp:sp modelId="{D3D749E6-8CA9-418F-8C92-E8DAD7570F93}">
      <dsp:nvSpPr>
        <dsp:cNvPr id="0" name=""/>
        <dsp:cNvSpPr/>
      </dsp:nvSpPr>
      <dsp:spPr>
        <a:xfrm rot="10800000">
          <a:off x="2702721" y="2964526"/>
          <a:ext cx="519308" cy="60749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10800000">
        <a:off x="2858513" y="3086025"/>
        <a:ext cx="363516" cy="364495"/>
      </dsp:txXfrm>
    </dsp:sp>
    <dsp:sp modelId="{3C348CAF-5682-4213-BAA3-A228C1ABCDB8}">
      <dsp:nvSpPr>
        <dsp:cNvPr id="0" name=""/>
        <dsp:cNvSpPr/>
      </dsp:nvSpPr>
      <dsp:spPr>
        <a:xfrm>
          <a:off x="8195" y="2533402"/>
          <a:ext cx="2449568" cy="14697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人力资源评估反馈</a:t>
          </a:r>
          <a:endParaRPr lang="zh-CN" altLang="en-US" sz="2000" kern="1200" dirty="0">
            <a:latin typeface="手札体-简粗体" panose="03000700000000000000" pitchFamily="66" charset="-122"/>
            <a:ea typeface="手札体-简粗体" panose="03000700000000000000" pitchFamily="66" charset="-122"/>
          </a:endParaRPr>
        </a:p>
      </dsp:txBody>
      <dsp:txXfrm>
        <a:off x="51242" y="2576449"/>
        <a:ext cx="2363474" cy="138364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BE85A-ACB6-4E2A-87DA-F23C37DC81F8}">
      <dsp:nvSpPr>
        <dsp:cNvPr id="0" name=""/>
        <dsp:cNvSpPr/>
      </dsp:nvSpPr>
      <dsp:spPr>
        <a:xfrm>
          <a:off x="0" y="503806"/>
          <a:ext cx="2323764" cy="253770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676CF-1468-4A0C-B7CD-E5D26F3D3725}">
      <dsp:nvSpPr>
        <dsp:cNvPr id="0" name=""/>
        <dsp:cNvSpPr/>
      </dsp:nvSpPr>
      <dsp:spPr>
        <a:xfrm>
          <a:off x="1262187" y="2133871"/>
          <a:ext cx="2184541" cy="2184541"/>
        </a:xfrm>
        <a:prstGeom prst="leftCircularArrow">
          <a:avLst>
            <a:gd name="adj1" fmla="val 3252"/>
            <a:gd name="adj2" fmla="val 401076"/>
            <a:gd name="adj3" fmla="val 2083872"/>
            <a:gd name="adj4" fmla="val 8931775"/>
            <a:gd name="adj5" fmla="val 3794"/>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DC851D-3AAF-49DD-A1E8-1446AD7000F5}">
      <dsp:nvSpPr>
        <dsp:cNvPr id="0" name=""/>
        <dsp:cNvSpPr/>
      </dsp:nvSpPr>
      <dsp:spPr>
        <a:xfrm>
          <a:off x="649739" y="2974519"/>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准备阶段</a:t>
          </a:r>
          <a:endParaRPr lang="zh-CN" altLang="en-US" sz="2000" kern="1200" dirty="0">
            <a:latin typeface="手札体-简粗体" panose="03000700000000000000" pitchFamily="66" charset="-122"/>
            <a:ea typeface="手札体-简粗体" panose="03000700000000000000" pitchFamily="66" charset="-122"/>
          </a:endParaRPr>
        </a:p>
      </dsp:txBody>
      <dsp:txXfrm>
        <a:off x="669697" y="2994477"/>
        <a:ext cx="1673594" cy="641490"/>
      </dsp:txXfrm>
    </dsp:sp>
    <dsp:sp modelId="{D9569AA9-FD4D-4542-8F9B-5545E6164341}">
      <dsp:nvSpPr>
        <dsp:cNvPr id="0" name=""/>
        <dsp:cNvSpPr/>
      </dsp:nvSpPr>
      <dsp:spPr>
        <a:xfrm>
          <a:off x="2725441" y="1546637"/>
          <a:ext cx="1927699" cy="184829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CC371E-93A8-4CB7-A0A5-6CB9AE0127DA}">
      <dsp:nvSpPr>
        <dsp:cNvPr id="0" name=""/>
        <dsp:cNvSpPr/>
      </dsp:nvSpPr>
      <dsp:spPr>
        <a:xfrm>
          <a:off x="3741502" y="564304"/>
          <a:ext cx="2402589" cy="2402589"/>
        </a:xfrm>
        <a:prstGeom prst="circularArrow">
          <a:avLst>
            <a:gd name="adj1" fmla="val 2957"/>
            <a:gd name="adj2" fmla="val 362147"/>
            <a:gd name="adj3" fmla="val 19463964"/>
            <a:gd name="adj4" fmla="val 12577133"/>
            <a:gd name="adj5" fmla="val 344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94B47B-62BD-4008-A10D-824E0082D172}">
      <dsp:nvSpPr>
        <dsp:cNvPr id="0" name=""/>
        <dsp:cNvSpPr/>
      </dsp:nvSpPr>
      <dsp:spPr>
        <a:xfrm>
          <a:off x="3108614" y="1209916"/>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调查阶段</a:t>
          </a:r>
          <a:endParaRPr lang="zh-CN" altLang="en-US" sz="2000" kern="1200" dirty="0">
            <a:latin typeface="手札体-简粗体" panose="03000700000000000000" pitchFamily="66" charset="-122"/>
            <a:ea typeface="手札体-简粗体" panose="03000700000000000000" pitchFamily="66" charset="-122"/>
          </a:endParaRPr>
        </a:p>
      </dsp:txBody>
      <dsp:txXfrm>
        <a:off x="3128572" y="1229874"/>
        <a:ext cx="1673594" cy="641490"/>
      </dsp:txXfrm>
    </dsp:sp>
    <dsp:sp modelId="{23D87500-D865-4661-BB74-0E8EA4CE559E}">
      <dsp:nvSpPr>
        <dsp:cNvPr id="0" name=""/>
        <dsp:cNvSpPr/>
      </dsp:nvSpPr>
      <dsp:spPr>
        <a:xfrm>
          <a:off x="5160377" y="1551542"/>
          <a:ext cx="1927699" cy="158994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50F26-14A6-4029-848D-C9C92A5A5364}">
      <dsp:nvSpPr>
        <dsp:cNvPr id="0" name=""/>
        <dsp:cNvSpPr/>
      </dsp:nvSpPr>
      <dsp:spPr>
        <a:xfrm>
          <a:off x="6237968" y="1909656"/>
          <a:ext cx="2156271" cy="2156271"/>
        </a:xfrm>
        <a:prstGeom prst="leftCircularArrow">
          <a:avLst>
            <a:gd name="adj1" fmla="val 3294"/>
            <a:gd name="adj2" fmla="val 406745"/>
            <a:gd name="adj3" fmla="val 2182256"/>
            <a:gd name="adj4" fmla="val 9024489"/>
            <a:gd name="adj5" fmla="val 38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8418F0-41C2-4869-9A04-331DFC00DFC9}">
      <dsp:nvSpPr>
        <dsp:cNvPr id="0" name=""/>
        <dsp:cNvSpPr/>
      </dsp:nvSpPr>
      <dsp:spPr>
        <a:xfrm>
          <a:off x="5588754" y="2800788"/>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分析阶段</a:t>
          </a:r>
          <a:endParaRPr lang="zh-CN" altLang="en-US" sz="2000" kern="1200" dirty="0">
            <a:latin typeface="手札体-简粗体" panose="03000700000000000000" pitchFamily="66" charset="-122"/>
            <a:ea typeface="手札体-简粗体" panose="03000700000000000000" pitchFamily="66" charset="-122"/>
          </a:endParaRPr>
        </a:p>
      </dsp:txBody>
      <dsp:txXfrm>
        <a:off x="5608712" y="2820746"/>
        <a:ext cx="1673594" cy="641490"/>
      </dsp:txXfrm>
    </dsp:sp>
    <dsp:sp modelId="{4FA00265-4731-4330-881D-B3A80ACDFE38}">
      <dsp:nvSpPr>
        <dsp:cNvPr id="0" name=""/>
        <dsp:cNvSpPr/>
      </dsp:nvSpPr>
      <dsp:spPr>
        <a:xfrm>
          <a:off x="7640517" y="1551542"/>
          <a:ext cx="1927699" cy="158994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1853B3-7073-4201-954C-ACF1D7D460D0}">
      <dsp:nvSpPr>
        <dsp:cNvPr id="0" name=""/>
        <dsp:cNvSpPr/>
      </dsp:nvSpPr>
      <dsp:spPr>
        <a:xfrm>
          <a:off x="8068895" y="1210839"/>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完成阶段</a:t>
          </a:r>
          <a:endParaRPr lang="zh-CN" altLang="en-US" sz="2000" kern="1200" dirty="0">
            <a:latin typeface="手札体-简粗体" panose="03000700000000000000" pitchFamily="66" charset="-122"/>
            <a:ea typeface="手札体-简粗体" panose="03000700000000000000" pitchFamily="66" charset="-122"/>
          </a:endParaRPr>
        </a:p>
      </dsp:txBody>
      <dsp:txXfrm>
        <a:off x="8088853" y="1230797"/>
        <a:ext cx="1673594" cy="64149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BE85A-ACB6-4E2A-87DA-F23C37DC81F8}">
      <dsp:nvSpPr>
        <dsp:cNvPr id="0" name=""/>
        <dsp:cNvSpPr/>
      </dsp:nvSpPr>
      <dsp:spPr>
        <a:xfrm>
          <a:off x="0" y="503806"/>
          <a:ext cx="2323764" cy="253770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ts val="20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组成工作分析小组</a:t>
          </a:r>
          <a:endParaRPr lang="zh-CN" altLang="en-US" sz="1800" kern="1200" dirty="0">
            <a:latin typeface="手札体-简粗体" panose="03000700000000000000" pitchFamily="66" charset="-122"/>
            <a:ea typeface="手札体-简粗体" panose="03000700000000000000" pitchFamily="66" charset="-122"/>
          </a:endParaRPr>
        </a:p>
        <a:p>
          <a:pPr marL="171450" lvl="1" indent="-171450" algn="l" defTabSz="800100">
            <a:lnSpc>
              <a:spcPts val="20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做好宣传动员工作；确定样本；工作分解</a:t>
          </a:r>
          <a:endParaRPr lang="zh-CN" altLang="en-US" sz="1800" kern="1200" dirty="0">
            <a:latin typeface="手札体-简粗体" panose="03000700000000000000" pitchFamily="66" charset="-122"/>
            <a:ea typeface="手札体-简粗体" panose="03000700000000000000" pitchFamily="66" charset="-122"/>
          </a:endParaRPr>
        </a:p>
      </dsp:txBody>
      <dsp:txXfrm>
        <a:off x="58400" y="562206"/>
        <a:ext cx="2206964" cy="1877107"/>
      </dsp:txXfrm>
    </dsp:sp>
    <dsp:sp modelId="{7BE676CF-1468-4A0C-B7CD-E5D26F3D3725}">
      <dsp:nvSpPr>
        <dsp:cNvPr id="0" name=""/>
        <dsp:cNvSpPr/>
      </dsp:nvSpPr>
      <dsp:spPr>
        <a:xfrm>
          <a:off x="1262187" y="2133871"/>
          <a:ext cx="2184541" cy="2184541"/>
        </a:xfrm>
        <a:prstGeom prst="leftCircularArrow">
          <a:avLst>
            <a:gd name="adj1" fmla="val 3252"/>
            <a:gd name="adj2" fmla="val 401076"/>
            <a:gd name="adj3" fmla="val 2083872"/>
            <a:gd name="adj4" fmla="val 8931775"/>
            <a:gd name="adj5" fmla="val 3794"/>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DC851D-3AAF-49DD-A1E8-1446AD7000F5}">
      <dsp:nvSpPr>
        <dsp:cNvPr id="0" name=""/>
        <dsp:cNvSpPr/>
      </dsp:nvSpPr>
      <dsp:spPr>
        <a:xfrm>
          <a:off x="649739" y="2974519"/>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准备阶段</a:t>
          </a:r>
          <a:endParaRPr lang="zh-CN" altLang="en-US" sz="2000" kern="1200" dirty="0">
            <a:latin typeface="手札体-简粗体" panose="03000700000000000000" pitchFamily="66" charset="-122"/>
            <a:ea typeface="手札体-简粗体" panose="03000700000000000000" pitchFamily="66" charset="-122"/>
          </a:endParaRPr>
        </a:p>
      </dsp:txBody>
      <dsp:txXfrm>
        <a:off x="669697" y="2994477"/>
        <a:ext cx="1673594" cy="641490"/>
      </dsp:txXfrm>
    </dsp:sp>
    <dsp:sp modelId="{D9569AA9-FD4D-4542-8F9B-5545E6164341}">
      <dsp:nvSpPr>
        <dsp:cNvPr id="0" name=""/>
        <dsp:cNvSpPr/>
      </dsp:nvSpPr>
      <dsp:spPr>
        <a:xfrm>
          <a:off x="2725441" y="1546637"/>
          <a:ext cx="1927699" cy="184829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ts val="20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面谈法、问卷法、观察法、参与法、实验法</a:t>
          </a:r>
          <a:endParaRPr lang="zh-CN" altLang="en-US" sz="1800" kern="1200" dirty="0">
            <a:solidFill>
              <a:srgbClr val="FF0000"/>
            </a:solidFill>
            <a:latin typeface="手札体-简粗体" panose="03000700000000000000" pitchFamily="66" charset="-122"/>
            <a:ea typeface="手札体-简粗体" panose="03000700000000000000" pitchFamily="66" charset="-122"/>
          </a:endParaRPr>
        </a:p>
      </dsp:txBody>
      <dsp:txXfrm>
        <a:off x="2767976" y="1985236"/>
        <a:ext cx="1842629" cy="1367165"/>
      </dsp:txXfrm>
    </dsp:sp>
    <dsp:sp modelId="{7ACC371E-93A8-4CB7-A0A5-6CB9AE0127DA}">
      <dsp:nvSpPr>
        <dsp:cNvPr id="0" name=""/>
        <dsp:cNvSpPr/>
      </dsp:nvSpPr>
      <dsp:spPr>
        <a:xfrm>
          <a:off x="3741502" y="564304"/>
          <a:ext cx="2402589" cy="2402589"/>
        </a:xfrm>
        <a:prstGeom prst="circularArrow">
          <a:avLst>
            <a:gd name="adj1" fmla="val 2957"/>
            <a:gd name="adj2" fmla="val 362147"/>
            <a:gd name="adj3" fmla="val 19463964"/>
            <a:gd name="adj4" fmla="val 12577133"/>
            <a:gd name="adj5" fmla="val 344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94B47B-62BD-4008-A10D-824E0082D172}">
      <dsp:nvSpPr>
        <dsp:cNvPr id="0" name=""/>
        <dsp:cNvSpPr/>
      </dsp:nvSpPr>
      <dsp:spPr>
        <a:xfrm>
          <a:off x="3108614" y="1209916"/>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调查阶段</a:t>
          </a:r>
          <a:endParaRPr lang="zh-CN" altLang="en-US" sz="2000" kern="1200" dirty="0">
            <a:latin typeface="手札体-简粗体" panose="03000700000000000000" pitchFamily="66" charset="-122"/>
            <a:ea typeface="手札体-简粗体" panose="03000700000000000000" pitchFamily="66" charset="-122"/>
          </a:endParaRPr>
        </a:p>
      </dsp:txBody>
      <dsp:txXfrm>
        <a:off x="3128572" y="1229874"/>
        <a:ext cx="1673594" cy="641490"/>
      </dsp:txXfrm>
    </dsp:sp>
    <dsp:sp modelId="{23D87500-D865-4661-BB74-0E8EA4CE559E}">
      <dsp:nvSpPr>
        <dsp:cNvPr id="0" name=""/>
        <dsp:cNvSpPr/>
      </dsp:nvSpPr>
      <dsp:spPr>
        <a:xfrm>
          <a:off x="5160377" y="1551542"/>
          <a:ext cx="1927699" cy="158994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ts val="2000"/>
            </a:lnSpc>
            <a:spcBef>
              <a:spcPct val="0"/>
            </a:spcBef>
            <a:spcAft>
              <a:spcPts val="0"/>
            </a:spcAft>
            <a:buChar char="••"/>
          </a:pPr>
          <a:r>
            <a:rPr lang="zh-CN" altLang="en-US" sz="1800" kern="1200" smtClean="0">
              <a:latin typeface="手札体-简粗体" panose="03000700000000000000" pitchFamily="66" charset="-122"/>
              <a:ea typeface="手札体-简粗体" panose="03000700000000000000" pitchFamily="66" charset="-122"/>
            </a:rPr>
            <a:t>对有关</a:t>
          </a:r>
          <a:r>
            <a:rPr lang="zh-CN" altLang="en-US" sz="1800" kern="1200" smtClean="0">
              <a:solidFill>
                <a:srgbClr val="FF0000"/>
              </a:solidFill>
              <a:latin typeface="手札体-简粗体" panose="03000700000000000000" pitchFamily="66" charset="-122"/>
              <a:ea typeface="手札体-简粗体" panose="03000700000000000000" pitchFamily="66" charset="-122"/>
            </a:rPr>
            <a:t>工作特征</a:t>
          </a:r>
          <a:r>
            <a:rPr lang="zh-CN" altLang="en-US" sz="1800" kern="1200" smtClean="0">
              <a:latin typeface="手札体-简粗体" panose="03000700000000000000" pitchFamily="66" charset="-122"/>
              <a:ea typeface="手札体-简粗体" panose="03000700000000000000" pitchFamily="66" charset="-122"/>
            </a:rPr>
            <a:t>和</a:t>
          </a:r>
          <a:r>
            <a:rPr lang="zh-CN" altLang="en-US" sz="1800" kern="1200" smtClean="0">
              <a:solidFill>
                <a:srgbClr val="FF0000"/>
              </a:solidFill>
              <a:latin typeface="手札体-简粗体" panose="03000700000000000000" pitchFamily="66" charset="-122"/>
              <a:ea typeface="手札体-简粗体" panose="03000700000000000000" pitchFamily="66" charset="-122"/>
            </a:rPr>
            <a:t>工作人员特征</a:t>
          </a:r>
          <a:r>
            <a:rPr lang="zh-CN" altLang="en-US" sz="1800" kern="1200" smtClean="0">
              <a:latin typeface="手札体-简粗体" panose="03000700000000000000" pitchFamily="66" charset="-122"/>
              <a:ea typeface="手札体-简粗体" panose="03000700000000000000" pitchFamily="66" charset="-122"/>
            </a:rPr>
            <a:t>的调查结果进行分析</a:t>
          </a:r>
          <a:endParaRPr lang="zh-CN" altLang="en-US" sz="1800" kern="1200" dirty="0">
            <a:latin typeface="手札体-简粗体" panose="03000700000000000000" pitchFamily="66" charset="-122"/>
            <a:ea typeface="手札体-简粗体" panose="03000700000000000000" pitchFamily="66" charset="-122"/>
          </a:endParaRPr>
        </a:p>
      </dsp:txBody>
      <dsp:txXfrm>
        <a:off x="5196966" y="1588131"/>
        <a:ext cx="1854521" cy="1176067"/>
      </dsp:txXfrm>
    </dsp:sp>
    <dsp:sp modelId="{EBF50F26-14A6-4029-848D-C9C92A5A5364}">
      <dsp:nvSpPr>
        <dsp:cNvPr id="0" name=""/>
        <dsp:cNvSpPr/>
      </dsp:nvSpPr>
      <dsp:spPr>
        <a:xfrm>
          <a:off x="6237968" y="1909656"/>
          <a:ext cx="2156271" cy="2156271"/>
        </a:xfrm>
        <a:prstGeom prst="leftCircularArrow">
          <a:avLst>
            <a:gd name="adj1" fmla="val 3294"/>
            <a:gd name="adj2" fmla="val 406745"/>
            <a:gd name="adj3" fmla="val 2182256"/>
            <a:gd name="adj4" fmla="val 9024489"/>
            <a:gd name="adj5" fmla="val 38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8418F0-41C2-4869-9A04-331DFC00DFC9}">
      <dsp:nvSpPr>
        <dsp:cNvPr id="0" name=""/>
        <dsp:cNvSpPr/>
      </dsp:nvSpPr>
      <dsp:spPr>
        <a:xfrm>
          <a:off x="5588754" y="2800788"/>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分析阶段</a:t>
          </a:r>
          <a:endParaRPr lang="zh-CN" altLang="en-US" sz="2000" kern="1200" dirty="0">
            <a:latin typeface="手札体-简粗体" panose="03000700000000000000" pitchFamily="66" charset="-122"/>
            <a:ea typeface="手札体-简粗体" panose="03000700000000000000" pitchFamily="66" charset="-122"/>
          </a:endParaRPr>
        </a:p>
      </dsp:txBody>
      <dsp:txXfrm>
        <a:off x="5608712" y="2820746"/>
        <a:ext cx="1673594" cy="641490"/>
      </dsp:txXfrm>
    </dsp:sp>
    <dsp:sp modelId="{4FA00265-4731-4330-881D-B3A80ACDFE38}">
      <dsp:nvSpPr>
        <dsp:cNvPr id="0" name=""/>
        <dsp:cNvSpPr/>
      </dsp:nvSpPr>
      <dsp:spPr>
        <a:xfrm>
          <a:off x="7640517" y="1551542"/>
          <a:ext cx="1927699" cy="158994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ts val="2000"/>
            </a:lnSpc>
            <a:spcBef>
              <a:spcPct val="0"/>
            </a:spcBef>
            <a:spcAft>
              <a:spcPts val="0"/>
            </a:spcAft>
            <a:buChar char="••"/>
          </a:pPr>
          <a:r>
            <a:rPr lang="zh-CN" altLang="en-US" sz="1800" kern="1200" dirty="0" smtClean="0">
              <a:latin typeface="手札体-简粗体" panose="03000700000000000000" pitchFamily="66" charset="-122"/>
              <a:ea typeface="手札体-简粗体" panose="03000700000000000000" pitchFamily="66" charset="-122"/>
            </a:rPr>
            <a:t>编制</a:t>
          </a:r>
          <a:r>
            <a:rPr lang="zh-CN" altLang="en-US" sz="1800" b="1" kern="1200" dirty="0" smtClean="0">
              <a:solidFill>
                <a:srgbClr val="FF0000"/>
              </a:solidFill>
              <a:latin typeface="手札体-简粗体" panose="03000700000000000000" pitchFamily="66" charset="-122"/>
              <a:ea typeface="手札体-简粗体" panose="03000700000000000000" pitchFamily="66" charset="-122"/>
            </a:rPr>
            <a:t>工作说明书</a:t>
          </a:r>
          <a:r>
            <a:rPr lang="zh-CN" altLang="en-US" sz="1800" kern="1200" dirty="0" smtClean="0">
              <a:latin typeface="手札体-简粗体" panose="03000700000000000000" pitchFamily="66" charset="-122"/>
              <a:ea typeface="手札体-简粗体" panose="03000700000000000000" pitchFamily="66" charset="-122"/>
            </a:rPr>
            <a:t>和</a:t>
          </a:r>
          <a:r>
            <a:rPr lang="zh-CN" altLang="en-US" sz="1800" b="1" kern="1200" dirty="0" smtClean="0">
              <a:solidFill>
                <a:srgbClr val="FF0000"/>
              </a:solidFill>
              <a:latin typeface="手札体-简粗体" panose="03000700000000000000" pitchFamily="66" charset="-122"/>
              <a:ea typeface="手札体-简粗体" panose="03000700000000000000" pitchFamily="66" charset="-122"/>
            </a:rPr>
            <a:t>工作规范</a:t>
          </a:r>
          <a:endParaRPr lang="zh-CN" altLang="en-US" sz="1800" b="1" kern="1200" dirty="0">
            <a:solidFill>
              <a:srgbClr val="FF0000"/>
            </a:solidFill>
            <a:latin typeface="手札体-简粗体" panose="03000700000000000000" pitchFamily="66" charset="-122"/>
            <a:ea typeface="手札体-简粗体" panose="03000700000000000000" pitchFamily="66" charset="-122"/>
          </a:endParaRPr>
        </a:p>
      </dsp:txBody>
      <dsp:txXfrm>
        <a:off x="7677106" y="1928834"/>
        <a:ext cx="1854521" cy="1176067"/>
      </dsp:txXfrm>
    </dsp:sp>
    <dsp:sp modelId="{1B1853B3-7073-4201-954C-ACF1D7D460D0}">
      <dsp:nvSpPr>
        <dsp:cNvPr id="0" name=""/>
        <dsp:cNvSpPr/>
      </dsp:nvSpPr>
      <dsp:spPr>
        <a:xfrm>
          <a:off x="8068895" y="1210839"/>
          <a:ext cx="1713510" cy="6814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完成阶段</a:t>
          </a:r>
          <a:endParaRPr lang="zh-CN" altLang="en-US" sz="2000" kern="1200" dirty="0">
            <a:latin typeface="手札体-简粗体" panose="03000700000000000000" pitchFamily="66" charset="-122"/>
            <a:ea typeface="手札体-简粗体" panose="03000700000000000000" pitchFamily="66" charset="-122"/>
          </a:endParaRPr>
        </a:p>
      </dsp:txBody>
      <dsp:txXfrm>
        <a:off x="8088853" y="1230797"/>
        <a:ext cx="1673594" cy="64149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1714728" y="807820"/>
          <a:ext cx="202384" cy="652690"/>
        </a:xfrm>
        <a:custGeom>
          <a:avLst/>
          <a:gdLst/>
          <a:ahLst/>
          <a:cxnLst/>
          <a:rect l="0" t="0" r="0" b="0"/>
          <a:pathLst>
            <a:path>
              <a:moveTo>
                <a:pt x="0" y="0"/>
              </a:moveTo>
              <a:lnTo>
                <a:pt x="101192" y="0"/>
              </a:lnTo>
              <a:lnTo>
                <a:pt x="101192" y="652690"/>
              </a:lnTo>
              <a:lnTo>
                <a:pt x="202384" y="65269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714728" y="807820"/>
          <a:ext cx="202384" cy="217563"/>
        </a:xfrm>
        <a:custGeom>
          <a:avLst/>
          <a:gdLst/>
          <a:ahLst/>
          <a:cxnLst/>
          <a:rect l="0" t="0" r="0" b="0"/>
          <a:pathLst>
            <a:path>
              <a:moveTo>
                <a:pt x="0" y="0"/>
              </a:moveTo>
              <a:lnTo>
                <a:pt x="101192" y="0"/>
              </a:lnTo>
              <a:lnTo>
                <a:pt x="101192" y="217563"/>
              </a:lnTo>
              <a:lnTo>
                <a:pt x="202384" y="217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14728" y="594438"/>
          <a:ext cx="194016" cy="213381"/>
        </a:xfrm>
        <a:custGeom>
          <a:avLst/>
          <a:gdLst/>
          <a:ahLst/>
          <a:cxnLst/>
          <a:rect l="0" t="0" r="0" b="0"/>
          <a:pathLst>
            <a:path>
              <a:moveTo>
                <a:pt x="0" y="213381"/>
              </a:moveTo>
              <a:lnTo>
                <a:pt x="92823" y="213381"/>
              </a:lnTo>
              <a:lnTo>
                <a:pt x="92823" y="0"/>
              </a:lnTo>
              <a:lnTo>
                <a:pt x="1940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14728" y="155129"/>
          <a:ext cx="202384" cy="652690"/>
        </a:xfrm>
        <a:custGeom>
          <a:avLst/>
          <a:gdLst/>
          <a:ahLst/>
          <a:cxnLst/>
          <a:rect l="0" t="0" r="0" b="0"/>
          <a:pathLst>
            <a:path>
              <a:moveTo>
                <a:pt x="0" y="652690"/>
              </a:moveTo>
              <a:lnTo>
                <a:pt x="101192" y="652690"/>
              </a:lnTo>
              <a:lnTo>
                <a:pt x="101192" y="0"/>
              </a:lnTo>
              <a:lnTo>
                <a:pt x="20238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02804" y="653501"/>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人力资源规划与工作分析</a:t>
          </a:r>
          <a:endParaRPr lang="zh-CN" altLang="en-US" sz="1100" b="1" kern="1200" dirty="0">
            <a:latin typeface="SimHei" charset="-122"/>
            <a:ea typeface="SimHei" charset="-122"/>
            <a:cs typeface="SimHei" charset="-122"/>
          </a:endParaRPr>
        </a:p>
      </dsp:txBody>
      <dsp:txXfrm>
        <a:off x="702804" y="653501"/>
        <a:ext cx="1011923" cy="308636"/>
      </dsp:txXfrm>
    </dsp:sp>
    <dsp:sp modelId="{22C8BBC7-02FA-4EF0-899A-834C1FEE39E3}">
      <dsp:nvSpPr>
        <dsp:cNvPr id="0" name=""/>
        <dsp:cNvSpPr/>
      </dsp:nvSpPr>
      <dsp:spPr>
        <a:xfrm>
          <a:off x="1917113" y="81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人力资源规划的内容</a:t>
          </a:r>
          <a:endParaRPr lang="zh-CN" altLang="en-US" sz="1100" b="0" kern="1200" dirty="0">
            <a:latin typeface="SimHei" charset="-122"/>
            <a:ea typeface="SimHei" charset="-122"/>
            <a:cs typeface="SimHei" charset="-122"/>
          </a:endParaRPr>
        </a:p>
      </dsp:txBody>
      <dsp:txXfrm>
        <a:off x="1917113" y="810"/>
        <a:ext cx="1011923" cy="308636"/>
      </dsp:txXfrm>
    </dsp:sp>
    <dsp:sp modelId="{86A07B8D-FF15-4EFF-8681-05A46BF1E797}">
      <dsp:nvSpPr>
        <dsp:cNvPr id="0" name=""/>
        <dsp:cNvSpPr/>
      </dsp:nvSpPr>
      <dsp:spPr>
        <a:xfrm>
          <a:off x="1908744" y="440120"/>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人力资源规划流程</a:t>
          </a:r>
          <a:endParaRPr lang="zh-CN" altLang="en-US" sz="1100" b="1" kern="1200" dirty="0">
            <a:latin typeface="SimHei" charset="-122"/>
            <a:ea typeface="SimHei" charset="-122"/>
            <a:cs typeface="SimHei" charset="-122"/>
          </a:endParaRPr>
        </a:p>
      </dsp:txBody>
      <dsp:txXfrm>
        <a:off x="1908744" y="440120"/>
        <a:ext cx="1011923" cy="308636"/>
      </dsp:txXfrm>
    </dsp:sp>
    <dsp:sp modelId="{A73C4A40-2D47-BF42-9EF8-B3BEE9451F45}">
      <dsp:nvSpPr>
        <dsp:cNvPr id="0" name=""/>
        <dsp:cNvSpPr/>
      </dsp:nvSpPr>
      <dsp:spPr>
        <a:xfrm>
          <a:off x="1917113" y="871065"/>
          <a:ext cx="1011923" cy="30863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工作分析的概念及作用</a:t>
          </a:r>
          <a:endParaRPr lang="zh-CN" altLang="en-US" sz="1100" b="1" kern="1200" dirty="0">
            <a:latin typeface="SimHei" charset="-122"/>
            <a:ea typeface="SimHei" charset="-122"/>
            <a:cs typeface="SimHei" charset="-122"/>
          </a:endParaRPr>
        </a:p>
      </dsp:txBody>
      <dsp:txXfrm>
        <a:off x="1917113" y="871065"/>
        <a:ext cx="1011923" cy="308636"/>
      </dsp:txXfrm>
    </dsp:sp>
    <dsp:sp modelId="{006A5A56-4BD3-9143-A7C8-AC1AEEB1B9B5}">
      <dsp:nvSpPr>
        <dsp:cNvPr id="0" name=""/>
        <dsp:cNvSpPr/>
      </dsp:nvSpPr>
      <dsp:spPr>
        <a:xfrm>
          <a:off x="1917113" y="1306192"/>
          <a:ext cx="1011923" cy="308636"/>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工作分析的流程</a:t>
          </a:r>
          <a:endParaRPr lang="zh-CN" altLang="en-US" sz="1100" b="1" kern="1200" dirty="0">
            <a:latin typeface="SimHei" charset="-122"/>
            <a:ea typeface="SimHei" charset="-122"/>
            <a:cs typeface="SimHei" charset="-122"/>
          </a:endParaRPr>
        </a:p>
      </dsp:txBody>
      <dsp:txXfrm>
        <a:off x="1917113" y="1306192"/>
        <a:ext cx="1011923" cy="308636"/>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3702F-8742-1640-BBEA-ADF4EA4A957C}">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21925"/>
          <a:ext cx="757924" cy="833575"/>
        </a:xfrm>
        <a:custGeom>
          <a:avLst/>
          <a:gdLst/>
          <a:ahLst/>
          <a:cxnLst/>
          <a:rect l="0" t="0" r="0" b="0"/>
          <a:pathLst>
            <a:path>
              <a:moveTo>
                <a:pt x="0" y="833575"/>
              </a:moveTo>
              <a:lnTo>
                <a:pt x="362616" y="833575"/>
              </a:lnTo>
              <a:lnTo>
                <a:pt x="362616" y="0"/>
              </a:lnTo>
              <a:lnTo>
                <a:pt x="75792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人力资源规划与工作分析</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人力资源规划的内容</a:t>
          </a:r>
          <a:endParaRPr lang="zh-CN" altLang="en-US" sz="2000" b="0"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594222" y="1719080"/>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人力资源规划流程</a:t>
          </a:r>
          <a:endParaRPr lang="zh-CN" altLang="en-US" sz="2000" b="1" kern="1200" dirty="0">
            <a:latin typeface="SimHei" charset="-122"/>
            <a:ea typeface="SimHei" charset="-122"/>
            <a:cs typeface="SimHei" charset="-122"/>
          </a:endParaRPr>
        </a:p>
      </dsp:txBody>
      <dsp:txXfrm>
        <a:off x="5594222" y="1719080"/>
        <a:ext cx="3953081" cy="1205689"/>
      </dsp:txXfrm>
    </dsp:sp>
    <dsp:sp modelId="{A73C4A40-2D47-BF42-9EF8-B3BEE9451F45}">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工作分析的概念及作用</a:t>
          </a:r>
          <a:endParaRPr lang="zh-CN" altLang="en-US" sz="2000" b="1" kern="1200" dirty="0">
            <a:latin typeface="SimHei" charset="-122"/>
            <a:ea typeface="SimHei" charset="-122"/>
            <a:cs typeface="SimHei" charset="-122"/>
          </a:endParaRPr>
        </a:p>
      </dsp:txBody>
      <dsp:txXfrm>
        <a:off x="5626914" y="3402568"/>
        <a:ext cx="3953081" cy="1205689"/>
      </dsp:txXfrm>
    </dsp:sp>
    <dsp:sp modelId="{006A5A56-4BD3-9143-A7C8-AC1AEEB1B9B5}">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工作分析的流程</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10978" cy="1041178"/>
        </a:xfrm>
        <a:custGeom>
          <a:avLst/>
          <a:gdLst/>
          <a:ahLst/>
          <a:cxnLst/>
          <a:rect l="0" t="0" r="0" b="0"/>
          <a:pathLst>
            <a:path>
              <a:moveTo>
                <a:pt x="0" y="0"/>
              </a:moveTo>
              <a:lnTo>
                <a:pt x="435842" y="0"/>
              </a:lnTo>
              <a:lnTo>
                <a:pt x="435842" y="1041178"/>
              </a:lnTo>
              <a:lnTo>
                <a:pt x="910978" y="104117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人员选聘与培训</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员工招聘与选用程序</a:t>
          </a:r>
          <a:endParaRPr lang="zh-CN" altLang="en-US" sz="2000" b="0"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667448" y="3472096"/>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2000" b="1" kern="1200" dirty="0">
            <a:latin typeface="SimHei" charset="-122"/>
            <a:ea typeface="SimHei" charset="-122"/>
            <a:cs typeface="SimHei" charset="-122"/>
          </a:endParaRPr>
        </a:p>
      </dsp:txBody>
      <dsp:txXfrm>
        <a:off x="5667448" y="3472096"/>
        <a:ext cx="4751360" cy="144916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1869556" y="513419"/>
          <a:ext cx="267556" cy="300607"/>
        </a:xfrm>
        <a:custGeom>
          <a:avLst/>
          <a:gdLst/>
          <a:ahLst/>
          <a:cxnLst/>
          <a:rect l="0" t="0" r="0" b="0"/>
          <a:pathLst>
            <a:path>
              <a:moveTo>
                <a:pt x="0" y="0"/>
              </a:moveTo>
              <a:lnTo>
                <a:pt x="128007" y="0"/>
              </a:lnTo>
              <a:lnTo>
                <a:pt x="128007" y="300607"/>
              </a:lnTo>
              <a:lnTo>
                <a:pt x="267556" y="3006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69556" y="213389"/>
          <a:ext cx="279096" cy="300029"/>
        </a:xfrm>
        <a:custGeom>
          <a:avLst/>
          <a:gdLst/>
          <a:ahLst/>
          <a:cxnLst/>
          <a:rect l="0" t="0" r="0" b="0"/>
          <a:pathLst>
            <a:path>
              <a:moveTo>
                <a:pt x="0" y="300029"/>
              </a:moveTo>
              <a:lnTo>
                <a:pt x="139548" y="300029"/>
              </a:lnTo>
              <a:lnTo>
                <a:pt x="139548" y="0"/>
              </a:lnTo>
              <a:lnTo>
                <a:pt x="2790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4072" y="300607"/>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人员选聘与培训</a:t>
          </a:r>
          <a:endParaRPr lang="zh-CN" altLang="en-US" sz="1100" b="1" kern="1200" dirty="0">
            <a:latin typeface="SimHei" charset="-122"/>
            <a:ea typeface="SimHei" charset="-122"/>
            <a:cs typeface="SimHei" charset="-122"/>
          </a:endParaRPr>
        </a:p>
      </dsp:txBody>
      <dsp:txXfrm>
        <a:off x="474072" y="300607"/>
        <a:ext cx="1395483" cy="425622"/>
      </dsp:txXfrm>
    </dsp:sp>
    <dsp:sp modelId="{22C8BBC7-02FA-4EF0-899A-834C1FEE39E3}">
      <dsp:nvSpPr>
        <dsp:cNvPr id="0" name=""/>
        <dsp:cNvSpPr/>
      </dsp:nvSpPr>
      <dsp:spPr>
        <a:xfrm>
          <a:off x="2148652" y="578"/>
          <a:ext cx="1395483" cy="42562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员工招聘与选用程序</a:t>
          </a:r>
          <a:endParaRPr lang="zh-CN" altLang="en-US" sz="1100" b="0" kern="1200" dirty="0">
            <a:latin typeface="SimHei" charset="-122"/>
            <a:ea typeface="SimHei" charset="-122"/>
            <a:cs typeface="SimHei" charset="-122"/>
          </a:endParaRPr>
        </a:p>
      </dsp:txBody>
      <dsp:txXfrm>
        <a:off x="2148652" y="578"/>
        <a:ext cx="1395483" cy="425622"/>
      </dsp:txXfrm>
    </dsp:sp>
    <dsp:sp modelId="{86A07B8D-FF15-4EFF-8681-05A46BF1E797}">
      <dsp:nvSpPr>
        <dsp:cNvPr id="0" name=""/>
        <dsp:cNvSpPr/>
      </dsp:nvSpPr>
      <dsp:spPr>
        <a:xfrm>
          <a:off x="2137112" y="601215"/>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kern="1200" dirty="0">
            <a:latin typeface="SimHei" charset="-122"/>
            <a:ea typeface="SimHei" charset="-122"/>
            <a:cs typeface="SimHei" charset="-122"/>
          </a:endParaRPr>
        </a:p>
      </dsp:txBody>
      <dsp:txXfrm>
        <a:off x="2137112" y="601215"/>
        <a:ext cx="1395483" cy="42562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E5BC4-45AA-4BDD-A8EB-AD787488A0C6}">
      <dsp:nvSpPr>
        <dsp:cNvPr id="0" name=""/>
        <dsp:cNvSpPr/>
      </dsp:nvSpPr>
      <dsp:spPr>
        <a:xfrm rot="5400000">
          <a:off x="1592423" y="887757"/>
          <a:ext cx="779643" cy="887597"/>
        </a:xfrm>
        <a:prstGeom prst="bentUpArrow">
          <a:avLst>
            <a:gd name="adj1" fmla="val 32840"/>
            <a:gd name="adj2" fmla="val 25000"/>
            <a:gd name="adj3" fmla="val 35780"/>
          </a:avLst>
        </a:prstGeom>
        <a:solidFill>
          <a:schemeClr val="accent2">
            <a:tint val="4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BF9BAE8-CFAF-46F7-97FD-565D884181E2}">
      <dsp:nvSpPr>
        <dsp:cNvPr id="0" name=""/>
        <dsp:cNvSpPr/>
      </dsp:nvSpPr>
      <dsp:spPr>
        <a:xfrm>
          <a:off x="1101684" y="23506"/>
          <a:ext cx="1880822" cy="918680"/>
        </a:xfrm>
        <a:prstGeom prst="roundRect">
          <a:avLst>
            <a:gd name="adj" fmla="val 166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人员招募</a:t>
          </a:r>
          <a:endParaRPr lang="zh-CN" altLang="en-US" sz="2000" kern="1200" dirty="0">
            <a:latin typeface="手札体-简粗体" panose="03000700000000000000" pitchFamily="66" charset="-122"/>
            <a:ea typeface="手札体-简粗体" panose="03000700000000000000" pitchFamily="66" charset="-122"/>
          </a:endParaRPr>
        </a:p>
      </dsp:txBody>
      <dsp:txXfrm>
        <a:off x="1146538" y="68360"/>
        <a:ext cx="1791114" cy="828972"/>
      </dsp:txXfrm>
    </dsp:sp>
    <dsp:sp modelId="{8D6EA5D7-AFB0-4B44-883A-DCECE998B022}">
      <dsp:nvSpPr>
        <dsp:cNvPr id="0" name=""/>
        <dsp:cNvSpPr/>
      </dsp:nvSpPr>
      <dsp:spPr>
        <a:xfrm>
          <a:off x="2999332" y="111123"/>
          <a:ext cx="2479305" cy="742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ts val="2000"/>
            </a:lnSpc>
            <a:spcBef>
              <a:spcPct val="0"/>
            </a:spcBef>
            <a:spcAft>
              <a:spcPts val="0"/>
            </a:spcAft>
            <a:buChar char="••"/>
          </a:pPr>
          <a:r>
            <a:rPr lang="zh-CN" altLang="en-US" sz="2000" kern="1200" dirty="0" smtClean="0">
              <a:latin typeface="手札体-简粗体" panose="03000700000000000000" pitchFamily="66" charset="-122"/>
              <a:ea typeface="手札体-简粗体" panose="03000700000000000000" pitchFamily="66" charset="-122"/>
            </a:rPr>
            <a:t>内部招募</a:t>
          </a:r>
          <a:endParaRPr lang="en-US" altLang="zh-CN" sz="2000" kern="1200" dirty="0" smtClean="0">
            <a:latin typeface="手札体-简粗体" panose="03000700000000000000" pitchFamily="66" charset="-122"/>
            <a:ea typeface="手札体-简粗体" panose="03000700000000000000" pitchFamily="66" charset="-122"/>
          </a:endParaRPr>
        </a:p>
        <a:p>
          <a:pPr marL="228600" lvl="1" indent="-228600" algn="l" defTabSz="889000">
            <a:lnSpc>
              <a:spcPts val="2000"/>
            </a:lnSpc>
            <a:spcBef>
              <a:spcPct val="0"/>
            </a:spcBef>
            <a:spcAft>
              <a:spcPts val="0"/>
            </a:spcAft>
            <a:buChar char="••"/>
          </a:pPr>
          <a:r>
            <a:rPr lang="zh-CN" altLang="en-US" sz="2000" kern="1200" smtClean="0">
              <a:latin typeface="手札体-简粗体" panose="03000700000000000000" pitchFamily="66" charset="-122"/>
              <a:ea typeface="手札体-简粗体" panose="03000700000000000000" pitchFamily="66" charset="-122"/>
            </a:rPr>
            <a:t>外部招募</a:t>
          </a:r>
          <a:endParaRPr lang="zh-CN" altLang="en-US" sz="2000" kern="1200" dirty="0">
            <a:latin typeface="手札体-简粗体" panose="03000700000000000000" pitchFamily="66" charset="-122"/>
            <a:ea typeface="手札体-简粗体" panose="03000700000000000000" pitchFamily="66" charset="-122"/>
          </a:endParaRPr>
        </a:p>
      </dsp:txBody>
      <dsp:txXfrm>
        <a:off x="2999332" y="111123"/>
        <a:ext cx="2479305" cy="742518"/>
      </dsp:txXfrm>
    </dsp:sp>
    <dsp:sp modelId="{9323904F-4055-4AA4-B420-EDDAA9685163}">
      <dsp:nvSpPr>
        <dsp:cNvPr id="0" name=""/>
        <dsp:cNvSpPr/>
      </dsp:nvSpPr>
      <dsp:spPr>
        <a:xfrm rot="5400000">
          <a:off x="3182939" y="1919738"/>
          <a:ext cx="779643" cy="887597"/>
        </a:xfrm>
        <a:prstGeom prst="bentUpArrow">
          <a:avLst>
            <a:gd name="adj1" fmla="val 32840"/>
            <a:gd name="adj2" fmla="val 25000"/>
            <a:gd name="adj3" fmla="val 35780"/>
          </a:avLst>
        </a:prstGeom>
        <a:solidFill>
          <a:schemeClr val="accent2">
            <a:tint val="4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24D5DB05-FF63-4821-9041-B99BCA76BAC9}">
      <dsp:nvSpPr>
        <dsp:cNvPr id="0" name=""/>
        <dsp:cNvSpPr/>
      </dsp:nvSpPr>
      <dsp:spPr>
        <a:xfrm>
          <a:off x="2692200" y="1055487"/>
          <a:ext cx="1880822" cy="918680"/>
        </a:xfrm>
        <a:prstGeom prst="roundRect">
          <a:avLst>
            <a:gd name="adj" fmla="val 166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人员选拔</a:t>
          </a:r>
          <a:endParaRPr lang="zh-CN" altLang="en-US" sz="2000" kern="1200" dirty="0">
            <a:latin typeface="手札体-简粗体" panose="03000700000000000000" pitchFamily="66" charset="-122"/>
            <a:ea typeface="手札体-简粗体" panose="03000700000000000000" pitchFamily="66" charset="-122"/>
          </a:endParaRPr>
        </a:p>
      </dsp:txBody>
      <dsp:txXfrm>
        <a:off x="2737054" y="1100341"/>
        <a:ext cx="1791114" cy="828972"/>
      </dsp:txXfrm>
    </dsp:sp>
    <dsp:sp modelId="{A1EFB09B-F409-4A7E-A3BF-2C870E9E9692}">
      <dsp:nvSpPr>
        <dsp:cNvPr id="0" name=""/>
        <dsp:cNvSpPr/>
      </dsp:nvSpPr>
      <dsp:spPr>
        <a:xfrm>
          <a:off x="4288842" y="1143104"/>
          <a:ext cx="954559" cy="742518"/>
        </a:xfrm>
        <a:prstGeom prst="rect">
          <a:avLst/>
        </a:prstGeom>
        <a:noFill/>
        <a:ln>
          <a:noFill/>
        </a:ln>
        <a:effectLst/>
      </dsp:spPr>
      <dsp:style>
        <a:lnRef idx="0">
          <a:scrgbClr r="0" g="0" b="0"/>
        </a:lnRef>
        <a:fillRef idx="0">
          <a:scrgbClr r="0" g="0" b="0"/>
        </a:fillRef>
        <a:effectRef idx="0">
          <a:scrgbClr r="0" g="0" b="0"/>
        </a:effectRef>
        <a:fontRef idx="minor"/>
      </dsp:style>
    </dsp:sp>
    <dsp:sp modelId="{B0FE688A-F2FC-459F-A1BD-AA20BC3157F8}">
      <dsp:nvSpPr>
        <dsp:cNvPr id="0" name=""/>
        <dsp:cNvSpPr/>
      </dsp:nvSpPr>
      <dsp:spPr>
        <a:xfrm rot="5400000">
          <a:off x="4773455" y="2951719"/>
          <a:ext cx="779643" cy="887597"/>
        </a:xfrm>
        <a:prstGeom prst="bentUpArrow">
          <a:avLst>
            <a:gd name="adj1" fmla="val 32840"/>
            <a:gd name="adj2" fmla="val 25000"/>
            <a:gd name="adj3" fmla="val 35780"/>
          </a:avLst>
        </a:prstGeom>
        <a:solidFill>
          <a:schemeClr val="accent2">
            <a:tint val="4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6791889D-F5FA-4DD3-94D5-9B2333891360}">
      <dsp:nvSpPr>
        <dsp:cNvPr id="0" name=""/>
        <dsp:cNvSpPr/>
      </dsp:nvSpPr>
      <dsp:spPr>
        <a:xfrm>
          <a:off x="4282716" y="2087468"/>
          <a:ext cx="1880822" cy="918680"/>
        </a:xfrm>
        <a:prstGeom prst="roundRect">
          <a:avLst>
            <a:gd name="adj" fmla="val 166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人员录用及新员工培训</a:t>
          </a:r>
          <a:endParaRPr lang="zh-CN" altLang="en-US" sz="2000" kern="1200" dirty="0">
            <a:latin typeface="手札体-简粗体" panose="03000700000000000000" pitchFamily="66" charset="-122"/>
            <a:ea typeface="手札体-简粗体" panose="03000700000000000000" pitchFamily="66" charset="-122"/>
          </a:endParaRPr>
        </a:p>
      </dsp:txBody>
      <dsp:txXfrm>
        <a:off x="4327570" y="2132322"/>
        <a:ext cx="1791114" cy="828972"/>
      </dsp:txXfrm>
    </dsp:sp>
    <dsp:sp modelId="{8F75B1DA-C54A-4A90-B5ED-5730DC7F1498}">
      <dsp:nvSpPr>
        <dsp:cNvPr id="0" name=""/>
        <dsp:cNvSpPr/>
      </dsp:nvSpPr>
      <dsp:spPr>
        <a:xfrm>
          <a:off x="6180364" y="2175086"/>
          <a:ext cx="2479305" cy="742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ts val="2000"/>
            </a:lnSpc>
            <a:spcBef>
              <a:spcPct val="0"/>
            </a:spcBef>
            <a:spcAft>
              <a:spcPts val="0"/>
            </a:spcAft>
            <a:buChar char="••"/>
          </a:pPr>
          <a:r>
            <a:rPr lang="zh-CN" altLang="en-US" sz="2000" kern="1200" dirty="0" smtClean="0">
              <a:latin typeface="手札体-简粗体" panose="03000700000000000000" pitchFamily="66" charset="-122"/>
              <a:ea typeface="手札体-简粗体" panose="03000700000000000000" pitchFamily="66" charset="-122"/>
            </a:rPr>
            <a:t>新员工报到后，要经过</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岗前培训</a:t>
          </a:r>
          <a:endParaRPr lang="zh-CN" altLang="en-US" sz="2000" b="1" kern="1200" dirty="0">
            <a:solidFill>
              <a:srgbClr val="FF0000"/>
            </a:solidFill>
            <a:latin typeface="手札体-简粗体" panose="03000700000000000000" pitchFamily="66" charset="-122"/>
            <a:ea typeface="手札体-简粗体" panose="03000700000000000000" pitchFamily="66" charset="-122"/>
          </a:endParaRPr>
        </a:p>
      </dsp:txBody>
      <dsp:txXfrm>
        <a:off x="6180364" y="2175086"/>
        <a:ext cx="2479305" cy="742518"/>
      </dsp:txXfrm>
    </dsp:sp>
    <dsp:sp modelId="{6F7B0567-5682-44F8-9DFF-285366AA036E}">
      <dsp:nvSpPr>
        <dsp:cNvPr id="0" name=""/>
        <dsp:cNvSpPr/>
      </dsp:nvSpPr>
      <dsp:spPr>
        <a:xfrm>
          <a:off x="5873232" y="3119450"/>
          <a:ext cx="1880822" cy="918680"/>
        </a:xfrm>
        <a:prstGeom prst="roundRect">
          <a:avLst>
            <a:gd name="adj" fmla="val 166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招聘评估</a:t>
          </a:r>
          <a:endParaRPr lang="zh-CN" altLang="en-US" sz="2000" kern="1200" dirty="0">
            <a:latin typeface="手札体-简粗体" panose="03000700000000000000" pitchFamily="66" charset="-122"/>
            <a:ea typeface="手札体-简粗体" panose="03000700000000000000" pitchFamily="66" charset="-122"/>
          </a:endParaRPr>
        </a:p>
      </dsp:txBody>
      <dsp:txXfrm>
        <a:off x="5918086" y="3164304"/>
        <a:ext cx="1791114" cy="828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1869556" y="513419"/>
          <a:ext cx="267556" cy="300607"/>
        </a:xfrm>
        <a:custGeom>
          <a:avLst/>
          <a:gdLst/>
          <a:ahLst/>
          <a:cxnLst/>
          <a:rect l="0" t="0" r="0" b="0"/>
          <a:pathLst>
            <a:path>
              <a:moveTo>
                <a:pt x="0" y="0"/>
              </a:moveTo>
              <a:lnTo>
                <a:pt x="128007" y="0"/>
              </a:lnTo>
              <a:lnTo>
                <a:pt x="128007" y="300607"/>
              </a:lnTo>
              <a:lnTo>
                <a:pt x="267556" y="3006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69556" y="213389"/>
          <a:ext cx="279096" cy="300029"/>
        </a:xfrm>
        <a:custGeom>
          <a:avLst/>
          <a:gdLst/>
          <a:ahLst/>
          <a:cxnLst/>
          <a:rect l="0" t="0" r="0" b="0"/>
          <a:pathLst>
            <a:path>
              <a:moveTo>
                <a:pt x="0" y="300029"/>
              </a:moveTo>
              <a:lnTo>
                <a:pt x="139548" y="300029"/>
              </a:lnTo>
              <a:lnTo>
                <a:pt x="139548" y="0"/>
              </a:lnTo>
              <a:lnTo>
                <a:pt x="2790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4072" y="300607"/>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人员选聘与培训</a:t>
          </a:r>
          <a:endParaRPr lang="zh-CN" altLang="en-US" sz="1100" b="1" kern="1200" dirty="0">
            <a:latin typeface="SimHei" charset="-122"/>
            <a:ea typeface="SimHei" charset="-122"/>
            <a:cs typeface="SimHei" charset="-122"/>
          </a:endParaRPr>
        </a:p>
      </dsp:txBody>
      <dsp:txXfrm>
        <a:off x="474072" y="300607"/>
        <a:ext cx="1395483" cy="425622"/>
      </dsp:txXfrm>
    </dsp:sp>
    <dsp:sp modelId="{22C8BBC7-02FA-4EF0-899A-834C1FEE39E3}">
      <dsp:nvSpPr>
        <dsp:cNvPr id="0" name=""/>
        <dsp:cNvSpPr/>
      </dsp:nvSpPr>
      <dsp:spPr>
        <a:xfrm>
          <a:off x="2148652" y="578"/>
          <a:ext cx="1395483" cy="42562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员工招聘与选用程序</a:t>
          </a:r>
          <a:endParaRPr lang="zh-CN" altLang="en-US" sz="1100" b="0" kern="1200" dirty="0">
            <a:latin typeface="SimHei" charset="-122"/>
            <a:ea typeface="SimHei" charset="-122"/>
            <a:cs typeface="SimHei" charset="-122"/>
          </a:endParaRPr>
        </a:p>
      </dsp:txBody>
      <dsp:txXfrm>
        <a:off x="2148652" y="578"/>
        <a:ext cx="1395483" cy="425622"/>
      </dsp:txXfrm>
    </dsp:sp>
    <dsp:sp modelId="{86A07B8D-FF15-4EFF-8681-05A46BF1E797}">
      <dsp:nvSpPr>
        <dsp:cNvPr id="0" name=""/>
        <dsp:cNvSpPr/>
      </dsp:nvSpPr>
      <dsp:spPr>
        <a:xfrm>
          <a:off x="2137112" y="601215"/>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kern="1200" dirty="0">
            <a:latin typeface="SimHei" charset="-122"/>
            <a:ea typeface="SimHei" charset="-122"/>
            <a:cs typeface="SimHei" charset="-122"/>
          </a:endParaRPr>
        </a:p>
      </dsp:txBody>
      <dsp:txXfrm>
        <a:off x="2137112" y="601215"/>
        <a:ext cx="1395483" cy="42562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1869556" y="513419"/>
          <a:ext cx="267556" cy="300607"/>
        </a:xfrm>
        <a:custGeom>
          <a:avLst/>
          <a:gdLst/>
          <a:ahLst/>
          <a:cxnLst/>
          <a:rect l="0" t="0" r="0" b="0"/>
          <a:pathLst>
            <a:path>
              <a:moveTo>
                <a:pt x="0" y="0"/>
              </a:moveTo>
              <a:lnTo>
                <a:pt x="128007" y="0"/>
              </a:lnTo>
              <a:lnTo>
                <a:pt x="128007" y="300607"/>
              </a:lnTo>
              <a:lnTo>
                <a:pt x="267556" y="3006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69556" y="213389"/>
          <a:ext cx="279096" cy="300029"/>
        </a:xfrm>
        <a:custGeom>
          <a:avLst/>
          <a:gdLst/>
          <a:ahLst/>
          <a:cxnLst/>
          <a:rect l="0" t="0" r="0" b="0"/>
          <a:pathLst>
            <a:path>
              <a:moveTo>
                <a:pt x="0" y="300029"/>
              </a:moveTo>
              <a:lnTo>
                <a:pt x="139548" y="300029"/>
              </a:lnTo>
              <a:lnTo>
                <a:pt x="139548" y="0"/>
              </a:lnTo>
              <a:lnTo>
                <a:pt x="2790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4072" y="300607"/>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人员选聘与培训</a:t>
          </a:r>
          <a:endParaRPr lang="zh-CN" altLang="en-US" sz="1100" b="1" kern="1200" dirty="0">
            <a:latin typeface="SimHei" charset="-122"/>
            <a:ea typeface="SimHei" charset="-122"/>
            <a:cs typeface="SimHei" charset="-122"/>
          </a:endParaRPr>
        </a:p>
      </dsp:txBody>
      <dsp:txXfrm>
        <a:off x="474072" y="300607"/>
        <a:ext cx="1395483" cy="425622"/>
      </dsp:txXfrm>
    </dsp:sp>
    <dsp:sp modelId="{22C8BBC7-02FA-4EF0-899A-834C1FEE39E3}">
      <dsp:nvSpPr>
        <dsp:cNvPr id="0" name=""/>
        <dsp:cNvSpPr/>
      </dsp:nvSpPr>
      <dsp:spPr>
        <a:xfrm>
          <a:off x="2148652" y="578"/>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员工招聘与选用程序</a:t>
          </a:r>
          <a:endParaRPr lang="zh-CN" altLang="en-US" sz="1100" b="0" kern="1200" dirty="0">
            <a:latin typeface="SimHei" charset="-122"/>
            <a:ea typeface="SimHei" charset="-122"/>
            <a:cs typeface="SimHei" charset="-122"/>
          </a:endParaRPr>
        </a:p>
      </dsp:txBody>
      <dsp:txXfrm>
        <a:off x="2148652" y="578"/>
        <a:ext cx="1395483" cy="425622"/>
      </dsp:txXfrm>
    </dsp:sp>
    <dsp:sp modelId="{86A07B8D-FF15-4EFF-8681-05A46BF1E797}">
      <dsp:nvSpPr>
        <dsp:cNvPr id="0" name=""/>
        <dsp:cNvSpPr/>
      </dsp:nvSpPr>
      <dsp:spPr>
        <a:xfrm>
          <a:off x="2137112" y="601215"/>
          <a:ext cx="1395483" cy="42562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kern="1200" dirty="0">
            <a:latin typeface="SimHei" charset="-122"/>
            <a:ea typeface="SimHei" charset="-122"/>
            <a:cs typeface="SimHei" charset="-122"/>
          </a:endParaRPr>
        </a:p>
      </dsp:txBody>
      <dsp:txXfrm>
        <a:off x="2137112" y="601215"/>
        <a:ext cx="1395483" cy="425622"/>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F1CB0-0F9B-458B-97E7-93F5B600B5BF}">
      <dsp:nvSpPr>
        <dsp:cNvPr id="0" name=""/>
        <dsp:cNvSpPr/>
      </dsp:nvSpPr>
      <dsp:spPr>
        <a:xfrm>
          <a:off x="1034992"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从培训与工作的关系划分</a:t>
          </a:r>
          <a:endParaRPr lang="zh-CN" altLang="en-US" sz="2000" kern="1200" dirty="0">
            <a:latin typeface="手札体-简粗体" panose="03000700000000000000" pitchFamily="66" charset="-122"/>
            <a:ea typeface="手札体-简粗体" panose="03000700000000000000" pitchFamily="66" charset="-122"/>
          </a:endParaRPr>
        </a:p>
      </dsp:txBody>
      <dsp:txXfrm>
        <a:off x="1062842" y="28985"/>
        <a:ext cx="1846012" cy="895156"/>
      </dsp:txXfrm>
    </dsp:sp>
    <dsp:sp modelId="{CF18CC80-A0A1-4E1B-B715-55FC53FFCC62}">
      <dsp:nvSpPr>
        <dsp:cNvPr id="0" name=""/>
        <dsp:cNvSpPr/>
      </dsp:nvSpPr>
      <dsp:spPr>
        <a:xfrm>
          <a:off x="1225163"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037BC4-5051-44B5-B72A-D7405123BB8D}">
      <dsp:nvSpPr>
        <dsp:cNvPr id="0" name=""/>
        <dsp:cNvSpPr/>
      </dsp:nvSpPr>
      <dsp:spPr>
        <a:xfrm>
          <a:off x="1415334"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1217555"/>
        <a:ext cx="2000339" cy="895156"/>
      </dsp:txXfrm>
    </dsp:sp>
    <dsp:sp modelId="{DEE7BFD2-423A-4992-9516-147C8BE1E066}">
      <dsp:nvSpPr>
        <dsp:cNvPr id="0" name=""/>
        <dsp:cNvSpPr/>
      </dsp:nvSpPr>
      <dsp:spPr>
        <a:xfrm>
          <a:off x="1225163"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16BCA7-0B41-49E3-9194-FE53516497F4}">
      <dsp:nvSpPr>
        <dsp:cNvPr id="0" name=""/>
        <dsp:cNvSpPr/>
      </dsp:nvSpPr>
      <dsp:spPr>
        <a:xfrm>
          <a:off x="1415334"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2406126"/>
        <a:ext cx="2000339" cy="895156"/>
      </dsp:txXfrm>
    </dsp:sp>
    <dsp:sp modelId="{6FB194B4-19E1-43B0-93ED-AA5AC4A0AE20}">
      <dsp:nvSpPr>
        <dsp:cNvPr id="0" name=""/>
        <dsp:cNvSpPr/>
      </dsp:nvSpPr>
      <dsp:spPr>
        <a:xfrm>
          <a:off x="1225163"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5104D-0806-4400-87C6-0AF69056FB26}">
      <dsp:nvSpPr>
        <dsp:cNvPr id="0" name=""/>
        <dsp:cNvSpPr/>
      </dsp:nvSpPr>
      <dsp:spPr>
        <a:xfrm>
          <a:off x="1415334"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3594696"/>
        <a:ext cx="2000339" cy="895156"/>
      </dsp:txXfrm>
    </dsp:sp>
    <dsp:sp modelId="{F768C927-755D-4714-9CD3-9D899F3B069D}">
      <dsp:nvSpPr>
        <dsp:cNvPr id="0" name=""/>
        <dsp:cNvSpPr/>
      </dsp:nvSpPr>
      <dsp:spPr>
        <a:xfrm>
          <a:off x="3566460"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从培训的目的划分</a:t>
          </a:r>
          <a:endParaRPr lang="zh-CN" altLang="en-US" sz="2000" kern="1200" dirty="0">
            <a:latin typeface="手札体-简粗体" panose="03000700000000000000" pitchFamily="66" charset="-122"/>
            <a:ea typeface="手札体-简粗体" panose="03000700000000000000" pitchFamily="66" charset="-122"/>
          </a:endParaRPr>
        </a:p>
      </dsp:txBody>
      <dsp:txXfrm>
        <a:off x="3594310" y="28985"/>
        <a:ext cx="1846012" cy="895156"/>
      </dsp:txXfrm>
    </dsp:sp>
    <dsp:sp modelId="{50017907-DBBE-4913-85C9-9E7B9DDC4A74}">
      <dsp:nvSpPr>
        <dsp:cNvPr id="0" name=""/>
        <dsp:cNvSpPr/>
      </dsp:nvSpPr>
      <dsp:spPr>
        <a:xfrm>
          <a:off x="3756631"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ADEB3-022F-4457-A64C-B0BB15F55CEE}">
      <dsp:nvSpPr>
        <dsp:cNvPr id="0" name=""/>
        <dsp:cNvSpPr/>
      </dsp:nvSpPr>
      <dsp:spPr>
        <a:xfrm>
          <a:off x="3946802"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1217555"/>
        <a:ext cx="2000339" cy="895156"/>
      </dsp:txXfrm>
    </dsp:sp>
    <dsp:sp modelId="{6CDC7ECB-22E9-4937-A1ED-23F1FC582D41}">
      <dsp:nvSpPr>
        <dsp:cNvPr id="0" name=""/>
        <dsp:cNvSpPr/>
      </dsp:nvSpPr>
      <dsp:spPr>
        <a:xfrm>
          <a:off x="3756631"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C1EB4-0070-4665-B79A-5176B1853B59}">
      <dsp:nvSpPr>
        <dsp:cNvPr id="0" name=""/>
        <dsp:cNvSpPr/>
      </dsp:nvSpPr>
      <dsp:spPr>
        <a:xfrm>
          <a:off x="3946802"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2406126"/>
        <a:ext cx="2000339" cy="895156"/>
      </dsp:txXfrm>
    </dsp:sp>
    <dsp:sp modelId="{D33D1734-7C75-4E88-8769-B00D56350790}">
      <dsp:nvSpPr>
        <dsp:cNvPr id="0" name=""/>
        <dsp:cNvSpPr/>
      </dsp:nvSpPr>
      <dsp:spPr>
        <a:xfrm>
          <a:off x="3756631"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C2001-9686-4A25-8963-3FA6F8CC985F}">
      <dsp:nvSpPr>
        <dsp:cNvPr id="0" name=""/>
        <dsp:cNvSpPr/>
      </dsp:nvSpPr>
      <dsp:spPr>
        <a:xfrm>
          <a:off x="3946802"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3594696"/>
        <a:ext cx="2000339" cy="895156"/>
      </dsp:txXfrm>
    </dsp:sp>
    <dsp:sp modelId="{EB7BB90B-1870-4C89-940A-B702EA6F369C}">
      <dsp:nvSpPr>
        <dsp:cNvPr id="0" name=""/>
        <dsp:cNvSpPr/>
      </dsp:nvSpPr>
      <dsp:spPr>
        <a:xfrm>
          <a:off x="6097928"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从培训的层次划分</a:t>
          </a:r>
          <a:endParaRPr lang="zh-CN" altLang="en-US" sz="2000" kern="1200" dirty="0">
            <a:latin typeface="手札体-简粗体" panose="03000700000000000000" pitchFamily="66" charset="-122"/>
            <a:ea typeface="手札体-简粗体" panose="03000700000000000000" pitchFamily="66" charset="-122"/>
          </a:endParaRPr>
        </a:p>
      </dsp:txBody>
      <dsp:txXfrm>
        <a:off x="6125778" y="28985"/>
        <a:ext cx="1846012" cy="895156"/>
      </dsp:txXfrm>
    </dsp:sp>
    <dsp:sp modelId="{1E7A376F-F6AB-40DD-AE6B-D45810BD391E}">
      <dsp:nvSpPr>
        <dsp:cNvPr id="0" name=""/>
        <dsp:cNvSpPr/>
      </dsp:nvSpPr>
      <dsp:spPr>
        <a:xfrm>
          <a:off x="6288099"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7E805-B09A-485C-95B9-49FF92887F5F}">
      <dsp:nvSpPr>
        <dsp:cNvPr id="0" name=""/>
        <dsp:cNvSpPr/>
      </dsp:nvSpPr>
      <dsp:spPr>
        <a:xfrm>
          <a:off x="6478270"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1217555"/>
        <a:ext cx="2000339" cy="895156"/>
      </dsp:txXfrm>
    </dsp:sp>
    <dsp:sp modelId="{51324770-061A-4549-90B7-19DAC11B09CE}">
      <dsp:nvSpPr>
        <dsp:cNvPr id="0" name=""/>
        <dsp:cNvSpPr/>
      </dsp:nvSpPr>
      <dsp:spPr>
        <a:xfrm>
          <a:off x="6288099"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BA365-019E-4F98-A97B-8A54208D8AAD}">
      <dsp:nvSpPr>
        <dsp:cNvPr id="0" name=""/>
        <dsp:cNvSpPr/>
      </dsp:nvSpPr>
      <dsp:spPr>
        <a:xfrm>
          <a:off x="6478270"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2406126"/>
        <a:ext cx="2000339" cy="895156"/>
      </dsp:txXfrm>
    </dsp:sp>
    <dsp:sp modelId="{7F326170-1398-4619-9CED-E441AEE79023}">
      <dsp:nvSpPr>
        <dsp:cNvPr id="0" name=""/>
        <dsp:cNvSpPr/>
      </dsp:nvSpPr>
      <dsp:spPr>
        <a:xfrm>
          <a:off x="6288099"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945F38-E4B6-424C-B4E1-EEEAD682697C}">
      <dsp:nvSpPr>
        <dsp:cNvPr id="0" name=""/>
        <dsp:cNvSpPr/>
      </dsp:nvSpPr>
      <dsp:spPr>
        <a:xfrm>
          <a:off x="6478270"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3594696"/>
        <a:ext cx="2000339" cy="895156"/>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F1CB0-0F9B-458B-97E7-93F5B600B5BF}">
      <dsp:nvSpPr>
        <dsp:cNvPr id="0" name=""/>
        <dsp:cNvSpPr/>
      </dsp:nvSpPr>
      <dsp:spPr>
        <a:xfrm>
          <a:off x="1034992"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从培训与工作的关系划分</a:t>
          </a:r>
          <a:endParaRPr lang="zh-CN" altLang="en-US" sz="2000" kern="1200" dirty="0">
            <a:latin typeface="手札体-简粗体" panose="03000700000000000000" pitchFamily="66" charset="-122"/>
            <a:ea typeface="手札体-简粗体" panose="03000700000000000000" pitchFamily="66" charset="-122"/>
          </a:endParaRPr>
        </a:p>
      </dsp:txBody>
      <dsp:txXfrm>
        <a:off x="1062842" y="28985"/>
        <a:ext cx="1846012" cy="895156"/>
      </dsp:txXfrm>
    </dsp:sp>
    <dsp:sp modelId="{CF18CC80-A0A1-4E1B-B715-55FC53FFCC62}">
      <dsp:nvSpPr>
        <dsp:cNvPr id="0" name=""/>
        <dsp:cNvSpPr/>
      </dsp:nvSpPr>
      <dsp:spPr>
        <a:xfrm>
          <a:off x="1225163"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037BC4-5051-44B5-B72A-D7405123BB8D}">
      <dsp:nvSpPr>
        <dsp:cNvPr id="0" name=""/>
        <dsp:cNvSpPr/>
      </dsp:nvSpPr>
      <dsp:spPr>
        <a:xfrm>
          <a:off x="1415334"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在职培训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1217555"/>
        <a:ext cx="2000339" cy="895156"/>
      </dsp:txXfrm>
    </dsp:sp>
    <dsp:sp modelId="{DEE7BFD2-423A-4992-9516-147C8BE1E066}">
      <dsp:nvSpPr>
        <dsp:cNvPr id="0" name=""/>
        <dsp:cNvSpPr/>
      </dsp:nvSpPr>
      <dsp:spPr>
        <a:xfrm>
          <a:off x="1225163"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16BCA7-0B41-49E3-9194-FE53516497F4}">
      <dsp:nvSpPr>
        <dsp:cNvPr id="0" name=""/>
        <dsp:cNvSpPr/>
      </dsp:nvSpPr>
      <dsp:spPr>
        <a:xfrm>
          <a:off x="1415334"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脱产培训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2406126"/>
        <a:ext cx="2000339" cy="895156"/>
      </dsp:txXfrm>
    </dsp:sp>
    <dsp:sp modelId="{6FB194B4-19E1-43B0-93ED-AA5AC4A0AE20}">
      <dsp:nvSpPr>
        <dsp:cNvPr id="0" name=""/>
        <dsp:cNvSpPr/>
      </dsp:nvSpPr>
      <dsp:spPr>
        <a:xfrm>
          <a:off x="1225163"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5104D-0806-4400-87C6-0AF69056FB26}">
      <dsp:nvSpPr>
        <dsp:cNvPr id="0" name=""/>
        <dsp:cNvSpPr/>
      </dsp:nvSpPr>
      <dsp:spPr>
        <a:xfrm>
          <a:off x="1415334"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半脱产培训</a:t>
          </a:r>
          <a:endParaRPr lang="zh-CN" altLang="en-US" sz="2000" kern="1200" dirty="0">
            <a:latin typeface="手札体-简粗体" panose="03000700000000000000" pitchFamily="66" charset="-122"/>
            <a:ea typeface="手札体-简粗体" panose="03000700000000000000" pitchFamily="66" charset="-122"/>
          </a:endParaRPr>
        </a:p>
      </dsp:txBody>
      <dsp:txXfrm>
        <a:off x="1443184" y="3594696"/>
        <a:ext cx="2000339" cy="895156"/>
      </dsp:txXfrm>
    </dsp:sp>
    <dsp:sp modelId="{F768C927-755D-4714-9CD3-9D899F3B069D}">
      <dsp:nvSpPr>
        <dsp:cNvPr id="0" name=""/>
        <dsp:cNvSpPr/>
      </dsp:nvSpPr>
      <dsp:spPr>
        <a:xfrm>
          <a:off x="3566460"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从培训的目的划分</a:t>
          </a:r>
          <a:endParaRPr lang="zh-CN" altLang="en-US" sz="2000" kern="1200" dirty="0">
            <a:latin typeface="手札体-简粗体" panose="03000700000000000000" pitchFamily="66" charset="-122"/>
            <a:ea typeface="手札体-简粗体" panose="03000700000000000000" pitchFamily="66" charset="-122"/>
          </a:endParaRPr>
        </a:p>
      </dsp:txBody>
      <dsp:txXfrm>
        <a:off x="3594310" y="28985"/>
        <a:ext cx="1846012" cy="895156"/>
      </dsp:txXfrm>
    </dsp:sp>
    <dsp:sp modelId="{50017907-DBBE-4913-85C9-9E7B9DDC4A74}">
      <dsp:nvSpPr>
        <dsp:cNvPr id="0" name=""/>
        <dsp:cNvSpPr/>
      </dsp:nvSpPr>
      <dsp:spPr>
        <a:xfrm>
          <a:off x="3756631"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ADEB3-022F-4457-A64C-B0BB15F55CEE}">
      <dsp:nvSpPr>
        <dsp:cNvPr id="0" name=""/>
        <dsp:cNvSpPr/>
      </dsp:nvSpPr>
      <dsp:spPr>
        <a:xfrm>
          <a:off x="3946802"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文化补习</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1217555"/>
        <a:ext cx="2000339" cy="895156"/>
      </dsp:txXfrm>
    </dsp:sp>
    <dsp:sp modelId="{6CDC7ECB-22E9-4937-A1ED-23F1FC582D41}">
      <dsp:nvSpPr>
        <dsp:cNvPr id="0" name=""/>
        <dsp:cNvSpPr/>
      </dsp:nvSpPr>
      <dsp:spPr>
        <a:xfrm>
          <a:off x="3756631"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C1EB4-0070-4665-B79A-5176B1853B59}">
      <dsp:nvSpPr>
        <dsp:cNvPr id="0" name=""/>
        <dsp:cNvSpPr/>
      </dsp:nvSpPr>
      <dsp:spPr>
        <a:xfrm>
          <a:off x="3946802"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学历教育</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2406126"/>
        <a:ext cx="2000339" cy="895156"/>
      </dsp:txXfrm>
    </dsp:sp>
    <dsp:sp modelId="{D33D1734-7C75-4E88-8769-B00D56350790}">
      <dsp:nvSpPr>
        <dsp:cNvPr id="0" name=""/>
        <dsp:cNvSpPr/>
      </dsp:nvSpPr>
      <dsp:spPr>
        <a:xfrm>
          <a:off x="3756631"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C2001-9686-4A25-8963-3FA6F8CC985F}">
      <dsp:nvSpPr>
        <dsp:cNvPr id="0" name=""/>
        <dsp:cNvSpPr/>
      </dsp:nvSpPr>
      <dsp:spPr>
        <a:xfrm>
          <a:off x="3946802"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岗位职务培训</a:t>
          </a:r>
          <a:endParaRPr lang="zh-CN" altLang="en-US" sz="2000" kern="1200" dirty="0">
            <a:latin typeface="手札体-简粗体" panose="03000700000000000000" pitchFamily="66" charset="-122"/>
            <a:ea typeface="手札体-简粗体" panose="03000700000000000000" pitchFamily="66" charset="-122"/>
          </a:endParaRPr>
        </a:p>
      </dsp:txBody>
      <dsp:txXfrm>
        <a:off x="3974652" y="3594696"/>
        <a:ext cx="2000339" cy="895156"/>
      </dsp:txXfrm>
    </dsp:sp>
    <dsp:sp modelId="{EB7BB90B-1870-4C89-940A-B702EA6F369C}">
      <dsp:nvSpPr>
        <dsp:cNvPr id="0" name=""/>
        <dsp:cNvSpPr/>
      </dsp:nvSpPr>
      <dsp:spPr>
        <a:xfrm>
          <a:off x="6097928" y="1135"/>
          <a:ext cx="1901712" cy="950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从培训的层次划分</a:t>
          </a:r>
          <a:endParaRPr lang="zh-CN" altLang="en-US" sz="2000" kern="1200" dirty="0">
            <a:latin typeface="手札体-简粗体" panose="03000700000000000000" pitchFamily="66" charset="-122"/>
            <a:ea typeface="手札体-简粗体" panose="03000700000000000000" pitchFamily="66" charset="-122"/>
          </a:endParaRPr>
        </a:p>
      </dsp:txBody>
      <dsp:txXfrm>
        <a:off x="6125778" y="28985"/>
        <a:ext cx="1846012" cy="895156"/>
      </dsp:txXfrm>
    </dsp:sp>
    <dsp:sp modelId="{1E7A376F-F6AB-40DD-AE6B-D45810BD391E}">
      <dsp:nvSpPr>
        <dsp:cNvPr id="0" name=""/>
        <dsp:cNvSpPr/>
      </dsp:nvSpPr>
      <dsp:spPr>
        <a:xfrm>
          <a:off x="6288099" y="951991"/>
          <a:ext cx="190171" cy="713142"/>
        </a:xfrm>
        <a:custGeom>
          <a:avLst/>
          <a:gdLst/>
          <a:ahLst/>
          <a:cxnLst/>
          <a:rect l="0" t="0" r="0" b="0"/>
          <a:pathLst>
            <a:path>
              <a:moveTo>
                <a:pt x="0" y="0"/>
              </a:moveTo>
              <a:lnTo>
                <a:pt x="0" y="713142"/>
              </a:lnTo>
              <a:lnTo>
                <a:pt x="190171" y="71314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B7E805-B09A-485C-95B9-49FF92887F5F}">
      <dsp:nvSpPr>
        <dsp:cNvPr id="0" name=""/>
        <dsp:cNvSpPr/>
      </dsp:nvSpPr>
      <dsp:spPr>
        <a:xfrm>
          <a:off x="6478270" y="1189705"/>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高级培训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1217555"/>
        <a:ext cx="2000339" cy="895156"/>
      </dsp:txXfrm>
    </dsp:sp>
    <dsp:sp modelId="{51324770-061A-4549-90B7-19DAC11B09CE}">
      <dsp:nvSpPr>
        <dsp:cNvPr id="0" name=""/>
        <dsp:cNvSpPr/>
      </dsp:nvSpPr>
      <dsp:spPr>
        <a:xfrm>
          <a:off x="6288099" y="951991"/>
          <a:ext cx="190171" cy="1901712"/>
        </a:xfrm>
        <a:custGeom>
          <a:avLst/>
          <a:gdLst/>
          <a:ahLst/>
          <a:cxnLst/>
          <a:rect l="0" t="0" r="0" b="0"/>
          <a:pathLst>
            <a:path>
              <a:moveTo>
                <a:pt x="0" y="0"/>
              </a:moveTo>
              <a:lnTo>
                <a:pt x="0" y="1901712"/>
              </a:lnTo>
              <a:lnTo>
                <a:pt x="190171" y="19017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BA365-019E-4F98-A97B-8A54208D8AAD}">
      <dsp:nvSpPr>
        <dsp:cNvPr id="0" name=""/>
        <dsp:cNvSpPr/>
      </dsp:nvSpPr>
      <dsp:spPr>
        <a:xfrm>
          <a:off x="6478270" y="237827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中级培训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2406126"/>
        <a:ext cx="2000339" cy="895156"/>
      </dsp:txXfrm>
    </dsp:sp>
    <dsp:sp modelId="{7F326170-1398-4619-9CED-E441AEE79023}">
      <dsp:nvSpPr>
        <dsp:cNvPr id="0" name=""/>
        <dsp:cNvSpPr/>
      </dsp:nvSpPr>
      <dsp:spPr>
        <a:xfrm>
          <a:off x="6288099" y="951991"/>
          <a:ext cx="190171" cy="3090282"/>
        </a:xfrm>
        <a:custGeom>
          <a:avLst/>
          <a:gdLst/>
          <a:ahLst/>
          <a:cxnLst/>
          <a:rect l="0" t="0" r="0" b="0"/>
          <a:pathLst>
            <a:path>
              <a:moveTo>
                <a:pt x="0" y="0"/>
              </a:moveTo>
              <a:lnTo>
                <a:pt x="0" y="3090282"/>
              </a:lnTo>
              <a:lnTo>
                <a:pt x="190171" y="30902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945F38-E4B6-424C-B4E1-EEEAD682697C}">
      <dsp:nvSpPr>
        <dsp:cNvPr id="0" name=""/>
        <dsp:cNvSpPr/>
      </dsp:nvSpPr>
      <dsp:spPr>
        <a:xfrm>
          <a:off x="6478270" y="3566846"/>
          <a:ext cx="2056039" cy="95085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初级培训</a:t>
          </a:r>
          <a:endParaRPr lang="zh-CN" altLang="en-US" sz="2000" kern="1200" dirty="0">
            <a:latin typeface="手札体-简粗体" panose="03000700000000000000" pitchFamily="66" charset="-122"/>
            <a:ea typeface="手札体-简粗体" panose="03000700000000000000" pitchFamily="66" charset="-122"/>
          </a:endParaRPr>
        </a:p>
      </dsp:txBody>
      <dsp:txXfrm>
        <a:off x="6506120" y="3594696"/>
        <a:ext cx="2000339" cy="89515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1869556" y="513419"/>
          <a:ext cx="267556" cy="300607"/>
        </a:xfrm>
        <a:custGeom>
          <a:avLst/>
          <a:gdLst/>
          <a:ahLst/>
          <a:cxnLst/>
          <a:rect l="0" t="0" r="0" b="0"/>
          <a:pathLst>
            <a:path>
              <a:moveTo>
                <a:pt x="0" y="0"/>
              </a:moveTo>
              <a:lnTo>
                <a:pt x="128007" y="0"/>
              </a:lnTo>
              <a:lnTo>
                <a:pt x="128007" y="300607"/>
              </a:lnTo>
              <a:lnTo>
                <a:pt x="267556" y="3006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869556" y="213389"/>
          <a:ext cx="279096" cy="300029"/>
        </a:xfrm>
        <a:custGeom>
          <a:avLst/>
          <a:gdLst/>
          <a:ahLst/>
          <a:cxnLst/>
          <a:rect l="0" t="0" r="0" b="0"/>
          <a:pathLst>
            <a:path>
              <a:moveTo>
                <a:pt x="0" y="300029"/>
              </a:moveTo>
              <a:lnTo>
                <a:pt x="139548" y="300029"/>
              </a:lnTo>
              <a:lnTo>
                <a:pt x="139548" y="0"/>
              </a:lnTo>
              <a:lnTo>
                <a:pt x="27909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74072" y="300607"/>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人员选聘与培训</a:t>
          </a:r>
          <a:endParaRPr lang="zh-CN" altLang="en-US" sz="1100" b="1" kern="1200" dirty="0">
            <a:latin typeface="SimHei" charset="-122"/>
            <a:ea typeface="SimHei" charset="-122"/>
            <a:cs typeface="SimHei" charset="-122"/>
          </a:endParaRPr>
        </a:p>
      </dsp:txBody>
      <dsp:txXfrm>
        <a:off x="474072" y="300607"/>
        <a:ext cx="1395483" cy="425622"/>
      </dsp:txXfrm>
    </dsp:sp>
    <dsp:sp modelId="{22C8BBC7-02FA-4EF0-899A-834C1FEE39E3}">
      <dsp:nvSpPr>
        <dsp:cNvPr id="0" name=""/>
        <dsp:cNvSpPr/>
      </dsp:nvSpPr>
      <dsp:spPr>
        <a:xfrm>
          <a:off x="2148652" y="578"/>
          <a:ext cx="1395483" cy="42562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员工招聘与选用程序</a:t>
          </a:r>
          <a:endParaRPr lang="zh-CN" altLang="en-US" sz="1100" b="0" kern="1200" dirty="0">
            <a:latin typeface="SimHei" charset="-122"/>
            <a:ea typeface="SimHei" charset="-122"/>
            <a:cs typeface="SimHei" charset="-122"/>
          </a:endParaRPr>
        </a:p>
      </dsp:txBody>
      <dsp:txXfrm>
        <a:off x="2148652" y="578"/>
        <a:ext cx="1395483" cy="425622"/>
      </dsp:txXfrm>
    </dsp:sp>
    <dsp:sp modelId="{86A07B8D-FF15-4EFF-8681-05A46BF1E797}">
      <dsp:nvSpPr>
        <dsp:cNvPr id="0" name=""/>
        <dsp:cNvSpPr/>
      </dsp:nvSpPr>
      <dsp:spPr>
        <a:xfrm>
          <a:off x="2137112" y="601215"/>
          <a:ext cx="1395483" cy="42562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1100" b="1" kern="1200" dirty="0">
            <a:latin typeface="SimHei" charset="-122"/>
            <a:ea typeface="SimHei" charset="-122"/>
            <a:cs typeface="SimHei" charset="-122"/>
          </a:endParaRPr>
        </a:p>
      </dsp:txBody>
      <dsp:txXfrm>
        <a:off x="2137112" y="601215"/>
        <a:ext cx="1395483" cy="425622"/>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5A8A1-C34D-4CC9-B014-4EDC4C60B5CB}">
      <dsp:nvSpPr>
        <dsp:cNvPr id="0" name=""/>
        <dsp:cNvSpPr/>
      </dsp:nvSpPr>
      <dsp:spPr>
        <a:xfrm>
          <a:off x="4756469" y="3155500"/>
          <a:ext cx="910978" cy="1041178"/>
        </a:xfrm>
        <a:custGeom>
          <a:avLst/>
          <a:gdLst/>
          <a:ahLst/>
          <a:cxnLst/>
          <a:rect l="0" t="0" r="0" b="0"/>
          <a:pathLst>
            <a:path>
              <a:moveTo>
                <a:pt x="0" y="0"/>
              </a:moveTo>
              <a:lnTo>
                <a:pt x="435842" y="0"/>
              </a:lnTo>
              <a:lnTo>
                <a:pt x="435842" y="1041178"/>
              </a:lnTo>
              <a:lnTo>
                <a:pt x="910978" y="104117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2133957"/>
          <a:ext cx="950272" cy="1021542"/>
        </a:xfrm>
        <a:custGeom>
          <a:avLst/>
          <a:gdLst/>
          <a:ahLst/>
          <a:cxnLst/>
          <a:rect l="0" t="0" r="0" b="0"/>
          <a:pathLst>
            <a:path>
              <a:moveTo>
                <a:pt x="0" y="1021542"/>
              </a:moveTo>
              <a:lnTo>
                <a:pt x="475136" y="1021542"/>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人员选聘与培训</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1409375"/>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员工招聘与选用程序</a:t>
          </a:r>
          <a:endParaRPr lang="zh-CN" altLang="en-US" sz="2000" b="0" kern="1200" dirty="0">
            <a:latin typeface="SimHei" charset="-122"/>
            <a:ea typeface="SimHei" charset="-122"/>
            <a:cs typeface="SimHei" charset="-122"/>
          </a:endParaRPr>
        </a:p>
      </dsp:txBody>
      <dsp:txXfrm>
        <a:off x="5706742" y="1409375"/>
        <a:ext cx="4751360" cy="1449165"/>
      </dsp:txXfrm>
    </dsp:sp>
    <dsp:sp modelId="{86A07B8D-FF15-4EFF-8681-05A46BF1E797}">
      <dsp:nvSpPr>
        <dsp:cNvPr id="0" name=""/>
        <dsp:cNvSpPr/>
      </dsp:nvSpPr>
      <dsp:spPr>
        <a:xfrm>
          <a:off x="5667448" y="3472096"/>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cs typeface="SimHei" charset="-122"/>
              <a:sym typeface="+mn-ea"/>
            </a:rPr>
            <a:t>员工培训的分类</a:t>
          </a:r>
          <a:endParaRPr lang="zh-CN" altLang="en-US" sz="2000" b="1" kern="1200" dirty="0">
            <a:latin typeface="SimHei" charset="-122"/>
            <a:ea typeface="SimHei" charset="-122"/>
            <a:cs typeface="SimHei" charset="-122"/>
          </a:endParaRPr>
        </a:p>
      </dsp:txBody>
      <dsp:txXfrm>
        <a:off x="5667448" y="3472096"/>
        <a:ext cx="4751360" cy="14491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033052" y="807820"/>
          <a:ext cx="277294" cy="596183"/>
        </a:xfrm>
        <a:custGeom>
          <a:avLst/>
          <a:gdLst/>
          <a:ahLst/>
          <a:cxnLst/>
          <a:rect l="0" t="0" r="0" b="0"/>
          <a:pathLst>
            <a:path>
              <a:moveTo>
                <a:pt x="0" y="0"/>
              </a:moveTo>
              <a:lnTo>
                <a:pt x="138647" y="0"/>
              </a:lnTo>
              <a:lnTo>
                <a:pt x="138647" y="596183"/>
              </a:lnTo>
              <a:lnTo>
                <a:pt x="277294" y="59618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033052" y="762100"/>
          <a:ext cx="277294" cy="91440"/>
        </a:xfrm>
        <a:custGeom>
          <a:avLst/>
          <a:gdLst/>
          <a:ahLst/>
          <a:cxnLst/>
          <a:rect l="0" t="0" r="0" b="0"/>
          <a:pathLst>
            <a:path>
              <a:moveTo>
                <a:pt x="0" y="45720"/>
              </a:moveTo>
              <a:lnTo>
                <a:pt x="27729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033052" y="211636"/>
          <a:ext cx="277294" cy="596183"/>
        </a:xfrm>
        <a:custGeom>
          <a:avLst/>
          <a:gdLst/>
          <a:ahLst/>
          <a:cxnLst/>
          <a:rect l="0" t="0" r="0" b="0"/>
          <a:pathLst>
            <a:path>
              <a:moveTo>
                <a:pt x="0" y="596183"/>
              </a:moveTo>
              <a:lnTo>
                <a:pt x="138647" y="596183"/>
              </a:lnTo>
              <a:lnTo>
                <a:pt x="138647" y="0"/>
              </a:lnTo>
              <a:lnTo>
                <a:pt x="27729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646579"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网络时代财务管理的变革</a:t>
          </a:r>
          <a:endParaRPr lang="zh-CN" altLang="en-US" sz="1100" b="1" kern="1200" dirty="0">
            <a:latin typeface="SimHei" charset="-122"/>
            <a:ea typeface="SimHei" charset="-122"/>
            <a:cs typeface="SimHei" charset="-122"/>
          </a:endParaRPr>
        </a:p>
      </dsp:txBody>
      <dsp:txXfrm>
        <a:off x="646579" y="596383"/>
        <a:ext cx="1386473" cy="422874"/>
      </dsp:txXfrm>
    </dsp:sp>
    <dsp:sp modelId="{22C8BBC7-02FA-4EF0-899A-834C1FEE39E3}">
      <dsp:nvSpPr>
        <dsp:cNvPr id="0" name=""/>
        <dsp:cNvSpPr/>
      </dsp:nvSpPr>
      <dsp:spPr>
        <a:xfrm>
          <a:off x="2310347" y="199"/>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网络时代财务管理的观念</a:t>
          </a:r>
          <a:endParaRPr lang="zh-CN" altLang="en-US" sz="1100" b="1" kern="1200" dirty="0">
            <a:latin typeface="SimHei" charset="-122"/>
            <a:ea typeface="SimHei" charset="-122"/>
            <a:cs typeface="SimHei" charset="-122"/>
          </a:endParaRPr>
        </a:p>
      </dsp:txBody>
      <dsp:txXfrm>
        <a:off x="2310347" y="199"/>
        <a:ext cx="1386473" cy="422874"/>
      </dsp:txXfrm>
    </dsp:sp>
    <dsp:sp modelId="{86A07B8D-FF15-4EFF-8681-05A46BF1E797}">
      <dsp:nvSpPr>
        <dsp:cNvPr id="0" name=""/>
        <dsp:cNvSpPr/>
      </dsp:nvSpPr>
      <dsp:spPr>
        <a:xfrm>
          <a:off x="2310347" y="596383"/>
          <a:ext cx="1386473" cy="42287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网络时代财务管理的目标</a:t>
          </a:r>
          <a:endParaRPr lang="zh-CN" altLang="en-US" sz="1100" b="1" kern="1200" dirty="0">
            <a:latin typeface="SimHei" charset="-122"/>
            <a:ea typeface="SimHei" charset="-122"/>
            <a:cs typeface="SimHei" charset="-122"/>
          </a:endParaRPr>
        </a:p>
      </dsp:txBody>
      <dsp:txXfrm>
        <a:off x="2310347" y="596383"/>
        <a:ext cx="1386473" cy="422874"/>
      </dsp:txXfrm>
    </dsp:sp>
    <dsp:sp modelId="{A73C4A40-2D47-BF42-9EF8-B3BEE9451F45}">
      <dsp:nvSpPr>
        <dsp:cNvPr id="0" name=""/>
        <dsp:cNvSpPr/>
      </dsp:nvSpPr>
      <dsp:spPr>
        <a:xfrm>
          <a:off x="2310347" y="1192566"/>
          <a:ext cx="1386473" cy="422874"/>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网络时代财务管理内容的变革</a:t>
          </a:r>
          <a:endParaRPr lang="zh-CN" altLang="en-US" sz="1100" b="1" kern="1200" dirty="0">
            <a:latin typeface="SimHei" charset="-122"/>
            <a:ea typeface="SimHei" charset="-122"/>
            <a:cs typeface="SimHei" charset="-122"/>
          </a:endParaRPr>
        </a:p>
      </dsp:txBody>
      <dsp:txXfrm>
        <a:off x="2310347" y="1192566"/>
        <a:ext cx="1386473" cy="42287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enn3#4">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process5#3">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2">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4">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3#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2#1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4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352308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4322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425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209837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36151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062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670542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114398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用一句话概括，就是：人从哪里来，人来了如何对待。</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45237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知人善任  </a:t>
            </a:r>
          </a:p>
        </p:txBody>
      </p:sp>
    </p:spTree>
    <p:extLst>
      <p:ext uri="{BB962C8B-B14F-4D97-AF65-F5344CB8AC3E}">
        <p14:creationId xmlns:p14="http://schemas.microsoft.com/office/powerpoint/2010/main" val="1002699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知人善任  </a:t>
            </a:r>
          </a:p>
        </p:txBody>
      </p:sp>
    </p:spTree>
    <p:extLst>
      <p:ext uri="{BB962C8B-B14F-4D97-AF65-F5344CB8AC3E}">
        <p14:creationId xmlns:p14="http://schemas.microsoft.com/office/powerpoint/2010/main" val="86035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105</a:t>
            </a:fld>
            <a:endParaRPr lang="zh-CN" altLang="en-US"/>
          </a:p>
        </p:txBody>
      </p:sp>
    </p:spTree>
    <p:extLst>
      <p:ext uri="{BB962C8B-B14F-4D97-AF65-F5344CB8AC3E}">
        <p14:creationId xmlns:p14="http://schemas.microsoft.com/office/powerpoint/2010/main" val="198643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106</a:t>
            </a:fld>
            <a:endParaRPr lang="zh-CN" altLang="en-US"/>
          </a:p>
        </p:txBody>
      </p:sp>
    </p:spTree>
    <p:extLst>
      <p:ext uri="{BB962C8B-B14F-4D97-AF65-F5344CB8AC3E}">
        <p14:creationId xmlns:p14="http://schemas.microsoft.com/office/powerpoint/2010/main" val="173088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2991D-6283-431B-B0C2-DCA88DF56C5C}" type="slidenum">
              <a:rPr lang="zh-CN" altLang="en-US" smtClean="0"/>
              <a:t>2</a:t>
            </a:fld>
            <a:endParaRPr lang="zh-CN" altLang="en-US"/>
          </a:p>
        </p:txBody>
      </p:sp>
    </p:spTree>
    <p:extLst>
      <p:ext uri="{BB962C8B-B14F-4D97-AF65-F5344CB8AC3E}">
        <p14:creationId xmlns:p14="http://schemas.microsoft.com/office/powerpoint/2010/main" val="149474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4</a:t>
            </a:fld>
            <a:endParaRPr lang="zh-CN" altLang="en-US"/>
          </a:p>
        </p:txBody>
      </p:sp>
    </p:spTree>
    <p:extLst>
      <p:ext uri="{BB962C8B-B14F-4D97-AF65-F5344CB8AC3E}">
        <p14:creationId xmlns:p14="http://schemas.microsoft.com/office/powerpoint/2010/main" val="506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手札体-简粗体" panose="03000700000000000000" pitchFamily="66" charset="-122"/>
                <a:ea typeface="手札体-简粗体" panose="03000700000000000000" pitchFamily="66" charset="-122"/>
                <a:sym typeface="+mn-ea"/>
              </a:rPr>
              <a:t>利润管理  在网络时代知识是利润形成的主要来源，是企业的主要生产要素和价值的决定因素，成为分配的依据。分配比例上要向知识产品和服务倾斜。</a:t>
            </a:r>
            <a:endParaRPr lang="zh-CN" altLang="en-US" dirty="0">
              <a:latin typeface="手札体-简粗体" panose="03000700000000000000" pitchFamily="66" charset="-122"/>
              <a:ea typeface="手札体-简粗体" panose="03000700000000000000" pitchFamily="66" charset="-122"/>
            </a:endParaRPr>
          </a:p>
          <a:p>
            <a:endParaRPr lang="zh-CN" altLang="en-US" dirty="0"/>
          </a:p>
        </p:txBody>
      </p:sp>
    </p:spTree>
    <p:extLst>
      <p:ext uri="{BB962C8B-B14F-4D97-AF65-F5344CB8AC3E}">
        <p14:creationId xmlns:p14="http://schemas.microsoft.com/office/powerpoint/2010/main" val="99098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手札体-简粗体" panose="03000700000000000000" pitchFamily="66" charset="-122"/>
                <a:ea typeface="手札体-简粗体" panose="03000700000000000000" pitchFamily="66" charset="-122"/>
                <a:sym typeface="+mn-ea"/>
              </a:rPr>
              <a:t>利润管理  在网络时代知识是利润形成的主要来源，是企业的主要生产要素和价值的决定因素，成为分配的依据。分配比例上要向知识产品和服务倾斜。</a:t>
            </a:r>
            <a:endParaRPr lang="zh-CN" altLang="en-US" dirty="0">
              <a:latin typeface="手札体-简粗体" panose="03000700000000000000" pitchFamily="66" charset="-122"/>
              <a:ea typeface="手札体-简粗体" panose="03000700000000000000" pitchFamily="66" charset="-122"/>
            </a:endParaRPr>
          </a:p>
          <a:p>
            <a:endParaRPr lang="zh-CN" altLang="en-US" dirty="0"/>
          </a:p>
        </p:txBody>
      </p:sp>
    </p:spTree>
    <p:extLst>
      <p:ext uri="{BB962C8B-B14F-4D97-AF65-F5344CB8AC3E}">
        <p14:creationId xmlns:p14="http://schemas.microsoft.com/office/powerpoint/2010/main" val="148295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latin typeface="手札体-简粗体" panose="03000700000000000000" pitchFamily="66" charset="-122"/>
                <a:ea typeface="手札体-简粗体" panose="03000700000000000000" pitchFamily="66" charset="-122"/>
                <a:sym typeface="+mn-ea"/>
              </a:rPr>
              <a:t>利润管理  在网络时代知识是利润形成的主要来源，是企业的主要生产要素和价值的决定因素，成为分配的依据。分配比例上要向知识产品和服务倾斜。</a:t>
            </a:r>
            <a:endParaRPr lang="zh-CN" altLang="en-US" dirty="0">
              <a:latin typeface="手札体-简粗体" panose="03000700000000000000" pitchFamily="66" charset="-122"/>
              <a:ea typeface="手札体-简粗体" panose="03000700000000000000" pitchFamily="66" charset="-122"/>
            </a:endParaRPr>
          </a:p>
          <a:p>
            <a:endParaRPr lang="zh-CN" altLang="en-US" dirty="0"/>
          </a:p>
        </p:txBody>
      </p:sp>
    </p:spTree>
    <p:extLst>
      <p:ext uri="{BB962C8B-B14F-4D97-AF65-F5344CB8AC3E}">
        <p14:creationId xmlns:p14="http://schemas.microsoft.com/office/powerpoint/2010/main" val="14354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39</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145374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1176090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理解记忆，解释清楚。 时效性：从事劳动的不同周期 青年中年老年劳动能力也不相同</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20476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tags" Target="../tags/tag9.x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57.xml"/><Relationship Id="rId4" Type="http://schemas.openxmlformats.org/officeDocument/2006/relationships/diagramQuickStyle" Target="../diagrams/quickStyle57.xml"/><Relationship Id="rId5" Type="http://schemas.openxmlformats.org/officeDocument/2006/relationships/diagramColors" Target="../diagrams/colors57.xml"/><Relationship Id="rId6" Type="http://schemas.microsoft.com/office/2007/relationships/diagramDrawing" Target="../diagrams/drawing57.xml"/><Relationship Id="rId1" Type="http://schemas.openxmlformats.org/officeDocument/2006/relationships/slideLayout" Target="../slideLayouts/slideLayout7.xml"/><Relationship Id="rId2" Type="http://schemas.openxmlformats.org/officeDocument/2006/relationships/diagramData" Target="../diagrams/data5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diagramData" Target="../diagrams/data58.xml"/><Relationship Id="rId5" Type="http://schemas.openxmlformats.org/officeDocument/2006/relationships/diagramLayout" Target="../diagrams/layout58.xml"/><Relationship Id="rId6" Type="http://schemas.openxmlformats.org/officeDocument/2006/relationships/diagramQuickStyle" Target="../diagrams/quickStyle58.xml"/><Relationship Id="rId7" Type="http://schemas.openxmlformats.org/officeDocument/2006/relationships/diagramColors" Target="../diagrams/colors58.xml"/><Relationship Id="rId8" Type="http://schemas.microsoft.com/office/2007/relationships/diagramDrawing" Target="../diagrams/drawing58.xml"/><Relationship Id="rId1" Type="http://schemas.openxmlformats.org/officeDocument/2006/relationships/tags" Target="../tags/tag109.xml"/><Relationship Id="rId2"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1" Type="http://schemas.openxmlformats.org/officeDocument/2006/relationships/diagramQuickStyle" Target="../diagrams/quickStyle60.xml"/><Relationship Id="rId12" Type="http://schemas.openxmlformats.org/officeDocument/2006/relationships/diagramColors" Target="../diagrams/colors60.xml"/><Relationship Id="rId13" Type="http://schemas.microsoft.com/office/2007/relationships/diagramDrawing" Target="../diagrams/drawing60.xml"/><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diagramData" Target="../diagrams/data59.xml"/><Relationship Id="rId5" Type="http://schemas.openxmlformats.org/officeDocument/2006/relationships/diagramLayout" Target="../diagrams/layout59.xml"/><Relationship Id="rId6" Type="http://schemas.openxmlformats.org/officeDocument/2006/relationships/diagramQuickStyle" Target="../diagrams/quickStyle59.xml"/><Relationship Id="rId7" Type="http://schemas.openxmlformats.org/officeDocument/2006/relationships/diagramColors" Target="../diagrams/colors59.xml"/><Relationship Id="rId8" Type="http://schemas.microsoft.com/office/2007/relationships/diagramDrawing" Target="../diagrams/drawing59.xml"/><Relationship Id="rId9" Type="http://schemas.openxmlformats.org/officeDocument/2006/relationships/diagramData" Target="../diagrams/data60.xml"/><Relationship Id="rId10" Type="http://schemas.openxmlformats.org/officeDocument/2006/relationships/diagramLayout" Target="../diagrams/layout60.xml"/></Relationships>
</file>

<file path=ppt/slides/_rels/slide107.xml.rels><?xml version="1.0" encoding="UTF-8" standalone="yes"?>
<Relationships xmlns="http://schemas.openxmlformats.org/package/2006/relationships"><Relationship Id="rId11" Type="http://schemas.openxmlformats.org/officeDocument/2006/relationships/diagramColors" Target="../diagrams/colors62.xml"/><Relationship Id="rId12" Type="http://schemas.microsoft.com/office/2007/relationships/diagramDrawing" Target="../diagrams/drawing62.xml"/><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diagramData" Target="../diagrams/data61.xml"/><Relationship Id="rId4" Type="http://schemas.openxmlformats.org/officeDocument/2006/relationships/diagramLayout" Target="../diagrams/layout61.xml"/><Relationship Id="rId5" Type="http://schemas.openxmlformats.org/officeDocument/2006/relationships/diagramQuickStyle" Target="../diagrams/quickStyle61.xml"/><Relationship Id="rId6" Type="http://schemas.openxmlformats.org/officeDocument/2006/relationships/diagramColors" Target="../diagrams/colors61.xml"/><Relationship Id="rId7" Type="http://schemas.microsoft.com/office/2007/relationships/diagramDrawing" Target="../diagrams/drawing61.xml"/><Relationship Id="rId8" Type="http://schemas.openxmlformats.org/officeDocument/2006/relationships/diagramData" Target="../diagrams/data62.xml"/><Relationship Id="rId9" Type="http://schemas.openxmlformats.org/officeDocument/2006/relationships/diagramLayout" Target="../diagrams/layout62.xml"/><Relationship Id="rId10" Type="http://schemas.openxmlformats.org/officeDocument/2006/relationships/diagramQuickStyle" Target="../diagrams/quickStyle62.xml"/></Relationships>
</file>

<file path=ppt/slides/_rels/slide108.xml.rels><?xml version="1.0" encoding="UTF-8" standalone="yes"?>
<Relationships xmlns="http://schemas.openxmlformats.org/package/2006/relationships"><Relationship Id="rId11" Type="http://schemas.openxmlformats.org/officeDocument/2006/relationships/diagramColors" Target="../diagrams/colors64.xml"/><Relationship Id="rId12" Type="http://schemas.microsoft.com/office/2007/relationships/diagramDrawing" Target="../diagrams/drawing64.xml"/><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diagramData" Target="../diagrams/data63.xml"/><Relationship Id="rId4" Type="http://schemas.openxmlformats.org/officeDocument/2006/relationships/diagramLayout" Target="../diagrams/layout63.xml"/><Relationship Id="rId5" Type="http://schemas.openxmlformats.org/officeDocument/2006/relationships/diagramQuickStyle" Target="../diagrams/quickStyle63.xml"/><Relationship Id="rId6" Type="http://schemas.openxmlformats.org/officeDocument/2006/relationships/diagramColors" Target="../diagrams/colors63.xml"/><Relationship Id="rId7" Type="http://schemas.microsoft.com/office/2007/relationships/diagramDrawing" Target="../diagrams/drawing63.xml"/><Relationship Id="rId8" Type="http://schemas.openxmlformats.org/officeDocument/2006/relationships/diagramData" Target="../diagrams/data64.xml"/><Relationship Id="rId9" Type="http://schemas.openxmlformats.org/officeDocument/2006/relationships/diagramLayout" Target="../diagrams/layout64.xml"/><Relationship Id="rId10" Type="http://schemas.openxmlformats.org/officeDocument/2006/relationships/diagramQuickStyle" Target="../diagrams/quickStyle64.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5.xml"/><Relationship Id="rId4" Type="http://schemas.openxmlformats.org/officeDocument/2006/relationships/diagramQuickStyle" Target="../diagrams/quickStyle65.xml"/><Relationship Id="rId5" Type="http://schemas.openxmlformats.org/officeDocument/2006/relationships/diagramColors" Target="../diagrams/colors65.xml"/><Relationship Id="rId6" Type="http://schemas.microsoft.com/office/2007/relationships/diagramDrawing" Target="../diagrams/drawing65.xml"/><Relationship Id="rId1" Type="http://schemas.openxmlformats.org/officeDocument/2006/relationships/slideLayout" Target="../slideLayouts/slideLayout7.xml"/><Relationship Id="rId2" Type="http://schemas.openxmlformats.org/officeDocument/2006/relationships/diagramData" Target="../diagrams/data6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tags" Target="../tags/tag10.x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tags" Target="../tags/tag12.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tags" Target="../tags/tag24.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1" Type="http://schemas.openxmlformats.org/officeDocument/2006/relationships/diagramColors" Target="../diagrams/colors17.xml"/><Relationship Id="rId12" Type="http://schemas.microsoft.com/office/2007/relationships/diagramDrawing" Target="../diagrams/drawing17.xml"/><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8" Type="http://schemas.openxmlformats.org/officeDocument/2006/relationships/diagramData" Target="../diagrams/data17.xml"/><Relationship Id="rId9" Type="http://schemas.openxmlformats.org/officeDocument/2006/relationships/diagramLayout" Target="../diagrams/layout17.xml"/><Relationship Id="rId10"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4" Type="http://schemas.openxmlformats.org/officeDocument/2006/relationships/diagramQuickStyle" Target="../diagrams/quickStyle22.xml"/><Relationship Id="rId5" Type="http://schemas.openxmlformats.org/officeDocument/2006/relationships/diagramColors" Target="../diagrams/colors22.xml"/><Relationship Id="rId6" Type="http://schemas.microsoft.com/office/2007/relationships/diagramDrawing" Target="../diagrams/drawing22.xml"/><Relationship Id="rId1" Type="http://schemas.openxmlformats.org/officeDocument/2006/relationships/slideLayout" Target="../slideLayouts/slideLayout7.xml"/><Relationship Id="rId2" Type="http://schemas.openxmlformats.org/officeDocument/2006/relationships/diagramData" Target="../diagrams/data22.xml"/></Relationships>
</file>

<file path=ppt/slides/_rels/slide34.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1" Type="http://schemas.openxmlformats.org/officeDocument/2006/relationships/tags" Target="../tags/tag44.xml"/><Relationship Id="rId12" Type="http://schemas.openxmlformats.org/officeDocument/2006/relationships/tags" Target="../tags/tag45.xml"/><Relationship Id="rId13" Type="http://schemas.openxmlformats.org/officeDocument/2006/relationships/tags" Target="../tags/tag46.xml"/><Relationship Id="rId14" Type="http://schemas.openxmlformats.org/officeDocument/2006/relationships/tags" Target="../tags/tag47.xml"/><Relationship Id="rId15" Type="http://schemas.openxmlformats.org/officeDocument/2006/relationships/tags" Target="../tags/tag48.xml"/><Relationship Id="rId16" Type="http://schemas.openxmlformats.org/officeDocument/2006/relationships/tags" Target="../tags/tag49.xml"/><Relationship Id="rId17" Type="http://schemas.openxmlformats.org/officeDocument/2006/relationships/tags" Target="../tags/tag50.xml"/><Relationship Id="rId18" Type="http://schemas.openxmlformats.org/officeDocument/2006/relationships/slideLayout" Target="../slideLayouts/slideLayout7.xml"/><Relationship Id="rId19" Type="http://schemas.openxmlformats.org/officeDocument/2006/relationships/notesSlide" Target="../notesSlides/notesSlide7.xml"/><Relationship Id="rId1" Type="http://schemas.openxmlformats.org/officeDocument/2006/relationships/tags" Target="../tags/tag34.xml"/><Relationship Id="rId2" Type="http://schemas.openxmlformats.org/officeDocument/2006/relationships/tags" Target="../tags/tag35.xml"/><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tags" Target="../tags/tag39.xml"/><Relationship Id="rId7" Type="http://schemas.openxmlformats.org/officeDocument/2006/relationships/tags" Target="../tags/tag40.xml"/><Relationship Id="rId8" Type="http://schemas.openxmlformats.org/officeDocument/2006/relationships/tags" Target="../tags/tag41.xml"/><Relationship Id="rId9" Type="http://schemas.openxmlformats.org/officeDocument/2006/relationships/tags" Target="../tags/tag42.xml"/><Relationship Id="rId10" Type="http://schemas.openxmlformats.org/officeDocument/2006/relationships/tags" Target="../tags/tag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4" Type="http://schemas.openxmlformats.org/officeDocument/2006/relationships/diagramQuickStyle" Target="../diagrams/quickStyle23.xml"/><Relationship Id="rId5" Type="http://schemas.openxmlformats.org/officeDocument/2006/relationships/diagramColors" Target="../diagrams/colors23.xml"/><Relationship Id="rId6" Type="http://schemas.microsoft.com/office/2007/relationships/diagramDrawing" Target="../diagrams/drawing23.xml"/><Relationship Id="rId1" Type="http://schemas.openxmlformats.org/officeDocument/2006/relationships/slideLayout" Target="../slideLayouts/slideLayout7.xml"/><Relationship Id="rId2" Type="http://schemas.openxmlformats.org/officeDocument/2006/relationships/diagramData" Target="../diagrams/data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24.xml"/><Relationship Id="rId5" Type="http://schemas.openxmlformats.org/officeDocument/2006/relationships/diagramLayout" Target="../diagrams/layout24.xml"/><Relationship Id="rId6" Type="http://schemas.openxmlformats.org/officeDocument/2006/relationships/diagramQuickStyle" Target="../diagrams/quickStyle24.xml"/><Relationship Id="rId7" Type="http://schemas.openxmlformats.org/officeDocument/2006/relationships/diagramColors" Target="../diagrams/colors24.xml"/><Relationship Id="rId8" Type="http://schemas.microsoft.com/office/2007/relationships/diagramDrawing" Target="../diagrams/drawing24.xml"/><Relationship Id="rId1" Type="http://schemas.openxmlformats.org/officeDocument/2006/relationships/tags" Target="../tags/tag51.x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25.xml"/><Relationship Id="rId5" Type="http://schemas.openxmlformats.org/officeDocument/2006/relationships/diagramLayout" Target="../diagrams/layout25.xml"/><Relationship Id="rId6" Type="http://schemas.openxmlformats.org/officeDocument/2006/relationships/diagramQuickStyle" Target="../diagrams/quickStyle25.xml"/><Relationship Id="rId7" Type="http://schemas.openxmlformats.org/officeDocument/2006/relationships/diagramColors" Target="../diagrams/colors25.xml"/><Relationship Id="rId8" Type="http://schemas.microsoft.com/office/2007/relationships/diagramDrawing" Target="../diagrams/drawing25.xml"/><Relationship Id="rId1" Type="http://schemas.openxmlformats.org/officeDocument/2006/relationships/tags" Target="../tags/tag52.x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diagramData" Target="../diagrams/data26.xml"/><Relationship Id="rId5" Type="http://schemas.openxmlformats.org/officeDocument/2006/relationships/diagramLayout" Target="../diagrams/layout26.xml"/><Relationship Id="rId6" Type="http://schemas.openxmlformats.org/officeDocument/2006/relationships/diagramQuickStyle" Target="../diagrams/quickStyle26.xml"/><Relationship Id="rId7" Type="http://schemas.openxmlformats.org/officeDocument/2006/relationships/diagramColors" Target="../diagrams/colors26.xml"/><Relationship Id="rId8" Type="http://schemas.microsoft.com/office/2007/relationships/diagramDrawing" Target="../diagrams/drawing26.xml"/><Relationship Id="rId1" Type="http://schemas.openxmlformats.org/officeDocument/2006/relationships/tags" Target="../tags/tag53.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diagramData" Target="../diagrams/data27.xml"/><Relationship Id="rId5" Type="http://schemas.openxmlformats.org/officeDocument/2006/relationships/diagramLayout" Target="../diagrams/layout27.xml"/><Relationship Id="rId6" Type="http://schemas.openxmlformats.org/officeDocument/2006/relationships/diagramQuickStyle" Target="../diagrams/quickStyle27.xml"/><Relationship Id="rId7" Type="http://schemas.openxmlformats.org/officeDocument/2006/relationships/diagramColors" Target="../diagrams/colors27.xml"/><Relationship Id="rId8" Type="http://schemas.microsoft.com/office/2007/relationships/diagramDrawing" Target="../diagrams/drawing27.xml"/><Relationship Id="rId1" Type="http://schemas.openxmlformats.org/officeDocument/2006/relationships/tags" Target="../tags/tag54.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diagramData" Target="../diagrams/data28.xml"/><Relationship Id="rId5" Type="http://schemas.openxmlformats.org/officeDocument/2006/relationships/diagramLayout" Target="../diagrams/layout28.xml"/><Relationship Id="rId6" Type="http://schemas.openxmlformats.org/officeDocument/2006/relationships/diagramQuickStyle" Target="../diagrams/quickStyle28.xml"/><Relationship Id="rId7" Type="http://schemas.openxmlformats.org/officeDocument/2006/relationships/diagramColors" Target="../diagrams/colors28.xml"/><Relationship Id="rId8" Type="http://schemas.microsoft.com/office/2007/relationships/diagramDrawing" Target="../diagrams/drawing28.xml"/><Relationship Id="rId1" Type="http://schemas.openxmlformats.org/officeDocument/2006/relationships/tags" Target="../tags/tag55.x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diagramData" Target="../diagrams/data29.xml"/><Relationship Id="rId5" Type="http://schemas.openxmlformats.org/officeDocument/2006/relationships/diagramLayout" Target="../diagrams/layout29.xml"/><Relationship Id="rId6" Type="http://schemas.openxmlformats.org/officeDocument/2006/relationships/diagramQuickStyle" Target="../diagrams/quickStyle29.xml"/><Relationship Id="rId7" Type="http://schemas.openxmlformats.org/officeDocument/2006/relationships/diagramColors" Target="../diagrams/colors29.xml"/><Relationship Id="rId8" Type="http://schemas.microsoft.com/office/2007/relationships/diagramDrawing" Target="../diagrams/drawing29.xml"/><Relationship Id="rId1" Type="http://schemas.openxmlformats.org/officeDocument/2006/relationships/tags" Target="../tags/tag56.x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diagramData" Target="../diagrams/data30.xml"/><Relationship Id="rId5" Type="http://schemas.openxmlformats.org/officeDocument/2006/relationships/diagramLayout" Target="../diagrams/layout30.xml"/><Relationship Id="rId6" Type="http://schemas.openxmlformats.org/officeDocument/2006/relationships/diagramQuickStyle" Target="../diagrams/quickStyle30.xml"/><Relationship Id="rId7" Type="http://schemas.openxmlformats.org/officeDocument/2006/relationships/diagramColors" Target="../diagrams/colors30.xml"/><Relationship Id="rId8" Type="http://schemas.microsoft.com/office/2007/relationships/diagramDrawing" Target="../diagrams/drawing30.xml"/><Relationship Id="rId1" Type="http://schemas.openxmlformats.org/officeDocument/2006/relationships/tags" Target="../tags/tag57.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diagramData" Target="../diagrams/data31.xml"/><Relationship Id="rId5" Type="http://schemas.openxmlformats.org/officeDocument/2006/relationships/diagramLayout" Target="../diagrams/layout31.xml"/><Relationship Id="rId6" Type="http://schemas.openxmlformats.org/officeDocument/2006/relationships/diagramQuickStyle" Target="../diagrams/quickStyle31.xml"/><Relationship Id="rId7" Type="http://schemas.openxmlformats.org/officeDocument/2006/relationships/diagramColors" Target="../diagrams/colors31.xml"/><Relationship Id="rId8" Type="http://schemas.microsoft.com/office/2007/relationships/diagramDrawing" Target="../diagrams/drawing31.xml"/><Relationship Id="rId1" Type="http://schemas.openxmlformats.org/officeDocument/2006/relationships/tags" Target="../tags/tag58.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diagramData" Target="../diagrams/data32.xml"/><Relationship Id="rId5" Type="http://schemas.openxmlformats.org/officeDocument/2006/relationships/diagramLayout" Target="../diagrams/layout32.xml"/><Relationship Id="rId6" Type="http://schemas.openxmlformats.org/officeDocument/2006/relationships/diagramQuickStyle" Target="../diagrams/quickStyle32.xml"/><Relationship Id="rId7" Type="http://schemas.openxmlformats.org/officeDocument/2006/relationships/diagramColors" Target="../diagrams/colors32.xml"/><Relationship Id="rId8" Type="http://schemas.microsoft.com/office/2007/relationships/diagramDrawing" Target="../diagrams/drawing32.xml"/><Relationship Id="rId1" Type="http://schemas.openxmlformats.org/officeDocument/2006/relationships/tags" Target="../tags/tag59.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diagramData" Target="../diagrams/data33.xml"/><Relationship Id="rId5" Type="http://schemas.openxmlformats.org/officeDocument/2006/relationships/diagramLayout" Target="../diagrams/layout33.xml"/><Relationship Id="rId6" Type="http://schemas.openxmlformats.org/officeDocument/2006/relationships/diagramQuickStyle" Target="../diagrams/quickStyle33.xml"/><Relationship Id="rId7" Type="http://schemas.openxmlformats.org/officeDocument/2006/relationships/diagramColors" Target="../diagrams/colors33.xml"/><Relationship Id="rId8" Type="http://schemas.microsoft.com/office/2007/relationships/diagramDrawing" Target="../diagrams/drawing33.xml"/><Relationship Id="rId1" Type="http://schemas.openxmlformats.org/officeDocument/2006/relationships/tags" Target="../tags/tag60.x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4.xml"/><Relationship Id="rId4" Type="http://schemas.openxmlformats.org/officeDocument/2006/relationships/diagramQuickStyle" Target="../diagrams/quickStyle34.xml"/><Relationship Id="rId5" Type="http://schemas.openxmlformats.org/officeDocument/2006/relationships/diagramColors" Target="../diagrams/colors34.xml"/><Relationship Id="rId6" Type="http://schemas.microsoft.com/office/2007/relationships/diagramDrawing" Target="../diagrams/drawing34.xml"/><Relationship Id="rId1" Type="http://schemas.openxmlformats.org/officeDocument/2006/relationships/slideLayout" Target="../slideLayouts/slideLayout7.xml"/><Relationship Id="rId2" Type="http://schemas.openxmlformats.org/officeDocument/2006/relationships/diagramData" Target="../diagrams/data34.xml"/></Relationships>
</file>

<file path=ppt/slides/_rels/slide5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5.xml"/><Relationship Id="rId4" Type="http://schemas.openxmlformats.org/officeDocument/2006/relationships/diagramLayout" Target="../diagrams/layout35.xml"/><Relationship Id="rId5" Type="http://schemas.openxmlformats.org/officeDocument/2006/relationships/diagramQuickStyle" Target="../diagrams/quickStyle35.xml"/><Relationship Id="rId6" Type="http://schemas.openxmlformats.org/officeDocument/2006/relationships/diagramColors" Target="../diagrams/colors35.xml"/><Relationship Id="rId7" Type="http://schemas.microsoft.com/office/2007/relationships/diagramDrawing" Target="../diagrams/drawing35.xml"/><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tags" Target="../tags/tag6.xml"/><Relationship Id="rId2" Type="http://schemas.openxmlformats.org/officeDocument/2006/relationships/slideLayout" Target="../slideLayouts/slideLayout7.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6.xml"/><Relationship Id="rId4" Type="http://schemas.openxmlformats.org/officeDocument/2006/relationships/diagramQuickStyle" Target="../diagrams/quickStyle36.xml"/><Relationship Id="rId5" Type="http://schemas.openxmlformats.org/officeDocument/2006/relationships/diagramColors" Target="../diagrams/colors36.xml"/><Relationship Id="rId6" Type="http://schemas.microsoft.com/office/2007/relationships/diagramDrawing" Target="../diagrams/drawing36.xml"/><Relationship Id="rId1" Type="http://schemas.openxmlformats.org/officeDocument/2006/relationships/slideLayout" Target="../slideLayouts/slideLayout7.xml"/><Relationship Id="rId2" Type="http://schemas.openxmlformats.org/officeDocument/2006/relationships/diagramData" Target="../diagrams/data36.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37.xml"/><Relationship Id="rId4" Type="http://schemas.openxmlformats.org/officeDocument/2006/relationships/diagramLayout" Target="../diagrams/layout37.xml"/><Relationship Id="rId5" Type="http://schemas.openxmlformats.org/officeDocument/2006/relationships/diagramQuickStyle" Target="../diagrams/quickStyle37.xml"/><Relationship Id="rId6" Type="http://schemas.openxmlformats.org/officeDocument/2006/relationships/diagramColors" Target="../diagrams/colors37.xml"/><Relationship Id="rId7" Type="http://schemas.microsoft.com/office/2007/relationships/diagramDrawing" Target="../diagrams/drawing37.xml"/><Relationship Id="rId1" Type="http://schemas.openxmlformats.org/officeDocument/2006/relationships/tags" Target="../tags/tag77.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38.xml"/><Relationship Id="rId4" Type="http://schemas.openxmlformats.org/officeDocument/2006/relationships/diagramLayout" Target="../diagrams/layout38.xml"/><Relationship Id="rId5" Type="http://schemas.openxmlformats.org/officeDocument/2006/relationships/diagramQuickStyle" Target="../diagrams/quickStyle38.xml"/><Relationship Id="rId6" Type="http://schemas.openxmlformats.org/officeDocument/2006/relationships/diagramColors" Target="../diagrams/colors38.xml"/><Relationship Id="rId7" Type="http://schemas.microsoft.com/office/2007/relationships/diagramDrawing" Target="../diagrams/drawing38.xml"/><Relationship Id="rId1" Type="http://schemas.openxmlformats.org/officeDocument/2006/relationships/tags" Target="../tags/tag78.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39.xml"/><Relationship Id="rId4" Type="http://schemas.openxmlformats.org/officeDocument/2006/relationships/diagramLayout" Target="../diagrams/layout39.xml"/><Relationship Id="rId5" Type="http://schemas.openxmlformats.org/officeDocument/2006/relationships/diagramQuickStyle" Target="../diagrams/quickStyle39.xml"/><Relationship Id="rId6" Type="http://schemas.openxmlformats.org/officeDocument/2006/relationships/diagramColors" Target="../diagrams/colors39.xml"/><Relationship Id="rId7" Type="http://schemas.microsoft.com/office/2007/relationships/diagramDrawing" Target="../diagrams/drawing39.xml"/><Relationship Id="rId8" Type="http://schemas.openxmlformats.org/officeDocument/2006/relationships/image" Target="../media/image5.png"/><Relationship Id="rId1" Type="http://schemas.openxmlformats.org/officeDocument/2006/relationships/tags" Target="../tags/tag79.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40.xml"/><Relationship Id="rId4" Type="http://schemas.openxmlformats.org/officeDocument/2006/relationships/diagramLayout" Target="../diagrams/layout40.xml"/><Relationship Id="rId5" Type="http://schemas.openxmlformats.org/officeDocument/2006/relationships/diagramQuickStyle" Target="../diagrams/quickStyle40.xml"/><Relationship Id="rId6" Type="http://schemas.openxmlformats.org/officeDocument/2006/relationships/diagramColors" Target="../diagrams/colors40.xml"/><Relationship Id="rId7" Type="http://schemas.microsoft.com/office/2007/relationships/diagramDrawing" Target="../diagrams/drawing40.xml"/><Relationship Id="rId1" Type="http://schemas.openxmlformats.org/officeDocument/2006/relationships/tags" Target="../tags/tag80.x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41.xml"/><Relationship Id="rId4" Type="http://schemas.openxmlformats.org/officeDocument/2006/relationships/diagramLayout" Target="../diagrams/layout41.xml"/><Relationship Id="rId5" Type="http://schemas.openxmlformats.org/officeDocument/2006/relationships/diagramQuickStyle" Target="../diagrams/quickStyle41.xml"/><Relationship Id="rId6" Type="http://schemas.openxmlformats.org/officeDocument/2006/relationships/diagramColors" Target="../diagrams/colors41.xml"/><Relationship Id="rId7" Type="http://schemas.microsoft.com/office/2007/relationships/diagramDrawing" Target="../diagrams/drawing41.xml"/><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42.xml"/><Relationship Id="rId4" Type="http://schemas.openxmlformats.org/officeDocument/2006/relationships/diagramLayout" Target="../diagrams/layout42.xml"/><Relationship Id="rId5" Type="http://schemas.openxmlformats.org/officeDocument/2006/relationships/diagramQuickStyle" Target="../diagrams/quickStyle42.xml"/><Relationship Id="rId6" Type="http://schemas.openxmlformats.org/officeDocument/2006/relationships/diagramColors" Target="../diagrams/colors42.xml"/><Relationship Id="rId7" Type="http://schemas.microsoft.com/office/2007/relationships/diagramDrawing" Target="../diagrams/drawing42.xml"/><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1" Type="http://schemas.openxmlformats.org/officeDocument/2006/relationships/diagramColors" Target="../diagrams/colors44.xml"/><Relationship Id="rId12" Type="http://schemas.microsoft.com/office/2007/relationships/diagramDrawing" Target="../diagrams/drawing44.xml"/><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diagramData" Target="../diagrams/data43.xml"/><Relationship Id="rId4" Type="http://schemas.openxmlformats.org/officeDocument/2006/relationships/diagramLayout" Target="../diagrams/layout43.xml"/><Relationship Id="rId5" Type="http://schemas.openxmlformats.org/officeDocument/2006/relationships/diagramQuickStyle" Target="../diagrams/quickStyle43.xml"/><Relationship Id="rId6" Type="http://schemas.openxmlformats.org/officeDocument/2006/relationships/diagramColors" Target="../diagrams/colors43.xml"/><Relationship Id="rId7" Type="http://schemas.microsoft.com/office/2007/relationships/diagramDrawing" Target="../diagrams/drawing43.xml"/><Relationship Id="rId8" Type="http://schemas.openxmlformats.org/officeDocument/2006/relationships/diagramData" Target="../diagrams/data44.xml"/><Relationship Id="rId9" Type="http://schemas.openxmlformats.org/officeDocument/2006/relationships/diagramLayout" Target="../diagrams/layout44.xml"/><Relationship Id="rId10" Type="http://schemas.openxmlformats.org/officeDocument/2006/relationships/diagramQuickStyle" Target="../diagrams/quickStyle44.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45.xml"/><Relationship Id="rId4" Type="http://schemas.openxmlformats.org/officeDocument/2006/relationships/diagramLayout" Target="../diagrams/layout45.xml"/><Relationship Id="rId5" Type="http://schemas.openxmlformats.org/officeDocument/2006/relationships/diagramQuickStyle" Target="../diagrams/quickStyle45.xml"/><Relationship Id="rId6" Type="http://schemas.openxmlformats.org/officeDocument/2006/relationships/diagramColors" Target="../diagrams/colors45.xml"/><Relationship Id="rId7" Type="http://schemas.microsoft.com/office/2007/relationships/diagramDrawing" Target="../diagrams/drawing45.xml"/><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46.xml"/><Relationship Id="rId4" Type="http://schemas.openxmlformats.org/officeDocument/2006/relationships/diagramLayout" Target="../diagrams/layout46.xml"/><Relationship Id="rId5" Type="http://schemas.openxmlformats.org/officeDocument/2006/relationships/diagramQuickStyle" Target="../diagrams/quickStyle46.xml"/><Relationship Id="rId6" Type="http://schemas.openxmlformats.org/officeDocument/2006/relationships/diagramColors" Target="../diagrams/colors46.xml"/><Relationship Id="rId7" Type="http://schemas.microsoft.com/office/2007/relationships/diagramDrawing" Target="../diagrams/drawing46.xml"/><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4.png"/><Relationship Id="rId1" Type="http://schemas.openxmlformats.org/officeDocument/2006/relationships/tags" Target="../tags/tag7.x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47.xml"/><Relationship Id="rId4" Type="http://schemas.openxmlformats.org/officeDocument/2006/relationships/diagramLayout" Target="../diagrams/layout47.xml"/><Relationship Id="rId5" Type="http://schemas.openxmlformats.org/officeDocument/2006/relationships/diagramQuickStyle" Target="../diagrams/quickStyle47.xml"/><Relationship Id="rId6" Type="http://schemas.openxmlformats.org/officeDocument/2006/relationships/diagramColors" Target="../diagrams/colors47.xml"/><Relationship Id="rId7" Type="http://schemas.microsoft.com/office/2007/relationships/diagramDrawing" Target="../diagrams/drawing47.xml"/><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48.xml"/><Relationship Id="rId4" Type="http://schemas.openxmlformats.org/officeDocument/2006/relationships/diagramLayout" Target="../diagrams/layout48.xml"/><Relationship Id="rId5" Type="http://schemas.openxmlformats.org/officeDocument/2006/relationships/diagramQuickStyle" Target="../diagrams/quickStyle48.xml"/><Relationship Id="rId6" Type="http://schemas.openxmlformats.org/officeDocument/2006/relationships/diagramColors" Target="../diagrams/colors48.xml"/><Relationship Id="rId7" Type="http://schemas.microsoft.com/office/2007/relationships/diagramDrawing" Target="../diagrams/drawing48.xml"/><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49.xml"/><Relationship Id="rId4" Type="http://schemas.openxmlformats.org/officeDocument/2006/relationships/diagramLayout" Target="../diagrams/layout49.xml"/><Relationship Id="rId5" Type="http://schemas.openxmlformats.org/officeDocument/2006/relationships/diagramQuickStyle" Target="../diagrams/quickStyle49.xml"/><Relationship Id="rId6" Type="http://schemas.openxmlformats.org/officeDocument/2006/relationships/diagramColors" Target="../diagrams/colors49.xml"/><Relationship Id="rId7" Type="http://schemas.microsoft.com/office/2007/relationships/diagramDrawing" Target="../diagrams/drawing49.xml"/><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50.xml"/><Relationship Id="rId4" Type="http://schemas.openxmlformats.org/officeDocument/2006/relationships/diagramLayout" Target="../diagrams/layout50.xml"/><Relationship Id="rId5" Type="http://schemas.openxmlformats.org/officeDocument/2006/relationships/diagramQuickStyle" Target="../diagrams/quickStyle50.xml"/><Relationship Id="rId6" Type="http://schemas.openxmlformats.org/officeDocument/2006/relationships/diagramColors" Target="../diagrams/colors50.xml"/><Relationship Id="rId7" Type="http://schemas.microsoft.com/office/2007/relationships/diagramDrawing" Target="../diagrams/drawing50.xml"/><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51.xml"/><Relationship Id="rId4" Type="http://schemas.openxmlformats.org/officeDocument/2006/relationships/diagramLayout" Target="../diagrams/layout51.xml"/><Relationship Id="rId5" Type="http://schemas.openxmlformats.org/officeDocument/2006/relationships/diagramQuickStyle" Target="../diagrams/quickStyle51.xml"/><Relationship Id="rId6" Type="http://schemas.openxmlformats.org/officeDocument/2006/relationships/diagramColors" Target="../diagrams/colors51.xml"/><Relationship Id="rId7" Type="http://schemas.microsoft.com/office/2007/relationships/diagramDrawing" Target="../diagrams/drawing51.xml"/><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1" Type="http://schemas.openxmlformats.org/officeDocument/2006/relationships/diagramColors" Target="../diagrams/colors53.xml"/><Relationship Id="rId12" Type="http://schemas.microsoft.com/office/2007/relationships/diagramDrawing" Target="../diagrams/drawing53.xml"/><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diagramData" Target="../diagrams/data52.xml"/><Relationship Id="rId4" Type="http://schemas.openxmlformats.org/officeDocument/2006/relationships/diagramLayout" Target="../diagrams/layout52.xml"/><Relationship Id="rId5" Type="http://schemas.openxmlformats.org/officeDocument/2006/relationships/diagramQuickStyle" Target="../diagrams/quickStyle52.xml"/><Relationship Id="rId6" Type="http://schemas.openxmlformats.org/officeDocument/2006/relationships/diagramColors" Target="../diagrams/colors52.xml"/><Relationship Id="rId7" Type="http://schemas.microsoft.com/office/2007/relationships/diagramDrawing" Target="../diagrams/drawing52.xml"/><Relationship Id="rId8" Type="http://schemas.openxmlformats.org/officeDocument/2006/relationships/diagramData" Target="../diagrams/data53.xml"/><Relationship Id="rId9" Type="http://schemas.openxmlformats.org/officeDocument/2006/relationships/diagramLayout" Target="../diagrams/layout53.xml"/><Relationship Id="rId10" Type="http://schemas.openxmlformats.org/officeDocument/2006/relationships/diagramQuickStyle" Target="../diagrams/quickStyle53.xml"/></Relationships>
</file>

<file path=ppt/slides/_rels/slide86.xml.rels><?xml version="1.0" encoding="UTF-8" standalone="yes"?>
<Relationships xmlns="http://schemas.openxmlformats.org/package/2006/relationships"><Relationship Id="rId11" Type="http://schemas.openxmlformats.org/officeDocument/2006/relationships/diagramColors" Target="../diagrams/colors55.xml"/><Relationship Id="rId12" Type="http://schemas.microsoft.com/office/2007/relationships/diagramDrawing" Target="../diagrams/drawing55.xml"/><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diagramData" Target="../diagrams/data54.xml"/><Relationship Id="rId4" Type="http://schemas.openxmlformats.org/officeDocument/2006/relationships/diagramLayout" Target="../diagrams/layout54.xml"/><Relationship Id="rId5" Type="http://schemas.openxmlformats.org/officeDocument/2006/relationships/diagramQuickStyle" Target="../diagrams/quickStyle54.xml"/><Relationship Id="rId6" Type="http://schemas.openxmlformats.org/officeDocument/2006/relationships/diagramColors" Target="../diagrams/colors54.xml"/><Relationship Id="rId7" Type="http://schemas.microsoft.com/office/2007/relationships/diagramDrawing" Target="../diagrams/drawing54.xml"/><Relationship Id="rId8" Type="http://schemas.openxmlformats.org/officeDocument/2006/relationships/diagramData" Target="../diagrams/data55.xml"/><Relationship Id="rId9" Type="http://schemas.openxmlformats.org/officeDocument/2006/relationships/diagramLayout" Target="../diagrams/layout55.xml"/><Relationship Id="rId10" Type="http://schemas.openxmlformats.org/officeDocument/2006/relationships/diagramQuickStyle" Target="../diagrams/quickStyle55.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56.xml"/><Relationship Id="rId4" Type="http://schemas.openxmlformats.org/officeDocument/2006/relationships/diagramQuickStyle" Target="../diagrams/quickStyle56.xml"/><Relationship Id="rId5" Type="http://schemas.openxmlformats.org/officeDocument/2006/relationships/diagramColors" Target="../diagrams/colors56.xml"/><Relationship Id="rId6" Type="http://schemas.microsoft.com/office/2007/relationships/diagramDrawing" Target="../diagrams/drawing56.xml"/><Relationship Id="rId1" Type="http://schemas.openxmlformats.org/officeDocument/2006/relationships/slideLayout" Target="../slideLayouts/slideLayout7.xml"/><Relationship Id="rId2" Type="http://schemas.openxmlformats.org/officeDocument/2006/relationships/diagramData" Target="../diagrams/data56.xml"/></Relationships>
</file>

<file path=ppt/slides/_rels/slide88.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tags" Target="../tags/tag8.xml"/><Relationship Id="rId2"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dirty="0">
                <a:latin typeface="黑体" panose="02010609060101010101" pitchFamily="49" charset="-122"/>
                <a:ea typeface="黑体" panose="02010609060101010101" pitchFamily="49" charset="-122"/>
                <a:sym typeface="+mn-ea"/>
              </a:rPr>
              <a:t>网络经济与企业管理</a:t>
            </a:r>
            <a:endParaRPr lang="zh-CN" altLang="en-US" sz="4800"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
        <p:nvSpPr>
          <p:cNvPr id="2" name="副标题 1"/>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4227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7.3.3</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时代财务管理的目标</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5" name="TextBox 4"/>
          <p:cNvSpPr txBox="1"/>
          <p:nvPr/>
        </p:nvSpPr>
        <p:spPr>
          <a:xfrm>
            <a:off x="2389457" y="3141624"/>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网络时代企业财务管理目标</a:t>
            </a:r>
            <a:r>
              <a:rPr lang="en-US" altLang="zh-CN" sz="2400" dirty="0" smtClean="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企业价值最大化</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0" name="矩形 9"/>
          <p:cNvSpPr/>
          <p:nvPr/>
        </p:nvSpPr>
        <p:spPr>
          <a:xfrm>
            <a:off x="62470" y="174204"/>
            <a:ext cx="3305713"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7.3.3</a:t>
            </a:r>
            <a:r>
              <a:rPr lang="zh-CN" altLang="en-US" kern="100" dirty="0" smtClean="0">
                <a:solidFill>
                  <a:srgbClr val="A6A6A6"/>
                </a:solidFill>
                <a:latin typeface="DengXian" charset="-122"/>
                <a:ea typeface="DengXian" charset="-122"/>
                <a:cs typeface="Times New Roman" charset="0"/>
              </a:rPr>
              <a:t> 网络时代财务管理的目标</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0391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工作</a:t>
            </a:r>
            <a:r>
              <a:rPr lang="zh-CN" altLang="en-US" sz="2400" b="0" dirty="0">
                <a:solidFill>
                  <a:schemeClr val="tx1"/>
                </a:solidFill>
                <a:latin typeface="黑体" panose="02010609060101010101" pitchFamily="49" charset="-122"/>
                <a:ea typeface="黑体" panose="02010609060101010101" pitchFamily="49" charset="-122"/>
              </a:rPr>
              <a:t>分析能够确定并完成工作所需的行为、条件和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收支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利润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工作</a:t>
            </a:r>
            <a:r>
              <a:rPr lang="zh-CN" altLang="en-US" sz="2400" b="0" dirty="0">
                <a:solidFill>
                  <a:schemeClr val="tx1"/>
                </a:solidFill>
                <a:latin typeface="黑体" panose="02010609060101010101" pitchFamily="49" charset="-122"/>
                <a:ea typeface="黑体" panose="02010609060101010101" pitchFamily="49" charset="-122"/>
              </a:rPr>
              <a:t>分析能够确定并完成工作所需的行为、条件和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收支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利润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人员</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资源规划中，工作分析完成时将会提供工作规范和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教育培训</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绩效</a:t>
            </a:r>
            <a:r>
              <a:rPr lang="zh-CN" altLang="en-US" sz="2400" b="0" dirty="0" smtClean="0">
                <a:solidFill>
                  <a:schemeClr val="tx1"/>
                </a:solidFill>
                <a:latin typeface="黑体" panose="02010609060101010101" pitchFamily="49" charset="-122"/>
                <a:ea typeface="黑体" panose="02010609060101010101" pitchFamily="49" charset="-122"/>
              </a:rPr>
              <a:t>标准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劳动关系</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职位说明书</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资源规划中，工作分析完成时将会提供工作规范和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教育培训</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绩效</a:t>
            </a:r>
            <a:r>
              <a:rPr lang="zh-CN" altLang="en-US" sz="2400" b="0" dirty="0" smtClean="0">
                <a:solidFill>
                  <a:schemeClr val="tx1"/>
                </a:solidFill>
                <a:latin typeface="黑体" panose="02010609060101010101" pitchFamily="49" charset="-122"/>
                <a:ea typeface="黑体" panose="02010609060101010101" pitchFamily="49" charset="-122"/>
              </a:rPr>
              <a:t>标准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劳动关系</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职位说明书</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41388518"/>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44212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8.3 </a:t>
            </a:r>
            <a:r>
              <a:rPr lang="zh-CN" altLang="en-US" sz="2800" b="1" dirty="0" smtClean="0">
                <a:latin typeface="黑体" panose="02010609060101010101" pitchFamily="49" charset="-122"/>
                <a:ea typeface="黑体" panose="02010609060101010101" pitchFamily="49" charset="-122"/>
                <a:sym typeface="+mn-ea"/>
              </a:rPr>
              <a:t>人员选聘与培训</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223523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8.3.2.1</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员工</a:t>
            </a:r>
            <a:r>
              <a:rPr lang="zh-CN" altLang="en-US" sz="2800" b="0" dirty="0">
                <a:solidFill>
                  <a:schemeClr val="tx1"/>
                </a:solidFill>
                <a:latin typeface="黑体" panose="02010609060101010101" pitchFamily="49" charset="-122"/>
                <a:ea typeface="黑体" panose="02010609060101010101" pitchFamily="49" charset="-122"/>
              </a:rPr>
              <a:t>招聘与选用程序</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8.3 </a:t>
            </a:r>
            <a:r>
              <a:rPr lang="zh-CN" altLang="en-US" sz="2800" b="1" dirty="0">
                <a:latin typeface="黑体" panose="02010609060101010101" pitchFamily="49" charset="-122"/>
                <a:ea typeface="黑体" panose="02010609060101010101" pitchFamily="49" charset="-122"/>
                <a:sym typeface="+mn-ea"/>
              </a:rPr>
              <a:t>人员选聘与培训</a:t>
            </a:r>
          </a:p>
        </p:txBody>
      </p:sp>
      <p:sp>
        <p:nvSpPr>
          <p:cNvPr id="9" name="矩形 8"/>
          <p:cNvSpPr/>
          <p:nvPr/>
        </p:nvSpPr>
        <p:spPr>
          <a:xfrm>
            <a:off x="60042" y="160757"/>
            <a:ext cx="296587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8.3.2.1</a:t>
            </a:r>
            <a:r>
              <a:rPr lang="zh-CN" altLang="en-US" kern="100" dirty="0" smtClean="0">
                <a:solidFill>
                  <a:srgbClr val="A6A6A6"/>
                </a:solidFill>
                <a:latin typeface="DengXian" charset="-122"/>
                <a:ea typeface="DengXian" charset="-122"/>
                <a:cs typeface="Times New Roman" charset="0"/>
              </a:rPr>
              <a:t> 员工招聘与选用程序</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866332200"/>
              </p:ext>
            </p:extLst>
          </p:nvPr>
        </p:nvGraphicFramePr>
        <p:xfrm>
          <a:off x="8564450" y="128362"/>
          <a:ext cx="4018209" cy="1026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8.3.2.1</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员工</a:t>
            </a:r>
            <a:r>
              <a:rPr lang="zh-CN" altLang="en-US" sz="2800" b="0" dirty="0">
                <a:solidFill>
                  <a:schemeClr val="tx1"/>
                </a:solidFill>
                <a:latin typeface="黑体" panose="02010609060101010101" pitchFamily="49" charset="-122"/>
                <a:ea typeface="黑体" panose="02010609060101010101" pitchFamily="49" charset="-122"/>
              </a:rPr>
              <a:t>招聘与选用程序</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8.3 </a:t>
            </a:r>
            <a:r>
              <a:rPr lang="zh-CN" altLang="en-US" sz="2800" b="1" dirty="0">
                <a:latin typeface="黑体" panose="02010609060101010101" pitchFamily="49" charset="-122"/>
                <a:ea typeface="黑体" panose="02010609060101010101" pitchFamily="49" charset="-122"/>
                <a:sym typeface="+mn-ea"/>
              </a:rPr>
              <a:t>人员选聘与培训</a:t>
            </a:r>
          </a:p>
        </p:txBody>
      </p:sp>
      <p:graphicFrame>
        <p:nvGraphicFramePr>
          <p:cNvPr id="5" name="图示 4"/>
          <p:cNvGraphicFramePr/>
          <p:nvPr>
            <p:extLst>
              <p:ext uri="{D42A27DB-BD31-4B8C-83A1-F6EECF244321}">
                <p14:modId xmlns:p14="http://schemas.microsoft.com/office/powerpoint/2010/main" val="1393218259"/>
              </p:ext>
            </p:extLst>
          </p:nvPr>
        </p:nvGraphicFramePr>
        <p:xfrm>
          <a:off x="1404678" y="2339163"/>
          <a:ext cx="8855740" cy="4061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矩形 8"/>
          <p:cNvSpPr/>
          <p:nvPr/>
        </p:nvSpPr>
        <p:spPr>
          <a:xfrm>
            <a:off x="60042" y="160757"/>
            <a:ext cx="296587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8.3.2.1</a:t>
            </a:r>
            <a:r>
              <a:rPr lang="zh-CN" altLang="en-US" kern="100" dirty="0" smtClean="0">
                <a:solidFill>
                  <a:srgbClr val="A6A6A6"/>
                </a:solidFill>
                <a:latin typeface="DengXian" charset="-122"/>
                <a:ea typeface="DengXian" charset="-122"/>
                <a:cs typeface="Times New Roman" charset="0"/>
              </a:rPr>
              <a:t> 员工招聘与选用程序</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xmlns="" id="{6DA1DBEE-1A53-49DB-8B34-6ABC881624CC}"/>
              </a:ext>
            </a:extLst>
          </p:cNvPr>
          <p:cNvGraphicFramePr/>
          <p:nvPr>
            <p:extLst/>
          </p:nvPr>
        </p:nvGraphicFramePr>
        <p:xfrm>
          <a:off x="8564450" y="128362"/>
          <a:ext cx="4018209" cy="10268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107765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8.3.2.2</a:t>
            </a:r>
            <a:r>
              <a:rPr lang="zh-CN" altLang="en-US" sz="2800" b="0" dirty="0" smtClean="0">
                <a:solidFill>
                  <a:schemeClr val="tx1"/>
                </a:solidFill>
                <a:latin typeface="黑体" panose="02010609060101010101" pitchFamily="49" charset="-122"/>
                <a:ea typeface="黑体" panose="02010609060101010101" pitchFamily="49" charset="-122"/>
                <a:sym typeface="+mn-ea"/>
              </a:rPr>
              <a:t> 员工</a:t>
            </a:r>
            <a:r>
              <a:rPr lang="zh-CN" altLang="en-US" sz="2800" b="0" dirty="0">
                <a:solidFill>
                  <a:schemeClr val="tx1"/>
                </a:solidFill>
                <a:latin typeface="黑体" panose="02010609060101010101" pitchFamily="49" charset="-122"/>
                <a:ea typeface="黑体" panose="02010609060101010101" pitchFamily="49" charset="-122"/>
                <a:sym typeface="+mn-ea"/>
              </a:rPr>
              <a:t>培训的分类（</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8.3 </a:t>
            </a:r>
            <a:r>
              <a:rPr lang="zh-CN" altLang="en-US" sz="2800" b="1" dirty="0">
                <a:latin typeface="黑体" panose="02010609060101010101" pitchFamily="49" charset="-122"/>
                <a:ea typeface="黑体" panose="02010609060101010101" pitchFamily="49" charset="-122"/>
                <a:sym typeface="+mn-ea"/>
              </a:rPr>
              <a:t>人员选聘与培训</a:t>
            </a:r>
          </a:p>
        </p:txBody>
      </p:sp>
      <p:sp>
        <p:nvSpPr>
          <p:cNvPr id="9" name="矩形 8"/>
          <p:cNvSpPr/>
          <p:nvPr/>
        </p:nvSpPr>
        <p:spPr>
          <a:xfrm>
            <a:off x="59045"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8.3.2.2</a:t>
            </a:r>
            <a:r>
              <a:rPr lang="zh-CN" altLang="en-US" kern="100" dirty="0" smtClean="0">
                <a:solidFill>
                  <a:srgbClr val="A6A6A6"/>
                </a:solidFill>
                <a:latin typeface="DengXian" charset="-122"/>
                <a:ea typeface="DengXian" charset="-122"/>
                <a:cs typeface="Times New Roman" charset="0"/>
              </a:rPr>
              <a:t> 员工</a:t>
            </a:r>
            <a:r>
              <a:rPr lang="zh-CN" altLang="en-US" kern="100" dirty="0">
                <a:solidFill>
                  <a:srgbClr val="A6A6A6"/>
                </a:solidFill>
                <a:latin typeface="DengXian" charset="-122"/>
                <a:ea typeface="DengXian" charset="-122"/>
                <a:cs typeface="Times New Roman" charset="0"/>
              </a:rPr>
              <a:t>培训的分类</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917455948"/>
              </p:ext>
            </p:extLst>
          </p:nvPr>
        </p:nvGraphicFramePr>
        <p:xfrm>
          <a:off x="8564450" y="128362"/>
          <a:ext cx="4018209" cy="1026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4"/>
          <p:cNvGraphicFramePr/>
          <p:nvPr>
            <p:extLst>
              <p:ext uri="{D42A27DB-BD31-4B8C-83A1-F6EECF244321}">
                <p14:modId xmlns:p14="http://schemas.microsoft.com/office/powerpoint/2010/main" val="185401429"/>
              </p:ext>
            </p:extLst>
          </p:nvPr>
        </p:nvGraphicFramePr>
        <p:xfrm>
          <a:off x="1552353" y="2083981"/>
          <a:ext cx="9569303" cy="45188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8.3.2.2</a:t>
            </a:r>
            <a:r>
              <a:rPr lang="zh-CN" altLang="en-US" sz="2800" b="0" dirty="0" smtClean="0">
                <a:solidFill>
                  <a:schemeClr val="tx1"/>
                </a:solidFill>
                <a:latin typeface="黑体" panose="02010609060101010101" pitchFamily="49" charset="-122"/>
                <a:ea typeface="黑体" panose="02010609060101010101" pitchFamily="49" charset="-122"/>
                <a:sym typeface="+mn-ea"/>
              </a:rPr>
              <a:t> 员工</a:t>
            </a:r>
            <a:r>
              <a:rPr lang="zh-CN" altLang="en-US" sz="2800" b="0" dirty="0">
                <a:solidFill>
                  <a:schemeClr val="tx1"/>
                </a:solidFill>
                <a:latin typeface="黑体" panose="02010609060101010101" pitchFamily="49" charset="-122"/>
                <a:ea typeface="黑体" panose="02010609060101010101" pitchFamily="49" charset="-122"/>
                <a:sym typeface="+mn-ea"/>
              </a:rPr>
              <a:t>培训的分类（</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8.3 </a:t>
            </a:r>
            <a:r>
              <a:rPr lang="zh-CN" altLang="en-US" sz="2800" b="1" dirty="0">
                <a:latin typeface="黑体" panose="02010609060101010101" pitchFamily="49" charset="-122"/>
                <a:ea typeface="黑体" panose="02010609060101010101" pitchFamily="49" charset="-122"/>
                <a:sym typeface="+mn-ea"/>
              </a:rPr>
              <a:t>人员选聘与培训</a:t>
            </a:r>
          </a:p>
        </p:txBody>
      </p:sp>
      <p:graphicFrame>
        <p:nvGraphicFramePr>
          <p:cNvPr id="5" name="图示 4"/>
          <p:cNvGraphicFramePr/>
          <p:nvPr/>
        </p:nvGraphicFramePr>
        <p:xfrm>
          <a:off x="1552353" y="2083981"/>
          <a:ext cx="9569303" cy="4518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59045"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8.3.2.2</a:t>
            </a:r>
            <a:r>
              <a:rPr lang="zh-CN" altLang="en-US" kern="100" dirty="0" smtClean="0">
                <a:solidFill>
                  <a:srgbClr val="A6A6A6"/>
                </a:solidFill>
                <a:latin typeface="DengXian" charset="-122"/>
                <a:ea typeface="DengXian" charset="-122"/>
                <a:cs typeface="Times New Roman" charset="0"/>
              </a:rPr>
              <a:t> 员工</a:t>
            </a:r>
            <a:r>
              <a:rPr lang="zh-CN" altLang="en-US" kern="100" dirty="0">
                <a:solidFill>
                  <a:srgbClr val="A6A6A6"/>
                </a:solidFill>
                <a:latin typeface="DengXian" charset="-122"/>
                <a:ea typeface="DengXian" charset="-122"/>
                <a:cs typeface="Times New Roman" charset="0"/>
              </a:rPr>
              <a:t>培训的分类</a:t>
            </a:r>
            <a:endParaRPr lang="zh-CN" altLang="zh-CN" kern="100" dirty="0">
              <a:effectLst/>
              <a:latin typeface="DengXian" charset="-122"/>
              <a:ea typeface="DengXian" charset="-122"/>
              <a:cs typeface="Times New Roman" charset="0"/>
            </a:endParaRPr>
          </a:p>
        </p:txBody>
      </p:sp>
      <p:graphicFrame>
        <p:nvGraphicFramePr>
          <p:cNvPr id="10" name="图示 4">
            <a:extLst>
              <a:ext uri="{FF2B5EF4-FFF2-40B4-BE49-F238E27FC236}">
                <a16:creationId xmlns:a16="http://schemas.microsoft.com/office/drawing/2014/main" xmlns="" id="{6DA1DBEE-1A53-49DB-8B34-6ABC881624CC}"/>
              </a:ext>
            </a:extLst>
          </p:cNvPr>
          <p:cNvGraphicFramePr/>
          <p:nvPr>
            <p:extLst/>
          </p:nvPr>
        </p:nvGraphicFramePr>
        <p:xfrm>
          <a:off x="8564450" y="128362"/>
          <a:ext cx="4018209" cy="10268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537507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44212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8.3 </a:t>
            </a:r>
            <a:r>
              <a:rPr lang="zh-CN" altLang="en-US" sz="2800" b="1" dirty="0" smtClean="0">
                <a:latin typeface="黑体" panose="02010609060101010101" pitchFamily="49" charset="-122"/>
                <a:ea typeface="黑体" panose="02010609060101010101" pitchFamily="49" charset="-122"/>
                <a:sym typeface="+mn-ea"/>
              </a:rPr>
              <a:t>人员选聘与培训</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5928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7.3.4</a:t>
            </a:r>
            <a:r>
              <a:rPr lang="zh-CN" altLang="en-US" sz="2800" b="0" dirty="0" smtClean="0">
                <a:solidFill>
                  <a:schemeClr val="tx1"/>
                </a:solidFill>
                <a:latin typeface="黑体" panose="02010609060101010101" pitchFamily="49" charset="-122"/>
                <a:ea typeface="黑体" panose="02010609060101010101" pitchFamily="49" charset="-122"/>
              </a:rPr>
              <a:t> 网络</a:t>
            </a:r>
            <a:r>
              <a:rPr lang="zh-CN" altLang="en-US" sz="2800" b="0" dirty="0">
                <a:solidFill>
                  <a:schemeClr val="tx1"/>
                </a:solidFill>
                <a:latin typeface="黑体" panose="02010609060101010101" pitchFamily="49" charset="-122"/>
                <a:ea typeface="黑体" panose="02010609060101010101" pitchFamily="49" charset="-122"/>
              </a:rPr>
              <a:t>时代财务管理内容的变革</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10" name="矩形 9"/>
          <p:cNvSpPr/>
          <p:nvPr/>
        </p:nvSpPr>
        <p:spPr>
          <a:xfrm>
            <a:off x="72438" y="174204"/>
            <a:ext cx="371608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7.3.4</a:t>
            </a:r>
            <a:r>
              <a:rPr lang="zh-CN" altLang="en-US" kern="100" dirty="0" smtClean="0">
                <a:solidFill>
                  <a:srgbClr val="A6A6A6"/>
                </a:solidFill>
                <a:latin typeface="DengXian" charset="-122"/>
                <a:ea typeface="DengXian" charset="-122"/>
                <a:cs typeface="Times New Roman" charset="0"/>
              </a:rPr>
              <a:t> 网络时代财务管理内容的变革</a:t>
            </a:r>
            <a:endParaRPr lang="zh-CN" altLang="zh-CN" kern="100" dirty="0">
              <a:effectLst/>
              <a:latin typeface="DengXian" charset="-122"/>
              <a:ea typeface="DengXian" charset="-122"/>
              <a:cs typeface="Times New Roman" charset="0"/>
            </a:endParaRPr>
          </a:p>
        </p:txBody>
      </p:sp>
      <p:sp>
        <p:nvSpPr>
          <p:cNvPr id="2" name="文本框 1"/>
          <p:cNvSpPr txBox="1"/>
          <p:nvPr/>
        </p:nvSpPr>
        <p:spPr>
          <a:xfrm>
            <a:off x="2406823" y="3437869"/>
            <a:ext cx="8802410" cy="461665"/>
          </a:xfrm>
          <a:prstGeom prst="rect">
            <a:avLst/>
          </a:prstGeom>
          <a:noFill/>
        </p:spPr>
        <p:txBody>
          <a:bodyPr wrap="none" rtlCol="0">
            <a:spAutoFit/>
          </a:bodyPr>
          <a:lstStyle/>
          <a:p>
            <a:r>
              <a:rPr lang="zh-CN" altLang="en-US" sz="2400" dirty="0"/>
              <a:t>网络时代企业财务管理全面变革的基础是财务管理的</a:t>
            </a:r>
            <a:r>
              <a:rPr lang="zh-CN" altLang="en-US" sz="2400" b="1" dirty="0" smtClean="0">
                <a:solidFill>
                  <a:srgbClr val="FF0000"/>
                </a:solidFill>
              </a:rPr>
              <a:t>观念</a:t>
            </a:r>
            <a:r>
              <a:rPr lang="zh-CN" altLang="en-US" sz="2400" b="1" dirty="0">
                <a:solidFill>
                  <a:srgbClr val="FF0000"/>
                </a:solidFill>
              </a:rPr>
              <a:t>的转变</a:t>
            </a:r>
            <a:endParaRPr kumimoji="1" lang="zh-CN" altLang="en-US" sz="2400" b="1" dirty="0">
              <a:solidFill>
                <a:srgbClr val="FF0000"/>
              </a:solidFill>
            </a:endParaRPr>
          </a:p>
        </p:txBody>
      </p:sp>
    </p:spTree>
    <p:extLst>
      <p:ext uri="{BB962C8B-B14F-4D97-AF65-F5344CB8AC3E}">
        <p14:creationId xmlns:p14="http://schemas.microsoft.com/office/powerpoint/2010/main" val="74791531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新</a:t>
            </a:r>
            <a:r>
              <a:rPr lang="zh-CN" altLang="en-US" sz="2400" b="0" dirty="0">
                <a:solidFill>
                  <a:schemeClr val="tx1"/>
                </a:solidFill>
                <a:latin typeface="黑体" panose="02010609060101010101" pitchFamily="49" charset="-122"/>
                <a:ea typeface="黑体" panose="02010609060101010101" pitchFamily="49" charset="-122"/>
              </a:rPr>
              <a:t>员工通过企业招聘测试并到企业报到后，需要经过一段时间培训，这叫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岗前</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技能培训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新</a:t>
            </a:r>
            <a:r>
              <a:rPr lang="zh-CN" altLang="en-US" sz="2400" b="0" dirty="0">
                <a:solidFill>
                  <a:schemeClr val="tx1"/>
                </a:solidFill>
                <a:latin typeface="黑体" panose="02010609060101010101" pitchFamily="49" charset="-122"/>
                <a:ea typeface="黑体" panose="02010609060101010101" pitchFamily="49" charset="-122"/>
              </a:rPr>
              <a:t>员工通过企业招聘测试并到企业报到后，需要经过一段时间培训，这叫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岗前</a:t>
            </a:r>
            <a:r>
              <a:rPr lang="zh-CN" altLang="en-US" sz="2400" b="0" dirty="0" smtClean="0">
                <a:solidFill>
                  <a:srgbClr val="FF0000"/>
                </a:solidFill>
                <a:latin typeface="黑体" panose="02010609060101010101" pitchFamily="49" charset="-122"/>
                <a:ea typeface="黑体" panose="02010609060101010101" pitchFamily="49" charset="-122"/>
              </a:rPr>
              <a:t>培训</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技能培训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企业员工招聘与选用程序中，最后一步应该是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新员工培训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人员选拔与</a:t>
            </a:r>
            <a:r>
              <a:rPr lang="zh-CN" altLang="en-US" sz="2400" b="0" dirty="0" smtClean="0">
                <a:solidFill>
                  <a:schemeClr val="tx1"/>
                </a:solidFill>
                <a:latin typeface="黑体" panose="02010609060101010101" pitchFamily="49" charset="-122"/>
                <a:ea typeface="黑体" panose="02010609060101010101" pitchFamily="49" charset="-122"/>
              </a:rPr>
              <a:t>定岗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人员选拔与</a:t>
            </a:r>
            <a:r>
              <a:rPr lang="zh-CN" altLang="en-US" sz="2400" b="0" dirty="0" smtClean="0">
                <a:solidFill>
                  <a:schemeClr val="tx1"/>
                </a:solidFill>
                <a:latin typeface="黑体" panose="02010609060101010101" pitchFamily="49" charset="-122"/>
                <a:ea typeface="黑体" panose="02010609060101010101" pitchFamily="49" charset="-122"/>
              </a:rPr>
              <a:t>定岗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招聘评估</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企业员工招聘与选用程序中，最后一步应该是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新员工培训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人员选拔与</a:t>
            </a:r>
            <a:r>
              <a:rPr lang="zh-CN" altLang="en-US" sz="2400" b="0" dirty="0" smtClean="0">
                <a:solidFill>
                  <a:schemeClr val="tx1"/>
                </a:solidFill>
                <a:latin typeface="黑体" panose="02010609060101010101" pitchFamily="49" charset="-122"/>
                <a:ea typeface="黑体" panose="02010609060101010101" pitchFamily="49" charset="-122"/>
              </a:rPr>
              <a:t>定岗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人员选拔与</a:t>
            </a:r>
            <a:r>
              <a:rPr lang="zh-CN" altLang="en-US" sz="2400" b="0" dirty="0" smtClean="0">
                <a:solidFill>
                  <a:schemeClr val="tx1"/>
                </a:solidFill>
                <a:latin typeface="黑体" panose="02010609060101010101" pitchFamily="49" charset="-122"/>
                <a:ea typeface="黑体" panose="02010609060101010101" pitchFamily="49" charset="-122"/>
              </a:rPr>
              <a:t>定岗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招聘评估</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培训的目的来划分，员工培训可以分为文化补习、学历教育和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在职</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高级培训</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脱产</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培训的目的来划分，员工培训可以分为文化补习、学历教育和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在职</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高级培训</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脱产</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培训目的来划分，员工培训可分为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在职</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脱产</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文化</a:t>
            </a:r>
            <a:r>
              <a:rPr lang="zh-CN" altLang="en-US" sz="2400" b="0" dirty="0" smtClean="0">
                <a:solidFill>
                  <a:schemeClr val="tx1"/>
                </a:solidFill>
                <a:latin typeface="黑体" panose="02010609060101010101" pitchFamily="49" charset="-122"/>
                <a:ea typeface="黑体" panose="02010609060101010101" pitchFamily="49" charset="-122"/>
              </a:rPr>
              <a:t>补习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学历</a:t>
            </a:r>
            <a:r>
              <a:rPr lang="zh-CN" altLang="en-US" sz="2400" b="0" dirty="0" smtClean="0">
                <a:solidFill>
                  <a:schemeClr val="tx1"/>
                </a:solidFill>
                <a:latin typeface="黑体" panose="02010609060101010101" pitchFamily="49" charset="-122"/>
                <a:ea typeface="黑体" panose="02010609060101010101" pitchFamily="49" charset="-122"/>
              </a:rPr>
              <a:t>教育</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培训目的来划分，员工培训可分为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CDE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在职</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脱产</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文化</a:t>
            </a:r>
            <a:r>
              <a:rPr lang="zh-CN" altLang="en-US" sz="2400" b="0" dirty="0" smtClean="0">
                <a:solidFill>
                  <a:srgbClr val="FF0000"/>
                </a:solidFill>
                <a:latin typeface="黑体" panose="02010609060101010101" pitchFamily="49" charset="-122"/>
                <a:ea typeface="黑体" panose="02010609060101010101" pitchFamily="49" charset="-122"/>
              </a:rPr>
              <a:t>补习</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学历</a:t>
            </a:r>
            <a:r>
              <a:rPr lang="zh-CN" altLang="en-US" sz="2400" b="0" dirty="0" smtClean="0">
                <a:solidFill>
                  <a:srgbClr val="FF0000"/>
                </a:solidFill>
                <a:latin typeface="黑体" panose="02010609060101010101" pitchFamily="49" charset="-122"/>
                <a:ea typeface="黑体" panose="02010609060101010101" pitchFamily="49" charset="-122"/>
              </a:rPr>
              <a:t>教育</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培训与工作的关系来划分，员工培训可以分为脱产培训、半脱产培训和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在职</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文化</a:t>
            </a:r>
            <a:r>
              <a:rPr lang="zh-CN" altLang="en-US" sz="2400" b="0" dirty="0" smtClean="0">
                <a:solidFill>
                  <a:schemeClr val="tx1"/>
                </a:solidFill>
                <a:latin typeface="黑体" panose="02010609060101010101" pitchFamily="49" charset="-122"/>
                <a:ea typeface="黑体" panose="02010609060101010101" pitchFamily="49" charset="-122"/>
              </a:rPr>
              <a:t>补习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学历</a:t>
            </a:r>
            <a:r>
              <a:rPr lang="zh-CN" altLang="en-US" sz="2400" b="0" dirty="0" smtClean="0">
                <a:solidFill>
                  <a:schemeClr val="tx1"/>
                </a:solidFill>
                <a:latin typeface="黑体" panose="02010609060101010101" pitchFamily="49" charset="-122"/>
                <a:ea typeface="黑体" panose="02010609060101010101" pitchFamily="49" charset="-122"/>
              </a:rPr>
              <a:t>教育</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培训与工作的关系来划分，员工培训可以分为脱产培训、半脱产培训和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在职</a:t>
            </a:r>
            <a:r>
              <a:rPr lang="zh-CN" altLang="en-US" sz="2400" b="0" dirty="0" smtClean="0">
                <a:solidFill>
                  <a:srgbClr val="FF0000"/>
                </a:solidFill>
                <a:latin typeface="黑体" panose="02010609060101010101" pitchFamily="49" charset="-122"/>
                <a:ea typeface="黑体" panose="02010609060101010101" pitchFamily="49" charset="-122"/>
              </a:rPr>
              <a:t>培训</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文化</a:t>
            </a:r>
            <a:r>
              <a:rPr lang="zh-CN" altLang="en-US" sz="2400" b="0" dirty="0" smtClean="0">
                <a:solidFill>
                  <a:schemeClr val="tx1"/>
                </a:solidFill>
                <a:latin typeface="黑体" panose="02010609060101010101" pitchFamily="49" charset="-122"/>
                <a:ea typeface="黑体" panose="02010609060101010101" pitchFamily="49" charset="-122"/>
              </a:rPr>
              <a:t>补习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学历</a:t>
            </a:r>
            <a:r>
              <a:rPr lang="zh-CN" altLang="en-US" sz="2400" b="0" dirty="0" smtClean="0">
                <a:solidFill>
                  <a:schemeClr val="tx1"/>
                </a:solidFill>
                <a:latin typeface="黑体" panose="02010609060101010101" pitchFamily="49" charset="-122"/>
                <a:ea typeface="黑体" panose="02010609060101010101" pitchFamily="49" charset="-122"/>
              </a:rPr>
              <a:t>教育</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岗位职务培训</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7.3.4</a:t>
            </a:r>
            <a:r>
              <a:rPr lang="zh-CN" altLang="en-US" sz="2800" b="0" dirty="0" smtClean="0">
                <a:solidFill>
                  <a:schemeClr val="tx1"/>
                </a:solidFill>
                <a:latin typeface="黑体" panose="02010609060101010101" pitchFamily="49" charset="-122"/>
                <a:ea typeface="黑体" panose="02010609060101010101" pitchFamily="49" charset="-122"/>
              </a:rPr>
              <a:t> 网络</a:t>
            </a:r>
            <a:r>
              <a:rPr lang="zh-CN" altLang="en-US" sz="2800" b="0" dirty="0">
                <a:solidFill>
                  <a:schemeClr val="tx1"/>
                </a:solidFill>
                <a:latin typeface="黑体" panose="02010609060101010101" pitchFamily="49" charset="-122"/>
                <a:ea typeface="黑体" panose="02010609060101010101" pitchFamily="49" charset="-122"/>
              </a:rPr>
              <a:t>时代财务管理内容的变革</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10" name="矩形 9"/>
          <p:cNvSpPr/>
          <p:nvPr/>
        </p:nvSpPr>
        <p:spPr>
          <a:xfrm>
            <a:off x="72438" y="174204"/>
            <a:ext cx="371608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7.3.4</a:t>
            </a:r>
            <a:r>
              <a:rPr lang="zh-CN" altLang="en-US" kern="100" dirty="0" smtClean="0">
                <a:solidFill>
                  <a:srgbClr val="A6A6A6"/>
                </a:solidFill>
                <a:latin typeface="DengXian" charset="-122"/>
                <a:ea typeface="DengXian" charset="-122"/>
                <a:cs typeface="Times New Roman" charset="0"/>
              </a:rPr>
              <a:t> 网络时代财务管理内容的变革</a:t>
            </a:r>
            <a:endParaRPr lang="zh-CN" altLang="zh-CN" kern="100" dirty="0">
              <a:effectLst/>
              <a:latin typeface="DengXian" charset="-122"/>
              <a:ea typeface="DengXian" charset="-122"/>
              <a:cs typeface="Times New Roman" charset="0"/>
            </a:endParaRPr>
          </a:p>
        </p:txBody>
      </p:sp>
      <p:grpSp>
        <p:nvGrpSpPr>
          <p:cNvPr id="7" name="组 6"/>
          <p:cNvGrpSpPr/>
          <p:nvPr/>
        </p:nvGrpSpPr>
        <p:grpSpPr>
          <a:xfrm>
            <a:off x="1135703" y="2151189"/>
            <a:ext cx="1276422" cy="842400"/>
            <a:chOff x="0" y="2304"/>
            <a:chExt cx="5305635" cy="842400"/>
          </a:xfrm>
        </p:grpSpPr>
        <p:sp>
          <p:nvSpPr>
            <p:cNvPr id="8" name="圆角矩形 7"/>
            <p:cNvSpPr/>
            <p:nvPr/>
          </p:nvSpPr>
          <p:spPr>
            <a:xfrm>
              <a:off x="0" y="2304"/>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41123" y="43427"/>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投资管理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1145596" y="3211318"/>
            <a:ext cx="1266529" cy="842400"/>
            <a:chOff x="0" y="1557968"/>
            <a:chExt cx="5305635" cy="842400"/>
          </a:xfrm>
        </p:grpSpPr>
        <p:sp>
          <p:nvSpPr>
            <p:cNvPr id="13" name="圆角矩形 12"/>
            <p:cNvSpPr/>
            <p:nvPr/>
          </p:nvSpPr>
          <p:spPr>
            <a:xfrm>
              <a:off x="0" y="1557968"/>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41123" y="1599091"/>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预算管理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1135704" y="4271447"/>
            <a:ext cx="1276422" cy="842400"/>
            <a:chOff x="0" y="2529968"/>
            <a:chExt cx="5305635" cy="842400"/>
          </a:xfrm>
        </p:grpSpPr>
        <p:sp>
          <p:nvSpPr>
            <p:cNvPr id="16" name="圆角矩形 15"/>
            <p:cNvSpPr/>
            <p:nvPr/>
          </p:nvSpPr>
          <p:spPr>
            <a:xfrm>
              <a:off x="0" y="2529968"/>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41123" y="2571091"/>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风险管理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1125808" y="5331576"/>
            <a:ext cx="1276423" cy="842400"/>
            <a:chOff x="0" y="3536416"/>
            <a:chExt cx="5305635" cy="842400"/>
          </a:xfrm>
        </p:grpSpPr>
        <p:sp>
          <p:nvSpPr>
            <p:cNvPr id="19" name="圆角矩形 18"/>
            <p:cNvSpPr/>
            <p:nvPr/>
          </p:nvSpPr>
          <p:spPr>
            <a:xfrm>
              <a:off x="0" y="3536416"/>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41123" y="3577539"/>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利润管理</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 name="文本框 1"/>
          <p:cNvSpPr txBox="1"/>
          <p:nvPr/>
        </p:nvSpPr>
        <p:spPr>
          <a:xfrm>
            <a:off x="2537770" y="3555939"/>
            <a:ext cx="8802410" cy="461665"/>
          </a:xfrm>
          <a:prstGeom prst="rect">
            <a:avLst/>
          </a:prstGeom>
          <a:noFill/>
        </p:spPr>
        <p:txBody>
          <a:bodyPr wrap="none" rtlCol="0">
            <a:spAutoFit/>
          </a:bodyPr>
          <a:lstStyle/>
          <a:p>
            <a:r>
              <a:rPr lang="zh-CN" altLang="en-US" sz="2400" dirty="0"/>
              <a:t>网络时代企业财务管理全面变革的基础是财务管理的</a:t>
            </a:r>
            <a:r>
              <a:rPr lang="zh-CN" altLang="en-US" sz="2400" b="1" dirty="0" smtClean="0">
                <a:solidFill>
                  <a:srgbClr val="FF0000"/>
                </a:solidFill>
              </a:rPr>
              <a:t>观念</a:t>
            </a:r>
            <a:r>
              <a:rPr lang="zh-CN" altLang="en-US" sz="2400" b="1" dirty="0">
                <a:solidFill>
                  <a:srgbClr val="FF0000"/>
                </a:solidFill>
              </a:rPr>
              <a:t>的转变</a:t>
            </a:r>
            <a:endParaRPr kumimoji="1" lang="zh-CN" altLang="en-US" sz="2400" b="1" dirty="0">
              <a:solidFill>
                <a:srgbClr val="FF0000"/>
              </a:solidFill>
            </a:endParaRPr>
          </a:p>
        </p:txBody>
      </p:sp>
    </p:spTree>
    <p:extLst>
      <p:ext uri="{BB962C8B-B14F-4D97-AF65-F5344CB8AC3E}">
        <p14:creationId xmlns:p14="http://schemas.microsoft.com/office/powerpoint/2010/main" val="6912133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7.3.4</a:t>
            </a:r>
            <a:r>
              <a:rPr lang="zh-CN" altLang="en-US" sz="2800" b="0" dirty="0" smtClean="0">
                <a:solidFill>
                  <a:schemeClr val="tx1"/>
                </a:solidFill>
                <a:latin typeface="黑体" panose="02010609060101010101" pitchFamily="49" charset="-122"/>
                <a:ea typeface="黑体" panose="02010609060101010101" pitchFamily="49" charset="-122"/>
              </a:rPr>
              <a:t> 网络</a:t>
            </a:r>
            <a:r>
              <a:rPr lang="zh-CN" altLang="en-US" sz="2800" b="0" dirty="0">
                <a:solidFill>
                  <a:schemeClr val="tx1"/>
                </a:solidFill>
                <a:latin typeface="黑体" panose="02010609060101010101" pitchFamily="49" charset="-122"/>
                <a:ea typeface="黑体" panose="02010609060101010101" pitchFamily="49" charset="-122"/>
              </a:rPr>
              <a:t>时代财务管理内容的变革</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10" name="矩形 9"/>
          <p:cNvSpPr/>
          <p:nvPr/>
        </p:nvSpPr>
        <p:spPr>
          <a:xfrm>
            <a:off x="72438" y="174204"/>
            <a:ext cx="371608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7.3.4</a:t>
            </a:r>
            <a:r>
              <a:rPr lang="zh-CN" altLang="en-US" kern="100" dirty="0" smtClean="0">
                <a:solidFill>
                  <a:srgbClr val="A6A6A6"/>
                </a:solidFill>
                <a:latin typeface="DengXian" charset="-122"/>
                <a:ea typeface="DengXian" charset="-122"/>
                <a:cs typeface="Times New Roman" charset="0"/>
              </a:rPr>
              <a:t> 网络时代财务管理内容的变革</a:t>
            </a:r>
            <a:endParaRPr lang="zh-CN" altLang="zh-CN" kern="100" dirty="0">
              <a:effectLst/>
              <a:latin typeface="DengXian" charset="-122"/>
              <a:ea typeface="DengXian" charset="-122"/>
              <a:cs typeface="Times New Roman" charset="0"/>
            </a:endParaRPr>
          </a:p>
        </p:txBody>
      </p:sp>
      <p:grpSp>
        <p:nvGrpSpPr>
          <p:cNvPr id="7" name="组 6"/>
          <p:cNvGrpSpPr/>
          <p:nvPr/>
        </p:nvGrpSpPr>
        <p:grpSpPr>
          <a:xfrm>
            <a:off x="1135703" y="2151189"/>
            <a:ext cx="1276422" cy="842400"/>
            <a:chOff x="0" y="2304"/>
            <a:chExt cx="5305635" cy="842400"/>
          </a:xfrm>
        </p:grpSpPr>
        <p:sp>
          <p:nvSpPr>
            <p:cNvPr id="8" name="圆角矩形 7"/>
            <p:cNvSpPr/>
            <p:nvPr/>
          </p:nvSpPr>
          <p:spPr>
            <a:xfrm>
              <a:off x="0" y="2304"/>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41123" y="43427"/>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投资管理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1145596" y="3211318"/>
            <a:ext cx="1266529" cy="842400"/>
            <a:chOff x="0" y="1557968"/>
            <a:chExt cx="5305635" cy="842400"/>
          </a:xfrm>
        </p:grpSpPr>
        <p:sp>
          <p:nvSpPr>
            <p:cNvPr id="13" name="圆角矩形 12"/>
            <p:cNvSpPr/>
            <p:nvPr/>
          </p:nvSpPr>
          <p:spPr>
            <a:xfrm>
              <a:off x="0" y="1557968"/>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41123" y="1599091"/>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预算管理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1135704" y="4271447"/>
            <a:ext cx="1276422" cy="842400"/>
            <a:chOff x="0" y="2529968"/>
            <a:chExt cx="5305635" cy="842400"/>
          </a:xfrm>
        </p:grpSpPr>
        <p:sp>
          <p:nvSpPr>
            <p:cNvPr id="16" name="圆角矩形 15"/>
            <p:cNvSpPr/>
            <p:nvPr/>
          </p:nvSpPr>
          <p:spPr>
            <a:xfrm>
              <a:off x="0" y="2529968"/>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41123" y="2571091"/>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风险管理</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1125808" y="5331576"/>
            <a:ext cx="1276423" cy="842400"/>
            <a:chOff x="0" y="3536416"/>
            <a:chExt cx="5305635" cy="842400"/>
          </a:xfrm>
        </p:grpSpPr>
        <p:sp>
          <p:nvSpPr>
            <p:cNvPr id="19" name="圆角矩形 18"/>
            <p:cNvSpPr/>
            <p:nvPr/>
          </p:nvSpPr>
          <p:spPr>
            <a:xfrm>
              <a:off x="0" y="3536416"/>
              <a:ext cx="5305635" cy="842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41123" y="3577539"/>
              <a:ext cx="5223389" cy="760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利润管理</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 name="文本框 1"/>
          <p:cNvSpPr txBox="1"/>
          <p:nvPr/>
        </p:nvSpPr>
        <p:spPr>
          <a:xfrm>
            <a:off x="2537770" y="3555939"/>
            <a:ext cx="8802410" cy="461665"/>
          </a:xfrm>
          <a:prstGeom prst="rect">
            <a:avLst/>
          </a:prstGeom>
          <a:noFill/>
        </p:spPr>
        <p:txBody>
          <a:bodyPr wrap="none" rtlCol="0">
            <a:spAutoFit/>
          </a:bodyPr>
          <a:lstStyle/>
          <a:p>
            <a:r>
              <a:rPr lang="zh-CN" altLang="en-US" sz="2400" dirty="0"/>
              <a:t>网络时代企业财务管理全面变革的基础是财务管理的</a:t>
            </a:r>
            <a:r>
              <a:rPr lang="zh-CN" altLang="en-US" sz="2400" b="1" dirty="0" smtClean="0">
                <a:solidFill>
                  <a:srgbClr val="FF0000"/>
                </a:solidFill>
              </a:rPr>
              <a:t>观念</a:t>
            </a:r>
            <a:r>
              <a:rPr lang="zh-CN" altLang="en-US" sz="2400" b="1" dirty="0">
                <a:solidFill>
                  <a:srgbClr val="FF0000"/>
                </a:solidFill>
              </a:rPr>
              <a:t>的转变</a:t>
            </a:r>
            <a:endParaRPr kumimoji="1" lang="zh-CN" altLang="en-US" sz="2400" b="1" dirty="0">
              <a:solidFill>
                <a:srgbClr val="FF0000"/>
              </a:solidFill>
            </a:endParaRPr>
          </a:p>
        </p:txBody>
      </p:sp>
      <p:sp>
        <p:nvSpPr>
          <p:cNvPr id="21" name="矩形 20"/>
          <p:cNvSpPr/>
          <p:nvPr/>
        </p:nvSpPr>
        <p:spPr>
          <a:xfrm>
            <a:off x="2977657" y="2411376"/>
            <a:ext cx="4108817" cy="369332"/>
          </a:xfrm>
          <a:prstGeom prst="rect">
            <a:avLst/>
          </a:prstGeom>
          <a:noFill/>
        </p:spPr>
        <p:txBody>
          <a:bodyPr wrap="none" rtlCol="0">
            <a:spAutoFit/>
          </a:bodyPr>
          <a:lstStyle/>
          <a:p>
            <a:r>
              <a:rPr lang="zh-CN" altLang="en-US" dirty="0"/>
              <a:t>企业投资重点变成了对</a:t>
            </a:r>
            <a:r>
              <a:rPr lang="zh-CN" altLang="en-US" b="1" dirty="0">
                <a:solidFill>
                  <a:srgbClr val="FF0000"/>
                </a:solidFill>
              </a:rPr>
              <a:t>无形资产</a:t>
            </a:r>
            <a:r>
              <a:rPr lang="zh-CN" altLang="en-US" dirty="0"/>
              <a:t>的投资</a:t>
            </a:r>
          </a:p>
        </p:txBody>
      </p:sp>
      <p:sp>
        <p:nvSpPr>
          <p:cNvPr id="22" name="右箭头 21"/>
          <p:cNvSpPr/>
          <p:nvPr/>
        </p:nvSpPr>
        <p:spPr>
          <a:xfrm>
            <a:off x="2537770" y="2468295"/>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89298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5289102"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7.3 </a:t>
            </a:r>
            <a:r>
              <a:rPr lang="zh-CN" altLang="en-US" sz="2800" b="1" dirty="0" smtClean="0">
                <a:latin typeface="黑体" panose="02010609060101010101" pitchFamily="49" charset="-122"/>
                <a:ea typeface="黑体" panose="02010609060101010101" pitchFamily="49" charset="-122"/>
                <a:sym typeface="+mn-ea"/>
              </a:rPr>
              <a:t>网络时代财务管理的变革</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0787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网络时代财务管理的观念有泛财务观念、人本化理财观念、风险理财观念和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专业理财观念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技术理财观念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信息理财观念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知识理财观念</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5971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网络时代财务管理的观念有泛财务观念、人本化理财观念、风险理财观念和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专业理财观念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技术理财观念</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信息理财观念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知识理财观念</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51194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在网络时代，信息和知识技术以及接受、利用、加工、创造这些信息和技术的员工在整个财富创造过程中的作用越来越重要。所以网络时代企业财务管理应该树立</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泛财务资源观念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人本化理财观念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风险理财观念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信息理财观念</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58674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在网络时代，信息和知识技术以及接受、利用、加工、创造这些信息和技术的</a:t>
            </a:r>
            <a:r>
              <a:rPr lang="zh-CN" altLang="en-US" sz="2400" dirty="0">
                <a:solidFill>
                  <a:srgbClr val="FF0000"/>
                </a:solidFill>
                <a:latin typeface="黑体" panose="02010609060101010101" pitchFamily="49" charset="-122"/>
                <a:ea typeface="黑体" panose="02010609060101010101" pitchFamily="49" charset="-122"/>
              </a:rPr>
              <a:t>员工</a:t>
            </a:r>
            <a:r>
              <a:rPr lang="zh-CN" altLang="en-US" sz="2400" b="0" dirty="0">
                <a:solidFill>
                  <a:schemeClr val="tx1"/>
                </a:solidFill>
                <a:latin typeface="黑体" panose="02010609060101010101" pitchFamily="49" charset="-122"/>
                <a:ea typeface="黑体" panose="02010609060101010101" pitchFamily="49" charset="-122"/>
              </a:rPr>
              <a:t>在整个财富创造过程中的作用越来越重要。所以网络时代企业财务管理应该树立</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泛财务资源观念</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人本化理财观念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风险理财观念</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信息理财观念</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39820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网络时代财务管理内容发生了变革，其中企业投资重点是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人力资源资本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无形</a:t>
            </a:r>
            <a:r>
              <a:rPr lang="zh-CN" altLang="en-US" sz="2400" b="0" dirty="0" smtClean="0">
                <a:solidFill>
                  <a:schemeClr val="tx1"/>
                </a:solidFill>
                <a:latin typeface="黑体" panose="02010609060101010101" pitchFamily="49" charset="-122"/>
                <a:ea typeface="黑体" panose="02010609060101010101" pitchFamily="49" charset="-122"/>
              </a:rPr>
              <a:t>资产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产业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有形资产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0511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5230" y="1014095"/>
            <a:ext cx="5670550" cy="4892675"/>
          </a:xfrm>
          <a:prstGeom prst="rect">
            <a:avLst/>
          </a:prstGeom>
          <a:noFill/>
        </p:spPr>
        <p:txBody>
          <a:bodyPr wrap="square" rtlCol="0">
            <a:spAutoFit/>
          </a:bodyPr>
          <a:lstStyle/>
          <a:p>
            <a:pPr fontAlgn="auto">
              <a:lnSpc>
                <a:spcPct val="200000"/>
              </a:lnSpc>
            </a:pPr>
            <a:r>
              <a:rPr lang="zh-CN" altLang="en-US" sz="2800" b="1" dirty="0" smtClean="0">
                <a:latin typeface="黑体" panose="02010609060101010101" pitchFamily="49" charset="-122"/>
                <a:ea typeface="黑体" panose="02010609060101010101" pitchFamily="49" charset="-122"/>
              </a:rPr>
              <a:t>《网络经济与企业管理》</a:t>
            </a:r>
            <a:r>
              <a:rPr lang="zh-CN" altLang="en-US" sz="2800" dirty="0" smtClean="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a:p>
            <a:pPr fontAlgn="auto">
              <a:lnSpc>
                <a:spcPct val="200000"/>
              </a:lnSpc>
            </a:pPr>
            <a:r>
              <a:rPr lang="zh-CN" altLang="en-US" sz="3200" dirty="0">
                <a:latin typeface="隶书" panose="02010509060101010101" charset="-122"/>
                <a:ea typeface="隶书" panose="02010509060101010101" charset="-122"/>
              </a:rPr>
              <a:t>课程代码：</a:t>
            </a:r>
            <a:r>
              <a:rPr lang="en-US" altLang="zh-CN" sz="2400" dirty="0" smtClean="0">
                <a:latin typeface="黑体" panose="02010609060101010101" pitchFamily="49" charset="-122"/>
                <a:ea typeface="黑体" panose="02010609060101010101" pitchFamily="49" charset="-122"/>
              </a:rPr>
              <a:t>0910</a:t>
            </a:r>
            <a:endParaRPr lang="en-US" altLang="zh-CN" sz="2400" dirty="0">
              <a:latin typeface="黑体" panose="02010609060101010101" pitchFamily="49" charset="-122"/>
              <a:ea typeface="黑体" panose="02010609060101010101" pitchFamily="49" charset="-122"/>
            </a:endParaRPr>
          </a:p>
          <a:p>
            <a:pPr fontAlgn="auto">
              <a:lnSpc>
                <a:spcPct val="200000"/>
              </a:lnSpc>
            </a:pPr>
            <a:r>
              <a:rPr lang="zh-CN" altLang="en-US" sz="3200" dirty="0">
                <a:latin typeface="隶书" panose="02010509060101010101" charset="-122"/>
                <a:ea typeface="隶书" panose="02010509060101010101" charset="-122"/>
              </a:rPr>
              <a:t>版本：</a:t>
            </a:r>
            <a:r>
              <a:rPr lang="en-US" altLang="zh-CN" sz="2400" dirty="0" smtClean="0">
                <a:latin typeface="黑体" panose="02010609060101010101" pitchFamily="49" charset="-122"/>
                <a:ea typeface="黑体" panose="02010609060101010101" pitchFamily="49" charset="-122"/>
              </a:rPr>
              <a:t>2007</a:t>
            </a:r>
            <a:r>
              <a:rPr lang="zh-CN" altLang="en-US" sz="2400" dirty="0" smtClean="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版</a:t>
            </a:r>
          </a:p>
          <a:p>
            <a:pPr fontAlgn="auto">
              <a:lnSpc>
                <a:spcPct val="200000"/>
              </a:lnSpc>
            </a:pPr>
            <a:r>
              <a:rPr lang="zh-CN" altLang="en-US" sz="3200" dirty="0">
                <a:latin typeface="隶书" panose="02010509060101010101" charset="-122"/>
                <a:ea typeface="隶书" panose="02010509060101010101" charset="-122"/>
              </a:rPr>
              <a:t>主编</a:t>
            </a:r>
            <a:r>
              <a:rPr lang="zh-CN" altLang="en-US" sz="3200" dirty="0" smtClean="0">
                <a:latin typeface="隶书" panose="02010509060101010101" charset="-122"/>
                <a:ea typeface="隶书" panose="02010509060101010101" charset="-122"/>
              </a:rPr>
              <a:t>：</a:t>
            </a:r>
            <a:r>
              <a:rPr lang="zh-CN" altLang="en-US" sz="2400" dirty="0" smtClean="0">
                <a:latin typeface="黑体" panose="02010609060101010101" pitchFamily="49" charset="-122"/>
                <a:ea typeface="黑体" panose="02010609060101010101" pitchFamily="49" charset="-122"/>
              </a:rPr>
              <a:t>李凤云</a:t>
            </a:r>
          </a:p>
          <a:p>
            <a:pPr fontAlgn="auto">
              <a:lnSpc>
                <a:spcPct val="200000"/>
              </a:lnSpc>
            </a:pPr>
            <a:r>
              <a:rPr lang="zh-CN" altLang="en-US" sz="3200" dirty="0" smtClean="0">
                <a:latin typeface="隶书" panose="02010509060101010101" charset="-122"/>
                <a:ea typeface="隶书" panose="02010509060101010101" charset="-122"/>
              </a:rPr>
              <a:t>出版社：</a:t>
            </a:r>
            <a:r>
              <a:rPr lang="zh-CN" altLang="en-US" sz="2400" dirty="0" smtClean="0">
                <a:latin typeface="黑体" panose="02010609060101010101" pitchFamily="49" charset="-122"/>
                <a:ea typeface="黑体" panose="02010609060101010101" pitchFamily="49" charset="-122"/>
              </a:rPr>
              <a:t>辽宁教育出版社</a:t>
            </a:r>
            <a:endParaRPr lang="zh-CN" altLang="en-US" sz="2400" dirty="0">
              <a:latin typeface="黑体" panose="02010609060101010101" pitchFamily="49" charset="-122"/>
              <a:ea typeface="黑体" panose="02010609060101010101" pitchFamily="49" charset="-122"/>
            </a:endParaRP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208875" y="142470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90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网络时代财务管理内容发生了变革，其中企业投资重点是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人力资源资本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无形</a:t>
            </a:r>
            <a:r>
              <a:rPr lang="zh-CN" altLang="en-US" sz="2400" b="0" dirty="0" smtClean="0">
                <a:solidFill>
                  <a:srgbClr val="FF0000"/>
                </a:solidFill>
                <a:latin typeface="黑体" panose="02010609060101010101" pitchFamily="49" charset="-122"/>
                <a:ea typeface="黑体" panose="02010609060101010101" pitchFamily="49" charset="-122"/>
              </a:rPr>
              <a:t>资产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产业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有形资产</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956018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网络时代企业财务管理全面变革的基础是财务管理的</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0510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目标的转变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观念的转变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内容的转变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手段的转变</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35776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网络时代企业财务管理全面变革的基础是财务管理的</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0510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目标的转变</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观念的转变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内容的转变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手段的转变</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75224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7.4 </a:t>
            </a:r>
            <a:r>
              <a:rPr lang="zh-CN" altLang="en-US" sz="2800" b="1" dirty="0" smtClean="0">
                <a:latin typeface="黑体" panose="02010609060101010101" pitchFamily="49" charset="-122"/>
                <a:ea typeface="黑体" panose="02010609060101010101" pitchFamily="49" charset="-122"/>
                <a:sym typeface="+mn-ea"/>
              </a:rPr>
              <a:t>全面解决方案：网络财务</a:t>
            </a:r>
            <a:endParaRPr lang="zh-CN" altLang="en-US" sz="2800" b="1" dirty="0">
              <a:latin typeface="黑体" panose="02010609060101010101" pitchFamily="49" charset="-122"/>
              <a:ea typeface="黑体" panose="02010609060101010101" pitchFamily="49" charset="-122"/>
              <a:sym typeface="+mn-ea"/>
            </a:endParaRPr>
          </a:p>
        </p:txBody>
      </p:sp>
      <p:graphicFrame>
        <p:nvGraphicFramePr>
          <p:cNvPr id="4"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58333801"/>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780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网络财务的概念（单选★）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413930297"/>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1451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9016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网络财务的概念（单选★）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网络财务</a:t>
            </a:r>
            <a:r>
              <a:rPr lang="zh-CN" altLang="en-US" sz="2400" dirty="0" smtClean="0">
                <a:latin typeface="手札体-简粗体" panose="03000700000000000000" pitchFamily="66" charset="-122"/>
                <a:ea typeface="手札体-简粗体" panose="03000700000000000000" pitchFamily="66" charset="-122"/>
              </a:rPr>
              <a:t>，是基于</a:t>
            </a:r>
            <a:r>
              <a:rPr lang="en-US" altLang="zh-CN" sz="2400" dirty="0" smtClean="0">
                <a:latin typeface="手札体-简粗体" panose="03000700000000000000" pitchFamily="66" charset="-122"/>
                <a:ea typeface="手札体-简粗体" panose="03000700000000000000" pitchFamily="66" charset="-122"/>
              </a:rPr>
              <a:t>Internet/Intranet</a:t>
            </a:r>
            <a:r>
              <a:rPr lang="zh-CN" altLang="en-US" sz="2400" dirty="0" smtClean="0">
                <a:latin typeface="手札体-简粗体" panose="03000700000000000000" pitchFamily="66" charset="-122"/>
                <a:ea typeface="手札体-简粗体" panose="03000700000000000000" pitchFamily="66" charset="-122"/>
              </a:rPr>
              <a:t>技术，</a:t>
            </a:r>
            <a:r>
              <a:rPr lang="zh-CN" altLang="en-US" sz="2400" dirty="0" smtClean="0">
                <a:solidFill>
                  <a:srgbClr val="FF0000"/>
                </a:solidFill>
                <a:latin typeface="手札体-简粗体" panose="03000700000000000000" pitchFamily="66" charset="-122"/>
                <a:ea typeface="手札体-简粗体" panose="03000700000000000000" pitchFamily="66" charset="-122"/>
              </a:rPr>
              <a:t>以财务管理为核心</a:t>
            </a:r>
            <a:r>
              <a:rPr lang="zh-CN" altLang="en-US" sz="2400" dirty="0" smtClean="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业务管理与财务管理一体化</a:t>
            </a:r>
            <a:r>
              <a:rPr lang="zh-CN" altLang="en-US" sz="2400" dirty="0" smtClean="0">
                <a:latin typeface="手札体-简粗体" panose="03000700000000000000" pitchFamily="66" charset="-122"/>
                <a:ea typeface="手札体-简粗体" panose="03000700000000000000" pitchFamily="66" charset="-122"/>
              </a:rPr>
              <a:t>，支持电子商务，能够实现各种远程操作和</a:t>
            </a:r>
            <a:r>
              <a:rPr lang="zh-CN" altLang="en-US" sz="2400" dirty="0" smtClean="0">
                <a:solidFill>
                  <a:srgbClr val="FF0000"/>
                </a:solidFill>
                <a:latin typeface="手札体-简粗体" panose="03000700000000000000" pitchFamily="66" charset="-122"/>
                <a:ea typeface="手札体-简粗体" panose="03000700000000000000" pitchFamily="66" charset="-122"/>
              </a:rPr>
              <a:t>事中动态</a:t>
            </a:r>
            <a:r>
              <a:rPr lang="zh-CN" altLang="en-US" sz="2400" dirty="0" smtClean="0">
                <a:latin typeface="手札体-简粗体" panose="03000700000000000000" pitchFamily="66" charset="-122"/>
                <a:ea typeface="手札体-简粗体" panose="03000700000000000000" pitchFamily="66" charset="-122"/>
              </a:rPr>
              <a:t>会计核算与在线财务管理，能够处理电子单据和进行电子货币结算的一种全新的财务管理模式。</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9" name="矩形 8"/>
          <p:cNvSpPr/>
          <p:nvPr/>
        </p:nvSpPr>
        <p:spPr>
          <a:xfrm>
            <a:off x="65690" y="184145"/>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7.4.1</a:t>
            </a:r>
            <a:r>
              <a:rPr lang="zh-CN" altLang="en-US" kern="100" dirty="0" smtClean="0">
                <a:solidFill>
                  <a:srgbClr val="A6A6A6"/>
                </a:solidFill>
                <a:latin typeface="DengXian" charset="-122"/>
                <a:ea typeface="DengXian" charset="-122"/>
                <a:cs typeface="Times New Roman" charset="0"/>
              </a:rPr>
              <a:t> 网络财务的概念</a:t>
            </a:r>
            <a:endParaRPr lang="zh-CN" altLang="zh-CN" kern="100" dirty="0">
              <a:effectLst/>
              <a:latin typeface="DengXian" charset="-122"/>
              <a:ea typeface="DengXian" charset="-122"/>
              <a:cs typeface="Times New Roman" charset="0"/>
            </a:endParaRPr>
          </a:p>
        </p:txBody>
      </p:sp>
      <p:graphicFrame>
        <p:nvGraphicFramePr>
          <p:cNvPr id="8"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956738"/>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4770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网络财务的概念（单选★）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5" name="TextBox 4"/>
          <p:cNvSpPr txBox="1"/>
          <p:nvPr/>
        </p:nvSpPr>
        <p:spPr>
          <a:xfrm>
            <a:off x="1135025" y="2138093"/>
            <a:ext cx="10002190" cy="53117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网络财务</a:t>
            </a:r>
            <a:r>
              <a:rPr lang="zh-CN" altLang="en-US" sz="2400" dirty="0" smtClean="0">
                <a:latin typeface="手札体-简粗体" panose="03000700000000000000" pitchFamily="66" charset="-122"/>
                <a:ea typeface="手札体-简粗体" panose="03000700000000000000" pitchFamily="66" charset="-122"/>
              </a:rPr>
              <a:t>，是基于</a:t>
            </a:r>
            <a:r>
              <a:rPr lang="en-US" altLang="zh-CN" sz="2400" dirty="0" smtClean="0">
                <a:latin typeface="手札体-简粗体" panose="03000700000000000000" pitchFamily="66" charset="-122"/>
                <a:ea typeface="手札体-简粗体" panose="03000700000000000000" pitchFamily="66" charset="-122"/>
              </a:rPr>
              <a:t>Internet/Intranet</a:t>
            </a:r>
            <a:r>
              <a:rPr lang="zh-CN" altLang="en-US" sz="2400" dirty="0" smtClean="0">
                <a:latin typeface="手札体-简粗体" panose="03000700000000000000" pitchFamily="66" charset="-122"/>
                <a:ea typeface="手札体-简粗体" panose="03000700000000000000" pitchFamily="66" charset="-122"/>
              </a:rPr>
              <a:t>技术，</a:t>
            </a:r>
            <a:r>
              <a:rPr lang="zh-CN" altLang="en-US" sz="2400" dirty="0" smtClean="0">
                <a:solidFill>
                  <a:srgbClr val="FF0000"/>
                </a:solidFill>
                <a:latin typeface="手札体-简粗体" panose="03000700000000000000" pitchFamily="66" charset="-122"/>
                <a:ea typeface="手札体-简粗体" panose="03000700000000000000" pitchFamily="66" charset="-122"/>
              </a:rPr>
              <a:t>以财务管理为核心</a:t>
            </a:r>
            <a:r>
              <a:rPr lang="zh-CN" altLang="en-US" sz="2400" dirty="0" smtClean="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业务管理与财务管理一体化</a:t>
            </a:r>
            <a:r>
              <a:rPr lang="zh-CN" altLang="en-US" sz="2400" dirty="0" smtClean="0">
                <a:latin typeface="手札体-简粗体" panose="03000700000000000000" pitchFamily="66" charset="-122"/>
                <a:ea typeface="手札体-简粗体" panose="03000700000000000000" pitchFamily="66" charset="-122"/>
              </a:rPr>
              <a:t>，支持电子商务，能够实现各种远程操作和</a:t>
            </a:r>
            <a:r>
              <a:rPr lang="zh-CN" altLang="en-US" sz="2400" dirty="0" smtClean="0">
                <a:solidFill>
                  <a:srgbClr val="FF0000"/>
                </a:solidFill>
                <a:latin typeface="手札体-简粗体" panose="03000700000000000000" pitchFamily="66" charset="-122"/>
                <a:ea typeface="手札体-简粗体" panose="03000700000000000000" pitchFamily="66" charset="-122"/>
              </a:rPr>
              <a:t>事中动态</a:t>
            </a:r>
            <a:r>
              <a:rPr lang="zh-CN" altLang="en-US" sz="2400" dirty="0" smtClean="0">
                <a:latin typeface="手札体-简粗体" panose="03000700000000000000" pitchFamily="66" charset="-122"/>
                <a:ea typeface="手札体-简粗体" panose="03000700000000000000" pitchFamily="66" charset="-122"/>
              </a:rPr>
              <a:t>会计核算与在线财务管理，能够处理电子单据和进行电子货币结算的一种全新的财务管理模式。</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1.</a:t>
            </a:r>
            <a:r>
              <a:rPr lang="zh-CN" altLang="en-US" sz="2400" b="1" dirty="0">
                <a:solidFill>
                  <a:srgbClr val="FF0000"/>
                </a:solidFill>
                <a:latin typeface="手札体-简粗体" panose="03000700000000000000" pitchFamily="66" charset="-122"/>
                <a:ea typeface="手札体-简粗体" panose="03000700000000000000" pitchFamily="66" charset="-122"/>
              </a:rPr>
              <a:t>以</a:t>
            </a:r>
            <a:r>
              <a:rPr lang="zh-CN" altLang="en-US" sz="2400" b="1" dirty="0" smtClean="0">
                <a:solidFill>
                  <a:srgbClr val="FF0000"/>
                </a:solidFill>
                <a:latin typeface="手札体-简粗体" panose="03000700000000000000" pitchFamily="66" charset="-122"/>
                <a:ea typeface="手札体-简粗体" panose="03000700000000000000" pitchFamily="66" charset="-122"/>
              </a:rPr>
              <a:t>财务管理为核心</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b="1"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网络财务是</a:t>
            </a:r>
            <a:r>
              <a:rPr lang="zh-CN" altLang="en-US" sz="2400" b="1" dirty="0" smtClean="0">
                <a:solidFill>
                  <a:srgbClr val="FF0000"/>
                </a:solidFill>
                <a:latin typeface="手札体-简粗体" panose="03000700000000000000" pitchFamily="66" charset="-122"/>
                <a:ea typeface="手札体-简粗体" panose="03000700000000000000" pitchFamily="66" charset="-122"/>
              </a:rPr>
              <a:t>企业级的</a:t>
            </a:r>
            <a:r>
              <a:rPr lang="zh-CN" altLang="en-US" sz="2400" dirty="0" smtClean="0">
                <a:latin typeface="手札体-简粗体" panose="03000700000000000000" pitchFamily="66" charset="-122"/>
                <a:ea typeface="手札体-简粗体" panose="03000700000000000000" pitchFamily="66" charset="-122"/>
              </a:rPr>
              <a:t>而不是部门级的财务应用。</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网络财务是</a:t>
            </a:r>
            <a:r>
              <a:rPr lang="zh-CN" altLang="en-US" sz="2400" b="1" dirty="0" smtClean="0">
                <a:solidFill>
                  <a:srgbClr val="FF0000"/>
                </a:solidFill>
                <a:latin typeface="手札体-简粗体" panose="03000700000000000000" pitchFamily="66" charset="-122"/>
                <a:ea typeface="手札体-简粗体" panose="03000700000000000000" pitchFamily="66" charset="-122"/>
              </a:rPr>
              <a:t>把网络技术与财务管理结合起来</a:t>
            </a:r>
            <a:r>
              <a:rPr lang="zh-CN" altLang="en-US" sz="2400" dirty="0" smtClean="0">
                <a:latin typeface="手札体-简粗体" panose="03000700000000000000" pitchFamily="66" charset="-122"/>
                <a:ea typeface="手札体-简粗体" panose="03000700000000000000" pitchFamily="66" charset="-122"/>
              </a:rPr>
              <a:t>的财务管理模式。</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4.</a:t>
            </a:r>
            <a:r>
              <a:rPr lang="zh-CN" altLang="en-US" sz="2400" dirty="0" smtClean="0">
                <a:latin typeface="手札体-简粗体" panose="03000700000000000000" pitchFamily="66" charset="-122"/>
                <a:ea typeface="手札体-简粗体" panose="03000700000000000000" pitchFamily="66" charset="-122"/>
              </a:rPr>
              <a:t>会计核算是事中的</a:t>
            </a:r>
            <a:r>
              <a:rPr lang="zh-CN" altLang="en-US" sz="2400" b="1" dirty="0" smtClean="0">
                <a:solidFill>
                  <a:srgbClr val="FF0000"/>
                </a:solidFill>
                <a:latin typeface="手札体-简粗体" panose="03000700000000000000" pitchFamily="66" charset="-122"/>
                <a:ea typeface="手札体-简粗体" panose="03000700000000000000" pitchFamily="66" charset="-122"/>
              </a:rPr>
              <a:t>动态核算</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endParaRPr lang="en-US" altLang="zh-CN" sz="2400" b="1"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65690" y="184145"/>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7.4.1</a:t>
            </a:r>
            <a:r>
              <a:rPr lang="zh-CN" altLang="en-US" kern="100" dirty="0" smtClean="0">
                <a:solidFill>
                  <a:srgbClr val="A6A6A6"/>
                </a:solidFill>
                <a:latin typeface="DengXian" charset="-122"/>
                <a:ea typeface="DengXian" charset="-122"/>
                <a:cs typeface="Times New Roman" charset="0"/>
              </a:rPr>
              <a:t> 网络财务的概念</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956738"/>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48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财务的特点</a:t>
            </a:r>
            <a:r>
              <a:rPr lang="zh-CN" altLang="en-US" sz="2800" b="0" dirty="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graphicFrame>
        <p:nvGraphicFramePr>
          <p:cNvPr id="6"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375032851"/>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18756" y="172247"/>
            <a:ext cx="365837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7.4.2.1</a:t>
            </a:r>
            <a:r>
              <a:rPr lang="zh-CN" altLang="en-US" kern="100" dirty="0" smtClean="0">
                <a:solidFill>
                  <a:srgbClr val="A6A6A6"/>
                </a:solidFill>
                <a:latin typeface="DengXian" charset="-122"/>
                <a:ea typeface="DengXian" charset="-122"/>
                <a:cs typeface="Times New Roman" charset="0"/>
              </a:rPr>
              <a:t> 实现</a:t>
            </a:r>
            <a:r>
              <a:rPr lang="zh-CN" altLang="en-US" kern="100" dirty="0">
                <a:solidFill>
                  <a:srgbClr val="A6A6A6"/>
                </a:solidFill>
                <a:latin typeface="DengXian" charset="-122"/>
                <a:ea typeface="DengXian" charset="-122"/>
                <a:cs typeface="Times New Roman" charset="0"/>
              </a:rPr>
              <a:t>企业财务与业务的协同</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963964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财务的特点</a:t>
            </a:r>
            <a:r>
              <a:rPr lang="zh-CN" altLang="en-US" sz="2800" b="0" dirty="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graphicFrame>
        <p:nvGraphicFramePr>
          <p:cNvPr id="5" name="图示 4"/>
          <p:cNvGraphicFramePr/>
          <p:nvPr/>
        </p:nvGraphicFramePr>
        <p:xfrm>
          <a:off x="1254642" y="1945762"/>
          <a:ext cx="10058400" cy="4827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75324" y="172247"/>
            <a:ext cx="365837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7.4.2.1</a:t>
            </a:r>
            <a:r>
              <a:rPr lang="zh-CN" altLang="en-US" kern="100" dirty="0" smtClean="0">
                <a:solidFill>
                  <a:srgbClr val="A6A6A6"/>
                </a:solidFill>
                <a:latin typeface="DengXian" charset="-122"/>
                <a:ea typeface="DengXian" charset="-122"/>
                <a:cs typeface="Times New Roman" charset="0"/>
              </a:rPr>
              <a:t> 实现</a:t>
            </a:r>
            <a:r>
              <a:rPr lang="zh-CN" altLang="en-US" kern="100" dirty="0">
                <a:solidFill>
                  <a:srgbClr val="A6A6A6"/>
                </a:solidFill>
                <a:latin typeface="DengXian" charset="-122"/>
                <a:ea typeface="DengXian" charset="-122"/>
                <a:cs typeface="Times New Roman" charset="0"/>
              </a:rPr>
              <a:t>企业财务与业务的协同</a:t>
            </a:r>
            <a:endParaRPr lang="zh-CN" altLang="zh-CN" kern="100" dirty="0">
              <a:effectLst/>
              <a:latin typeface="DengXian" charset="-122"/>
              <a:ea typeface="DengXian" charset="-122"/>
              <a:cs typeface="Times New Roman" charset="0"/>
            </a:endParaRPr>
          </a:p>
        </p:txBody>
      </p:sp>
      <p:graphicFrame>
        <p:nvGraphicFramePr>
          <p:cNvPr id="7"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260094656"/>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68317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5" name="圆角矩形 4"/>
          <p:cNvSpPr/>
          <p:nvPr/>
        </p:nvSpPr>
        <p:spPr>
          <a:xfrm>
            <a:off x="2923953" y="2144234"/>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smtClean="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2923953" y="2864235"/>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2923953" y="3572541"/>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2923953" y="4306186"/>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2923953" y="5018567"/>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smtClean="0">
                <a:solidFill>
                  <a:schemeClr val="tx1"/>
                </a:solidFill>
                <a:latin typeface="手札体-简粗体" panose="03000700000000000000" pitchFamily="66" charset="-122"/>
                <a:ea typeface="手札体-简粗体" panose="03000700000000000000" pitchFamily="66" charset="-122"/>
              </a:rPr>
              <a:t>提供（</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2923953" y="5766922"/>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提供</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smtClean="0">
                <a:solidFill>
                  <a:srgbClr val="FF0000"/>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左大括号 10"/>
          <p:cNvSpPr/>
          <p:nvPr/>
        </p:nvSpPr>
        <p:spPr>
          <a:xfrm>
            <a:off x="2488019" y="2392858"/>
            <a:ext cx="212651" cy="224346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244009" y="3314537"/>
            <a:ext cx="1127051" cy="400110"/>
          </a:xfrm>
          <a:prstGeom prst="rect">
            <a:avLst/>
          </a:prstGeom>
          <a:noFill/>
        </p:spPr>
        <p:txBody>
          <a:bodyPr wrap="square" rtlCol="0">
            <a:spAutoFit/>
          </a:bodyPr>
          <a:lstStyle/>
          <a:p>
            <a:pPr algn="r"/>
            <a:r>
              <a:rPr lang="en-US" altLang="zh-CN" sz="2000" dirty="0" smtClean="0">
                <a:solidFill>
                  <a:srgbClr val="FF0000"/>
                </a:solidFill>
                <a:latin typeface="手札体-简粗体" panose="03000700000000000000" pitchFamily="66" charset="-122"/>
                <a:ea typeface="手札体-简粗体" panose="03000700000000000000" pitchFamily="66" charset="-122"/>
              </a:rPr>
              <a:t>4</a:t>
            </a:r>
            <a:r>
              <a:rPr lang="zh-CN" altLang="en-US" sz="2000" dirty="0" smtClean="0">
                <a:solidFill>
                  <a:srgbClr val="FF0000"/>
                </a:solidFill>
                <a:latin typeface="手札体-简粗体" panose="03000700000000000000" pitchFamily="66" charset="-122"/>
                <a:ea typeface="手札体-简粗体" panose="03000700000000000000" pitchFamily="66" charset="-122"/>
              </a:rPr>
              <a:t>实现</a:t>
            </a:r>
            <a:endParaRPr lang="zh-CN" altLang="en-US" sz="2000" dirty="0">
              <a:solidFill>
                <a:srgbClr val="FF0000"/>
              </a:solidFill>
              <a:latin typeface="手札体-简粗体" panose="03000700000000000000" pitchFamily="66" charset="-122"/>
              <a:ea typeface="手札体-简粗体" panose="03000700000000000000" pitchFamily="66" charset="-122"/>
            </a:endParaRPr>
          </a:p>
        </p:txBody>
      </p:sp>
      <p:sp>
        <p:nvSpPr>
          <p:cNvPr id="13" name="左大括号 12"/>
          <p:cNvSpPr/>
          <p:nvPr/>
        </p:nvSpPr>
        <p:spPr>
          <a:xfrm>
            <a:off x="2488019" y="5219079"/>
            <a:ext cx="212651" cy="1008055"/>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244009" y="5523051"/>
            <a:ext cx="1127051" cy="400110"/>
          </a:xfrm>
          <a:prstGeom prst="rect">
            <a:avLst/>
          </a:prstGeom>
          <a:noFill/>
        </p:spPr>
        <p:txBody>
          <a:bodyPr wrap="square" rtlCol="0">
            <a:spAutoFit/>
          </a:bodyPr>
          <a:lstStyle/>
          <a:p>
            <a:pPr algn="r"/>
            <a:r>
              <a:rPr lang="en-US" altLang="zh-CN" sz="2000" dirty="0" smtClean="0">
                <a:solidFill>
                  <a:srgbClr val="FF0000"/>
                </a:solidFill>
                <a:latin typeface="手札体-简粗体" panose="03000700000000000000" pitchFamily="66" charset="-122"/>
                <a:ea typeface="手札体-简粗体" panose="03000700000000000000" pitchFamily="66" charset="-122"/>
              </a:rPr>
              <a:t>2</a:t>
            </a:r>
            <a:r>
              <a:rPr lang="zh-CN" altLang="en-US" sz="2000" dirty="0">
                <a:solidFill>
                  <a:srgbClr val="FF0000"/>
                </a:solidFill>
                <a:latin typeface="手札体-简粗体" panose="03000700000000000000" pitchFamily="66" charset="-122"/>
                <a:ea typeface="手札体-简粗体" panose="03000700000000000000" pitchFamily="66" charset="-122"/>
              </a:rPr>
              <a:t>提供</a:t>
            </a:r>
          </a:p>
        </p:txBody>
      </p:sp>
      <p:sp>
        <p:nvSpPr>
          <p:cNvPr id="22" name="文本框 21"/>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财务的特点</a:t>
            </a:r>
            <a:r>
              <a:rPr lang="zh-CN" altLang="en-US" sz="2800" b="0" dirty="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260094656"/>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矩形 17"/>
          <p:cNvSpPr/>
          <p:nvPr/>
        </p:nvSpPr>
        <p:spPr>
          <a:xfrm>
            <a:off x="218756" y="172247"/>
            <a:ext cx="365837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7.4.2.1</a:t>
            </a:r>
            <a:r>
              <a:rPr lang="zh-CN" altLang="en-US" kern="100" dirty="0" smtClean="0">
                <a:solidFill>
                  <a:srgbClr val="A6A6A6"/>
                </a:solidFill>
                <a:latin typeface="DengXian" charset="-122"/>
                <a:ea typeface="DengXian" charset="-122"/>
                <a:cs typeface="Times New Roman" charset="0"/>
              </a:rPr>
              <a:t> 实现</a:t>
            </a:r>
            <a:r>
              <a:rPr lang="zh-CN" altLang="en-US" kern="100" dirty="0">
                <a:solidFill>
                  <a:srgbClr val="A6A6A6"/>
                </a:solidFill>
                <a:latin typeface="DengXian" charset="-122"/>
                <a:ea typeface="DengXian" charset="-122"/>
                <a:cs typeface="Times New Roman" charset="0"/>
              </a:rPr>
              <a:t>企业财务与业务的协同</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64350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单选题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论述</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algn="ctr"/>
            <a:endParaRPr lang="zh-CN" altLang="en-US" sz="2400">
              <a:latin typeface="微软雅黑" panose="020B0503020204020204" charset="-122"/>
              <a:ea typeface="微软雅黑" panose="020B0503020204020204" charset="-122"/>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algn="ctr"/>
            <a:r>
              <a:rPr lang="en-US" altLang="zh-CN" sz="4400" b="1" dirty="0">
                <a:ln w="22225">
                  <a:solidFill>
                    <a:schemeClr val="accent2"/>
                  </a:solidFill>
                  <a:prstDash val="solid"/>
                </a:ln>
                <a:solidFill>
                  <a:schemeClr val="accent2">
                    <a:lumMod val="40000"/>
                    <a:lumOff val="60000"/>
                  </a:schemeClr>
                </a:solidFill>
                <a:effectLst/>
              </a:rPr>
              <a:t>100</a:t>
            </a:r>
            <a:r>
              <a:rPr lang="zh-CN" altLang="en-US" sz="4400" b="1" dirty="0">
                <a:ln w="22225">
                  <a:solidFill>
                    <a:schemeClr val="accent2"/>
                  </a:solidFill>
                  <a:prstDash val="solid"/>
                </a:ln>
                <a:solidFill>
                  <a:schemeClr val="accent2">
                    <a:lumMod val="40000"/>
                    <a:lumOff val="60000"/>
                  </a:schemeClr>
                </a:solidFill>
                <a:effectLst/>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多选题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简答</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18" name="圆角矩形 17"/>
          <p:cNvSpPr/>
          <p:nvPr/>
        </p:nvSpPr>
        <p:spPr>
          <a:xfrm>
            <a:off x="674228" y="435118"/>
            <a:ext cx="3189524"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考试题型介绍</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案例题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2</a:t>
            </a:r>
            <a:r>
              <a:rPr lang="en-US" altLang="zh-CN" sz="2400" dirty="0" smtClean="0">
                <a:latin typeface="黑体" panose="02010609060101010101" pitchFamily="49" charset="-122"/>
                <a:ea typeface="黑体" panose="02010609060101010101" pitchFamily="49" charset="-122"/>
              </a:rPr>
              <a:t>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20</a:t>
            </a:r>
            <a:r>
              <a:rPr lang="zh-CN" altLang="en-US" sz="2400" b="1" dirty="0" smtClean="0">
                <a:latin typeface="黑体" panose="02010609060101010101" pitchFamily="49" charset="-122"/>
                <a:ea typeface="黑体" panose="02010609060101010101" pitchFamily="49" charset="-122"/>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algn="ctr"/>
            <a:r>
              <a:rPr lang="en-US" altLang="zh-CN" sz="4400" b="1" dirty="0" smtClean="0">
                <a:ln w="22225">
                  <a:solidFill>
                    <a:schemeClr val="accent2"/>
                  </a:solidFill>
                  <a:prstDash val="solid"/>
                </a:ln>
                <a:solidFill>
                  <a:schemeClr val="accent2">
                    <a:lumMod val="40000"/>
                    <a:lumOff val="60000"/>
                  </a:schemeClr>
                </a:solidFill>
                <a:effectLst/>
              </a:rPr>
              <a:t>60</a:t>
            </a:r>
            <a:r>
              <a:rPr lang="zh-CN" altLang="en-US" sz="4400" b="1" dirty="0" smtClean="0">
                <a:ln w="22225">
                  <a:solidFill>
                    <a:schemeClr val="accent2"/>
                  </a:solidFill>
                  <a:prstDash val="solid"/>
                </a:ln>
                <a:solidFill>
                  <a:schemeClr val="accent2">
                    <a:lumMod val="40000"/>
                    <a:lumOff val="60000"/>
                  </a:schemeClr>
                </a:solidFill>
                <a:effectLst/>
              </a:rPr>
              <a:t>分万岁！</a:t>
            </a:r>
            <a:endParaRPr lang="zh-CN" altLang="en-US" sz="4400" b="1"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33310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5" name="圆角矩形 4"/>
          <p:cNvSpPr/>
          <p:nvPr/>
        </p:nvSpPr>
        <p:spPr>
          <a:xfrm>
            <a:off x="2923953" y="2144234"/>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smtClean="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rgbClr val="FF0000"/>
                </a:solidFill>
                <a:latin typeface="手札体-简粗体" panose="03000700000000000000" pitchFamily="66" charset="-122"/>
                <a:ea typeface="手札体-简粗体" panose="03000700000000000000" pitchFamily="66" charset="-122"/>
              </a:rPr>
              <a:t>企业</a:t>
            </a:r>
            <a:r>
              <a:rPr lang="zh-CN" altLang="en-US" sz="2000" dirty="0">
                <a:solidFill>
                  <a:srgbClr val="FF0000"/>
                </a:solidFill>
                <a:latin typeface="手札体-简粗体" panose="03000700000000000000" pitchFamily="66" charset="-122"/>
                <a:ea typeface="手札体-简粗体" panose="03000700000000000000" pitchFamily="66" charset="-122"/>
              </a:rPr>
              <a:t>财务与业务的</a:t>
            </a:r>
            <a:r>
              <a:rPr lang="zh-CN" altLang="en-US" sz="2000" dirty="0" smtClean="0">
                <a:solidFill>
                  <a:srgbClr val="FF0000"/>
                </a:solidFill>
                <a:latin typeface="手札体-简粗体" panose="03000700000000000000" pitchFamily="66" charset="-122"/>
                <a:ea typeface="手札体-简粗体" panose="03000700000000000000" pitchFamily="66" charset="-122"/>
              </a:rPr>
              <a:t>协同</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2923953" y="2864235"/>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rgbClr val="FF0000"/>
                </a:solidFill>
                <a:latin typeface="手札体-简粗体" panose="03000700000000000000" pitchFamily="66" charset="-122"/>
                <a:ea typeface="手札体-简粗体" panose="03000700000000000000" pitchFamily="66" charset="-122"/>
              </a:rPr>
              <a:t>在线</a:t>
            </a:r>
            <a:r>
              <a:rPr lang="zh-CN" altLang="en-US" sz="2000" dirty="0" smtClean="0">
                <a:solidFill>
                  <a:srgbClr val="FF0000"/>
                </a:solidFill>
                <a:latin typeface="手札体-简粗体" panose="03000700000000000000" pitchFamily="66" charset="-122"/>
                <a:ea typeface="手札体-简粗体" panose="03000700000000000000" pitchFamily="66" charset="-122"/>
              </a:rPr>
              <a:t>管理</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2923953" y="3572541"/>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rgbClr val="FF0000"/>
                </a:solidFill>
                <a:latin typeface="手札体-简粗体" panose="03000700000000000000" pitchFamily="66" charset="-122"/>
                <a:ea typeface="手札体-简粗体" panose="03000700000000000000" pitchFamily="66" charset="-122"/>
              </a:rPr>
              <a:t>会计工具和财务介质</a:t>
            </a:r>
            <a:r>
              <a:rPr lang="zh-CN" altLang="en-US" sz="2000" dirty="0" smtClean="0">
                <a:solidFill>
                  <a:srgbClr val="FF0000"/>
                </a:solidFill>
                <a:latin typeface="手札体-简粗体" panose="03000700000000000000" pitchFamily="66" charset="-122"/>
                <a:ea typeface="手札体-简粗体" panose="03000700000000000000" pitchFamily="66" charset="-122"/>
              </a:rPr>
              <a:t>电子化</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2923953" y="4306186"/>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实现</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rgbClr val="FF0000"/>
                </a:solidFill>
                <a:latin typeface="手札体-简粗体" panose="03000700000000000000" pitchFamily="66" charset="-122"/>
                <a:ea typeface="手札体-简粗体" panose="03000700000000000000" pitchFamily="66" charset="-122"/>
              </a:rPr>
              <a:t>远程处理、集中监控、动态</a:t>
            </a:r>
            <a:r>
              <a:rPr lang="zh-CN" altLang="en-US" sz="2000" dirty="0" smtClean="0">
                <a:solidFill>
                  <a:srgbClr val="FF0000"/>
                </a:solidFill>
                <a:latin typeface="手札体-简粗体" panose="03000700000000000000" pitchFamily="66" charset="-122"/>
                <a:ea typeface="手札体-简粗体" panose="03000700000000000000" pitchFamily="66" charset="-122"/>
              </a:rPr>
              <a:t>管理</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2923953" y="5018567"/>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smtClean="0">
                <a:solidFill>
                  <a:schemeClr val="tx1"/>
                </a:solidFill>
                <a:latin typeface="手札体-简粗体" panose="03000700000000000000" pitchFamily="66" charset="-122"/>
                <a:ea typeface="手札体-简粗体" panose="03000700000000000000" pitchFamily="66" charset="-122"/>
              </a:rPr>
              <a:t>提供（</a:t>
            </a:r>
            <a:r>
              <a:rPr lang="zh-CN" altLang="en-US" sz="2000" dirty="0">
                <a:solidFill>
                  <a:srgbClr val="FF0000"/>
                </a:solidFill>
                <a:latin typeface="手札体-简粗体" panose="03000700000000000000" pitchFamily="66" charset="-122"/>
                <a:ea typeface="手札体-简粗体" panose="03000700000000000000" pitchFamily="66" charset="-122"/>
              </a:rPr>
              <a:t>“个性化”财务</a:t>
            </a:r>
            <a:r>
              <a:rPr lang="zh-CN" altLang="en-US" sz="2000" dirty="0" smtClean="0">
                <a:solidFill>
                  <a:srgbClr val="FF0000"/>
                </a:solidFill>
                <a:latin typeface="手札体-简粗体" panose="03000700000000000000" pitchFamily="66" charset="-122"/>
                <a:ea typeface="手札体-简粗体" panose="03000700000000000000" pitchFamily="66" charset="-122"/>
              </a:rPr>
              <a:t>信息</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2923953" y="5766922"/>
            <a:ext cx="7729870" cy="58124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schemeClr val="tx1"/>
                </a:solidFill>
                <a:latin typeface="手札体-简粗体" panose="03000700000000000000" pitchFamily="66" charset="-122"/>
                <a:ea typeface="手札体-简粗体" panose="03000700000000000000" pitchFamily="66" charset="-122"/>
              </a:rPr>
              <a:t>提供</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rgbClr val="FF0000"/>
                </a:solidFill>
                <a:latin typeface="手札体-简粗体" panose="03000700000000000000" pitchFamily="66" charset="-122"/>
                <a:ea typeface="手札体-简粗体" panose="03000700000000000000" pitchFamily="66" charset="-122"/>
              </a:rPr>
              <a:t>网上理财</a:t>
            </a:r>
            <a:r>
              <a:rPr lang="zh-CN" altLang="en-US" sz="2000" dirty="0" smtClean="0">
                <a:solidFill>
                  <a:srgbClr val="FF0000"/>
                </a:solidFill>
                <a:latin typeface="手札体-简粗体" panose="03000700000000000000" pitchFamily="66" charset="-122"/>
                <a:ea typeface="手札体-简粗体" panose="03000700000000000000" pitchFamily="66" charset="-122"/>
              </a:rPr>
              <a:t>功能</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左大括号 10"/>
          <p:cNvSpPr/>
          <p:nvPr/>
        </p:nvSpPr>
        <p:spPr>
          <a:xfrm>
            <a:off x="2488019" y="2392858"/>
            <a:ext cx="212651" cy="224346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244009" y="3314537"/>
            <a:ext cx="1127051" cy="400110"/>
          </a:xfrm>
          <a:prstGeom prst="rect">
            <a:avLst/>
          </a:prstGeom>
          <a:noFill/>
        </p:spPr>
        <p:txBody>
          <a:bodyPr wrap="square" rtlCol="0">
            <a:spAutoFit/>
          </a:bodyPr>
          <a:lstStyle/>
          <a:p>
            <a:pPr algn="r"/>
            <a:r>
              <a:rPr lang="en-US" altLang="zh-CN" sz="2000" dirty="0" smtClean="0">
                <a:solidFill>
                  <a:srgbClr val="FF0000"/>
                </a:solidFill>
                <a:latin typeface="手札体-简粗体" panose="03000700000000000000" pitchFamily="66" charset="-122"/>
                <a:ea typeface="手札体-简粗体" panose="03000700000000000000" pitchFamily="66" charset="-122"/>
              </a:rPr>
              <a:t>4</a:t>
            </a:r>
            <a:r>
              <a:rPr lang="zh-CN" altLang="en-US" sz="2000" dirty="0" smtClean="0">
                <a:solidFill>
                  <a:srgbClr val="FF0000"/>
                </a:solidFill>
                <a:latin typeface="手札体-简粗体" panose="03000700000000000000" pitchFamily="66" charset="-122"/>
                <a:ea typeface="手札体-简粗体" panose="03000700000000000000" pitchFamily="66" charset="-122"/>
              </a:rPr>
              <a:t>实现</a:t>
            </a:r>
            <a:endParaRPr lang="zh-CN" altLang="en-US" sz="2000" dirty="0">
              <a:solidFill>
                <a:srgbClr val="FF0000"/>
              </a:solidFill>
              <a:latin typeface="手札体-简粗体" panose="03000700000000000000" pitchFamily="66" charset="-122"/>
              <a:ea typeface="手札体-简粗体" panose="03000700000000000000" pitchFamily="66" charset="-122"/>
            </a:endParaRPr>
          </a:p>
        </p:txBody>
      </p:sp>
      <p:sp>
        <p:nvSpPr>
          <p:cNvPr id="13" name="左大括号 12"/>
          <p:cNvSpPr/>
          <p:nvPr/>
        </p:nvSpPr>
        <p:spPr>
          <a:xfrm>
            <a:off x="2488019" y="5219079"/>
            <a:ext cx="212651" cy="1008055"/>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244009" y="5523051"/>
            <a:ext cx="1127051" cy="400110"/>
          </a:xfrm>
          <a:prstGeom prst="rect">
            <a:avLst/>
          </a:prstGeom>
          <a:noFill/>
        </p:spPr>
        <p:txBody>
          <a:bodyPr wrap="square" rtlCol="0">
            <a:spAutoFit/>
          </a:bodyPr>
          <a:lstStyle/>
          <a:p>
            <a:pPr algn="r"/>
            <a:r>
              <a:rPr lang="en-US" altLang="zh-CN" sz="2000" dirty="0" smtClean="0">
                <a:solidFill>
                  <a:srgbClr val="FF0000"/>
                </a:solidFill>
                <a:latin typeface="手札体-简粗体" panose="03000700000000000000" pitchFamily="66" charset="-122"/>
                <a:ea typeface="手札体-简粗体" panose="03000700000000000000" pitchFamily="66" charset="-122"/>
              </a:rPr>
              <a:t>2</a:t>
            </a:r>
            <a:r>
              <a:rPr lang="zh-CN" altLang="en-US" sz="2000" dirty="0">
                <a:solidFill>
                  <a:srgbClr val="FF0000"/>
                </a:solidFill>
                <a:latin typeface="手札体-简粗体" panose="03000700000000000000" pitchFamily="66" charset="-122"/>
                <a:ea typeface="手札体-简粗体" panose="03000700000000000000" pitchFamily="66" charset="-122"/>
              </a:rPr>
              <a:t>提供</a:t>
            </a:r>
          </a:p>
        </p:txBody>
      </p:sp>
      <p:sp>
        <p:nvSpPr>
          <p:cNvPr id="21" name="文本框 20"/>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财务的特点</a:t>
            </a:r>
            <a:r>
              <a:rPr lang="zh-CN" altLang="en-US" sz="2800" b="0" dirty="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260094656"/>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矩形 17"/>
          <p:cNvSpPr/>
          <p:nvPr/>
        </p:nvSpPr>
        <p:spPr>
          <a:xfrm>
            <a:off x="218756" y="172247"/>
            <a:ext cx="365837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7.4.2.1</a:t>
            </a:r>
            <a:r>
              <a:rPr lang="zh-CN" altLang="en-US" kern="100" dirty="0" smtClean="0">
                <a:solidFill>
                  <a:srgbClr val="A6A6A6"/>
                </a:solidFill>
                <a:latin typeface="DengXian" charset="-122"/>
                <a:ea typeface="DengXian" charset="-122"/>
                <a:cs typeface="Times New Roman" charset="0"/>
              </a:rPr>
              <a:t> 实现</a:t>
            </a:r>
            <a:r>
              <a:rPr lang="zh-CN" altLang="en-US" kern="100" dirty="0">
                <a:solidFill>
                  <a:srgbClr val="A6A6A6"/>
                </a:solidFill>
                <a:latin typeface="DengXian" charset="-122"/>
                <a:ea typeface="DengXian" charset="-122"/>
                <a:cs typeface="Times New Roman" charset="0"/>
              </a:rPr>
              <a:t>企业财务与业务的协同</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203733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7.4.3</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sym typeface="+mn-ea"/>
              </a:rPr>
              <a:t>实施网络财务</a:t>
            </a:r>
            <a:r>
              <a:rPr lang="zh-CN" altLang="en-US" sz="2800" b="0" dirty="0" smtClean="0">
                <a:solidFill>
                  <a:schemeClr val="tx1"/>
                </a:solidFill>
                <a:latin typeface="黑体" panose="02010609060101010101" pitchFamily="49" charset="-122"/>
                <a:ea typeface="黑体" panose="02010609060101010101" pitchFamily="49" charset="-122"/>
              </a:rPr>
              <a:t>的重要意义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矩形 3"/>
          <p:cNvSpPr/>
          <p:nvPr/>
        </p:nvSpPr>
        <p:spPr>
          <a:xfrm>
            <a:off x="1246093" y="2461430"/>
            <a:ext cx="7126941" cy="1754326"/>
          </a:xfrm>
          <a:prstGeom prst="rect">
            <a:avLst/>
          </a:prstGeom>
          <a:effectLst>
            <a:glow rad="139700">
              <a:schemeClr val="accent2">
                <a:satMod val="175000"/>
                <a:alpha val="40000"/>
              </a:schemeClr>
            </a:glow>
          </a:effectLst>
        </p:spPr>
        <p:txBody>
          <a:bodyPr vert="horz" lIns="111078" tIns="55543" rIns="111078" bIns="55543" rtlCol="0" anchor="t">
            <a:noAutofit/>
          </a:bodyPr>
          <a:lstStyle/>
          <a:p>
            <a:pPr defTabSz="685800">
              <a:lnSpc>
                <a:spcPct val="150000"/>
              </a:lnSpc>
            </a:pPr>
            <a:r>
              <a:rPr lang="en-US" altLang="zh-CN" sz="2400" dirty="0" smtClean="0">
                <a:latin typeface="黑体" panose="02010609060101010101" pitchFamily="49" charset="-122"/>
                <a:ea typeface="黑体" panose="02010609060101010101" pitchFamily="49" charset="-122"/>
                <a:cs typeface="+mj-cs"/>
              </a:rPr>
              <a:t>1.</a:t>
            </a:r>
            <a:r>
              <a:rPr lang="zh-CN" altLang="en-US" sz="2400" dirty="0" smtClean="0">
                <a:latin typeface="黑体" panose="02010609060101010101" pitchFamily="49" charset="-122"/>
                <a:ea typeface="黑体" panose="02010609060101010101" pitchFamily="49" charset="-122"/>
                <a:cs typeface="+mj-cs"/>
              </a:rPr>
              <a:t>网络</a:t>
            </a:r>
            <a:r>
              <a:rPr lang="zh-CN" altLang="en-US" sz="2400" dirty="0">
                <a:latin typeface="黑体" panose="02010609060101010101" pitchFamily="49" charset="-122"/>
                <a:ea typeface="黑体" panose="02010609060101010101" pitchFamily="49" charset="-122"/>
                <a:cs typeface="+mj-cs"/>
              </a:rPr>
              <a:t>财务拓展了财务管理的空间</a:t>
            </a:r>
            <a:r>
              <a:rPr lang="zh-CN" altLang="en-US" sz="2400" dirty="0" smtClean="0">
                <a:latin typeface="黑体" panose="02010609060101010101" pitchFamily="49" charset="-122"/>
                <a:ea typeface="黑体" panose="02010609060101010101" pitchFamily="49" charset="-122"/>
                <a:cs typeface="+mj-cs"/>
              </a:rPr>
              <a:t>；</a:t>
            </a:r>
            <a:endParaRPr lang="en-US" altLang="zh-CN" sz="2400" dirty="0" smtClean="0">
              <a:latin typeface="黑体" panose="02010609060101010101" pitchFamily="49" charset="-122"/>
              <a:ea typeface="黑体" panose="02010609060101010101" pitchFamily="49" charset="-122"/>
              <a:cs typeface="+mj-cs"/>
            </a:endParaRPr>
          </a:p>
          <a:p>
            <a:pPr defTabSz="685800">
              <a:lnSpc>
                <a:spcPct val="150000"/>
              </a:lnSpc>
            </a:pPr>
            <a:r>
              <a:rPr lang="en-US" altLang="zh-CN" sz="2400" dirty="0" smtClean="0">
                <a:latin typeface="黑体" panose="02010609060101010101" pitchFamily="49" charset="-122"/>
                <a:ea typeface="黑体" panose="02010609060101010101" pitchFamily="49" charset="-122"/>
                <a:cs typeface="+mj-cs"/>
              </a:rPr>
              <a:t>2.</a:t>
            </a:r>
            <a:r>
              <a:rPr lang="zh-CN" altLang="en-US" sz="2400" dirty="0" smtClean="0">
                <a:latin typeface="黑体" panose="02010609060101010101" pitchFamily="49" charset="-122"/>
                <a:ea typeface="黑体" panose="02010609060101010101" pitchFamily="49" charset="-122"/>
                <a:cs typeface="+mj-cs"/>
              </a:rPr>
              <a:t>网络</a:t>
            </a:r>
            <a:r>
              <a:rPr lang="zh-CN" altLang="en-US" sz="2400" dirty="0">
                <a:latin typeface="黑体" panose="02010609060101010101" pitchFamily="49" charset="-122"/>
                <a:ea typeface="黑体" panose="02010609060101010101" pitchFamily="49" charset="-122"/>
                <a:cs typeface="+mj-cs"/>
              </a:rPr>
              <a:t>财务加快了财务管理的时效</a:t>
            </a:r>
            <a:r>
              <a:rPr lang="zh-CN" altLang="en-US" sz="2400" dirty="0" smtClean="0">
                <a:latin typeface="黑体" panose="02010609060101010101" pitchFamily="49" charset="-122"/>
                <a:ea typeface="黑体" panose="02010609060101010101" pitchFamily="49" charset="-122"/>
                <a:cs typeface="+mj-cs"/>
              </a:rPr>
              <a:t>；</a:t>
            </a:r>
            <a:endParaRPr lang="en-US" altLang="zh-CN" sz="2400" dirty="0" smtClean="0">
              <a:latin typeface="黑体" panose="02010609060101010101" pitchFamily="49" charset="-122"/>
              <a:ea typeface="黑体" panose="02010609060101010101" pitchFamily="49" charset="-122"/>
              <a:cs typeface="+mj-cs"/>
            </a:endParaRPr>
          </a:p>
          <a:p>
            <a:pPr defTabSz="685800">
              <a:lnSpc>
                <a:spcPct val="150000"/>
              </a:lnSpc>
            </a:pPr>
            <a:r>
              <a:rPr lang="en-US" altLang="zh-CN" sz="2400" dirty="0" smtClean="0">
                <a:latin typeface="黑体" panose="02010609060101010101" pitchFamily="49" charset="-122"/>
                <a:ea typeface="黑体" panose="02010609060101010101" pitchFamily="49" charset="-122"/>
                <a:cs typeface="+mj-cs"/>
              </a:rPr>
              <a:t>3.</a:t>
            </a:r>
            <a:r>
              <a:rPr lang="zh-CN" altLang="en-US" sz="2400" dirty="0" smtClean="0">
                <a:latin typeface="黑体" panose="02010609060101010101" pitchFamily="49" charset="-122"/>
                <a:ea typeface="黑体" panose="02010609060101010101" pitchFamily="49" charset="-122"/>
                <a:cs typeface="+mj-cs"/>
              </a:rPr>
              <a:t>全新</a:t>
            </a:r>
            <a:r>
              <a:rPr lang="zh-CN" altLang="en-US" sz="2400" dirty="0">
                <a:latin typeface="黑体" panose="02010609060101010101" pitchFamily="49" charset="-122"/>
                <a:ea typeface="黑体" panose="02010609060101010101" pitchFamily="49" charset="-122"/>
                <a:cs typeface="+mj-cs"/>
              </a:rPr>
              <a:t>的运作方式提升了企业财务管理的效能。</a:t>
            </a:r>
          </a:p>
        </p:txBody>
      </p:sp>
      <p:sp>
        <p:nvSpPr>
          <p:cNvPr id="5" name="矩形 4"/>
          <p:cNvSpPr/>
          <p:nvPr/>
        </p:nvSpPr>
        <p:spPr>
          <a:xfrm>
            <a:off x="329336" y="137810"/>
            <a:ext cx="4121641"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7.4.3.1</a:t>
            </a:r>
            <a:r>
              <a:rPr lang="zh-CN" altLang="en-US" kern="100" dirty="0">
                <a:solidFill>
                  <a:srgbClr val="A6A6A6"/>
                </a:solidFill>
                <a:latin typeface="DengXian" charset="-122"/>
                <a:ea typeface="DengXian" charset="-122"/>
                <a:cs typeface="Times New Roman" charset="0"/>
              </a:rPr>
              <a:t>网络财务拓展了财务管理的空间</a:t>
            </a:r>
          </a:p>
        </p:txBody>
      </p:sp>
      <p:graphicFrame>
        <p:nvGraphicFramePr>
          <p:cNvPr id="6"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75452113"/>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547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7.4 </a:t>
            </a:r>
            <a:r>
              <a:rPr lang="zh-CN" altLang="en-US" sz="2800" b="1" dirty="0">
                <a:latin typeface="黑体" panose="02010609060101010101" pitchFamily="49" charset="-122"/>
                <a:ea typeface="黑体" panose="02010609060101010101" pitchFamily="49" charset="-122"/>
                <a:sym typeface="+mn-ea"/>
              </a:rPr>
              <a:t>全面解决方案：网络财务</a:t>
            </a:r>
          </a:p>
        </p:txBody>
      </p:sp>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7.4.4</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sym typeface="+mn-ea"/>
              </a:rPr>
              <a:t>实施网络财务</a:t>
            </a:r>
            <a:r>
              <a:rPr lang="zh-CN" altLang="en-US" sz="2800" b="0" dirty="0" smtClean="0">
                <a:solidFill>
                  <a:schemeClr val="tx1"/>
                </a:solidFill>
                <a:latin typeface="黑体" panose="02010609060101010101" pitchFamily="49" charset="-122"/>
                <a:ea typeface="黑体" panose="02010609060101010101" pitchFamily="49" charset="-122"/>
              </a:rPr>
              <a:t>要解决的问题</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矩形 3"/>
          <p:cNvSpPr/>
          <p:nvPr/>
        </p:nvSpPr>
        <p:spPr>
          <a:xfrm>
            <a:off x="1344705" y="2461430"/>
            <a:ext cx="8161233" cy="3416320"/>
          </a:xfrm>
          <a:prstGeom prst="rect">
            <a:avLst/>
          </a:prstGeom>
          <a:effectLst>
            <a:glow rad="139700">
              <a:schemeClr val="accent2">
                <a:satMod val="175000"/>
                <a:alpha val="40000"/>
              </a:schemeClr>
            </a:glow>
          </a:effectLst>
        </p:spPr>
        <p:txBody>
          <a:bodyPr vert="horz" lIns="111078" tIns="55543" rIns="111078" bIns="55543" rtlCol="0" anchor="t">
            <a:noAutofit/>
          </a:bodyPr>
          <a:lstStyle/>
          <a:p>
            <a:pPr defTabSz="685800">
              <a:lnSpc>
                <a:spcPct val="150000"/>
              </a:lnSpc>
            </a:pPr>
            <a:r>
              <a:rPr lang="en-US" altLang="zh-CN" sz="2400" dirty="0">
                <a:latin typeface="黑体" panose="02010609060101010101" pitchFamily="49" charset="-122"/>
                <a:ea typeface="黑体" panose="02010609060101010101" pitchFamily="49" charset="-122"/>
                <a:cs typeface="+mj-cs"/>
              </a:rPr>
              <a:t>1.</a:t>
            </a:r>
            <a:r>
              <a:rPr lang="zh-CN" altLang="en-US" sz="2400" dirty="0">
                <a:latin typeface="黑体" panose="02010609060101010101" pitchFamily="49" charset="-122"/>
                <a:ea typeface="黑体" panose="02010609060101010101" pitchFamily="49" charset="-122"/>
                <a:cs typeface="+mj-cs"/>
              </a:rPr>
              <a:t>互联网的社会环境、基础设施的配套和完善。</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从传统财务模式向网络财务模式的转型。</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制定合适的网络财务制度。</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财务管理信息化的规划与实施。</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对投资与资源的保护。</a:t>
            </a:r>
          </a:p>
        </p:txBody>
      </p:sp>
      <p:sp>
        <p:nvSpPr>
          <p:cNvPr id="5" name="矩形 4"/>
          <p:cNvSpPr/>
          <p:nvPr/>
        </p:nvSpPr>
        <p:spPr>
          <a:xfrm>
            <a:off x="233081" y="157251"/>
            <a:ext cx="4390946"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7.4.4</a:t>
            </a:r>
            <a:r>
              <a:rPr lang="zh-CN" altLang="en-US" kern="100" dirty="0">
                <a:solidFill>
                  <a:srgbClr val="A6A6A6"/>
                </a:solidFill>
                <a:latin typeface="DengXian" charset="-122"/>
                <a:ea typeface="DengXian" charset="-122"/>
                <a:cs typeface="Times New Roman" charset="0"/>
              </a:rPr>
              <a:t>四、企业实施网络财务要解决的问题</a:t>
            </a:r>
          </a:p>
        </p:txBody>
      </p:sp>
      <p:graphicFrame>
        <p:nvGraphicFramePr>
          <p:cNvPr id="6"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953539324"/>
              </p:ext>
            </p:extLst>
          </p:nvPr>
        </p:nvGraphicFramePr>
        <p:xfrm>
          <a:off x="8695765" y="164411"/>
          <a:ext cx="3465677" cy="178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6619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29630039"/>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7.4 </a:t>
            </a:r>
            <a:r>
              <a:rPr lang="zh-CN" altLang="en-US" sz="2800" b="1" dirty="0" smtClean="0">
                <a:latin typeface="黑体" panose="02010609060101010101" pitchFamily="49" charset="-122"/>
                <a:ea typeface="黑体" panose="02010609060101010101" pitchFamily="49" charset="-122"/>
                <a:sym typeface="+mn-ea"/>
              </a:rPr>
              <a:t>全面解决方案：网络财务</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41993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关于网络财务的内涵说法正确的是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基于</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Intranet</a:t>
            </a:r>
            <a:r>
              <a:rPr lang="zh-CN" altLang="en-US" sz="2400" b="0" dirty="0">
                <a:solidFill>
                  <a:schemeClr val="tx1"/>
                </a:solidFill>
                <a:latin typeface="黑体" panose="02010609060101010101" pitchFamily="49" charset="-122"/>
                <a:ea typeface="黑体" panose="02010609060101010101" pitchFamily="49" charset="-122"/>
              </a:rPr>
              <a:t>技术，以利润管理为</a:t>
            </a:r>
            <a:r>
              <a:rPr lang="zh-CN" altLang="en-US" sz="2400" b="0" dirty="0" smtClean="0">
                <a:solidFill>
                  <a:schemeClr val="tx1"/>
                </a:solidFill>
                <a:latin typeface="黑体" panose="02010609060101010101" pitchFamily="49" charset="-122"/>
                <a:ea typeface="黑体" panose="02010609060101010101" pitchFamily="49" charset="-122"/>
              </a:rPr>
              <a:t>核心</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业务管理与财务管理独立运行，支持</a:t>
            </a:r>
            <a:r>
              <a:rPr lang="zh-CN" altLang="en-US" sz="2400" b="0" dirty="0" smtClean="0">
                <a:solidFill>
                  <a:schemeClr val="tx1"/>
                </a:solidFill>
                <a:latin typeface="黑体" panose="02010609060101010101" pitchFamily="49" charset="-122"/>
                <a:ea typeface="黑体" panose="02010609060101010101" pitchFamily="49" charset="-122"/>
              </a:rPr>
              <a:t>电子商务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是部门级的财务</a:t>
            </a:r>
            <a:r>
              <a:rPr lang="zh-CN" altLang="en-US" sz="2400" b="0" dirty="0" smtClean="0">
                <a:solidFill>
                  <a:schemeClr val="tx1"/>
                </a:solidFill>
                <a:latin typeface="黑体" panose="02010609060101010101" pitchFamily="49" charset="-122"/>
                <a:ea typeface="黑体" panose="02010609060101010101" pitchFamily="49" charset="-122"/>
              </a:rPr>
              <a:t>应用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是把网络技术与财务管理方法结合起来的一种新的财务管理模式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43602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关于网络财务的内涵说法正确的是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基于</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Intranet</a:t>
            </a:r>
            <a:r>
              <a:rPr lang="zh-CN" altLang="en-US" sz="2400" b="0" dirty="0">
                <a:solidFill>
                  <a:schemeClr val="tx1"/>
                </a:solidFill>
                <a:latin typeface="黑体" panose="02010609060101010101" pitchFamily="49" charset="-122"/>
                <a:ea typeface="黑体" panose="02010609060101010101" pitchFamily="49" charset="-122"/>
              </a:rPr>
              <a:t>技术，以利润管理为</a:t>
            </a:r>
            <a:r>
              <a:rPr lang="zh-CN" altLang="en-US" sz="2400" b="0" dirty="0" smtClean="0">
                <a:solidFill>
                  <a:schemeClr val="tx1"/>
                </a:solidFill>
                <a:latin typeface="黑体" panose="02010609060101010101" pitchFamily="49" charset="-122"/>
                <a:ea typeface="黑体" panose="02010609060101010101" pitchFamily="49" charset="-122"/>
              </a:rPr>
              <a:t>核心      </a:t>
            </a:r>
            <a:r>
              <a:rPr lang="zh-CN" altLang="en-US" sz="2400" b="0" dirty="0" smtClean="0">
                <a:solidFill>
                  <a:srgbClr val="FF0000"/>
                </a:solidFill>
                <a:latin typeface="黑体" panose="02010609060101010101" pitchFamily="49" charset="-122"/>
                <a:ea typeface="黑体" panose="02010609060101010101" pitchFamily="49" charset="-122"/>
              </a:rPr>
              <a:t>财务管理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业务管理与财务管理独立运行，支持</a:t>
            </a:r>
            <a:r>
              <a:rPr lang="zh-CN" altLang="en-US" sz="2400" b="0" dirty="0" smtClean="0">
                <a:solidFill>
                  <a:schemeClr val="tx1"/>
                </a:solidFill>
                <a:latin typeface="黑体" panose="02010609060101010101" pitchFamily="49" charset="-122"/>
                <a:ea typeface="黑体" panose="02010609060101010101" pitchFamily="49" charset="-122"/>
              </a:rPr>
              <a:t>电子商务     </a:t>
            </a:r>
            <a:r>
              <a:rPr lang="zh-CN" altLang="en-US" sz="2400" b="0" dirty="0" smtClean="0">
                <a:solidFill>
                  <a:srgbClr val="FF0000"/>
                </a:solidFill>
                <a:latin typeface="黑体" panose="02010609060101010101" pitchFamily="49" charset="-122"/>
                <a:ea typeface="黑体" panose="02010609060101010101" pitchFamily="49" charset="-122"/>
              </a:rPr>
              <a:t>一体化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是部门级的财务</a:t>
            </a:r>
            <a:r>
              <a:rPr lang="zh-CN" altLang="en-US" sz="2400" b="0" dirty="0" smtClean="0">
                <a:solidFill>
                  <a:schemeClr val="tx1"/>
                </a:solidFill>
                <a:latin typeface="黑体" panose="02010609060101010101" pitchFamily="49" charset="-122"/>
                <a:ea typeface="黑体" panose="02010609060101010101" pitchFamily="49" charset="-122"/>
              </a:rPr>
              <a:t>应用      </a:t>
            </a:r>
            <a:r>
              <a:rPr lang="zh-CN" altLang="en-US" sz="2400" b="0" dirty="0" smtClean="0">
                <a:solidFill>
                  <a:srgbClr val="FF0000"/>
                </a:solidFill>
                <a:latin typeface="黑体" panose="02010609060101010101" pitchFamily="49" charset="-122"/>
                <a:ea typeface="黑体" panose="02010609060101010101" pitchFamily="49" charset="-122"/>
              </a:rPr>
              <a:t>企业级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是把网络技术与财务管理方法结合起来的一种新的财务管理模式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pSp>
        <p:nvGrpSpPr>
          <p:cNvPr id="16" name="组合 15"/>
          <p:cNvGrpSpPr/>
          <p:nvPr/>
        </p:nvGrpSpPr>
        <p:grpSpPr>
          <a:xfrm>
            <a:off x="5972206" y="2328531"/>
            <a:ext cx="598715" cy="606056"/>
            <a:chOff x="5972206" y="2328531"/>
            <a:chExt cx="598715" cy="606056"/>
          </a:xfrm>
        </p:grpSpPr>
        <p:cxnSp>
          <p:nvCxnSpPr>
            <p:cNvPr id="5" name="直接连接符 4"/>
            <p:cNvCxnSpPr/>
            <p:nvPr/>
          </p:nvCxnSpPr>
          <p:spPr>
            <a:xfrm>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125685" y="3012559"/>
            <a:ext cx="598715" cy="606056"/>
            <a:chOff x="5972206" y="2328531"/>
            <a:chExt cx="598715" cy="606056"/>
          </a:xfrm>
        </p:grpSpPr>
        <p:cxnSp>
          <p:nvCxnSpPr>
            <p:cNvPr id="18" name="直接连接符 17"/>
            <p:cNvCxnSpPr/>
            <p:nvPr/>
          </p:nvCxnSpPr>
          <p:spPr>
            <a:xfrm>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552606" y="3714308"/>
            <a:ext cx="598715" cy="606056"/>
            <a:chOff x="5972206" y="2328531"/>
            <a:chExt cx="598715" cy="606056"/>
          </a:xfrm>
        </p:grpSpPr>
        <p:cxnSp>
          <p:nvCxnSpPr>
            <p:cNvPr id="21" name="直接连接符 20"/>
            <p:cNvCxnSpPr/>
            <p:nvPr/>
          </p:nvCxnSpPr>
          <p:spPr>
            <a:xfrm>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972206" y="2328531"/>
              <a:ext cx="598715" cy="606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348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网络财务下，会计核算主要是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事前的静态</a:t>
            </a:r>
            <a:r>
              <a:rPr lang="zh-CN" altLang="en-US" sz="2400" b="0" dirty="0" smtClean="0">
                <a:solidFill>
                  <a:schemeClr val="tx1"/>
                </a:solidFill>
                <a:latin typeface="黑体" panose="02010609060101010101" pitchFamily="49" charset="-122"/>
                <a:ea typeface="黑体" panose="02010609060101010101" pitchFamily="49" charset="-122"/>
              </a:rPr>
              <a:t>核算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事中的动态</a:t>
            </a:r>
            <a:r>
              <a:rPr lang="zh-CN" altLang="en-US" sz="2400" b="0" dirty="0" smtClean="0">
                <a:solidFill>
                  <a:schemeClr val="tx1"/>
                </a:solidFill>
                <a:latin typeface="黑体" panose="02010609060101010101" pitchFamily="49" charset="-122"/>
                <a:ea typeface="黑体" panose="02010609060101010101" pitchFamily="49" charset="-122"/>
              </a:rPr>
              <a:t>核算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事后的动态</a:t>
            </a:r>
            <a:r>
              <a:rPr lang="zh-CN" altLang="en-US" sz="2400" b="0" dirty="0" smtClean="0">
                <a:solidFill>
                  <a:schemeClr val="tx1"/>
                </a:solidFill>
                <a:latin typeface="黑体" panose="02010609060101010101" pitchFamily="49" charset="-122"/>
                <a:ea typeface="黑体" panose="02010609060101010101" pitchFamily="49" charset="-122"/>
              </a:rPr>
              <a:t>核算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事后的静态核算</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283130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网络财务下，会计核算主要是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事前的静态</a:t>
            </a:r>
            <a:r>
              <a:rPr lang="zh-CN" altLang="en-US" sz="2400" b="0" dirty="0" smtClean="0">
                <a:solidFill>
                  <a:schemeClr val="tx1"/>
                </a:solidFill>
                <a:latin typeface="黑体" panose="02010609060101010101" pitchFamily="49" charset="-122"/>
                <a:ea typeface="黑体" panose="02010609060101010101" pitchFamily="49" charset="-122"/>
              </a:rPr>
              <a:t>核算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事中的动态</a:t>
            </a:r>
            <a:r>
              <a:rPr lang="zh-CN" altLang="en-US" sz="2400" b="0" dirty="0" smtClean="0">
                <a:solidFill>
                  <a:srgbClr val="FF0000"/>
                </a:solidFill>
                <a:latin typeface="黑体" panose="02010609060101010101" pitchFamily="49" charset="-122"/>
                <a:ea typeface="黑体" panose="02010609060101010101" pitchFamily="49" charset="-122"/>
              </a:rPr>
              <a:t>核算</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事后的动态</a:t>
            </a:r>
            <a:r>
              <a:rPr lang="zh-CN" altLang="en-US" sz="2400" b="0" dirty="0" smtClean="0">
                <a:solidFill>
                  <a:schemeClr val="tx1"/>
                </a:solidFill>
                <a:latin typeface="黑体" panose="02010609060101010101" pitchFamily="49" charset="-122"/>
                <a:ea typeface="黑体" panose="02010609060101010101" pitchFamily="49" charset="-122"/>
              </a:rPr>
              <a:t>核算</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事后的静态核算</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29540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8</a:t>
              </a:r>
              <a:r>
                <a:rPr lang="zh-CN" altLang="en-US" sz="2800" b="1" dirty="0" smtClean="0">
                  <a:latin typeface="黑体" panose="02010609060101010101" pitchFamily="49" charset="-122"/>
                  <a:ea typeface="黑体" panose="02010609060101010101" pitchFamily="49" charset="-122"/>
                </a:rPr>
                <a:t>章：人力资源管理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a:off x="2652948" y="1490650"/>
            <a:ext cx="0" cy="4899502"/>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1771923"/>
            <a:ext cx="6851834" cy="546147"/>
            <a:chOff x="2217049" y="1938958"/>
            <a:chExt cx="5199005" cy="394210"/>
          </a:xfrm>
          <a:solidFill>
            <a:srgbClr val="C00000"/>
          </a:solidFill>
        </p:grpSpPr>
        <p:sp>
          <p:nvSpPr>
            <p:cNvPr id="8" name="椭圆 2"/>
            <p:cNvSpPr>
              <a:spLocks noChangeArrowheads="1"/>
            </p:cNvSpPr>
            <p:nvPr>
              <p:custDataLst>
                <p:tags r:id="rId16"/>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7"/>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人力资源管理概述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2708027"/>
            <a:ext cx="6851834" cy="546147"/>
            <a:chOff x="2217049" y="3096485"/>
            <a:chExt cx="5199005" cy="394210"/>
          </a:xfrm>
          <a:solidFill>
            <a:srgbClr val="C00000"/>
          </a:solidFill>
        </p:grpSpPr>
        <p:sp>
          <p:nvSpPr>
            <p:cNvPr id="10" name="矩形 9"/>
            <p:cNvSpPr/>
            <p:nvPr>
              <p:custDataLst>
                <p:tags r:id="rId14"/>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人力资源规划与工作分析</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5"/>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8</a:t>
            </a:r>
            <a:r>
              <a:rPr lang="zh-CN" altLang="en-US" sz="2800" b="1" dirty="0" smtClean="0">
                <a:latin typeface="黑体" panose="02010609060101010101" pitchFamily="49" charset="-122"/>
                <a:ea typeface="黑体" panose="02010609060101010101" pitchFamily="49" charset="-122"/>
              </a:rPr>
              <a:t>章 人力资源管理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3644131"/>
            <a:ext cx="6851834" cy="546147"/>
            <a:chOff x="2217049" y="3096485"/>
            <a:chExt cx="5199005" cy="394210"/>
          </a:xfrm>
          <a:solidFill>
            <a:srgbClr val="C00000"/>
          </a:solidFill>
        </p:grpSpPr>
        <p:sp>
          <p:nvSpPr>
            <p:cNvPr id="13" name="矩形 12"/>
            <p:cNvSpPr/>
            <p:nvPr>
              <p:custDataLst>
                <p:tags r:id="rId12"/>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人员选聘与培训</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3"/>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84526" y="4572712"/>
            <a:ext cx="6851834" cy="546147"/>
            <a:chOff x="2217049" y="3096485"/>
            <a:chExt cx="5199005" cy="394210"/>
          </a:xfrm>
          <a:solidFill>
            <a:srgbClr val="C00000"/>
          </a:solidFill>
        </p:grpSpPr>
        <p:sp>
          <p:nvSpPr>
            <p:cNvPr id="19" name="矩形 18"/>
            <p:cNvSpPr/>
            <p:nvPr>
              <p:custDataLst>
                <p:tags r:id="rId10"/>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绩效管理与薪酬管理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11"/>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21" name="组合 20"/>
          <p:cNvGrpSpPr/>
          <p:nvPr>
            <p:custDataLst>
              <p:tags r:id="rId7"/>
            </p:custDataLst>
          </p:nvPr>
        </p:nvGrpSpPr>
        <p:grpSpPr>
          <a:xfrm>
            <a:off x="2484526" y="5447229"/>
            <a:ext cx="6851834" cy="546147"/>
            <a:chOff x="2217049" y="3096485"/>
            <a:chExt cx="5199005" cy="394210"/>
          </a:xfrm>
          <a:solidFill>
            <a:srgbClr val="C00000"/>
          </a:solidFill>
        </p:grpSpPr>
        <p:sp>
          <p:nvSpPr>
            <p:cNvPr id="22" name="矩形 21"/>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网络时代人力资源管理模式</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3"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企业管理概论</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10686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客户关系管理</a:t>
            </a:r>
          </a:p>
        </p:txBody>
      </p:sp>
      <p:sp>
        <p:nvSpPr>
          <p:cNvPr id="4" name="任意多边形 3"/>
          <p:cNvSpPr/>
          <p:nvPr/>
        </p:nvSpPr>
        <p:spPr>
          <a:xfrm>
            <a:off x="1253431" y="448777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市场营销管理</a:t>
            </a:r>
          </a:p>
        </p:txBody>
      </p:sp>
      <p:sp>
        <p:nvSpPr>
          <p:cNvPr id="5" name="任意多边形 4"/>
          <p:cNvSpPr/>
          <p:nvPr/>
        </p:nvSpPr>
        <p:spPr>
          <a:xfrm>
            <a:off x="1253431" y="241640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企业战略管理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379731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企业组织管理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7" name="任意多边形 6"/>
          <p:cNvSpPr/>
          <p:nvPr/>
        </p:nvSpPr>
        <p:spPr>
          <a:xfrm>
            <a:off x="1253431" y="517822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企业运作管理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2" name="任意多边形 11"/>
          <p:cNvSpPr/>
          <p:nvPr/>
        </p:nvSpPr>
        <p:spPr>
          <a:xfrm>
            <a:off x="6498827"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23" name="任意多边形 22"/>
          <p:cNvSpPr/>
          <p:nvPr/>
        </p:nvSpPr>
        <p:spPr>
          <a:xfrm>
            <a:off x="6498827" y="310686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9</a:t>
            </a:r>
            <a:r>
              <a:rPr lang="zh-CN" altLang="en-US" sz="2000" b="1" dirty="0" smtClean="0">
                <a:solidFill>
                  <a:schemeClr val="tx1"/>
                </a:solidFill>
                <a:latin typeface="黑体" panose="02010609060101010101" pitchFamily="49" charset="-122"/>
                <a:ea typeface="黑体" panose="02010609060101010101" pitchFamily="49" charset="-122"/>
              </a:rPr>
              <a:t>章  企业知识管理</a:t>
            </a:r>
          </a:p>
        </p:txBody>
      </p:sp>
      <p:sp>
        <p:nvSpPr>
          <p:cNvPr id="24" name="任意多边形 23"/>
          <p:cNvSpPr/>
          <p:nvPr/>
        </p:nvSpPr>
        <p:spPr>
          <a:xfrm>
            <a:off x="6498827" y="241640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人力资源管理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 name="任意多边形 24"/>
          <p:cNvSpPr/>
          <p:nvPr/>
        </p:nvSpPr>
        <p:spPr>
          <a:xfrm>
            <a:off x="6498827" y="3797315"/>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10</a:t>
            </a:r>
            <a:r>
              <a:rPr lang="zh-CN" altLang="en-US" sz="2000" b="1" dirty="0" smtClean="0">
                <a:solidFill>
                  <a:schemeClr val="tx1"/>
                </a:solidFill>
                <a:latin typeface="黑体" panose="02010609060101010101" pitchFamily="49" charset="-122"/>
                <a:ea typeface="黑体" panose="02010609060101010101" pitchFamily="49" charset="-122"/>
              </a:rPr>
              <a:t>章  </a:t>
            </a:r>
            <a:r>
              <a:rPr lang="zh-CN" altLang="en-US" sz="2000" b="1" dirty="0">
                <a:solidFill>
                  <a:schemeClr val="tx1"/>
                </a:solidFill>
                <a:latin typeface="黑体" panose="02010609060101010101" pitchFamily="49" charset="-122"/>
                <a:ea typeface="黑体" panose="02010609060101010101" pitchFamily="49" charset="-122"/>
              </a:rPr>
              <a:t>供应链</a:t>
            </a:r>
            <a:r>
              <a:rPr lang="zh-CN" altLang="en-US" sz="2000" b="1" dirty="0" smtClean="0">
                <a:solidFill>
                  <a:schemeClr val="tx1"/>
                </a:solidFill>
                <a:latin typeface="黑体" panose="02010609060101010101" pitchFamily="49" charset="-122"/>
                <a:ea typeface="黑体" panose="02010609060101010101" pitchFamily="49" charset="-122"/>
              </a:rPr>
              <a:t>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6" name="任意多边形 25"/>
          <p:cNvSpPr/>
          <p:nvPr/>
        </p:nvSpPr>
        <p:spPr>
          <a:xfrm>
            <a:off x="6498827" y="448776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11</a:t>
            </a:r>
            <a:r>
              <a:rPr lang="zh-CN" altLang="en-US" sz="2000" b="1" dirty="0" smtClean="0">
                <a:solidFill>
                  <a:schemeClr val="tx1"/>
                </a:solidFill>
                <a:latin typeface="黑体" panose="02010609060101010101" pitchFamily="49" charset="-122"/>
                <a:ea typeface="黑体" panose="02010609060101010101" pitchFamily="49" charset="-122"/>
              </a:rPr>
              <a:t>章  企业文化管理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420376048"/>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55803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8.1 </a:t>
            </a:r>
            <a:r>
              <a:rPr lang="zh-CN" altLang="en-US" sz="2800" b="1" dirty="0" smtClean="0">
                <a:latin typeface="黑体" panose="02010609060101010101" pitchFamily="49" charset="-122"/>
                <a:ea typeface="黑体" panose="02010609060101010101" pitchFamily="49" charset="-122"/>
                <a:sym typeface="+mn-ea"/>
              </a:rPr>
              <a:t>人力资源管理概述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88606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617947282"/>
              </p:ext>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文本框 1"/>
          <p:cNvSpPr txBox="1"/>
          <p:nvPr/>
        </p:nvSpPr>
        <p:spPr>
          <a:xfrm>
            <a:off x="5110431" y="3928056"/>
            <a:ext cx="1723549" cy="461665"/>
          </a:xfrm>
          <a:prstGeom prst="rect">
            <a:avLst/>
          </a:prstGeom>
          <a:noFill/>
        </p:spPr>
        <p:txBody>
          <a:bodyPr wrap="none" rtlCol="0">
            <a:spAutoFit/>
          </a:bodyPr>
          <a:lstStyle/>
          <a:p>
            <a:r>
              <a:rPr kumimoji="1" lang="zh-CN" altLang="en-US" sz="2400" smtClean="0"/>
              <a:t>哪些特点？</a:t>
            </a:r>
            <a:endParaRPr kumimoji="1" lang="zh-CN" altLang="en-US" sz="2400"/>
          </a:p>
        </p:txBody>
      </p:sp>
    </p:spTree>
    <p:extLst>
      <p:ext uri="{BB962C8B-B14F-4D97-AF65-F5344CB8AC3E}">
        <p14:creationId xmlns:p14="http://schemas.microsoft.com/office/powerpoint/2010/main" val="103695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1261260" y="3545777"/>
            <a:ext cx="1668225" cy="1668225"/>
            <a:chOff x="2023362" y="543"/>
            <a:chExt cx="1668225" cy="1668225"/>
          </a:xfrm>
        </p:grpSpPr>
        <p:sp>
          <p:nvSpPr>
            <p:cNvPr id="8" name="椭圆 7"/>
            <p:cNvSpPr/>
            <p:nvPr/>
          </p:nvSpPr>
          <p:spPr>
            <a:xfrm>
              <a:off x="202336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9" name="椭圆 4"/>
            <p:cNvSpPr/>
            <p:nvPr/>
          </p:nvSpPr>
          <p:spPr>
            <a:xfrm>
              <a:off x="226766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0" name="下箭头 9"/>
          <p:cNvSpPr/>
          <p:nvPr/>
        </p:nvSpPr>
        <p:spPr>
          <a:xfrm>
            <a:off x="1914619" y="5275377"/>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95125" y="5567496"/>
            <a:ext cx="1800493" cy="369332"/>
          </a:xfrm>
          <a:prstGeom prst="rect">
            <a:avLst/>
          </a:prstGeom>
          <a:noFill/>
        </p:spPr>
        <p:txBody>
          <a:bodyPr wrap="none" rtlCol="0">
            <a:spAutoFit/>
          </a:bodyPr>
          <a:lstStyle/>
          <a:p>
            <a:r>
              <a:rPr kumimoji="1" lang="zh-CN" altLang="en-US" smtClean="0"/>
              <a:t>子子孙孙无穷尽</a:t>
            </a:r>
            <a:endParaRPr kumimoji="1" lang="zh-CN" altLang="en-US"/>
          </a:p>
        </p:txBody>
      </p:sp>
    </p:spTree>
    <p:extLst>
      <p:ext uri="{BB962C8B-B14F-4D97-AF65-F5344CB8AC3E}">
        <p14:creationId xmlns:p14="http://schemas.microsoft.com/office/powerpoint/2010/main" val="4951930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1261260" y="3545777"/>
            <a:ext cx="1668225" cy="1668225"/>
            <a:chOff x="2023362" y="543"/>
            <a:chExt cx="1668225" cy="1668225"/>
          </a:xfrm>
        </p:grpSpPr>
        <p:sp>
          <p:nvSpPr>
            <p:cNvPr id="8" name="椭圆 7"/>
            <p:cNvSpPr/>
            <p:nvPr/>
          </p:nvSpPr>
          <p:spPr>
            <a:xfrm>
              <a:off x="202336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9" name="椭圆 4"/>
            <p:cNvSpPr/>
            <p:nvPr/>
          </p:nvSpPr>
          <p:spPr>
            <a:xfrm>
              <a:off x="226766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0" name="下箭头 9"/>
          <p:cNvSpPr/>
          <p:nvPr/>
        </p:nvSpPr>
        <p:spPr>
          <a:xfrm>
            <a:off x="1914619" y="5275377"/>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95125" y="5567496"/>
            <a:ext cx="1800493" cy="369332"/>
          </a:xfrm>
          <a:prstGeom prst="rect">
            <a:avLst/>
          </a:prstGeom>
          <a:noFill/>
        </p:spPr>
        <p:txBody>
          <a:bodyPr wrap="none" rtlCol="0">
            <a:spAutoFit/>
          </a:bodyPr>
          <a:lstStyle/>
          <a:p>
            <a:r>
              <a:rPr kumimoji="1" lang="zh-CN" altLang="en-US" smtClean="0"/>
              <a:t>子子孙孙无穷尽</a:t>
            </a:r>
            <a:endParaRPr kumimoji="1" lang="zh-CN" altLang="en-US"/>
          </a:p>
        </p:txBody>
      </p:sp>
      <p:grpSp>
        <p:nvGrpSpPr>
          <p:cNvPr id="12" name="组 11"/>
          <p:cNvGrpSpPr/>
          <p:nvPr/>
        </p:nvGrpSpPr>
        <p:grpSpPr>
          <a:xfrm>
            <a:off x="3406004" y="3545777"/>
            <a:ext cx="1668225" cy="1668225"/>
            <a:chOff x="3357942" y="543"/>
            <a:chExt cx="1668225" cy="1668225"/>
          </a:xfrm>
        </p:grpSpPr>
        <p:sp>
          <p:nvSpPr>
            <p:cNvPr id="13" name="椭圆 12"/>
            <p:cNvSpPr/>
            <p:nvPr/>
          </p:nvSpPr>
          <p:spPr>
            <a:xfrm>
              <a:off x="335794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4" name="椭圆 4"/>
            <p:cNvSpPr/>
            <p:nvPr/>
          </p:nvSpPr>
          <p:spPr>
            <a:xfrm>
              <a:off x="360224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时效性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5" name="下箭头 14"/>
          <p:cNvSpPr/>
          <p:nvPr/>
        </p:nvSpPr>
        <p:spPr>
          <a:xfrm>
            <a:off x="4073982" y="5288256"/>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96157" y="5580375"/>
            <a:ext cx="1569660" cy="369332"/>
          </a:xfrm>
          <a:prstGeom prst="rect">
            <a:avLst/>
          </a:prstGeom>
          <a:noFill/>
        </p:spPr>
        <p:txBody>
          <a:bodyPr wrap="none" rtlCol="0">
            <a:spAutoFit/>
          </a:bodyPr>
          <a:lstStyle/>
          <a:p>
            <a:r>
              <a:rPr kumimoji="1" lang="zh-CN" altLang="en-US" smtClean="0"/>
              <a:t>青年中年老年</a:t>
            </a:r>
            <a:endParaRPr kumimoji="1" lang="zh-CN" altLang="en-US" dirty="0"/>
          </a:p>
        </p:txBody>
      </p:sp>
    </p:spTree>
    <p:extLst>
      <p:ext uri="{BB962C8B-B14F-4D97-AF65-F5344CB8AC3E}">
        <p14:creationId xmlns:p14="http://schemas.microsoft.com/office/powerpoint/2010/main" val="748261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1261260" y="3545777"/>
            <a:ext cx="1668225" cy="1668225"/>
            <a:chOff x="2023362" y="543"/>
            <a:chExt cx="1668225" cy="1668225"/>
          </a:xfrm>
        </p:grpSpPr>
        <p:sp>
          <p:nvSpPr>
            <p:cNvPr id="8" name="椭圆 7"/>
            <p:cNvSpPr/>
            <p:nvPr/>
          </p:nvSpPr>
          <p:spPr>
            <a:xfrm>
              <a:off x="202336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9" name="椭圆 4"/>
            <p:cNvSpPr/>
            <p:nvPr/>
          </p:nvSpPr>
          <p:spPr>
            <a:xfrm>
              <a:off x="226766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0" name="下箭头 9"/>
          <p:cNvSpPr/>
          <p:nvPr/>
        </p:nvSpPr>
        <p:spPr>
          <a:xfrm>
            <a:off x="1914619" y="5275377"/>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95125" y="5567496"/>
            <a:ext cx="1800493" cy="369332"/>
          </a:xfrm>
          <a:prstGeom prst="rect">
            <a:avLst/>
          </a:prstGeom>
          <a:noFill/>
        </p:spPr>
        <p:txBody>
          <a:bodyPr wrap="none" rtlCol="0">
            <a:spAutoFit/>
          </a:bodyPr>
          <a:lstStyle/>
          <a:p>
            <a:r>
              <a:rPr kumimoji="1" lang="zh-CN" altLang="en-US" smtClean="0"/>
              <a:t>子子孙孙无穷尽</a:t>
            </a:r>
            <a:endParaRPr kumimoji="1" lang="zh-CN" altLang="en-US"/>
          </a:p>
        </p:txBody>
      </p:sp>
      <p:grpSp>
        <p:nvGrpSpPr>
          <p:cNvPr id="12" name="组 11"/>
          <p:cNvGrpSpPr/>
          <p:nvPr/>
        </p:nvGrpSpPr>
        <p:grpSpPr>
          <a:xfrm>
            <a:off x="3406004" y="3545777"/>
            <a:ext cx="1668225" cy="1668225"/>
            <a:chOff x="3357942" y="543"/>
            <a:chExt cx="1668225" cy="1668225"/>
          </a:xfrm>
        </p:grpSpPr>
        <p:sp>
          <p:nvSpPr>
            <p:cNvPr id="13" name="椭圆 12"/>
            <p:cNvSpPr/>
            <p:nvPr/>
          </p:nvSpPr>
          <p:spPr>
            <a:xfrm>
              <a:off x="335794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4" name="椭圆 4"/>
            <p:cNvSpPr/>
            <p:nvPr/>
          </p:nvSpPr>
          <p:spPr>
            <a:xfrm>
              <a:off x="360224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时效性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5" name="下箭头 14"/>
          <p:cNvSpPr/>
          <p:nvPr/>
        </p:nvSpPr>
        <p:spPr>
          <a:xfrm>
            <a:off x="4073982" y="5288256"/>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96157" y="5580375"/>
            <a:ext cx="1569660" cy="369332"/>
          </a:xfrm>
          <a:prstGeom prst="rect">
            <a:avLst/>
          </a:prstGeom>
          <a:noFill/>
        </p:spPr>
        <p:txBody>
          <a:bodyPr wrap="none" rtlCol="0">
            <a:spAutoFit/>
          </a:bodyPr>
          <a:lstStyle/>
          <a:p>
            <a:r>
              <a:rPr kumimoji="1" lang="zh-CN" altLang="en-US" smtClean="0"/>
              <a:t>青年中年老年</a:t>
            </a:r>
            <a:endParaRPr kumimoji="1" lang="zh-CN" altLang="en-US" dirty="0"/>
          </a:p>
        </p:txBody>
      </p:sp>
      <p:grpSp>
        <p:nvGrpSpPr>
          <p:cNvPr id="17" name="组 16"/>
          <p:cNvGrpSpPr/>
          <p:nvPr/>
        </p:nvGrpSpPr>
        <p:grpSpPr>
          <a:xfrm>
            <a:off x="5550748" y="3581394"/>
            <a:ext cx="1668225" cy="1668225"/>
            <a:chOff x="6027102" y="543"/>
            <a:chExt cx="1668225" cy="1668225"/>
          </a:xfrm>
        </p:grpSpPr>
        <p:sp>
          <p:nvSpPr>
            <p:cNvPr id="20" name="椭圆 19"/>
            <p:cNvSpPr/>
            <p:nvPr/>
          </p:nvSpPr>
          <p:spPr>
            <a:xfrm>
              <a:off x="602710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1" name="椭圆 4"/>
            <p:cNvSpPr/>
            <p:nvPr/>
          </p:nvSpPr>
          <p:spPr>
            <a:xfrm>
              <a:off x="627140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社会性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7" name="下箭头 26"/>
          <p:cNvSpPr/>
          <p:nvPr/>
        </p:nvSpPr>
        <p:spPr>
          <a:xfrm>
            <a:off x="6221467" y="5301135"/>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88343" y="5593254"/>
            <a:ext cx="1107996" cy="369332"/>
          </a:xfrm>
          <a:prstGeom prst="rect">
            <a:avLst/>
          </a:prstGeom>
          <a:noFill/>
        </p:spPr>
        <p:txBody>
          <a:bodyPr wrap="none" rtlCol="0">
            <a:spAutoFit/>
          </a:bodyPr>
          <a:lstStyle/>
          <a:p>
            <a:r>
              <a:rPr kumimoji="1" lang="zh-CN" altLang="en-US" smtClean="0"/>
              <a:t>社会生活</a:t>
            </a:r>
            <a:endParaRPr kumimoji="1" lang="zh-CN" altLang="en-US" dirty="0"/>
          </a:p>
        </p:txBody>
      </p:sp>
    </p:spTree>
    <p:extLst>
      <p:ext uri="{BB962C8B-B14F-4D97-AF65-F5344CB8AC3E}">
        <p14:creationId xmlns:p14="http://schemas.microsoft.com/office/powerpoint/2010/main" val="444134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1261260" y="3545777"/>
            <a:ext cx="1668225" cy="1668225"/>
            <a:chOff x="2023362" y="543"/>
            <a:chExt cx="1668225" cy="1668225"/>
          </a:xfrm>
        </p:grpSpPr>
        <p:sp>
          <p:nvSpPr>
            <p:cNvPr id="8" name="椭圆 7"/>
            <p:cNvSpPr/>
            <p:nvPr/>
          </p:nvSpPr>
          <p:spPr>
            <a:xfrm>
              <a:off x="202336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9" name="椭圆 4"/>
            <p:cNvSpPr/>
            <p:nvPr/>
          </p:nvSpPr>
          <p:spPr>
            <a:xfrm>
              <a:off x="226766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0" name="下箭头 9"/>
          <p:cNvSpPr/>
          <p:nvPr/>
        </p:nvSpPr>
        <p:spPr>
          <a:xfrm>
            <a:off x="1914619" y="5275377"/>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95125" y="5567496"/>
            <a:ext cx="1800493" cy="369332"/>
          </a:xfrm>
          <a:prstGeom prst="rect">
            <a:avLst/>
          </a:prstGeom>
          <a:noFill/>
        </p:spPr>
        <p:txBody>
          <a:bodyPr wrap="none" rtlCol="0">
            <a:spAutoFit/>
          </a:bodyPr>
          <a:lstStyle/>
          <a:p>
            <a:r>
              <a:rPr kumimoji="1" lang="zh-CN" altLang="en-US" smtClean="0"/>
              <a:t>子子孙孙无穷尽</a:t>
            </a:r>
            <a:endParaRPr kumimoji="1" lang="zh-CN" altLang="en-US"/>
          </a:p>
        </p:txBody>
      </p:sp>
      <p:grpSp>
        <p:nvGrpSpPr>
          <p:cNvPr id="12" name="组 11"/>
          <p:cNvGrpSpPr/>
          <p:nvPr/>
        </p:nvGrpSpPr>
        <p:grpSpPr>
          <a:xfrm>
            <a:off x="3406004" y="3545777"/>
            <a:ext cx="1668225" cy="1668225"/>
            <a:chOff x="3357942" y="543"/>
            <a:chExt cx="1668225" cy="1668225"/>
          </a:xfrm>
        </p:grpSpPr>
        <p:sp>
          <p:nvSpPr>
            <p:cNvPr id="13" name="椭圆 12"/>
            <p:cNvSpPr/>
            <p:nvPr/>
          </p:nvSpPr>
          <p:spPr>
            <a:xfrm>
              <a:off x="335794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4" name="椭圆 4"/>
            <p:cNvSpPr/>
            <p:nvPr/>
          </p:nvSpPr>
          <p:spPr>
            <a:xfrm>
              <a:off x="360224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时效性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5" name="下箭头 14"/>
          <p:cNvSpPr/>
          <p:nvPr/>
        </p:nvSpPr>
        <p:spPr>
          <a:xfrm>
            <a:off x="4073982" y="5288256"/>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96157" y="5580375"/>
            <a:ext cx="1569660" cy="369332"/>
          </a:xfrm>
          <a:prstGeom prst="rect">
            <a:avLst/>
          </a:prstGeom>
          <a:noFill/>
        </p:spPr>
        <p:txBody>
          <a:bodyPr wrap="none" rtlCol="0">
            <a:spAutoFit/>
          </a:bodyPr>
          <a:lstStyle/>
          <a:p>
            <a:r>
              <a:rPr kumimoji="1" lang="zh-CN" altLang="en-US" smtClean="0"/>
              <a:t>青年中年老年</a:t>
            </a:r>
            <a:endParaRPr kumimoji="1" lang="zh-CN" altLang="en-US" dirty="0"/>
          </a:p>
        </p:txBody>
      </p:sp>
      <p:grpSp>
        <p:nvGrpSpPr>
          <p:cNvPr id="17" name="组 16"/>
          <p:cNvGrpSpPr/>
          <p:nvPr/>
        </p:nvGrpSpPr>
        <p:grpSpPr>
          <a:xfrm>
            <a:off x="5550748" y="3555636"/>
            <a:ext cx="1668225" cy="1668225"/>
            <a:chOff x="6027102" y="543"/>
            <a:chExt cx="1668225" cy="1668225"/>
          </a:xfrm>
        </p:grpSpPr>
        <p:sp>
          <p:nvSpPr>
            <p:cNvPr id="20" name="椭圆 19"/>
            <p:cNvSpPr/>
            <p:nvPr/>
          </p:nvSpPr>
          <p:spPr>
            <a:xfrm>
              <a:off x="602710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1" name="椭圆 4"/>
            <p:cNvSpPr/>
            <p:nvPr/>
          </p:nvSpPr>
          <p:spPr>
            <a:xfrm>
              <a:off x="627140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社会性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7" name="下箭头 26"/>
          <p:cNvSpPr/>
          <p:nvPr/>
        </p:nvSpPr>
        <p:spPr>
          <a:xfrm>
            <a:off x="6221467" y="5301135"/>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88343" y="5593254"/>
            <a:ext cx="1107996" cy="369332"/>
          </a:xfrm>
          <a:prstGeom prst="rect">
            <a:avLst/>
          </a:prstGeom>
          <a:noFill/>
        </p:spPr>
        <p:txBody>
          <a:bodyPr wrap="none" rtlCol="0">
            <a:spAutoFit/>
          </a:bodyPr>
          <a:lstStyle/>
          <a:p>
            <a:r>
              <a:rPr kumimoji="1" lang="zh-CN" altLang="en-US" smtClean="0"/>
              <a:t>社会生活</a:t>
            </a:r>
            <a:endParaRPr kumimoji="1" lang="zh-CN" altLang="en-US" dirty="0"/>
          </a:p>
        </p:txBody>
      </p:sp>
      <p:grpSp>
        <p:nvGrpSpPr>
          <p:cNvPr id="22" name="组 21"/>
          <p:cNvGrpSpPr/>
          <p:nvPr/>
        </p:nvGrpSpPr>
        <p:grpSpPr>
          <a:xfrm>
            <a:off x="7695492" y="3545777"/>
            <a:ext cx="1668225" cy="1668225"/>
            <a:chOff x="688782" y="543"/>
            <a:chExt cx="1668225" cy="1668225"/>
          </a:xfrm>
        </p:grpSpPr>
        <p:sp>
          <p:nvSpPr>
            <p:cNvPr id="23" name="椭圆 22"/>
            <p:cNvSpPr/>
            <p:nvPr/>
          </p:nvSpPr>
          <p:spPr>
            <a:xfrm>
              <a:off x="68878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4" name="椭圆 4"/>
            <p:cNvSpPr/>
            <p:nvPr/>
          </p:nvSpPr>
          <p:spPr>
            <a:xfrm>
              <a:off x="93308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双重性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5" name="下箭头 24"/>
          <p:cNvSpPr/>
          <p:nvPr/>
        </p:nvSpPr>
        <p:spPr>
          <a:xfrm>
            <a:off x="8383176" y="5301135"/>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695492" y="5593254"/>
            <a:ext cx="1800493" cy="646331"/>
          </a:xfrm>
          <a:prstGeom prst="rect">
            <a:avLst/>
          </a:prstGeom>
          <a:noFill/>
        </p:spPr>
        <p:txBody>
          <a:bodyPr wrap="none" rtlCol="0">
            <a:spAutoFit/>
          </a:bodyPr>
          <a:lstStyle/>
          <a:p>
            <a:pPr algn="ctr"/>
            <a:r>
              <a:rPr kumimoji="1" lang="zh-CN" altLang="en-US" dirty="0" smtClean="0"/>
              <a:t>同时具有</a:t>
            </a:r>
            <a:endParaRPr kumimoji="1" lang="en-US" altLang="zh-CN" dirty="0" smtClean="0"/>
          </a:p>
          <a:p>
            <a:pPr algn="ctr"/>
            <a:r>
              <a:rPr kumimoji="1" lang="zh-CN" altLang="en-US" b="1" dirty="0" smtClean="0">
                <a:solidFill>
                  <a:srgbClr val="FF0000"/>
                </a:solidFill>
              </a:rPr>
              <a:t>生产性</a:t>
            </a:r>
            <a:r>
              <a:rPr kumimoji="1" lang="zh-CN" altLang="en-US" dirty="0" smtClean="0"/>
              <a:t>和</a:t>
            </a:r>
            <a:r>
              <a:rPr kumimoji="1" lang="zh-CN" altLang="en-US" dirty="0" smtClean="0">
                <a:solidFill>
                  <a:srgbClr val="FF0000"/>
                </a:solidFill>
              </a:rPr>
              <a:t>消费性</a:t>
            </a:r>
            <a:endParaRPr kumimoji="1" lang="zh-CN" altLang="en-US" dirty="0">
              <a:solidFill>
                <a:srgbClr val="FF0000"/>
              </a:solidFill>
            </a:endParaRPr>
          </a:p>
        </p:txBody>
      </p:sp>
    </p:spTree>
    <p:extLst>
      <p:ext uri="{BB962C8B-B14F-4D97-AF65-F5344CB8AC3E}">
        <p14:creationId xmlns:p14="http://schemas.microsoft.com/office/powerpoint/2010/main" val="9157901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8.1.1.0</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资源的概念及特征（</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人力资源</a:t>
            </a:r>
            <a:r>
              <a:rPr lang="zh-CN" altLang="en-US" sz="2400" dirty="0" smtClean="0">
                <a:latin typeface="手札体-简粗体" panose="03000700000000000000" pitchFamily="66" charset="-122"/>
                <a:ea typeface="手札体-简粗体" panose="03000700000000000000" pitchFamily="66" charset="-122"/>
              </a:rPr>
              <a:t>作为特殊的资源，是指能为社会创造价值并能被组织所利用的</a:t>
            </a:r>
            <a:r>
              <a:rPr lang="zh-CN" altLang="en-US" sz="2400" dirty="0" smtClean="0">
                <a:solidFill>
                  <a:srgbClr val="FF0000"/>
                </a:solidFill>
                <a:latin typeface="手札体-简粗体" panose="03000700000000000000" pitchFamily="66" charset="-122"/>
                <a:ea typeface="手札体-简粗体" panose="03000700000000000000" pitchFamily="66" charset="-122"/>
              </a:rPr>
              <a:t>体力和脑力的总和</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60527" y="16075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8.1.1.0</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资源的概念及特点</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1042317" y="3545777"/>
            <a:ext cx="1668225" cy="1668225"/>
            <a:chOff x="2023362" y="543"/>
            <a:chExt cx="1668225" cy="1668225"/>
          </a:xfrm>
        </p:grpSpPr>
        <p:sp>
          <p:nvSpPr>
            <p:cNvPr id="8" name="椭圆 7"/>
            <p:cNvSpPr/>
            <p:nvPr/>
          </p:nvSpPr>
          <p:spPr>
            <a:xfrm>
              <a:off x="202336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9" name="椭圆 4"/>
            <p:cNvSpPr/>
            <p:nvPr/>
          </p:nvSpPr>
          <p:spPr>
            <a:xfrm>
              <a:off x="226766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再生性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0" name="下箭头 9"/>
          <p:cNvSpPr/>
          <p:nvPr/>
        </p:nvSpPr>
        <p:spPr>
          <a:xfrm>
            <a:off x="1695676" y="5275377"/>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6182" y="5567496"/>
            <a:ext cx="1800493" cy="369332"/>
          </a:xfrm>
          <a:prstGeom prst="rect">
            <a:avLst/>
          </a:prstGeom>
          <a:noFill/>
        </p:spPr>
        <p:txBody>
          <a:bodyPr wrap="none" rtlCol="0">
            <a:spAutoFit/>
          </a:bodyPr>
          <a:lstStyle/>
          <a:p>
            <a:r>
              <a:rPr kumimoji="1" lang="zh-CN" altLang="en-US" smtClean="0"/>
              <a:t>子子孙孙无穷尽</a:t>
            </a:r>
            <a:endParaRPr kumimoji="1" lang="zh-CN" altLang="en-US"/>
          </a:p>
        </p:txBody>
      </p:sp>
      <p:grpSp>
        <p:nvGrpSpPr>
          <p:cNvPr id="12" name="组 11"/>
          <p:cNvGrpSpPr/>
          <p:nvPr/>
        </p:nvGrpSpPr>
        <p:grpSpPr>
          <a:xfrm>
            <a:off x="3187061" y="3545777"/>
            <a:ext cx="1668225" cy="1668225"/>
            <a:chOff x="3357942" y="543"/>
            <a:chExt cx="1668225" cy="1668225"/>
          </a:xfrm>
        </p:grpSpPr>
        <p:sp>
          <p:nvSpPr>
            <p:cNvPr id="13" name="椭圆 12"/>
            <p:cNvSpPr/>
            <p:nvPr/>
          </p:nvSpPr>
          <p:spPr>
            <a:xfrm>
              <a:off x="335794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14" name="椭圆 4"/>
            <p:cNvSpPr/>
            <p:nvPr/>
          </p:nvSpPr>
          <p:spPr>
            <a:xfrm>
              <a:off x="360224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时效性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15" name="下箭头 14"/>
          <p:cNvSpPr/>
          <p:nvPr/>
        </p:nvSpPr>
        <p:spPr>
          <a:xfrm>
            <a:off x="3855039" y="5288256"/>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77214" y="5580375"/>
            <a:ext cx="1569660" cy="369332"/>
          </a:xfrm>
          <a:prstGeom prst="rect">
            <a:avLst/>
          </a:prstGeom>
          <a:noFill/>
        </p:spPr>
        <p:txBody>
          <a:bodyPr wrap="none" rtlCol="0">
            <a:spAutoFit/>
          </a:bodyPr>
          <a:lstStyle/>
          <a:p>
            <a:r>
              <a:rPr kumimoji="1" lang="zh-CN" altLang="en-US" smtClean="0"/>
              <a:t>青年中年老年</a:t>
            </a:r>
            <a:endParaRPr kumimoji="1" lang="zh-CN" altLang="en-US" dirty="0"/>
          </a:p>
        </p:txBody>
      </p:sp>
      <p:grpSp>
        <p:nvGrpSpPr>
          <p:cNvPr id="17" name="组 16"/>
          <p:cNvGrpSpPr/>
          <p:nvPr/>
        </p:nvGrpSpPr>
        <p:grpSpPr>
          <a:xfrm>
            <a:off x="5331805" y="3555636"/>
            <a:ext cx="1668225" cy="1668225"/>
            <a:chOff x="6027102" y="543"/>
            <a:chExt cx="1668225" cy="1668225"/>
          </a:xfrm>
        </p:grpSpPr>
        <p:sp>
          <p:nvSpPr>
            <p:cNvPr id="20" name="椭圆 19"/>
            <p:cNvSpPr/>
            <p:nvPr/>
          </p:nvSpPr>
          <p:spPr>
            <a:xfrm>
              <a:off x="602710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1" name="椭圆 4"/>
            <p:cNvSpPr/>
            <p:nvPr/>
          </p:nvSpPr>
          <p:spPr>
            <a:xfrm>
              <a:off x="627140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社会性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7" name="下箭头 26"/>
          <p:cNvSpPr/>
          <p:nvPr/>
        </p:nvSpPr>
        <p:spPr>
          <a:xfrm>
            <a:off x="6002524" y="5301135"/>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669400" y="5593254"/>
            <a:ext cx="1107996" cy="369332"/>
          </a:xfrm>
          <a:prstGeom prst="rect">
            <a:avLst/>
          </a:prstGeom>
          <a:noFill/>
        </p:spPr>
        <p:txBody>
          <a:bodyPr wrap="none" rtlCol="0">
            <a:spAutoFit/>
          </a:bodyPr>
          <a:lstStyle/>
          <a:p>
            <a:r>
              <a:rPr kumimoji="1" lang="zh-CN" altLang="en-US" smtClean="0"/>
              <a:t>社会生活</a:t>
            </a:r>
            <a:endParaRPr kumimoji="1" lang="zh-CN" altLang="en-US" dirty="0"/>
          </a:p>
        </p:txBody>
      </p:sp>
      <p:grpSp>
        <p:nvGrpSpPr>
          <p:cNvPr id="22" name="组 21"/>
          <p:cNvGrpSpPr/>
          <p:nvPr/>
        </p:nvGrpSpPr>
        <p:grpSpPr>
          <a:xfrm>
            <a:off x="7476549" y="3545777"/>
            <a:ext cx="1668225" cy="1668225"/>
            <a:chOff x="688782" y="543"/>
            <a:chExt cx="1668225" cy="1668225"/>
          </a:xfrm>
        </p:grpSpPr>
        <p:sp>
          <p:nvSpPr>
            <p:cNvPr id="23" name="椭圆 22"/>
            <p:cNvSpPr/>
            <p:nvPr/>
          </p:nvSpPr>
          <p:spPr>
            <a:xfrm>
              <a:off x="68878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4" name="椭圆 4"/>
            <p:cNvSpPr/>
            <p:nvPr/>
          </p:nvSpPr>
          <p:spPr>
            <a:xfrm>
              <a:off x="93308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双重性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5" name="下箭头 24"/>
          <p:cNvSpPr/>
          <p:nvPr/>
        </p:nvSpPr>
        <p:spPr>
          <a:xfrm>
            <a:off x="8164233" y="5301135"/>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476549" y="5593254"/>
            <a:ext cx="1800493" cy="646331"/>
          </a:xfrm>
          <a:prstGeom prst="rect">
            <a:avLst/>
          </a:prstGeom>
          <a:noFill/>
        </p:spPr>
        <p:txBody>
          <a:bodyPr wrap="none" rtlCol="0">
            <a:spAutoFit/>
          </a:bodyPr>
          <a:lstStyle/>
          <a:p>
            <a:pPr algn="ctr"/>
            <a:r>
              <a:rPr kumimoji="1" lang="zh-CN" altLang="en-US" dirty="0" smtClean="0"/>
              <a:t>同时具有</a:t>
            </a:r>
            <a:endParaRPr kumimoji="1" lang="en-US" altLang="zh-CN" dirty="0" smtClean="0"/>
          </a:p>
          <a:p>
            <a:pPr algn="ctr"/>
            <a:r>
              <a:rPr kumimoji="1" lang="zh-CN" altLang="en-US" b="1" dirty="0" smtClean="0">
                <a:solidFill>
                  <a:srgbClr val="FF0000"/>
                </a:solidFill>
              </a:rPr>
              <a:t>生产性</a:t>
            </a:r>
            <a:r>
              <a:rPr kumimoji="1" lang="zh-CN" altLang="en-US" dirty="0" smtClean="0"/>
              <a:t>和</a:t>
            </a:r>
            <a:r>
              <a:rPr kumimoji="1" lang="zh-CN" altLang="en-US" dirty="0" smtClean="0">
                <a:solidFill>
                  <a:srgbClr val="FF0000"/>
                </a:solidFill>
              </a:rPr>
              <a:t>消费性</a:t>
            </a:r>
            <a:endParaRPr kumimoji="1" lang="zh-CN" altLang="en-US" dirty="0">
              <a:solidFill>
                <a:srgbClr val="FF0000"/>
              </a:solidFill>
            </a:endParaRPr>
          </a:p>
        </p:txBody>
      </p:sp>
      <p:grpSp>
        <p:nvGrpSpPr>
          <p:cNvPr id="29" name="组 28"/>
          <p:cNvGrpSpPr/>
          <p:nvPr/>
        </p:nvGrpSpPr>
        <p:grpSpPr>
          <a:xfrm>
            <a:off x="9621293" y="3539337"/>
            <a:ext cx="1668225" cy="1668225"/>
            <a:chOff x="4692522" y="543"/>
            <a:chExt cx="1668225" cy="1668225"/>
          </a:xfrm>
        </p:grpSpPr>
        <p:sp>
          <p:nvSpPr>
            <p:cNvPr id="30" name="椭圆 29"/>
            <p:cNvSpPr/>
            <p:nvPr/>
          </p:nvSpPr>
          <p:spPr>
            <a:xfrm>
              <a:off x="4692522" y="543"/>
              <a:ext cx="1668225" cy="1668225"/>
            </a:xfrm>
            <a:prstGeom prst="ellipse">
              <a:avLst/>
            </a:pr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31" name="椭圆 4"/>
            <p:cNvSpPr/>
            <p:nvPr/>
          </p:nvSpPr>
          <p:spPr>
            <a:xfrm>
              <a:off x="4936828" y="244849"/>
              <a:ext cx="1179613" cy="11796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1808" tIns="25400" rIns="91808"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能动性</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32" name="下箭头 31"/>
          <p:cNvSpPr/>
          <p:nvPr/>
        </p:nvSpPr>
        <p:spPr>
          <a:xfrm>
            <a:off x="10308977" y="5314014"/>
            <a:ext cx="361506" cy="30499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134364" y="5606133"/>
            <a:ext cx="2723823" cy="1015663"/>
          </a:xfrm>
          <a:prstGeom prst="rect">
            <a:avLst/>
          </a:prstGeom>
          <a:noFill/>
        </p:spPr>
        <p:txBody>
          <a:bodyPr wrap="none" rtlCol="0">
            <a:spAutoFit/>
          </a:bodyPr>
          <a:lstStyle/>
          <a:p>
            <a:pPr algn="ctr">
              <a:lnSpc>
                <a:spcPts val="2400"/>
              </a:lnSpc>
            </a:pPr>
            <a:r>
              <a:rPr lang="zh-CN" altLang="en-US" dirty="0"/>
              <a:t>是最积极、最活跃的</a:t>
            </a:r>
            <a:r>
              <a:rPr lang="zh-CN" altLang="en-US" dirty="0" smtClean="0"/>
              <a:t>要素</a:t>
            </a:r>
            <a:endParaRPr lang="en-US" altLang="zh-CN" dirty="0" smtClean="0"/>
          </a:p>
          <a:p>
            <a:pPr algn="ctr">
              <a:lnSpc>
                <a:spcPts val="2400"/>
              </a:lnSpc>
            </a:pPr>
            <a:r>
              <a:rPr lang="zh-CN" altLang="en-US" dirty="0" smtClean="0">
                <a:latin typeface="手札体-简粗体" panose="03000700000000000000" pitchFamily="66" charset="-122"/>
                <a:ea typeface="手札体-简粗体" panose="03000700000000000000" pitchFamily="66" charset="-122"/>
              </a:rPr>
              <a:t>是</a:t>
            </a:r>
            <a:r>
              <a:rPr lang="zh-CN" altLang="en-US" dirty="0">
                <a:latin typeface="手札体-简粗体" panose="03000700000000000000" pitchFamily="66" charset="-122"/>
                <a:ea typeface="手札体-简粗体" panose="03000700000000000000" pitchFamily="66" charset="-122"/>
              </a:rPr>
              <a:t>经济资源</a:t>
            </a:r>
            <a:r>
              <a:rPr lang="zh-CN" altLang="en-US" dirty="0" smtClean="0">
                <a:latin typeface="手札体-简粗体" panose="03000700000000000000" pitchFamily="66" charset="-122"/>
                <a:ea typeface="手札体-简粗体" panose="03000700000000000000" pitchFamily="66" charset="-122"/>
              </a:rPr>
              <a:t>中</a:t>
            </a:r>
            <a:endParaRPr lang="en-US" altLang="zh-CN" dirty="0" smtClean="0">
              <a:latin typeface="手札体-简粗体" panose="03000700000000000000" pitchFamily="66" charset="-122"/>
              <a:ea typeface="手札体-简粗体" panose="03000700000000000000" pitchFamily="66" charset="-122"/>
            </a:endParaRPr>
          </a:p>
          <a:p>
            <a:pPr algn="ctr">
              <a:lnSpc>
                <a:spcPts val="2400"/>
              </a:lnSpc>
            </a:pPr>
            <a:r>
              <a:rPr lang="zh-CN" altLang="en-US" dirty="0" smtClean="0">
                <a:latin typeface="手札体-简粗体" panose="03000700000000000000" pitchFamily="66" charset="-122"/>
                <a:ea typeface="手札体-简粗体" panose="03000700000000000000" pitchFamily="66" charset="-122"/>
              </a:rPr>
              <a:t>的</a:t>
            </a:r>
            <a:r>
              <a:rPr lang="zh-CN" altLang="en-US" dirty="0">
                <a:solidFill>
                  <a:srgbClr val="FF0000"/>
                </a:solidFill>
                <a:latin typeface="手札体-简粗体" panose="03000700000000000000" pitchFamily="66" charset="-122"/>
                <a:ea typeface="手札体-简粗体" panose="03000700000000000000" pitchFamily="66" charset="-122"/>
              </a:rPr>
              <a:t>核心资源</a:t>
            </a:r>
            <a:endParaRPr lang="en-US" altLang="zh-CN" dirty="0">
              <a:solidFill>
                <a:srgbClr val="FF0000"/>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385768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5717" y="3111500"/>
            <a:ext cx="10033516" cy="830997"/>
          </a:xfrm>
          <a:prstGeom prst="rect">
            <a:avLst/>
          </a:prstGeom>
          <a:noFill/>
        </p:spPr>
        <p:txBody>
          <a:bodyPr wrap="none" rtlCol="0">
            <a:spAutoFit/>
          </a:bodyPr>
          <a:lstStyle/>
          <a:p>
            <a:r>
              <a:rPr kumimoji="1" lang="zh-CN" altLang="en-US" sz="4800" b="1" dirty="0" smtClean="0"/>
              <a:t>作为公司的员工，大家都关心什么？</a:t>
            </a:r>
            <a:endParaRPr kumimoji="1" lang="zh-CN" altLang="en-US" sz="4800" b="1" dirty="0"/>
          </a:p>
        </p:txBody>
      </p:sp>
    </p:spTree>
    <p:extLst>
      <p:ext uri="{BB962C8B-B14F-4D97-AF65-F5344CB8AC3E}">
        <p14:creationId xmlns:p14="http://schemas.microsoft.com/office/powerpoint/2010/main" val="867170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8.1.2.0</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人力</a:t>
            </a:r>
            <a:r>
              <a:rPr lang="zh-CN" altLang="en-US" sz="2800" b="0" dirty="0">
                <a:solidFill>
                  <a:schemeClr val="tx1"/>
                </a:solidFill>
                <a:latin typeface="黑体" panose="02010609060101010101" pitchFamily="49" charset="-122"/>
                <a:ea typeface="黑体" panose="02010609060101010101" pitchFamily="49" charset="-122"/>
              </a:rPr>
              <a:t>资源管理的内容</a:t>
            </a:r>
            <a:r>
              <a:rPr lang="zh-CN" altLang="en-US" sz="2800" b="0" dirty="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5" name="圆角矩形 4"/>
          <p:cNvSpPr/>
          <p:nvPr/>
        </p:nvSpPr>
        <p:spPr>
          <a:xfrm>
            <a:off x="1754371" y="4189227"/>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人员选聘与录用</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754372" y="3257107"/>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工作（岗位）分析与设计</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754372" y="2321442"/>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人力资源规划</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1754372" y="5135525"/>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员工培训与开发</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6093892" y="4189226"/>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安全与健康</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6093893" y="3257106"/>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薪酬管理</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6093893" y="2321441"/>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绩效管理</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6093893" y="5135524"/>
            <a:ext cx="4019107" cy="76554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员工关系管理</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7" name="矩形 16"/>
          <p:cNvSpPr/>
          <p:nvPr/>
        </p:nvSpPr>
        <p:spPr>
          <a:xfrm>
            <a:off x="84123"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8.1.2.1</a:t>
            </a:r>
            <a:r>
              <a:rPr lang="zh-CN" altLang="en-US" kern="100" dirty="0" smtClean="0">
                <a:solidFill>
                  <a:srgbClr val="A6A6A6"/>
                </a:solidFill>
                <a:latin typeface="DengXian" charset="-122"/>
                <a:ea typeface="DengXian" charset="-122"/>
                <a:cs typeface="Times New Roman" charset="0"/>
              </a:rPr>
              <a:t> 人力资源规划</a:t>
            </a:r>
            <a:endParaRPr lang="zh-CN" altLang="zh-CN" kern="100" dirty="0">
              <a:effectLst/>
              <a:latin typeface="DengXian" charset="-122"/>
              <a:ea typeface="DengXian" charset="-122"/>
              <a:cs typeface="Times New Roman" charset="0"/>
            </a:endParaRPr>
          </a:p>
        </p:txBody>
      </p:sp>
      <p:graphicFrame>
        <p:nvGraphicFramePr>
          <p:cNvPr id="18"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509164445"/>
              </p:ext>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7</a:t>
              </a:r>
              <a:r>
                <a:rPr lang="zh-CN" altLang="en-US" sz="2800" b="1" dirty="0" smtClean="0">
                  <a:latin typeface="黑体" panose="02010609060101010101" pitchFamily="49" charset="-122"/>
                  <a:ea typeface="黑体" panose="02010609060101010101" pitchFamily="49" charset="-122"/>
                </a:rPr>
                <a:t>章：企业财务管理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013936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2020" y="3136900"/>
            <a:ext cx="11264622" cy="830997"/>
          </a:xfrm>
          <a:prstGeom prst="rect">
            <a:avLst/>
          </a:prstGeom>
          <a:noFill/>
        </p:spPr>
        <p:txBody>
          <a:bodyPr wrap="none" rtlCol="0">
            <a:spAutoFit/>
          </a:bodyPr>
          <a:lstStyle/>
          <a:p>
            <a:r>
              <a:rPr kumimoji="1" lang="zh-CN" altLang="en-US" sz="4800" b="1" dirty="0" smtClean="0"/>
              <a:t>公司为了提高大家的工作效率都干过啥？</a:t>
            </a:r>
            <a:endParaRPr kumimoji="1" lang="zh-CN" altLang="en-US" sz="4800" b="1" dirty="0"/>
          </a:p>
        </p:txBody>
      </p:sp>
    </p:spTree>
    <p:extLst>
      <p:ext uri="{BB962C8B-B14F-4D97-AF65-F5344CB8AC3E}">
        <p14:creationId xmlns:p14="http://schemas.microsoft.com/office/powerpoint/2010/main" val="1799850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8.1.3.0</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资源管理的基本原则</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10" name="矩形 9"/>
          <p:cNvSpPr/>
          <p:nvPr/>
        </p:nvSpPr>
        <p:spPr>
          <a:xfrm>
            <a:off x="61025" y="160757"/>
            <a:ext cx="3427541"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8.1.3.0</a:t>
            </a:r>
            <a:r>
              <a:rPr lang="zh-CN" altLang="en-US" kern="100" dirty="0" smtClean="0">
                <a:solidFill>
                  <a:srgbClr val="A6A6A6"/>
                </a:solidFill>
                <a:latin typeface="DengXian" charset="-122"/>
                <a:ea typeface="DengXian" charset="-122"/>
                <a:cs typeface="Times New Roman" charset="0"/>
              </a:rPr>
              <a:t> 人力资源管理的基本原则</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2092697547"/>
              </p:ext>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839889" y="2202897"/>
            <a:ext cx="2943022" cy="913570"/>
            <a:chOff x="1092292" y="1531"/>
            <a:chExt cx="2943022" cy="913570"/>
          </a:xfrm>
        </p:grpSpPr>
        <p:sp>
          <p:nvSpPr>
            <p:cNvPr id="8" name="圆角矩形 7"/>
            <p:cNvSpPr/>
            <p:nvPr/>
          </p:nvSpPr>
          <p:spPr>
            <a:xfrm>
              <a:off x="1092292" y="1531"/>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1136889" y="46128"/>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综合效率原则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839889" y="3313886"/>
            <a:ext cx="2943022" cy="913570"/>
            <a:chOff x="4264283" y="1531"/>
            <a:chExt cx="2943022" cy="913570"/>
          </a:xfrm>
        </p:grpSpPr>
        <p:sp>
          <p:nvSpPr>
            <p:cNvPr id="13" name="圆角矩形 12"/>
            <p:cNvSpPr/>
            <p:nvPr/>
          </p:nvSpPr>
          <p:spPr>
            <a:xfrm>
              <a:off x="4264283" y="1531"/>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4308880" y="46128"/>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使用和开发相结合原则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839889" y="4437575"/>
            <a:ext cx="2943022" cy="913570"/>
            <a:chOff x="1092292" y="1144070"/>
            <a:chExt cx="2943022" cy="913570"/>
          </a:xfrm>
        </p:grpSpPr>
        <p:sp>
          <p:nvSpPr>
            <p:cNvPr id="16" name="圆角矩形 15"/>
            <p:cNvSpPr/>
            <p:nvPr/>
          </p:nvSpPr>
          <p:spPr>
            <a:xfrm>
              <a:off x="1092292" y="1144070"/>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1136889" y="1188667"/>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公平竞争原则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839889" y="5561264"/>
            <a:ext cx="2943022" cy="913570"/>
            <a:chOff x="4264283" y="1144070"/>
            <a:chExt cx="2943022" cy="913570"/>
          </a:xfrm>
        </p:grpSpPr>
        <p:sp>
          <p:nvSpPr>
            <p:cNvPr id="19" name="圆角矩形 18"/>
            <p:cNvSpPr/>
            <p:nvPr/>
          </p:nvSpPr>
          <p:spPr>
            <a:xfrm>
              <a:off x="4264283" y="1144070"/>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4308880" y="1188667"/>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激励原则</a:t>
              </a:r>
              <a:endParaRPr lang="zh-CN" altLang="en-US" sz="2400" kern="1200" dirty="0">
                <a:latin typeface="手札体-简粗体" panose="03000700000000000000" pitchFamily="66" charset="-122"/>
                <a:ea typeface="手札体-简粗体" panose="03000700000000000000" pitchFamily="66"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8.1.3.0</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资源管理的基本原则</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8.1 </a:t>
            </a:r>
            <a:r>
              <a:rPr lang="zh-CN" altLang="en-US" sz="2800" b="1" dirty="0">
                <a:latin typeface="黑体" panose="02010609060101010101" pitchFamily="49" charset="-122"/>
                <a:ea typeface="黑体" panose="02010609060101010101" pitchFamily="49" charset="-122"/>
                <a:sym typeface="+mn-ea"/>
              </a:rPr>
              <a:t>人力资源管理概述</a:t>
            </a:r>
          </a:p>
        </p:txBody>
      </p:sp>
      <p:sp>
        <p:nvSpPr>
          <p:cNvPr id="10" name="矩形 9"/>
          <p:cNvSpPr/>
          <p:nvPr/>
        </p:nvSpPr>
        <p:spPr>
          <a:xfrm>
            <a:off x="61025" y="160757"/>
            <a:ext cx="3427541"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8.1.3.0</a:t>
            </a:r>
            <a:r>
              <a:rPr lang="zh-CN" altLang="en-US" kern="100" dirty="0" smtClean="0">
                <a:solidFill>
                  <a:srgbClr val="A6A6A6"/>
                </a:solidFill>
                <a:latin typeface="DengXian" charset="-122"/>
                <a:ea typeface="DengXian" charset="-122"/>
                <a:cs typeface="Times New Roman" charset="0"/>
              </a:rPr>
              <a:t> 人力资源管理的基本原则</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551572" y="92403"/>
          <a:ext cx="4327302" cy="1464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 6"/>
          <p:cNvGrpSpPr/>
          <p:nvPr/>
        </p:nvGrpSpPr>
        <p:grpSpPr>
          <a:xfrm>
            <a:off x="839889" y="2202897"/>
            <a:ext cx="2943022" cy="913570"/>
            <a:chOff x="1092292" y="1531"/>
            <a:chExt cx="2943022" cy="913570"/>
          </a:xfrm>
        </p:grpSpPr>
        <p:sp>
          <p:nvSpPr>
            <p:cNvPr id="8" name="圆角矩形 7"/>
            <p:cNvSpPr/>
            <p:nvPr/>
          </p:nvSpPr>
          <p:spPr>
            <a:xfrm>
              <a:off x="1092292" y="1531"/>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1136889" y="46128"/>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综合效率原则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839889" y="3313886"/>
            <a:ext cx="2943022" cy="913570"/>
            <a:chOff x="4264283" y="1531"/>
            <a:chExt cx="2943022" cy="913570"/>
          </a:xfrm>
        </p:grpSpPr>
        <p:sp>
          <p:nvSpPr>
            <p:cNvPr id="13" name="圆角矩形 12"/>
            <p:cNvSpPr/>
            <p:nvPr/>
          </p:nvSpPr>
          <p:spPr>
            <a:xfrm>
              <a:off x="4264283" y="1531"/>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4308880" y="46128"/>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使用和开发相结合原则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839889" y="4437575"/>
            <a:ext cx="2943022" cy="913570"/>
            <a:chOff x="1092292" y="1144070"/>
            <a:chExt cx="2943022" cy="913570"/>
          </a:xfrm>
        </p:grpSpPr>
        <p:sp>
          <p:nvSpPr>
            <p:cNvPr id="16" name="圆角矩形 15"/>
            <p:cNvSpPr/>
            <p:nvPr/>
          </p:nvSpPr>
          <p:spPr>
            <a:xfrm>
              <a:off x="1092292" y="1144070"/>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1136889" y="1188667"/>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公平竞争原则</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839889" y="5561264"/>
            <a:ext cx="2943022" cy="913570"/>
            <a:chOff x="4264283" y="1144070"/>
            <a:chExt cx="2943022" cy="913570"/>
          </a:xfrm>
        </p:grpSpPr>
        <p:sp>
          <p:nvSpPr>
            <p:cNvPr id="19" name="圆角矩形 18"/>
            <p:cNvSpPr/>
            <p:nvPr/>
          </p:nvSpPr>
          <p:spPr>
            <a:xfrm>
              <a:off x="4264283" y="1144070"/>
              <a:ext cx="2943022" cy="91357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4308880" y="1188667"/>
              <a:ext cx="2853828" cy="8243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激励原则</a:t>
              </a:r>
              <a:endParaRPr lang="zh-CN" altLang="en-US" sz="2400" kern="1200" dirty="0">
                <a:latin typeface="手札体-简粗体" panose="03000700000000000000" pitchFamily="66" charset="-122"/>
                <a:ea typeface="手札体-简粗体" panose="03000700000000000000" pitchFamily="66" charset="-122"/>
              </a:endParaRPr>
            </a:p>
          </p:txBody>
        </p:sp>
      </p:grpSp>
      <p:sp>
        <p:nvSpPr>
          <p:cNvPr id="21" name="文本框 20"/>
          <p:cNvSpPr txBox="1"/>
          <p:nvPr/>
        </p:nvSpPr>
        <p:spPr>
          <a:xfrm>
            <a:off x="4102100" y="2317785"/>
            <a:ext cx="7302500" cy="646331"/>
          </a:xfrm>
          <a:prstGeom prst="rect">
            <a:avLst/>
          </a:prstGeom>
          <a:noFill/>
        </p:spPr>
        <p:txBody>
          <a:bodyPr wrap="square" rtlCol="0">
            <a:spAutoFit/>
          </a:bodyPr>
          <a:lstStyle/>
          <a:p>
            <a:r>
              <a:rPr kumimoji="1" lang="zh-CN" altLang="en-US" dirty="0" smtClean="0"/>
              <a:t>管理者要知人善用，使人员之间达到知识、能力、性格、年龄和关系</a:t>
            </a:r>
          </a:p>
          <a:p>
            <a:r>
              <a:rPr kumimoji="1" lang="zh-CN" altLang="en-US" dirty="0" smtClean="0"/>
              <a:t>等方面的优势互补，以利于企业人力资源综合效率的发挥。</a:t>
            </a:r>
            <a:endParaRPr kumimoji="1" lang="zh-CN" altLang="en-US" dirty="0"/>
          </a:p>
        </p:txBody>
      </p:sp>
      <p:sp>
        <p:nvSpPr>
          <p:cNvPr id="22" name="文本框 21"/>
          <p:cNvSpPr txBox="1"/>
          <p:nvPr/>
        </p:nvSpPr>
        <p:spPr>
          <a:xfrm>
            <a:off x="4102100" y="3358483"/>
            <a:ext cx="7302500" cy="646331"/>
          </a:xfrm>
          <a:prstGeom prst="rect">
            <a:avLst/>
          </a:prstGeom>
          <a:noFill/>
        </p:spPr>
        <p:txBody>
          <a:bodyPr wrap="square" rtlCol="0">
            <a:spAutoFit/>
          </a:bodyPr>
          <a:lstStyle/>
          <a:p>
            <a:r>
              <a:rPr kumimoji="1" lang="zh-CN" altLang="en-US" dirty="0" smtClean="0"/>
              <a:t>管理者在用人问题上，既要考虑当前利益，也要考虑长远利益，培养和开发人才，做到选拔优秀人才和合理使用</a:t>
            </a:r>
            <a:r>
              <a:rPr kumimoji="1" lang="zh-CN" altLang="en-US" smtClean="0"/>
              <a:t>人才。</a:t>
            </a:r>
            <a:endParaRPr kumimoji="1" lang="zh-CN" altLang="en-US" dirty="0"/>
          </a:p>
        </p:txBody>
      </p:sp>
      <p:sp>
        <p:nvSpPr>
          <p:cNvPr id="23" name="文本框 22"/>
          <p:cNvSpPr txBox="1"/>
          <p:nvPr/>
        </p:nvSpPr>
        <p:spPr>
          <a:xfrm>
            <a:off x="4102100" y="4499431"/>
            <a:ext cx="7302500" cy="646331"/>
          </a:xfrm>
          <a:prstGeom prst="rect">
            <a:avLst/>
          </a:prstGeom>
          <a:noFill/>
        </p:spPr>
        <p:txBody>
          <a:bodyPr wrap="square" rtlCol="0">
            <a:spAutoFit/>
          </a:bodyPr>
          <a:lstStyle/>
          <a:p>
            <a:r>
              <a:rPr kumimoji="1" lang="zh-CN" altLang="en-US" dirty="0" smtClean="0"/>
              <a:t>这是保证企业获得优秀人才的必要条件，也是激励员工提高自身素质，提高劳动积极性的重要手段。</a:t>
            </a:r>
            <a:endParaRPr kumimoji="1" lang="zh-CN" altLang="en-US" dirty="0"/>
          </a:p>
        </p:txBody>
      </p:sp>
      <p:sp>
        <p:nvSpPr>
          <p:cNvPr id="24" name="文本框 23"/>
          <p:cNvSpPr txBox="1"/>
          <p:nvPr/>
        </p:nvSpPr>
        <p:spPr>
          <a:xfrm>
            <a:off x="4102100" y="5632238"/>
            <a:ext cx="7302500" cy="369332"/>
          </a:xfrm>
          <a:prstGeom prst="rect">
            <a:avLst/>
          </a:prstGeom>
          <a:noFill/>
        </p:spPr>
        <p:txBody>
          <a:bodyPr wrap="square" rtlCol="0">
            <a:spAutoFit/>
          </a:bodyPr>
          <a:lstStyle/>
          <a:p>
            <a:r>
              <a:rPr kumimoji="1" lang="zh-CN" altLang="en-US" dirty="0" smtClean="0"/>
              <a:t>激发人的动机，鼓励人充分发挥内在动力，是人力管理的重要内容。</a:t>
            </a:r>
            <a:endParaRPr kumimoji="1" lang="zh-CN" altLang="en-US" dirty="0"/>
          </a:p>
        </p:txBody>
      </p:sp>
    </p:spTree>
    <p:extLst>
      <p:ext uri="{BB962C8B-B14F-4D97-AF65-F5344CB8AC3E}">
        <p14:creationId xmlns:p14="http://schemas.microsoft.com/office/powerpoint/2010/main" val="1745386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558037"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8.1 </a:t>
            </a:r>
            <a:r>
              <a:rPr lang="zh-CN" altLang="en-US" sz="2800" b="1" dirty="0" smtClean="0">
                <a:latin typeface="黑体" panose="02010609060101010101" pitchFamily="49" charset="-122"/>
                <a:ea typeface="黑体" panose="02010609060101010101" pitchFamily="49" charset="-122"/>
                <a:sym typeface="+mn-ea"/>
              </a:rPr>
              <a:t>人力资源管理概述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69333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能为社会创造价值并能被组织所利用的体力和脑力的总和是</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员工</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管理者</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财务人员</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人力资源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30007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1636114"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能为社会创造价值并能被组织所利用的体力和脑力的总和是</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员工</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管理者</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财务人员</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人力资源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82983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资源具有双重性，是指同时具有生产性和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能动性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再生性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社会性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消费性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资源具有双重性，是指同时具有生产性和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能动性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再生性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社会性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消费性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资源的特征不包括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双重</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时令</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能动性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社会性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资源的特征不包括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双重</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时令</a:t>
            </a:r>
            <a:r>
              <a:rPr lang="zh-CN" altLang="en-US" sz="2400" b="0" dirty="0" smtClean="0">
                <a:solidFill>
                  <a:srgbClr val="FF0000"/>
                </a:solidFill>
                <a:latin typeface="黑体" panose="02010609060101010101" pitchFamily="49" charset="-122"/>
                <a:ea typeface="黑体" panose="02010609060101010101" pitchFamily="49" charset="-122"/>
              </a:rPr>
              <a:t>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能动性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社会性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图示 4"/>
          <p:cNvGraphicFramePr/>
          <p:nvPr/>
        </p:nvGraphicFramePr>
        <p:xfrm>
          <a:off x="2825123" y="3131290"/>
          <a:ext cx="8384110" cy="166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5289102"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7.3 </a:t>
            </a:r>
            <a:r>
              <a:rPr lang="zh-CN" altLang="en-US" sz="2800" b="1" dirty="0" smtClean="0">
                <a:latin typeface="黑体" panose="02010609060101010101" pitchFamily="49" charset="-122"/>
                <a:ea typeface="黑体" panose="02010609060101010101" pitchFamily="49" charset="-122"/>
                <a:sym typeface="+mn-ea"/>
              </a:rPr>
              <a:t>网络时代财务管理的变革</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05479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人力资源在经济活动中居于主导地位，是最积极、最活跃的要素，这说明人力资源（</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社会性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时效性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能动性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生产性与消费性</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27633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人力资源在经济活动中居于主导地位，是最积极、最活跃的要素，这说明人力资源</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社会性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时效性</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能动性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生产性与消费性</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03652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经济</a:t>
            </a:r>
            <a:r>
              <a:rPr lang="zh-CN" altLang="en-US" sz="2400" b="0" dirty="0">
                <a:solidFill>
                  <a:schemeClr val="tx1"/>
                </a:solidFill>
                <a:latin typeface="黑体" panose="02010609060101010101" pitchFamily="49" charset="-122"/>
                <a:ea typeface="黑体" panose="02010609060101010101" pitchFamily="49" charset="-122"/>
              </a:rPr>
              <a:t>资源中，居于主导地位，而且是核心资源的是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人力资源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营销</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财务资源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经济</a:t>
            </a:r>
            <a:r>
              <a:rPr lang="zh-CN" altLang="en-US" sz="2400" b="0" dirty="0">
                <a:solidFill>
                  <a:schemeClr val="tx1"/>
                </a:solidFill>
                <a:latin typeface="黑体" panose="02010609060101010101" pitchFamily="49" charset="-122"/>
                <a:ea typeface="黑体" panose="02010609060101010101" pitchFamily="49" charset="-122"/>
              </a:rPr>
              <a:t>资源中，居于主导地位，而且是核心资源的是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人力资源</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营销</a:t>
            </a:r>
            <a:r>
              <a:rPr lang="zh-CN" altLang="en-US" sz="2400" b="0" dirty="0" smtClean="0">
                <a:solidFill>
                  <a:schemeClr val="tx1"/>
                </a:solidFill>
                <a:latin typeface="黑体" panose="02010609060101010101" pitchFamily="49" charset="-122"/>
                <a:ea typeface="黑体" panose="02010609060101010101" pitchFamily="49" charset="-122"/>
              </a:rPr>
              <a:t>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财务资源</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资源管理的基本原则不包括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综合效率</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协调性</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公平竞争</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激励原则</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资源管理的基本原则不包括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综合效率</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协调性</a:t>
            </a:r>
            <a:r>
              <a:rPr lang="zh-CN" altLang="en-US" sz="2400" b="0" dirty="0" smtClean="0">
                <a:solidFill>
                  <a:srgbClr val="FF0000"/>
                </a:solidFill>
                <a:latin typeface="黑体" panose="02010609060101010101" pitchFamily="49" charset="-122"/>
                <a:ea typeface="黑体" panose="02010609060101010101" pitchFamily="49" charset="-122"/>
              </a:rPr>
              <a:t>原则</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公平竞争</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激励原则</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不属于人力资源管理活动的内容的是（</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人力资源规划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岗位</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分析与设计</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客户分析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安全与健康</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312514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不属于人力资源管理活动的内容的是</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人力资源规划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岗位</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分析与设计</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客户分析 </a:t>
            </a:r>
            <a:r>
              <a:rPr lang="zh-CN" altLang="en-US" sz="2400" b="0" dirty="0">
                <a:solidFill>
                  <a:schemeClr val="tx1"/>
                </a:solidFill>
                <a:latin typeface="黑体" panose="02010609060101010101" pitchFamily="49" charset="-122"/>
                <a:ea typeface="黑体" panose="02010609060101010101" pitchFamily="49" charset="-122"/>
              </a:rPr>
              <a:t>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安全与健康</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400546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人力资源管理的基本原则有：综合效率原则、使用和开发相结合原则、公平竞争原则和（</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激励原则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效益原则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收益最大化原则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成本控制原则</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114251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人力资源管理的基本原则有：综合效率原则、使用和开发相结合原则、公平竞争原则和</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A</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激励原则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效益原则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收益最大化原则</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成本控制原则</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6432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7.3.2</a:t>
            </a:r>
            <a:r>
              <a:rPr lang="zh-CN" altLang="en-US" sz="2800" b="0" dirty="0" smtClean="0">
                <a:solidFill>
                  <a:schemeClr val="tx1"/>
                </a:solidFill>
                <a:latin typeface="黑体" panose="02010609060101010101" pitchFamily="49" charset="-122"/>
                <a:ea typeface="黑体" panose="02010609060101010101" pitchFamily="49" charset="-122"/>
                <a:sym typeface="+mn-ea"/>
              </a:rPr>
              <a:t> 网络</a:t>
            </a:r>
            <a:r>
              <a:rPr lang="zh-CN" altLang="en-US" sz="2800" b="0" dirty="0">
                <a:solidFill>
                  <a:schemeClr val="tx1"/>
                </a:solidFill>
                <a:latin typeface="黑体" panose="02010609060101010101" pitchFamily="49" charset="-122"/>
                <a:ea typeface="黑体" panose="02010609060101010101" pitchFamily="49" charset="-122"/>
                <a:sym typeface="+mn-ea"/>
              </a:rPr>
              <a:t>时代财务管理的观念（选择，简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46903"/>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graphicFrame>
        <p:nvGraphicFramePr>
          <p:cNvPr id="5" name="图示 4"/>
          <p:cNvGraphicFramePr/>
          <p:nvPr/>
        </p:nvGraphicFramePr>
        <p:xfrm>
          <a:off x="2032000" y="2573079"/>
          <a:ext cx="8128000" cy="3565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矩形 10"/>
          <p:cNvSpPr/>
          <p:nvPr/>
        </p:nvSpPr>
        <p:spPr>
          <a:xfrm>
            <a:off x="73255"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7.3.2.1</a:t>
            </a:r>
            <a:r>
              <a:rPr lang="zh-CN" altLang="en-US" kern="100" dirty="0" smtClean="0">
                <a:solidFill>
                  <a:srgbClr val="A6A6A6"/>
                </a:solidFill>
                <a:latin typeface="DengXian" charset="-122"/>
                <a:ea typeface="DengXian" charset="-122"/>
                <a:cs typeface="Times New Roman" charset="0"/>
              </a:rPr>
              <a:t> 泛</a:t>
            </a:r>
            <a:r>
              <a:rPr lang="zh-CN" altLang="en-US" kern="100" dirty="0">
                <a:solidFill>
                  <a:srgbClr val="A6A6A6"/>
                </a:solidFill>
                <a:latin typeface="DengXian" charset="-122"/>
                <a:ea typeface="DengXian" charset="-122"/>
                <a:cs typeface="Times New Roman" charset="0"/>
              </a:rPr>
              <a:t>财务资源观念</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323847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883027909"/>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8.2 </a:t>
            </a:r>
            <a:r>
              <a:rPr lang="zh-CN" altLang="en-US" sz="2800" b="1" dirty="0" smtClean="0">
                <a:latin typeface="黑体" panose="02010609060101010101" pitchFamily="49" charset="-122"/>
                <a:ea typeface="黑体" panose="02010609060101010101" pitchFamily="49" charset="-122"/>
                <a:sym typeface="+mn-ea"/>
              </a:rPr>
              <a:t>人力资源规划与工作分析</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55950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8.2.1</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资源规划的内容（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7" name="矩形 16"/>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8"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719088947"/>
              </p:ext>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8.2.1</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资源规划的内容（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7" name="矩形 16"/>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8"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735180" y="2212427"/>
            <a:ext cx="9188824" cy="2862322"/>
          </a:xfrm>
          <a:prstGeom prst="rect">
            <a:avLst/>
          </a:prstGeom>
        </p:spPr>
        <p:txBody>
          <a:bodyPr wrap="square">
            <a:spAutoFit/>
          </a:bodyPr>
          <a:lstStyle/>
          <a:p>
            <a:pPr>
              <a:lnSpc>
                <a:spcPct val="150000"/>
              </a:lnSpc>
            </a:pPr>
            <a:r>
              <a:rPr lang="zh-CN" altLang="en-US" sz="2400" dirty="0"/>
              <a:t>人力资源规划的内容主要分为两个层次</a:t>
            </a:r>
            <a:r>
              <a:rPr lang="zh-CN" altLang="en-US" sz="2400" dirty="0" smtClean="0"/>
              <a:t>：</a:t>
            </a:r>
            <a:endParaRPr lang="en-US" altLang="zh-CN" sz="2400" dirty="0" smtClean="0"/>
          </a:p>
          <a:p>
            <a:pPr>
              <a:lnSpc>
                <a:spcPct val="150000"/>
              </a:lnSpc>
            </a:pPr>
            <a:endParaRPr lang="en-US" altLang="zh-CN" sz="2400" dirty="0" smtClean="0"/>
          </a:p>
          <a:p>
            <a:pPr>
              <a:lnSpc>
                <a:spcPct val="150000"/>
              </a:lnSpc>
            </a:pPr>
            <a:r>
              <a:rPr lang="zh-CN" altLang="en-US" sz="2400" dirty="0" smtClean="0"/>
              <a:t>一</a:t>
            </a:r>
            <a:r>
              <a:rPr lang="zh-CN" altLang="en-US" sz="2400" dirty="0"/>
              <a:t>个是组织的人力资源规划，即</a:t>
            </a:r>
            <a:r>
              <a:rPr lang="zh-CN" altLang="en-US" sz="2400" b="1" dirty="0">
                <a:solidFill>
                  <a:srgbClr val="FF0000"/>
                </a:solidFill>
              </a:rPr>
              <a:t>人力资源总体规划</a:t>
            </a:r>
            <a:r>
              <a:rPr lang="zh-CN" altLang="en-US" sz="2400" dirty="0" smtClean="0"/>
              <a:t>；</a:t>
            </a:r>
            <a:endParaRPr lang="en-US" altLang="zh-CN" sz="2400" dirty="0" smtClean="0"/>
          </a:p>
          <a:p>
            <a:pPr>
              <a:lnSpc>
                <a:spcPct val="150000"/>
              </a:lnSpc>
            </a:pPr>
            <a:endParaRPr lang="en-US" altLang="zh-CN" sz="2400" dirty="0" smtClean="0"/>
          </a:p>
          <a:p>
            <a:pPr>
              <a:lnSpc>
                <a:spcPct val="150000"/>
              </a:lnSpc>
            </a:pPr>
            <a:r>
              <a:rPr lang="zh-CN" altLang="en-US" sz="2400" dirty="0" smtClean="0"/>
              <a:t>另</a:t>
            </a:r>
            <a:r>
              <a:rPr lang="zh-CN" altLang="en-US" sz="2400" dirty="0"/>
              <a:t>一个是人力资源的</a:t>
            </a:r>
            <a:r>
              <a:rPr lang="zh-CN" altLang="en-US" sz="2400" b="1" dirty="0">
                <a:solidFill>
                  <a:srgbClr val="FF0000"/>
                </a:solidFill>
              </a:rPr>
              <a:t>各项具体业务规划</a:t>
            </a:r>
            <a:r>
              <a:rPr lang="zh-CN" altLang="en-US" sz="2400" dirty="0"/>
              <a:t>。</a:t>
            </a:r>
          </a:p>
        </p:txBody>
      </p:sp>
    </p:spTree>
    <p:extLst>
      <p:ext uri="{BB962C8B-B14F-4D97-AF65-F5344CB8AC3E}">
        <p14:creationId xmlns:p14="http://schemas.microsoft.com/office/powerpoint/2010/main" val="10595404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8.2.1</a:t>
            </a:r>
            <a:r>
              <a:rPr lang="zh-CN" altLang="en-US" sz="2800" b="0" dirty="0" smtClean="0">
                <a:solidFill>
                  <a:schemeClr val="tx1"/>
                </a:solidFill>
                <a:latin typeface="黑体" panose="02010609060101010101" pitchFamily="49" charset="-122"/>
                <a:ea typeface="黑体" panose="02010609060101010101" pitchFamily="49" charset="-122"/>
                <a:sym typeface="+mn-ea"/>
              </a:rPr>
              <a:t> 人力</a:t>
            </a:r>
            <a:r>
              <a:rPr lang="zh-CN" altLang="en-US" sz="2800" b="0" dirty="0">
                <a:solidFill>
                  <a:schemeClr val="tx1"/>
                </a:solidFill>
                <a:latin typeface="黑体" panose="02010609060101010101" pitchFamily="49" charset="-122"/>
                <a:ea typeface="黑体" panose="02010609060101010101" pitchFamily="49" charset="-122"/>
                <a:sym typeface="+mn-ea"/>
              </a:rPr>
              <a:t>资源规划的内容（</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7" name="矩形 16"/>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8"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2613" y="1853306"/>
            <a:ext cx="6007100" cy="4838700"/>
          </a:xfrm>
          <a:prstGeom prst="rect">
            <a:avLst/>
          </a:prstGeom>
        </p:spPr>
      </p:pic>
    </p:spTree>
    <p:extLst>
      <p:ext uri="{BB962C8B-B14F-4D97-AF65-F5344CB8AC3E}">
        <p14:creationId xmlns:p14="http://schemas.microsoft.com/office/powerpoint/2010/main" val="12570794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8.2.1.1</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资源规划流程</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2" name="矩形 11"/>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806131556"/>
              </p:ext>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8.2.1.1</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资源规划流程</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2" name="矩形 11"/>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 5"/>
          <p:cNvGrpSpPr/>
          <p:nvPr/>
        </p:nvGrpSpPr>
        <p:grpSpPr>
          <a:xfrm>
            <a:off x="4238006" y="3220016"/>
            <a:ext cx="2449568" cy="1469741"/>
            <a:chOff x="6866988" y="2533402"/>
            <a:chExt cx="2449568" cy="1469741"/>
          </a:xfrm>
        </p:grpSpPr>
        <p:sp>
          <p:nvSpPr>
            <p:cNvPr id="7" name="圆角矩形 6"/>
            <p:cNvSpPr/>
            <p:nvPr/>
          </p:nvSpPr>
          <p:spPr>
            <a:xfrm>
              <a:off x="6866988" y="2533402"/>
              <a:ext cx="2449568" cy="146974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圆角矩形 4"/>
            <p:cNvSpPr/>
            <p:nvPr/>
          </p:nvSpPr>
          <p:spPr>
            <a:xfrm>
              <a:off x="6910035" y="2576449"/>
              <a:ext cx="2363474" cy="13836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制定人力资源规划</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5016835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8.2.1.1</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资源规划流程</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2" name="矩形 11"/>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 5"/>
          <p:cNvGrpSpPr/>
          <p:nvPr/>
        </p:nvGrpSpPr>
        <p:grpSpPr>
          <a:xfrm>
            <a:off x="8140304" y="4031385"/>
            <a:ext cx="2449568" cy="1469741"/>
            <a:chOff x="6866988" y="2533402"/>
            <a:chExt cx="2449568" cy="1469741"/>
          </a:xfrm>
        </p:grpSpPr>
        <p:sp>
          <p:nvSpPr>
            <p:cNvPr id="7" name="圆角矩形 6"/>
            <p:cNvSpPr/>
            <p:nvPr/>
          </p:nvSpPr>
          <p:spPr>
            <a:xfrm>
              <a:off x="6866988" y="2533402"/>
              <a:ext cx="2449568" cy="146974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圆角矩形 4"/>
            <p:cNvSpPr/>
            <p:nvPr/>
          </p:nvSpPr>
          <p:spPr>
            <a:xfrm>
              <a:off x="6910035" y="2576449"/>
              <a:ext cx="2363474" cy="13836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制定人力资源规划</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9" name="组 8"/>
          <p:cNvGrpSpPr/>
          <p:nvPr/>
        </p:nvGrpSpPr>
        <p:grpSpPr>
          <a:xfrm>
            <a:off x="7389054" y="4505556"/>
            <a:ext cx="519308" cy="607493"/>
            <a:chOff x="6132117" y="2964526"/>
            <a:chExt cx="519308" cy="607493"/>
          </a:xfrm>
        </p:grpSpPr>
        <p:sp>
          <p:nvSpPr>
            <p:cNvPr id="21" name="右箭头 20"/>
            <p:cNvSpPr/>
            <p:nvPr/>
          </p:nvSpPr>
          <p:spPr>
            <a:xfrm rot="10800000">
              <a:off x="6132117" y="2964526"/>
              <a:ext cx="519308" cy="607493"/>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22" name="右箭头 4"/>
            <p:cNvSpPr/>
            <p:nvPr/>
          </p:nvSpPr>
          <p:spPr>
            <a:xfrm rot="21600000">
              <a:off x="6287909" y="3086025"/>
              <a:ext cx="363516" cy="3644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0" name="组 9"/>
          <p:cNvGrpSpPr/>
          <p:nvPr/>
        </p:nvGrpSpPr>
        <p:grpSpPr>
          <a:xfrm>
            <a:off x="4694529" y="4074432"/>
            <a:ext cx="2449568" cy="1469741"/>
            <a:chOff x="3437592" y="2533402"/>
            <a:chExt cx="2449568" cy="1469741"/>
          </a:xfrm>
        </p:grpSpPr>
        <p:sp>
          <p:nvSpPr>
            <p:cNvPr id="19" name="圆角矩形 18"/>
            <p:cNvSpPr/>
            <p:nvPr/>
          </p:nvSpPr>
          <p:spPr>
            <a:xfrm>
              <a:off x="3437592" y="2533402"/>
              <a:ext cx="2449568" cy="146974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6"/>
            <p:cNvSpPr/>
            <p:nvPr/>
          </p:nvSpPr>
          <p:spPr>
            <a:xfrm>
              <a:off x="3480639" y="2576449"/>
              <a:ext cx="2363474" cy="13836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人力资源规划实施</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1" name="组 10"/>
          <p:cNvGrpSpPr/>
          <p:nvPr/>
        </p:nvGrpSpPr>
        <p:grpSpPr>
          <a:xfrm>
            <a:off x="3959658" y="4505556"/>
            <a:ext cx="519308" cy="607493"/>
            <a:chOff x="2702721" y="2964526"/>
            <a:chExt cx="519308" cy="607493"/>
          </a:xfrm>
        </p:grpSpPr>
        <p:sp>
          <p:nvSpPr>
            <p:cNvPr id="17" name="右箭头 16"/>
            <p:cNvSpPr/>
            <p:nvPr/>
          </p:nvSpPr>
          <p:spPr>
            <a:xfrm rot="10800000">
              <a:off x="2702721" y="2964526"/>
              <a:ext cx="519308" cy="607493"/>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sp>
        <p:sp>
          <p:nvSpPr>
            <p:cNvPr id="18" name="右箭头 8"/>
            <p:cNvSpPr/>
            <p:nvPr/>
          </p:nvSpPr>
          <p:spPr>
            <a:xfrm rot="21600000">
              <a:off x="2858513" y="3086025"/>
              <a:ext cx="363516" cy="3644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4" name="组 13"/>
          <p:cNvGrpSpPr/>
          <p:nvPr/>
        </p:nvGrpSpPr>
        <p:grpSpPr>
          <a:xfrm>
            <a:off x="1265132" y="4074432"/>
            <a:ext cx="2449568" cy="1469741"/>
            <a:chOff x="8195" y="2533402"/>
            <a:chExt cx="2449568" cy="1469741"/>
          </a:xfrm>
        </p:grpSpPr>
        <p:sp>
          <p:nvSpPr>
            <p:cNvPr id="15" name="圆角矩形 14"/>
            <p:cNvSpPr/>
            <p:nvPr/>
          </p:nvSpPr>
          <p:spPr>
            <a:xfrm>
              <a:off x="8195" y="2533402"/>
              <a:ext cx="2449568" cy="1469741"/>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圆角矩形 10"/>
            <p:cNvSpPr/>
            <p:nvPr/>
          </p:nvSpPr>
          <p:spPr>
            <a:xfrm>
              <a:off x="51242" y="2576449"/>
              <a:ext cx="2363474" cy="13836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人力资源评估反馈</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3832935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rPr>
              <a:t>8.2.1.1</a:t>
            </a:r>
            <a:r>
              <a:rPr lang="zh-CN" altLang="en-US" sz="2800" b="0" dirty="0" smtClean="0">
                <a:solidFill>
                  <a:schemeClr val="tx1"/>
                </a:solidFill>
                <a:latin typeface="黑体" panose="02010609060101010101" pitchFamily="49" charset="-122"/>
                <a:ea typeface="黑体" panose="02010609060101010101" pitchFamily="49" charset="-122"/>
              </a:rPr>
              <a:t> 人力</a:t>
            </a:r>
            <a:r>
              <a:rPr lang="zh-CN" altLang="en-US" sz="2800" b="0" dirty="0">
                <a:solidFill>
                  <a:schemeClr val="tx1"/>
                </a:solidFill>
                <a:latin typeface="黑体" panose="02010609060101010101" pitchFamily="49" charset="-122"/>
                <a:ea typeface="黑体" panose="02010609060101010101" pitchFamily="49" charset="-122"/>
              </a:rPr>
              <a:t>资源规划流程</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graphicFrame>
        <p:nvGraphicFramePr>
          <p:cNvPr id="5" name="图示 4"/>
          <p:cNvGraphicFramePr/>
          <p:nvPr/>
        </p:nvGraphicFramePr>
        <p:xfrm>
          <a:off x="1637413" y="2313823"/>
          <a:ext cx="9324753" cy="4086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70313" y="16075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8.2.1</a:t>
            </a:r>
            <a:r>
              <a:rPr lang="zh-CN" altLang="en-US" kern="100" dirty="0" smtClean="0">
                <a:solidFill>
                  <a:srgbClr val="A6A6A6"/>
                </a:solidFill>
                <a:latin typeface="DengXian" charset="-122"/>
                <a:ea typeface="DengXian" charset="-122"/>
                <a:cs typeface="Times New Roman" charset="0"/>
              </a:rPr>
              <a:t> 人力</a:t>
            </a:r>
            <a:r>
              <a:rPr lang="zh-CN" altLang="en-US" kern="100" dirty="0">
                <a:solidFill>
                  <a:srgbClr val="A6A6A6"/>
                </a:solidFill>
                <a:latin typeface="DengXian" charset="-122"/>
                <a:ea typeface="DengXian" charset="-122"/>
                <a:cs typeface="Times New Roman" charset="0"/>
              </a:rPr>
              <a:t>资源规划概念及内容</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99554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8.2.3.0</a:t>
            </a:r>
            <a:r>
              <a:rPr lang="zh-CN" altLang="en-US" sz="2800" b="0" dirty="0" smtClean="0">
                <a:solidFill>
                  <a:schemeClr val="tx1"/>
                </a:solidFill>
                <a:latin typeface="黑体" panose="02010609060101010101" pitchFamily="49" charset="-122"/>
                <a:ea typeface="黑体" panose="02010609060101010101" pitchFamily="49" charset="-122"/>
                <a:sym typeface="+mn-ea"/>
              </a:rPr>
              <a:t> 工作分析的概念（单选★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2" name="矩形 11"/>
          <p:cNvSpPr/>
          <p:nvPr/>
        </p:nvSpPr>
        <p:spPr>
          <a:xfrm>
            <a:off x="60035" y="160757"/>
            <a:ext cx="296587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8.2.3.0</a:t>
            </a:r>
            <a:r>
              <a:rPr lang="zh-CN" altLang="en-US" kern="100" dirty="0" smtClean="0">
                <a:solidFill>
                  <a:srgbClr val="A6A6A6"/>
                </a:solidFill>
                <a:latin typeface="DengXian" charset="-122"/>
                <a:ea typeface="DengXian" charset="-122"/>
                <a:cs typeface="Times New Roman" charset="0"/>
              </a:rPr>
              <a:t> 工作</a:t>
            </a:r>
            <a:r>
              <a:rPr lang="zh-CN" altLang="en-US" kern="100" dirty="0">
                <a:solidFill>
                  <a:srgbClr val="A6A6A6"/>
                </a:solidFill>
                <a:latin typeface="DengXian" charset="-122"/>
                <a:ea typeface="DengXian" charset="-122"/>
                <a:cs typeface="Times New Roman" charset="0"/>
              </a:rPr>
              <a:t>分析概念及作用</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210152883"/>
              </p:ext>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8.2.3.0</a:t>
            </a:r>
            <a:r>
              <a:rPr lang="zh-CN" altLang="en-US" sz="2800" b="0" dirty="0" smtClean="0">
                <a:solidFill>
                  <a:schemeClr val="tx1"/>
                </a:solidFill>
                <a:latin typeface="黑体" panose="02010609060101010101" pitchFamily="49" charset="-122"/>
                <a:ea typeface="黑体" panose="02010609060101010101" pitchFamily="49" charset="-122"/>
                <a:sym typeface="+mn-ea"/>
              </a:rPr>
              <a:t> 工作分析的概念（单选★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工作分析</a:t>
            </a:r>
            <a:r>
              <a:rPr lang="zh-CN" altLang="en-US" sz="2400" dirty="0">
                <a:latin typeface="手札体-简粗体" panose="03000700000000000000" pitchFamily="66" charset="-122"/>
                <a:ea typeface="手札体-简粗体" panose="03000700000000000000" pitchFamily="66" charset="-122"/>
              </a:rPr>
              <a:t>是对组织中某个特定工作职务的</a:t>
            </a:r>
            <a:r>
              <a:rPr lang="zh-CN" altLang="en-US" sz="2400" dirty="0">
                <a:solidFill>
                  <a:srgbClr val="FF0000"/>
                </a:solidFill>
                <a:latin typeface="手札体-简粗体" panose="03000700000000000000" pitchFamily="66" charset="-122"/>
                <a:ea typeface="手札体-简粗体" panose="03000700000000000000" pitchFamily="66" charset="-122"/>
              </a:rPr>
              <a:t>目的、任务与职责、权力、隶属关系、工作条件、任职资格</a:t>
            </a:r>
            <a:r>
              <a:rPr lang="zh-CN" altLang="en-US" sz="2400" dirty="0">
                <a:latin typeface="手札体-简粗体" panose="03000700000000000000" pitchFamily="66" charset="-122"/>
                <a:ea typeface="手札体-简粗体" panose="03000700000000000000" pitchFamily="66" charset="-122"/>
              </a:rPr>
              <a:t>等相关信息进行收集与分析，以便对该职务的</a:t>
            </a:r>
            <a:r>
              <a:rPr lang="zh-CN" altLang="en-US" sz="2400" dirty="0" smtClean="0">
                <a:latin typeface="手札体-简粗体" panose="03000700000000000000" pitchFamily="66" charset="-122"/>
                <a:ea typeface="手札体-简粗体" panose="03000700000000000000" pitchFamily="66" charset="-122"/>
              </a:rPr>
              <a:t>工作做出</a:t>
            </a:r>
            <a:r>
              <a:rPr lang="zh-CN" altLang="en-US" sz="2400" dirty="0">
                <a:latin typeface="手札体-简粗体" panose="03000700000000000000" pitchFamily="66" charset="-122"/>
                <a:ea typeface="手札体-简粗体" panose="03000700000000000000" pitchFamily="66" charset="-122"/>
              </a:rPr>
              <a:t>明确的规定，并确定完成该工作所需要的</a:t>
            </a:r>
            <a:r>
              <a:rPr lang="zh-CN" altLang="en-US" sz="2400" dirty="0">
                <a:solidFill>
                  <a:srgbClr val="FF0000"/>
                </a:solidFill>
                <a:latin typeface="手札体-简粗体" panose="03000700000000000000" pitchFamily="66" charset="-122"/>
                <a:ea typeface="手札体-简粗体" panose="03000700000000000000" pitchFamily="66" charset="-122"/>
              </a:rPr>
              <a:t>行为、条件、人员</a:t>
            </a:r>
            <a:r>
              <a:rPr lang="zh-CN" altLang="en-US" sz="2400" dirty="0">
                <a:latin typeface="手札体-简粗体" panose="03000700000000000000" pitchFamily="66" charset="-122"/>
                <a:ea typeface="手札体-简粗体" panose="03000700000000000000" pitchFamily="66" charset="-122"/>
              </a:rPr>
              <a:t>的过程。</a:t>
            </a:r>
            <a:endParaRPr lang="en-US" altLang="zh-CN" sz="2400" dirty="0">
              <a:latin typeface="手札体-简粗体" panose="03000700000000000000" pitchFamily="66" charset="-122"/>
              <a:ea typeface="手札体-简粗体" panose="03000700000000000000" pitchFamily="66" charset="-122"/>
            </a:endParaRPr>
          </a:p>
        </p:txBody>
      </p:sp>
      <p:sp>
        <p:nvSpPr>
          <p:cNvPr id="12" name="矩形 11"/>
          <p:cNvSpPr/>
          <p:nvPr/>
        </p:nvSpPr>
        <p:spPr>
          <a:xfrm>
            <a:off x="60035" y="160757"/>
            <a:ext cx="296587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8.2.3.0</a:t>
            </a:r>
            <a:r>
              <a:rPr lang="zh-CN" altLang="en-US" kern="100" dirty="0" smtClean="0">
                <a:solidFill>
                  <a:srgbClr val="A6A6A6"/>
                </a:solidFill>
                <a:latin typeface="DengXian" charset="-122"/>
                <a:ea typeface="DengXian" charset="-122"/>
                <a:cs typeface="Times New Roman" charset="0"/>
              </a:rPr>
              <a:t> 工作</a:t>
            </a:r>
            <a:r>
              <a:rPr lang="zh-CN" altLang="en-US" kern="100" dirty="0">
                <a:solidFill>
                  <a:srgbClr val="A6A6A6"/>
                </a:solidFill>
                <a:latin typeface="DengXian" charset="-122"/>
                <a:ea typeface="DengXian" charset="-122"/>
                <a:cs typeface="Times New Roman" charset="0"/>
              </a:rPr>
              <a:t>分析概念及作用</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515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7.3.2</a:t>
            </a:r>
            <a:r>
              <a:rPr lang="zh-CN" altLang="en-US" sz="2800" b="0" dirty="0" smtClean="0">
                <a:solidFill>
                  <a:schemeClr val="tx1"/>
                </a:solidFill>
                <a:latin typeface="黑体" panose="02010609060101010101" pitchFamily="49" charset="-122"/>
                <a:ea typeface="黑体" panose="02010609060101010101" pitchFamily="49" charset="-122"/>
                <a:sym typeface="+mn-ea"/>
              </a:rPr>
              <a:t> 网络</a:t>
            </a:r>
            <a:r>
              <a:rPr lang="zh-CN" altLang="en-US" sz="2800" b="0" dirty="0">
                <a:solidFill>
                  <a:schemeClr val="tx1"/>
                </a:solidFill>
                <a:latin typeface="黑体" panose="02010609060101010101" pitchFamily="49" charset="-122"/>
                <a:ea typeface="黑体" panose="02010609060101010101" pitchFamily="49" charset="-122"/>
                <a:sym typeface="+mn-ea"/>
              </a:rPr>
              <a:t>时代财务管理的观念（选择，简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46903"/>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11" name="矩形 10"/>
          <p:cNvSpPr/>
          <p:nvPr/>
        </p:nvSpPr>
        <p:spPr>
          <a:xfrm>
            <a:off x="73255"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7.3.2.1</a:t>
            </a:r>
            <a:r>
              <a:rPr lang="zh-CN" altLang="en-US" kern="100" dirty="0" smtClean="0">
                <a:solidFill>
                  <a:srgbClr val="A6A6A6"/>
                </a:solidFill>
                <a:latin typeface="DengXian" charset="-122"/>
                <a:ea typeface="DengXian" charset="-122"/>
                <a:cs typeface="Times New Roman" charset="0"/>
              </a:rPr>
              <a:t> 泛</a:t>
            </a:r>
            <a:r>
              <a:rPr lang="zh-CN" altLang="en-US" kern="100" dirty="0">
                <a:solidFill>
                  <a:srgbClr val="A6A6A6"/>
                </a:solidFill>
                <a:latin typeface="DengXian" charset="-122"/>
                <a:ea typeface="DengXian" charset="-122"/>
                <a:cs typeface="Times New Roman" charset="0"/>
              </a:rPr>
              <a:t>财务资源观念</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153" y="1844925"/>
            <a:ext cx="11541489" cy="5013075"/>
          </a:xfrm>
          <a:prstGeom prst="rect">
            <a:avLst/>
          </a:prstGeom>
        </p:spPr>
      </p:pic>
    </p:spTree>
    <p:extLst>
      <p:ext uri="{BB962C8B-B14F-4D97-AF65-F5344CB8AC3E}">
        <p14:creationId xmlns:p14="http://schemas.microsoft.com/office/powerpoint/2010/main" val="1397685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8.2.3.1</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8" name="矩形 17"/>
          <p:cNvSpPr/>
          <p:nvPr/>
        </p:nvSpPr>
        <p:spPr>
          <a:xfrm>
            <a:off x="61505" y="160757"/>
            <a:ext cx="252505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8.2.3.1</a:t>
            </a:r>
            <a:r>
              <a:rPr lang="zh-CN" altLang="en-US" kern="100" dirty="0" smtClean="0">
                <a:solidFill>
                  <a:srgbClr val="A6A6A6"/>
                </a:solidFill>
                <a:latin typeface="DengXian" charset="-122"/>
                <a:ea typeface="DengXian" charset="-122"/>
                <a:cs typeface="Times New Roman" charset="0"/>
              </a:rPr>
              <a:t> 工作分析的作用</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173451498"/>
              </p:ext>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8.2.3.1</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8" name="矩形 17"/>
          <p:cNvSpPr/>
          <p:nvPr/>
        </p:nvSpPr>
        <p:spPr>
          <a:xfrm>
            <a:off x="61505" y="160757"/>
            <a:ext cx="252505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8.2.3.1</a:t>
            </a:r>
            <a:r>
              <a:rPr lang="zh-CN" altLang="en-US" kern="100" dirty="0" smtClean="0">
                <a:solidFill>
                  <a:srgbClr val="A6A6A6"/>
                </a:solidFill>
                <a:latin typeface="DengXian" charset="-122"/>
                <a:ea typeface="DengXian" charset="-122"/>
                <a:cs typeface="Times New Roman" charset="0"/>
              </a:rPr>
              <a:t> 工作分析的作用</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1754372" y="2406506"/>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人力资源规划方面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8081949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8.2.3.1</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8" name="矩形 17"/>
          <p:cNvSpPr/>
          <p:nvPr/>
        </p:nvSpPr>
        <p:spPr>
          <a:xfrm>
            <a:off x="61505" y="160757"/>
            <a:ext cx="252505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8.2.3.1</a:t>
            </a:r>
            <a:r>
              <a:rPr lang="zh-CN" altLang="en-US" kern="100" dirty="0" smtClean="0">
                <a:solidFill>
                  <a:srgbClr val="A6A6A6"/>
                </a:solidFill>
                <a:latin typeface="DengXian" charset="-122"/>
                <a:ea typeface="DengXian" charset="-122"/>
                <a:cs typeface="Times New Roman" charset="0"/>
              </a:rPr>
              <a:t> 工作分析的作用</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1754372" y="2406506"/>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人力资源规划方面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754371" y="3662318"/>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绩效评估方面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7679445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8.2.3.1</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8" name="矩形 17"/>
          <p:cNvSpPr/>
          <p:nvPr/>
        </p:nvSpPr>
        <p:spPr>
          <a:xfrm>
            <a:off x="61505" y="160757"/>
            <a:ext cx="252505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8.2.3.1</a:t>
            </a:r>
            <a:r>
              <a:rPr lang="zh-CN" altLang="en-US" kern="100" dirty="0" smtClean="0">
                <a:solidFill>
                  <a:srgbClr val="A6A6A6"/>
                </a:solidFill>
                <a:latin typeface="DengXian" charset="-122"/>
                <a:ea typeface="DengXian" charset="-122"/>
                <a:cs typeface="Times New Roman" charset="0"/>
              </a:rPr>
              <a:t> 工作分析的作用</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1754372" y="2406506"/>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人力资源规划方面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754371" y="3662318"/>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绩效评估方面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1754370" y="4918130"/>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合理确定工资报酬方面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4717675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8.2.3.1</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分析的作用（选择，简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sp>
        <p:nvSpPr>
          <p:cNvPr id="18" name="矩形 17"/>
          <p:cNvSpPr/>
          <p:nvPr/>
        </p:nvSpPr>
        <p:spPr>
          <a:xfrm>
            <a:off x="61505" y="160757"/>
            <a:ext cx="252505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8.2.3.1</a:t>
            </a:r>
            <a:r>
              <a:rPr lang="zh-CN" altLang="en-US" kern="100" dirty="0" smtClean="0">
                <a:solidFill>
                  <a:srgbClr val="A6A6A6"/>
                </a:solidFill>
                <a:latin typeface="DengXian" charset="-122"/>
                <a:ea typeface="DengXian" charset="-122"/>
                <a:cs typeface="Times New Roman" charset="0"/>
              </a:rPr>
              <a:t> 工作分析的作用</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1754372" y="2406506"/>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人力资源规划方面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754371" y="3662318"/>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绩效评估方面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1754370" y="4918130"/>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合理确定工资报酬方面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6093892" y="4918128"/>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员工培训与开发方面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6093892" y="2406506"/>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员工的招聘与选拔方面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6093892" y="3662317"/>
            <a:ext cx="4019107" cy="108452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手札体-简粗体" panose="03000700000000000000" pitchFamily="66" charset="-122"/>
                <a:ea typeface="手札体-简粗体" panose="03000700000000000000" pitchFamily="66" charset="-122"/>
              </a:rPr>
              <a:t>员工职业生涯规划方面</a:t>
            </a:r>
            <a:endParaRPr lang="zh-CN" altLang="en-US" sz="2400"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1775353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8.2.3.2</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分析的流程（选择，简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graphicFrame>
        <p:nvGraphicFramePr>
          <p:cNvPr id="5" name="图示 4"/>
          <p:cNvGraphicFramePr/>
          <p:nvPr>
            <p:extLst>
              <p:ext uri="{D42A27DB-BD31-4B8C-83A1-F6EECF244321}">
                <p14:modId xmlns:p14="http://schemas.microsoft.com/office/powerpoint/2010/main" val="1920269988"/>
              </p:ext>
            </p:extLst>
          </p:nvPr>
        </p:nvGraphicFramePr>
        <p:xfrm>
          <a:off x="1605516" y="2005478"/>
          <a:ext cx="9784470" cy="4693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71924"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8.2.3.2</a:t>
            </a:r>
            <a:r>
              <a:rPr lang="zh-CN" altLang="en-US" kern="100" dirty="0" smtClean="0">
                <a:solidFill>
                  <a:srgbClr val="A6A6A6"/>
                </a:solidFill>
                <a:latin typeface="DengXian" charset="-122"/>
                <a:ea typeface="DengXian" charset="-122"/>
                <a:cs typeface="Times New Roman" charset="0"/>
              </a:rPr>
              <a:t> 工作分析的流程</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ext uri="{D42A27DB-BD31-4B8C-83A1-F6EECF244321}">
                <p14:modId xmlns:p14="http://schemas.microsoft.com/office/powerpoint/2010/main" val="598023483"/>
              </p:ext>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8.2.3.2</a:t>
            </a:r>
            <a:r>
              <a:rPr lang="zh-CN" altLang="en-US" sz="2800" b="0" dirty="0" smtClean="0">
                <a:solidFill>
                  <a:schemeClr val="tx1"/>
                </a:solidFill>
                <a:latin typeface="黑体" panose="02010609060101010101" pitchFamily="49" charset="-122"/>
                <a:ea typeface="黑体" panose="02010609060101010101" pitchFamily="49" charset="-122"/>
                <a:sym typeface="+mn-ea"/>
              </a:rPr>
              <a:t> 工作</a:t>
            </a:r>
            <a:r>
              <a:rPr lang="zh-CN" altLang="en-US" sz="2800" b="0" dirty="0">
                <a:solidFill>
                  <a:schemeClr val="tx1"/>
                </a:solidFill>
                <a:latin typeface="黑体" panose="02010609060101010101" pitchFamily="49" charset="-122"/>
                <a:ea typeface="黑体" panose="02010609060101010101" pitchFamily="49" charset="-122"/>
                <a:sym typeface="+mn-ea"/>
              </a:rPr>
              <a:t>分析的流程（选择，简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8.2 </a:t>
            </a:r>
            <a:r>
              <a:rPr lang="zh-CN" altLang="en-US" sz="2800" b="1" dirty="0">
                <a:latin typeface="黑体" panose="02010609060101010101" pitchFamily="49" charset="-122"/>
                <a:ea typeface="黑体" panose="02010609060101010101" pitchFamily="49" charset="-122"/>
                <a:sym typeface="+mn-ea"/>
              </a:rPr>
              <a:t>人力资源规划与工作分析</a:t>
            </a:r>
          </a:p>
        </p:txBody>
      </p:sp>
      <p:graphicFrame>
        <p:nvGraphicFramePr>
          <p:cNvPr id="5" name="图示 4"/>
          <p:cNvGraphicFramePr/>
          <p:nvPr>
            <p:extLst>
              <p:ext uri="{D42A27DB-BD31-4B8C-83A1-F6EECF244321}">
                <p14:modId xmlns:p14="http://schemas.microsoft.com/office/powerpoint/2010/main" val="914828810"/>
              </p:ext>
            </p:extLst>
          </p:nvPr>
        </p:nvGraphicFramePr>
        <p:xfrm>
          <a:off x="1605516" y="2005478"/>
          <a:ext cx="9784470" cy="4693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71924"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8.2.3.2</a:t>
            </a:r>
            <a:r>
              <a:rPr lang="zh-CN" altLang="en-US" kern="100" dirty="0" smtClean="0">
                <a:solidFill>
                  <a:srgbClr val="A6A6A6"/>
                </a:solidFill>
                <a:latin typeface="DengXian" charset="-122"/>
                <a:ea typeface="DengXian" charset="-122"/>
                <a:cs typeface="Times New Roman" charset="0"/>
              </a:rPr>
              <a:t> 工作分析的流程</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a16="http://schemas.microsoft.com/office/drawing/2014/main" xmlns="" id="{6DA1DBEE-1A53-49DB-8B34-6ABC881624CC}"/>
              </a:ext>
            </a:extLst>
          </p:cNvPr>
          <p:cNvGraphicFramePr/>
          <p:nvPr>
            <p:extLst/>
          </p:nvPr>
        </p:nvGraphicFramePr>
        <p:xfrm>
          <a:off x="9195515" y="109241"/>
          <a:ext cx="3631842" cy="1615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820032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8.2 </a:t>
            </a:r>
            <a:r>
              <a:rPr lang="zh-CN" altLang="en-US" sz="2800" b="1" dirty="0" smtClean="0">
                <a:latin typeface="黑体" panose="02010609060101010101" pitchFamily="49" charset="-122"/>
                <a:ea typeface="黑体" panose="02010609060101010101" pitchFamily="49" charset="-122"/>
                <a:sym typeface="+mn-ea"/>
              </a:rPr>
              <a:t>人力资源规划与工作分析</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808327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人力资源规划的内容主要分为两个层次：一个是组织的人力资源规划，另一个是人力资源的</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a:t>
            </a:r>
            <a:r>
              <a:rPr lang="zh-CN" altLang="en-US" sz="2400" b="0" dirty="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生产业务规划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销售业务规划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研发业务规划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各项具体业务规划</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72806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人力资源规划的内容主要分为两个层次：一个是组织的人力资源规划，另一个是人力资源的</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a:t>
            </a:r>
            <a:r>
              <a:rPr lang="zh-CN" altLang="en-US" sz="2400" b="0" dirty="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0810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生产业务规划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销售业务规划</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研发业务规划</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各项具体业务规划</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10949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7.3.3</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网络</a:t>
            </a:r>
            <a:r>
              <a:rPr lang="zh-CN" altLang="en-US" sz="2800" b="0" dirty="0">
                <a:solidFill>
                  <a:schemeClr val="tx1"/>
                </a:solidFill>
                <a:latin typeface="黑体" panose="02010609060101010101" pitchFamily="49" charset="-122"/>
                <a:ea typeface="黑体" panose="02010609060101010101" pitchFamily="49" charset="-122"/>
              </a:rPr>
              <a:t>时代财务管理的目标</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7.3 </a:t>
            </a:r>
            <a:r>
              <a:rPr lang="zh-CN" altLang="en-US" sz="2800" b="1" dirty="0">
                <a:latin typeface="黑体" panose="02010609060101010101" pitchFamily="49" charset="-122"/>
                <a:ea typeface="黑体" panose="02010609060101010101" pitchFamily="49" charset="-122"/>
                <a:sym typeface="+mn-ea"/>
              </a:rPr>
              <a:t>网络时代财务管理的变革</a:t>
            </a:r>
          </a:p>
        </p:txBody>
      </p:sp>
      <p:sp>
        <p:nvSpPr>
          <p:cNvPr id="10" name="矩形 9"/>
          <p:cNvSpPr/>
          <p:nvPr/>
        </p:nvSpPr>
        <p:spPr>
          <a:xfrm>
            <a:off x="1556" y="174204"/>
            <a:ext cx="3427541"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7.3.3.0</a:t>
            </a:r>
            <a:r>
              <a:rPr lang="zh-CN" altLang="en-US" kern="100" dirty="0" smtClean="0">
                <a:solidFill>
                  <a:srgbClr val="A6A6A6"/>
                </a:solidFill>
                <a:latin typeface="DengXian" charset="-122"/>
                <a:ea typeface="DengXian" charset="-122"/>
                <a:cs typeface="Times New Roman" charset="0"/>
              </a:rPr>
              <a:t> 网络时代财务管理的目标</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a16="http://schemas.microsoft.com/office/drawing/2014/main" xmlns="" id="{6DA1DBEE-1A53-49DB-8B34-6ABC881624CC}"/>
              </a:ext>
            </a:extLst>
          </p:cNvPr>
          <p:cNvGraphicFramePr/>
          <p:nvPr>
            <p:extLst/>
          </p:nvPr>
        </p:nvGraphicFramePr>
        <p:xfrm>
          <a:off x="8390964" y="122282"/>
          <a:ext cx="4343400" cy="1615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9432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根据</a:t>
            </a:r>
            <a:r>
              <a:rPr lang="zh-CN" altLang="en-US" sz="2400" b="0" dirty="0">
                <a:solidFill>
                  <a:schemeClr val="tx1"/>
                </a:solidFill>
                <a:latin typeface="黑体" panose="02010609060101010101" pitchFamily="49" charset="-122"/>
                <a:ea typeface="黑体" panose="02010609060101010101" pitchFamily="49" charset="-122"/>
              </a:rPr>
              <a:t>组织结构确定各职位说明书属于人力资源管理中的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规划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岗位</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分析与</a:t>
            </a:r>
            <a:r>
              <a:rPr lang="zh-CN" altLang="en-US" sz="2400" b="0" dirty="0" smtClean="0">
                <a:solidFill>
                  <a:schemeClr val="tx1"/>
                </a:solidFill>
                <a:latin typeface="黑体" panose="02010609060101010101" pitchFamily="49" charset="-122"/>
                <a:ea typeface="黑体" panose="02010609060101010101" pitchFamily="49" charset="-122"/>
              </a:rPr>
              <a:t>设计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员工培训与</a:t>
            </a:r>
            <a:r>
              <a:rPr lang="zh-CN" altLang="en-US" sz="2400" b="0" dirty="0" smtClean="0">
                <a:solidFill>
                  <a:schemeClr val="tx1"/>
                </a:solidFill>
                <a:latin typeface="黑体" panose="02010609060101010101" pitchFamily="49" charset="-122"/>
                <a:ea typeface="黑体" panose="02010609060101010101" pitchFamily="49" charset="-122"/>
              </a:rPr>
              <a:t>开发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人员选聘与录用</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329321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根据</a:t>
            </a:r>
            <a:r>
              <a:rPr lang="zh-CN" altLang="en-US" sz="2400" b="0" dirty="0">
                <a:solidFill>
                  <a:schemeClr val="tx1"/>
                </a:solidFill>
                <a:latin typeface="黑体" panose="02010609060101010101" pitchFamily="49" charset="-122"/>
                <a:ea typeface="黑体" panose="02010609060101010101" pitchFamily="49" charset="-122"/>
              </a:rPr>
              <a:t>组织结构确定各职位说明书属于人力资源管理中的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规划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工作</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岗位</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分析与</a:t>
            </a:r>
            <a:r>
              <a:rPr lang="zh-CN" altLang="en-US" sz="2400" b="0" dirty="0" smtClean="0">
                <a:solidFill>
                  <a:srgbClr val="FF0000"/>
                </a:solidFill>
                <a:latin typeface="黑体" panose="02010609060101010101" pitchFamily="49" charset="-122"/>
                <a:ea typeface="黑体" panose="02010609060101010101" pitchFamily="49" charset="-122"/>
              </a:rPr>
              <a:t>设计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员工培训与</a:t>
            </a:r>
            <a:r>
              <a:rPr lang="zh-CN" altLang="en-US" sz="2400" b="0" dirty="0" smtClean="0">
                <a:solidFill>
                  <a:schemeClr val="tx1"/>
                </a:solidFill>
                <a:latin typeface="黑体" panose="02010609060101010101" pitchFamily="49" charset="-122"/>
                <a:ea typeface="黑体" panose="02010609060101010101" pitchFamily="49" charset="-122"/>
              </a:rPr>
              <a:t>开发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人员选聘与录用</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02599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资源规划的内容框架图中，作为基础性工作的是工作分析和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目标</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劳动</a:t>
            </a:r>
            <a:r>
              <a:rPr lang="zh-CN" altLang="en-US" sz="2400" b="0" dirty="0" smtClean="0">
                <a:solidFill>
                  <a:schemeClr val="tx1"/>
                </a:solidFill>
                <a:latin typeface="黑体" panose="02010609060101010101" pitchFamily="49" charset="-122"/>
                <a:ea typeface="黑体" panose="02010609060101010101" pitchFamily="49" charset="-122"/>
              </a:rPr>
              <a:t>关系</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业绩</a:t>
            </a:r>
            <a:r>
              <a:rPr lang="zh-CN" altLang="en-US" sz="2400" b="0" dirty="0" smtClean="0">
                <a:solidFill>
                  <a:schemeClr val="tx1"/>
                </a:solidFill>
                <a:latin typeface="黑体" panose="02010609060101010101" pitchFamily="49" charset="-122"/>
                <a:ea typeface="黑体" panose="02010609060101010101" pitchFamily="49" charset="-122"/>
              </a:rPr>
              <a:t>评估</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资源规划的内容框架图中，作为基础性工作的是工作分析和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教育</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a:t>
            </a:r>
            <a:r>
              <a:rPr lang="zh-CN" altLang="en-US" sz="2400" b="0" dirty="0" smtClean="0">
                <a:solidFill>
                  <a:schemeClr val="tx1"/>
                </a:solidFill>
                <a:latin typeface="黑体" panose="02010609060101010101" pitchFamily="49" charset="-122"/>
                <a:ea typeface="黑体" panose="02010609060101010101" pitchFamily="49" charset="-122"/>
              </a:rPr>
              <a:t>目标</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劳动</a:t>
            </a:r>
            <a:r>
              <a:rPr lang="zh-CN" altLang="en-US" sz="2400" b="0" dirty="0" smtClean="0">
                <a:solidFill>
                  <a:schemeClr val="tx1"/>
                </a:solidFill>
                <a:latin typeface="黑体" panose="02010609060101010101" pitchFamily="49" charset="-122"/>
                <a:ea typeface="黑体" panose="02010609060101010101" pitchFamily="49" charset="-122"/>
              </a:rPr>
              <a:t>关系</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业绩</a:t>
            </a:r>
            <a:r>
              <a:rPr lang="zh-CN" altLang="en-US" sz="2400" b="0" dirty="0" smtClean="0">
                <a:solidFill>
                  <a:srgbClr val="FF0000"/>
                </a:solidFill>
                <a:latin typeface="黑体" panose="02010609060101010101" pitchFamily="49" charset="-122"/>
                <a:ea typeface="黑体" panose="02010609060101010101" pitchFamily="49" charset="-122"/>
              </a:rPr>
              <a:t>评估</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资源规划流程中，第一步骤是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需求预测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人力资源供给</a:t>
            </a:r>
            <a:r>
              <a:rPr lang="zh-CN" altLang="en-US" sz="2400" b="0" dirty="0" smtClean="0">
                <a:solidFill>
                  <a:schemeClr val="tx1"/>
                </a:solidFill>
                <a:latin typeface="黑体" panose="02010609060101010101" pitchFamily="49" charset="-122"/>
                <a:ea typeface="黑体" panose="02010609060101010101" pitchFamily="49" charset="-122"/>
              </a:rPr>
              <a:t>预测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核查现有的</a:t>
            </a:r>
            <a:r>
              <a:rPr lang="zh-CN" altLang="en-US" sz="2400" b="0" dirty="0" smtClean="0">
                <a:solidFill>
                  <a:schemeClr val="tx1"/>
                </a:solidFill>
                <a:latin typeface="黑体" panose="02010609060101010101" pitchFamily="49" charset="-122"/>
                <a:ea typeface="黑体" panose="02010609060101010101" pitchFamily="49" charset="-122"/>
              </a:rPr>
              <a:t>人力资源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人力资源评估反馈</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人力</a:t>
            </a:r>
            <a:r>
              <a:rPr lang="zh-CN" altLang="en-US" sz="2400" b="0" dirty="0">
                <a:solidFill>
                  <a:schemeClr val="tx1"/>
                </a:solidFill>
                <a:latin typeface="黑体" panose="02010609060101010101" pitchFamily="49" charset="-122"/>
                <a:ea typeface="黑体" panose="02010609060101010101" pitchFamily="49" charset="-122"/>
              </a:rPr>
              <a:t>资源规划流程中，第一步骤是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需求预测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人力资源供给</a:t>
            </a:r>
            <a:r>
              <a:rPr lang="zh-CN" altLang="en-US" sz="2400" b="0" dirty="0" smtClean="0">
                <a:solidFill>
                  <a:schemeClr val="tx1"/>
                </a:solidFill>
                <a:latin typeface="黑体" panose="02010609060101010101" pitchFamily="49" charset="-122"/>
                <a:ea typeface="黑体" panose="02010609060101010101" pitchFamily="49" charset="-122"/>
              </a:rPr>
              <a:t>预测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核查现有的</a:t>
            </a:r>
            <a:r>
              <a:rPr lang="zh-CN" altLang="en-US" sz="2400" b="0" dirty="0" smtClean="0">
                <a:solidFill>
                  <a:srgbClr val="FF0000"/>
                </a:solidFill>
                <a:latin typeface="黑体" panose="02010609060101010101" pitchFamily="49" charset="-122"/>
                <a:ea typeface="黑体" panose="02010609060101010101" pitchFamily="49" charset="-122"/>
              </a:rPr>
              <a:t>人力资源</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人力资源评估反馈</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分析</a:t>
            </a:r>
            <a:r>
              <a:rPr lang="zh-CN" altLang="en-US" sz="2400" b="0" dirty="0">
                <a:solidFill>
                  <a:schemeClr val="tx1"/>
                </a:solidFill>
                <a:latin typeface="黑体" panose="02010609060101010101" pitchFamily="49" charset="-122"/>
                <a:ea typeface="黑体" panose="02010609060101010101" pitchFamily="49" charset="-122"/>
              </a:rPr>
              <a:t>和整理关于工作信息的一个系统性程序是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规划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工作</a:t>
            </a:r>
            <a:r>
              <a:rPr lang="zh-CN" altLang="en-US" sz="2400" b="0" dirty="0" smtClean="0">
                <a:solidFill>
                  <a:schemeClr val="tx1"/>
                </a:solidFill>
                <a:latin typeface="黑体" panose="02010609060101010101" pitchFamily="49" charset="-122"/>
                <a:ea typeface="黑体" panose="02010609060101010101" pitchFamily="49" charset="-122"/>
              </a:rPr>
              <a:t>分析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人员</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人员开发</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分析</a:t>
            </a:r>
            <a:r>
              <a:rPr lang="zh-CN" altLang="en-US" sz="2400" b="0" dirty="0">
                <a:solidFill>
                  <a:schemeClr val="tx1"/>
                </a:solidFill>
                <a:latin typeface="黑体" panose="02010609060101010101" pitchFamily="49" charset="-122"/>
                <a:ea typeface="黑体" panose="02010609060101010101" pitchFamily="49" charset="-122"/>
              </a:rPr>
              <a:t>和整理关于工作信息的一个系统性程序是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B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a:t>
            </a:r>
            <a:r>
              <a:rPr lang="zh-CN" altLang="en-US" sz="2400" b="0" dirty="0" smtClean="0">
                <a:solidFill>
                  <a:schemeClr val="tx1"/>
                </a:solidFill>
                <a:latin typeface="黑体" panose="02010609060101010101" pitchFamily="49" charset="-122"/>
                <a:ea typeface="黑体" panose="02010609060101010101" pitchFamily="49" charset="-122"/>
              </a:rPr>
              <a:t>规划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工作</a:t>
            </a:r>
            <a:r>
              <a:rPr lang="zh-CN" altLang="en-US" sz="2400" b="0" dirty="0" smtClean="0">
                <a:solidFill>
                  <a:srgbClr val="FF0000"/>
                </a:solidFill>
                <a:latin typeface="黑体" panose="02010609060101010101" pitchFamily="49" charset="-122"/>
                <a:ea typeface="黑体" panose="02010609060101010101" pitchFamily="49" charset="-122"/>
              </a:rPr>
              <a:t>分析</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人员</a:t>
            </a:r>
            <a:r>
              <a:rPr lang="zh-CN" altLang="en-US" sz="2400" b="0" dirty="0" smtClean="0">
                <a:solidFill>
                  <a:schemeClr val="tx1"/>
                </a:solidFill>
                <a:latin typeface="黑体" panose="02010609060101010101" pitchFamily="49" charset="-122"/>
                <a:ea typeface="黑体" panose="02010609060101010101" pitchFamily="49" charset="-122"/>
              </a:rPr>
              <a:t>培训</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人员开发</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工作</a:t>
            </a:r>
            <a:r>
              <a:rPr lang="zh-CN" altLang="en-US" sz="2400" b="0" dirty="0">
                <a:solidFill>
                  <a:schemeClr val="tx1"/>
                </a:solidFill>
                <a:latin typeface="黑体" panose="02010609060101010101" pitchFamily="49" charset="-122"/>
                <a:ea typeface="黑体" panose="02010609060101010101" pitchFamily="49" charset="-122"/>
              </a:rPr>
              <a:t>分析的作用能体现的方面不包括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员工招聘与</a:t>
            </a:r>
            <a:r>
              <a:rPr lang="zh-CN" altLang="en-US" sz="2400" b="0" dirty="0" smtClean="0">
                <a:solidFill>
                  <a:schemeClr val="tx1"/>
                </a:solidFill>
                <a:latin typeface="黑体" panose="02010609060101010101" pitchFamily="49" charset="-122"/>
                <a:ea typeface="黑体" panose="02010609060101010101" pitchFamily="49" charset="-122"/>
              </a:rPr>
              <a:t>选拔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员工培训与</a:t>
            </a:r>
            <a:r>
              <a:rPr lang="zh-CN" altLang="en-US" sz="2400" b="0" dirty="0" smtClean="0">
                <a:solidFill>
                  <a:schemeClr val="tx1"/>
                </a:solidFill>
                <a:latin typeface="黑体" panose="02010609060101010101" pitchFamily="49" charset="-122"/>
                <a:ea typeface="黑体" panose="02010609060101010101" pitchFamily="49" charset="-122"/>
              </a:rPr>
              <a:t>开发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工作效率</a:t>
            </a:r>
            <a:r>
              <a:rPr lang="zh-CN" altLang="en-US" sz="2400" b="0" dirty="0" smtClean="0">
                <a:solidFill>
                  <a:schemeClr val="tx1"/>
                </a:solidFill>
                <a:latin typeface="黑体" panose="02010609060101010101" pitchFamily="49" charset="-122"/>
                <a:ea typeface="黑体" panose="02010609060101010101" pitchFamily="49" charset="-122"/>
              </a:rPr>
              <a:t>提升</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绩效评估</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工作</a:t>
            </a:r>
            <a:r>
              <a:rPr lang="zh-CN" altLang="en-US" sz="2400" b="0" dirty="0">
                <a:solidFill>
                  <a:schemeClr val="tx1"/>
                </a:solidFill>
                <a:latin typeface="黑体" panose="02010609060101010101" pitchFamily="49" charset="-122"/>
                <a:ea typeface="黑体" panose="02010609060101010101" pitchFamily="49" charset="-122"/>
              </a:rPr>
              <a:t>分析的作用能体现的方面不包括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C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员工招聘与</a:t>
            </a:r>
            <a:r>
              <a:rPr lang="zh-CN" altLang="en-US" sz="2400" b="0" dirty="0" smtClean="0">
                <a:solidFill>
                  <a:schemeClr val="tx1"/>
                </a:solidFill>
                <a:latin typeface="黑体" panose="02010609060101010101" pitchFamily="49" charset="-122"/>
                <a:ea typeface="黑体" panose="02010609060101010101" pitchFamily="49" charset="-122"/>
              </a:rPr>
              <a:t>选拔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员工培训与</a:t>
            </a:r>
            <a:r>
              <a:rPr lang="zh-CN" altLang="en-US" sz="2400" b="0" dirty="0" smtClean="0">
                <a:solidFill>
                  <a:schemeClr val="tx1"/>
                </a:solidFill>
                <a:latin typeface="黑体" panose="02010609060101010101" pitchFamily="49" charset="-122"/>
                <a:ea typeface="黑体" panose="02010609060101010101" pitchFamily="49" charset="-122"/>
              </a:rPr>
              <a:t>开发</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工作效率</a:t>
            </a:r>
            <a:r>
              <a:rPr lang="zh-CN" altLang="en-US" sz="2400" b="0" dirty="0" smtClean="0">
                <a:solidFill>
                  <a:srgbClr val="FF0000"/>
                </a:solidFill>
                <a:latin typeface="黑体" panose="02010609060101010101" pitchFamily="49" charset="-122"/>
                <a:ea typeface="黑体" panose="02010609060101010101" pitchFamily="49" charset="-122"/>
              </a:rPr>
              <a:t>提升</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绩效评估</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TotalTime>
  <Words>6449</Words>
  <Application>Microsoft Macintosh PowerPoint</Application>
  <PresentationFormat>宽屏</PresentationFormat>
  <Paragraphs>1167</Paragraphs>
  <Slides>120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120</vt:i4>
      </vt:variant>
    </vt:vector>
  </HeadingPairs>
  <TitlesOfParts>
    <vt:vector size="132" baseType="lpstr">
      <vt:lpstr>Calibri</vt:lpstr>
      <vt:lpstr>Calibri Light</vt:lpstr>
      <vt:lpstr>DengXian</vt:lpstr>
      <vt:lpstr>SimHei</vt:lpstr>
      <vt:lpstr>Times New Roman</vt:lpstr>
      <vt:lpstr>黑体</vt:lpstr>
      <vt:lpstr>隶书</vt:lpstr>
      <vt:lpstr>手札体-简粗体</vt:lpstr>
      <vt:lpstr>宋体</vt:lpstr>
      <vt:lpstr>微软雅黑</vt:lpstr>
      <vt:lpstr>Arial</vt:lpstr>
      <vt:lpstr>Office 主题</vt:lpstr>
      <vt:lpstr>网络经济与企业管理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Microsoft Office User</cp:lastModifiedBy>
  <cp:revision>735</cp:revision>
  <dcterms:created xsi:type="dcterms:W3CDTF">2017-03-21T09:44:00Z</dcterms:created>
  <dcterms:modified xsi:type="dcterms:W3CDTF">2019-10-18T15:53:52Z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