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  <p:sldMasterId id="2147483676" r:id="rId4"/>
  </p:sldMasterIdLst>
  <p:notesMasterIdLst>
    <p:notesMasterId r:id="rId10"/>
  </p:notesMasterIdLst>
  <p:sldIdLst>
    <p:sldId id="355" r:id="rId5"/>
    <p:sldId id="347" r:id="rId6"/>
    <p:sldId id="351" r:id="rId7"/>
    <p:sldId id="350" r:id="rId8"/>
    <p:sldId id="410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697D"/>
    <a:srgbClr val="FFFFFF"/>
    <a:srgbClr val="C41219"/>
    <a:srgbClr val="FFC714"/>
    <a:srgbClr val="FFC712"/>
    <a:srgbClr val="00A1FF"/>
    <a:srgbClr val="07697D"/>
    <a:srgbClr val="F1F1F1"/>
    <a:srgbClr val="E9E9E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7" autoAdjust="0"/>
    <p:restoredTop sz="94389"/>
  </p:normalViewPr>
  <p:slideViewPr>
    <p:cSldViewPr snapToGrid="0" snapToObjects="1">
      <p:cViewPr varScale="1">
        <p:scale>
          <a:sx n="44" d="100"/>
          <a:sy n="44" d="100"/>
        </p:scale>
        <p:origin x="288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7449800" y="730250"/>
            <a:ext cx="5257800" cy="1162367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676400" y="730250"/>
            <a:ext cx="15468600" cy="1162367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bg>
      <p:bgPr>
        <a:solidFill>
          <a:srgbClr val="F8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249784" y="12846993"/>
            <a:ext cx="457816" cy="46166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E3A21A6F-A979-47EB-A802-5376AF476F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44E5-9AFD-4477-8E55-95C9700AD3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ABFC-DCA2-4E90-A699-43C165D93E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4BB6-44F1-4307-B706-A05126CCA2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ABFC-DCA2-4E90-A699-43C165D93E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4BB6-44F1-4307-B706-A05126CCA2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6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ABFC-DCA2-4E90-A699-43C165D93E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4BB6-44F1-4307-B706-A05126CCA2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ABFC-DCA2-4E90-A699-43C165D93E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4BB6-44F1-4307-B706-A05126CCA2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0"/>
            <a:ext cx="210312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6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6" y="5010150"/>
            <a:ext cx="10315574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ABFC-DCA2-4E90-A699-43C165D93E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4BB6-44F1-4307-B706-A05126CCA2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676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ABFC-DCA2-4E90-A699-43C165D93E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4BB6-44F1-4307-B706-A05126CCA2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ABFC-DCA2-4E90-A699-43C165D93E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4BB6-44F1-4307-B706-A05126CCA2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4850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ABFC-DCA2-4E90-A699-43C165D93E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4BB6-44F1-4307-B706-A05126CCA2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1974850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ABFC-DCA2-4E90-A699-43C165D93E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4BB6-44F1-4307-B706-A05126CCA2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ABFC-DCA2-4E90-A699-43C165D93E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4BB6-44F1-4307-B706-A05126CCA2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ABFC-DCA2-4E90-A699-43C165D93E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4BB6-44F1-4307-B706-A05126CCA2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ABFC-DCA2-4E90-A699-43C165D93E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4BB6-44F1-4307-B706-A05126CCA2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2397600" y="1828800"/>
            <a:ext cx="19598400" cy="51408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2397600" y="7120800"/>
            <a:ext cx="19598400" cy="29448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48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800" y="1216800"/>
            <a:ext cx="21938400" cy="14112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216800" y="2980800"/>
            <a:ext cx="21938400" cy="9518400"/>
          </a:xfrm>
        </p:spPr>
        <p:txBody>
          <a:bodyPr vert="horz" lIns="90000" tIns="46800" rIns="90000" bIns="46800" rtlCol="0">
            <a:normAutofit/>
          </a:bodyPr>
          <a:lstStyle>
            <a:lvl1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●"/>
              <a:defRPr kumimoji="0" lang="zh-CN" altLang="en-US" sz="3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1371600" marR="0" lvl="1" indent="-457200" algn="l" defTabSz="914400" rtl="0" eaLnBrk="1" fontAlgn="auto" latinLnBrk="0" hangingPunct="1">
              <a:lnSpc>
                <a:spcPct val="120000"/>
              </a:lnSpc>
              <a:spcBef>
                <a:spcPct val="100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2286000" marR="0" lvl="2" indent="-457200" algn="l" defTabSz="914400" rtl="0" eaLnBrk="1" fontAlgn="auto" latinLnBrk="0" hangingPunct="1">
              <a:lnSpc>
                <a:spcPct val="120000"/>
              </a:lnSpc>
              <a:spcBef>
                <a:spcPct val="100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3200400" marR="0" lvl="3" indent="-457200" algn="l" defTabSz="914400" rtl="0" eaLnBrk="1" fontAlgn="auto" latinLnBrk="0" hangingPunct="1">
              <a:lnSpc>
                <a:spcPct val="120000"/>
              </a:lnSpc>
              <a:spcBef>
                <a:spcPct val="100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2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4114800" marR="0" lvl="4" indent="-457200" algn="l" defTabSz="914400" rtl="0" eaLnBrk="1" fontAlgn="auto" latinLnBrk="0" hangingPunct="1">
              <a:lnSpc>
                <a:spcPct val="120000"/>
              </a:lnSpc>
              <a:spcBef>
                <a:spcPct val="100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lang="zh-CN" altLang="en-US" sz="2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981600" y="7696800"/>
            <a:ext cx="15537600" cy="15336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88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981600" y="9230400"/>
            <a:ext cx="15537600" cy="17352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3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79575" y="730251"/>
            <a:ext cx="21031202" cy="265112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79575" y="3362327"/>
            <a:ext cx="10315578" cy="164782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4800" b="1"/>
            </a:lvl1pPr>
            <a:lvl2pPr marL="0" indent="914400">
              <a:buSzTx/>
              <a:buFontTx/>
              <a:buNone/>
              <a:defRPr sz="4800" b="1"/>
            </a:lvl2pPr>
            <a:lvl3pPr marL="0" indent="1828800">
              <a:buSzTx/>
              <a:buFontTx/>
              <a:buNone/>
              <a:defRPr sz="4800" b="1"/>
            </a:lvl3pPr>
            <a:lvl4pPr marL="0" indent="2743200">
              <a:buSzTx/>
              <a:buFontTx/>
              <a:buNone/>
              <a:defRPr sz="4800" b="1"/>
            </a:lvl4pPr>
            <a:lvl5pPr marL="0" indent="3657600">
              <a:buSzTx/>
              <a:buFontTx/>
              <a:buNone/>
              <a:defRPr sz="48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344400" y="3362327"/>
            <a:ext cx="10366376" cy="164782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pPr marL="0" indent="0">
              <a:buSzTx/>
              <a:buFontTx/>
              <a:buNone/>
              <a:defRPr sz="2400" b="1"/>
            </a:pPr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800" y="1216800"/>
            <a:ext cx="21938400" cy="14112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216800" y="3002400"/>
            <a:ext cx="10353600" cy="9496800"/>
          </a:xfrm>
        </p:spPr>
        <p:txBody>
          <a:bodyPr vert="horz" lIns="90000" tIns="46800" rIns="90000" bIns="46800" rtlCol="0">
            <a:normAutofit/>
          </a:bodyPr>
          <a:lstStyle>
            <a:lvl1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1371600" marR="0" lvl="1" indent="-457200" algn="l" defTabSz="914400" rtl="0" eaLnBrk="1" fontAlgn="auto" latinLnBrk="0" hangingPunct="1">
              <a:lnSpc>
                <a:spcPct val="120000"/>
              </a:lnSpc>
              <a:spcBef>
                <a:spcPct val="100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2286000" marR="0" lvl="2" indent="-457200" algn="l" defTabSz="914400" rtl="0" eaLnBrk="1" fontAlgn="auto" latinLnBrk="0" hangingPunct="1">
              <a:lnSpc>
                <a:spcPct val="120000"/>
              </a:lnSpc>
              <a:spcBef>
                <a:spcPct val="100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3200400" marR="0" lvl="3" indent="-457200" algn="l" defTabSz="914400" rtl="0" eaLnBrk="1" fontAlgn="auto" latinLnBrk="0" hangingPunct="1">
              <a:lnSpc>
                <a:spcPct val="120000"/>
              </a:lnSpc>
              <a:spcBef>
                <a:spcPct val="100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2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4114800" marR="0" lvl="4" indent="-457200" algn="l" defTabSz="914400" rtl="0" eaLnBrk="1" fontAlgn="auto" latinLnBrk="0" hangingPunct="1">
              <a:lnSpc>
                <a:spcPct val="120000"/>
              </a:lnSpc>
              <a:spcBef>
                <a:spcPct val="100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lang="zh-CN" altLang="en-US" sz="2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2823200" y="3002400"/>
            <a:ext cx="10353600" cy="9496800"/>
          </a:xfrm>
        </p:spPr>
        <p:txBody>
          <a:bodyPr lIns="90000" tIns="46800" rIns="90000" bIns="46800">
            <a:normAutofit/>
          </a:bodyPr>
          <a:lstStyle>
            <a:lvl1pPr marL="457200" indent="-4572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90204" pitchFamily="34" charset="0"/>
              <a:buChar char="●"/>
              <a:defRPr sz="3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 marL="1371600" indent="-457200" defTabSz="914400" eaLnBrk="1" fontAlgn="auto" latinLnBrk="0" hangingPunct="1">
              <a:lnSpc>
                <a:spcPct val="120000"/>
              </a:lnSpc>
              <a:buFont typeface="Arial" panose="020B060402020209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3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 marL="2286000" indent="-457200" eaLnBrk="1" fontAlgn="auto" latinLnBrk="0" hangingPunct="1">
              <a:lnSpc>
                <a:spcPct val="120000"/>
              </a:lnSpc>
              <a:buFont typeface="Arial" panose="020B0604020202090204" pitchFamily="34" charset="0"/>
              <a:buChar char="●"/>
              <a:defRPr sz="3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 marL="3200400" indent="-4572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2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 eaLnBrk="1" fontAlgn="auto" latinLnBrk="0" hangingPunct="1">
              <a:lnSpc>
                <a:spcPct val="120000"/>
              </a:lnSpc>
              <a:defRPr sz="28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800" y="1216800"/>
            <a:ext cx="21938400" cy="14112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216800" y="2858400"/>
            <a:ext cx="10684800" cy="7632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4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216800" y="3708000"/>
            <a:ext cx="10684800" cy="8791200"/>
          </a:xfrm>
        </p:spPr>
        <p:txBody>
          <a:bodyPr vert="horz" lIns="101600" tIns="0" rIns="82550" bIns="0" rtlCol="0">
            <a:normAutofit/>
          </a:bodyPr>
          <a:lstStyle>
            <a:lvl1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1371600" marR="0" lvl="1" indent="-457200" algn="l" defTabSz="914400" rtl="0" eaLnBrk="1" fontAlgn="auto" latinLnBrk="0" hangingPunct="1">
              <a:lnSpc>
                <a:spcPct val="120000"/>
              </a:lnSpc>
              <a:spcBef>
                <a:spcPct val="100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2286000" marR="0" lvl="2" indent="-457200" algn="l" defTabSz="914400" rtl="0" eaLnBrk="1" fontAlgn="auto" latinLnBrk="0" hangingPunct="1">
              <a:lnSpc>
                <a:spcPct val="120000"/>
              </a:lnSpc>
              <a:spcBef>
                <a:spcPct val="100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3200400" marR="0" lvl="3" indent="-457200" algn="l" defTabSz="914400" rtl="0" eaLnBrk="1" fontAlgn="auto" latinLnBrk="0" hangingPunct="1">
              <a:lnSpc>
                <a:spcPct val="120000"/>
              </a:lnSpc>
              <a:spcBef>
                <a:spcPct val="100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2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4114800" marR="0" lvl="4" indent="-457200" algn="l" defTabSz="914400" rtl="0" eaLnBrk="1" fontAlgn="auto" latinLnBrk="0" hangingPunct="1">
              <a:lnSpc>
                <a:spcPct val="120000"/>
              </a:lnSpc>
              <a:spcBef>
                <a:spcPct val="100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lang="zh-CN" altLang="en-US" sz="2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12471500" y="2843458"/>
            <a:ext cx="10684800" cy="7632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4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12471500" y="3708000"/>
            <a:ext cx="10684800" cy="8791200"/>
          </a:xfrm>
        </p:spPr>
        <p:txBody>
          <a:bodyPr vert="horz" lIns="101600" tIns="0" rIns="82550" bIns="0" rtlCol="0">
            <a:normAutofit/>
          </a:bodyPr>
          <a:lstStyle>
            <a:lvl1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1371600" marR="0" lvl="1" indent="-457200" algn="l" defTabSz="914400" rtl="0" eaLnBrk="1" fontAlgn="auto" latinLnBrk="0" hangingPunct="1">
              <a:lnSpc>
                <a:spcPct val="120000"/>
              </a:lnSpc>
              <a:spcBef>
                <a:spcPct val="100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2286000" marR="0" lvl="2" indent="-457200" algn="l" defTabSz="914400" rtl="0" eaLnBrk="1" fontAlgn="auto" latinLnBrk="0" hangingPunct="1">
              <a:lnSpc>
                <a:spcPct val="120000"/>
              </a:lnSpc>
              <a:spcBef>
                <a:spcPct val="100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3200400" marR="0" lvl="3" indent="-457200" algn="l" defTabSz="914400" rtl="0" eaLnBrk="1" fontAlgn="auto" latinLnBrk="0" hangingPunct="1">
              <a:lnSpc>
                <a:spcPct val="120000"/>
              </a:lnSpc>
              <a:spcBef>
                <a:spcPct val="100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2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4114800" marR="0" lvl="4" indent="-457200" algn="l" defTabSz="914400" rtl="0" eaLnBrk="1" fontAlgn="auto" latinLnBrk="0" hangingPunct="1">
              <a:lnSpc>
                <a:spcPct val="120000"/>
              </a:lnSpc>
              <a:spcBef>
                <a:spcPct val="100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lang="zh-CN" altLang="en-US" sz="2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800" y="1216800"/>
            <a:ext cx="21938400" cy="14112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216660" y="3110230"/>
            <a:ext cx="10466070" cy="921639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32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1371600" marR="0" lvl="1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3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2286000" marR="0" lvl="2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3200400" marR="0" lvl="3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4114800" marR="0" lvl="4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2700800" y="3110400"/>
            <a:ext cx="10454400" cy="9216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600"/>
              </a:spcAft>
              <a:buFont typeface="Arial" panose="020B0604020202090204" pitchFamily="34" charset="0"/>
              <a:buNone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9144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20469600" y="1828800"/>
            <a:ext cx="2088000" cy="100584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5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1828800" y="1828800"/>
            <a:ext cx="18338400" cy="10058400"/>
          </a:xfrm>
        </p:spPr>
        <p:txBody>
          <a:bodyPr vert="eaVert" lIns="46800" tIns="46800" rIns="46800" bIns="46800"/>
          <a:lstStyle>
            <a:lvl1pPr marL="457200" indent="-4572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1371600" indent="-4572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2286000" indent="-4572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9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3200400" indent="-4572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4114800" indent="-4572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9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16800" y="1548000"/>
            <a:ext cx="21945600" cy="10965600"/>
          </a:xfrm>
        </p:spPr>
        <p:txBody>
          <a:bodyPr/>
          <a:lstStyle>
            <a:lvl1pPr marL="457200" indent="-457200" eaLnBrk="1" fontAlgn="auto" latinLnBrk="0" hangingPunct="1">
              <a:lnSpc>
                <a:spcPct val="130000"/>
              </a:lnSpc>
              <a:buFont typeface="Arial" panose="020B060402020209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1371600" indent="-457200" defTabSz="914400" eaLnBrk="1" fontAlgn="auto" latinLnBrk="0" hangingPunct="1">
              <a:lnSpc>
                <a:spcPct val="120000"/>
              </a:lnSpc>
              <a:buFont typeface="Arial" panose="020B060402020209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2286000" indent="-457200" eaLnBrk="1" fontAlgn="auto" latinLnBrk="0" hangingPunct="1">
              <a:lnSpc>
                <a:spcPct val="120000"/>
              </a:lnSpc>
              <a:buFont typeface="Arial" panose="020B060402020209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3200400" indent="-4572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4114800" indent="-457200" eaLnBrk="1" fontAlgn="auto" latinLnBrk="0" hangingPunct="1">
              <a:lnSpc>
                <a:spcPct val="120000"/>
              </a:lnSpc>
              <a:buFont typeface="Arial" panose="020B060402020209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397600" y="4968000"/>
            <a:ext cx="19598400" cy="20376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2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2397600" y="7120800"/>
            <a:ext cx="19598400" cy="9432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48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bg>
      <p:bgPr>
        <a:solidFill>
          <a:srgbClr val="086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79575" y="914400"/>
            <a:ext cx="7864478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t>标题文本</a:t>
            </a:r>
          </a:p>
        </p:txBody>
      </p:sp>
      <p:sp>
        <p:nvSpPr>
          <p:cNvPr id="80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366375" y="1974851"/>
            <a:ext cx="12344402" cy="974725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 marL="1436370" indent="-521970">
              <a:defRPr sz="6400"/>
            </a:lvl2pPr>
            <a:lvl3pPr marL="2438400" indent="-609600">
              <a:defRPr sz="6400"/>
            </a:lvl3pPr>
            <a:lvl4pPr marL="3474720" indent="-731520">
              <a:defRPr sz="6400"/>
            </a:lvl4pPr>
            <a:lvl5pPr marL="4389120" indent="-731520">
              <a:defRPr sz="6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679575" y="4114800"/>
            <a:ext cx="7864478" cy="762317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8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79575" y="914400"/>
            <a:ext cx="7864478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t>标题文本</a:t>
            </a:r>
          </a:p>
        </p:txBody>
      </p:sp>
      <p:sp>
        <p:nvSpPr>
          <p:cNvPr id="9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0366375" y="1974851"/>
            <a:ext cx="12344402" cy="9747250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9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79575" y="4114800"/>
            <a:ext cx="7864478" cy="762317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200"/>
            </a:lvl1pPr>
            <a:lvl2pPr marL="0" indent="914400">
              <a:buSzTx/>
              <a:buFontTx/>
              <a:buNone/>
              <a:defRPr sz="3200"/>
            </a:lvl2pPr>
            <a:lvl3pPr marL="0" indent="1828800">
              <a:buSzTx/>
              <a:buFontTx/>
              <a:buNone/>
              <a:defRPr sz="3200"/>
            </a:lvl3pPr>
            <a:lvl4pPr marL="0" indent="2743200">
              <a:buSzTx/>
              <a:buFontTx/>
              <a:buNone/>
              <a:defRPr sz="3200"/>
            </a:lvl4pPr>
            <a:lvl5pPr marL="0" indent="3657600">
              <a:buSzTx/>
              <a:buFont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4" Type="http://schemas.openxmlformats.org/officeDocument/2006/relationships/theme" Target="../theme/theme2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7" Type="http://schemas.openxmlformats.org/officeDocument/2006/relationships/theme" Target="../theme/theme3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233757" y="12846993"/>
            <a:ext cx="473846" cy="4616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2400">
                <a:solidFill>
                  <a:srgbClr val="888888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457200" marR="0" indent="-457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 panose="020B0604020202090204"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1447800" marR="0" indent="-5334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 panose="020B0604020202090204"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2468880" marR="0" indent="-64008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 panose="020B0604020202090204"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34544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 panose="020B0604020202090204"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43688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 panose="020B0604020202090204"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52832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 panose="020B0604020202090204"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61976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 panose="020B0604020202090204"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71120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 panose="020B0604020202090204"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80264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 panose="020B0604020202090204"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 panose="02040604050505020304"/>
        </a:defRPr>
      </a:lvl1pPr>
      <a:lvl2pPr marL="0" marR="0" indent="914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 panose="02040604050505020304"/>
        </a:defRPr>
      </a:lvl2pPr>
      <a:lvl3pPr marL="0" marR="0" indent="18288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 panose="02040604050505020304"/>
        </a:defRPr>
      </a:lvl3pPr>
      <a:lvl4pPr marL="0" marR="0" indent="2743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 panose="02040604050505020304"/>
        </a:defRPr>
      </a:lvl4pPr>
      <a:lvl5pPr marL="0" marR="0" indent="3657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 panose="02040604050505020304"/>
        </a:defRPr>
      </a:lvl5pPr>
      <a:lvl6pPr marL="0" marR="0" indent="45720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 panose="02040604050505020304"/>
        </a:defRPr>
      </a:lvl6pPr>
      <a:lvl7pPr marL="0" marR="0" indent="5486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 panose="02040604050505020304"/>
        </a:defRPr>
      </a:lvl7pPr>
      <a:lvl8pPr marL="0" marR="0" indent="64008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 panose="02040604050505020304"/>
        </a:defRPr>
      </a:lvl8pPr>
      <a:lvl9pPr marL="0" marR="0" indent="7315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 panose="020406040505050203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BABFC-DCA2-4E90-A699-43C165D93E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74BB6-44F1-4307-B706-A05126CCA2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ct val="401000"/>
        </a:spcBef>
        <a:buFont typeface="Arial" panose="020B060402020209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9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9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216800" y="1216800"/>
            <a:ext cx="21938400" cy="14112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216800" y="2980800"/>
            <a:ext cx="21938400" cy="95184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1224000" y="12628800"/>
            <a:ext cx="5400000" cy="6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8232000" y="12628800"/>
            <a:ext cx="7920000" cy="6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0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17755200" y="12628800"/>
            <a:ext cx="5400000" cy="6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0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1828800" rtl="0" eaLnBrk="1" fontAlgn="auto" latinLnBrk="0" hangingPunct="1">
        <a:lnSpc>
          <a:spcPct val="100000"/>
        </a:lnSpc>
        <a:spcBef>
          <a:spcPct val="0"/>
        </a:spcBef>
        <a:buNone/>
        <a:defRPr sz="72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j-cs"/>
        </a:defRPr>
      </a:lvl1pPr>
    </p:titleStyle>
    <p:bodyStyle>
      <a:lvl1pPr marL="4572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90204" pitchFamily="34" charset="0"/>
        <a:buChar char="●"/>
        <a:defRPr sz="3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1pPr>
      <a:lvl2pPr marL="13716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90204" pitchFamily="34" charset="0"/>
        <a:buChar char="●"/>
        <a:tabLst>
          <a:tab pos="3219450" algn="l"/>
          <a:tab pos="3219450" algn="l"/>
          <a:tab pos="3219450" algn="l"/>
          <a:tab pos="3219450" algn="l"/>
        </a:tabLst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2pPr>
      <a:lvl3pPr marL="22860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90204" pitchFamily="34" charset="0"/>
        <a:buChar char="●"/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3pPr>
      <a:lvl4pPr marL="32004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4pPr>
      <a:lvl5pPr marL="41148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90204" pitchFamily="34" charset="0"/>
        <a:buChar char="•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 rotWithShape="1">
          <a:blip r:embed="rId2"/>
          <a:srcRect l="7997" t="8621" r="9951" b="8621"/>
          <a:stretch>
            <a:fillRect/>
          </a:stretch>
        </p:blipFill>
        <p:spPr>
          <a:xfrm>
            <a:off x="8397422" y="8298180"/>
            <a:ext cx="4898572" cy="48985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3886200" y="304165"/>
            <a:ext cx="1498790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dirty="0">
                <a:solidFill>
                  <a:srgbClr val="FFC000"/>
                </a:solidFill>
              </a:rPr>
              <a:t>限时</a:t>
            </a:r>
            <a:r>
              <a:rPr lang="en-US" altLang="zh-CN" sz="13800" dirty="0">
                <a:solidFill>
                  <a:srgbClr val="FFC000"/>
                </a:solidFill>
              </a:rPr>
              <a:t>299</a:t>
            </a:r>
            <a:r>
              <a:rPr lang="zh-CN" altLang="en-US" sz="13800" dirty="0">
                <a:solidFill>
                  <a:srgbClr val="FFC000"/>
                </a:solidFill>
              </a:rPr>
              <a:t>元</a:t>
            </a:r>
            <a:endParaRPr lang="zh-CN" altLang="en-US" sz="138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3540" y="1029970"/>
            <a:ext cx="12570460" cy="115265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" y="1029970"/>
            <a:ext cx="11752580" cy="11526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85" y="52070"/>
            <a:ext cx="12070080" cy="136639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465" y="52070"/>
            <a:ext cx="13663930" cy="136378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 rotWithShape="1">
          <a:blip r:embed="rId2"/>
          <a:srcRect l="7997" t="8621" r="9951" b="8621"/>
          <a:stretch>
            <a:fillRect/>
          </a:stretch>
        </p:blipFill>
        <p:spPr>
          <a:xfrm>
            <a:off x="8397422" y="8298180"/>
            <a:ext cx="4898572" cy="48985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3886200" y="304165"/>
            <a:ext cx="1498790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dirty="0">
                <a:solidFill>
                  <a:srgbClr val="FFC000"/>
                </a:solidFill>
              </a:rPr>
              <a:t>限时</a:t>
            </a:r>
            <a:r>
              <a:rPr lang="en-US" altLang="zh-CN" sz="13800" dirty="0">
                <a:solidFill>
                  <a:srgbClr val="FFC000"/>
                </a:solidFill>
              </a:rPr>
              <a:t>299</a:t>
            </a:r>
            <a:r>
              <a:rPr lang="zh-CN" altLang="en-US" sz="13800" dirty="0">
                <a:solidFill>
                  <a:srgbClr val="FFC000"/>
                </a:solidFill>
              </a:rPr>
              <a:t>元</a:t>
            </a:r>
            <a:endParaRPr lang="zh-CN" altLang="en-US" sz="13800" dirty="0">
              <a:solidFill>
                <a:srgbClr val="FFC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744950" y="8578215"/>
            <a:ext cx="753681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>
                <a:solidFill>
                  <a:srgbClr val="C00000"/>
                </a:solidFill>
                <a:latin typeface="Helvetica Neue Bold" panose="02000503000000020004" charset="0"/>
              </a:rPr>
              <a:t>扫描二维码购买</a:t>
            </a:r>
            <a:endParaRPr lang="zh-CN" altLang="en-US" sz="13800">
              <a:solidFill>
                <a:srgbClr val="C00000"/>
              </a:solidFill>
              <a:latin typeface="Helvetica Neue Bold" panose="02000503000000020004" charset="0"/>
            </a:endParaRPr>
          </a:p>
        </p:txBody>
      </p:sp>
      <p:sp>
        <p:nvSpPr>
          <p:cNvPr id="5" name="左箭头 4"/>
          <p:cNvSpPr/>
          <p:nvPr/>
        </p:nvSpPr>
        <p:spPr>
          <a:xfrm>
            <a:off x="13597890" y="9909810"/>
            <a:ext cx="2863215" cy="1674495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 rotWithShape="1">
          <a:blip r:embed="rId1"/>
          <a:srcRect l="7997" t="8621" r="9951" b="8621"/>
          <a:stretch>
            <a:fillRect/>
          </a:stretch>
        </p:blipFill>
        <p:spPr>
          <a:xfrm>
            <a:off x="6783070" y="4372610"/>
            <a:ext cx="8412480" cy="77800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31191" y="935990"/>
            <a:ext cx="237528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200" dirty="0">
                <a:solidFill>
                  <a:srgbClr val="FF0000"/>
                </a:solidFill>
              </a:rPr>
              <a:t>原价</a:t>
            </a:r>
            <a:r>
              <a:rPr lang="en-US" altLang="zh-CN" sz="13200" dirty="0">
                <a:solidFill>
                  <a:srgbClr val="FF0000"/>
                </a:solidFill>
              </a:rPr>
              <a:t>599</a:t>
            </a:r>
            <a:r>
              <a:rPr lang="zh-CN" altLang="en-US" sz="13200" dirty="0">
                <a:solidFill>
                  <a:srgbClr val="FF0000"/>
                </a:solidFill>
              </a:rPr>
              <a:t>课程，现在只要</a:t>
            </a:r>
            <a:r>
              <a:rPr lang="en-US" altLang="zh-CN" sz="13200" dirty="0">
                <a:solidFill>
                  <a:srgbClr val="FF0000"/>
                </a:solidFill>
              </a:rPr>
              <a:t>299</a:t>
            </a:r>
            <a:endParaRPr lang="en-US" altLang="zh-CN" sz="13200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891760" y="6897370"/>
            <a:ext cx="4940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/>
              <a:t>扫码购买</a:t>
            </a:r>
            <a:endParaRPr lang="zh-CN" altLang="en-US" sz="5600"/>
          </a:p>
        </p:txBody>
      </p:sp>
      <p:sp>
        <p:nvSpPr>
          <p:cNvPr id="5" name="左箭头 4"/>
          <p:cNvSpPr/>
          <p:nvPr/>
        </p:nvSpPr>
        <p:spPr>
          <a:xfrm>
            <a:off x="15565120" y="6969761"/>
            <a:ext cx="1958340" cy="971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凸显">
  <a:themeElements>
    <a:clrScheme name="凸显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凸显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WPS 演示</Application>
  <PresentationFormat>自定义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26" baseType="lpstr">
      <vt:lpstr>Arial</vt:lpstr>
      <vt:lpstr>方正书宋_GBK</vt:lpstr>
      <vt:lpstr>Wingdings</vt:lpstr>
      <vt:lpstr>Helvetica Neue</vt:lpstr>
      <vt:lpstr>Calibri</vt:lpstr>
      <vt:lpstr>Helvetica Neue</vt:lpstr>
      <vt:lpstr>Century Schoolbook</vt:lpstr>
      <vt:lpstr>华文宋体</vt:lpstr>
      <vt:lpstr>Calibri Light</vt:lpstr>
      <vt:lpstr>Arial</vt:lpstr>
      <vt:lpstr>微软雅黑</vt:lpstr>
      <vt:lpstr>汉仪旗黑</vt:lpstr>
      <vt:lpstr>Wingdings</vt:lpstr>
      <vt:lpstr>Helvetica Neue Medium</vt:lpstr>
      <vt:lpstr>Helvetica Neue Bold</vt:lpstr>
      <vt:lpstr>宋体</vt:lpstr>
      <vt:lpstr>汉仪书宋二KW</vt:lpstr>
      <vt:lpstr>Arial Unicode MS</vt:lpstr>
      <vt:lpstr>凸显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要考试了  紧不紧张</dc:title>
  <dc:creator>admin</dc:creator>
  <cp:lastModifiedBy>shanghuiqun</cp:lastModifiedBy>
  <cp:revision>172</cp:revision>
  <dcterms:created xsi:type="dcterms:W3CDTF">2020-08-28T08:57:28Z</dcterms:created>
  <dcterms:modified xsi:type="dcterms:W3CDTF">2020-08-28T08:57:28Z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2052-2.6.0.4243</vt:lpwstr>
  </property>
</Properties>
</file>