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2F0C-0129-435B-89E6-BE388DA7A911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FC98-9D78-457E-9400-BAEF0A66D3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90" y="0"/>
            <a:ext cx="5417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305562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620" y="-635"/>
            <a:ext cx="313309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10" y="-635"/>
            <a:ext cx="2896870" cy="68084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700,&quot;width&quot;:54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</cp:revision>
  <dcterms:created xsi:type="dcterms:W3CDTF">2020-07-23T10:55:00Z</dcterms:created>
  <dcterms:modified xsi:type="dcterms:W3CDTF">2020-09-14T03:29:43Z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