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02" d="100"/>
          <a:sy n="202" d="100"/>
        </p:scale>
        <p:origin x="-27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9E2C-618B-0447-8282-2C290687EA58}" type="datetimeFigureOut">
              <a:rPr lang="en-US" smtClean="0"/>
              <a:t>13/10/2015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7BC1-7E59-9445-BE83-0EDF7476D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96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9E2C-618B-0447-8282-2C290687EA58}" type="datetimeFigureOut">
              <a:rPr lang="en-US" smtClean="0"/>
              <a:t>13/10/2015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7BC1-7E59-9445-BE83-0EDF7476D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0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9E2C-618B-0447-8282-2C290687EA58}" type="datetimeFigureOut">
              <a:rPr lang="en-US" smtClean="0"/>
              <a:t>13/10/2015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7BC1-7E59-9445-BE83-0EDF7476D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24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9E2C-618B-0447-8282-2C290687EA58}" type="datetimeFigureOut">
              <a:rPr lang="en-US" smtClean="0"/>
              <a:t>13/10/2015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7BC1-7E59-9445-BE83-0EDF7476D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4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9E2C-618B-0447-8282-2C290687EA58}" type="datetimeFigureOut">
              <a:rPr lang="en-US" smtClean="0"/>
              <a:t>13/10/2015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7BC1-7E59-9445-BE83-0EDF7476D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21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9E2C-618B-0447-8282-2C290687EA58}" type="datetimeFigureOut">
              <a:rPr lang="en-US" smtClean="0"/>
              <a:t>13/10/2015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7BC1-7E59-9445-BE83-0EDF7476D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23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9E2C-618B-0447-8282-2C290687EA58}" type="datetimeFigureOut">
              <a:rPr lang="en-US" smtClean="0"/>
              <a:t>13/10/2015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7BC1-7E59-9445-BE83-0EDF7476D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5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9E2C-618B-0447-8282-2C290687EA58}" type="datetimeFigureOut">
              <a:rPr lang="en-US" smtClean="0"/>
              <a:t>13/10/2015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7BC1-7E59-9445-BE83-0EDF7476D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5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9E2C-618B-0447-8282-2C290687EA58}" type="datetimeFigureOut">
              <a:rPr lang="en-US" smtClean="0"/>
              <a:t>13/10/2015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7BC1-7E59-9445-BE83-0EDF7476D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73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9E2C-618B-0447-8282-2C290687EA58}" type="datetimeFigureOut">
              <a:rPr lang="en-US" smtClean="0"/>
              <a:t>13/10/2015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7BC1-7E59-9445-BE83-0EDF7476D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07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9E2C-618B-0447-8282-2C290687EA58}" type="datetimeFigureOut">
              <a:rPr lang="en-US" smtClean="0"/>
              <a:t>13/10/2015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7BC1-7E59-9445-BE83-0EDF7476D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0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89E2C-618B-0447-8282-2C290687EA58}" type="datetimeFigureOut">
              <a:rPr lang="en-US" smtClean="0"/>
              <a:t>13/10/2015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17BC1-7E59-9445-BE83-0EDF7476D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20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34681" y="552794"/>
            <a:ext cx="5658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master</a:t>
            </a:r>
            <a:endParaRPr lang="en-US" sz="1050" dirty="0"/>
          </a:p>
        </p:txBody>
      </p:sp>
      <p:sp>
        <p:nvSpPr>
          <p:cNvPr id="7" name="TextBox 6"/>
          <p:cNvSpPr txBox="1"/>
          <p:nvPr/>
        </p:nvSpPr>
        <p:spPr>
          <a:xfrm>
            <a:off x="2381225" y="552794"/>
            <a:ext cx="7230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develop</a:t>
            </a:r>
            <a:endParaRPr lang="en-US" sz="1050" dirty="0"/>
          </a:p>
        </p:txBody>
      </p:sp>
      <p:sp>
        <p:nvSpPr>
          <p:cNvPr id="8" name="TextBox 7"/>
          <p:cNvSpPr txBox="1"/>
          <p:nvPr/>
        </p:nvSpPr>
        <p:spPr>
          <a:xfrm>
            <a:off x="3156026" y="547510"/>
            <a:ext cx="8458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f</a:t>
            </a:r>
            <a:r>
              <a:rPr lang="en-US" sz="1050" dirty="0" smtClean="0"/>
              <a:t>eature #1</a:t>
            </a:r>
            <a:endParaRPr lang="en-US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3977262" y="547011"/>
            <a:ext cx="8757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f</a:t>
            </a:r>
            <a:r>
              <a:rPr lang="en-US" sz="1050" dirty="0" smtClean="0"/>
              <a:t>eature #2</a:t>
            </a:r>
            <a:endParaRPr lang="en-US" sz="105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917607" y="880238"/>
            <a:ext cx="0" cy="425029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2737962" y="880238"/>
            <a:ext cx="4780" cy="425029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578943" y="880238"/>
            <a:ext cx="0" cy="425029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415144" y="880238"/>
            <a:ext cx="1" cy="425029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826442" y="1056986"/>
            <a:ext cx="182330" cy="17604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826442" y="4214785"/>
            <a:ext cx="182330" cy="17604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651577" y="1446804"/>
            <a:ext cx="182330" cy="176048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20" idx="5"/>
            <a:endCxn id="22" idx="2"/>
          </p:cNvCxnSpPr>
          <p:nvPr/>
        </p:nvCxnSpPr>
        <p:spPr>
          <a:xfrm>
            <a:off x="1982070" y="1207252"/>
            <a:ext cx="669507" cy="327576"/>
          </a:xfrm>
          <a:prstGeom prst="straightConnector1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487778" y="2069254"/>
            <a:ext cx="182330" cy="176048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323979" y="1742314"/>
            <a:ext cx="182330" cy="176048"/>
          </a:xfrm>
          <a:prstGeom prst="ellipse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22" idx="5"/>
            <a:endCxn id="29" idx="2"/>
          </p:cNvCxnSpPr>
          <p:nvPr/>
        </p:nvCxnSpPr>
        <p:spPr>
          <a:xfrm>
            <a:off x="2807205" y="1597070"/>
            <a:ext cx="680573" cy="560208"/>
          </a:xfrm>
          <a:prstGeom prst="straightConnector1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9" idx="4"/>
            <a:endCxn id="35" idx="0"/>
          </p:cNvCxnSpPr>
          <p:nvPr/>
        </p:nvCxnSpPr>
        <p:spPr>
          <a:xfrm>
            <a:off x="3578943" y="2245302"/>
            <a:ext cx="0" cy="238229"/>
          </a:xfrm>
          <a:prstGeom prst="straightConnector1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487778" y="2483531"/>
            <a:ext cx="182330" cy="176048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495571" y="2885544"/>
            <a:ext cx="182330" cy="176048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35" idx="4"/>
            <a:endCxn id="36" idx="0"/>
          </p:cNvCxnSpPr>
          <p:nvPr/>
        </p:nvCxnSpPr>
        <p:spPr>
          <a:xfrm>
            <a:off x="3578943" y="2659579"/>
            <a:ext cx="7793" cy="225965"/>
          </a:xfrm>
          <a:prstGeom prst="straightConnector1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4"/>
            <a:endCxn id="41" idx="0"/>
          </p:cNvCxnSpPr>
          <p:nvPr/>
        </p:nvCxnSpPr>
        <p:spPr>
          <a:xfrm flipH="1">
            <a:off x="2737962" y="1622852"/>
            <a:ext cx="4780" cy="1476859"/>
          </a:xfrm>
          <a:prstGeom prst="straightConnector1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646797" y="3099711"/>
            <a:ext cx="182330" cy="176048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stCxn id="36" idx="2"/>
            <a:endCxn id="41" idx="6"/>
          </p:cNvCxnSpPr>
          <p:nvPr/>
        </p:nvCxnSpPr>
        <p:spPr>
          <a:xfrm flipH="1">
            <a:off x="2829127" y="2973568"/>
            <a:ext cx="666444" cy="214167"/>
          </a:xfrm>
          <a:prstGeom prst="straightConnector1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2" idx="6"/>
            <a:endCxn id="30" idx="2"/>
          </p:cNvCxnSpPr>
          <p:nvPr/>
        </p:nvCxnSpPr>
        <p:spPr>
          <a:xfrm>
            <a:off x="2833907" y="1534828"/>
            <a:ext cx="1490072" cy="295510"/>
          </a:xfrm>
          <a:prstGeom prst="straightConnector1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4323980" y="3099711"/>
            <a:ext cx="182330" cy="176048"/>
          </a:xfrm>
          <a:prstGeom prst="ellipse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stCxn id="30" idx="4"/>
            <a:endCxn id="52" idx="0"/>
          </p:cNvCxnSpPr>
          <p:nvPr/>
        </p:nvCxnSpPr>
        <p:spPr>
          <a:xfrm>
            <a:off x="4415144" y="1918362"/>
            <a:ext cx="1" cy="1181349"/>
          </a:xfrm>
          <a:prstGeom prst="straightConnector1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2"/>
            <a:endCxn id="58" idx="6"/>
          </p:cNvCxnSpPr>
          <p:nvPr/>
        </p:nvCxnSpPr>
        <p:spPr>
          <a:xfrm flipH="1">
            <a:off x="2833907" y="3187735"/>
            <a:ext cx="1490073" cy="433831"/>
          </a:xfrm>
          <a:prstGeom prst="straightConnector1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2651577" y="3533542"/>
            <a:ext cx="182330" cy="176048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>
            <a:stCxn id="41" idx="4"/>
            <a:endCxn id="58" idx="0"/>
          </p:cNvCxnSpPr>
          <p:nvPr/>
        </p:nvCxnSpPr>
        <p:spPr>
          <a:xfrm>
            <a:off x="2737962" y="3275759"/>
            <a:ext cx="4780" cy="257783"/>
          </a:xfrm>
          <a:prstGeom prst="straightConnector1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8" idx="3"/>
            <a:endCxn id="21" idx="7"/>
          </p:cNvCxnSpPr>
          <p:nvPr/>
        </p:nvCxnSpPr>
        <p:spPr>
          <a:xfrm flipH="1">
            <a:off x="1982070" y="3683808"/>
            <a:ext cx="696209" cy="556759"/>
          </a:xfrm>
          <a:prstGeom prst="straightConnector1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8" idx="4"/>
          </p:cNvCxnSpPr>
          <p:nvPr/>
        </p:nvCxnSpPr>
        <p:spPr>
          <a:xfrm>
            <a:off x="2742742" y="3709590"/>
            <a:ext cx="0" cy="408682"/>
          </a:xfrm>
          <a:prstGeom prst="straightConnector1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1826442" y="4799515"/>
            <a:ext cx="182330" cy="17604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651577" y="4118272"/>
            <a:ext cx="182330" cy="176048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/>
          <p:cNvCxnSpPr>
            <a:stCxn id="85" idx="3"/>
            <a:endCxn id="84" idx="7"/>
          </p:cNvCxnSpPr>
          <p:nvPr/>
        </p:nvCxnSpPr>
        <p:spPr>
          <a:xfrm flipH="1">
            <a:off x="1982070" y="4268538"/>
            <a:ext cx="696209" cy="556759"/>
          </a:xfrm>
          <a:prstGeom prst="straightConnector1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ctangular Callout 98"/>
          <p:cNvSpPr/>
          <p:nvPr/>
        </p:nvSpPr>
        <p:spPr>
          <a:xfrm>
            <a:off x="1251159" y="1056986"/>
            <a:ext cx="383522" cy="181286"/>
          </a:xfrm>
          <a:prstGeom prst="wedgeRectCallout">
            <a:avLst>
              <a:gd name="adj1" fmla="val 80067"/>
              <a:gd name="adj2" fmla="val -4566"/>
            </a:avLst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1.2.0</a:t>
            </a:r>
            <a:endParaRPr lang="en-US" sz="800" dirty="0"/>
          </a:p>
        </p:txBody>
      </p:sp>
      <p:sp>
        <p:nvSpPr>
          <p:cNvPr id="100" name="Rectangular Callout 99"/>
          <p:cNvSpPr/>
          <p:nvPr/>
        </p:nvSpPr>
        <p:spPr>
          <a:xfrm>
            <a:off x="1251159" y="4203677"/>
            <a:ext cx="383522" cy="181286"/>
          </a:xfrm>
          <a:prstGeom prst="wedgeRectCallout">
            <a:avLst>
              <a:gd name="adj1" fmla="val 80067"/>
              <a:gd name="adj2" fmla="val -4566"/>
            </a:avLst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1.3.0</a:t>
            </a:r>
            <a:endParaRPr lang="en-US" sz="800" dirty="0"/>
          </a:p>
        </p:txBody>
      </p:sp>
      <p:sp>
        <p:nvSpPr>
          <p:cNvPr id="101" name="Rectangular Callout 100"/>
          <p:cNvSpPr/>
          <p:nvPr/>
        </p:nvSpPr>
        <p:spPr>
          <a:xfrm>
            <a:off x="1251159" y="4825297"/>
            <a:ext cx="383522" cy="181286"/>
          </a:xfrm>
          <a:prstGeom prst="wedgeRectCallout">
            <a:avLst>
              <a:gd name="adj1" fmla="val 80067"/>
              <a:gd name="adj2" fmla="val -4566"/>
            </a:avLst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1.3.1</a:t>
            </a:r>
            <a:endParaRPr lang="en-US" sz="800" dirty="0"/>
          </a:p>
        </p:txBody>
      </p:sp>
      <p:sp>
        <p:nvSpPr>
          <p:cNvPr id="102" name="Rectangular Callout 101"/>
          <p:cNvSpPr/>
          <p:nvPr/>
        </p:nvSpPr>
        <p:spPr>
          <a:xfrm>
            <a:off x="2948581" y="3780954"/>
            <a:ext cx="546990" cy="268142"/>
          </a:xfrm>
          <a:prstGeom prst="wedgeRectCallout">
            <a:avLst>
              <a:gd name="adj1" fmla="val -64647"/>
              <a:gd name="adj2" fmla="val -84139"/>
            </a:avLst>
          </a:prstGeom>
          <a:solidFill>
            <a:schemeClr val="bg1">
              <a:lumMod val="85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inor</a:t>
            </a:r>
          </a:p>
          <a:p>
            <a:pPr algn="ctr"/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release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4" name="Rectangular Callout 103"/>
          <p:cNvSpPr/>
          <p:nvPr/>
        </p:nvSpPr>
        <p:spPr>
          <a:xfrm>
            <a:off x="2940788" y="4294320"/>
            <a:ext cx="546990" cy="268142"/>
          </a:xfrm>
          <a:prstGeom prst="wedgeRectCallout">
            <a:avLst>
              <a:gd name="adj1" fmla="val -64647"/>
              <a:gd name="adj2" fmla="val -84139"/>
            </a:avLst>
          </a:prstGeom>
          <a:solidFill>
            <a:schemeClr val="bg1">
              <a:lumMod val="85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hotfix</a:t>
            </a:r>
          </a:p>
          <a:p>
            <a:pPr algn="ctr"/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release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519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15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British Sky Broadcasting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Antonioo Vieira</dc:creator>
  <cp:lastModifiedBy>Antonioo Vieira</cp:lastModifiedBy>
  <cp:revision>3</cp:revision>
  <dcterms:created xsi:type="dcterms:W3CDTF">2015-10-13T12:57:47Z</dcterms:created>
  <dcterms:modified xsi:type="dcterms:W3CDTF">2015-10-13T13:19:20Z</dcterms:modified>
</cp:coreProperties>
</file>