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1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4681" y="552794"/>
            <a:ext cx="5658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master</a:t>
            </a:r>
            <a:endParaRPr lang="en-US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81225" y="552794"/>
            <a:ext cx="723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develop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156026" y="547510"/>
            <a:ext cx="845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</a:t>
            </a:r>
            <a:r>
              <a:rPr lang="en-US" sz="1050" dirty="0" smtClean="0"/>
              <a:t>eature #1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977262" y="547011"/>
            <a:ext cx="875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</a:t>
            </a:r>
            <a:r>
              <a:rPr lang="en-US" sz="1050" dirty="0" smtClean="0"/>
              <a:t>eature #2</a:t>
            </a:r>
            <a:endParaRPr lang="en-US" sz="105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17607" y="880238"/>
            <a:ext cx="0" cy="4250294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37962" y="880238"/>
            <a:ext cx="4780" cy="4250294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78943" y="880238"/>
            <a:ext cx="0" cy="4250294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15144" y="880238"/>
            <a:ext cx="1" cy="4250294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26442" y="1707007"/>
            <a:ext cx="182330" cy="17604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26442" y="4214785"/>
            <a:ext cx="182330" cy="17604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49374" y="106222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87778" y="206925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23979" y="174231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2" idx="5"/>
            <a:endCxn id="29" idx="2"/>
          </p:cNvCxnSpPr>
          <p:nvPr/>
        </p:nvCxnSpPr>
        <p:spPr>
          <a:xfrm>
            <a:off x="2805002" y="1212490"/>
            <a:ext cx="682776" cy="94478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4"/>
            <a:endCxn id="35" idx="0"/>
          </p:cNvCxnSpPr>
          <p:nvPr/>
        </p:nvCxnSpPr>
        <p:spPr>
          <a:xfrm>
            <a:off x="3578943" y="2245302"/>
            <a:ext cx="0" cy="23822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87778" y="2483531"/>
            <a:ext cx="182330" cy="176048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95571" y="288554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>
            <a:off x="3578943" y="2659579"/>
            <a:ext cx="7793" cy="225965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41" idx="0"/>
          </p:cNvCxnSpPr>
          <p:nvPr/>
        </p:nvCxnSpPr>
        <p:spPr>
          <a:xfrm flipH="1">
            <a:off x="2737962" y="1238272"/>
            <a:ext cx="2577" cy="186143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646797" y="3099711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6" idx="2"/>
            <a:endCxn id="41" idx="6"/>
          </p:cNvCxnSpPr>
          <p:nvPr/>
        </p:nvCxnSpPr>
        <p:spPr>
          <a:xfrm flipH="1">
            <a:off x="2829127" y="2973568"/>
            <a:ext cx="666444" cy="214167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6"/>
            <a:endCxn id="30" idx="2"/>
          </p:cNvCxnSpPr>
          <p:nvPr/>
        </p:nvCxnSpPr>
        <p:spPr>
          <a:xfrm>
            <a:off x="2831704" y="1150248"/>
            <a:ext cx="1492275" cy="68009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323980" y="3099711"/>
            <a:ext cx="182330" cy="176048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30" idx="4"/>
            <a:endCxn id="52" idx="0"/>
          </p:cNvCxnSpPr>
          <p:nvPr/>
        </p:nvCxnSpPr>
        <p:spPr>
          <a:xfrm>
            <a:off x="4415144" y="1918362"/>
            <a:ext cx="1" cy="118134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2"/>
            <a:endCxn id="58" idx="6"/>
          </p:cNvCxnSpPr>
          <p:nvPr/>
        </p:nvCxnSpPr>
        <p:spPr>
          <a:xfrm flipH="1">
            <a:off x="2833907" y="3187735"/>
            <a:ext cx="1490073" cy="433831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651577" y="3533542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41" idx="4"/>
            <a:endCxn id="58" idx="0"/>
          </p:cNvCxnSpPr>
          <p:nvPr/>
        </p:nvCxnSpPr>
        <p:spPr>
          <a:xfrm>
            <a:off x="2737962" y="3275759"/>
            <a:ext cx="4780" cy="257783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3"/>
            <a:endCxn id="21" idx="7"/>
          </p:cNvCxnSpPr>
          <p:nvPr/>
        </p:nvCxnSpPr>
        <p:spPr>
          <a:xfrm flipH="1">
            <a:off x="1982070" y="3683808"/>
            <a:ext cx="696209" cy="55675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4"/>
          </p:cNvCxnSpPr>
          <p:nvPr/>
        </p:nvCxnSpPr>
        <p:spPr>
          <a:xfrm>
            <a:off x="2742742" y="3709590"/>
            <a:ext cx="0" cy="40868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826442" y="4799515"/>
            <a:ext cx="182330" cy="17604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51577" y="4118272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5" idx="3"/>
            <a:endCxn id="84" idx="7"/>
          </p:cNvCxnSpPr>
          <p:nvPr/>
        </p:nvCxnSpPr>
        <p:spPr>
          <a:xfrm flipH="1">
            <a:off x="1982070" y="4268538"/>
            <a:ext cx="696209" cy="55675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ular Callout 98"/>
          <p:cNvSpPr/>
          <p:nvPr/>
        </p:nvSpPr>
        <p:spPr>
          <a:xfrm>
            <a:off x="1251159" y="1689152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1.2.0</a:t>
            </a:r>
            <a:endParaRPr lang="en-US" sz="800" dirty="0"/>
          </a:p>
        </p:txBody>
      </p:sp>
      <p:sp>
        <p:nvSpPr>
          <p:cNvPr id="100" name="Rectangular Callout 99"/>
          <p:cNvSpPr/>
          <p:nvPr/>
        </p:nvSpPr>
        <p:spPr>
          <a:xfrm>
            <a:off x="1251159" y="4203677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1.3.0</a:t>
            </a:r>
            <a:endParaRPr lang="en-US" sz="800" dirty="0"/>
          </a:p>
        </p:txBody>
      </p:sp>
      <p:sp>
        <p:nvSpPr>
          <p:cNvPr id="101" name="Rectangular Callout 100"/>
          <p:cNvSpPr/>
          <p:nvPr/>
        </p:nvSpPr>
        <p:spPr>
          <a:xfrm>
            <a:off x="1251159" y="4825297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1.3.1</a:t>
            </a:r>
            <a:endParaRPr lang="en-US" sz="800" dirty="0"/>
          </a:p>
        </p:txBody>
      </p:sp>
      <p:sp>
        <p:nvSpPr>
          <p:cNvPr id="102" name="Rectangular Callout 101"/>
          <p:cNvSpPr/>
          <p:nvPr/>
        </p:nvSpPr>
        <p:spPr>
          <a:xfrm>
            <a:off x="2948581" y="3780954"/>
            <a:ext cx="546990" cy="268142"/>
          </a:xfrm>
          <a:prstGeom prst="wedgeRectCallout">
            <a:avLst>
              <a:gd name="adj1" fmla="val -64647"/>
              <a:gd name="adj2" fmla="val -84139"/>
            </a:avLst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inor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release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Rectangular Callout 103"/>
          <p:cNvSpPr/>
          <p:nvPr/>
        </p:nvSpPr>
        <p:spPr>
          <a:xfrm>
            <a:off x="2940788" y="4294320"/>
            <a:ext cx="546990" cy="268142"/>
          </a:xfrm>
          <a:prstGeom prst="wedgeRectCallout">
            <a:avLst>
              <a:gd name="adj1" fmla="val -64647"/>
              <a:gd name="adj2" fmla="val -84139"/>
            </a:avLst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otfix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22" idx="2"/>
            <a:endCxn id="20" idx="7"/>
          </p:cNvCxnSpPr>
          <p:nvPr/>
        </p:nvCxnSpPr>
        <p:spPr>
          <a:xfrm flipH="1">
            <a:off x="1982070" y="1150248"/>
            <a:ext cx="667304" cy="582541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49976" y="848421"/>
            <a:ext cx="0" cy="4282111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6160" y="547011"/>
            <a:ext cx="967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</a:t>
            </a:r>
            <a:r>
              <a:rPr lang="en-US" sz="1050" b="1" dirty="0" smtClean="0"/>
              <a:t>upport-1.2</a:t>
            </a:r>
            <a:endParaRPr lang="en-US" sz="1050" b="1" dirty="0"/>
          </a:p>
        </p:txBody>
      </p:sp>
      <p:cxnSp>
        <p:nvCxnSpPr>
          <p:cNvPr id="48" name="Straight Arrow Connector 47"/>
          <p:cNvCxnSpPr>
            <a:stCxn id="20" idx="3"/>
            <a:endCxn id="49" idx="7"/>
          </p:cNvCxnSpPr>
          <p:nvPr/>
        </p:nvCxnSpPr>
        <p:spPr>
          <a:xfrm flipH="1">
            <a:off x="1013326" y="1857273"/>
            <a:ext cx="839818" cy="1230101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57698" y="3061592"/>
            <a:ext cx="182330" cy="1760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ular Callout 53"/>
          <p:cNvSpPr/>
          <p:nvPr/>
        </p:nvSpPr>
        <p:spPr>
          <a:xfrm>
            <a:off x="1120403" y="3349778"/>
            <a:ext cx="546990" cy="268142"/>
          </a:xfrm>
          <a:prstGeom prst="wedgeRectCallout">
            <a:avLst>
              <a:gd name="adj1" fmla="val -64647"/>
              <a:gd name="adj2" fmla="val -84139"/>
            </a:avLst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upport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hotfix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58811" y="3536609"/>
            <a:ext cx="182330" cy="1760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9" idx="4"/>
            <a:endCxn id="55" idx="0"/>
          </p:cNvCxnSpPr>
          <p:nvPr/>
        </p:nvCxnSpPr>
        <p:spPr>
          <a:xfrm>
            <a:off x="948863" y="3237640"/>
            <a:ext cx="1113" cy="29896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ular Callout 63"/>
          <p:cNvSpPr/>
          <p:nvPr/>
        </p:nvSpPr>
        <p:spPr>
          <a:xfrm>
            <a:off x="274399" y="3536609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1.2.1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25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British Sky Broadcasting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Antonioo Vieira</dc:creator>
  <cp:lastModifiedBy>Antonioo Vieira</cp:lastModifiedBy>
  <cp:revision>7</cp:revision>
  <dcterms:created xsi:type="dcterms:W3CDTF">2015-10-13T12:57:47Z</dcterms:created>
  <dcterms:modified xsi:type="dcterms:W3CDTF">2015-10-19T13:48:37Z</dcterms:modified>
</cp:coreProperties>
</file>