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71" r:id="rId13"/>
    <p:sldId id="270" r:id="rId14"/>
    <p:sldId id="272" r:id="rId15"/>
    <p:sldId id="295" r:id="rId16"/>
    <p:sldId id="281" r:id="rId17"/>
    <p:sldId id="273" r:id="rId18"/>
    <p:sldId id="268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7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5" autoAdjust="0"/>
    <p:restoredTop sz="61176" autoAdjust="0"/>
  </p:normalViewPr>
  <p:slideViewPr>
    <p:cSldViewPr>
      <p:cViewPr varScale="1">
        <p:scale>
          <a:sx n="69" d="100"/>
          <a:sy n="69" d="100"/>
        </p:scale>
        <p:origin x="3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A3562-CC2C-4D4C-9868-3842B3D53368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320D-751E-4AB3-8E37-A53D1E4CC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7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최근은 통상 </a:t>
            </a:r>
            <a:r>
              <a:rPr lang="en-US" altLang="ko-KR" dirty="0"/>
              <a:t>320(</a:t>
            </a:r>
            <a:r>
              <a:rPr lang="ko-KR" altLang="en-US" dirty="0"/>
              <a:t>모바일</a:t>
            </a:r>
            <a:r>
              <a:rPr lang="en-US" altLang="ko-KR" dirty="0"/>
              <a:t>) </a:t>
            </a:r>
            <a:r>
              <a:rPr lang="ko-KR" altLang="en-US" dirty="0"/>
              <a:t>대신 </a:t>
            </a:r>
            <a:r>
              <a:rPr lang="en-US" altLang="ko-KR" dirty="0"/>
              <a:t>380 or 400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320D-751E-4AB3-8E37-A53D1E4CCC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5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Console.log(‘ </a:t>
            </a:r>
            <a:r>
              <a:rPr lang="en-US" altLang="ko-KR" dirty="0" err="1"/>
              <a:t>sfddf</a:t>
            </a:r>
            <a:r>
              <a:rPr lang="en-US" altLang="ko-KR" dirty="0"/>
              <a:t>’);</a:t>
            </a:r>
          </a:p>
          <a:p>
            <a:r>
              <a:rPr lang="ko-KR" altLang="en-US" dirty="0"/>
              <a:t>얘 자체의 결과값이 </a:t>
            </a:r>
            <a:r>
              <a:rPr lang="ko-KR" altLang="en-US" dirty="0" err="1"/>
              <a:t>리턴되는데</a:t>
            </a:r>
            <a:r>
              <a:rPr lang="ko-KR" altLang="en-US" dirty="0"/>
              <a:t> 그러면 </a:t>
            </a:r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320D-751E-4AB3-8E37-A53D1E4CCCB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2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&lt;div id = “block”&gt;&lt;/div&gt;</a:t>
            </a:r>
          </a:p>
          <a:p>
            <a:r>
              <a:rPr lang="en-US" altLang="ko-KR" dirty="0" err="1"/>
              <a:t>Document.getElementById</a:t>
            </a:r>
            <a:r>
              <a:rPr lang="en-US" altLang="ko-KR" dirty="0"/>
              <a:t>(‘block’)</a:t>
            </a:r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두개이상</a:t>
            </a:r>
            <a:r>
              <a:rPr lang="ko-KR" altLang="en-US" dirty="0"/>
              <a:t> 중복이 안됨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querySelector</a:t>
            </a:r>
            <a:r>
              <a:rPr lang="ko-KR" altLang="en-US" dirty="0"/>
              <a:t>가 만능임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320D-751E-4AB3-8E37-A53D1E4CCCB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1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320D-751E-4AB3-8E37-A53D1E4CCCB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6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320D-751E-4AB3-8E37-A53D1E4CCCB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7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JSON.stringify</a:t>
            </a:r>
            <a:r>
              <a:rPr lang="en-US" altLang="ko-KR" dirty="0"/>
              <a:t>(json object)</a:t>
            </a:r>
          </a:p>
          <a:p>
            <a:r>
              <a:rPr lang="en-US" altLang="ko-KR" dirty="0"/>
              <a:t>Const str = ‘{name : “John”}’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320D-751E-4AB3-8E37-A53D1E4CCCB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5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6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0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1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1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417C-AA78-4096-8BD1-862F919C4E9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008C-0D13-44B6-89C2-3ADB4ED2C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4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dev-dain/pen/bGpZjw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developer.mozilla.org/ko/docs/Learn/JavaScript/Objects/JSON#%EC%95%84%EB%8B%88_%EB%8C%80%EC%B2%B4_JSON%EC%9D%B4_%EB%AD%90%EC%A3%A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eungwoohong.tistory.com/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러닝투게더 </a:t>
            </a:r>
            <a:r>
              <a:rPr lang="en-US" altLang="ko-KR"/>
              <a:t>2</a:t>
            </a:r>
            <a:r>
              <a:rPr lang="ko-KR" altLang="en-US"/>
              <a:t>주차 수업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9/28</a:t>
            </a:r>
          </a:p>
          <a:p>
            <a:r>
              <a:rPr lang="ko-KR" altLang="en-US"/>
              <a:t>발표자 김다인</a:t>
            </a:r>
          </a:p>
        </p:txBody>
      </p:sp>
    </p:spTree>
    <p:extLst>
      <p:ext uri="{BB962C8B-B14F-4D97-AF65-F5344CB8AC3E}">
        <p14:creationId xmlns:p14="http://schemas.microsoft.com/office/powerpoint/2010/main" val="174283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</a:t>
            </a:r>
            <a:r>
              <a:rPr lang="ko-KR" altLang="en-US"/>
              <a:t>과</a:t>
            </a:r>
            <a:r>
              <a:rPr lang="en-US" altLang="ko-KR"/>
              <a:t> inline-block</a:t>
            </a:r>
            <a:r>
              <a:rPr lang="ko-KR" altLang="en-US"/>
              <a:t>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altLang="ko-KR"/>
              <a:t>Block</a:t>
            </a:r>
          </a:p>
          <a:p>
            <a:pPr lvl="1"/>
            <a:r>
              <a:rPr lang="en-US" altLang="ko-KR"/>
              <a:t>Width</a:t>
            </a:r>
            <a:r>
              <a:rPr lang="ko-KR" altLang="en-US"/>
              <a:t>가 자동으로 </a:t>
            </a:r>
            <a:r>
              <a:rPr lang="en-US" altLang="ko-KR"/>
              <a:t>100%</a:t>
            </a:r>
            <a:r>
              <a:rPr lang="ko-KR" altLang="en-US"/>
              <a:t>로 설정됨</a:t>
            </a:r>
            <a:endParaRPr lang="en-US" altLang="ko-KR"/>
          </a:p>
          <a:p>
            <a:pPr lvl="1"/>
            <a:r>
              <a:rPr lang="en-US" altLang="ko-KR"/>
              <a:t>Width, height </a:t>
            </a:r>
            <a:r>
              <a:rPr lang="ko-KR" altLang="en-US"/>
              <a:t>지정 가능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요소 앞뒤로   </a:t>
            </a:r>
            <a:r>
              <a:rPr lang="ko-KR" altLang="en-US">
                <a:solidFill>
                  <a:srgbClr val="FF0000"/>
                </a:solidFill>
              </a:rPr>
              <a:t>줄바꿈</a:t>
            </a:r>
            <a:r>
              <a:rPr lang="ko-KR" altLang="en-US"/>
              <a:t>이 됨</a:t>
            </a:r>
            <a:endParaRPr lang="en-US" altLang="ko-KR"/>
          </a:p>
          <a:p>
            <a:pPr lvl="1"/>
            <a:r>
              <a:rPr lang="en-US" altLang="ko-KR"/>
              <a:t>&lt;div&gt;, &lt;p&gt; </a:t>
            </a:r>
            <a:r>
              <a:rPr lang="ko-KR" altLang="en-US"/>
              <a:t>태그</a:t>
            </a:r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52392" y="16288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Inline-block</a:t>
            </a:r>
          </a:p>
          <a:p>
            <a:pPr lvl="1"/>
            <a:r>
              <a:rPr lang="en-US" altLang="ko-KR"/>
              <a:t>Width,</a:t>
            </a:r>
            <a:r>
              <a:rPr lang="ko-KR" altLang="en-US"/>
              <a:t> </a:t>
            </a:r>
            <a:r>
              <a:rPr lang="en-US" altLang="ko-KR"/>
              <a:t>height </a:t>
            </a:r>
            <a:r>
              <a:rPr lang="ko-KR" altLang="en-US"/>
              <a:t>지정 가능</a:t>
            </a:r>
            <a:endParaRPr lang="en-US" altLang="ko-KR"/>
          </a:p>
          <a:p>
            <a:pPr lvl="1"/>
            <a:r>
              <a:rPr lang="en-US" altLang="ko-KR"/>
              <a:t>Width, height</a:t>
            </a:r>
            <a:r>
              <a:rPr lang="ko-KR" altLang="en-US"/>
              <a:t>가 없을 경우 </a:t>
            </a:r>
            <a:r>
              <a:rPr lang="en-US" altLang="ko-KR"/>
              <a:t>inline</a:t>
            </a:r>
            <a:r>
              <a:rPr lang="ko-KR" altLang="en-US"/>
              <a:t>처럼 </a:t>
            </a:r>
            <a:r>
              <a:rPr lang="en-US" altLang="ko-KR"/>
              <a:t>content </a:t>
            </a:r>
            <a:r>
              <a:rPr lang="ko-KR" altLang="en-US"/>
              <a:t>만큼 영역 차지</a:t>
            </a:r>
            <a:endParaRPr lang="en-US" altLang="ko-KR"/>
          </a:p>
          <a:p>
            <a:pPr lvl="1"/>
            <a:r>
              <a:rPr lang="ko-KR" altLang="en-US"/>
              <a:t>요소 앞뒤로 </a:t>
            </a:r>
            <a:r>
              <a:rPr lang="ko-KR" altLang="en-US">
                <a:solidFill>
                  <a:srgbClr val="00B0F0"/>
                </a:solidFill>
              </a:rPr>
              <a:t>줄바꿈이 되지 않음</a:t>
            </a:r>
            <a:endParaRPr lang="en-US" altLang="ko-K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2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Ex1.html</a:t>
            </a:r>
          </a:p>
        </p:txBody>
      </p:sp>
    </p:spTree>
    <p:extLst>
      <p:ext uri="{BB962C8B-B14F-4D97-AF65-F5344CB8AC3E}">
        <p14:creationId xmlns:p14="http://schemas.microsoft.com/office/powerpoint/2010/main" val="34611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Fluid Grid. </a:t>
            </a:r>
            <a:r>
              <a:rPr lang="ko-KR" altLang="en-US" b="1"/>
              <a:t>화면 크기에 관계없이 </a:t>
            </a:r>
            <a:r>
              <a:rPr lang="ko-KR" altLang="en-US"/>
              <a:t>자유롭게 줄고 늘릴 수 있도록 </a:t>
            </a:r>
            <a:r>
              <a:rPr lang="ko-KR" altLang="en-US">
                <a:solidFill>
                  <a:srgbClr val="FF0000"/>
                </a:solidFill>
              </a:rPr>
              <a:t>퍼센트</a:t>
            </a:r>
            <a:r>
              <a:rPr lang="en-US" altLang="ko-KR">
                <a:solidFill>
                  <a:srgbClr val="FF0000"/>
                </a:solidFill>
              </a:rPr>
              <a:t>(%)</a:t>
            </a:r>
            <a:r>
              <a:rPr lang="ko-KR" altLang="en-US">
                <a:solidFill>
                  <a:srgbClr val="FF0000"/>
                </a:solidFill>
              </a:rPr>
              <a:t>로 제작</a:t>
            </a:r>
            <a:r>
              <a:rPr lang="ko-KR" altLang="en-US"/>
              <a:t>하는 기술</a:t>
            </a:r>
            <a:endParaRPr lang="en-US" altLang="ko-KR"/>
          </a:p>
          <a:p>
            <a:r>
              <a:rPr lang="en-US" altLang="ko-KR"/>
              <a:t>Px</a:t>
            </a:r>
            <a:r>
              <a:rPr lang="ko-KR" altLang="en-US"/>
              <a:t>로 넓이를 주는 것이 아님</a:t>
            </a:r>
            <a:endParaRPr lang="en-US" altLang="ko-KR"/>
          </a:p>
          <a:p>
            <a:r>
              <a:rPr lang="ko-KR" altLang="en-US"/>
              <a:t>보통 </a:t>
            </a:r>
            <a:r>
              <a:rPr lang="en-US" altLang="ko-KR"/>
              <a:t>height</a:t>
            </a:r>
            <a:r>
              <a:rPr lang="ko-KR" altLang="en-US"/>
              <a:t>가 중요한 경우는 별로 없고</a:t>
            </a:r>
            <a:r>
              <a:rPr lang="en-US" altLang="ko-KR"/>
              <a:t>, </a:t>
            </a:r>
            <a:r>
              <a:rPr lang="ko-KR" altLang="en-US"/>
              <a:t>대부분 </a:t>
            </a:r>
            <a:r>
              <a:rPr lang="en-US" altLang="ko-KR"/>
              <a:t>width</a:t>
            </a:r>
            <a:r>
              <a:rPr lang="ko-KR" altLang="en-US"/>
              <a:t>가 중요하기 때문에 </a:t>
            </a:r>
            <a:r>
              <a:rPr lang="en-US" altLang="ko-KR"/>
              <a:t>height</a:t>
            </a:r>
            <a:r>
              <a:rPr lang="ko-KR" altLang="en-US"/>
              <a:t>는 고정 </a:t>
            </a:r>
            <a:r>
              <a:rPr lang="en-US" altLang="ko-KR"/>
              <a:t>px</a:t>
            </a:r>
            <a:r>
              <a:rPr lang="ko-KR" altLang="en-US"/>
              <a:t>로 쓰고 </a:t>
            </a:r>
            <a:r>
              <a:rPr lang="en-US" altLang="ko-KR" b="1" u="sng"/>
              <a:t>width</a:t>
            </a:r>
            <a:r>
              <a:rPr lang="ko-KR" altLang="en-US" b="1" u="sng"/>
              <a:t>를 </a:t>
            </a:r>
            <a:r>
              <a:rPr lang="en-US" altLang="ko-KR" b="1" u="sng"/>
              <a:t>%</a:t>
            </a:r>
            <a:r>
              <a:rPr lang="ko-KR" altLang="en-US" b="1" u="sng"/>
              <a:t>로 많이 줌</a:t>
            </a:r>
            <a:endParaRPr lang="en-US" altLang="ko-KR" b="1" u="sng"/>
          </a:p>
          <a:p>
            <a:endParaRPr lang="en-US" altLang="ko-KR"/>
          </a:p>
          <a:p>
            <a:r>
              <a:rPr lang="ko-KR" altLang="en-US"/>
              <a:t>함께 필요한 것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Viewport</a:t>
            </a:r>
            <a:r>
              <a:rPr lang="en-US" altLang="ko-KR"/>
              <a:t> : </a:t>
            </a:r>
            <a:r>
              <a:rPr lang="ko-KR" altLang="en-US"/>
              <a:t>화면에 보이는 영역 제어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Media Query </a:t>
            </a:r>
            <a:r>
              <a:rPr lang="en-US" altLang="ko-KR"/>
              <a:t>: </a:t>
            </a:r>
            <a:r>
              <a:rPr lang="ko-KR" altLang="en-US"/>
              <a:t>단말기 종류</a:t>
            </a:r>
            <a:r>
              <a:rPr lang="en-US" altLang="ko-KR"/>
              <a:t>, </a:t>
            </a:r>
            <a:r>
              <a:rPr lang="ko-KR" altLang="en-US"/>
              <a:t>화면 크기 등을 알아내는 쿼리문의 일종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39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미디어 쿼리 </a:t>
            </a:r>
            <a:r>
              <a:rPr lang="en-US" altLang="ko-KR"/>
              <a:t>: </a:t>
            </a:r>
            <a:r>
              <a:rPr lang="ko-KR" altLang="en-US"/>
              <a:t>기기 종류를 감지하고 해상도</a:t>
            </a:r>
            <a:r>
              <a:rPr lang="en-US" altLang="ko-KR"/>
              <a:t>, </a:t>
            </a:r>
            <a:r>
              <a:rPr lang="ko-KR" altLang="en-US"/>
              <a:t>비트 수</a:t>
            </a:r>
            <a:r>
              <a:rPr lang="en-US" altLang="ko-KR"/>
              <a:t>, width, height</a:t>
            </a:r>
            <a:r>
              <a:rPr lang="ko-KR" altLang="en-US"/>
              <a:t> 등을 감지할 수 있는 기술</a:t>
            </a:r>
            <a:endParaRPr lang="en-US" altLang="ko-KR"/>
          </a:p>
          <a:p>
            <a:r>
              <a:rPr lang="en-US" altLang="ko-KR"/>
              <a:t>HTML </a:t>
            </a:r>
            <a:r>
              <a:rPr lang="ko-KR" altLang="en-US"/>
              <a:t>문서의 </a:t>
            </a:r>
            <a:r>
              <a:rPr lang="en-US" altLang="ko-KR"/>
              <a:t>&lt;head&gt;</a:t>
            </a:r>
            <a:r>
              <a:rPr lang="ko-KR" altLang="en-US"/>
              <a:t>에 다음과 같은 </a:t>
            </a:r>
            <a:r>
              <a:rPr lang="en-US" altLang="ko-KR"/>
              <a:t>meta</a:t>
            </a:r>
            <a:r>
              <a:rPr lang="ko-KR" altLang="en-US"/>
              <a:t> 태그를 써야 의미 있음 </a:t>
            </a:r>
            <a:r>
              <a:rPr lang="en-US" altLang="ko-KR"/>
              <a:t>(viewport)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1"/>
            <a:ext cx="8424936" cy="70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4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@media</a:t>
            </a:r>
            <a:r>
              <a:rPr lang="ko-KR" altLang="en-US" dirty="0"/>
              <a:t>를 앞에 쓰면서 이것이 미디어 </a:t>
            </a:r>
            <a:r>
              <a:rPr lang="ko-KR" altLang="en-US" dirty="0" err="1"/>
              <a:t>쿼리문임을</a:t>
            </a:r>
            <a:r>
              <a:rPr lang="ko-KR" altLang="en-US" dirty="0"/>
              <a:t> 표시함</a:t>
            </a:r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@media all and (min-width: 320px) </a:t>
            </a:r>
            <a:r>
              <a:rPr lang="ko-KR" altLang="en-US" dirty="0"/>
              <a:t>식으로 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경우 </a:t>
            </a:r>
            <a:r>
              <a:rPr lang="en-US" altLang="ko-KR" dirty="0"/>
              <a:t>width</a:t>
            </a:r>
            <a:r>
              <a:rPr lang="ko-KR" altLang="en-US" dirty="0"/>
              <a:t>가 </a:t>
            </a:r>
            <a:r>
              <a:rPr lang="en-US" altLang="ko-KR" dirty="0"/>
              <a:t>1024px </a:t>
            </a:r>
            <a:r>
              <a:rPr lang="ko-KR" altLang="en-US" dirty="0"/>
              <a:t>이상인 모든 기기</a:t>
            </a:r>
            <a:r>
              <a:rPr lang="en-US" altLang="ko-KR" dirty="0"/>
              <a:t>(all)</a:t>
            </a:r>
            <a:r>
              <a:rPr lang="ko-KR" altLang="en-US" dirty="0"/>
              <a:t>가 접속했을 경우의 스타일을 지정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364432" cy="121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/>
              <a:t>Min-width</a:t>
            </a:r>
            <a:r>
              <a:rPr lang="en-US" altLang="ko-KR"/>
              <a:t>: 320px</a:t>
            </a:r>
          </a:p>
          <a:p>
            <a:pPr lvl="1"/>
            <a:r>
              <a:rPr lang="en-US" altLang="ko-KR"/>
              <a:t>Width</a:t>
            </a:r>
            <a:r>
              <a:rPr lang="ko-KR" altLang="en-US"/>
              <a:t>가 </a:t>
            </a:r>
            <a:r>
              <a:rPr lang="en-US" altLang="ko-KR"/>
              <a:t>320px </a:t>
            </a:r>
            <a:r>
              <a:rPr lang="ko-KR" altLang="en-US"/>
              <a:t>이상인 기기는 모두 해당</a:t>
            </a:r>
            <a:endParaRPr lang="en-US" altLang="ko-KR"/>
          </a:p>
          <a:p>
            <a:r>
              <a:rPr lang="en-US" altLang="ko-KR" b="1"/>
              <a:t>Max-width</a:t>
            </a:r>
            <a:r>
              <a:rPr lang="en-US" altLang="ko-KR"/>
              <a:t>: 960px</a:t>
            </a:r>
          </a:p>
          <a:p>
            <a:pPr lvl="1"/>
            <a:r>
              <a:rPr lang="en-US" altLang="ko-KR"/>
              <a:t>Width</a:t>
            </a:r>
            <a:r>
              <a:rPr lang="ko-KR" altLang="en-US"/>
              <a:t>가 </a:t>
            </a:r>
            <a:r>
              <a:rPr lang="en-US" altLang="ko-KR"/>
              <a:t>960px </a:t>
            </a:r>
            <a:r>
              <a:rPr lang="ko-KR" altLang="en-US"/>
              <a:t>이하인 기기는 모두 해당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그래서 </a:t>
            </a:r>
            <a:r>
              <a:rPr lang="en-US" altLang="ko-KR"/>
              <a:t>min-width</a:t>
            </a:r>
            <a:r>
              <a:rPr lang="ko-KR" altLang="en-US"/>
              <a:t>를 쓸 때는 작은 수에서 큰 수로 가야하고</a:t>
            </a:r>
            <a:r>
              <a:rPr lang="en-US" altLang="ko-KR"/>
              <a:t>,</a:t>
            </a:r>
          </a:p>
          <a:p>
            <a:r>
              <a:rPr lang="en-US" altLang="ko-KR"/>
              <a:t>Max-width</a:t>
            </a:r>
            <a:r>
              <a:rPr lang="ko-KR" altLang="en-US"/>
              <a:t>를 쓸 때는 큰 수에서 작은 수로 가야 함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740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쿼리와 다크모드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미디어 쿼리는 기기의 다크모드도 감지</a:t>
            </a:r>
            <a:endParaRPr lang="en-US" altLang="ko-KR"/>
          </a:p>
          <a:p>
            <a:r>
              <a:rPr lang="ko-KR" altLang="en-US"/>
              <a:t>다크모드일 때의 스타일을 작성</a:t>
            </a:r>
            <a:endParaRPr lang="en-US" altLang="ko-KR"/>
          </a:p>
          <a:p>
            <a:pPr lvl="1"/>
            <a:r>
              <a:rPr lang="en-US" altLang="ko-KR"/>
              <a:t>Prefers-color-scheme: dark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869635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60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미디어 쿼리의 브레이크포인트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통상 </a:t>
            </a:r>
            <a:r>
              <a:rPr lang="en-US" altLang="ko-KR"/>
              <a:t>320(</a:t>
            </a:r>
            <a:r>
              <a:rPr lang="ko-KR" altLang="en-US"/>
              <a:t>모바일</a:t>
            </a:r>
            <a:r>
              <a:rPr lang="en-US" altLang="ko-KR"/>
              <a:t>), 768(</a:t>
            </a:r>
            <a:r>
              <a:rPr lang="ko-KR" altLang="en-US"/>
              <a:t>태블릿</a:t>
            </a:r>
            <a:r>
              <a:rPr lang="en-US" altLang="ko-KR"/>
              <a:t>), 1024(PC)px</a:t>
            </a:r>
            <a:r>
              <a:rPr lang="ko-KR" altLang="en-US"/>
              <a:t>을 </a:t>
            </a:r>
            <a:r>
              <a:rPr lang="en-US" altLang="ko-KR"/>
              <a:t>min-width</a:t>
            </a:r>
            <a:r>
              <a:rPr lang="ko-KR" altLang="en-US"/>
              <a:t>로 잡는 경우가 많음</a:t>
            </a:r>
            <a:endParaRPr lang="en-US" altLang="ko-KR"/>
          </a:p>
          <a:p>
            <a:r>
              <a:rPr lang="ko-KR" altLang="en-US"/>
              <a:t>가끔 </a:t>
            </a:r>
            <a:r>
              <a:rPr lang="en-US" altLang="ko-KR"/>
              <a:t>max-width</a:t>
            </a:r>
            <a:r>
              <a:rPr lang="ko-KR" altLang="en-US"/>
              <a:t>를 볼 때도 있는데</a:t>
            </a:r>
            <a:r>
              <a:rPr lang="en-US" altLang="ko-KR"/>
              <a:t>, Desktop-first</a:t>
            </a:r>
            <a:r>
              <a:rPr lang="ko-KR" altLang="en-US"/>
              <a:t>인 웹디자인일 때가 그럼 </a:t>
            </a:r>
            <a:r>
              <a:rPr lang="en-US" altLang="ko-KR"/>
              <a:t>(</a:t>
            </a:r>
            <a:r>
              <a:rPr lang="ko-KR" altLang="en-US"/>
              <a:t>흔치 않음</a:t>
            </a:r>
            <a:r>
              <a:rPr lang="en-US" altLang="ko-KR"/>
              <a:t>)</a:t>
            </a:r>
          </a:p>
          <a:p>
            <a:r>
              <a:rPr lang="en-US" altLang="ko-KR"/>
              <a:t>(?) Desktop-first: PC </a:t>
            </a:r>
            <a:r>
              <a:rPr lang="ko-KR" altLang="en-US"/>
              <a:t>환경에 더 적합한 웹디자인</a:t>
            </a:r>
            <a:r>
              <a:rPr lang="en-US" altLang="ko-KR"/>
              <a:t>. </a:t>
            </a:r>
            <a:r>
              <a:rPr lang="ko-KR" altLang="en-US"/>
              <a:t>반대말은 </a:t>
            </a:r>
            <a:r>
              <a:rPr lang="en-US" altLang="ko-KR"/>
              <a:t>Mobile-first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1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박스들을 한 줄에 여러 개 배치하고 싶다</a:t>
            </a:r>
            <a:r>
              <a:rPr lang="en-US" altLang="ko-KR"/>
              <a:t>!</a:t>
            </a:r>
          </a:p>
          <a:p>
            <a:r>
              <a:rPr lang="ko-KR" altLang="en-US"/>
              <a:t>아름다운 배치를 하려면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기존에는 </a:t>
            </a:r>
            <a:r>
              <a:rPr lang="en-US" altLang="ko-KR"/>
              <a:t>block </a:t>
            </a:r>
            <a:r>
              <a:rPr lang="ko-KR" altLang="en-US"/>
              <a:t>요소들을 한 줄 배치하고 싶으면 </a:t>
            </a:r>
            <a:r>
              <a:rPr lang="en-US" altLang="ko-KR"/>
              <a:t>float </a:t>
            </a:r>
            <a:r>
              <a:rPr lang="ko-KR" altLang="en-US"/>
              <a:t>속성을 쓰거나 </a:t>
            </a:r>
            <a:r>
              <a:rPr lang="en-US" altLang="ko-KR"/>
              <a:t>inline-block</a:t>
            </a:r>
            <a:r>
              <a:rPr lang="ko-KR" altLang="en-US"/>
              <a:t>을 써야했음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예제 코드 </a:t>
            </a:r>
            <a:r>
              <a:rPr lang="en-US" altLang="ko-KR"/>
              <a:t>ex2.html</a:t>
            </a:r>
            <a:r>
              <a:rPr lang="ko-KR" altLang="en-US"/>
              <a:t> 참고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레이아웃이 원하는대로 잘 안 나오는 건 물론이거니와</a:t>
            </a:r>
            <a:r>
              <a:rPr lang="en-US" altLang="ko-KR"/>
              <a:t>, Float</a:t>
            </a:r>
            <a:r>
              <a:rPr lang="ko-KR" altLang="en-US"/>
              <a:t>를 해주면 무조건 </a:t>
            </a:r>
            <a:r>
              <a:rPr lang="en-US" altLang="ko-KR"/>
              <a:t>clear</a:t>
            </a:r>
            <a:r>
              <a:rPr lang="ko-KR" altLang="en-US"/>
              <a:t>를 해줘야 하는 문제가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41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를 해보자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Flex</a:t>
            </a:r>
            <a:r>
              <a:rPr lang="ko-KR" altLang="en-US"/>
              <a:t>는 </a:t>
            </a:r>
            <a:r>
              <a:rPr lang="en-US" altLang="ko-KR" b="1"/>
              <a:t>box</a:t>
            </a:r>
            <a:r>
              <a:rPr lang="ko-KR" altLang="en-US"/>
              <a:t>와 </a:t>
            </a:r>
            <a:r>
              <a:rPr lang="en-US" altLang="ko-KR" b="1"/>
              <a:t>item</a:t>
            </a:r>
            <a:r>
              <a:rPr lang="ko-KR" altLang="en-US"/>
              <a:t>으로 나뉨</a:t>
            </a:r>
            <a:endParaRPr lang="en-US" altLang="ko-KR"/>
          </a:p>
          <a:p>
            <a:pPr lvl="1"/>
            <a:r>
              <a:rPr lang="en-US" altLang="ko-KR"/>
              <a:t>box</a:t>
            </a:r>
            <a:r>
              <a:rPr lang="ko-KR" altLang="en-US"/>
              <a:t>가 </a:t>
            </a:r>
            <a:r>
              <a:rPr lang="en-US" altLang="ko-KR"/>
              <a:t>item</a:t>
            </a:r>
            <a:r>
              <a:rPr lang="ko-KR" altLang="en-US"/>
              <a:t>의 컨테이너</a:t>
            </a:r>
            <a:r>
              <a:rPr lang="en-US" altLang="ko-KR"/>
              <a:t>(</a:t>
            </a:r>
            <a:r>
              <a:rPr lang="ko-KR" altLang="en-US"/>
              <a:t>부모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box</a:t>
            </a:r>
            <a:r>
              <a:rPr lang="ko-KR" altLang="en-US"/>
              <a:t>가 </a:t>
            </a:r>
            <a:r>
              <a:rPr lang="en-US" altLang="ko-KR"/>
              <a:t>box</a:t>
            </a:r>
            <a:r>
              <a:rPr lang="ko-KR" altLang="en-US"/>
              <a:t> 포함 가능 </a:t>
            </a:r>
            <a:endParaRPr lang="en-US" altLang="ko-KR"/>
          </a:p>
          <a:p>
            <a:r>
              <a:rPr lang="ko-KR" altLang="en-US"/>
              <a:t>컨테이너가 될 요소의 스타일로 </a:t>
            </a:r>
            <a:r>
              <a:rPr lang="en-US" altLang="ko-KR" b="1"/>
              <a:t>Display: flex</a:t>
            </a:r>
            <a:r>
              <a:rPr lang="ko-KR" altLang="en-US"/>
              <a:t>를 쓰면 적용 가능</a:t>
            </a:r>
            <a:endParaRPr lang="en-US" altLang="ko-KR"/>
          </a:p>
          <a:p>
            <a:r>
              <a:rPr lang="ko-KR" altLang="en-US" u="sng"/>
              <a:t>주축</a:t>
            </a:r>
            <a:r>
              <a:rPr lang="en-US" altLang="ko-KR" u="sng"/>
              <a:t>(Main axis)</a:t>
            </a:r>
            <a:r>
              <a:rPr lang="ko-KR" altLang="en-US"/>
              <a:t>과 </a:t>
            </a:r>
            <a:r>
              <a:rPr lang="ko-KR" altLang="en-US" u="sng"/>
              <a:t>교차축</a:t>
            </a:r>
            <a:r>
              <a:rPr lang="en-US" altLang="ko-KR" u="sng"/>
              <a:t>(Cross axis)</a:t>
            </a:r>
            <a:r>
              <a:rPr lang="en-US" altLang="ko-KR"/>
              <a:t> </a:t>
            </a:r>
            <a:r>
              <a:rPr lang="ko-KR" altLang="en-US"/>
              <a:t>존재</a:t>
            </a:r>
            <a:endParaRPr lang="en-US" altLang="ko-KR"/>
          </a:p>
        </p:txBody>
      </p:sp>
      <p:pic>
        <p:nvPicPr>
          <p:cNvPr id="8194" name="Picture 2" descr="flexbox로 만들 수 있는 10가지 레이아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90" y="3933056"/>
            <a:ext cx="66103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시간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HTML : HyperText Markup Language</a:t>
            </a:r>
          </a:p>
          <a:p>
            <a:pPr lvl="1"/>
            <a:r>
              <a:rPr lang="ko-KR" altLang="en-US"/>
              <a:t>웹페이지를 만드는 </a:t>
            </a:r>
            <a:r>
              <a:rPr lang="ko-KR" altLang="en-US" u="sng"/>
              <a:t>마크업 언어</a:t>
            </a:r>
            <a:endParaRPr lang="en-US" altLang="ko-KR" u="sng"/>
          </a:p>
          <a:p>
            <a:pPr lvl="1"/>
            <a:r>
              <a:rPr lang="en-US" altLang="ko-KR"/>
              <a:t>(?) </a:t>
            </a:r>
            <a:r>
              <a:rPr lang="ko-KR" altLang="en-US"/>
              <a:t>마크업 언어 </a:t>
            </a:r>
            <a:r>
              <a:rPr lang="en-US" altLang="ko-KR"/>
              <a:t>: </a:t>
            </a:r>
            <a:r>
              <a:rPr lang="ko-KR" altLang="en-US">
                <a:solidFill>
                  <a:srgbClr val="FF0000"/>
                </a:solidFill>
              </a:rPr>
              <a:t>태그</a:t>
            </a:r>
            <a:r>
              <a:rPr lang="ko-KR" altLang="en-US"/>
              <a:t>를 이용해 문서</a:t>
            </a:r>
            <a:r>
              <a:rPr lang="en-US" altLang="ko-KR"/>
              <a:t>, </a:t>
            </a:r>
            <a:r>
              <a:rPr lang="ko-KR" altLang="en-US"/>
              <a:t>데이터 구조를 이루는 언어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HTML</a:t>
            </a:r>
            <a:r>
              <a:rPr lang="ko-KR" altLang="en-US"/>
              <a:t>은 </a:t>
            </a:r>
            <a:r>
              <a:rPr lang="ko-KR" altLang="en-US" b="1">
                <a:solidFill>
                  <a:srgbClr val="FF0000"/>
                </a:solidFill>
              </a:rPr>
              <a:t>태그를 요소로 갖는 언어</a:t>
            </a:r>
            <a:r>
              <a:rPr lang="ko-KR" altLang="en-US"/>
              <a:t>다</a:t>
            </a:r>
            <a:r>
              <a:rPr lang="en-US" altLang="ko-KR"/>
              <a:t>!</a:t>
            </a:r>
          </a:p>
          <a:p>
            <a:pPr lvl="1"/>
            <a:r>
              <a:rPr lang="ko-KR" altLang="en-US"/>
              <a:t>팀 버너스 리</a:t>
            </a:r>
            <a:r>
              <a:rPr lang="en-US" altLang="ko-KR"/>
              <a:t>(Tim Berners-Lee)</a:t>
            </a:r>
            <a:r>
              <a:rPr lang="ko-KR" altLang="en-US"/>
              <a:t>가 월드와이드웹을 창시한 뒤로 </a:t>
            </a:r>
            <a:r>
              <a:rPr lang="en-US" altLang="ko-KR"/>
              <a:t>30</a:t>
            </a:r>
            <a:r>
              <a:rPr lang="ko-KR" altLang="en-US"/>
              <a:t>여년간의 역사를 가짐</a:t>
            </a:r>
            <a:endParaRPr lang="en-US" altLang="ko-KR"/>
          </a:p>
          <a:p>
            <a:pPr lvl="1"/>
            <a:r>
              <a:rPr lang="ko-KR" altLang="en-US"/>
              <a:t>현재 버전 </a:t>
            </a:r>
            <a:r>
              <a:rPr lang="en-US" altLang="ko-KR"/>
              <a:t>HTML5</a:t>
            </a:r>
          </a:p>
          <a:p>
            <a:pPr lvl="1"/>
            <a:r>
              <a:rPr lang="ko-KR" altLang="en-US"/>
              <a:t>웹을 인체로 비유한다면 </a:t>
            </a:r>
            <a:r>
              <a:rPr lang="en-US" altLang="ko-KR"/>
              <a:t>HTML</a:t>
            </a:r>
            <a:r>
              <a:rPr lang="ko-KR" altLang="en-US"/>
              <a:t>은 뼈대</a:t>
            </a:r>
            <a:r>
              <a:rPr lang="en-US" altLang="ko-KR"/>
              <a:t>, </a:t>
            </a:r>
            <a:r>
              <a:rPr lang="ko-KR" altLang="en-US"/>
              <a:t>장기</a:t>
            </a:r>
          </a:p>
        </p:txBody>
      </p:sp>
      <p:pic>
        <p:nvPicPr>
          <p:cNvPr id="1026" name="Picture 2" descr="프로그램 아이콘 html 5 지하철 - ico,png,icns,무료 아이콘 다운로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6632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0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주축 방향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는 기본적으로 </a:t>
            </a:r>
            <a:r>
              <a:rPr lang="en-US" altLang="ko-KR" b="1"/>
              <a:t>1</a:t>
            </a:r>
            <a:r>
              <a:rPr lang="ko-KR" altLang="en-US" b="1"/>
              <a:t>차원 레이아웃</a:t>
            </a:r>
            <a:endParaRPr lang="en-US" altLang="ko-KR" b="1"/>
          </a:p>
          <a:p>
            <a:r>
              <a:rPr lang="ko-KR" altLang="en-US"/>
              <a:t>주축과 교차축의 방향이 중요한 이유는</a:t>
            </a:r>
            <a:r>
              <a:rPr lang="en-US" altLang="ko-KR"/>
              <a:t>, </a:t>
            </a:r>
            <a:r>
              <a:rPr lang="ko-KR" altLang="en-US"/>
              <a:t>플렉스 아이템이 </a:t>
            </a:r>
            <a:r>
              <a:rPr lang="ko-KR" altLang="en-US" b="1" u="sng"/>
              <a:t>기본적으로 주축 방향으로 일렬 배치</a:t>
            </a:r>
            <a:r>
              <a:rPr lang="ko-KR" altLang="en-US"/>
              <a:t>되기 때문임</a:t>
            </a:r>
            <a:endParaRPr lang="en-US" altLang="ko-KR"/>
          </a:p>
          <a:p>
            <a:r>
              <a:rPr lang="ko-KR" altLang="en-US"/>
              <a:t>주축 방향은 기본적으로 가로</a:t>
            </a:r>
            <a:r>
              <a:rPr lang="en-US" altLang="ko-KR"/>
              <a:t>(row)</a:t>
            </a:r>
            <a:r>
              <a:rPr lang="ko-KR" altLang="en-US"/>
              <a:t>이지만</a:t>
            </a:r>
            <a:r>
              <a:rPr lang="en-US" altLang="ko-KR"/>
              <a:t>, </a:t>
            </a:r>
            <a:r>
              <a:rPr lang="ko-KR" altLang="en-US"/>
              <a:t>세로</a:t>
            </a:r>
            <a:r>
              <a:rPr lang="en-US" altLang="ko-KR"/>
              <a:t>(column)</a:t>
            </a:r>
            <a:r>
              <a:rPr lang="ko-KR" altLang="en-US"/>
              <a:t>로 바꿀 수도 있음</a:t>
            </a:r>
            <a:endParaRPr lang="en-US" altLang="ko-KR"/>
          </a:p>
          <a:p>
            <a:r>
              <a:rPr lang="ko-KR" altLang="en-US"/>
              <a:t>컨테이너의 </a:t>
            </a:r>
            <a:r>
              <a:rPr lang="en-US" altLang="ko-KR"/>
              <a:t>flex-direction</a:t>
            </a:r>
            <a:r>
              <a:rPr lang="ko-KR" altLang="en-US"/>
              <a:t>으로 바꿔줌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517232"/>
            <a:ext cx="52979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4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를 해보자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Flex-direction</a:t>
            </a:r>
            <a:r>
              <a:rPr lang="ko-KR" altLang="en-US"/>
              <a:t>이 </a:t>
            </a:r>
            <a:r>
              <a:rPr lang="en-US" altLang="ko-KR"/>
              <a:t>row</a:t>
            </a:r>
            <a:r>
              <a:rPr lang="ko-KR" altLang="en-US"/>
              <a:t>일 때</a:t>
            </a:r>
            <a:r>
              <a:rPr lang="en-US" altLang="ko-KR"/>
              <a:t>, </a:t>
            </a:r>
            <a:r>
              <a:rPr lang="ko-KR" altLang="en-US"/>
              <a:t>플렉스 아이템의 </a:t>
            </a:r>
            <a:r>
              <a:rPr lang="en-US" altLang="ko-KR"/>
              <a:t>width</a:t>
            </a:r>
            <a:r>
              <a:rPr lang="ko-KR" altLang="en-US"/>
              <a:t>를 따로 주지 않는 이상</a:t>
            </a:r>
            <a:r>
              <a:rPr lang="en-US" altLang="ko-KR"/>
              <a:t> 1</a:t>
            </a:r>
            <a:r>
              <a:rPr lang="ko-KR" altLang="en-US"/>
              <a:t>개일 때는 </a:t>
            </a:r>
            <a:r>
              <a:rPr lang="en-US" altLang="ko-KR"/>
              <a:t>100%, 2</a:t>
            </a:r>
            <a:r>
              <a:rPr lang="ko-KR" altLang="en-US"/>
              <a:t>개일 때는 </a:t>
            </a:r>
            <a:r>
              <a:rPr lang="en-US" altLang="ko-KR"/>
              <a:t>50%, 3</a:t>
            </a:r>
            <a:r>
              <a:rPr lang="ko-KR" altLang="en-US"/>
              <a:t>개일 때는 </a:t>
            </a:r>
            <a:r>
              <a:rPr lang="en-US" altLang="ko-KR"/>
              <a:t>33.3%, 4</a:t>
            </a:r>
            <a:r>
              <a:rPr lang="ko-KR" altLang="en-US"/>
              <a:t>개일 때는 </a:t>
            </a:r>
            <a:r>
              <a:rPr lang="en-US" altLang="ko-KR"/>
              <a:t>25%, …</a:t>
            </a:r>
          </a:p>
          <a:p>
            <a:r>
              <a:rPr lang="ko-KR" altLang="en-US"/>
              <a:t>이런 식으로 사이좋게 일정 </a:t>
            </a:r>
            <a:r>
              <a:rPr lang="en-US" altLang="ko-KR"/>
              <a:t>height </a:t>
            </a:r>
            <a:r>
              <a:rPr lang="ko-KR" altLang="en-US"/>
              <a:t>내에서 </a:t>
            </a:r>
            <a:r>
              <a:rPr lang="en-US" altLang="ko-KR"/>
              <a:t>width</a:t>
            </a:r>
            <a:r>
              <a:rPr lang="ko-KR" altLang="en-US"/>
              <a:t>를 나눠가짐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12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난 </a:t>
            </a:r>
            <a:r>
              <a:rPr lang="en-US" altLang="ko-KR"/>
              <a:t>50%</a:t>
            </a:r>
            <a:r>
              <a:rPr lang="ko-KR" altLang="en-US"/>
              <a:t>씩 두 줄 만들고 싶은데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된다</a:t>
            </a:r>
            <a:r>
              <a:rPr lang="en-US" altLang="ko-KR"/>
              <a:t>. </a:t>
            </a:r>
            <a:r>
              <a:rPr lang="ko-KR" altLang="en-US"/>
              <a:t>여러 줄 배치 설정을 하면 된다</a:t>
            </a:r>
            <a:r>
              <a:rPr lang="en-US" altLang="ko-KR"/>
              <a:t>.</a:t>
            </a:r>
          </a:p>
          <a:p>
            <a:r>
              <a:rPr lang="ko-KR" altLang="en-US"/>
              <a:t>컨테이너에 </a:t>
            </a:r>
            <a:r>
              <a:rPr lang="en-US" altLang="ko-KR"/>
              <a:t>Flex-wrap: wrap</a:t>
            </a:r>
            <a:r>
              <a:rPr lang="ko-KR" altLang="en-US"/>
              <a:t>을 쓴다</a:t>
            </a:r>
            <a:r>
              <a:rPr lang="en-US" altLang="ko-KR"/>
              <a:t>. </a:t>
            </a:r>
            <a:r>
              <a:rPr lang="ko-KR" altLang="en-US"/>
              <a:t>기본은 </a:t>
            </a:r>
            <a:r>
              <a:rPr lang="en-US" altLang="ko-KR"/>
              <a:t>nowrap</a:t>
            </a:r>
          </a:p>
          <a:p>
            <a:r>
              <a:rPr lang="en-US" altLang="ko-KR" u="sng"/>
              <a:t>Flex-direction</a:t>
            </a:r>
            <a:r>
              <a:rPr lang="ko-KR" altLang="en-US" u="sng"/>
              <a:t>과 </a:t>
            </a:r>
            <a:r>
              <a:rPr lang="en-US" altLang="ko-KR" u="sng"/>
              <a:t>flex-wrap</a:t>
            </a:r>
            <a:r>
              <a:rPr lang="ko-KR" altLang="en-US" u="sng"/>
              <a:t>을 한번에 합쳐 </a:t>
            </a:r>
            <a:r>
              <a:rPr lang="en-US" altLang="ko-KR" u="sng"/>
              <a:t>flex-flow</a:t>
            </a:r>
            <a:r>
              <a:rPr lang="ko-KR" altLang="en-US" u="sng"/>
              <a:t>로 쓸 수 있다</a:t>
            </a:r>
            <a:r>
              <a:rPr lang="en-US" altLang="ko-KR" u="sng"/>
              <a:t>.</a:t>
            </a:r>
          </a:p>
          <a:p>
            <a:r>
              <a:rPr lang="en-US" altLang="ko-KR"/>
              <a:t>Ex) flex-flow: column wrap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725144"/>
            <a:ext cx="652872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40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주축 방향 여백이 있을 때의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만약 컨테이너에 아이템이 </a:t>
            </a:r>
            <a:r>
              <a:rPr lang="en-US" altLang="ko-KR"/>
              <a:t>2</a:t>
            </a:r>
            <a:r>
              <a:rPr lang="ko-KR" altLang="en-US"/>
              <a:t>개 있고</a:t>
            </a:r>
            <a:r>
              <a:rPr lang="en-US" altLang="ko-KR"/>
              <a:t>, </a:t>
            </a:r>
            <a:r>
              <a:rPr lang="ko-KR" altLang="en-US"/>
              <a:t>각각 </a:t>
            </a:r>
            <a:r>
              <a:rPr lang="en-US" altLang="ko-KR"/>
              <a:t>25%</a:t>
            </a:r>
            <a:r>
              <a:rPr lang="ko-KR" altLang="en-US"/>
              <a:t>라면 </a:t>
            </a:r>
            <a:r>
              <a:rPr lang="en-US" altLang="ko-KR"/>
              <a:t>50%</a:t>
            </a:r>
            <a:r>
              <a:rPr lang="ko-KR" altLang="en-US"/>
              <a:t>의 여백이 남는다</a:t>
            </a:r>
            <a:r>
              <a:rPr lang="en-US" altLang="ko-KR"/>
              <a:t>.</a:t>
            </a:r>
          </a:p>
          <a:p>
            <a:r>
              <a:rPr lang="ko-KR" altLang="en-US"/>
              <a:t>여백을 두고 어떻게 배치할지에 따라 </a:t>
            </a:r>
            <a:r>
              <a:rPr lang="en-US" altLang="ko-KR"/>
              <a:t>5</a:t>
            </a:r>
            <a:r>
              <a:rPr lang="ko-KR" altLang="en-US"/>
              <a:t>가지로 나뉨</a:t>
            </a:r>
            <a:endParaRPr lang="en-US" altLang="ko-KR"/>
          </a:p>
          <a:p>
            <a:r>
              <a:rPr lang="ko-KR" altLang="en-US"/>
              <a:t>플렉스 컨테이너에 </a:t>
            </a:r>
            <a:r>
              <a:rPr lang="en-US" altLang="ko-KR"/>
              <a:t>Justify-content</a:t>
            </a:r>
            <a:r>
              <a:rPr lang="ko-KR" altLang="en-US"/>
              <a:t>로 설정</a:t>
            </a:r>
            <a:endParaRPr lang="en-US" altLang="ko-KR"/>
          </a:p>
          <a:p>
            <a:r>
              <a:rPr lang="en-US" altLang="ko-KR"/>
              <a:t>Flex-start / flex-end / space-between / space-around / center</a:t>
            </a:r>
          </a:p>
          <a:p>
            <a:r>
              <a:rPr lang="ko-KR" altLang="en-US"/>
              <a:t>아래 링크에서 확인</a:t>
            </a:r>
            <a:endParaRPr lang="en-US" altLang="ko-KR"/>
          </a:p>
          <a:p>
            <a:r>
              <a:rPr lang="en-US" altLang="ko-KR">
                <a:hlinkClick r:id="rId2"/>
              </a:rPr>
              <a:t>https://codepen.io/dev-dain/pen/bGpZjwr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02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교차축 방향 여백이 있을 때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컨테이너에 </a:t>
            </a:r>
            <a:r>
              <a:rPr lang="en-US" altLang="ko-KR"/>
              <a:t>Align-items</a:t>
            </a:r>
            <a:r>
              <a:rPr lang="ko-KR" altLang="en-US"/>
              <a:t> 속성으로 배치함</a:t>
            </a:r>
            <a:r>
              <a:rPr lang="en-US" altLang="ko-KR"/>
              <a:t>. </a:t>
            </a:r>
          </a:p>
          <a:p>
            <a:r>
              <a:rPr lang="en-US" altLang="ko-KR"/>
              <a:t>Justify-content</a:t>
            </a:r>
            <a:r>
              <a:rPr lang="ko-KR" altLang="en-US"/>
              <a:t>와 종류는 같음</a:t>
            </a:r>
            <a:endParaRPr lang="en-US" altLang="ko-KR"/>
          </a:p>
          <a:p>
            <a:r>
              <a:rPr lang="en-US" altLang="ko-KR"/>
              <a:t>Justify-content, align-items</a:t>
            </a:r>
            <a:r>
              <a:rPr lang="ko-KR" altLang="en-US"/>
              <a:t>를 모두 </a:t>
            </a:r>
            <a:r>
              <a:rPr lang="en-US" altLang="ko-KR"/>
              <a:t>center</a:t>
            </a:r>
            <a:r>
              <a:rPr lang="ko-KR" altLang="en-US"/>
              <a:t>로 하면 화면의 정가운데 요소 배치 가능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6590508" cy="200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36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ES6 </a:t>
            </a:r>
            <a:r>
              <a:rPr lang="ko-KR" altLang="en-US"/>
              <a:t>이후 </a:t>
            </a:r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Const, let, var</a:t>
            </a:r>
          </a:p>
          <a:p>
            <a:r>
              <a:rPr lang="en-US" altLang="ko-KR" dirty="0"/>
              <a:t>Var</a:t>
            </a:r>
            <a:r>
              <a:rPr lang="ko-KR" altLang="en-US" dirty="0"/>
              <a:t>은 </a:t>
            </a:r>
            <a:r>
              <a:rPr lang="en-US" altLang="ko-KR" dirty="0"/>
              <a:t>ES6 </a:t>
            </a:r>
            <a:r>
              <a:rPr lang="ko-KR" altLang="en-US" dirty="0"/>
              <a:t>이전의 변수</a:t>
            </a:r>
            <a:r>
              <a:rPr lang="en-US" altLang="ko-KR" dirty="0"/>
              <a:t> </a:t>
            </a:r>
            <a:r>
              <a:rPr lang="ko-KR" altLang="en-US" dirty="0" err="1"/>
              <a:t>선언자</a:t>
            </a:r>
            <a:r>
              <a:rPr lang="en-US" altLang="ko-KR" dirty="0"/>
              <a:t>. </a:t>
            </a:r>
            <a:r>
              <a:rPr lang="ko-KR" altLang="en-US" dirty="0"/>
              <a:t>암묵적으로 함수 </a:t>
            </a:r>
            <a:r>
              <a:rPr lang="ko-KR" altLang="en-US" dirty="0" err="1"/>
              <a:t>스코프를</a:t>
            </a:r>
            <a:r>
              <a:rPr lang="ko-KR" altLang="en-US" dirty="0"/>
              <a:t> 갖고</a:t>
            </a:r>
            <a:r>
              <a:rPr lang="en-US" altLang="ko-KR" dirty="0"/>
              <a:t>, </a:t>
            </a:r>
            <a:r>
              <a:rPr lang="ko-KR" altLang="en-US" dirty="0"/>
              <a:t>전역 </a:t>
            </a:r>
            <a:r>
              <a:rPr lang="ko-KR" altLang="en-US" dirty="0" err="1"/>
              <a:t>스코프를</a:t>
            </a:r>
            <a:r>
              <a:rPr lang="ko-KR" altLang="en-US" dirty="0"/>
              <a:t> 가짐</a:t>
            </a:r>
            <a:endParaRPr lang="en-US" altLang="ko-KR" dirty="0"/>
          </a:p>
          <a:p>
            <a:r>
              <a:rPr lang="en-US" altLang="ko-KR" dirty="0"/>
              <a:t>Const, let</a:t>
            </a:r>
            <a:r>
              <a:rPr lang="ko-KR" altLang="en-US" dirty="0"/>
              <a:t>은 블록 </a:t>
            </a:r>
            <a:r>
              <a:rPr lang="ko-KR" altLang="en-US" dirty="0" err="1"/>
              <a:t>스코프를</a:t>
            </a:r>
            <a:r>
              <a:rPr lang="ko-KR" altLang="en-US" dirty="0"/>
              <a:t> 가짐</a:t>
            </a: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의 경우 한 번 값을 할당하면 다른 값을 할당할 수 없는 상수의 특징을 가짐</a:t>
            </a: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선언 시 반드시 값을 초기화</a:t>
            </a:r>
            <a:endParaRPr lang="en-US" altLang="ko-KR" dirty="0"/>
          </a:p>
          <a:p>
            <a:r>
              <a:rPr lang="en-US" altLang="ko-KR" dirty="0"/>
              <a:t>Ex1, ex2.js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134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변수에 담을 수 있도록 만듦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함수이름 </a:t>
            </a:r>
            <a:r>
              <a:rPr lang="en-US" altLang="ko-KR" dirty="0">
                <a:highlight>
                  <a:srgbClr val="FFFF00"/>
                </a:highlight>
              </a:rPr>
              <a:t>= (</a:t>
            </a:r>
            <a:r>
              <a:rPr lang="ko-KR" altLang="en-US" dirty="0">
                <a:highlight>
                  <a:srgbClr val="FFFF00"/>
                </a:highlight>
              </a:rPr>
              <a:t>변수목록</a:t>
            </a:r>
            <a:r>
              <a:rPr lang="en-US" altLang="ko-KR" dirty="0">
                <a:highlight>
                  <a:srgbClr val="FFFF00"/>
                </a:highlight>
              </a:rPr>
              <a:t>) =&gt; { </a:t>
            </a:r>
            <a:r>
              <a:rPr lang="ko-KR" altLang="en-US" dirty="0">
                <a:highlight>
                  <a:srgbClr val="FFFF00"/>
                </a:highlight>
              </a:rPr>
              <a:t>함수 본체 </a:t>
            </a:r>
            <a:r>
              <a:rPr lang="en-US" altLang="ko-KR" dirty="0">
                <a:highlight>
                  <a:srgbClr val="FFFF00"/>
                </a:highlight>
              </a:rPr>
              <a:t>};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890838"/>
            <a:ext cx="3888432" cy="305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19959"/>
            <a:ext cx="46085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94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화살표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변수가 한 개일 때는 괄호 생략 가능</a:t>
            </a:r>
            <a:endParaRPr lang="en-US" altLang="ko-KR" dirty="0"/>
          </a:p>
          <a:p>
            <a:r>
              <a:rPr lang="ko-KR" altLang="en-US" dirty="0"/>
              <a:t>변수가 하나도 없을 때는 빈 괄호 써야함</a:t>
            </a:r>
            <a:endParaRPr lang="en-US" altLang="ko-KR" dirty="0"/>
          </a:p>
          <a:p>
            <a:r>
              <a:rPr lang="ko-KR" altLang="en-US" dirty="0"/>
              <a:t>함수 본체가 한 줄일 때는 중괄호 생략 가능</a:t>
            </a:r>
            <a:endParaRPr lang="en-US" altLang="ko-KR" dirty="0"/>
          </a:p>
          <a:p>
            <a:r>
              <a:rPr lang="ko-KR" altLang="en-US" dirty="0"/>
              <a:t>함수 본체가 한 줄일 때 해당 문장이 실행문이라면 자동으로 값이 </a:t>
            </a:r>
            <a:r>
              <a:rPr lang="en-US" altLang="ko-KR" dirty="0"/>
              <a:t>return</a:t>
            </a:r>
            <a:r>
              <a:rPr lang="ko-KR" altLang="en-US" dirty="0"/>
              <a:t>됨</a:t>
            </a:r>
            <a:endParaRPr lang="en-US" altLang="ko-KR" dirty="0"/>
          </a:p>
          <a:p>
            <a:r>
              <a:rPr lang="en-US" altLang="ko-KR" dirty="0"/>
              <a:t>Ex3.js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26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콜백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자바스크립트 비동기 처리를 가능하게 함</a:t>
            </a:r>
            <a:endParaRPr lang="en-US" altLang="ko-KR"/>
          </a:p>
          <a:p>
            <a:r>
              <a:rPr lang="ko-KR" altLang="en-US"/>
              <a:t>특정 사건</a:t>
            </a:r>
            <a:r>
              <a:rPr lang="en-US" altLang="ko-KR"/>
              <a:t>(</a:t>
            </a:r>
            <a:r>
              <a:rPr lang="ko-KR" altLang="en-US"/>
              <a:t>시간이 흐르거나 프로미스가 </a:t>
            </a:r>
            <a:r>
              <a:rPr lang="en-US" altLang="ko-KR"/>
              <a:t>fulfilled</a:t>
            </a:r>
            <a:r>
              <a:rPr lang="ko-KR" altLang="en-US"/>
              <a:t>되거나</a:t>
            </a:r>
            <a:r>
              <a:rPr lang="en-US" altLang="ko-KR"/>
              <a:t>)</a:t>
            </a:r>
            <a:r>
              <a:rPr lang="ko-KR" altLang="en-US"/>
              <a:t>이 일어났을 때 실행될 함수</a:t>
            </a:r>
            <a:r>
              <a:rPr lang="en-US" altLang="ko-KR"/>
              <a:t>(</a:t>
            </a:r>
            <a:r>
              <a:rPr lang="ko-KR" altLang="en-US"/>
              <a:t>콜백</a:t>
            </a:r>
            <a:r>
              <a:rPr lang="en-US" altLang="ko-KR"/>
              <a:t>)</a:t>
            </a:r>
            <a:r>
              <a:rPr lang="ko-KR" altLang="en-US"/>
              <a:t>를 말함</a:t>
            </a:r>
            <a:endParaRPr lang="en-US" altLang="ko-KR"/>
          </a:p>
          <a:p>
            <a:r>
              <a:rPr lang="en-US" altLang="ko-KR"/>
              <a:t>Ex4.js</a:t>
            </a:r>
          </a:p>
          <a:p>
            <a:r>
              <a:rPr lang="ko-KR" altLang="en-US"/>
              <a:t>대표적 콜백 함수</a:t>
            </a:r>
            <a:endParaRPr lang="en-US" altLang="ko-KR"/>
          </a:p>
          <a:p>
            <a:pPr lvl="1"/>
            <a:r>
              <a:rPr lang="ko-KR" altLang="en-US"/>
              <a:t>타이머</a:t>
            </a:r>
            <a:endParaRPr lang="en-US" altLang="ko-KR"/>
          </a:p>
          <a:p>
            <a:pPr lvl="1"/>
            <a:r>
              <a:rPr lang="ko-KR" altLang="en-US"/>
              <a:t>버튼 클릭 이벤트 리스너</a:t>
            </a:r>
            <a:endParaRPr lang="en-US" altLang="ko-KR"/>
          </a:p>
          <a:p>
            <a:pPr lvl="1"/>
            <a:r>
              <a:rPr lang="en-US" altLang="ko-KR"/>
              <a:t>Ajax </a:t>
            </a:r>
            <a:r>
              <a:rPr lang="ko-KR" altLang="en-US"/>
              <a:t>통신 콜백 함수</a:t>
            </a:r>
          </a:p>
        </p:txBody>
      </p:sp>
    </p:spTree>
    <p:extLst>
      <p:ext uri="{BB962C8B-B14F-4D97-AF65-F5344CB8AC3E}">
        <p14:creationId xmlns:p14="http://schemas.microsoft.com/office/powerpoint/2010/main" val="167538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Document Object Model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태그 요소들을 자바스크립트가 쓸 수 있게 </a:t>
            </a:r>
            <a:r>
              <a:rPr lang="ko-KR" altLang="en-US" dirty="0">
                <a:highlight>
                  <a:srgbClr val="FFFF00"/>
                </a:highlight>
              </a:rPr>
              <a:t>객체</a:t>
            </a:r>
            <a:r>
              <a:rPr lang="ko-KR" altLang="en-US" dirty="0"/>
              <a:t>로 만든 것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웹문서를 </a:t>
            </a:r>
            <a:r>
              <a:rPr lang="ko-KR" altLang="en-US" b="1" dirty="0"/>
              <a:t>트리 구조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ko-KR" altLang="en-US" dirty="0"/>
              <a:t>루트 노드는 </a:t>
            </a:r>
            <a:r>
              <a:rPr lang="en-US" altLang="ko-KR" dirty="0"/>
              <a:t>&lt;html&gt; </a:t>
            </a:r>
            <a:r>
              <a:rPr lang="ko-KR" altLang="en-US" dirty="0"/>
              <a:t>태그</a:t>
            </a:r>
          </a:p>
        </p:txBody>
      </p:sp>
      <p:pic>
        <p:nvPicPr>
          <p:cNvPr id="3076" name="Picture 4" descr="HTML DOM 이란 돔트리 DOM구조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800"/>
            <a:ext cx="466725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시간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726" y="168423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CSS : Cascading Style Sheet. </a:t>
            </a:r>
          </a:p>
          <a:p>
            <a:pPr lvl="1"/>
            <a:r>
              <a:rPr lang="en-US" altLang="ko-KR"/>
              <a:t>CSS</a:t>
            </a:r>
            <a:r>
              <a:rPr lang="ko-KR" altLang="en-US"/>
              <a:t>의 우선순위가 정해지는 것이 폭포수</a:t>
            </a:r>
            <a:r>
              <a:rPr lang="en-US" altLang="ko-KR"/>
              <a:t>(Cascade) </a:t>
            </a:r>
            <a:r>
              <a:rPr lang="ko-KR" altLang="en-US"/>
              <a:t>같다 해서 붙여진 이름</a:t>
            </a:r>
            <a:endParaRPr lang="en-US" altLang="ko-KR"/>
          </a:p>
          <a:p>
            <a:pPr lvl="1"/>
            <a:r>
              <a:rPr lang="ko-KR" altLang="en-US"/>
              <a:t>적용 우선순위는 </a:t>
            </a:r>
            <a:r>
              <a:rPr lang="en-US" altLang="ko-KR"/>
              <a:t>html </a:t>
            </a:r>
            <a:r>
              <a:rPr lang="ko-KR" altLang="en-US"/>
              <a:t>태그 인라인 </a:t>
            </a:r>
            <a:r>
              <a:rPr lang="en-US" altLang="ko-KR"/>
              <a:t>&gt; head </a:t>
            </a:r>
            <a:r>
              <a:rPr lang="ko-KR" altLang="en-US"/>
              <a:t>내의 </a:t>
            </a:r>
            <a:r>
              <a:rPr lang="en-US" altLang="ko-KR"/>
              <a:t>style </a:t>
            </a:r>
            <a:r>
              <a:rPr lang="ko-KR" altLang="en-US"/>
              <a:t>태그</a:t>
            </a:r>
            <a:r>
              <a:rPr lang="en-US" altLang="ko-KR"/>
              <a:t>(</a:t>
            </a:r>
            <a:r>
              <a:rPr lang="ko-KR" altLang="en-US"/>
              <a:t>내부</a:t>
            </a:r>
            <a:r>
              <a:rPr lang="en-US" altLang="ko-KR"/>
              <a:t>) &gt; import</a:t>
            </a:r>
            <a:r>
              <a:rPr lang="ko-KR" altLang="en-US"/>
              <a:t>하는 </a:t>
            </a:r>
            <a:r>
              <a:rPr lang="en-US" altLang="ko-KR"/>
              <a:t>css </a:t>
            </a:r>
            <a:r>
              <a:rPr lang="ko-KR" altLang="en-US"/>
              <a:t>파일</a:t>
            </a:r>
            <a:r>
              <a:rPr lang="en-US" altLang="ko-KR"/>
              <a:t>(</a:t>
            </a:r>
            <a:r>
              <a:rPr lang="ko-KR" altLang="en-US"/>
              <a:t>외부</a:t>
            </a:r>
            <a:r>
              <a:rPr lang="en-US" altLang="ko-KR"/>
              <a:t>) &gt; </a:t>
            </a:r>
            <a:r>
              <a:rPr lang="ko-KR" altLang="en-US"/>
              <a:t>브라우저 기본 스타일 순</a:t>
            </a:r>
            <a:endParaRPr lang="en-US" altLang="ko-KR"/>
          </a:p>
          <a:p>
            <a:pPr lvl="1"/>
            <a:r>
              <a:rPr lang="ko-KR" altLang="en-US"/>
              <a:t>같은 요소에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class</a:t>
            </a:r>
            <a:r>
              <a:rPr lang="ko-KR" altLang="en-US"/>
              <a:t>가 모두 있다면 </a:t>
            </a:r>
            <a:r>
              <a:rPr lang="en-US" altLang="ko-KR"/>
              <a:t>id </a:t>
            </a:r>
            <a:r>
              <a:rPr lang="ko-KR" altLang="en-US"/>
              <a:t>셀렉터로 입힌 스타일이 우선순위를 가짐</a:t>
            </a:r>
            <a:endParaRPr lang="en-US" altLang="ko-KR"/>
          </a:p>
          <a:p>
            <a:pPr lvl="1"/>
            <a:r>
              <a:rPr lang="ko-KR" altLang="en-US"/>
              <a:t>현재 버전 </a:t>
            </a:r>
            <a:r>
              <a:rPr lang="en-US" altLang="ko-KR"/>
              <a:t>CSS3</a:t>
            </a:r>
          </a:p>
          <a:p>
            <a:pPr lvl="1"/>
            <a:r>
              <a:rPr lang="ko-KR" altLang="en-US"/>
              <a:t>웹을 인체로 비유한다면 </a:t>
            </a:r>
            <a:r>
              <a:rPr lang="en-US" altLang="ko-KR"/>
              <a:t>CSS</a:t>
            </a:r>
            <a:r>
              <a:rPr lang="ko-KR" altLang="en-US"/>
              <a:t>는 피부</a:t>
            </a:r>
            <a:r>
              <a:rPr lang="en-US" altLang="ko-KR"/>
              <a:t>, </a:t>
            </a:r>
            <a:r>
              <a:rPr lang="ko-KR" altLang="en-US"/>
              <a:t>외형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2050" name="Picture 2" descr="CSS3 고급 기능들 | 안녕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692696"/>
            <a:ext cx="2376198" cy="158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44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으로 요소 셀렉팅하기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document.getElementById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(‘block’)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/>
              <a:t>: id</a:t>
            </a:r>
            <a:r>
              <a:rPr lang="ko-KR" altLang="en-US" dirty="0"/>
              <a:t>가 </a:t>
            </a:r>
            <a:r>
              <a:rPr lang="en-US" altLang="ko-KR" dirty="0"/>
              <a:t>‘block’</a:t>
            </a:r>
            <a:r>
              <a:rPr lang="ko-KR" altLang="en-US" dirty="0"/>
              <a:t>인 요소 </a:t>
            </a:r>
            <a:r>
              <a:rPr lang="en-US" altLang="ko-KR" dirty="0"/>
              <a:t>1</a:t>
            </a:r>
            <a:r>
              <a:rPr lang="ko-KR" altLang="en-US" dirty="0"/>
              <a:t>개를 선택</a:t>
            </a:r>
            <a:endParaRPr lang="en-US" altLang="ko-KR" dirty="0"/>
          </a:p>
          <a:p>
            <a:r>
              <a:rPr lang="en-US" altLang="ko-KR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document.querySelector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()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웹문서의 위부터 검색해 제일 먼저 나오는 조건에 맞는 요소 </a:t>
            </a:r>
            <a:r>
              <a:rPr lang="en-US" altLang="ko-KR" dirty="0"/>
              <a:t>1</a:t>
            </a:r>
            <a:r>
              <a:rPr lang="ko-KR" altLang="en-US" dirty="0"/>
              <a:t>개를 선택</a:t>
            </a:r>
            <a:endParaRPr lang="en-US" altLang="ko-KR" dirty="0"/>
          </a:p>
          <a:p>
            <a:pPr lvl="1"/>
            <a:r>
              <a:rPr lang="en-US" altLang="ko-KR" dirty="0" err="1"/>
              <a:t>Document.querySelector</a:t>
            </a:r>
            <a:r>
              <a:rPr lang="en-US" altLang="ko-KR" dirty="0"/>
              <a:t>(‘p’) : p </a:t>
            </a:r>
            <a:r>
              <a:rPr lang="ko-KR" altLang="en-US" dirty="0"/>
              <a:t>태그 선택</a:t>
            </a:r>
            <a:endParaRPr lang="en-US" altLang="ko-KR" dirty="0"/>
          </a:p>
          <a:p>
            <a:pPr lvl="1"/>
            <a:r>
              <a:rPr lang="en-US" altLang="ko-KR" dirty="0" err="1"/>
              <a:t>Document.querySelector</a:t>
            </a:r>
            <a:r>
              <a:rPr lang="en-US" altLang="ko-KR" dirty="0"/>
              <a:t>(‘.red-line’) : </a:t>
            </a:r>
            <a:r>
              <a:rPr lang="ko-KR" altLang="en-US" dirty="0"/>
              <a:t>클래스가 </a:t>
            </a:r>
            <a:r>
              <a:rPr lang="en-US" altLang="ko-KR" dirty="0"/>
              <a:t>‘red-line’</a:t>
            </a:r>
            <a:r>
              <a:rPr lang="ko-KR" altLang="en-US" dirty="0"/>
              <a:t>인 요소 선택</a:t>
            </a:r>
            <a:endParaRPr lang="en-US" altLang="ko-KR" dirty="0"/>
          </a:p>
          <a:p>
            <a:pPr lvl="1"/>
            <a:r>
              <a:rPr lang="en-US" altLang="ko-KR" dirty="0" err="1"/>
              <a:t>Document.querySelector</a:t>
            </a:r>
            <a:r>
              <a:rPr lang="en-US" altLang="ko-KR" dirty="0"/>
              <a:t>(‘#block’) : id</a:t>
            </a:r>
            <a:r>
              <a:rPr lang="ko-KR" altLang="en-US" dirty="0"/>
              <a:t>가 </a:t>
            </a:r>
            <a:r>
              <a:rPr lang="en-US" altLang="ko-KR" dirty="0"/>
              <a:t>‘block’</a:t>
            </a:r>
            <a:r>
              <a:rPr lang="ko-KR" altLang="en-US" dirty="0"/>
              <a:t>인 요소 선택</a:t>
            </a:r>
          </a:p>
        </p:txBody>
      </p:sp>
    </p:spTree>
    <p:extLst>
      <p:ext uri="{BB962C8B-B14F-4D97-AF65-F5344CB8AC3E}">
        <p14:creationId xmlns:p14="http://schemas.microsoft.com/office/powerpoint/2010/main" val="2431903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으로 요소 </a:t>
            </a:r>
            <a:r>
              <a:rPr lang="ko-KR" altLang="en-US" dirty="0" err="1"/>
              <a:t>셀렉팅하기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document.querySelectorAll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웹문서에서 조건에 해당하는 모든 태그들을 찾아 배열로 반환</a:t>
            </a:r>
            <a:endParaRPr lang="en-US" altLang="ko-KR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document.getElementsByTagName</a:t>
            </a:r>
            <a:r>
              <a:rPr lang="en-US" altLang="ko-KR" b="1" dirty="0">
                <a:solidFill>
                  <a:srgbClr val="FF0000"/>
                </a:solidFill>
              </a:rPr>
              <a:t>(‘div’) </a:t>
            </a:r>
            <a:r>
              <a:rPr lang="en-US" altLang="ko-KR" dirty="0"/>
              <a:t>: </a:t>
            </a:r>
            <a:r>
              <a:rPr lang="ko-KR" altLang="en-US" dirty="0"/>
              <a:t>이 경우 </a:t>
            </a:r>
            <a:r>
              <a:rPr lang="en-US" altLang="ko-KR" dirty="0"/>
              <a:t>‘head’ </a:t>
            </a:r>
            <a:r>
              <a:rPr lang="ko-KR" altLang="en-US" dirty="0"/>
              <a:t>안의 모든 태그들을 배열로 반환</a:t>
            </a:r>
            <a:endParaRPr lang="en-US" altLang="ko-KR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document.createElement</a:t>
            </a:r>
            <a:r>
              <a:rPr lang="en-US" altLang="ko-KR" b="1" dirty="0">
                <a:solidFill>
                  <a:srgbClr val="FF0000"/>
                </a:solidFill>
              </a:rPr>
              <a:t>(‘a’)</a:t>
            </a:r>
            <a:r>
              <a:rPr lang="en-US" altLang="ko-KR" dirty="0"/>
              <a:t> : a </a:t>
            </a:r>
            <a:r>
              <a:rPr lang="ko-KR" altLang="en-US" dirty="0"/>
              <a:t>태그 생성</a:t>
            </a:r>
            <a:endParaRPr lang="en-US" altLang="ko-KR" dirty="0"/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객체 형태</a:t>
            </a:r>
            <a:r>
              <a:rPr lang="ko-KR" altLang="en-US" dirty="0"/>
              <a:t>라서 </a:t>
            </a:r>
            <a:r>
              <a:rPr lang="en-US" altLang="ko-KR" dirty="0" err="1"/>
              <a:t>a.href</a:t>
            </a:r>
            <a:r>
              <a:rPr lang="en-US" altLang="ko-KR" dirty="0"/>
              <a:t> = ‘https://www.naver.com’</a:t>
            </a:r>
            <a:r>
              <a:rPr lang="ko-KR" altLang="en-US" dirty="0"/>
              <a:t>처럼 값 주기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33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parent.appendChild(HTMLElement child)</a:t>
            </a:r>
            <a:r>
              <a:rPr lang="en-US" altLang="ko-KR"/>
              <a:t> : parent </a:t>
            </a:r>
            <a:r>
              <a:rPr lang="ko-KR" altLang="en-US"/>
              <a:t>요소에 </a:t>
            </a:r>
            <a:r>
              <a:rPr lang="en-US" altLang="ko-KR"/>
              <a:t>child </a:t>
            </a:r>
            <a:r>
              <a:rPr lang="ko-KR" altLang="en-US"/>
              <a:t>요소를 자식으로 붙임</a:t>
            </a:r>
            <a:endParaRPr lang="en-US" altLang="ko-KR"/>
          </a:p>
          <a:p>
            <a:r>
              <a:rPr lang="en-US" altLang="ko-KR" b="1">
                <a:solidFill>
                  <a:srgbClr val="FF0000"/>
                </a:solidFill>
              </a:rPr>
              <a:t>Parent.removeChild(HTMLElement child)</a:t>
            </a:r>
            <a:r>
              <a:rPr lang="en-US" altLang="ko-KR"/>
              <a:t> : parent </a:t>
            </a:r>
            <a:r>
              <a:rPr lang="ko-KR" altLang="en-US"/>
              <a:t>요소에서 </a:t>
            </a:r>
            <a:r>
              <a:rPr lang="en-US" altLang="ko-KR"/>
              <a:t>child </a:t>
            </a:r>
            <a:r>
              <a:rPr lang="ko-KR" altLang="en-US"/>
              <a:t>요소를 지움</a:t>
            </a:r>
            <a:r>
              <a:rPr lang="en-US" altLang="ko-KR"/>
              <a:t>. </a:t>
            </a:r>
            <a:r>
              <a:rPr lang="ko-KR" altLang="en-US"/>
              <a:t>이 때</a:t>
            </a:r>
            <a:r>
              <a:rPr lang="en-US" altLang="ko-KR"/>
              <a:t>, child</a:t>
            </a:r>
            <a:r>
              <a:rPr lang="ko-KR" altLang="en-US"/>
              <a:t>라는 태그가 </a:t>
            </a:r>
            <a:r>
              <a:rPr lang="en-US" altLang="ko-KR"/>
              <a:t>parent </a:t>
            </a:r>
            <a:r>
              <a:rPr lang="ko-KR" altLang="en-US"/>
              <a:t>밑에 있어야 삭제 가능</a:t>
            </a:r>
            <a:endParaRPr lang="en-US" altLang="ko-KR"/>
          </a:p>
          <a:p>
            <a:r>
              <a:rPr lang="en-US" altLang="ko-KR" b="1">
                <a:solidFill>
                  <a:srgbClr val="FF0000"/>
                </a:solidFill>
              </a:rPr>
              <a:t>HTMLElement.parentNode</a:t>
            </a:r>
            <a:r>
              <a:rPr lang="en-US" altLang="ko-KR"/>
              <a:t> : </a:t>
            </a:r>
            <a:r>
              <a:rPr lang="ko-KR" altLang="en-US"/>
              <a:t>요소의 부모 노드를 선택</a:t>
            </a:r>
            <a:endParaRPr lang="en-US" altLang="ko-KR"/>
          </a:p>
          <a:p>
            <a:r>
              <a:rPr lang="en-US" altLang="ko-KR" b="1">
                <a:solidFill>
                  <a:srgbClr val="FF0000"/>
                </a:solidFill>
              </a:rPr>
              <a:t>Node.childNodes</a:t>
            </a:r>
            <a:r>
              <a:rPr lang="en-US" altLang="ko-KR"/>
              <a:t> : </a:t>
            </a:r>
            <a:r>
              <a:rPr lang="ko-KR" altLang="en-US"/>
              <a:t>요소의 자식 요소들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6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HTMLElement.textContent : </a:t>
            </a:r>
            <a:r>
              <a:rPr lang="ko-KR" altLang="en-US"/>
              <a:t>해당 태그 내 태그를 제외한 텍스트를 가져옴</a:t>
            </a:r>
            <a:endParaRPr lang="en-US" altLang="ko-KR"/>
          </a:p>
          <a:p>
            <a:r>
              <a:rPr lang="en-US" altLang="ko-KR"/>
              <a:t>HTMLElement.innerText : </a:t>
            </a:r>
            <a:r>
              <a:rPr lang="ko-KR" altLang="en-US"/>
              <a:t>해당 태그 내 태그를 제외한 텍스트를 가져옴</a:t>
            </a:r>
            <a:r>
              <a:rPr lang="en-US" altLang="ko-KR"/>
              <a:t>. IE8 </a:t>
            </a:r>
            <a:r>
              <a:rPr lang="ko-KR" altLang="en-US"/>
              <a:t>지원</a:t>
            </a:r>
            <a:endParaRPr lang="en-US" altLang="ko-KR"/>
          </a:p>
          <a:p>
            <a:r>
              <a:rPr lang="en-US" altLang="ko-KR"/>
              <a:t>HTMLElement.innerHTML : </a:t>
            </a:r>
            <a:r>
              <a:rPr lang="ko-KR" altLang="en-US"/>
              <a:t>해당 태그 내 포함된 </a:t>
            </a:r>
            <a:r>
              <a:rPr lang="en-US" altLang="ko-KR"/>
              <a:t>HTML </a:t>
            </a:r>
            <a:r>
              <a:rPr lang="ko-KR" altLang="en-US"/>
              <a:t>태그들을 포함해서 가져옴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참고로</a:t>
            </a:r>
            <a:r>
              <a:rPr lang="en-US" altLang="ko-KR"/>
              <a:t>, innerHTML</a:t>
            </a:r>
            <a:r>
              <a:rPr lang="ko-KR" altLang="en-US"/>
              <a:t>은 가져올 때는 괜찮을 수 있지만</a:t>
            </a:r>
            <a:r>
              <a:rPr lang="en-US" altLang="ko-KR"/>
              <a:t>(</a:t>
            </a:r>
            <a:r>
              <a:rPr lang="ko-KR" altLang="en-US"/>
              <a:t>사실 그렇게 쓸 일 별로 없음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요소</a:t>
            </a:r>
            <a:r>
              <a:rPr lang="en-US" altLang="ko-KR"/>
              <a:t>.innerHTML = ‘</a:t>
            </a:r>
            <a:r>
              <a:rPr lang="ko-KR" altLang="en-US"/>
              <a:t>사용자 입력</a:t>
            </a:r>
            <a:r>
              <a:rPr lang="en-US" altLang="ko-KR"/>
              <a:t>’ </a:t>
            </a:r>
            <a:r>
              <a:rPr lang="ko-KR" altLang="en-US"/>
              <a:t>식으로는 절대 쓰지 않기를 권한다</a:t>
            </a:r>
            <a:r>
              <a:rPr lang="en-US" altLang="ko-KR"/>
              <a:t>. </a:t>
            </a:r>
          </a:p>
          <a:p>
            <a:r>
              <a:rPr lang="en-US" altLang="ko-KR"/>
              <a:t>XSS </a:t>
            </a:r>
            <a:r>
              <a:rPr lang="ko-KR" altLang="en-US"/>
              <a:t>스크립팅에 취약</a:t>
            </a:r>
          </a:p>
        </p:txBody>
      </p:sp>
    </p:spTree>
    <p:extLst>
      <p:ext uri="{BB962C8B-B14F-4D97-AF65-F5344CB8AC3E}">
        <p14:creationId xmlns:p14="http://schemas.microsoft.com/office/powerpoint/2010/main" val="3239593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Window.open</a:t>
            </a:r>
            <a:r>
              <a:rPr lang="en-US" altLang="ko-KR" dirty="0"/>
              <a:t>(‘</a:t>
            </a:r>
            <a:r>
              <a:rPr lang="ko-KR" altLang="en-US" dirty="0"/>
              <a:t>주소</a:t>
            </a:r>
            <a:r>
              <a:rPr lang="en-US" altLang="ko-KR" dirty="0"/>
              <a:t>’) : </a:t>
            </a:r>
            <a:r>
              <a:rPr lang="ko-KR" altLang="en-US" dirty="0"/>
              <a:t>해당 주소로 된 팝업창을 띄울 수 있음</a:t>
            </a:r>
            <a:endParaRPr lang="en-US" altLang="ko-KR" dirty="0"/>
          </a:p>
          <a:p>
            <a:r>
              <a:rPr lang="en-US" altLang="ko-KR" b="1" u="sng" dirty="0" err="1">
                <a:highlight>
                  <a:srgbClr val="FFFF00"/>
                </a:highlight>
              </a:rPr>
              <a:t>HTMLElement.addEventListener</a:t>
            </a:r>
            <a:r>
              <a:rPr lang="en-US" altLang="ko-KR" b="1" u="sng" dirty="0"/>
              <a:t>(‘event’, callback) </a:t>
            </a:r>
            <a:r>
              <a:rPr lang="en-US" altLang="ko-KR" dirty="0"/>
              <a:t>: </a:t>
            </a:r>
            <a:r>
              <a:rPr lang="ko-KR" altLang="en-US" dirty="0"/>
              <a:t>요소에 </a:t>
            </a:r>
            <a:r>
              <a:rPr lang="en-US" altLang="ko-KR" dirty="0"/>
              <a:t>event</a:t>
            </a:r>
            <a:r>
              <a:rPr lang="ko-KR" altLang="en-US" dirty="0"/>
              <a:t>가 일어났을 때 등록된 </a:t>
            </a:r>
            <a:r>
              <a:rPr lang="en-US" altLang="ko-KR" dirty="0">
                <a:highlight>
                  <a:srgbClr val="FFFF00"/>
                </a:highlight>
              </a:rPr>
              <a:t>callback</a:t>
            </a:r>
            <a:r>
              <a:rPr lang="ko-KR" altLang="en-US" dirty="0"/>
              <a:t>을 실행함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‘click’, ‘blur’, ‘focus’ ‘</a:t>
            </a:r>
            <a:r>
              <a:rPr lang="en-US" altLang="ko-KR" dirty="0" err="1"/>
              <a:t>dbclick</a:t>
            </a:r>
            <a:r>
              <a:rPr lang="en-US" altLang="ko-KR" dirty="0"/>
              <a:t>’ </a:t>
            </a:r>
            <a:r>
              <a:rPr lang="ko-KR" altLang="en-US" dirty="0"/>
              <a:t>등이 많이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 lvl="1"/>
            <a:r>
              <a:rPr lang="ko-KR" altLang="en-US" dirty="0"/>
              <a:t>아주 중요함</a:t>
            </a:r>
          </a:p>
        </p:txBody>
      </p:sp>
    </p:spTree>
    <p:extLst>
      <p:ext uri="{BB962C8B-B14F-4D97-AF65-F5344CB8AC3E}">
        <p14:creationId xmlns:p14="http://schemas.microsoft.com/office/powerpoint/2010/main" val="102018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객체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1564226"/>
            <a:ext cx="4716016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더글라스 </a:t>
            </a:r>
            <a:r>
              <a:rPr lang="ko-KR" altLang="en-US" dirty="0" err="1"/>
              <a:t>크록포드가</a:t>
            </a:r>
            <a:r>
              <a:rPr lang="ko-KR" altLang="en-US" dirty="0"/>
              <a:t> 퍼뜨린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객체 문법을 따르는 문자 기반 데이터 포맷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문서</a:t>
            </a:r>
            <a:endParaRPr lang="en-US" altLang="ko-KR" dirty="0"/>
          </a:p>
        </p:txBody>
      </p:sp>
      <p:pic>
        <p:nvPicPr>
          <p:cNvPr id="1026" name="Picture 2" descr="DBMS - (5) JSON(JavaScript Object Notati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64226"/>
            <a:ext cx="428396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1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객체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JSON(</a:t>
            </a:r>
            <a:r>
              <a:rPr lang="ko-KR" altLang="en-US"/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) -&gt; </a:t>
            </a:r>
            <a:r>
              <a:rPr lang="ko-KR" altLang="en-US"/>
              <a:t>문자열</a:t>
            </a:r>
            <a:endParaRPr lang="en-US" altLang="ko-KR"/>
          </a:p>
          <a:p>
            <a:pPr lvl="1"/>
            <a:r>
              <a:rPr lang="en-US" altLang="ko-KR" b="1" u="sng"/>
              <a:t>JSON.stringify(json object)</a:t>
            </a:r>
          </a:p>
          <a:p>
            <a:r>
              <a:rPr lang="ko-KR" altLang="en-US"/>
              <a:t>문자열 </a:t>
            </a:r>
            <a:r>
              <a:rPr lang="en-US" altLang="ko-KR"/>
              <a:t>-&gt; JSON(</a:t>
            </a:r>
            <a:r>
              <a:rPr lang="ko-KR" altLang="en-US"/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)</a:t>
            </a:r>
          </a:p>
          <a:p>
            <a:pPr lvl="1"/>
            <a:r>
              <a:rPr lang="en-US" altLang="ko-KR" b="1" u="sng"/>
              <a:t>JSON.parse(string)</a:t>
            </a:r>
          </a:p>
          <a:p>
            <a:pPr lvl="1"/>
            <a:r>
              <a:rPr lang="ko-KR" altLang="en-US"/>
              <a:t>이 때 이 문자열 내용은 객체와 배열로 이뤄져 있어야 파싱이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069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이런 괴로운 걸 배우는가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Node.js</a:t>
            </a:r>
            <a:r>
              <a:rPr lang="ko-KR" altLang="en-US" dirty="0">
                <a:highlight>
                  <a:srgbClr val="FFFF00"/>
                </a:highlight>
              </a:rPr>
              <a:t>의 기본 통신을 대부분 </a:t>
            </a:r>
            <a:r>
              <a:rPr lang="en-US" altLang="ko-KR" dirty="0">
                <a:highlight>
                  <a:srgbClr val="FFFF00"/>
                </a:highlight>
              </a:rPr>
              <a:t>JSON</a:t>
            </a:r>
            <a:r>
              <a:rPr lang="ko-KR" altLang="en-US" dirty="0">
                <a:highlight>
                  <a:srgbClr val="FFFF00"/>
                </a:highlight>
              </a:rPr>
              <a:t>으로 함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 err="1"/>
              <a:t>프론트엔드에서도</a:t>
            </a:r>
            <a:r>
              <a:rPr lang="ko-KR" altLang="en-US" dirty="0"/>
              <a:t> </a:t>
            </a:r>
            <a:r>
              <a:rPr lang="en-US" altLang="ko-KR" dirty="0" err="1"/>
              <a:t>LocalStorage</a:t>
            </a:r>
            <a:r>
              <a:rPr lang="en-US" altLang="ko-KR" dirty="0"/>
              <a:t> </a:t>
            </a:r>
            <a:r>
              <a:rPr lang="ko-KR" altLang="en-US" dirty="0"/>
              <a:t>등을 쓸 때 쏠쏠하게 잘 써먹을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166606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실습합시다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에디터를 켭니다</a:t>
            </a:r>
            <a:endParaRPr lang="en-US" altLang="ko-KR"/>
          </a:p>
          <a:p>
            <a:r>
              <a:rPr lang="ko-KR" altLang="en-US"/>
              <a:t>아니</a:t>
            </a:r>
            <a:r>
              <a:rPr lang="en-US" altLang="ko-KR"/>
              <a:t>! </a:t>
            </a:r>
            <a:r>
              <a:rPr lang="ko-KR" altLang="en-US"/>
              <a:t>코드 에디터가 없다고요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그럼 </a:t>
            </a:r>
            <a:r>
              <a:rPr lang="en-US" altLang="ko-KR"/>
              <a:t>Codepen</a:t>
            </a:r>
            <a:r>
              <a:rPr lang="ko-KR" altLang="en-US"/>
              <a:t>을 씁시다</a:t>
            </a:r>
            <a:endParaRPr lang="en-US" altLang="ko-KR"/>
          </a:p>
          <a:p>
            <a:pPr lvl="1"/>
            <a:r>
              <a:rPr lang="ko-KR" altLang="en-US"/>
              <a:t>다음 시간까지 </a:t>
            </a:r>
            <a:r>
              <a:rPr lang="en-US" altLang="ko-KR"/>
              <a:t>vscode</a:t>
            </a:r>
            <a:r>
              <a:rPr lang="ko-KR" altLang="en-US"/>
              <a:t>를 설치해 오십시요</a:t>
            </a:r>
          </a:p>
        </p:txBody>
      </p:sp>
    </p:spTree>
    <p:extLst>
      <p:ext uri="{BB962C8B-B14F-4D97-AF65-F5344CB8AC3E}">
        <p14:creationId xmlns:p14="http://schemas.microsoft.com/office/powerpoint/2010/main" val="4049752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[CSS] display – block</a:t>
            </a:r>
            <a:r>
              <a:rPr lang="ko-KR" altLang="en-US">
                <a:hlinkClick r:id="rId2"/>
              </a:rPr>
              <a:t>과 </a:t>
            </a:r>
            <a:r>
              <a:rPr lang="en-US" altLang="ko-KR">
                <a:hlinkClick r:id="rId2"/>
              </a:rPr>
              <a:t>inline </a:t>
            </a:r>
            <a:r>
              <a:rPr lang="ko-KR" altLang="en-US">
                <a:hlinkClick r:id="rId2"/>
              </a:rPr>
              <a:t>그리고 </a:t>
            </a:r>
            <a:r>
              <a:rPr lang="en-US" altLang="ko-KR">
                <a:hlinkClick r:id="rId2"/>
              </a:rPr>
              <a:t>inline-block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8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시간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Javascript</a:t>
            </a:r>
          </a:p>
          <a:p>
            <a:pPr lvl="1"/>
            <a:r>
              <a:rPr lang="ko-KR" altLang="en-US"/>
              <a:t>정적 웹페이지를 </a:t>
            </a:r>
            <a:r>
              <a:rPr lang="ko-KR" altLang="en-US" b="1"/>
              <a:t>동적 웹페이지</a:t>
            </a:r>
            <a:r>
              <a:rPr lang="ko-KR" altLang="en-US"/>
              <a:t>로 만들어주는 스크립트 언어</a:t>
            </a:r>
            <a:endParaRPr lang="en-US" altLang="ko-KR"/>
          </a:p>
          <a:p>
            <a:pPr lvl="1"/>
            <a:r>
              <a:rPr lang="ko-KR" altLang="en-US"/>
              <a:t>본래 브라우저에서만 동작하도록 만들어졌음</a:t>
            </a:r>
            <a:endParaRPr lang="en-US" altLang="ko-KR"/>
          </a:p>
          <a:p>
            <a:pPr lvl="1"/>
            <a:r>
              <a:rPr lang="en-US" altLang="ko-KR"/>
              <a:t>ECMA Script</a:t>
            </a:r>
            <a:r>
              <a:rPr lang="ko-KR" altLang="en-US"/>
              <a:t>라고 불리기도 함</a:t>
            </a:r>
            <a:r>
              <a:rPr lang="en-US" altLang="ko-KR"/>
              <a:t>. (</a:t>
            </a:r>
            <a:r>
              <a:rPr lang="ko-KR" altLang="en-US"/>
              <a:t>줄여서 </a:t>
            </a:r>
            <a:r>
              <a:rPr lang="en-US" altLang="ko-KR"/>
              <a:t>ES)</a:t>
            </a:r>
          </a:p>
          <a:p>
            <a:pPr lvl="2"/>
            <a:r>
              <a:rPr lang="en-US" altLang="ko-KR"/>
              <a:t>ECMA </a:t>
            </a:r>
            <a:r>
              <a:rPr lang="ko-KR" altLang="en-US"/>
              <a:t>국제 기구에서 만든 스크립트 표준</a:t>
            </a:r>
            <a:endParaRPr lang="en-US" altLang="ko-KR"/>
          </a:p>
          <a:p>
            <a:pPr lvl="1"/>
            <a:r>
              <a:rPr lang="ko-KR" altLang="en-US"/>
              <a:t>현재 </a:t>
            </a:r>
            <a:r>
              <a:rPr lang="en-US" altLang="ko-KR"/>
              <a:t>ES2020</a:t>
            </a:r>
            <a:r>
              <a:rPr lang="ko-KR" altLang="en-US"/>
              <a:t>까지 나왔으나 </a:t>
            </a:r>
            <a:r>
              <a:rPr lang="en-US" altLang="ko-KR">
                <a:solidFill>
                  <a:srgbClr val="FF0000"/>
                </a:solidFill>
              </a:rPr>
              <a:t>ES6(ES2015)</a:t>
            </a:r>
            <a:r>
              <a:rPr lang="en-US" altLang="ko-KR"/>
              <a:t> </a:t>
            </a:r>
            <a:r>
              <a:rPr lang="ko-KR" altLang="en-US"/>
              <a:t>정도까지만 배우고</a:t>
            </a:r>
            <a:r>
              <a:rPr lang="en-US" altLang="ko-KR"/>
              <a:t>, </a:t>
            </a:r>
            <a:r>
              <a:rPr lang="ko-KR" altLang="en-US"/>
              <a:t>비동기 방식</a:t>
            </a:r>
            <a:r>
              <a:rPr lang="en-US" altLang="ko-KR"/>
              <a:t>, async-await </a:t>
            </a:r>
            <a:r>
              <a:rPr lang="ko-KR" altLang="en-US"/>
              <a:t>패턴 정도만 알면 </a:t>
            </a:r>
            <a:r>
              <a:rPr lang="en-US" altLang="ko-KR"/>
              <a:t>Node</a:t>
            </a:r>
            <a:r>
              <a:rPr lang="ko-KR" altLang="en-US"/>
              <a:t> 코딩에 큰 문제는 없음</a:t>
            </a:r>
            <a:endParaRPr lang="en-US" altLang="ko-KR"/>
          </a:p>
          <a:p>
            <a:pPr lvl="1"/>
            <a:r>
              <a:rPr lang="ko-KR" altLang="en-US"/>
              <a:t>웹을 인체에 비유하면 몸이 행하는 모든 동작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3074" name="Picture 2" descr="ECMAScript6 / ES6] 아름다운 JavaScript를 위한 E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67" y="188640"/>
            <a:ext cx="216561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0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오늘 할 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반응형 웹은 어떻게 이루어지는가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CSS</a:t>
            </a:r>
            <a:r>
              <a:rPr lang="ko-KR" altLang="en-US"/>
              <a:t>의 </a:t>
            </a:r>
            <a:r>
              <a:rPr lang="en-US" altLang="ko-KR"/>
              <a:t>box </a:t>
            </a:r>
            <a:r>
              <a:rPr lang="ko-KR" altLang="en-US"/>
              <a:t>모델</a:t>
            </a:r>
            <a:endParaRPr lang="en-US" altLang="ko-KR"/>
          </a:p>
          <a:p>
            <a:pPr lvl="1"/>
            <a:r>
              <a:rPr lang="en-US" altLang="ko-KR"/>
              <a:t>CSS</a:t>
            </a:r>
            <a:r>
              <a:rPr lang="ko-KR" altLang="en-US"/>
              <a:t>의 </a:t>
            </a:r>
            <a:r>
              <a:rPr lang="en-US" altLang="ko-KR"/>
              <a:t>display</a:t>
            </a:r>
          </a:p>
          <a:p>
            <a:pPr lvl="1"/>
            <a:r>
              <a:rPr lang="ko-KR" altLang="en-US"/>
              <a:t>미디어 쿼리</a:t>
            </a:r>
            <a:endParaRPr lang="en-US" altLang="ko-KR"/>
          </a:p>
          <a:p>
            <a:pPr lvl="1"/>
            <a:r>
              <a:rPr lang="en-US" altLang="ko-KR"/>
              <a:t>Flex layout</a:t>
            </a:r>
          </a:p>
          <a:p>
            <a:r>
              <a:rPr lang="en-US" altLang="ko-KR"/>
              <a:t>ES2015</a:t>
            </a:r>
            <a:r>
              <a:rPr lang="ko-KR" altLang="en-US"/>
              <a:t>의 </a:t>
            </a:r>
            <a:r>
              <a:rPr lang="en-US" altLang="ko-KR"/>
              <a:t>Javascript</a:t>
            </a:r>
          </a:p>
          <a:p>
            <a:r>
              <a:rPr lang="en-US" altLang="ko-KR"/>
              <a:t>DOM</a:t>
            </a:r>
            <a:r>
              <a:rPr lang="ko-KR" altLang="en-US"/>
              <a:t>을 조작하는 </a:t>
            </a:r>
            <a:r>
              <a:rPr lang="en-US" altLang="ko-KR"/>
              <a:t>Javascript</a:t>
            </a:r>
          </a:p>
          <a:p>
            <a:r>
              <a:rPr lang="en-US" altLang="ko-KR"/>
              <a:t>DOM </a:t>
            </a:r>
            <a:r>
              <a:rPr lang="ko-KR" altLang="en-US"/>
              <a:t>조작 응용 다크모드 적용 </a:t>
            </a:r>
            <a:r>
              <a:rPr lang="en-US" altLang="ko-KR"/>
              <a:t>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21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의 </a:t>
            </a:r>
            <a:r>
              <a:rPr lang="en-US" altLang="ko-KR"/>
              <a:t>Box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문서의 레이아웃을 계산 시 브라우저 렌더링 엔진은 </a:t>
            </a:r>
            <a:r>
              <a:rPr lang="en-US" altLang="ko-KR"/>
              <a:t>CSS </a:t>
            </a:r>
            <a:r>
              <a:rPr lang="ko-KR" altLang="en-US"/>
              <a:t>기본 박스 모델에 따라 각 요소들을 사각형 박스로 표현함</a:t>
            </a:r>
            <a:endParaRPr lang="en-US" altLang="ko-KR"/>
          </a:p>
          <a:p>
            <a:r>
              <a:rPr lang="ko-KR" altLang="en-US"/>
              <a:t>실제로 사각형처럼 보이지 않는 요소도 실제로는 박스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80907"/>
            <a:ext cx="3168352" cy="136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3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의 </a:t>
            </a:r>
            <a:r>
              <a:rPr lang="en-US" altLang="ko-KR"/>
              <a:t>Box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요소의 총 크기 </a:t>
            </a:r>
            <a:r>
              <a:rPr lang="en-US" altLang="ko-KR"/>
              <a:t>= content + padding + border + margin</a:t>
            </a:r>
          </a:p>
          <a:p>
            <a:r>
              <a:rPr lang="en-US" altLang="ko-KR"/>
              <a:t>Padding</a:t>
            </a:r>
            <a:r>
              <a:rPr lang="ko-KR" altLang="en-US"/>
              <a:t>과 </a:t>
            </a:r>
            <a:r>
              <a:rPr lang="en-US" altLang="ko-KR"/>
              <a:t>margin</a:t>
            </a:r>
            <a:r>
              <a:rPr lang="ko-KR" altLang="en-US"/>
              <a:t>의 차이</a:t>
            </a:r>
            <a:endParaRPr lang="en-US" altLang="ko-KR"/>
          </a:p>
          <a:p>
            <a:pPr lvl="1"/>
            <a:r>
              <a:rPr lang="en-US" altLang="ko-KR"/>
              <a:t>Padding</a:t>
            </a:r>
            <a:r>
              <a:rPr lang="ko-KR" altLang="en-US"/>
              <a:t>은 </a:t>
            </a:r>
            <a:r>
              <a:rPr lang="en-US" altLang="ko-KR"/>
              <a:t>border</a:t>
            </a:r>
            <a:r>
              <a:rPr lang="ko-KR" altLang="en-US"/>
              <a:t>와 </a:t>
            </a:r>
            <a:r>
              <a:rPr lang="en-US" altLang="ko-KR"/>
              <a:t>content </a:t>
            </a:r>
            <a:r>
              <a:rPr lang="ko-KR" altLang="en-US"/>
              <a:t>사이를 띄어줌</a:t>
            </a:r>
            <a:endParaRPr lang="en-US" altLang="ko-KR"/>
          </a:p>
          <a:p>
            <a:pPr lvl="1"/>
            <a:r>
              <a:rPr lang="en-US" altLang="ko-KR"/>
              <a:t>Margin</a:t>
            </a:r>
            <a:r>
              <a:rPr lang="ko-KR" altLang="en-US"/>
              <a:t>은 다른 요소와 해당 요소의 사이를 띄어줌</a:t>
            </a:r>
          </a:p>
        </p:txBody>
      </p:sp>
      <p:pic>
        <p:nvPicPr>
          <p:cNvPr id="5122" name="Picture 2" descr="CSS Box Model and Display Positioning | by Anderson Osayeri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39951"/>
            <a:ext cx="3871930" cy="397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5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의 </a:t>
            </a:r>
            <a:r>
              <a:rPr lang="en-US" altLang="ko-KR"/>
              <a:t>display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Display 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en-US" altLang="ko-KR"/>
              <a:t>Block</a:t>
            </a:r>
          </a:p>
          <a:p>
            <a:pPr lvl="1"/>
            <a:r>
              <a:rPr lang="en-US" altLang="ko-KR"/>
              <a:t>Inline-block</a:t>
            </a:r>
          </a:p>
          <a:p>
            <a:pPr lvl="1"/>
            <a:r>
              <a:rPr lang="en-US" altLang="ko-KR"/>
              <a:t>Inline</a:t>
            </a:r>
          </a:p>
          <a:p>
            <a:pPr lvl="1"/>
            <a:r>
              <a:rPr lang="en-US" altLang="ko-KR"/>
              <a:t>None (</a:t>
            </a:r>
            <a:r>
              <a:rPr lang="ko-KR" altLang="en-US"/>
              <a:t>아예 화면에서 공간도 차지하지 않음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Flex</a:t>
            </a:r>
          </a:p>
          <a:p>
            <a:pPr lvl="1"/>
            <a:r>
              <a:rPr lang="en-US" altLang="ko-KR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55144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</a:t>
            </a:r>
            <a:r>
              <a:rPr lang="ko-KR" altLang="en-US"/>
              <a:t>과</a:t>
            </a:r>
            <a:r>
              <a:rPr lang="en-US" altLang="ko-KR"/>
              <a:t> inline</a:t>
            </a:r>
            <a:r>
              <a:rPr lang="ko-KR" altLang="en-US"/>
              <a:t>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altLang="ko-KR"/>
              <a:t>Block</a:t>
            </a:r>
          </a:p>
          <a:p>
            <a:pPr lvl="1"/>
            <a:r>
              <a:rPr lang="en-US" altLang="ko-KR"/>
              <a:t>Width</a:t>
            </a:r>
            <a:r>
              <a:rPr lang="ko-KR" altLang="en-US"/>
              <a:t>가 자동으로 </a:t>
            </a:r>
            <a:r>
              <a:rPr lang="en-US" altLang="ko-KR"/>
              <a:t>100%</a:t>
            </a:r>
            <a:r>
              <a:rPr lang="ko-KR" altLang="en-US"/>
              <a:t>로 설정됨</a:t>
            </a:r>
            <a:endParaRPr lang="en-US" altLang="ko-KR"/>
          </a:p>
          <a:p>
            <a:pPr lvl="1"/>
            <a:r>
              <a:rPr lang="en-US" altLang="ko-KR"/>
              <a:t>Width, height </a:t>
            </a:r>
            <a:r>
              <a:rPr lang="ko-KR" altLang="en-US"/>
              <a:t>지정 가능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요소 앞뒤로   </a:t>
            </a:r>
            <a:r>
              <a:rPr lang="ko-KR" altLang="en-US">
                <a:solidFill>
                  <a:srgbClr val="FF0000"/>
                </a:solidFill>
              </a:rPr>
              <a:t>줄바꿈</a:t>
            </a:r>
            <a:r>
              <a:rPr lang="ko-KR" altLang="en-US"/>
              <a:t>이 됨</a:t>
            </a:r>
            <a:endParaRPr lang="en-US" altLang="ko-KR"/>
          </a:p>
          <a:p>
            <a:pPr lvl="1"/>
            <a:r>
              <a:rPr lang="en-US" altLang="ko-KR"/>
              <a:t>&lt;div&gt;, &lt;p&gt; </a:t>
            </a:r>
            <a:r>
              <a:rPr lang="ko-KR" altLang="en-US"/>
              <a:t>태그</a:t>
            </a:r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52392" y="16288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Inline</a:t>
            </a:r>
          </a:p>
          <a:p>
            <a:pPr lvl="1"/>
            <a:r>
              <a:rPr lang="ko-KR" altLang="en-US"/>
              <a:t>자기 공간만큼만 </a:t>
            </a:r>
            <a:r>
              <a:rPr lang="en-US" altLang="ko-KR"/>
              <a:t>width </a:t>
            </a:r>
            <a:r>
              <a:rPr lang="ko-KR" altLang="en-US"/>
              <a:t>차지를 함</a:t>
            </a:r>
            <a:endParaRPr lang="en-US" altLang="ko-KR"/>
          </a:p>
          <a:p>
            <a:pPr lvl="1"/>
            <a:r>
              <a:rPr lang="en-US" altLang="ko-KR"/>
              <a:t>Width, height </a:t>
            </a:r>
            <a:r>
              <a:rPr lang="ko-KR" altLang="en-US"/>
              <a:t>지정 </a:t>
            </a:r>
            <a:r>
              <a:rPr lang="ko-KR" altLang="en-US" b="1"/>
              <a:t>불가</a:t>
            </a:r>
            <a:endParaRPr lang="en-US" altLang="ko-KR" b="1"/>
          </a:p>
          <a:p>
            <a:pPr lvl="1"/>
            <a:r>
              <a:rPr lang="ko-KR" altLang="en-US"/>
              <a:t>요소 앞뒤로 </a:t>
            </a:r>
            <a:r>
              <a:rPr lang="ko-KR" altLang="en-US">
                <a:solidFill>
                  <a:srgbClr val="00B0F0"/>
                </a:solidFill>
              </a:rPr>
              <a:t>줄바꿈이 되지 않음</a:t>
            </a:r>
            <a:endParaRPr lang="en-US" altLang="ko-KR">
              <a:solidFill>
                <a:srgbClr val="00B0F0"/>
              </a:solidFill>
            </a:endParaRPr>
          </a:p>
          <a:p>
            <a:pPr lvl="1"/>
            <a:r>
              <a:rPr lang="en-US" altLang="ko-KR"/>
              <a:t>&lt;span&gt;, &lt;a&gt; </a:t>
            </a:r>
            <a:r>
              <a:rPr lang="ko-KR" altLang="en-US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272438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1694</Words>
  <Application>Microsoft Office PowerPoint</Application>
  <PresentationFormat>화면 슬라이드 쇼(4:3)</PresentationFormat>
  <Paragraphs>242</Paragraphs>
  <Slides>39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러닝투게더 2주차 수업</vt:lpstr>
      <vt:lpstr>지난 시간 요약</vt:lpstr>
      <vt:lpstr>지난 시간 요약</vt:lpstr>
      <vt:lpstr>지난 시간 요약</vt:lpstr>
      <vt:lpstr>오늘 할 일</vt:lpstr>
      <vt:lpstr>CSS의 Box 모델</vt:lpstr>
      <vt:lpstr>CSS의 Box 모델</vt:lpstr>
      <vt:lpstr>CSS의 display</vt:lpstr>
      <vt:lpstr>Block과 inline의 차이</vt:lpstr>
      <vt:lpstr>Block과 inline-block의 차이</vt:lpstr>
      <vt:lpstr>실습</vt:lpstr>
      <vt:lpstr>가변 그리드</vt:lpstr>
      <vt:lpstr>미디어 쿼리</vt:lpstr>
      <vt:lpstr>미디어 쿼리</vt:lpstr>
      <vt:lpstr>미디어 쿼리</vt:lpstr>
      <vt:lpstr>미디어 쿼리와 다크모드</vt:lpstr>
      <vt:lpstr>미디어 쿼리의 브레이크포인트</vt:lpstr>
      <vt:lpstr>고민</vt:lpstr>
      <vt:lpstr>Flex를 해보자!</vt:lpstr>
      <vt:lpstr>주축 방향 변경</vt:lpstr>
      <vt:lpstr>Flex를 해보자!</vt:lpstr>
      <vt:lpstr>난 50%씩 두 줄 만들고 싶은데?</vt:lpstr>
      <vt:lpstr>주축 방향 여백이 있을 때의 배치</vt:lpstr>
      <vt:lpstr>교차축 방향 여백이 있을 때 배치</vt:lpstr>
      <vt:lpstr>ES6 이후 Javascript</vt:lpstr>
      <vt:lpstr>화살표 함수</vt:lpstr>
      <vt:lpstr>화살표 함수</vt:lpstr>
      <vt:lpstr>콜백 함수</vt:lpstr>
      <vt:lpstr>DOM 조작</vt:lpstr>
      <vt:lpstr>DOM으로 요소 셀렉팅하기</vt:lpstr>
      <vt:lpstr>DOM으로 요소 셀렉팅하기</vt:lpstr>
      <vt:lpstr>DOM 조작</vt:lpstr>
      <vt:lpstr>DOM 조작</vt:lpstr>
      <vt:lpstr>DOM 조작</vt:lpstr>
      <vt:lpstr>JSON 객체 이해</vt:lpstr>
      <vt:lpstr>JSON 객체 사용</vt:lpstr>
      <vt:lpstr>왜 이런 괴로운 걸 배우는가?</vt:lpstr>
      <vt:lpstr>실습합시다!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러닝투게더 2주차 수업</dc:title>
  <dc:creator>K</dc:creator>
  <cp:lastModifiedBy>신하늘</cp:lastModifiedBy>
  <cp:revision>33</cp:revision>
  <dcterms:created xsi:type="dcterms:W3CDTF">2020-09-26T14:42:19Z</dcterms:created>
  <dcterms:modified xsi:type="dcterms:W3CDTF">2020-09-28T16:31:06Z</dcterms:modified>
</cp:coreProperties>
</file>