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-11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hd101wyy.github.io/markdown-preview-enhanced/#/" TargetMode="External" /><Relationship Id="rId3" Type="http://schemas.openxmlformats.org/officeDocument/2006/relationships/hyperlink" Target="https://shd101wyy.github.io/markdown-preview-enhanced/#/" TargetMode="External" /><Relationship Id="rId4" Type="http://schemas.openxmlformats.org/officeDocument/2006/relationships/hyperlink" Target="https://shd101wyy.github.io/markdown-preview-enhanced/#/" TargetMode="External" /><Relationship Id="rId5" Type="http://schemas.openxmlformats.org/officeDocument/2006/relationships/hyperlink" Target="https://shd101wyy.github.io/markdown-preview-enhanced/#/" TargetMode="External" /><Relationship Id="rId6" Type="http://schemas.openxmlformats.org/officeDocument/2006/relationships/hyperlink" Target="https://shd101wyy.github.io/markdown-preview-enhanced/#/" TargetMode="External" /><Relationship Id="rId7" Type="http://schemas.openxmlformats.org/officeDocument/2006/relationships/hyperlink" Target="https://github.com/shd101wyy/mume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ky-y/histudy-201712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textlint/textlint" TargetMode="External" /><Relationship Id="rId3" Type="http://schemas.openxmlformats.org/officeDocument/2006/relationships/hyperlink" Target="https://github.com/textlint/textlint/wiki/Collection-of-textlint-rule" TargetMode="External" /><Relationship Id="rId4" Type="http://schemas.openxmlformats.org/officeDocument/2006/relationships/hyperlink" Target="https://github.com/textlint/textlint/wiki/Collection-of-textlint-rule" TargetMode="External" /><Relationship Id="rId5" Type="http://schemas.openxmlformats.org/officeDocument/2006/relationships/hyperlink" Target="https://github.com/textlint/textlint/wiki/Collection-of-textlint-rule" TargetMode="External" /><Relationship Id="rId6" Type="http://schemas.openxmlformats.org/officeDocument/2006/relationships/hyperlink" Target="https://github.com/textlint/textlint/wiki/Collection-of-textlint-rule" TargetMode="External" /><Relationship Id="rId7" Type="http://schemas.openxmlformats.org/officeDocument/2006/relationships/hyperlink" Target="https://github.com/textlint/textlint/wiki/Collection-of-textlint-rule" TargetMode="External" /><Relationship Id="rId8" Type="http://schemas.openxmlformats.org/officeDocument/2006/relationships/hyperlink" Target="https://github.com/textlint/textlint/wiki/Collection-of-textlint-rule" TargetMode="External" /><Relationship Id="rId9" Type="http://schemas.openxmlformats.org/officeDocument/2006/relationships/hyperlink" Target="https://github.com/textlint/textlint/wiki/Collection-of-textlint-rule" TargetMode="External" /><Relationship Id="rId10" Type="http://schemas.openxmlformats.org/officeDocument/2006/relationships/hyperlink" Target="https://github.com/textlint/textlint/wiki/Collection-of-textlint-rule" TargetMode="External" /><Relationship Id="rId11" Type="http://schemas.openxmlformats.org/officeDocument/2006/relationships/hyperlink" Target="https://github.com/textlint/textlint/wiki/Collection-of-textlint-rule" TargetMode="External" /><Relationship Id="rId12" Type="http://schemas.openxmlformats.org/officeDocument/2006/relationships/hyperlink" Target="https://github.com/textlint/textlint/wiki/Collection-of-textlint-rule" TargetMode="External" /><Relationship Id="rId13" Type="http://schemas.openxmlformats.org/officeDocument/2006/relationships/hyperlink" Target="https://github.com/textlint/textlint/wiki/Collection-of-textlint-rule" TargetMode="External" /><Relationship Id="rId14" Type="http://schemas.openxmlformats.org/officeDocument/2006/relationships/hyperlink" Target="https://github.com/textlint/textlint/wiki/Collection-of-textlint-rule" TargetMode="External" /><Relationship Id="rId15" Type="http://schemas.openxmlformats.org/officeDocument/2006/relationships/hyperlink" Target="https://github.com/textlint/textlint/wiki/Collection-of-textlint-rule" TargetMode="External" /><Relationship Id="rId16" Type="http://schemas.openxmlformats.org/officeDocument/2006/relationships/hyperlink" Target="https://github.com/prh/prh" TargetMode="External" /><Relationship Id="rId17" Type="http://schemas.openxmlformats.org/officeDocument/2006/relationships/hyperlink" Target="https://github.com/prh/rules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iita.com/erukiti/items/6b7e85f760476a997161" TargetMode="External" /><Relationship Id="rId3" Type="http://schemas.openxmlformats.org/officeDocument/2006/relationships/hyperlink" Target="https://qiita.com/erukiti/items/6b7e85f760476a997161" TargetMode="External" /><Relationship Id="rId4" Type="http://schemas.openxmlformats.org/officeDocument/2006/relationships/hyperlink" Target="https://qiita.com/erukiti/items/6b7e85f760476a997161" TargetMode="External" /><Relationship Id="rId5" Type="http://schemas.openxmlformats.org/officeDocument/2006/relationships/hyperlink" Target="https://qiita.com/erukiti/items/6b7e85f760476a997161" TargetMode="External" /><Relationship Id="rId6" Type="http://schemas.openxmlformats.org/officeDocument/2006/relationships/hyperlink" Target="https://qiita.com/erukiti/items/6b7e85f760476a997161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chbook-meetup.connpass.com/event/64235/" TargetMode="External" /><Relationship Id="rId3" Type="http://schemas.openxmlformats.org/officeDocument/2006/relationships/hyperlink" Target="https://techbook-meetup.connpass.com/event/64235/" TargetMode="External" /><Relationship Id="rId4" Type="http://schemas.openxmlformats.org/officeDocument/2006/relationships/hyperlink" Target="https://techbook-meetup.connpass.com/event/64235/" TargetMode="External" /><Relationship Id="rId5" Type="http://schemas.openxmlformats.org/officeDocument/2006/relationships/hyperlink" Target="https://techbook-meetup.connpass.com/event/64235/presentation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Markdownで作るスライド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藤原</a:t>
            </a:r>
            <a:r>
              <a:rPr/>
              <a:t> </a:t>
            </a:r>
            <a:r>
              <a:rPr/>
              <a:t>惟</a:t>
            </a:r>
            <a:br/>
            <a:r>
              <a:rPr/>
              <a:t>(藤原</a:t>
            </a:r>
            <a:r>
              <a:rPr/>
              <a:t> </a:t>
            </a:r>
            <a:r>
              <a:rPr/>
              <a:t>由来,</a:t>
            </a:r>
            <a:r>
              <a:rPr/>
              <a:t> </a:t>
            </a:r>
            <a:r>
              <a:rPr/>
              <a:t>Twitter:</a:t>
            </a:r>
            <a:r>
              <a:rPr/>
              <a:t> </a:t>
            </a:r>
            <a:r>
              <a:rPr/>
              <a:t>sky_y)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2017年12月16日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おわり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Markdownスライドの現状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reveal.js</a:t>
            </a:r>
            <a:r>
              <a:rPr/>
              <a:t> </a:t>
            </a:r>
            <a:r>
              <a:rPr/>
              <a:t>(HTMLスライド)が最強</a:t>
            </a:r>
          </a:p>
          <a:p>
            <a:pPr lvl="2"/>
            <a:r>
              <a:rPr/>
              <a:t>Markdownからreveal.jsに変換する手段がたくさん</a:t>
            </a:r>
          </a:p>
          <a:p>
            <a:pPr lvl="2"/>
            <a:r>
              <a:rPr/>
              <a:t>Webベースでもreveal.jsバックエンドが多数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Markdownスライド:</a:t>
            </a:r>
            <a:r>
              <a:rPr/>
              <a:t> </a:t>
            </a:r>
            <a:r>
              <a:rPr/>
              <a:t>Pandoc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reveal.jsに変換するのがベター</a:t>
            </a:r>
          </a:p>
          <a:p>
            <a:pPr lvl="1"/>
            <a:r>
              <a:rPr/>
              <a:t>Pandoc</a:t>
            </a:r>
            <a:r>
              <a:rPr/>
              <a:t> </a:t>
            </a:r>
            <a:r>
              <a:rPr/>
              <a:t>2.0.5でPowerPoint出力に対応</a:t>
            </a:r>
          </a:p>
          <a:p>
            <a:pPr lvl="2"/>
            <a:r>
              <a:rPr/>
              <a:t>今動いているのがPowerPointです</a:t>
            </a:r>
          </a:p>
          <a:p>
            <a:pPr lvl="2"/>
            <a:r>
              <a:rPr/>
              <a:t>デザインの調整は追って調査します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Pandoc:</a:t>
            </a:r>
            <a:r>
              <a:rPr/>
              <a:t> </a:t>
            </a:r>
            <a:r>
              <a:rPr/>
              <a:t>pptxのデザイン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画面比の指定</a:t>
            </a:r>
            <a:r>
              <a:rPr/>
              <a:t> </a:t>
            </a:r>
            <a:r>
              <a:rPr/>
              <a:t>(YAML</a:t>
            </a:r>
            <a:r>
              <a:rPr/>
              <a:t> </a:t>
            </a:r>
            <a:r>
              <a:rPr/>
              <a:t>metadataの</a:t>
            </a:r>
            <a:r>
              <a:rPr>
                <a:latin typeface="Courier"/>
              </a:rPr>
              <a:t>aspectratio</a:t>
            </a:r>
            <a:r>
              <a:rPr/>
              <a:t>)</a:t>
            </a:r>
            <a:r>
              <a:rPr/>
              <a:t> </a:t>
            </a:r>
            <a:r>
              <a:rPr/>
              <a:t>→</a:t>
            </a:r>
            <a:r>
              <a:rPr/>
              <a:t> </a:t>
            </a:r>
            <a:r>
              <a:rPr/>
              <a:t>無効</a:t>
            </a:r>
          </a:p>
          <a:p>
            <a:pPr lvl="1"/>
            <a:r>
              <a:rPr>
                <a:latin typeface="Courier"/>
              </a:rPr>
              <a:t>$ pandoc --print-default-data-file reference.pptx &gt; reference.pptx</a:t>
            </a:r>
          </a:p>
          <a:p>
            <a:pPr lvl="2"/>
            <a:r>
              <a:rPr>
                <a:latin typeface="Courier"/>
              </a:rPr>
              <a:t>reference.pptx</a:t>
            </a:r>
            <a:r>
              <a:rPr/>
              <a:t>をカスタマイズしてデザインを設定できるはずだが・・・</a:t>
            </a:r>
          </a:p>
          <a:p>
            <a:pPr lvl="2"/>
            <a:r>
              <a:rPr/>
              <a:t>PowerPointで開くと壊れてる（！？）</a:t>
            </a:r>
          </a:p>
          <a:p>
            <a:pPr lvl="2"/>
            <a:r>
              <a:rPr/>
              <a:t>LibreOffice</a:t>
            </a:r>
            <a:r>
              <a:rPr/>
              <a:t> </a:t>
            </a:r>
            <a:r>
              <a:rPr/>
              <a:t>Impressで開くしかなさそう？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Markdownスライド:</a:t>
            </a:r>
            <a:r>
              <a:rPr/>
              <a:t> </a:t>
            </a:r>
            <a:r>
              <a:rPr/>
              <a:t>MPE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Markdown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Preview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Enhanced</a:t>
            </a:r>
            <a:r>
              <a:rPr/>
              <a:t> </a:t>
            </a:r>
            <a:r>
              <a:rPr/>
              <a:t>(MPE)</a:t>
            </a:r>
          </a:p>
          <a:p>
            <a:pPr lvl="2"/>
            <a:r>
              <a:rPr/>
              <a:t>VS</a:t>
            </a:r>
            <a:r>
              <a:rPr/>
              <a:t> </a:t>
            </a:r>
            <a:r>
              <a:rPr/>
              <a:t>Code/Atomのプラグインとして利用可能</a:t>
            </a:r>
          </a:p>
          <a:p>
            <a:pPr lvl="2"/>
            <a:r>
              <a:rPr/>
              <a:t>すごく高機能なMarkdown処理系</a:t>
            </a:r>
          </a:p>
          <a:p>
            <a:pPr lvl="2"/>
            <a:r>
              <a:rPr/>
              <a:t>個人的にはVS</a:t>
            </a:r>
            <a:r>
              <a:rPr/>
              <a:t> </a:t>
            </a:r>
            <a:r>
              <a:rPr/>
              <a:t>Codeで使っています</a:t>
            </a:r>
          </a:p>
          <a:p>
            <a:pPr lvl="1"/>
            <a:r>
              <a:rPr>
                <a:hlinkClick r:id="rId7"/>
              </a:rPr>
              <a:t>mume</a:t>
            </a:r>
          </a:p>
          <a:p>
            <a:pPr lvl="2"/>
            <a:r>
              <a:rPr/>
              <a:t>MPEのコアにあたる変換エンジン</a:t>
            </a:r>
            <a:r>
              <a:rPr/>
              <a:t> </a:t>
            </a:r>
            <a:r>
              <a:rPr/>
              <a:t>(npmパッケージ)</a:t>
            </a:r>
          </a:p>
          <a:p>
            <a:pPr lvl="2"/>
            <a:r>
              <a:rPr/>
              <a:t>変換処理をスクリプト化するときに便利</a:t>
            </a:r>
          </a:p>
          <a:p>
            <a:pPr lvl="1"/>
            <a:r>
              <a:rPr/>
              <a:t>GitHub</a:t>
            </a:r>
            <a:r>
              <a:rPr/>
              <a:t> </a:t>
            </a:r>
            <a:r>
              <a:rPr/>
              <a:t>Pages:</a:t>
            </a:r>
            <a:r>
              <a:rPr/>
              <a:t> </a:t>
            </a:r>
            <a:r>
              <a:rPr/>
              <a:t>静的ホスティング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参考：スライドのGitHubリポジトリ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https://github.com/sky-y/histudy-201712</a:t>
            </a:r>
          </a:p>
          <a:p>
            <a:pPr lvl="1"/>
            <a:r>
              <a:rPr/>
              <a:t>GitHubリポジトリさえ設定できてれば、基本的には</a:t>
            </a:r>
            <a:r>
              <a:rPr>
                <a:latin typeface="Courier"/>
              </a:rPr>
              <a:t>npm run all</a:t>
            </a:r>
            <a:r>
              <a:rPr/>
              <a:t>でスライド生成→デプロイまで完結します</a:t>
            </a:r>
          </a:p>
          <a:p>
            <a:pPr lvl="1"/>
            <a:r>
              <a:rPr/>
              <a:t>あとで整備して、ボイラープレートとして使えるようにしたい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執筆お助けツール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textlint</a:t>
            </a:r>
          </a:p>
          <a:p>
            <a:pPr lvl="2"/>
            <a:r>
              <a:rPr/>
              <a:t>英語・日本語の文法誤りをしてくれるツール</a:t>
            </a:r>
          </a:p>
          <a:p>
            <a:pPr lvl="2"/>
            <a:r>
              <a:rPr/>
              <a:t>プラグインでスタイルやルールをインストールできる</a:t>
            </a:r>
          </a:p>
          <a:p>
            <a:pPr lvl="2"/>
            <a:r>
              <a:rPr>
                <a:hlinkClick r:id="rId3"/>
              </a:rPr>
              <a:t>Collection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of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textlint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rule</a:t>
            </a:r>
            <a:r>
              <a:rPr>
                <a:hlinkClick r:id="rId10"/>
              </a:rPr>
              <a:t> </a:t>
            </a:r>
            <a:r>
              <a:rPr>
                <a:hlinkClick r:id="rId11"/>
              </a:rPr>
              <a:t>·</a:t>
            </a:r>
            <a:r>
              <a:rPr>
                <a:hlinkClick r:id="rId12"/>
              </a:rPr>
              <a:t> </a:t>
            </a:r>
            <a:r>
              <a:rPr>
                <a:hlinkClick r:id="rId13"/>
              </a:rPr>
              <a:t>textlint/textlint</a:t>
            </a:r>
            <a:r>
              <a:rPr>
                <a:hlinkClick r:id="rId14"/>
              </a:rPr>
              <a:t> </a:t>
            </a:r>
            <a:r>
              <a:rPr>
                <a:hlinkClick r:id="rId15"/>
              </a:rPr>
              <a:t>Wiki</a:t>
            </a:r>
          </a:p>
          <a:p>
            <a:pPr lvl="1"/>
            <a:r>
              <a:rPr>
                <a:hlinkClick r:id="rId16"/>
              </a:rPr>
              <a:t>prh</a:t>
            </a:r>
          </a:p>
          <a:p>
            <a:pPr lvl="2"/>
            <a:r>
              <a:rPr/>
              <a:t>textlintと組み合わせて使う</a:t>
            </a:r>
          </a:p>
          <a:p>
            <a:pPr lvl="2"/>
            <a:r>
              <a:rPr/>
              <a:t>辞書を作っておくと、用語の誤りを指摘してくれる</a:t>
            </a:r>
          </a:p>
          <a:p>
            <a:pPr lvl="2"/>
            <a:r>
              <a:rPr>
                <a:hlinkClick r:id="rId17"/>
              </a:rPr>
              <a:t>サンプルルール</a:t>
            </a:r>
            <a:r>
              <a:rPr/>
              <a:t>のtechboosterだけでもかなり使える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執筆のためのCI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技術書界隈でCIが流行ってる</a:t>
            </a:r>
          </a:p>
          <a:p>
            <a:pPr lvl="2"/>
            <a:r>
              <a:rPr/>
              <a:t>原稿をPush→完成品に近いPDF生成→GitHub/BitBucketのIssue/PRでフィードバック</a:t>
            </a:r>
          </a:p>
          <a:p>
            <a:pPr lvl="2"/>
            <a:r>
              <a:rPr>
                <a:hlinkClick r:id="rId2"/>
              </a:rPr>
              <a:t>技術書同人誌を書きましょう！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-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Qiita</a:t>
            </a:r>
          </a:p>
          <a:p>
            <a:pPr lvl="1"/>
            <a:r>
              <a:rPr/>
              <a:t>執筆CIのメリット</a:t>
            </a:r>
          </a:p>
          <a:p>
            <a:pPr lvl="2"/>
            <a:r>
              <a:rPr/>
              <a:t>原稿を書いた片っ端から編集者さんが随時校正できる</a:t>
            </a:r>
          </a:p>
          <a:p>
            <a:pPr lvl="3"/>
            <a:r>
              <a:rPr/>
              <a:t>執筆フローは、伝統的にはウォーターフローモデル</a:t>
            </a:r>
          </a:p>
          <a:p>
            <a:pPr lvl="2"/>
            <a:r>
              <a:rPr/>
              <a:t>リモートでの共同執筆やチームプレイが円滑になる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執筆に関するおすすめ資料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【もくもく執筆会】執筆お疲れさま！歓談＆LT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パーティー</a:t>
            </a:r>
          </a:p>
          <a:p>
            <a:pPr lvl="2"/>
            <a:r>
              <a:rPr>
                <a:hlinkClick r:id="rId5"/>
              </a:rPr>
              <a:t>資料一覧</a:t>
            </a:r>
            <a:r>
              <a:rPr/>
              <a:t> </a:t>
            </a:r>
            <a:r>
              <a:rPr/>
              <a:t>に上がってるLT資料が良い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Jesse Rosenthal</cp:lastModifiedBy>
  <cp:revision>1</cp:revision>
  <dcterms:created xsi:type="dcterms:W3CDTF">2017-06-05T14:10:58Z</dcterms:created>
  <dcterms:modified xsi:type="dcterms:W3CDTF">2017-06-05T14:12:07Z</dcterms:modified>
</cp:coreProperties>
</file>