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63" autoAdjust="0"/>
  </p:normalViewPr>
  <p:slideViewPr>
    <p:cSldViewPr snapToGrid="0" snapToObjects="1">
      <p:cViewPr varScale="1">
        <p:scale>
          <a:sx n="117" d="100"/>
          <a:sy n="117" d="100"/>
        </p:scale>
        <p:origin x="1200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5285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495285" rtl="0" eaLnBrk="1" latinLnBrk="0" hangingPunct="1">
        <a:spcBef>
          <a:spcPct val="20000"/>
        </a:spcBef>
        <a:buFont typeface="Arial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495285" rtl="0" eaLnBrk="1" latinLnBrk="0" hangingPunct="1">
        <a:spcBef>
          <a:spcPct val="20000"/>
        </a:spcBef>
        <a:buFont typeface="Arial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495285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495285" rtl="0" eaLnBrk="1" latinLnBrk="0" hangingPunct="1">
        <a:spcBef>
          <a:spcPct val="20000"/>
        </a:spcBef>
        <a:buFont typeface="Arial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495285" rtl="0" eaLnBrk="1" latinLnBrk="0" hangingPunct="1">
        <a:spcBef>
          <a:spcPct val="20000"/>
        </a:spcBef>
        <a:buFont typeface="Arial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495285" rtl="0" eaLnBrk="1" latinLnBrk="0" hangingPunct="1">
        <a:spcBef>
          <a:spcPct val="20000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it.ly/pandoc-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Pandoc</a:t>
            </a:r>
            <a:r>
              <a:rPr dirty="0"/>
              <a:t> Night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953000"/>
            <a:ext cx="8382000" cy="1477964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2019年5月20日</a:t>
            </a:r>
          </a:p>
          <a:p>
            <a:pPr marL="0" indent="0">
              <a:buNone/>
            </a:pPr>
            <a:r>
              <a:rPr dirty="0"/>
              <a:t>G’s </a:t>
            </a:r>
            <a:r>
              <a:rPr dirty="0" err="1"/>
              <a:t>LounGe</a:t>
            </a:r>
            <a:r>
              <a:rPr dirty="0"/>
              <a:t> (</a:t>
            </a:r>
            <a:r>
              <a:rPr dirty="0" err="1"/>
              <a:t>グロースエクスパートナー様</a:t>
            </a:r>
            <a:r>
              <a:rPr dirty="0"/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44AAA83-A2E1-854F-B726-C42E5EDC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838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57500"/>
            <a:ext cx="8915400" cy="1143000"/>
          </a:xfrm>
        </p:spPr>
        <p:txBody>
          <a:bodyPr>
            <a:noAutofit/>
          </a:bodyPr>
          <a:lstStyle/>
          <a:p>
            <a:r>
              <a:rPr sz="7200" dirty="0">
                <a:latin typeface="Courier"/>
              </a:rPr>
              <a:t>#</a:t>
            </a:r>
            <a:r>
              <a:rPr sz="7200" dirty="0" err="1">
                <a:latin typeface="Courier"/>
              </a:rPr>
              <a:t>pandoc_night</a:t>
            </a:r>
            <a:endParaRPr sz="7200" dirty="0">
              <a:latin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F2296-D91B-E74E-85E7-FA0AE286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Pandoc</a:t>
            </a:r>
            <a:r>
              <a:rPr kumimoji="1" lang="ja-JP" altLang="en-US"/>
              <a:t>ユーザ会</a:t>
            </a:r>
            <a:r>
              <a:rPr kumimoji="1" lang="en-US" altLang="ja-JP" dirty="0"/>
              <a:t> Slack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AEF98-3D00-8D45-8260-D740E79A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32575"/>
            <a:ext cx="8915400" cy="707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u="sng" dirty="0">
                <a:hlinkClick r:id="rId2"/>
              </a:rPr>
              <a:t>http://bit.ly/pandoc-jp</a:t>
            </a:r>
            <a:endParaRPr kumimoji="1" lang="en-US" altLang="ja-JP" u="sng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C75337-36A3-0D43-9F22-7597DEEF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28" y="2492828"/>
            <a:ext cx="1618343" cy="16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Macintosh PowerPoint</Application>
  <PresentationFormat>A4 210 x 297 mm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</vt:lpstr>
      <vt:lpstr>Office Theme</vt:lpstr>
      <vt:lpstr>Pandoc Night 2019</vt:lpstr>
      <vt:lpstr>#pandoc_night</vt:lpstr>
      <vt:lpstr>Pandocユーザ会 Slack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Pandoc Night 2019</dc:title>
  <dc:creator/>
  <cp:keywords/>
  <cp:lastModifiedBy>Fujiwara Yuki</cp:lastModifiedBy>
  <cp:revision>5</cp:revision>
  <cp:lastPrinted>2019-05-20T08:40:27Z</cp:lastPrinted>
  <dcterms:created xsi:type="dcterms:W3CDTF">2019-05-20T08:35:20Z</dcterms:created>
  <dcterms:modified xsi:type="dcterms:W3CDTF">2019-05-20T08:40:44Z</dcterms:modified>
</cp:coreProperties>
</file>