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58" d="100"/>
          <a:sy n="58" d="100"/>
        </p:scale>
        <p:origin x="67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D81E-3758-4AFA-97E2-80B6FF784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EF007-C2F5-4ED1-8992-620C1D710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0CD83-08C9-4B59-B40A-2262BCB7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E98-C796-47F8-A559-7C3EB8C5520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2AE0-0E78-4E68-8F3E-ED45CA41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3021F-6372-4A7B-B3A2-63098748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739-36B3-4BAC-9DED-D75581D9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4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1063-8CE5-4044-AF31-9D80D858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990EE-1AE0-4EA0-A775-32022E2F5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CBD82-556F-4ECC-86D2-AF0D4A6A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E98-C796-47F8-A559-7C3EB8C5520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460E-7C0D-4802-88BF-819EC3D7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4E992-1B8C-4EB6-A09B-A5F4301C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739-36B3-4BAC-9DED-D75581D9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4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F6A2F-203E-434F-8F28-B74E1D16F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3123B-ED7E-4399-BF63-361229721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B41B0-7643-451E-9259-F4C8924C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E98-C796-47F8-A559-7C3EB8C5520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12015-CA70-430B-974B-D4008983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0EB39-861F-453F-AE37-F6385D29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739-36B3-4BAC-9DED-D75581D9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0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B443-A0D0-4FF4-9B85-9944EBD8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7AB10-7E0A-4B84-8B06-F69EDE73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00E1-B1CD-485A-8D6E-4FCB783F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E98-C796-47F8-A559-7C3EB8C5520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84D7-4387-45AC-958A-1A8F39A5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A8518-DC38-4DC9-9142-6C61BF67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739-36B3-4BAC-9DED-D75581D9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8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717E-5D3D-4BD2-AF1C-263039FC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4B885-44BB-4F43-8895-3644FA510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983A7-98F8-4594-A51B-2324D931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E98-C796-47F8-A559-7C3EB8C5520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08B48-4861-473E-A5EF-8E56DF6D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D273-389E-4705-AFFA-CCCA3B56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739-36B3-4BAC-9DED-D75581D9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8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434B-8B65-41AF-A9D2-AD5F7BE2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53F73-8412-4B34-B592-69CF9CF42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A276B-8C62-4E86-8DF2-76961C144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33FE0-CEFD-4A3C-8CFB-52B4BED6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E98-C796-47F8-A559-7C3EB8C5520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C2C78-7B00-48D6-990B-DDCBCE6D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B08B9-6A38-4D45-9247-C8195E84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739-36B3-4BAC-9DED-D75581D9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6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92A9-0B32-4C55-8215-111122A0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0BDD5-60D3-445E-917F-F687B1731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88D29-5EA1-451A-B98F-525195A16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3EDE6-52E9-4FA0-8624-CD081FE7B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66F30-8F49-4FC9-A670-5E2B16BD8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F141D-1CDD-4517-8BB2-384B6522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E98-C796-47F8-A559-7C3EB8C5520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BD494-002F-4FC5-AA80-B2ADD2B6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F5F81-9B4D-426C-8BD9-E7D683C9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739-36B3-4BAC-9DED-D75581D9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A922-069A-462A-BD96-A7B8AF51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CCE61-B013-45D4-9D7C-D5F172EF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E98-C796-47F8-A559-7C3EB8C5520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9B3EE-0076-43AA-9B17-1CA18343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0B94D-247D-4549-A146-307F4D68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739-36B3-4BAC-9DED-D75581D9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6E7D1-8D49-4BD4-823C-91CF93BF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E98-C796-47F8-A559-7C3EB8C5520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36FE7-88BF-4563-BD2B-9C3867AC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0E307-0E05-4CE1-B997-6314BD37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739-36B3-4BAC-9DED-D75581D9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4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722A-3B34-4C44-AB45-C60465A6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3C092-5A8A-4A01-A9B2-7A669946A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0B042-C5F0-4765-BF42-2550F75E0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59C81-32D8-4223-B2AD-411B5BAC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E98-C796-47F8-A559-7C3EB8C5520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46598-127E-425C-9C99-1A33C290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E3BFA-5F83-480A-ADDD-CDDEA0A8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739-36B3-4BAC-9DED-D75581D9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4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4C86-FF17-453C-A638-F76DA3B0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BF672-6D34-46A3-94EB-A80D6959A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C1F92-6863-4B01-9804-C215CB440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CD3C8-ABC8-493A-970A-D5EF3A00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E98-C796-47F8-A559-7C3EB8C5520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54596-B800-4983-9510-E85B5FD2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16BD1-EE9E-4906-A706-9348DA7E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739-36B3-4BAC-9DED-D75581D9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6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BBFA7-DDDD-4C85-AC47-2BDFF263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709F6-119D-4D9E-90ED-4F344EAD3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FABD2-9831-49C3-B771-C57E06C88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82E98-C796-47F8-A559-7C3EB8C5520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B39CD-F328-4A32-9908-513FE2810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E4745-8D32-4552-9F72-5437A113E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5739-36B3-4BAC-9DED-D75581D9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3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E5AF-3BD2-4C21-B653-CDC53A9DE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F2242-5815-4AB0-A2D4-EE08941F2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4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7B052-B688-40E4-9839-0C74F37B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state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3B9AA5-B398-4D7F-AC22-FF0B2D269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415223-522E-4856-BA49-FB0B894ED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49255"/>
            <a:ext cx="6903720" cy="415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5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1E26-5171-4B33-AFAE-C78BCF9F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92BF-B0B5-4C9F-98B8-B03CB38E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0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state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QUOC VIET 20183668</dc:creator>
  <cp:lastModifiedBy>PHAM QUOC VIET 20183668</cp:lastModifiedBy>
  <cp:revision>3</cp:revision>
  <dcterms:created xsi:type="dcterms:W3CDTF">2021-05-22T09:41:32Z</dcterms:created>
  <dcterms:modified xsi:type="dcterms:W3CDTF">2021-05-22T10:09:43Z</dcterms:modified>
</cp:coreProperties>
</file>