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67A9C-8FF2-43AE-B922-B0EBBF396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4ADBAB-E557-4F03-9FDF-D3E637BA6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:108/4/30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9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F0B5C-1188-486F-A6F6-E2930694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第三次專題提報大綱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1A0D5-4081-4CA3-B2F8-A4B100F9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即時影像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攝像頭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加入程式碼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思考如何更加彈性切割車牌方式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整理程式碼 讓人更容易閱讀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90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DB95E-0961-4540-8232-8ABA1BE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即時影像</a:t>
            </a:r>
            <a:endParaRPr lang="zh-TW" altLang="en-US" sz="40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592FC56-DF8C-4BCE-BBF1-9AF6751F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635" y="592138"/>
            <a:ext cx="5042343" cy="5199062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D36CC3-8217-40C3-BEF2-B58BF67F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先寫個無線迴圈重複讀取圖片</a:t>
            </a:r>
          </a:p>
        </p:txBody>
      </p:sp>
    </p:spTree>
    <p:extLst>
      <p:ext uri="{BB962C8B-B14F-4D97-AF65-F5344CB8AC3E}">
        <p14:creationId xmlns:p14="http://schemas.microsoft.com/office/powerpoint/2010/main" val="128220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3BA9C-292D-4931-9759-45F1D50D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比較彈性切割車牌區域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1904-B7E9-427C-8F78-DF9BC692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傳統方式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A2A6519-B5E1-4514-999E-F34EED8AC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6518" y="3211610"/>
            <a:ext cx="3577340" cy="2717800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A7B1EB-EFD6-4B87-AC70-EC4B156D4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Machine Learning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84E021F-631E-4CBD-BE1B-05E496FCA5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51593"/>
            <a:ext cx="4875213" cy="2561414"/>
          </a:xfrm>
        </p:spPr>
      </p:pic>
    </p:spTree>
    <p:extLst>
      <p:ext uri="{BB962C8B-B14F-4D97-AF65-F5344CB8AC3E}">
        <p14:creationId xmlns:p14="http://schemas.microsoft.com/office/powerpoint/2010/main" val="37513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26092E4-676C-40C2-A97F-EF8E7F5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整理程式碼 讓人更容易閱讀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71FA068-03B9-475B-BD15-38D7A3F06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過去程式碼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01BA2B74-7BC6-4FE6-852A-594BE3449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2956" y="3073400"/>
            <a:ext cx="4049486" cy="3667826"/>
          </a:xfr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D32E315-EAA4-4894-A8DB-54D65B334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整理後程式碼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37E8BE7-C3E5-458B-B575-33936FC817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6224" y="3073399"/>
            <a:ext cx="4782192" cy="3624283"/>
          </a:xfrm>
        </p:spPr>
      </p:pic>
    </p:spTree>
    <p:extLst>
      <p:ext uri="{BB962C8B-B14F-4D97-AF65-F5344CB8AC3E}">
        <p14:creationId xmlns:p14="http://schemas.microsoft.com/office/powerpoint/2010/main" val="14796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621EE-F142-4D8A-B914-AB824AE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下期進度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51146-4474-4010-8C94-CE534059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決定使用哪一種方法切割車牌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模型製作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8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4236A-1DAB-4844-A4AB-39CAACE9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300294"/>
            <a:ext cx="9906001" cy="183719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9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9DA22-9DFF-4268-BEC6-D02E12F9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07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89</TotalTime>
  <Words>115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標楷體</vt:lpstr>
      <vt:lpstr>Arial</vt:lpstr>
      <vt:lpstr>Tw Cen MT</vt:lpstr>
      <vt:lpstr>電路</vt:lpstr>
      <vt:lpstr>停車場車牌辨識系統</vt:lpstr>
      <vt:lpstr>第三次專題提報大綱</vt:lpstr>
      <vt:lpstr>即時影像</vt:lpstr>
      <vt:lpstr>比較彈性切割車牌區域</vt:lpstr>
      <vt:lpstr>整理程式碼 讓人更容易閱讀 </vt:lpstr>
      <vt:lpstr>下期進度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岡穎 楊</cp:lastModifiedBy>
  <cp:revision>7</cp:revision>
  <dcterms:created xsi:type="dcterms:W3CDTF">2019-05-13T16:09:13Z</dcterms:created>
  <dcterms:modified xsi:type="dcterms:W3CDTF">2019-05-13T17:39:45Z</dcterms:modified>
</cp:coreProperties>
</file>