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0EC25-D717-475A-B923-BE0FC590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98" y="314841"/>
            <a:ext cx="8791575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9CBA42-8BCC-4C23-885D-1591FE9F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255" y="3222026"/>
            <a:ext cx="8791575" cy="2454379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夜電子三甲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:108/5/21</a:t>
            </a: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36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92C0B-A9A4-48D7-B7BB-A0FE9C8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EF92D-BDC0-4ECE-AE14-68F6F441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更換辨識為 </a:t>
            </a:r>
            <a:r>
              <a:rPr lang="en-US" altLang="zh-TW" dirty="0"/>
              <a:t>yolo + tesseract-</a:t>
            </a:r>
            <a:r>
              <a:rPr lang="en-US" altLang="zh-TW" dirty="0" err="1"/>
              <a:t>ocr</a:t>
            </a:r>
            <a:r>
              <a:rPr lang="en-US" altLang="zh-TW" dirty="0"/>
              <a:t> </a:t>
            </a:r>
            <a:r>
              <a:rPr lang="zh-TW" altLang="en-US" dirty="0"/>
              <a:t>原因</a:t>
            </a:r>
            <a:endParaRPr lang="en-US" altLang="zh-TW" dirty="0"/>
          </a:p>
          <a:p>
            <a:r>
              <a:rPr lang="en-US" altLang="zh-TW" dirty="0"/>
              <a:t>Yolo</a:t>
            </a:r>
            <a:r>
              <a:rPr lang="zh-TW" altLang="en-US" dirty="0"/>
              <a:t>運作介紹</a:t>
            </a:r>
            <a:endParaRPr lang="en-US" altLang="zh-TW" dirty="0"/>
          </a:p>
          <a:p>
            <a:r>
              <a:rPr lang="en-US" altLang="zh-TW" dirty="0"/>
              <a:t>tesseract-</a:t>
            </a:r>
            <a:r>
              <a:rPr lang="en-US" altLang="zh-TW" dirty="0" err="1"/>
              <a:t>ocr</a:t>
            </a:r>
            <a:r>
              <a:rPr lang="zh-TW" altLang="en-US" dirty="0"/>
              <a:t>運作介紹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6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A400B-4D9C-4A39-BEE7-4FE40B3C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更換原因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50AD0-04E5-42B6-A4B0-8D10CEC9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8" y="2097088"/>
            <a:ext cx="9905999" cy="439079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tesseract-</a:t>
            </a:r>
            <a:r>
              <a:rPr lang="en-US" altLang="zh-TW" dirty="0" err="1"/>
              <a:t>ocr</a:t>
            </a:r>
            <a:r>
              <a:rPr lang="zh-TW" altLang="en-US" dirty="0"/>
              <a:t>                        </a:t>
            </a:r>
            <a:r>
              <a:rPr lang="en-US" altLang="zh-TW" dirty="0"/>
              <a:t>				</a:t>
            </a:r>
            <a:r>
              <a:rPr lang="zh-TW" altLang="en-US" dirty="0"/>
              <a:t>   一般模式</a:t>
            </a:r>
            <a:r>
              <a:rPr lang="en-US" altLang="zh-TW" dirty="0"/>
              <a:t>open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優點 </a:t>
            </a:r>
            <a:r>
              <a:rPr lang="en-US" altLang="zh-TW" dirty="0"/>
              <a:t>:</a:t>
            </a:r>
            <a:r>
              <a:rPr lang="zh-TW" altLang="en-US" dirty="0"/>
              <a:t>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1.</a:t>
            </a:r>
            <a:r>
              <a:rPr lang="zh-TW" altLang="en-US" dirty="0"/>
              <a:t>辨識更精確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缺點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1.</a:t>
            </a:r>
            <a:r>
              <a:rPr lang="zh-TW" altLang="en-US" dirty="0"/>
              <a:t>機器學習非常花時間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                   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925740-42CD-40E5-BDE0-D1EA1496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86" y="2703160"/>
            <a:ext cx="3976255" cy="31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9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7EED1-6608-4C5C-B812-56667B0A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3529E5-19B9-4C73-9531-6F00C16D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874" y="2901537"/>
            <a:ext cx="4362144" cy="349319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7D883B-980C-4DC1-BD4B-0E06814F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88" y="2924781"/>
            <a:ext cx="4722607" cy="346994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7F4618B-CB1E-4F2E-9B58-53C5B058D95E}"/>
              </a:ext>
            </a:extLst>
          </p:cNvPr>
          <p:cNvSpPr txBox="1"/>
          <p:nvPr/>
        </p:nvSpPr>
        <p:spPr>
          <a:xfrm>
            <a:off x="1418504" y="2410197"/>
            <a:ext cx="9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訓練出所對應的物品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9BCDFAB-DBA9-4BA0-8DEE-34E5F60737AD}"/>
              </a:ext>
            </a:extLst>
          </p:cNvPr>
          <p:cNvSpPr/>
          <p:nvPr/>
        </p:nvSpPr>
        <p:spPr>
          <a:xfrm>
            <a:off x="1322120" y="2544938"/>
            <a:ext cx="132010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6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D5810-2CAC-48EA-A898-AE7D15FF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</a:t>
            </a:r>
            <a:r>
              <a:rPr lang="zh-TW" altLang="en-US" dirty="0"/>
              <a:t>運作介紹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F7D4C3-55E0-456E-A889-70495EB31F71}"/>
              </a:ext>
            </a:extLst>
          </p:cNvPr>
          <p:cNvSpPr/>
          <p:nvPr/>
        </p:nvSpPr>
        <p:spPr>
          <a:xfrm>
            <a:off x="1739137" y="3210294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B54E9E-750F-4712-96EA-85FA5AFC9925}"/>
              </a:ext>
            </a:extLst>
          </p:cNvPr>
          <p:cNvSpPr txBox="1"/>
          <p:nvPr/>
        </p:nvSpPr>
        <p:spPr>
          <a:xfrm>
            <a:off x="1873723" y="3463635"/>
            <a:ext cx="13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自動判斷車牌區域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F617E2B6-2F90-4D1E-AD39-7B8EF79713BE}"/>
              </a:ext>
            </a:extLst>
          </p:cNvPr>
          <p:cNvSpPr/>
          <p:nvPr/>
        </p:nvSpPr>
        <p:spPr>
          <a:xfrm>
            <a:off x="3397723" y="3804061"/>
            <a:ext cx="546265" cy="15042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0E755-D399-4DBA-92CA-9E6ED448A332}"/>
              </a:ext>
            </a:extLst>
          </p:cNvPr>
          <p:cNvSpPr/>
          <p:nvPr/>
        </p:nvSpPr>
        <p:spPr>
          <a:xfrm>
            <a:off x="4090450" y="3253837"/>
            <a:ext cx="1690255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6DB898-3A5A-40CF-AD2A-3A1588D79FCB}"/>
              </a:ext>
            </a:extLst>
          </p:cNvPr>
          <p:cNvSpPr txBox="1"/>
          <p:nvPr/>
        </p:nvSpPr>
        <p:spPr>
          <a:xfrm>
            <a:off x="4228996" y="3416134"/>
            <a:ext cx="146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找到該車牌區域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2B6C05A-BFF3-43AD-BB0D-47BA03248858}"/>
              </a:ext>
            </a:extLst>
          </p:cNvPr>
          <p:cNvSpPr/>
          <p:nvPr/>
        </p:nvSpPr>
        <p:spPr>
          <a:xfrm>
            <a:off x="6000789" y="3817578"/>
            <a:ext cx="546265" cy="15042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95C09C-63C4-4E1D-8E73-B4A1B8C2B6CF}"/>
              </a:ext>
            </a:extLst>
          </p:cNvPr>
          <p:cNvSpPr/>
          <p:nvPr/>
        </p:nvSpPr>
        <p:spPr>
          <a:xfrm>
            <a:off x="6845527" y="3253837"/>
            <a:ext cx="1543792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DCB66-A176-46D0-AEE7-5DC01200E1C9}"/>
              </a:ext>
            </a:extLst>
          </p:cNvPr>
          <p:cNvSpPr txBox="1"/>
          <p:nvPr/>
        </p:nvSpPr>
        <p:spPr>
          <a:xfrm>
            <a:off x="6964279" y="3463635"/>
            <a:ext cx="131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確定車牌位置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754A21D-4356-4C17-9DAD-33CD443414E6}"/>
              </a:ext>
            </a:extLst>
          </p:cNvPr>
          <p:cNvSpPr/>
          <p:nvPr/>
        </p:nvSpPr>
        <p:spPr>
          <a:xfrm>
            <a:off x="8526483" y="3748644"/>
            <a:ext cx="1361704" cy="20583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8A39E9-E9FA-459B-AA69-352C5C816C4A}"/>
              </a:ext>
            </a:extLst>
          </p:cNvPr>
          <p:cNvSpPr txBox="1"/>
          <p:nvPr/>
        </p:nvSpPr>
        <p:spPr>
          <a:xfrm>
            <a:off x="8415645" y="3527062"/>
            <a:ext cx="1714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Tesseract-OCR</a:t>
            </a:r>
            <a:r>
              <a:rPr lang="zh-TW" altLang="en-US" sz="1200" b="1" dirty="0"/>
              <a:t>運作</a:t>
            </a:r>
            <a:endParaRPr lang="en-US" altLang="zh-TW" sz="1200" b="1" dirty="0"/>
          </a:p>
          <a:p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C4FD8A-40B7-4E90-943B-6C28D3A8D04E}"/>
              </a:ext>
            </a:extLst>
          </p:cNvPr>
          <p:cNvSpPr/>
          <p:nvPr/>
        </p:nvSpPr>
        <p:spPr>
          <a:xfrm>
            <a:off x="10079574" y="3253837"/>
            <a:ext cx="1543792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BE7168-365E-4FB3-A47E-3CC66448C110}"/>
              </a:ext>
            </a:extLst>
          </p:cNvPr>
          <p:cNvSpPr txBox="1"/>
          <p:nvPr/>
        </p:nvSpPr>
        <p:spPr>
          <a:xfrm>
            <a:off x="10169236" y="3416134"/>
            <a:ext cx="13260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進入</a:t>
            </a:r>
            <a:r>
              <a:rPr lang="en-US" altLang="zh-TW" sz="1600" b="1" dirty="0">
                <a:solidFill>
                  <a:schemeClr val="bg1"/>
                </a:solidFill>
              </a:rPr>
              <a:t>Tesseract-OCR</a:t>
            </a:r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9546766-A5E0-45F3-8802-B7BF2A9EA880}"/>
              </a:ext>
            </a:extLst>
          </p:cNvPr>
          <p:cNvSpPr txBox="1"/>
          <p:nvPr/>
        </p:nvSpPr>
        <p:spPr>
          <a:xfrm>
            <a:off x="1657389" y="2563688"/>
            <a:ext cx="531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訓練尋找車牌位置</a:t>
            </a:r>
          </a:p>
        </p:txBody>
      </p:sp>
    </p:spTree>
    <p:extLst>
      <p:ext uri="{BB962C8B-B14F-4D97-AF65-F5344CB8AC3E}">
        <p14:creationId xmlns:p14="http://schemas.microsoft.com/office/powerpoint/2010/main" val="183416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05931-1B89-462B-A6E9-55312812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Tesseract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ocr</a:t>
            </a:r>
            <a:r>
              <a:rPr lang="zh-TW" altLang="en-US" dirty="0"/>
              <a:t>運作介紹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9FF262-481F-44A7-BDCC-C584EE40D2F4}"/>
              </a:ext>
            </a:extLst>
          </p:cNvPr>
          <p:cNvSpPr/>
          <p:nvPr/>
        </p:nvSpPr>
        <p:spPr>
          <a:xfrm>
            <a:off x="4533796" y="1907460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56B751-CE95-4525-98F0-F9D26D592DD6}"/>
              </a:ext>
            </a:extLst>
          </p:cNvPr>
          <p:cNvSpPr/>
          <p:nvPr/>
        </p:nvSpPr>
        <p:spPr>
          <a:xfrm>
            <a:off x="7118658" y="1902697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82019E-9B0F-4DB4-8DA9-36B99127051D}"/>
              </a:ext>
            </a:extLst>
          </p:cNvPr>
          <p:cNvSpPr/>
          <p:nvPr/>
        </p:nvSpPr>
        <p:spPr>
          <a:xfrm>
            <a:off x="7118658" y="3728921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9777DC-A34D-4CF9-B380-368D4591A1AB}"/>
              </a:ext>
            </a:extLst>
          </p:cNvPr>
          <p:cNvSpPr txBox="1"/>
          <p:nvPr/>
        </p:nvSpPr>
        <p:spPr>
          <a:xfrm>
            <a:off x="4628708" y="2032933"/>
            <a:ext cx="127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YOIO</a:t>
            </a:r>
            <a:r>
              <a:rPr lang="zh-TW" altLang="en-US" dirty="0">
                <a:solidFill>
                  <a:schemeClr val="bg1"/>
                </a:solidFill>
              </a:rPr>
              <a:t>訓練框出的車牌區域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E92F25-D8E4-41B4-96EB-54A1290BBA52}"/>
              </a:ext>
            </a:extLst>
          </p:cNvPr>
          <p:cNvSpPr txBox="1"/>
          <p:nvPr/>
        </p:nvSpPr>
        <p:spPr>
          <a:xfrm>
            <a:off x="7185952" y="2032128"/>
            <a:ext cx="136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讀取出區域內的英文 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數字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59B5DB-DE31-4DF4-A50C-0A3ACD6D3EF2}"/>
              </a:ext>
            </a:extLst>
          </p:cNvPr>
          <p:cNvSpPr txBox="1"/>
          <p:nvPr/>
        </p:nvSpPr>
        <p:spPr>
          <a:xfrm>
            <a:off x="7263740" y="3929604"/>
            <a:ext cx="114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辨識出框架內的英文或數字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029080-8EB8-44FC-9F43-6706CB7D7263}"/>
              </a:ext>
            </a:extLst>
          </p:cNvPr>
          <p:cNvSpPr/>
          <p:nvPr/>
        </p:nvSpPr>
        <p:spPr>
          <a:xfrm>
            <a:off x="4593263" y="3736683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C6F8034-EEB6-419A-A348-8F7E776364B2}"/>
              </a:ext>
            </a:extLst>
          </p:cNvPr>
          <p:cNvSpPr txBox="1"/>
          <p:nvPr/>
        </p:nvSpPr>
        <p:spPr>
          <a:xfrm>
            <a:off x="4714687" y="3869983"/>
            <a:ext cx="12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確定文字內容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DB483F-D264-4F7E-91D5-C9E1838ADD52}"/>
              </a:ext>
            </a:extLst>
          </p:cNvPr>
          <p:cNvSpPr/>
          <p:nvPr/>
        </p:nvSpPr>
        <p:spPr>
          <a:xfrm>
            <a:off x="6061754" y="5475502"/>
            <a:ext cx="1527958" cy="129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81671D-75B2-41F9-98E1-A262FA7419A2}"/>
              </a:ext>
            </a:extLst>
          </p:cNvPr>
          <p:cNvSpPr txBox="1"/>
          <p:nvPr/>
        </p:nvSpPr>
        <p:spPr>
          <a:xfrm>
            <a:off x="6176641" y="5691931"/>
            <a:ext cx="124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映出對應的文字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4D1B4F4-6EE9-456B-99A6-375C39D79386}"/>
              </a:ext>
            </a:extLst>
          </p:cNvPr>
          <p:cNvSpPr txBox="1"/>
          <p:nvPr/>
        </p:nvSpPr>
        <p:spPr>
          <a:xfrm>
            <a:off x="1184173" y="1822451"/>
            <a:ext cx="764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C000"/>
                </a:solidFill>
              </a:rPr>
              <a:t>主要辨識框架內的圖片</a:t>
            </a: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C14C8377-097A-429B-8C12-B5E7F1AB8393}"/>
              </a:ext>
            </a:extLst>
          </p:cNvPr>
          <p:cNvSpPr/>
          <p:nvPr/>
        </p:nvSpPr>
        <p:spPr>
          <a:xfrm>
            <a:off x="6164071" y="2381079"/>
            <a:ext cx="836430" cy="193969"/>
          </a:xfrm>
          <a:prstGeom prst="rightArrow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6EAE0A67-DC1D-450B-B7CE-EBD0EE0966E4}"/>
              </a:ext>
            </a:extLst>
          </p:cNvPr>
          <p:cNvSpPr/>
          <p:nvPr/>
        </p:nvSpPr>
        <p:spPr>
          <a:xfrm rot="5400000">
            <a:off x="7642774" y="3364051"/>
            <a:ext cx="450636" cy="193969"/>
          </a:xfrm>
          <a:prstGeom prst="rightArrow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A75A31B-CC71-4DB8-A24F-41EABB09C6A5}"/>
              </a:ext>
            </a:extLst>
          </p:cNvPr>
          <p:cNvSpPr/>
          <p:nvPr/>
        </p:nvSpPr>
        <p:spPr>
          <a:xfrm rot="10800000">
            <a:off x="6223932" y="4169642"/>
            <a:ext cx="836430" cy="193969"/>
          </a:xfrm>
          <a:prstGeom prst="rightArrow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9C41C978-BF37-45BD-A21B-38031949DD41}"/>
              </a:ext>
            </a:extLst>
          </p:cNvPr>
          <p:cNvSpPr/>
          <p:nvPr/>
        </p:nvSpPr>
        <p:spPr>
          <a:xfrm rot="3078189">
            <a:off x="5125716" y="5378517"/>
            <a:ext cx="836430" cy="193969"/>
          </a:xfrm>
          <a:prstGeom prst="rightArrow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4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83C97-F72B-4A9C-8C81-11057476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下期進度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07E0C-57AF-4077-B3A3-85F3A3D8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自動擷取框架內的車牌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743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8B8AF-FF32-493F-90C1-10A1C22B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264" y="1658143"/>
            <a:ext cx="499925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8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  <a:endParaRPr lang="zh-TW" altLang="en-US" sz="8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82EE56-0F93-4A4A-971B-6426CD2881B8}"/>
              </a:ext>
            </a:extLst>
          </p:cNvPr>
          <p:cNvSpPr txBox="1"/>
          <p:nvPr/>
        </p:nvSpPr>
        <p:spPr>
          <a:xfrm>
            <a:off x="2656114" y="3764478"/>
            <a:ext cx="595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406930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103</TotalTime>
  <Words>151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Arial</vt:lpstr>
      <vt:lpstr>Tw Cen MT</vt:lpstr>
      <vt:lpstr>電路</vt:lpstr>
      <vt:lpstr>停車場車牌辨識系統</vt:lpstr>
      <vt:lpstr>第四次專題提報大綱</vt:lpstr>
      <vt:lpstr>更換原因</vt:lpstr>
      <vt:lpstr>Yolo</vt:lpstr>
      <vt:lpstr>YOLO運作介紹</vt:lpstr>
      <vt:lpstr>Tesseract - ocr運作介紹</vt:lpstr>
      <vt:lpstr>下期進度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岡穎 楊</cp:lastModifiedBy>
  <cp:revision>15</cp:revision>
  <dcterms:created xsi:type="dcterms:W3CDTF">2019-05-19T13:12:11Z</dcterms:created>
  <dcterms:modified xsi:type="dcterms:W3CDTF">2019-05-19T15:15:30Z</dcterms:modified>
</cp:coreProperties>
</file>