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79" r:id="rId5"/>
    <p:sldId id="268" r:id="rId6"/>
    <p:sldId id="280" r:id="rId7"/>
    <p:sldId id="278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4" autoAdjust="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08T13:26:58.08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DD2032-478C-45FD-9B58-45FCB4F13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停車場車牌辨識系統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CD91E6-C3DB-4BFB-9B10-040A4870B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968579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指導教授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蔡振凱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班級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夜電子四甲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報告日期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:108/9/24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製作學生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曾品鈞 、 陳岳鋒 、 楊岡穎 、 蔡佳展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40540411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40540415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40540419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40540425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640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313534-15F3-4257-9379-D78F1148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第十次專題提報大綱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FAB704-1DE2-479F-80FD-1F3387EC6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chemeClr val="bg1"/>
                </a:solidFill>
              </a:rPr>
              <a:t>撰寫研究</a:t>
            </a:r>
            <a:r>
              <a:rPr lang="en-US" altLang="zh-TW" dirty="0" err="1">
                <a:solidFill>
                  <a:schemeClr val="bg1"/>
                </a:solidFill>
              </a:rPr>
              <a:t>arduin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製作模型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875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CA2771-12F5-46D2-AAEB-0795CE14A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960" y="618518"/>
            <a:ext cx="9905998" cy="1478570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讓</a:t>
            </a:r>
            <a:r>
              <a:rPr lang="en-US" altLang="zh-TW" dirty="0" err="1">
                <a:solidFill>
                  <a:schemeClr val="bg1"/>
                </a:solidFill>
              </a:rPr>
              <a:t>arduino</a:t>
            </a:r>
            <a:r>
              <a:rPr lang="zh-TW" altLang="en-US" dirty="0">
                <a:solidFill>
                  <a:schemeClr val="bg1"/>
                </a:solidFill>
              </a:rPr>
              <a:t>說哈囉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537B2F40-A490-4316-9C5B-12819D536B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82449" y="1691317"/>
            <a:ext cx="9267937" cy="475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50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EE5AAE-4233-4350-9A85-360CBC6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kern="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讓電腦聽</a:t>
            </a:r>
            <a:r>
              <a:rPr lang="en-US" altLang="zh-TW" b="1" kern="0" dirty="0" err="1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arduino</a:t>
            </a:r>
            <a:r>
              <a:rPr lang="zh-TW" altLang="en-US" b="1" kern="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新細明體" panose="02020500000000000000" pitchFamily="18" charset="-120"/>
              </a:rPr>
              <a:t>說哈囉</a:t>
            </a:r>
            <a:br>
              <a:rPr lang="zh-TW" altLang="zh-TW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FBC7054-9550-46E5-B2A3-88B47A20E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775" y="1491449"/>
            <a:ext cx="10266392" cy="5220734"/>
          </a:xfrm>
        </p:spPr>
      </p:pic>
    </p:spTree>
    <p:extLst>
      <p:ext uri="{BB962C8B-B14F-4D97-AF65-F5344CB8AC3E}">
        <p14:creationId xmlns:p14="http://schemas.microsoft.com/office/powerpoint/2010/main" val="3419162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50C61B-26B6-47FF-B25F-C0C46F5C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按 按鈕 讓電腦聽</a:t>
            </a:r>
            <a:r>
              <a:rPr lang="en-US" altLang="zh-TW" dirty="0" err="1">
                <a:solidFill>
                  <a:schemeClr val="bg1"/>
                </a:solidFill>
              </a:rPr>
              <a:t>arduino</a:t>
            </a:r>
            <a:r>
              <a:rPr lang="zh-TW" altLang="en-US" dirty="0">
                <a:solidFill>
                  <a:schemeClr val="bg1"/>
                </a:solidFill>
              </a:rPr>
              <a:t>說哈囉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843A71E-69B2-4A0E-A2F3-AD1FBB5AD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4413" y="1771525"/>
            <a:ext cx="4030462" cy="4824584"/>
          </a:xfrm>
        </p:spPr>
      </p:pic>
    </p:spTree>
    <p:extLst>
      <p:ext uri="{BB962C8B-B14F-4D97-AF65-F5344CB8AC3E}">
        <p14:creationId xmlns:p14="http://schemas.microsoft.com/office/powerpoint/2010/main" val="3338506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89BD0C-826F-4E35-95D9-30FA756E3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製作簡易模型 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21B265C-2172-44BC-898B-8F794A1BD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9642" y="1976991"/>
            <a:ext cx="3889173" cy="4189504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16F21F2-0A6F-4AE7-B8BA-4898A89A3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932" y="1976991"/>
            <a:ext cx="4101484" cy="418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8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542733-60D0-4259-8354-49C09AA6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下期進度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38280C-24B2-4825-9EE0-4266D8340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完善簡易</a:t>
            </a:r>
            <a:r>
              <a:rPr lang="zh-TW" altLang="en-US" dirty="0"/>
              <a:t>模型</a:t>
            </a:r>
            <a:endParaRPr lang="en-US" altLang="zh-TW" dirty="0"/>
          </a:p>
          <a:p>
            <a:r>
              <a:rPr lang="zh-TW" altLang="en-US" dirty="0"/>
              <a:t>試著撰寫把伺服馬達</a:t>
            </a:r>
            <a:r>
              <a:rPr lang="en-US" altLang="zh-TW" dirty="0"/>
              <a:t>. ESP8266 Thing</a:t>
            </a:r>
            <a:r>
              <a:rPr lang="zh-TW" altLang="en-US" dirty="0"/>
              <a:t>開發板寫入到程式</a:t>
            </a:r>
          </a:p>
        </p:txBody>
      </p:sp>
    </p:spTree>
    <p:extLst>
      <p:ext uri="{BB962C8B-B14F-4D97-AF65-F5344CB8AC3E}">
        <p14:creationId xmlns:p14="http://schemas.microsoft.com/office/powerpoint/2010/main" val="309966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66748F-EBF4-4E1F-9CBA-3530D923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9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報告結束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519586-C036-435A-A425-5E8FD6873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謝謝教授、同學耐心聽講</a:t>
            </a:r>
          </a:p>
        </p:txBody>
      </p:sp>
    </p:spTree>
    <p:extLst>
      <p:ext uri="{BB962C8B-B14F-4D97-AF65-F5344CB8AC3E}">
        <p14:creationId xmlns:p14="http://schemas.microsoft.com/office/powerpoint/2010/main" val="2675478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652</TotalTime>
  <Words>96</Words>
  <Application>Microsoft Office PowerPoint</Application>
  <PresentationFormat>寬螢幕</PresentationFormat>
  <Paragraphs>18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標楷體</vt:lpstr>
      <vt:lpstr>Arial</vt:lpstr>
      <vt:lpstr>Calibri</vt:lpstr>
      <vt:lpstr>Tw Cen MT</vt:lpstr>
      <vt:lpstr>電路</vt:lpstr>
      <vt:lpstr>停車場車牌辨識系統</vt:lpstr>
      <vt:lpstr>第十次專題提報大綱</vt:lpstr>
      <vt:lpstr>讓arduino說哈囉</vt:lpstr>
      <vt:lpstr>讓電腦聽arduino說哈囉 </vt:lpstr>
      <vt:lpstr>按 按鈕 讓電腦聽arduino說哈囉</vt:lpstr>
      <vt:lpstr>製作簡易模型 </vt:lpstr>
      <vt:lpstr>下期進度</vt:lpstr>
      <vt:lpstr>報告結束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停車場車牌辨識系統</dc:title>
  <dc:creator>岡穎 楊</dc:creator>
  <cp:lastModifiedBy>admin</cp:lastModifiedBy>
  <cp:revision>35</cp:revision>
  <dcterms:created xsi:type="dcterms:W3CDTF">2019-04-29T15:49:52Z</dcterms:created>
  <dcterms:modified xsi:type="dcterms:W3CDTF">2019-10-08T05:29:16Z</dcterms:modified>
</cp:coreProperties>
</file>