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14" autoAdjust="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應用機器視覺技術多車種車牌辨識安全管理系統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夜電子四甲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:108/10/29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13534-15F3-4257-9379-D78F1148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41"/>
            <a:ext cx="9905998" cy="1478570"/>
          </a:xfrm>
        </p:spPr>
        <p:txBody>
          <a:bodyPr/>
          <a:lstStyle/>
          <a:p>
            <a:r>
              <a:rPr lang="zh-TW" altLang="en-US" dirty="0"/>
              <a:t>第十四次專題提報大綱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AB704-1DE2-479F-80FD-1F3387EC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PCB</a:t>
            </a:r>
            <a:r>
              <a:rPr lang="zh-TW" altLang="en-US" dirty="0"/>
              <a:t>板焊接</a:t>
            </a:r>
            <a:endParaRPr lang="en-US" altLang="zh-TW" dirty="0"/>
          </a:p>
          <a:p>
            <a:r>
              <a:rPr lang="zh-TW" altLang="en-US" dirty="0"/>
              <a:t>完整模型製作</a:t>
            </a:r>
            <a:endParaRPr lang="en-US" altLang="zh-TW" dirty="0"/>
          </a:p>
          <a:p>
            <a:r>
              <a:rPr lang="zh-TW" altLang="en-US" dirty="0"/>
              <a:t>持續增加</a:t>
            </a:r>
            <a:r>
              <a:rPr lang="en-US" altLang="zh-TW" dirty="0"/>
              <a:t>OCR</a:t>
            </a:r>
            <a:r>
              <a:rPr lang="zh-TW" altLang="en-US" dirty="0"/>
              <a:t>訓練檔</a:t>
            </a:r>
            <a:endParaRPr lang="en-US" altLang="zh-TW" dirty="0"/>
          </a:p>
          <a:p>
            <a:r>
              <a:rPr lang="zh-TW" altLang="en-US" dirty="0"/>
              <a:t>提高辨識率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7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PCB</a:t>
            </a:r>
            <a:r>
              <a:rPr lang="zh-TW" altLang="en-US" sz="4800" dirty="0"/>
              <a:t>焊接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C79EF93-FC27-41DF-B7C9-F361616CD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4" y="2404534"/>
            <a:ext cx="5545666" cy="2997200"/>
          </a:xfrm>
        </p:spPr>
      </p:pic>
    </p:spTree>
    <p:extLst>
      <p:ext uri="{BB962C8B-B14F-4D97-AF65-F5344CB8AC3E}">
        <p14:creationId xmlns:p14="http://schemas.microsoft.com/office/powerpoint/2010/main" val="350787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877" y="277142"/>
            <a:ext cx="9905998" cy="1478570"/>
          </a:xfrm>
        </p:spPr>
        <p:txBody>
          <a:bodyPr/>
          <a:lstStyle/>
          <a:p>
            <a:r>
              <a:rPr lang="zh-TW" altLang="en-US" dirty="0"/>
              <a:t>完整模型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1200BD57-6258-449B-8A71-BB8030819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333" y="1947864"/>
            <a:ext cx="3966259" cy="4012670"/>
          </a:xfrm>
        </p:spPr>
      </p:pic>
    </p:spTree>
    <p:extLst>
      <p:ext uri="{BB962C8B-B14F-4D97-AF65-F5344CB8AC3E}">
        <p14:creationId xmlns:p14="http://schemas.microsoft.com/office/powerpoint/2010/main" val="11287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3F501-31F4-427A-AB23-6E86D680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持續增加</a:t>
            </a:r>
            <a:r>
              <a:rPr lang="en-US" altLang="zh-TW" dirty="0" err="1"/>
              <a:t>Ocr</a:t>
            </a:r>
            <a:r>
              <a:rPr lang="zh-TW" altLang="en-US" dirty="0"/>
              <a:t>訓練檔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1CE7D9-BFC3-4F46-8362-4F82F6457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93455"/>
            <a:ext cx="9175605" cy="3428077"/>
          </a:xfrm>
        </p:spPr>
      </p:pic>
    </p:spTree>
    <p:extLst>
      <p:ext uri="{BB962C8B-B14F-4D97-AF65-F5344CB8AC3E}">
        <p14:creationId xmlns:p14="http://schemas.microsoft.com/office/powerpoint/2010/main" val="30467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下次結報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提升辯辯率</a:t>
            </a:r>
            <a:endParaRPr lang="en-US" altLang="zh-TW" dirty="0"/>
          </a:p>
          <a:p>
            <a:r>
              <a:rPr lang="zh-TW" altLang="en-US" dirty="0"/>
              <a:t>加快</a:t>
            </a:r>
            <a:r>
              <a:rPr lang="en-US" altLang="zh-TW" dirty="0"/>
              <a:t>OCR</a:t>
            </a:r>
            <a:r>
              <a:rPr lang="zh-TW" altLang="en-US" dirty="0"/>
              <a:t>訓練檔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87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1031</TotalTime>
  <Words>81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標楷體</vt:lpstr>
      <vt:lpstr>Arial</vt:lpstr>
      <vt:lpstr>Tw Cen MT</vt:lpstr>
      <vt:lpstr>電路</vt:lpstr>
      <vt:lpstr>應用機器視覺技術多車種車牌辨識安全管理系統</vt:lpstr>
      <vt:lpstr>第十四次專題提報大綱</vt:lpstr>
      <vt:lpstr>PCB焊接</vt:lpstr>
      <vt:lpstr>完整模型</vt:lpstr>
      <vt:lpstr>持續增加Ocr訓練檔</vt:lpstr>
      <vt:lpstr>下次結報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品鈞 曾</cp:lastModifiedBy>
  <cp:revision>56</cp:revision>
  <dcterms:created xsi:type="dcterms:W3CDTF">2019-04-29T15:49:52Z</dcterms:created>
  <dcterms:modified xsi:type="dcterms:W3CDTF">2019-10-28T08:36:20Z</dcterms:modified>
</cp:coreProperties>
</file>