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0" autoAdjust="0"/>
    <p:restoredTop sz="94614" autoAdjust="0"/>
  </p:normalViewPr>
  <p:slideViewPr>
    <p:cSldViewPr snapToGrid="0">
      <p:cViewPr varScale="1">
        <p:scale>
          <a:sx n="79" d="100"/>
          <a:sy n="79" d="100"/>
        </p:scale>
        <p:origin x="120" y="7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D2032-478C-45FD-9B58-45FCB4F13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停車場車牌辨識系統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CD91E6-C3DB-4BFB-9B10-040A4870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96857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蔡振凱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班級  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夜電子四甲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108/10/22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製作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曾品鈞 、 陳岳鋒 、 楊岡穎 、 蔡佳展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40540425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40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下次結報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OCR</a:t>
            </a:r>
            <a:r>
              <a:rPr lang="zh-TW" altLang="en-US" dirty="0"/>
              <a:t>辨識</a:t>
            </a:r>
            <a:r>
              <a:rPr lang="zh-TW" altLang="en-US" dirty="0" smtClean="0"/>
              <a:t>比較</a:t>
            </a:r>
            <a:endParaRPr lang="en-US" altLang="zh-TW" dirty="0" smtClean="0"/>
          </a:p>
          <a:p>
            <a:r>
              <a:rPr lang="zh-TW" altLang="en-US" dirty="0" smtClean="0"/>
              <a:t>硬體整</a:t>
            </a:r>
            <a:r>
              <a:rPr lang="zh-TW" altLang="en-US" dirty="0"/>
              <a:t>合</a:t>
            </a:r>
          </a:p>
        </p:txBody>
      </p:sp>
    </p:spTree>
    <p:extLst>
      <p:ext uri="{BB962C8B-B14F-4D97-AF65-F5344CB8AC3E}">
        <p14:creationId xmlns:p14="http://schemas.microsoft.com/office/powerpoint/2010/main" val="25987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13534-15F3-4257-9379-D78F114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第十三次</a:t>
            </a:r>
            <a:r>
              <a:rPr lang="zh-TW" altLang="en-US" dirty="0">
                <a:solidFill>
                  <a:schemeClr val="bg1"/>
                </a:solidFill>
              </a:rPr>
              <a:t>專題提報大綱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FAB704-1DE2-479F-80FD-1F3387EC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OCR </a:t>
            </a:r>
            <a:r>
              <a:rPr lang="zh-TW" altLang="en-US" dirty="0" smtClean="0">
                <a:solidFill>
                  <a:schemeClr val="bg1"/>
                </a:solidFill>
              </a:rPr>
              <a:t>檔案合併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實作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5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合併流程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095782"/>
            <a:ext cx="4343400" cy="1409700"/>
          </a:xfrm>
        </p:spPr>
      </p:pic>
      <p:sp>
        <p:nvSpPr>
          <p:cNvPr id="5" name="文字方塊 4"/>
          <p:cNvSpPr txBox="1"/>
          <p:nvPr/>
        </p:nvSpPr>
        <p:spPr>
          <a:xfrm>
            <a:off x="1141413" y="2511659"/>
            <a:ext cx="714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Tif</a:t>
            </a:r>
            <a:r>
              <a:rPr lang="zh-TW" altLang="en-US" sz="3200" dirty="0" smtClean="0"/>
              <a:t>檔和</a:t>
            </a:r>
            <a:r>
              <a:rPr lang="en-US" altLang="zh-TW" sz="3200" dirty="0" smtClean="0"/>
              <a:t>box</a:t>
            </a:r>
            <a:r>
              <a:rPr lang="zh-TW" altLang="en-US" sz="3200" dirty="0" smtClean="0"/>
              <a:t>檔一定要再同一資料夾內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787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877" y="277142"/>
            <a:ext cx="9905998" cy="1478570"/>
          </a:xfrm>
        </p:spPr>
        <p:txBody>
          <a:bodyPr/>
          <a:lstStyle/>
          <a:p>
            <a:r>
              <a:rPr lang="zh-TW" altLang="en-US" dirty="0" smtClean="0"/>
              <a:t>數據修改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5" y="4669534"/>
            <a:ext cx="4223021" cy="199304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46" y="4669534"/>
            <a:ext cx="3986086" cy="19930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12" y="4669533"/>
            <a:ext cx="3610376" cy="19930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4" y="2240227"/>
            <a:ext cx="4223021" cy="175922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76" y="2240227"/>
            <a:ext cx="3959656" cy="175922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142" y="2240226"/>
            <a:ext cx="3583945" cy="1815867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1962912" y="4056093"/>
            <a:ext cx="256032" cy="55679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6313473" y="4056093"/>
            <a:ext cx="256032" cy="55679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10267652" y="4084886"/>
            <a:ext cx="256032" cy="55679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71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TR(</a:t>
            </a:r>
            <a:r>
              <a:rPr lang="zh-TW" altLang="en-US" dirty="0" smtClean="0"/>
              <a:t>學習檔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tesseract num.font.exp1.tif num.font.exp1 </a:t>
            </a:r>
            <a:r>
              <a:rPr lang="en-US" altLang="zh-TW" dirty="0" err="1">
                <a:solidFill>
                  <a:srgbClr val="FF0000"/>
                </a:solidFill>
              </a:rPr>
              <a:t>nobatch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box.train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tesseract num.font.exp2.tif num.font.exp2 </a:t>
            </a:r>
            <a:r>
              <a:rPr lang="en-US" altLang="zh-TW" dirty="0" err="1">
                <a:solidFill>
                  <a:srgbClr val="FF0000"/>
                </a:solidFill>
              </a:rPr>
              <a:t>nobatch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box.train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16" y="3723077"/>
            <a:ext cx="2098819" cy="25515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723078"/>
            <a:ext cx="2187004" cy="25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8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Unicharset</a:t>
            </a:r>
            <a:r>
              <a:rPr lang="en-US" altLang="zh-TW" dirty="0" smtClean="0"/>
              <a:t>(</a:t>
            </a:r>
            <a:r>
              <a:rPr lang="zh-TW" altLang="en-US" dirty="0" smtClean="0"/>
              <a:t>提取字符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unicharset_extractor</a:t>
            </a:r>
            <a:r>
              <a:rPr lang="en-US" altLang="zh-TW" dirty="0">
                <a:solidFill>
                  <a:srgbClr val="FF0000"/>
                </a:solidFill>
              </a:rPr>
              <a:t> num.font.exp1.box num.font.exp2.box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438954"/>
            <a:ext cx="10658817" cy="11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9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生成</a:t>
            </a:r>
            <a:r>
              <a:rPr lang="en-US" altLang="zh-TW" dirty="0"/>
              <a:t>shape</a:t>
            </a:r>
            <a:r>
              <a:rPr lang="zh-TW" altLang="en-US" dirty="0"/>
              <a:t>文件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>
                <a:solidFill>
                  <a:srgbClr val="FF0000"/>
                </a:solidFill>
              </a:rPr>
              <a:t>shapeclustering</a:t>
            </a:r>
            <a:r>
              <a:rPr lang="en-US" altLang="zh-TW" sz="2000" dirty="0">
                <a:solidFill>
                  <a:srgbClr val="FF0000"/>
                </a:solidFill>
              </a:rPr>
              <a:t> -F </a:t>
            </a:r>
            <a:r>
              <a:rPr lang="en-US" altLang="zh-TW" sz="2000" dirty="0" err="1">
                <a:solidFill>
                  <a:srgbClr val="FF0000"/>
                </a:solidFill>
              </a:rPr>
              <a:t>font_properties</a:t>
            </a:r>
            <a:r>
              <a:rPr lang="en-US" altLang="zh-TW" sz="2000" dirty="0">
                <a:solidFill>
                  <a:srgbClr val="FF0000"/>
                </a:solidFill>
              </a:rPr>
              <a:t> -U </a:t>
            </a:r>
            <a:r>
              <a:rPr lang="en-US" altLang="zh-TW" sz="2000" dirty="0" err="1">
                <a:solidFill>
                  <a:srgbClr val="FF0000"/>
                </a:solidFill>
              </a:rPr>
              <a:t>unicharset</a:t>
            </a:r>
            <a:r>
              <a:rPr lang="en-US" altLang="zh-TW" sz="2000" dirty="0">
                <a:solidFill>
                  <a:srgbClr val="FF0000"/>
                </a:solidFill>
              </a:rPr>
              <a:t> num.font.exp1.tr num.font.exp2.tr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859976"/>
            <a:ext cx="8173276" cy="3626165"/>
          </a:xfrm>
          <a:prstGeom prst="rect">
            <a:avLst/>
          </a:prstGeom>
        </p:spPr>
      </p:pic>
      <p:sp>
        <p:nvSpPr>
          <p:cNvPr id="5" name="向上箭號 4"/>
          <p:cNvSpPr/>
          <p:nvPr/>
        </p:nvSpPr>
        <p:spPr>
          <a:xfrm>
            <a:off x="4730496" y="3267456"/>
            <a:ext cx="341376" cy="101193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4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特征文件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>
                <a:solidFill>
                  <a:srgbClr val="FF0000"/>
                </a:solidFill>
              </a:rPr>
              <a:t>mftraining</a:t>
            </a:r>
            <a:r>
              <a:rPr lang="en-US" altLang="zh-TW" sz="2000" dirty="0">
                <a:solidFill>
                  <a:srgbClr val="FF0000"/>
                </a:solidFill>
              </a:rPr>
              <a:t> -F </a:t>
            </a:r>
            <a:r>
              <a:rPr lang="en-US" altLang="zh-TW" sz="2000" dirty="0" err="1">
                <a:solidFill>
                  <a:srgbClr val="FF0000"/>
                </a:solidFill>
              </a:rPr>
              <a:t>font_properties</a:t>
            </a:r>
            <a:r>
              <a:rPr lang="en-US" altLang="zh-TW" sz="2000" dirty="0">
                <a:solidFill>
                  <a:srgbClr val="FF0000"/>
                </a:solidFill>
              </a:rPr>
              <a:t> -U </a:t>
            </a:r>
            <a:r>
              <a:rPr lang="en-US" altLang="zh-TW" sz="2000" dirty="0" err="1">
                <a:solidFill>
                  <a:srgbClr val="FF0000"/>
                </a:solidFill>
              </a:rPr>
              <a:t>unicharset</a:t>
            </a:r>
            <a:r>
              <a:rPr lang="en-US" altLang="zh-TW" sz="2000" dirty="0">
                <a:solidFill>
                  <a:srgbClr val="FF0000"/>
                </a:solidFill>
              </a:rPr>
              <a:t> -O </a:t>
            </a:r>
            <a:r>
              <a:rPr lang="en-US" altLang="zh-TW" sz="2000" dirty="0" err="1">
                <a:solidFill>
                  <a:srgbClr val="FF0000"/>
                </a:solidFill>
              </a:rPr>
              <a:t>unicharset</a:t>
            </a:r>
            <a:r>
              <a:rPr lang="en-US" altLang="zh-TW" sz="2000" dirty="0">
                <a:solidFill>
                  <a:srgbClr val="FF0000"/>
                </a:solidFill>
              </a:rPr>
              <a:t> num.font.exp1.tr num.font.exp2.tr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592830"/>
            <a:ext cx="9600561" cy="188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5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combine_tessdata</a:t>
            </a:r>
            <a:r>
              <a:rPr lang="en-US" altLang="zh-TW" dirty="0">
                <a:solidFill>
                  <a:srgbClr val="FF0000"/>
                </a:solidFill>
              </a:rPr>
              <a:t> num.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032569"/>
            <a:ext cx="8051356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92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987</TotalTime>
  <Words>125</Words>
  <Application>Microsoft Office PowerPoint</Application>
  <PresentationFormat>寬螢幕</PresentationFormat>
  <Paragraphs>25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Trebuchet MS</vt:lpstr>
      <vt:lpstr>Tw Cen MT</vt:lpstr>
      <vt:lpstr>電路</vt:lpstr>
      <vt:lpstr>停車場車牌辨識系統</vt:lpstr>
      <vt:lpstr>第十三次專題提報大綱</vt:lpstr>
      <vt:lpstr>合併流程</vt:lpstr>
      <vt:lpstr>數據修改</vt:lpstr>
      <vt:lpstr>TR(學習檔)</vt:lpstr>
      <vt:lpstr>Unicharset(提取字符)</vt:lpstr>
      <vt:lpstr>生成shape文件</vt:lpstr>
      <vt:lpstr>特征文件</vt:lpstr>
      <vt:lpstr>訓練結果</vt:lpstr>
      <vt:lpstr>下次結報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停車場車牌辨識系統</dc:title>
  <dc:creator>岡穎 楊</dc:creator>
  <cp:lastModifiedBy>Windows 使用者</cp:lastModifiedBy>
  <cp:revision>49</cp:revision>
  <dcterms:created xsi:type="dcterms:W3CDTF">2019-04-29T15:49:52Z</dcterms:created>
  <dcterms:modified xsi:type="dcterms:W3CDTF">2019-10-15T09:02:23Z</dcterms:modified>
</cp:coreProperties>
</file>