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6857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夜電子四甲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:108/9/24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6EDD-8104-4FC1-99FF-75FDAC43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r>
              <a:rPr lang="zh-TW" altLang="en-US" dirty="0"/>
              <a:t>整合字型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D74E4-1D0C-4BE1-A62A-9E589864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mftraining</a:t>
            </a:r>
            <a:r>
              <a:rPr lang="en-US" altLang="zh-TW" dirty="0">
                <a:solidFill>
                  <a:srgbClr val="FF0000"/>
                </a:solidFill>
              </a:rPr>
              <a:t> -F </a:t>
            </a:r>
            <a:r>
              <a:rPr lang="en-US" altLang="zh-TW" dirty="0" err="1">
                <a:solidFill>
                  <a:srgbClr val="FF0000"/>
                </a:solidFill>
              </a:rPr>
              <a:t>font_properties</a:t>
            </a:r>
            <a:r>
              <a:rPr lang="en-US" altLang="zh-TW" dirty="0">
                <a:solidFill>
                  <a:srgbClr val="FF0000"/>
                </a:solidFill>
              </a:rPr>
              <a:t> -U </a:t>
            </a:r>
            <a:r>
              <a:rPr lang="en-US" altLang="zh-TW" dirty="0" err="1">
                <a:solidFill>
                  <a:srgbClr val="FF0000"/>
                </a:solidFill>
              </a:rPr>
              <a:t>unicharset</a:t>
            </a:r>
            <a:r>
              <a:rPr lang="en-US" altLang="zh-TW" dirty="0">
                <a:solidFill>
                  <a:srgbClr val="FF0000"/>
                </a:solidFill>
              </a:rPr>
              <a:t> -O </a:t>
            </a:r>
            <a:r>
              <a:rPr lang="en-US" altLang="zh-TW" dirty="0" err="1">
                <a:solidFill>
                  <a:srgbClr val="FF0000"/>
                </a:solidFill>
              </a:rPr>
              <a:t>num.unicharset</a:t>
            </a:r>
            <a:r>
              <a:rPr lang="en-US" altLang="zh-TW" dirty="0">
                <a:solidFill>
                  <a:srgbClr val="FF0000"/>
                </a:solidFill>
              </a:rPr>
              <a:t> num.font.exp0.tr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10BE62-16CC-43DE-AD39-C8F66477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45333"/>
            <a:ext cx="9484548" cy="18155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E3DEF0-1F58-4166-8EC5-AB0F7E64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5048857"/>
            <a:ext cx="9715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3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324BF-47A9-482A-A633-4DD171C4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生成字符正常化特徵文件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30CB3-5347-41E0-BD98-EA7BF25A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cntraining</a:t>
            </a:r>
            <a:r>
              <a:rPr lang="en-US" altLang="zh-TW" dirty="0">
                <a:solidFill>
                  <a:srgbClr val="FF0000"/>
                </a:solidFill>
              </a:rPr>
              <a:t> num.font.exp0.tr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806378-EDEC-4312-960B-02C200B4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2" y="3009900"/>
            <a:ext cx="9283263" cy="1562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76346C-FC08-4061-91FB-65592797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92" y="4833939"/>
            <a:ext cx="5956739" cy="15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00D67-F1A1-42CB-888A-3B0E02B7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1FB11-E26F-40D7-8120-DCB10570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04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rename </a:t>
            </a:r>
            <a:r>
              <a:rPr lang="en-US" altLang="zh-TW" dirty="0" err="1">
                <a:solidFill>
                  <a:srgbClr val="FF0000"/>
                </a:solidFill>
              </a:rPr>
              <a:t>normproto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num.normproto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rename </a:t>
            </a:r>
            <a:r>
              <a:rPr lang="en-US" altLang="zh-TW" dirty="0" err="1">
                <a:solidFill>
                  <a:srgbClr val="FF0000"/>
                </a:solidFill>
              </a:rPr>
              <a:t>inttemp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num.inttemp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rename </a:t>
            </a:r>
            <a:r>
              <a:rPr lang="en-US" altLang="zh-TW" dirty="0" err="1">
                <a:solidFill>
                  <a:srgbClr val="FF0000"/>
                </a:solidFill>
              </a:rPr>
              <a:t>pffmtable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num.pffmtable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rename </a:t>
            </a:r>
            <a:r>
              <a:rPr lang="en-US" altLang="zh-TW" dirty="0" err="1">
                <a:solidFill>
                  <a:srgbClr val="FF0000"/>
                </a:solidFill>
              </a:rPr>
              <a:t>shapetable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num.shapetable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AE8C29-9329-4AC4-8078-242AAC07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646394"/>
            <a:ext cx="6299288" cy="18017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D1DF0F-0C49-417D-BE53-0D97DBA8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81" y="4646394"/>
            <a:ext cx="4229100" cy="18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B7264-A8A3-4D64-B4C8-89D52CFF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dirty="0"/>
            </a:br>
            <a:r>
              <a:rPr lang="zh-TW" altLang="en-US" dirty="0"/>
              <a:t>合併訓練文件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EBF5F-8D54-463D-8376-CE4D5DFC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combine_tessdata</a:t>
            </a:r>
            <a:r>
              <a:rPr lang="en-US" altLang="zh-TW" dirty="0">
                <a:solidFill>
                  <a:srgbClr val="FF0000"/>
                </a:solidFill>
              </a:rPr>
              <a:t> num.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50BBA4-1F00-4A28-BCDD-CC6C4985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95" y="2871294"/>
            <a:ext cx="5636502" cy="35417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C2B616-79C3-43E7-BE75-E1D5ADF0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80" y="4302398"/>
            <a:ext cx="4861679" cy="21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42733-60D0-4259-8354-49C09AA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8280C-24B2-4825-9EE0-4266D834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en-US" altLang="zh-TW"/>
              <a:t>OCR</a:t>
            </a:r>
            <a:r>
              <a:rPr lang="zh-TW" altLang="en-US"/>
              <a:t>數據合併</a:t>
            </a:r>
          </a:p>
        </p:txBody>
      </p:sp>
    </p:spTree>
    <p:extLst>
      <p:ext uri="{BB962C8B-B14F-4D97-AF65-F5344CB8AC3E}">
        <p14:creationId xmlns:p14="http://schemas.microsoft.com/office/powerpoint/2010/main" val="309966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748F-EBF4-4E1F-9CBA-3530D92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19586-C036-435A-A425-5E8FD687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26754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13534-15F3-4257-9379-D78F114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第八次專題提報大綱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AB704-1DE2-479F-80FD-1F3387EC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更換</a:t>
            </a:r>
            <a:r>
              <a:rPr lang="en-US" altLang="zh-TW" dirty="0"/>
              <a:t>Tesseract-</a:t>
            </a:r>
            <a:r>
              <a:rPr lang="en-US" altLang="zh-TW" dirty="0" err="1"/>
              <a:t>ocr</a:t>
            </a:r>
            <a:r>
              <a:rPr lang="zh-TW" altLang="en-US" dirty="0"/>
              <a:t>版本</a:t>
            </a:r>
            <a:endParaRPr lang="en-US" altLang="zh-TW" dirty="0"/>
          </a:p>
          <a:p>
            <a:r>
              <a:rPr lang="zh-TW" altLang="en-US" dirty="0"/>
              <a:t>實作訓練</a:t>
            </a:r>
            <a:r>
              <a:rPr lang="en-US" altLang="zh-TW" dirty="0"/>
              <a:t>OCR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7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A2771-12F5-46D2-AAEB-0795CE1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0" y="618518"/>
            <a:ext cx="9905998" cy="1478570"/>
          </a:xfrm>
        </p:spPr>
        <p:txBody>
          <a:bodyPr/>
          <a:lstStyle/>
          <a:p>
            <a:r>
              <a:rPr lang="zh-TW" altLang="en-US" dirty="0"/>
              <a:t>更換</a:t>
            </a:r>
            <a:r>
              <a:rPr lang="en-US" altLang="zh-TW" dirty="0" err="1"/>
              <a:t>ocr</a:t>
            </a:r>
            <a:r>
              <a:rPr lang="zh-TW" altLang="en-US" dirty="0"/>
              <a:t>版本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0E6B4F-1A8D-47D3-B258-F9236CC1E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960" y="2697770"/>
            <a:ext cx="5002124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BEFE59-0DE6-4A07-B348-F429704ACD6A}"/>
              </a:ext>
            </a:extLst>
          </p:cNvPr>
          <p:cNvSpPr txBox="1"/>
          <p:nvPr/>
        </p:nvSpPr>
        <p:spPr>
          <a:xfrm>
            <a:off x="1249960" y="2212763"/>
            <a:ext cx="79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/>
              <a:t>4.0</a:t>
            </a:r>
            <a:r>
              <a:rPr lang="zh-TW" altLang="en-US" dirty="0"/>
              <a:t>版本更換為</a:t>
            </a:r>
            <a:r>
              <a:rPr lang="en-US" altLang="zh-TW" dirty="0"/>
              <a:t>3.02.02</a:t>
            </a:r>
            <a:r>
              <a:rPr lang="zh-TW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420775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0C61B-26B6-47FF-B25F-C0C46F5C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Jpg</a:t>
            </a:r>
            <a:r>
              <a:rPr lang="zh-TW" altLang="en-US" dirty="0"/>
              <a:t>轉</a:t>
            </a:r>
            <a:r>
              <a:rPr lang="en-US" altLang="zh-TW" dirty="0" err="1"/>
              <a:t>tif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F0C125-52BC-4611-8AC3-9F2AE6C6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39000"/>
            <a:ext cx="4061208" cy="261198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233F1D4-4F19-42BA-ACF6-FDCBD8357781}"/>
              </a:ext>
            </a:extLst>
          </p:cNvPr>
          <p:cNvSpPr txBox="1"/>
          <p:nvPr/>
        </p:nvSpPr>
        <p:spPr>
          <a:xfrm>
            <a:off x="1141413" y="2097088"/>
            <a:ext cx="658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轉換</a:t>
            </a:r>
            <a:r>
              <a:rPr lang="en-US" altLang="zh-TW" dirty="0" err="1"/>
              <a:t>tif</a:t>
            </a:r>
            <a:r>
              <a:rPr lang="zh-TW" altLang="en-US" dirty="0"/>
              <a:t> 圖片名改為</a:t>
            </a:r>
            <a:r>
              <a:rPr lang="en-US" altLang="zh-TW" dirty="0"/>
              <a:t>num.font.exp0.tif</a:t>
            </a:r>
          </a:p>
        </p:txBody>
      </p:sp>
    </p:spTree>
    <p:extLst>
      <p:ext uri="{BB962C8B-B14F-4D97-AF65-F5344CB8AC3E}">
        <p14:creationId xmlns:p14="http://schemas.microsoft.com/office/powerpoint/2010/main" val="333850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47754-4588-4C2D-B060-D1CC123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</a:t>
            </a:r>
            <a:r>
              <a:rPr lang="en-US" altLang="zh-TW" dirty="0"/>
              <a:t>box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8D1CEF-1913-4F8C-AF24-8CE71837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tesseract num.font.exp0.tif num.font.exp0 </a:t>
            </a:r>
            <a:r>
              <a:rPr lang="en-US" altLang="zh-TW" sz="2800" dirty="0" err="1">
                <a:solidFill>
                  <a:srgbClr val="FF0000"/>
                </a:solidFill>
              </a:rPr>
              <a:t>batch.nochop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makebox</a:t>
            </a: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BF2982-C72C-4B92-A5E8-87DE43D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191618"/>
            <a:ext cx="9358423" cy="10081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17720B-A7FC-47C1-BBE1-6BF48029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657950"/>
            <a:ext cx="37052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8B1D7-61FF-4A7F-A5D8-31D49296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jTessBoxEditor</a:t>
            </a:r>
            <a:r>
              <a:rPr lang="zh-TW" altLang="en-US" dirty="0"/>
              <a:t>工具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39BBCE-A2F6-4C90-8629-B4EC960B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7775834" cy="3541712"/>
          </a:xfrm>
        </p:spPr>
      </p:pic>
    </p:spTree>
    <p:extLst>
      <p:ext uri="{BB962C8B-B14F-4D97-AF65-F5344CB8AC3E}">
        <p14:creationId xmlns:p14="http://schemas.microsoft.com/office/powerpoint/2010/main" val="215530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55774-6DE5-4CD1-A620-D71B03D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</a:t>
            </a:r>
            <a:r>
              <a:rPr lang="en-US" altLang="zh-TW" dirty="0" err="1"/>
              <a:t>font_properties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941760-5CF3-42EC-9F23-B4B18961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538" y="2665915"/>
            <a:ext cx="7766104" cy="13054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F7D6BD-064E-4E45-BE56-C0EB19B31F57}"/>
              </a:ext>
            </a:extLst>
          </p:cNvPr>
          <p:cNvSpPr txBox="1"/>
          <p:nvPr/>
        </p:nvSpPr>
        <p:spPr>
          <a:xfrm>
            <a:off x="1267538" y="2132865"/>
            <a:ext cx="776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TW" dirty="0">
                <a:solidFill>
                  <a:srgbClr val="FF0000"/>
                </a:solidFill>
              </a:rPr>
              <a:t>echo font 0 0 0 0 0 &gt;font_properties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AF80EC-D25D-439E-89DE-240C6F68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38" y="4725221"/>
            <a:ext cx="7766104" cy="16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FD089-994E-4867-90DE-FBB51BE9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A7050A-CA50-4122-AF0D-ED12EA9F2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99587"/>
            <a:ext cx="8176008" cy="185882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7F69523-73ED-45C0-8529-4C109ABEECA8}"/>
              </a:ext>
            </a:extLst>
          </p:cNvPr>
          <p:cNvSpPr txBox="1"/>
          <p:nvPr/>
        </p:nvSpPr>
        <p:spPr>
          <a:xfrm>
            <a:off x="1141413" y="1923393"/>
            <a:ext cx="81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tesseract num.font.exp0.tif num.font.exp0 </a:t>
            </a:r>
            <a:r>
              <a:rPr lang="en-US" altLang="zh-TW" dirty="0" err="1">
                <a:solidFill>
                  <a:srgbClr val="FF0000"/>
                </a:solidFill>
              </a:rPr>
              <a:t>nobatch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box.train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6F534A-283E-4226-937F-463FAB86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772632"/>
            <a:ext cx="8176008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E7991-3AAF-4821-ABF7-E23C49D0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生成字符文件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A7CE5-9A6A-4BC2-A87F-40E8357C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unicharset_extractor</a:t>
            </a:r>
            <a:r>
              <a:rPr lang="en-US" altLang="zh-TW" dirty="0">
                <a:solidFill>
                  <a:srgbClr val="FF0000"/>
                </a:solidFill>
              </a:rPr>
              <a:t> num.font.exp0.box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B6F994-252B-4B70-93E9-F026318C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14" y="2954064"/>
            <a:ext cx="5847747" cy="1428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BB62B4-26EF-45B4-936B-BE82744B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963" y="2954064"/>
            <a:ext cx="37528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612</TotalTime>
  <Words>222</Words>
  <Application>Microsoft Office PowerPoint</Application>
  <PresentationFormat>寬螢幕</PresentationFormat>
  <Paragraphs>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標楷體</vt:lpstr>
      <vt:lpstr>Arial</vt:lpstr>
      <vt:lpstr>Tw Cen MT</vt:lpstr>
      <vt:lpstr>電路</vt:lpstr>
      <vt:lpstr>停車場車牌辨識系統</vt:lpstr>
      <vt:lpstr>第八次專題提報大綱</vt:lpstr>
      <vt:lpstr>更換ocr版本</vt:lpstr>
      <vt:lpstr>Jpg轉tif</vt:lpstr>
      <vt:lpstr>生成box文件</vt:lpstr>
      <vt:lpstr>使用jTessBoxEditor工具</vt:lpstr>
      <vt:lpstr>生成font_properties</vt:lpstr>
      <vt:lpstr>訓練檔</vt:lpstr>
      <vt:lpstr>生成字符文件</vt:lpstr>
      <vt:lpstr> 整合字型</vt:lpstr>
      <vt:lpstr>生成字符正常化特徵文件</vt:lpstr>
      <vt:lpstr>更名</vt:lpstr>
      <vt:lpstr> 合併訓練文件</vt:lpstr>
      <vt:lpstr>下期進度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鋒鋒</cp:lastModifiedBy>
  <cp:revision>28</cp:revision>
  <dcterms:created xsi:type="dcterms:W3CDTF">2019-04-29T15:49:52Z</dcterms:created>
  <dcterms:modified xsi:type="dcterms:W3CDTF">2019-09-23T16:27:53Z</dcterms:modified>
</cp:coreProperties>
</file>