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79" r:id="rId5"/>
    <p:sldId id="268" r:id="rId6"/>
    <p:sldId id="278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94%BE%E5%A4%A7%E5%99%A8" TargetMode="External"/><Relationship Id="rId2" Type="http://schemas.openxmlformats.org/officeDocument/2006/relationships/hyperlink" Target="https://zh.wikipedia.org/wiki/%E4%BC%BA%E6%9C%8D%E6%A9%9F%E6%A7%8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zh.wikipedia.org/wiki/%E6%AD%A5%E9%80%B2%E9%A6%AC%E9%81%9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D2032-478C-45FD-9B58-45FCB4F13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停車場車牌辨識系統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CD91E6-C3DB-4BFB-9B10-040A4870B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96857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蔡振凱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班級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夜電子四甲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報告日期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:108/9/24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製作學生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曾品鈞 、 陳岳鋒 、 楊岡穎 、 蔡佳展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40540425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640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13534-15F3-4257-9379-D78F1148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第九次專題提報大綱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FAB704-1DE2-479F-80FD-1F3387EC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購買零件</a:t>
            </a:r>
            <a:r>
              <a:rPr lang="en-US" altLang="zh-TW" dirty="0">
                <a:solidFill>
                  <a:schemeClr val="bg1"/>
                </a:solidFill>
              </a:rPr>
              <a:t>(SG90</a:t>
            </a:r>
            <a:r>
              <a:rPr lang="zh-TW" altLang="en-US" dirty="0">
                <a:solidFill>
                  <a:schemeClr val="bg1"/>
                </a:solidFill>
              </a:rPr>
              <a:t>伺服馬達</a:t>
            </a:r>
            <a:r>
              <a:rPr lang="en-US" altLang="zh-TW" dirty="0">
                <a:solidFill>
                  <a:schemeClr val="bg1"/>
                </a:solidFill>
              </a:rPr>
              <a:t>. ESP8266 Thing</a:t>
            </a:r>
            <a:r>
              <a:rPr lang="zh-TW" altLang="en-US" dirty="0">
                <a:solidFill>
                  <a:schemeClr val="bg1"/>
                </a:solidFill>
              </a:rPr>
              <a:t>開發板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檢查零件是否異常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了解</a:t>
            </a:r>
            <a:r>
              <a:rPr lang="en-US" altLang="zh-TW" dirty="0">
                <a:solidFill>
                  <a:schemeClr val="bg1"/>
                </a:solidFill>
              </a:rPr>
              <a:t>ESP8266 Thing</a:t>
            </a:r>
            <a:r>
              <a:rPr lang="zh-TW" altLang="en-US" dirty="0">
                <a:solidFill>
                  <a:schemeClr val="bg1"/>
                </a:solidFill>
              </a:rPr>
              <a:t>開發板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了解伺服馬達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75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A2771-12F5-46D2-AAEB-0795CE14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0" y="618518"/>
            <a:ext cx="9905998" cy="1478570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ESP8266 Thing</a:t>
            </a:r>
            <a:r>
              <a:rPr lang="zh-TW" altLang="en-US" dirty="0">
                <a:solidFill>
                  <a:schemeClr val="bg1"/>
                </a:solidFill>
              </a:rPr>
              <a:t>開發板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3CB5C5-B1D6-4D28-AEA0-7ED2BE1116B4}"/>
              </a:ext>
            </a:extLst>
          </p:cNvPr>
          <p:cNvSpPr/>
          <p:nvPr/>
        </p:nvSpPr>
        <p:spPr>
          <a:xfrm>
            <a:off x="917196" y="1787844"/>
            <a:ext cx="6096000" cy="39649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00"/>
              </a:lnSpc>
              <a:spcAft>
                <a:spcPts val="0"/>
              </a:spcAft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ESP8266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事物開發板是一個相對簡單的電路板。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引腳分成兩個並行的麵包板兼容行。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 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USB連接器位於一個可選電源輸入旁邊，一個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ON / OFF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開關 – 控制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ESP8266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的電源 – 位於旁邊。朝向電路板內部的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LED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指示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IC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的電源，充電和狀態。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 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ESP8266的最大電壓為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3.6V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，因此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Thing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擁有板載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3.3V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穩壓器，可為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IC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提供安全穩定的電壓。這意味著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ESP8266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的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I / O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引腳也運行在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3.3V;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你需要將流入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IC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的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5V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信號進行電平轉換。如果您的項目需要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USB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以外的電源，則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Thing Dev Board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包含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2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腳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JST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，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2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腳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3.5mm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螺絲端子或簡單的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0.1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英寸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2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腳接頭的腳印，與原始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ESP8266 Thing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不同，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 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ESP8266 Thing Dev Board沒有內置的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LiPo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充電器。</a:t>
            </a:r>
          </a:p>
          <a:p>
            <a:pPr>
              <a:lnSpc>
                <a:spcPts val="1800"/>
              </a:lnSpc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Thing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開發板甚至包括一個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PCB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跡線天線作為默認</a:t>
            </a:r>
            <a:r>
              <a:rPr lang="en-US" altLang="zh-TW" dirty="0" err="1">
                <a:solidFill>
                  <a:schemeClr val="bg1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WiFi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天線。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它具有成本效益，效果非常好！如果您需要連接更靈敏的天線，或者需要在機箱外部佈線，則還可以在主板上使用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U.FL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連接器。為了使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U.FL</a:t>
            </a:r>
            <a:r>
              <a:rPr lang="zh-TW" altLang="zh-TW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連接器正常工作，需要一些焊接，但是可以在我們為開發板編寫的“連接指南”中找到說明。</a:t>
            </a:r>
            <a:r>
              <a:rPr lang="en-US" altLang="zh-TW" sz="900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(</a:t>
            </a:r>
            <a:r>
              <a:rPr lang="zh-TW" altLang="en-US" sz="900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來自網路</a:t>
            </a:r>
            <a:r>
              <a:rPr lang="en-US" altLang="zh-TW" sz="900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)</a:t>
            </a:r>
            <a:endParaRPr lang="en-US" altLang="zh-TW" dirty="0">
              <a:solidFill>
                <a:schemeClr val="bg1"/>
              </a:solidFill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37B2F40-A490-4316-9C5B-12819D536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494" y="828048"/>
            <a:ext cx="3387710" cy="462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5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E5AAE-4233-4350-9A85-360CBC6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特徵</a:t>
            </a:r>
            <a:br>
              <a:rPr lang="zh-TW" altLang="zh-TW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BCD79-9A2D-4EDB-B5B4-E95ABCA87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5098"/>
            <a:ext cx="9905999" cy="3541714"/>
          </a:xfrm>
        </p:spPr>
        <p:txBody>
          <a:bodyPr>
            <a:normAutofit fontScale="32500" lnSpcReduction="20000"/>
          </a:bodyPr>
          <a:lstStyle/>
          <a:p>
            <a:pPr marL="0" lvl="0" indent="0">
              <a:lnSpc>
                <a:spcPts val="1800"/>
              </a:lnSpc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.  </a:t>
            </a:r>
            <a:r>
              <a:rPr lang="zh-TW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所有模塊引腳都斷開了</a:t>
            </a:r>
            <a:endParaRPr lang="zh-TW" altLang="zh-TW" sz="7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板載</a:t>
            </a:r>
            <a:r>
              <a:rPr lang="en-US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FTDI USB</a:t>
            </a:r>
            <a:r>
              <a:rPr lang="zh-TW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轉串口</a:t>
            </a:r>
            <a:endParaRPr lang="zh-TW" altLang="zh-TW" sz="7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TW" sz="7200" kern="0" dirty="0">
                <a:solidFill>
                  <a:schemeClr val="bg1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802.11 b / g / n</a:t>
            </a:r>
            <a:endParaRPr lang="zh-TW" altLang="zh-TW" sz="7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TW" sz="7200" kern="0" dirty="0" err="1">
                <a:solidFill>
                  <a:schemeClr val="bg1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WiFi</a:t>
            </a:r>
            <a:r>
              <a:rPr lang="en-US" altLang="zh-TW" sz="7200" kern="0" dirty="0">
                <a:solidFill>
                  <a:schemeClr val="bg1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 Direct</a:t>
            </a:r>
            <a:r>
              <a:rPr lang="zh-TW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（</a:t>
            </a:r>
            <a:r>
              <a:rPr lang="en-US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P2P</a:t>
            </a:r>
            <a:r>
              <a:rPr lang="zh-TW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），軟</a:t>
            </a:r>
            <a:r>
              <a:rPr lang="en-US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AP</a:t>
            </a:r>
            <a:endParaRPr lang="zh-TW" altLang="zh-TW" sz="7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集成的</a:t>
            </a:r>
            <a:r>
              <a:rPr lang="en-US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TCP / IP</a:t>
            </a:r>
            <a:r>
              <a:rPr lang="zh-TW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協議棧</a:t>
            </a:r>
            <a:endParaRPr lang="zh-TW" altLang="zh-TW" sz="7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集成</a:t>
            </a:r>
            <a:r>
              <a:rPr lang="en-US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TR</a:t>
            </a:r>
            <a:r>
              <a:rPr lang="zh-TW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開關，巴倫，</a:t>
            </a:r>
            <a:r>
              <a:rPr lang="en-US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LNA</a:t>
            </a:r>
            <a:r>
              <a:rPr lang="zh-TW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，功率放大器和匹配網絡</a:t>
            </a:r>
            <a:endParaRPr lang="zh-TW" altLang="zh-TW" sz="7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集成</a:t>
            </a:r>
            <a:r>
              <a:rPr lang="en-US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PLL</a:t>
            </a:r>
            <a:r>
              <a:rPr lang="zh-TW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，穩壓器，</a:t>
            </a:r>
            <a:r>
              <a:rPr lang="en-US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DCXO</a:t>
            </a:r>
            <a:r>
              <a:rPr lang="zh-TW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和電源管理單元</a:t>
            </a:r>
            <a:endParaRPr lang="zh-TW" altLang="zh-TW" sz="7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集成的低功耗</a:t>
            </a:r>
            <a:r>
              <a:rPr lang="en-US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32</a:t>
            </a:r>
            <a:r>
              <a:rPr lang="zh-TW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位</a:t>
            </a:r>
            <a:r>
              <a:rPr lang="en-US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CPU</a:t>
            </a:r>
            <a:r>
              <a:rPr lang="zh-TW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可用作應用處理器</a:t>
            </a:r>
            <a:endParaRPr lang="zh-TW" altLang="zh-TW" sz="7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TW" sz="7200" kern="0" dirty="0">
                <a:solidFill>
                  <a:schemeClr val="bg1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802.11b</a:t>
            </a:r>
            <a:r>
              <a:rPr lang="zh-TW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模式下輸出功率</a:t>
            </a:r>
            <a:r>
              <a:rPr lang="en-US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+ 19.5dBm</a:t>
            </a:r>
            <a:endParaRPr lang="zh-TW" altLang="zh-TW" sz="7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7200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預焊接頭</a:t>
            </a:r>
            <a:r>
              <a:rPr lang="en-US" altLang="zh-TW" sz="3600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(</a:t>
            </a:r>
            <a:r>
              <a:rPr lang="zh-TW" altLang="en-US" sz="3600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來自網路</a:t>
            </a:r>
            <a:r>
              <a:rPr lang="en-US" altLang="zh-TW" sz="3600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1916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0C61B-26B6-47FF-B25F-C0C46F5C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SG90</a:t>
            </a:r>
            <a:r>
              <a:rPr lang="zh-TW" altLang="en-US" dirty="0">
                <a:solidFill>
                  <a:schemeClr val="bg1"/>
                </a:solidFill>
              </a:rPr>
              <a:t>伺服馬達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92F65332-EE0C-480C-B7F3-4123E7B67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800" b="1" dirty="0">
                <a:solidFill>
                  <a:schemeClr val="bg1"/>
                </a:solidFill>
              </a:rPr>
              <a:t>伺服馬達</a:t>
            </a:r>
            <a:r>
              <a:rPr lang="zh-TW" altLang="zh-TW" sz="1800" dirty="0">
                <a:solidFill>
                  <a:schemeClr val="bg1"/>
                </a:solidFill>
              </a:rPr>
              <a:t>（</a:t>
            </a:r>
            <a:r>
              <a:rPr lang="en-US" altLang="zh-TW" sz="1800" dirty="0">
                <a:solidFill>
                  <a:schemeClr val="bg1"/>
                </a:solidFill>
              </a:rPr>
              <a:t>Servomotor</a:t>
            </a:r>
            <a:r>
              <a:rPr lang="zh-TW" altLang="zh-TW" sz="1800" dirty="0">
                <a:solidFill>
                  <a:schemeClr val="bg1"/>
                </a:solidFill>
              </a:rPr>
              <a:t>）是對用於使用</a:t>
            </a:r>
            <a:r>
              <a:rPr lang="en-US" altLang="zh-TW" sz="1800" dirty="0" err="1">
                <a:solidFill>
                  <a:schemeClr val="bg1"/>
                </a:solidFill>
                <a:hlinkClick r:id="rId2" tooltip="伺服機構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伺服機構</a:t>
            </a:r>
            <a:r>
              <a:rPr lang="zh-TW" altLang="zh-TW" sz="1800" dirty="0">
                <a:solidFill>
                  <a:schemeClr val="bg1"/>
                </a:solidFill>
              </a:rPr>
              <a:t>的馬達（電動機）總稱。伺服（</a:t>
            </a:r>
            <a:r>
              <a:rPr lang="en-US" altLang="zh-TW" sz="1800" dirty="0">
                <a:solidFill>
                  <a:schemeClr val="bg1"/>
                </a:solidFill>
              </a:rPr>
              <a:t>Servo</a:t>
            </a:r>
            <a:r>
              <a:rPr lang="zh-TW" altLang="zh-TW" sz="1800" dirty="0">
                <a:solidFill>
                  <a:schemeClr val="bg1"/>
                </a:solidFill>
              </a:rPr>
              <a:t>）一詞來自拉丁文</a:t>
            </a:r>
            <a:r>
              <a:rPr lang="en-US" altLang="zh-TW" sz="1800" dirty="0">
                <a:solidFill>
                  <a:schemeClr val="bg1"/>
                </a:solidFill>
              </a:rPr>
              <a:t>"</a:t>
            </a:r>
            <a:r>
              <a:rPr lang="en-US" altLang="zh-TW" sz="1800" dirty="0" err="1">
                <a:solidFill>
                  <a:schemeClr val="bg1"/>
                </a:solidFill>
              </a:rPr>
              <a:t>Servus</a:t>
            </a:r>
            <a:r>
              <a:rPr lang="en-US" altLang="zh-TW" sz="1800" dirty="0">
                <a:solidFill>
                  <a:schemeClr val="bg1"/>
                </a:solidFill>
              </a:rPr>
              <a:t>"</a:t>
            </a:r>
            <a:r>
              <a:rPr lang="zh-TW" altLang="zh-TW" sz="1800" dirty="0">
                <a:solidFill>
                  <a:schemeClr val="bg1"/>
                </a:solidFill>
              </a:rPr>
              <a:t>，本為奴隸（</a:t>
            </a:r>
            <a:r>
              <a:rPr lang="en-US" altLang="zh-TW" sz="1800" dirty="0">
                <a:solidFill>
                  <a:schemeClr val="bg1"/>
                </a:solidFill>
              </a:rPr>
              <a:t>Slave</a:t>
            </a:r>
            <a:r>
              <a:rPr lang="zh-TW" altLang="zh-TW" sz="1800" dirty="0">
                <a:solidFill>
                  <a:schemeClr val="bg1"/>
                </a:solidFill>
              </a:rPr>
              <a:t>）之意，此指依照命令動作的意義。所謂伺服系統，就是依照指示命令動作所構成的控制裝置，應用於馬達的伺服控制，將感測器裝在馬達與控制對象機器上，偵測結果會返回</a:t>
            </a:r>
            <a:r>
              <a:rPr lang="en-US" altLang="zh-TW" sz="1800" dirty="0" err="1">
                <a:solidFill>
                  <a:schemeClr val="bg1"/>
                </a:solidFill>
                <a:hlinkClick r:id="rId3" tooltip="放大器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伺服放大器</a:t>
            </a:r>
            <a:r>
              <a:rPr lang="zh-TW" altLang="zh-TW" sz="1800" dirty="0">
                <a:solidFill>
                  <a:schemeClr val="bg1"/>
                </a:solidFill>
              </a:rPr>
              <a:t>與指令值做比較。由此可知，因為伺服馬達是以回饋訊號控制，與藉由輸入脈波訊號控制的</a:t>
            </a:r>
            <a:r>
              <a:rPr lang="en-US" altLang="zh-TW" sz="1800" dirty="0" err="1">
                <a:solidFill>
                  <a:schemeClr val="bg1"/>
                </a:solidFill>
                <a:hlinkClick r:id="rId4" tooltip="步進馬達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步進馬達</a:t>
            </a:r>
            <a:r>
              <a:rPr lang="zh-TW" altLang="zh-TW" sz="1800" dirty="0">
                <a:solidFill>
                  <a:schemeClr val="bg1"/>
                </a:solidFill>
              </a:rPr>
              <a:t>有所區別。</a:t>
            </a:r>
            <a:r>
              <a:rPr lang="en-US" altLang="zh-TW" sz="800" dirty="0">
                <a:solidFill>
                  <a:schemeClr val="bg1"/>
                </a:solidFill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來自網路</a:t>
            </a:r>
            <a:r>
              <a:rPr lang="en-US" altLang="zh-TW" sz="800" dirty="0">
                <a:solidFill>
                  <a:schemeClr val="bg1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)</a:t>
            </a:r>
            <a:endParaRPr lang="zh-TW" altLang="zh-TW" sz="8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7EAF7E4-9F65-4FCE-968C-879531F54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396" y="4020344"/>
            <a:ext cx="2269123" cy="24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0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42733-60D0-4259-8354-49C09AA6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下期進度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38280C-24B2-4825-9EE0-4266D834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自做簡易模型</a:t>
            </a:r>
            <a:endParaRPr lang="en-US" altLang="zh-TW" dirty="0"/>
          </a:p>
          <a:p>
            <a:r>
              <a:rPr lang="zh-TW" altLang="en-US" dirty="0"/>
              <a:t>試著撰寫把伺服馬達</a:t>
            </a:r>
            <a:r>
              <a:rPr lang="en-US" altLang="zh-TW" dirty="0"/>
              <a:t>. ESP8266 Thing</a:t>
            </a:r>
            <a:r>
              <a:rPr lang="zh-TW" altLang="en-US" dirty="0"/>
              <a:t>開發板寫入到程式</a:t>
            </a:r>
          </a:p>
        </p:txBody>
      </p:sp>
    </p:spTree>
    <p:extLst>
      <p:ext uri="{BB962C8B-B14F-4D97-AF65-F5344CB8AC3E}">
        <p14:creationId xmlns:p14="http://schemas.microsoft.com/office/powerpoint/2010/main" val="309966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6748F-EBF4-4E1F-9CBA-3530D923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報告結束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19586-C036-435A-A425-5E8FD6873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謝謝教授、同學耐心聽講</a:t>
            </a:r>
          </a:p>
        </p:txBody>
      </p:sp>
    </p:spTree>
    <p:extLst>
      <p:ext uri="{BB962C8B-B14F-4D97-AF65-F5344CB8AC3E}">
        <p14:creationId xmlns:p14="http://schemas.microsoft.com/office/powerpoint/2010/main" val="2675478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643</TotalTime>
  <Words>332</Words>
  <Application>Microsoft Office PowerPoint</Application>
  <PresentationFormat>寬螢幕</PresentationFormat>
  <Paragraphs>32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Calibri</vt:lpstr>
      <vt:lpstr>Symbol</vt:lpstr>
      <vt:lpstr>Tw Cen MT</vt:lpstr>
      <vt:lpstr>電路</vt:lpstr>
      <vt:lpstr>停車場車牌辨識系統</vt:lpstr>
      <vt:lpstr>第九次專題提報大綱</vt:lpstr>
      <vt:lpstr>ESP8266 Thing開發板</vt:lpstr>
      <vt:lpstr>特徵 </vt:lpstr>
      <vt:lpstr>SG90伺服馬達</vt:lpstr>
      <vt:lpstr>下期進度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停車場車牌辨識系統</dc:title>
  <dc:creator>岡穎 楊</dc:creator>
  <cp:lastModifiedBy>品鈞 曾</cp:lastModifiedBy>
  <cp:revision>32</cp:revision>
  <dcterms:created xsi:type="dcterms:W3CDTF">2019-04-29T15:49:52Z</dcterms:created>
  <dcterms:modified xsi:type="dcterms:W3CDTF">2019-09-30T17:01:13Z</dcterms:modified>
</cp:coreProperties>
</file>