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9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D2032-478C-45FD-9B58-45FCB4F13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停車場車牌辨識系統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CD91E6-C3DB-4BFB-9B10-040A4870B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蔡振凱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班級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夜電子三甲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製作學生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曾品鈞   、    陳岳鋒  、   楊岡穎 、 蔡佳展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40540425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640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6748F-EBF4-4E1F-9CBA-3530D923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9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報告結束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19586-C036-435A-A425-5E8FD6873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謝謝教授、同學耐心聽講</a:t>
            </a:r>
          </a:p>
        </p:txBody>
      </p:sp>
    </p:spTree>
    <p:extLst>
      <p:ext uri="{BB962C8B-B14F-4D97-AF65-F5344CB8AC3E}">
        <p14:creationId xmlns:p14="http://schemas.microsoft.com/office/powerpoint/2010/main" val="267547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42F2F1-E66A-4B00-9863-A03DA65A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第一次專題提報大綱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4036E-6EC2-45DA-B3D6-98988CF2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車牌辨識系統示意圖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車牌辨識系統所需工具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車牌辨識系統步驟熟悉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下期預期進度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426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09CB5-66DF-44C1-A544-41F30CDC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車牌辨識系統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停車場示意圖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D0D950-EAA4-42D8-9429-F05EF3D2F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圖例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紅色條狀示意圖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控制路障物位子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黃色星號示意圖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辨識車牌攝影機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紅色叉號示意圖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辨識車種攝影機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CF1BDD10-D756-4554-A086-D82F44687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708491"/>
            <a:ext cx="5891213" cy="4966355"/>
          </a:xfrm>
        </p:spPr>
      </p:pic>
    </p:spTree>
    <p:extLst>
      <p:ext uri="{BB962C8B-B14F-4D97-AF65-F5344CB8AC3E}">
        <p14:creationId xmlns:p14="http://schemas.microsoft.com/office/powerpoint/2010/main" val="169562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D14F7-1A84-4FD6-8A6D-26B9E214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辨識車牌區域示意圖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008E36DA-6C56-4C02-9DBA-DC584F478C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333469"/>
            <a:ext cx="4878387" cy="3373750"/>
          </a:xfrm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3BB87A1-41CC-4529-8418-C21604E8CE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34566"/>
            <a:ext cx="4875213" cy="3371555"/>
          </a:xfrm>
        </p:spPr>
      </p:pic>
    </p:spTree>
    <p:extLst>
      <p:ext uri="{BB962C8B-B14F-4D97-AF65-F5344CB8AC3E}">
        <p14:creationId xmlns:p14="http://schemas.microsoft.com/office/powerpoint/2010/main" val="148972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E1906-1629-4027-B18A-2095747A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車牌辨識系統所需工具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4532E8-370E-4656-8C92-1622A82E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使用工具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300" dirty="0">
                <a:latin typeface="標楷體" panose="03000509000000000000" pitchFamily="65" charset="-120"/>
                <a:ea typeface="標楷體" panose="03000509000000000000" pitchFamily="65" charset="-120"/>
              </a:rPr>
              <a:t>羅技 </a:t>
            </a:r>
            <a:r>
              <a:rPr lang="en-US" altLang="zh-TW" sz="2300" dirty="0">
                <a:latin typeface="標楷體" panose="03000509000000000000" pitchFamily="65" charset="-120"/>
                <a:ea typeface="標楷體" panose="03000509000000000000" pitchFamily="65" charset="-120"/>
              </a:rPr>
              <a:t>C920r HD Pro </a:t>
            </a:r>
            <a:r>
              <a:rPr lang="zh-TW" altLang="en-US" sz="2300" dirty="0">
                <a:latin typeface="標楷體" panose="03000509000000000000" pitchFamily="65" charset="-120"/>
                <a:ea typeface="標楷體" panose="03000509000000000000" pitchFamily="65" charset="-120"/>
              </a:rPr>
              <a:t>視訊攝影機、台達</a:t>
            </a:r>
            <a:r>
              <a:rPr lang="en-US" altLang="zh-TW" sz="2300" dirty="0">
                <a:latin typeface="標楷體" panose="03000509000000000000" pitchFamily="65" charset="-120"/>
                <a:ea typeface="標楷體" panose="03000509000000000000" pitchFamily="65" charset="-120"/>
              </a:rPr>
              <a:t>DC</a:t>
            </a:r>
            <a:r>
              <a:rPr lang="zh-TW" altLang="en-US" sz="2300" dirty="0">
                <a:latin typeface="標楷體" panose="03000509000000000000" pitchFamily="65" charset="-120"/>
                <a:ea typeface="標楷體" panose="03000509000000000000" pitchFamily="65" charset="-120"/>
              </a:rPr>
              <a:t>小型馬達、</a:t>
            </a:r>
            <a:r>
              <a:rPr lang="en-US" altLang="zh-TW" sz="2300" dirty="0">
                <a:latin typeface="標楷體" panose="03000509000000000000" pitchFamily="65" charset="-120"/>
                <a:ea typeface="標楷體" panose="03000509000000000000" pitchFamily="65" charset="-120"/>
              </a:rPr>
              <a:t>3D</a:t>
            </a:r>
            <a:r>
              <a:rPr lang="zh-TW" altLang="en-US" sz="2300" dirty="0">
                <a:latin typeface="標楷體" panose="03000509000000000000" pitchFamily="65" charset="-120"/>
                <a:ea typeface="標楷體" panose="03000509000000000000" pitchFamily="65" charset="-120"/>
              </a:rPr>
              <a:t>列印</a:t>
            </a:r>
            <a:endParaRPr lang="en-US" altLang="zh-TW" sz="2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電腦硬體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AMD_R7_1700X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RAM_16G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HDD_500G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GPU_GTX970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總機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開發程式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主要程式語言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、主要開發套件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OpenCV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、主要程式編輯器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Visual Studio 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、版本控制軟件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列印軟件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SolidWork2013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3720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3B42B-FFEC-42DF-B38D-A9E74E0C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車牌辨識步驟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車牌定位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從照片中圈出車牌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02D591-07F9-4012-86D6-80442A894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5259616"/>
            <a:ext cx="3195240" cy="5762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機車車牌辨識</a:t>
            </a:r>
          </a:p>
          <a:p>
            <a:endParaRPr lang="zh-TW" altLang="en-US" dirty="0"/>
          </a:p>
        </p:txBody>
      </p:sp>
      <p:pic>
        <p:nvPicPr>
          <p:cNvPr id="13" name="圖片版面配置區 12">
            <a:extLst>
              <a:ext uri="{FF2B5EF4-FFF2-40B4-BE49-F238E27FC236}">
                <a16:creationId xmlns:a16="http://schemas.microsoft.com/office/drawing/2014/main" id="{F5F57B22-9F16-4706-BC83-0038C5FAB3AA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7744" b="7744"/>
          <a:stretch>
            <a:fillRect/>
          </a:stretch>
        </p:blipFill>
        <p:spPr>
          <a:xfrm>
            <a:off x="1141413" y="2766951"/>
            <a:ext cx="3195240" cy="1974272"/>
          </a:xfrm>
        </p:spPr>
      </p:pic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6780380-3686-40EA-9723-D0D6301AB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89053" y="5259616"/>
            <a:ext cx="3200400" cy="5762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汽車前車牌辨識</a:t>
            </a:r>
          </a:p>
          <a:p>
            <a:endParaRPr lang="zh-TW" altLang="en-US" dirty="0"/>
          </a:p>
        </p:txBody>
      </p:sp>
      <p:pic>
        <p:nvPicPr>
          <p:cNvPr id="15" name="圖片版面配置區 14">
            <a:extLst>
              <a:ext uri="{FF2B5EF4-FFF2-40B4-BE49-F238E27FC236}">
                <a16:creationId xmlns:a16="http://schemas.microsoft.com/office/drawing/2014/main" id="{727F379A-F565-48CB-AE3F-69859147ECC1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7786" b="7786"/>
          <a:stretch>
            <a:fillRect/>
          </a:stretch>
        </p:blipFill>
        <p:spPr>
          <a:xfrm>
            <a:off x="4489053" y="2766951"/>
            <a:ext cx="3198940" cy="1974272"/>
          </a:xfrm>
        </p:spPr>
      </p:pic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485E921-19F8-44DD-9CD3-F9A4B726A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2567" y="5259615"/>
            <a:ext cx="3190741" cy="5762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汽車後車牌辨識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7" name="圖片版面配置區 16">
            <a:extLst>
              <a:ext uri="{FF2B5EF4-FFF2-40B4-BE49-F238E27FC236}">
                <a16:creationId xmlns:a16="http://schemas.microsoft.com/office/drawing/2014/main" id="{B8C9E224-B34A-4375-9599-D16824546570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7744" b="7744"/>
          <a:stretch>
            <a:fillRect/>
          </a:stretch>
        </p:blipFill>
        <p:spPr>
          <a:xfrm>
            <a:off x="7852442" y="2766951"/>
            <a:ext cx="3194969" cy="1974272"/>
          </a:xfrm>
        </p:spPr>
      </p:pic>
    </p:spTree>
    <p:extLst>
      <p:ext uri="{BB962C8B-B14F-4D97-AF65-F5344CB8AC3E}">
        <p14:creationId xmlns:p14="http://schemas.microsoft.com/office/powerpoint/2010/main" val="337691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C1F6C-46BD-4D0B-8D16-EECBED3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車牌字元辨識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1C04EF-4F92-4C44-A594-AA668C7F5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將圖片灰度化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6F8639-43AC-43AE-B8BE-03931C65D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將灰度圖片二值質化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示意圖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2DF8064D-4315-454F-9701-BD8BE2153E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97846" y="3073400"/>
            <a:ext cx="3223921" cy="2717800"/>
          </a:xfrm>
        </p:spPr>
      </p:pic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BC20CF55-AFF9-4174-93C6-07B9C1CB54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72483" y="3073400"/>
            <a:ext cx="4816247" cy="2717800"/>
          </a:xfrm>
        </p:spPr>
      </p:pic>
    </p:spTree>
    <p:extLst>
      <p:ext uri="{BB962C8B-B14F-4D97-AF65-F5344CB8AC3E}">
        <p14:creationId xmlns:p14="http://schemas.microsoft.com/office/powerpoint/2010/main" val="290554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71F85-BB98-4A1D-9794-42336854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影像切割和辨識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DAC103E-595E-47B9-95B3-61CC08F169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9974" y="2249488"/>
            <a:ext cx="4201265" cy="3541712"/>
          </a:xfr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770C60C-B0A3-4832-B774-54F58D8EAE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9174" y="2249488"/>
            <a:ext cx="4201265" cy="3541712"/>
          </a:xfrm>
        </p:spPr>
      </p:pic>
    </p:spTree>
    <p:extLst>
      <p:ext uri="{BB962C8B-B14F-4D97-AF65-F5344CB8AC3E}">
        <p14:creationId xmlns:p14="http://schemas.microsoft.com/office/powerpoint/2010/main" val="207116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CA95FE-1900-430B-8611-785791F01E0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下期預期進度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2D979F-81DE-4580-9A18-19214814D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學習並熟練所需軟體與套件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學習並完成圖片二值化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從圖片中切割出車牌位子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購買所需物品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製作停車場模型</a:t>
            </a:r>
          </a:p>
        </p:txBody>
      </p:sp>
    </p:spTree>
    <p:extLst>
      <p:ext uri="{BB962C8B-B14F-4D97-AF65-F5344CB8AC3E}">
        <p14:creationId xmlns:p14="http://schemas.microsoft.com/office/powerpoint/2010/main" val="1695256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191</TotalTime>
  <Words>229</Words>
  <Application>Microsoft Office PowerPoint</Application>
  <PresentationFormat>寬螢幕</PresentationFormat>
  <Paragraphs>35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標楷體</vt:lpstr>
      <vt:lpstr>Arial</vt:lpstr>
      <vt:lpstr>Tw Cen MT</vt:lpstr>
      <vt:lpstr>電路</vt:lpstr>
      <vt:lpstr>停車場車牌辨識系統</vt:lpstr>
      <vt:lpstr>第一次專題提報大綱</vt:lpstr>
      <vt:lpstr>車牌辨識系統 停車場示意圖</vt:lpstr>
      <vt:lpstr>辨識車牌區域示意圖</vt:lpstr>
      <vt:lpstr>車牌辨識系統所需工具</vt:lpstr>
      <vt:lpstr>車牌辨識步驟 車牌定位:從照片中圈出車牌 </vt:lpstr>
      <vt:lpstr>車牌字元辨識</vt:lpstr>
      <vt:lpstr>影像切割和辨識</vt:lpstr>
      <vt:lpstr>下期預期進度</vt:lpstr>
      <vt:lpstr>報告結束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停車場車牌辨識系統</dc:title>
  <dc:creator>岡穎 楊</dc:creator>
  <cp:lastModifiedBy>岡穎 楊</cp:lastModifiedBy>
  <cp:revision>13</cp:revision>
  <dcterms:created xsi:type="dcterms:W3CDTF">2019-04-29T15:49:52Z</dcterms:created>
  <dcterms:modified xsi:type="dcterms:W3CDTF">2019-04-30T10:36:59Z</dcterms:modified>
</cp:coreProperties>
</file>