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3" autoAdjust="0"/>
    <p:restoredTop sz="94660"/>
  </p:normalViewPr>
  <p:slideViewPr>
    <p:cSldViewPr snapToGrid="0">
      <p:cViewPr varScale="1">
        <p:scale>
          <a:sx n="77" d="100"/>
          <a:sy n="77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10EC25-D717-475A-B923-BE0FC590F1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0798" y="314841"/>
            <a:ext cx="8791575" cy="2387600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停車場車牌辨識系統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59CBA42-8BCC-4C23-885D-1591FE9FB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7255" y="3222026"/>
            <a:ext cx="8791575" cy="2454379"/>
          </a:xfrm>
        </p:spPr>
        <p:txBody>
          <a:bodyPr>
            <a:normAutofit fontScale="55000" lnSpcReduction="20000"/>
          </a:bodyPr>
          <a:lstStyle/>
          <a:p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指導教授</a:t>
            </a:r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蔡振凱</a:t>
            </a:r>
            <a:endParaRPr lang="en-US" altLang="zh-TW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班級</a:t>
            </a:r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夜電子三甲</a:t>
            </a:r>
            <a:endParaRPr lang="en-US" altLang="zh-TW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報告日期</a:t>
            </a:r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108/6/11</a:t>
            </a:r>
            <a:endParaRPr lang="en-US" altLang="zh-TW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製作學生</a:t>
            </a:r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曾品鈞 、 陳岳鋒 、 楊岡穎 、 蔡佳展</a:t>
            </a:r>
            <a:endParaRPr lang="en-US" altLang="zh-TW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          </a:t>
            </a:r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40540411</a:t>
            </a: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40540415</a:t>
            </a: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40540419</a:t>
            </a: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40540425</a:t>
            </a: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4361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492C0B-A9A4-48D7-B7BB-A0FE9C8FF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第七次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專題提報大綱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FEF92D-BDC0-4ECE-AE14-68F6F4414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改變機器學習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data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資料庫格式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 YOLO-&gt;XML )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學習機器學習之原理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參考 台大 李弘毅教授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36602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yolo</a:t>
            </a:r>
            <a:endParaRPr lang="zh-TW" altLang="en-US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文字版面配置區 11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標籤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四個座標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標籤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四個座標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輔助說明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標籤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 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車牌 </a:t>
            </a:r>
            <a:r>
              <a:rPr lang="en-US" altLang="zh-TW" sz="20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car_card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標籤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汽車 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car</a:t>
            </a: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000" smtClean="0">
                <a:latin typeface="標楷體" panose="03000509000000000000" pitchFamily="65" charset="-120"/>
                <a:ea typeface="標楷體" panose="03000509000000000000" pitchFamily="65" charset="-120"/>
              </a:rPr>
              <a:t>   標籤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機車 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moto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133" y="609600"/>
            <a:ext cx="4021424" cy="532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210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Xml</a:t>
            </a:r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檔案</a:t>
            </a:r>
            <a:endParaRPr lang="zh-TW" altLang="en-US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版面配置區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2" r="4802"/>
          <a:stretch>
            <a:fillRect/>
          </a:stretch>
        </p:blipFill>
        <p:spPr/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Xml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是一種標記式語言。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標記成電腦可以理解的資訊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符號</a:t>
            </a:r>
          </a:p>
        </p:txBody>
      </p:sp>
    </p:spTree>
    <p:extLst>
      <p:ext uri="{BB962C8B-B14F-4D97-AF65-F5344CB8AC3E}">
        <p14:creationId xmlns:p14="http://schemas.microsoft.com/office/powerpoint/2010/main" val="3423686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機器學習之原理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4" y="2249487"/>
            <a:ext cx="9530762" cy="4370587"/>
          </a:xfrm>
        </p:spPr>
      </p:pic>
    </p:spTree>
    <p:extLst>
      <p:ext uri="{BB962C8B-B14F-4D97-AF65-F5344CB8AC3E}">
        <p14:creationId xmlns:p14="http://schemas.microsoft.com/office/powerpoint/2010/main" val="645939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下期進度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準備期末考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觀看李弘毅教學影片理解原理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74321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78B8AF-FF32-493F-90C1-10A1C22BC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6264" y="1658143"/>
            <a:ext cx="4999252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8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報告結束</a:t>
            </a:r>
            <a:endParaRPr lang="zh-TW" altLang="en-US" sz="88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782EE56-0F93-4A4A-971B-6426CD2881B8}"/>
              </a:ext>
            </a:extLst>
          </p:cNvPr>
          <p:cNvSpPr txBox="1"/>
          <p:nvPr/>
        </p:nvSpPr>
        <p:spPr>
          <a:xfrm>
            <a:off x="2656114" y="3764478"/>
            <a:ext cx="5953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謝謝教授、同學耐心聽講</a:t>
            </a:r>
          </a:p>
        </p:txBody>
      </p:sp>
    </p:spTree>
    <p:extLst>
      <p:ext uri="{BB962C8B-B14F-4D97-AF65-F5344CB8AC3E}">
        <p14:creationId xmlns:p14="http://schemas.microsoft.com/office/powerpoint/2010/main" val="40693045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273</TotalTime>
  <Words>124</Words>
  <Application>Microsoft Office PowerPoint</Application>
  <PresentationFormat>寬螢幕</PresentationFormat>
  <Paragraphs>26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新細明體</vt:lpstr>
      <vt:lpstr>標楷體</vt:lpstr>
      <vt:lpstr>Arial</vt:lpstr>
      <vt:lpstr>Trebuchet MS</vt:lpstr>
      <vt:lpstr>Tw Cen MT</vt:lpstr>
      <vt:lpstr>電路</vt:lpstr>
      <vt:lpstr>停車場車牌辨識系統</vt:lpstr>
      <vt:lpstr>第七次專題提報大綱</vt:lpstr>
      <vt:lpstr>yolo</vt:lpstr>
      <vt:lpstr>Xml檔案</vt:lpstr>
      <vt:lpstr>機器學習之原理</vt:lpstr>
      <vt:lpstr>下期進度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停車場車牌辨識系統</dc:title>
  <dc:creator>岡穎 楊</dc:creator>
  <cp:lastModifiedBy>admin</cp:lastModifiedBy>
  <cp:revision>35</cp:revision>
  <dcterms:created xsi:type="dcterms:W3CDTF">2019-05-19T13:12:11Z</dcterms:created>
  <dcterms:modified xsi:type="dcterms:W3CDTF">2019-06-11T06:19:57Z</dcterms:modified>
</cp:coreProperties>
</file>