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3"/>
    <p:sldMasterId id="2147483726" r:id="rId4"/>
    <p:sldMasterId id="214748372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10287000" cy="18288000"/>
  <p:embeddedFontLst>
    <p:embeddedFont>
      <p:font typeface="Proxima Nova"/>
      <p:regular r:id="rId59"/>
      <p:bold r:id="rId60"/>
      <p:italic r:id="rId61"/>
      <p:boldItalic r:id="rId62"/>
    </p:embeddedFont>
    <p:embeddedFont>
      <p:font typeface="Robo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roximaNova-boldItalic.fntdata"/><Relationship Id="rId61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6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65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roximaNov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tweek.ru/bigdata/article/detail.php?ID=225358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bfb25682_0_93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https://www.itweek.ru/bigdata/article/detail.php?ID=225358</a:t>
            </a:r>
            <a:endParaRPr/>
          </a:p>
        </p:txBody>
      </p:sp>
      <p:sp>
        <p:nvSpPr>
          <p:cNvPr id="337" name="Google Shape;337;g13abfb25682_0_93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7c95d8ff74_0_497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638" name="Google Shape;638;g27c95d8ff74_0_497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7c95d8ff74_0_507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649" name="Google Shape;649;g27c95d8ff74_0_507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7c95d8ff74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7c95d8ff74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27c95d8ff74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7c95d8ff74_0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7c95d8ff74_0_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7c95d8ff74_0_4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c95d8ff74_0_6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7c95d8ff74_0_6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27c95d8ff74_0_6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7c95d8ff74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7c95d8ff74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7c95d8ff74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7c95d8ff74_0_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7c95d8ff74_0_6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27c95d8ff74_0_6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7c95d8ff74_0_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7c95d8ff74_0_6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27c95d8ff74_0_6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7c95d8ff74_0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7c95d8ff74_0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27c95d8ff74_0_6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8d9e56e552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8d9e56e552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28d9e56e552_0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abfb25682_0_400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43" name="Google Shape;343;g13abfb25682_0_400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c95d8ff74_0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c95d8ff74_0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27c95d8ff74_0_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8d9e56e552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8d9e56e552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28d9e56e552_0_5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7c95d8ff74_0_7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7c95d8ff74_0_7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27c95d8ff74_0_7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7c95d8ff74_0_708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867" name="Google Shape;867;g27c95d8ff74_0_708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7c95d8ff74_0_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7c95d8ff74_0_6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27c95d8ff74_0_6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c95d8ff74_0_7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c95d8ff74_0_7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7c95d8ff74_0_7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7c95d8ff74_0_7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7c95d8ff74_0_7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27c95d8ff74_0_7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7c95d8ff74_0_7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7c95d8ff74_0_7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27c95d8ff74_0_7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7c95d8ff74_0_1148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957" name="Google Shape;957;g27c95d8ff74_0_1148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c95d8ff74_0_7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7c95d8ff74_0_7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27c95d8ff74_0_7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bfb25682_0_524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Представление спикера. Познакомить студентов со спикером - опыт, отношение к теме, контактные данные.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84" name="Google Shape;384;g13abfb25682_0_524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7c95d8ff74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7c95d8ff74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27c95d8ff74_0_7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7c95d8ff74_0_8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7c95d8ff74_0_8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27c95d8ff74_0_8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8d9e56e552_0_417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045" name="Google Shape;1045;g28d9e56e552_0_417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7c95d8ff74_0_888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052" name="Google Shape;1052;g27c95d8ff74_0_888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7c95d8ff74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7c95d8ff74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g27c95d8ff74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7c95d8ff74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7c95d8ff74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g27c95d8ff74_0_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7c95d8ff74_0_989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189" name="Google Shape;1189;g27c95d8ff74_0_989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7c95d8ff74_0_1005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206" name="Google Shape;1206;g27c95d8ff74_0_1005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7c95d8ff74_0_1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7c95d8ff74_0_1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g27c95d8ff74_0_1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7c95d8ff74_0_1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7c95d8ff74_0_1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g27c95d8ff74_0_1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abfb25682_0_662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93" name="Google Shape;393;g13abfb25682_0_662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8d9e56e55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8d9e56e55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g28d9e56e55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8d9e56e552_0_83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358" name="Google Shape;1358;g28d9e56e552_0_83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7c95d8ff74_0_10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7c95d8ff74_0_10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27c95d8ff74_0_10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7c95d8ff74_0_9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7c95d8ff74_0_9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g27c95d8ff74_0_9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8d9e56e552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28d9e56e552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g28d9e56e552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8d9e56e552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8d9e56e552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g28d9e56e552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8d9e56e552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8d9e56e552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g28d9e56e552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8d9e56e552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8d9e56e552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g28d9e56e552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8d9e56e552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8d9e56e552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g28d9e56e552_0_3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3ae6942f9a_0_298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641" name="Google Shape;1641;g13ae6942f9a_0_298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abfb25682_0_797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407" name="Google Shape;407;g13abfb25682_0_797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3ae6942f9a_0_457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656" name="Google Shape;1656;g13ae6942f9a_0_457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13ae6942f9a_0_1364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1" name="Google Shape;1711;g13ae6942f9a_0_1364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Уточнение понимания материала. Ответы на возникающие у студентов вопросы. Вопросы на понимание материала стоит задавать студентам многократно — после крупных тематических блоков и перед практикой.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2" name="Google Shape;1712;g13ae6942f9a_0_1364:notes"/>
          <p:cNvSpPr txBox="1"/>
          <p:nvPr>
            <p:ph idx="12" type="sldNum"/>
          </p:nvPr>
        </p:nvSpPr>
        <p:spPr>
          <a:xfrm>
            <a:off x="5826920" y="17370426"/>
            <a:ext cx="4457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3ae6942f9a_0_1578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726" name="Google Shape;1726;g13ae6942f9a_0_1578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abfb25682_0_811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421" name="Google Shape;421;g13abfb25682_0_811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c95d8ff74_0_0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c95d8ff74_0_0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7c95d8ff74_0_0:notes"/>
          <p:cNvSpPr txBox="1"/>
          <p:nvPr>
            <p:ph idx="12" type="sldNum"/>
          </p:nvPr>
        </p:nvSpPr>
        <p:spPr>
          <a:xfrm>
            <a:off x="5826920" y="17370426"/>
            <a:ext cx="4457700" cy="91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bfb25682_0_924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75" lIns="152375" spcFirstLastPara="1" rIns="152375" wrap="square" tIns="7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537" name="Google Shape;537;g13abfb25682_0_924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7c95d8ff74_0_400:notes"/>
          <p:cNvSpPr/>
          <p:nvPr>
            <p:ph idx="2" type="sldImg"/>
          </p:nvPr>
        </p:nvSpPr>
        <p:spPr>
          <a:xfrm>
            <a:off x="1028700" y="2286000"/>
            <a:ext cx="82296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7c95d8ff74_0_400:notes"/>
          <p:cNvSpPr txBox="1"/>
          <p:nvPr>
            <p:ph idx="1" type="body"/>
          </p:nvPr>
        </p:nvSpPr>
        <p:spPr>
          <a:xfrm>
            <a:off x="1028700" y="8801100"/>
            <a:ext cx="8229600" cy="72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7c95d8ff74_0_400:notes"/>
          <p:cNvSpPr txBox="1"/>
          <p:nvPr>
            <p:ph idx="12" type="sldNum"/>
          </p:nvPr>
        </p:nvSpPr>
        <p:spPr>
          <a:xfrm>
            <a:off x="5826920" y="17370426"/>
            <a:ext cx="4457700" cy="91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990000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990000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990000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0" name="Google Shape;50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64" name="Google Shape;64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70" name="Google Shape;70;p1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. Титульник pro">
  <p:cSld name="17. Титульник pro">
    <p:bg>
      <p:bgPr>
        <a:solidFill>
          <a:srgbClr val="0066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cap="flat" cmpd="sng" w="9525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8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91" name="Google Shape;91;p1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384FF"/>
          </p15:clr>
        </p15:guide>
        <p15:guide id="2" pos="5760">
          <p15:clr>
            <a:srgbClr val="3384FF"/>
          </p15:clr>
        </p15:guide>
        <p15:guide id="3" pos="224">
          <p15:clr>
            <a:srgbClr val="3384FF"/>
          </p15:clr>
        </p15:guide>
        <p15:guide id="4" pos="286">
          <p15:clr>
            <a:srgbClr val="3384FF"/>
          </p15:clr>
        </p15:guide>
        <p15:guide id="5" pos="348">
          <p15:clr>
            <a:srgbClr val="3384FF"/>
          </p15:clr>
        </p15:guide>
        <p15:guide id="6" pos="411">
          <p15:clr>
            <a:srgbClr val="3384FF"/>
          </p15:clr>
        </p15:guide>
        <p15:guide id="7" pos="473">
          <p15:clr>
            <a:srgbClr val="3384FF"/>
          </p15:clr>
        </p15:guide>
        <p15:guide id="8" pos="536">
          <p15:clr>
            <a:srgbClr val="3384FF"/>
          </p15:clr>
        </p15:guide>
        <p15:guide id="9" pos="598">
          <p15:clr>
            <a:srgbClr val="3384FF"/>
          </p15:clr>
        </p15:guide>
        <p15:guide id="10" pos="661">
          <p15:clr>
            <a:srgbClr val="3384FF"/>
          </p15:clr>
        </p15:guide>
        <p15:guide id="11" pos="723">
          <p15:clr>
            <a:srgbClr val="3384FF"/>
          </p15:clr>
        </p15:guide>
        <p15:guide id="12" pos="786">
          <p15:clr>
            <a:srgbClr val="3384FF"/>
          </p15:clr>
        </p15:guide>
        <p15:guide id="13" pos="848">
          <p15:clr>
            <a:srgbClr val="3384FF"/>
          </p15:clr>
        </p15:guide>
        <p15:guide id="14" pos="911">
          <p15:clr>
            <a:srgbClr val="3384FF"/>
          </p15:clr>
        </p15:guide>
        <p15:guide id="15" pos="973">
          <p15:clr>
            <a:srgbClr val="3384FF"/>
          </p15:clr>
        </p15:guide>
        <p15:guide id="16" pos="1036">
          <p15:clr>
            <a:srgbClr val="3384FF"/>
          </p15:clr>
        </p15:guide>
        <p15:guide id="17" pos="1098">
          <p15:clr>
            <a:srgbClr val="3384FF"/>
          </p15:clr>
        </p15:guide>
        <p15:guide id="18" pos="1161">
          <p15:clr>
            <a:srgbClr val="3384FF"/>
          </p15:clr>
        </p15:guide>
        <p15:guide id="19" pos="1223">
          <p15:clr>
            <a:srgbClr val="3384FF"/>
          </p15:clr>
        </p15:guide>
        <p15:guide id="20" pos="1286">
          <p15:clr>
            <a:srgbClr val="3384FF"/>
          </p15:clr>
        </p15:guide>
        <p15:guide id="21" pos="1348">
          <p15:clr>
            <a:srgbClr val="3384FF"/>
          </p15:clr>
        </p15:guide>
        <p15:guide id="22" pos="1411">
          <p15:clr>
            <a:srgbClr val="3384FF"/>
          </p15:clr>
        </p15:guide>
        <p15:guide id="23" pos="1473">
          <p15:clr>
            <a:srgbClr val="3384FF"/>
          </p15:clr>
        </p15:guide>
        <p15:guide id="24" pos="1536">
          <p15:clr>
            <a:srgbClr val="3384FF"/>
          </p15:clr>
        </p15:guide>
        <p15:guide id="25" pos="1598">
          <p15:clr>
            <a:srgbClr val="3384FF"/>
          </p15:clr>
        </p15:guide>
        <p15:guide id="26" pos="1661">
          <p15:clr>
            <a:srgbClr val="3384FF"/>
          </p15:clr>
        </p15:guide>
        <p15:guide id="27" pos="1723">
          <p15:clr>
            <a:srgbClr val="3384FF"/>
          </p15:clr>
        </p15:guide>
        <p15:guide id="28" pos="1786">
          <p15:clr>
            <a:srgbClr val="3384FF"/>
          </p15:clr>
        </p15:guide>
        <p15:guide id="29" pos="1848">
          <p15:clr>
            <a:srgbClr val="3384FF"/>
          </p15:clr>
        </p15:guide>
        <p15:guide id="30" pos="1911">
          <p15:clr>
            <a:srgbClr val="3384FF"/>
          </p15:clr>
        </p15:guide>
        <p15:guide id="31" pos="1973">
          <p15:clr>
            <a:srgbClr val="3384FF"/>
          </p15:clr>
        </p15:guide>
        <p15:guide id="32" pos="2036">
          <p15:clr>
            <a:srgbClr val="3384FF"/>
          </p15:clr>
        </p15:guide>
        <p15:guide id="33" pos="2098">
          <p15:clr>
            <a:srgbClr val="3384FF"/>
          </p15:clr>
        </p15:guide>
        <p15:guide id="34" pos="2161">
          <p15:clr>
            <a:srgbClr val="3384FF"/>
          </p15:clr>
        </p15:guide>
        <p15:guide id="35" pos="2223">
          <p15:clr>
            <a:srgbClr val="3384FF"/>
          </p15:clr>
        </p15:guide>
        <p15:guide id="36" pos="2286">
          <p15:clr>
            <a:srgbClr val="3384FF"/>
          </p15:clr>
        </p15:guide>
        <p15:guide id="37" pos="2348">
          <p15:clr>
            <a:srgbClr val="3384FF"/>
          </p15:clr>
        </p15:guide>
        <p15:guide id="38" pos="2411">
          <p15:clr>
            <a:srgbClr val="3384FF"/>
          </p15:clr>
        </p15:guide>
        <p15:guide id="39" pos="2473">
          <p15:clr>
            <a:srgbClr val="3384FF"/>
          </p15:clr>
        </p15:guide>
        <p15:guide id="40" pos="2536">
          <p15:clr>
            <a:srgbClr val="3384FF"/>
          </p15:clr>
        </p15:guide>
        <p15:guide id="41" pos="2598">
          <p15:clr>
            <a:srgbClr val="3384FF"/>
          </p15:clr>
        </p15:guide>
        <p15:guide id="42" pos="2661">
          <p15:clr>
            <a:srgbClr val="3384FF"/>
          </p15:clr>
        </p15:guide>
        <p15:guide id="43" pos="2723">
          <p15:clr>
            <a:srgbClr val="3384FF"/>
          </p15:clr>
        </p15:guide>
        <p15:guide id="44" pos="2786">
          <p15:clr>
            <a:srgbClr val="3384FF"/>
          </p15:clr>
        </p15:guide>
        <p15:guide id="45" pos="2848">
          <p15:clr>
            <a:srgbClr val="3384FF"/>
          </p15:clr>
        </p15:guide>
        <p15:guide id="46" pos="2911">
          <p15:clr>
            <a:srgbClr val="3384FF"/>
          </p15:clr>
        </p15:guide>
        <p15:guide id="47" pos="2973">
          <p15:clr>
            <a:srgbClr val="3384FF"/>
          </p15:clr>
        </p15:guide>
        <p15:guide id="48" pos="3036">
          <p15:clr>
            <a:srgbClr val="3384FF"/>
          </p15:clr>
        </p15:guide>
        <p15:guide id="49" pos="3098">
          <p15:clr>
            <a:srgbClr val="3384FF"/>
          </p15:clr>
        </p15:guide>
        <p15:guide id="50" pos="3161">
          <p15:clr>
            <a:srgbClr val="3384FF"/>
          </p15:clr>
        </p15:guide>
        <p15:guide id="51" pos="3223">
          <p15:clr>
            <a:srgbClr val="3384FF"/>
          </p15:clr>
        </p15:guide>
        <p15:guide id="52" pos="3286">
          <p15:clr>
            <a:srgbClr val="3384FF"/>
          </p15:clr>
        </p15:guide>
        <p15:guide id="53" pos="3348">
          <p15:clr>
            <a:srgbClr val="3384FF"/>
          </p15:clr>
        </p15:guide>
        <p15:guide id="54" pos="3411">
          <p15:clr>
            <a:srgbClr val="3384FF"/>
          </p15:clr>
        </p15:guide>
        <p15:guide id="55" pos="3473">
          <p15:clr>
            <a:srgbClr val="3384FF"/>
          </p15:clr>
        </p15:guide>
        <p15:guide id="56" pos="3536">
          <p15:clr>
            <a:srgbClr val="3384FF"/>
          </p15:clr>
        </p15:guide>
        <p15:guide id="57" pos="3598">
          <p15:clr>
            <a:srgbClr val="3384FF"/>
          </p15:clr>
        </p15:guide>
        <p15:guide id="58" pos="3661">
          <p15:clr>
            <a:srgbClr val="3384FF"/>
          </p15:clr>
        </p15:guide>
        <p15:guide id="59" pos="3723">
          <p15:clr>
            <a:srgbClr val="3384FF"/>
          </p15:clr>
        </p15:guide>
        <p15:guide id="60" pos="3786">
          <p15:clr>
            <a:srgbClr val="3384FF"/>
          </p15:clr>
        </p15:guide>
        <p15:guide id="61" pos="3848">
          <p15:clr>
            <a:srgbClr val="3384FF"/>
          </p15:clr>
        </p15:guide>
        <p15:guide id="62" pos="3911">
          <p15:clr>
            <a:srgbClr val="3384FF"/>
          </p15:clr>
        </p15:guide>
        <p15:guide id="63" pos="3973">
          <p15:clr>
            <a:srgbClr val="3384FF"/>
          </p15:clr>
        </p15:guide>
        <p15:guide id="64" pos="4036">
          <p15:clr>
            <a:srgbClr val="3384FF"/>
          </p15:clr>
        </p15:guide>
        <p15:guide id="65" pos="4098">
          <p15:clr>
            <a:srgbClr val="3384FF"/>
          </p15:clr>
        </p15:guide>
        <p15:guide id="66" pos="4161">
          <p15:clr>
            <a:srgbClr val="3384FF"/>
          </p15:clr>
        </p15:guide>
        <p15:guide id="67" pos="4223">
          <p15:clr>
            <a:srgbClr val="3384FF"/>
          </p15:clr>
        </p15:guide>
        <p15:guide id="68" pos="4286">
          <p15:clr>
            <a:srgbClr val="3384FF"/>
          </p15:clr>
        </p15:guide>
        <p15:guide id="69" pos="4348">
          <p15:clr>
            <a:srgbClr val="3384FF"/>
          </p15:clr>
        </p15:guide>
        <p15:guide id="70" pos="4411">
          <p15:clr>
            <a:srgbClr val="3384FF"/>
          </p15:clr>
        </p15:guide>
        <p15:guide id="71" pos="4473">
          <p15:clr>
            <a:srgbClr val="3384FF"/>
          </p15:clr>
        </p15:guide>
        <p15:guide id="72" pos="4536">
          <p15:clr>
            <a:srgbClr val="3384FF"/>
          </p15:clr>
        </p15:guide>
        <p15:guide id="73" pos="4598">
          <p15:clr>
            <a:srgbClr val="3384FF"/>
          </p15:clr>
        </p15:guide>
        <p15:guide id="74" pos="4661">
          <p15:clr>
            <a:srgbClr val="3384FF"/>
          </p15:clr>
        </p15:guide>
        <p15:guide id="75" pos="4723">
          <p15:clr>
            <a:srgbClr val="3384FF"/>
          </p15:clr>
        </p15:guide>
        <p15:guide id="76" pos="4786">
          <p15:clr>
            <a:srgbClr val="3384FF"/>
          </p15:clr>
        </p15:guide>
        <p15:guide id="77" pos="4848">
          <p15:clr>
            <a:srgbClr val="3384FF"/>
          </p15:clr>
        </p15:guide>
        <p15:guide id="78" pos="4911">
          <p15:clr>
            <a:srgbClr val="3384FF"/>
          </p15:clr>
        </p15:guide>
        <p15:guide id="79" pos="4973">
          <p15:clr>
            <a:srgbClr val="3384FF"/>
          </p15:clr>
        </p15:guide>
        <p15:guide id="80" pos="5036">
          <p15:clr>
            <a:srgbClr val="3384FF"/>
          </p15:clr>
        </p15:guide>
        <p15:guide id="81" pos="5098">
          <p15:clr>
            <a:srgbClr val="3384FF"/>
          </p15:clr>
        </p15:guide>
        <p15:guide id="82" pos="5161">
          <p15:clr>
            <a:srgbClr val="3384FF"/>
          </p15:clr>
        </p15:guide>
        <p15:guide id="83" pos="5223">
          <p15:clr>
            <a:srgbClr val="3384FF"/>
          </p15:clr>
        </p15:guide>
        <p15:guide id="84" pos="5286">
          <p15:clr>
            <a:srgbClr val="3384FF"/>
          </p15:clr>
        </p15:guide>
        <p15:guide id="85" pos="5348">
          <p15:clr>
            <a:srgbClr val="3384FF"/>
          </p15:clr>
        </p15:guide>
        <p15:guide id="86" pos="5411">
          <p15:clr>
            <a:srgbClr val="3384FF"/>
          </p15:clr>
        </p15:guide>
        <p15:guide id="87" pos="5473">
          <p15:clr>
            <a:srgbClr val="3384FF"/>
          </p15:clr>
        </p15:guide>
        <p15:guide id="88" pos="5536">
          <p15:clr>
            <a:srgbClr val="3384FF"/>
          </p15:clr>
        </p15:guide>
        <p15:guide id="89" orient="horz">
          <p15:clr>
            <a:srgbClr val="3384FF"/>
          </p15:clr>
        </p15:guide>
        <p15:guide id="90" orient="horz" pos="3240">
          <p15:clr>
            <a:srgbClr val="3384FF"/>
          </p15:clr>
        </p15:guide>
        <p15:guide id="91" orient="horz" pos="224">
          <p15:clr>
            <a:srgbClr val="3384FF"/>
          </p15:clr>
        </p15:guide>
        <p15:guide id="92" orient="horz" pos="288">
          <p15:clr>
            <a:srgbClr val="3384FF"/>
          </p15:clr>
        </p15:guide>
        <p15:guide id="93" orient="horz" pos="353">
          <p15:clr>
            <a:srgbClr val="3384FF"/>
          </p15:clr>
        </p15:guide>
        <p15:guide id="94" orient="horz" pos="418">
          <p15:clr>
            <a:srgbClr val="3384FF"/>
          </p15:clr>
        </p15:guide>
        <p15:guide id="95" orient="horz" pos="483">
          <p15:clr>
            <a:srgbClr val="3384FF"/>
          </p15:clr>
        </p15:guide>
        <p15:guide id="96" orient="horz" pos="548">
          <p15:clr>
            <a:srgbClr val="3384FF"/>
          </p15:clr>
        </p15:guide>
        <p15:guide id="97" orient="horz" pos="613">
          <p15:clr>
            <a:srgbClr val="3384FF"/>
          </p15:clr>
        </p15:guide>
        <p15:guide id="98" orient="horz" pos="678">
          <p15:clr>
            <a:srgbClr val="3384FF"/>
          </p15:clr>
        </p15:guide>
        <p15:guide id="99" orient="horz" pos="743">
          <p15:clr>
            <a:srgbClr val="3384FF"/>
          </p15:clr>
        </p15:guide>
        <p15:guide id="100" orient="horz" pos="808">
          <p15:clr>
            <a:srgbClr val="3384FF"/>
          </p15:clr>
        </p15:guide>
        <p15:guide id="101" orient="horz" pos="873">
          <p15:clr>
            <a:srgbClr val="3384FF"/>
          </p15:clr>
        </p15:guide>
        <p15:guide id="102" orient="horz" pos="938">
          <p15:clr>
            <a:srgbClr val="3384FF"/>
          </p15:clr>
        </p15:guide>
        <p15:guide id="103" orient="horz" pos="1003">
          <p15:clr>
            <a:srgbClr val="3384FF"/>
          </p15:clr>
        </p15:guide>
        <p15:guide id="104" orient="horz" pos="1068">
          <p15:clr>
            <a:srgbClr val="3384FF"/>
          </p15:clr>
        </p15:guide>
        <p15:guide id="105" orient="horz" pos="1133">
          <p15:clr>
            <a:srgbClr val="3384FF"/>
          </p15:clr>
        </p15:guide>
        <p15:guide id="106" orient="horz" pos="1197">
          <p15:clr>
            <a:srgbClr val="3384FF"/>
          </p15:clr>
        </p15:guide>
        <p15:guide id="107" orient="horz" pos="1262">
          <p15:clr>
            <a:srgbClr val="3384FF"/>
          </p15:clr>
        </p15:guide>
        <p15:guide id="108" orient="horz" pos="1327">
          <p15:clr>
            <a:srgbClr val="3384FF"/>
          </p15:clr>
        </p15:guide>
        <p15:guide id="109" orient="horz" pos="1392">
          <p15:clr>
            <a:srgbClr val="3384FF"/>
          </p15:clr>
        </p15:guide>
        <p15:guide id="110" orient="horz" pos="1457">
          <p15:clr>
            <a:srgbClr val="3384FF"/>
          </p15:clr>
        </p15:guide>
        <p15:guide id="111" orient="horz" pos="1522">
          <p15:clr>
            <a:srgbClr val="3384FF"/>
          </p15:clr>
        </p15:guide>
        <p15:guide id="112" orient="horz" pos="1587">
          <p15:clr>
            <a:srgbClr val="3384FF"/>
          </p15:clr>
        </p15:guide>
        <p15:guide id="113" orient="horz" pos="1652">
          <p15:clr>
            <a:srgbClr val="3384FF"/>
          </p15:clr>
        </p15:guide>
        <p15:guide id="114" orient="horz" pos="1717">
          <p15:clr>
            <a:srgbClr val="3384FF"/>
          </p15:clr>
        </p15:guide>
        <p15:guide id="115" orient="horz" pos="1782">
          <p15:clr>
            <a:srgbClr val="3384FF"/>
          </p15:clr>
        </p15:guide>
        <p15:guide id="116" orient="horz" pos="1847">
          <p15:clr>
            <a:srgbClr val="3384FF"/>
          </p15:clr>
        </p15:guide>
        <p15:guide id="117" orient="horz" pos="1912">
          <p15:clr>
            <a:srgbClr val="3384FF"/>
          </p15:clr>
        </p15:guide>
        <p15:guide id="118" orient="horz" pos="1977">
          <p15:clr>
            <a:srgbClr val="3384FF"/>
          </p15:clr>
        </p15:guide>
        <p15:guide id="119" orient="horz" pos="2042">
          <p15:clr>
            <a:srgbClr val="3384FF"/>
          </p15:clr>
        </p15:guide>
        <p15:guide id="120" orient="horz" pos="2106">
          <p15:clr>
            <a:srgbClr val="3384FF"/>
          </p15:clr>
        </p15:guide>
        <p15:guide id="121" orient="horz" pos="2171">
          <p15:clr>
            <a:srgbClr val="3384FF"/>
          </p15:clr>
        </p15:guide>
        <p15:guide id="122" orient="horz" pos="2236">
          <p15:clr>
            <a:srgbClr val="3384FF"/>
          </p15:clr>
        </p15:guide>
        <p15:guide id="123" orient="horz" pos="2301">
          <p15:clr>
            <a:srgbClr val="3384FF"/>
          </p15:clr>
        </p15:guide>
        <p15:guide id="124" orient="horz" pos="2366">
          <p15:clr>
            <a:srgbClr val="3384FF"/>
          </p15:clr>
        </p15:guide>
        <p15:guide id="125" orient="horz" pos="2431">
          <p15:clr>
            <a:srgbClr val="3384FF"/>
          </p15:clr>
        </p15:guide>
        <p15:guide id="126" orient="horz" pos="2496">
          <p15:clr>
            <a:srgbClr val="3384FF"/>
          </p15:clr>
        </p15:guide>
        <p15:guide id="127" orient="horz" pos="2561">
          <p15:clr>
            <a:srgbClr val="3384FF"/>
          </p15:clr>
        </p15:guide>
        <p15:guide id="128" orient="horz" pos="2626">
          <p15:clr>
            <a:srgbClr val="3384FF"/>
          </p15:clr>
        </p15:guide>
        <p15:guide id="129" orient="horz" pos="2691">
          <p15:clr>
            <a:srgbClr val="3384FF"/>
          </p15:clr>
        </p15:guide>
        <p15:guide id="130" orient="horz" pos="2756">
          <p15:clr>
            <a:srgbClr val="3384FF"/>
          </p15:clr>
        </p15:guide>
        <p15:guide id="131" orient="horz" pos="2821">
          <p15:clr>
            <a:srgbClr val="3384FF"/>
          </p15:clr>
        </p15:guide>
        <p15:guide id="132" orient="horz" pos="2886">
          <p15:clr>
            <a:srgbClr val="3384FF"/>
          </p15:clr>
        </p15:guide>
        <p15:guide id="133" orient="horz" pos="2951">
          <p15:clr>
            <a:srgbClr val="3384FF"/>
          </p15:clr>
        </p15:guide>
        <p15:guide id="134" orient="horz" pos="3015">
          <p15:clr>
            <a:srgbClr val="3384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. Отбивка pro">
  <p:cSld name="18. Отбивка pro">
    <p:bg>
      <p:bgPr>
        <a:solidFill>
          <a:srgbClr val="0066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9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97" name="Google Shape;97;p19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384FF"/>
          </p15:clr>
        </p15:guide>
        <p15:guide id="2" pos="5760">
          <p15:clr>
            <a:srgbClr val="3384FF"/>
          </p15:clr>
        </p15:guide>
        <p15:guide id="3" pos="224">
          <p15:clr>
            <a:srgbClr val="3384FF"/>
          </p15:clr>
        </p15:guide>
        <p15:guide id="4" pos="286">
          <p15:clr>
            <a:srgbClr val="3384FF"/>
          </p15:clr>
        </p15:guide>
        <p15:guide id="5" pos="348">
          <p15:clr>
            <a:srgbClr val="3384FF"/>
          </p15:clr>
        </p15:guide>
        <p15:guide id="6" pos="411">
          <p15:clr>
            <a:srgbClr val="3384FF"/>
          </p15:clr>
        </p15:guide>
        <p15:guide id="7" pos="473">
          <p15:clr>
            <a:srgbClr val="3384FF"/>
          </p15:clr>
        </p15:guide>
        <p15:guide id="8" pos="536">
          <p15:clr>
            <a:srgbClr val="3384FF"/>
          </p15:clr>
        </p15:guide>
        <p15:guide id="9" pos="598">
          <p15:clr>
            <a:srgbClr val="3384FF"/>
          </p15:clr>
        </p15:guide>
        <p15:guide id="10" pos="661">
          <p15:clr>
            <a:srgbClr val="3384FF"/>
          </p15:clr>
        </p15:guide>
        <p15:guide id="11" pos="723">
          <p15:clr>
            <a:srgbClr val="3384FF"/>
          </p15:clr>
        </p15:guide>
        <p15:guide id="12" pos="786">
          <p15:clr>
            <a:srgbClr val="3384FF"/>
          </p15:clr>
        </p15:guide>
        <p15:guide id="13" pos="848">
          <p15:clr>
            <a:srgbClr val="3384FF"/>
          </p15:clr>
        </p15:guide>
        <p15:guide id="14" pos="911">
          <p15:clr>
            <a:srgbClr val="3384FF"/>
          </p15:clr>
        </p15:guide>
        <p15:guide id="15" pos="973">
          <p15:clr>
            <a:srgbClr val="3384FF"/>
          </p15:clr>
        </p15:guide>
        <p15:guide id="16" pos="1036">
          <p15:clr>
            <a:srgbClr val="3384FF"/>
          </p15:clr>
        </p15:guide>
        <p15:guide id="17" pos="1098">
          <p15:clr>
            <a:srgbClr val="3384FF"/>
          </p15:clr>
        </p15:guide>
        <p15:guide id="18" pos="1161">
          <p15:clr>
            <a:srgbClr val="3384FF"/>
          </p15:clr>
        </p15:guide>
        <p15:guide id="19" pos="1223">
          <p15:clr>
            <a:srgbClr val="3384FF"/>
          </p15:clr>
        </p15:guide>
        <p15:guide id="20" pos="1286">
          <p15:clr>
            <a:srgbClr val="3384FF"/>
          </p15:clr>
        </p15:guide>
        <p15:guide id="21" pos="1348">
          <p15:clr>
            <a:srgbClr val="3384FF"/>
          </p15:clr>
        </p15:guide>
        <p15:guide id="22" pos="1411">
          <p15:clr>
            <a:srgbClr val="3384FF"/>
          </p15:clr>
        </p15:guide>
        <p15:guide id="23" pos="1473">
          <p15:clr>
            <a:srgbClr val="3384FF"/>
          </p15:clr>
        </p15:guide>
        <p15:guide id="24" pos="1536">
          <p15:clr>
            <a:srgbClr val="3384FF"/>
          </p15:clr>
        </p15:guide>
        <p15:guide id="25" pos="1598">
          <p15:clr>
            <a:srgbClr val="3384FF"/>
          </p15:clr>
        </p15:guide>
        <p15:guide id="26" pos="1661">
          <p15:clr>
            <a:srgbClr val="3384FF"/>
          </p15:clr>
        </p15:guide>
        <p15:guide id="27" pos="1723">
          <p15:clr>
            <a:srgbClr val="3384FF"/>
          </p15:clr>
        </p15:guide>
        <p15:guide id="28" pos="1786">
          <p15:clr>
            <a:srgbClr val="3384FF"/>
          </p15:clr>
        </p15:guide>
        <p15:guide id="29" pos="1848">
          <p15:clr>
            <a:srgbClr val="3384FF"/>
          </p15:clr>
        </p15:guide>
        <p15:guide id="30" pos="1911">
          <p15:clr>
            <a:srgbClr val="3384FF"/>
          </p15:clr>
        </p15:guide>
        <p15:guide id="31" pos="1973">
          <p15:clr>
            <a:srgbClr val="3384FF"/>
          </p15:clr>
        </p15:guide>
        <p15:guide id="32" pos="2036">
          <p15:clr>
            <a:srgbClr val="3384FF"/>
          </p15:clr>
        </p15:guide>
        <p15:guide id="33" pos="2098">
          <p15:clr>
            <a:srgbClr val="3384FF"/>
          </p15:clr>
        </p15:guide>
        <p15:guide id="34" pos="2161">
          <p15:clr>
            <a:srgbClr val="3384FF"/>
          </p15:clr>
        </p15:guide>
        <p15:guide id="35" pos="2223">
          <p15:clr>
            <a:srgbClr val="3384FF"/>
          </p15:clr>
        </p15:guide>
        <p15:guide id="36" pos="2286">
          <p15:clr>
            <a:srgbClr val="3384FF"/>
          </p15:clr>
        </p15:guide>
        <p15:guide id="37" pos="2348">
          <p15:clr>
            <a:srgbClr val="3384FF"/>
          </p15:clr>
        </p15:guide>
        <p15:guide id="38" pos="2411">
          <p15:clr>
            <a:srgbClr val="3384FF"/>
          </p15:clr>
        </p15:guide>
        <p15:guide id="39" pos="2473">
          <p15:clr>
            <a:srgbClr val="3384FF"/>
          </p15:clr>
        </p15:guide>
        <p15:guide id="40" pos="2536">
          <p15:clr>
            <a:srgbClr val="3384FF"/>
          </p15:clr>
        </p15:guide>
        <p15:guide id="41" pos="2598">
          <p15:clr>
            <a:srgbClr val="3384FF"/>
          </p15:clr>
        </p15:guide>
        <p15:guide id="42" pos="2661">
          <p15:clr>
            <a:srgbClr val="3384FF"/>
          </p15:clr>
        </p15:guide>
        <p15:guide id="43" pos="2723">
          <p15:clr>
            <a:srgbClr val="3384FF"/>
          </p15:clr>
        </p15:guide>
        <p15:guide id="44" pos="2786">
          <p15:clr>
            <a:srgbClr val="3384FF"/>
          </p15:clr>
        </p15:guide>
        <p15:guide id="45" pos="2848">
          <p15:clr>
            <a:srgbClr val="3384FF"/>
          </p15:clr>
        </p15:guide>
        <p15:guide id="46" pos="2911">
          <p15:clr>
            <a:srgbClr val="3384FF"/>
          </p15:clr>
        </p15:guide>
        <p15:guide id="47" pos="2973">
          <p15:clr>
            <a:srgbClr val="3384FF"/>
          </p15:clr>
        </p15:guide>
        <p15:guide id="48" pos="3036">
          <p15:clr>
            <a:srgbClr val="3384FF"/>
          </p15:clr>
        </p15:guide>
        <p15:guide id="49" pos="3098">
          <p15:clr>
            <a:srgbClr val="3384FF"/>
          </p15:clr>
        </p15:guide>
        <p15:guide id="50" pos="3161">
          <p15:clr>
            <a:srgbClr val="3384FF"/>
          </p15:clr>
        </p15:guide>
        <p15:guide id="51" pos="3223">
          <p15:clr>
            <a:srgbClr val="3384FF"/>
          </p15:clr>
        </p15:guide>
        <p15:guide id="52" pos="3286">
          <p15:clr>
            <a:srgbClr val="3384FF"/>
          </p15:clr>
        </p15:guide>
        <p15:guide id="53" pos="3348">
          <p15:clr>
            <a:srgbClr val="3384FF"/>
          </p15:clr>
        </p15:guide>
        <p15:guide id="54" pos="3411">
          <p15:clr>
            <a:srgbClr val="3384FF"/>
          </p15:clr>
        </p15:guide>
        <p15:guide id="55" pos="3473">
          <p15:clr>
            <a:srgbClr val="3384FF"/>
          </p15:clr>
        </p15:guide>
        <p15:guide id="56" pos="3536">
          <p15:clr>
            <a:srgbClr val="3384FF"/>
          </p15:clr>
        </p15:guide>
        <p15:guide id="57" pos="3598">
          <p15:clr>
            <a:srgbClr val="3384FF"/>
          </p15:clr>
        </p15:guide>
        <p15:guide id="58" pos="3661">
          <p15:clr>
            <a:srgbClr val="3384FF"/>
          </p15:clr>
        </p15:guide>
        <p15:guide id="59" pos="3723">
          <p15:clr>
            <a:srgbClr val="3384FF"/>
          </p15:clr>
        </p15:guide>
        <p15:guide id="60" pos="3786">
          <p15:clr>
            <a:srgbClr val="3384FF"/>
          </p15:clr>
        </p15:guide>
        <p15:guide id="61" pos="3848">
          <p15:clr>
            <a:srgbClr val="3384FF"/>
          </p15:clr>
        </p15:guide>
        <p15:guide id="62" pos="3911">
          <p15:clr>
            <a:srgbClr val="3384FF"/>
          </p15:clr>
        </p15:guide>
        <p15:guide id="63" pos="3973">
          <p15:clr>
            <a:srgbClr val="3384FF"/>
          </p15:clr>
        </p15:guide>
        <p15:guide id="64" pos="4036">
          <p15:clr>
            <a:srgbClr val="3384FF"/>
          </p15:clr>
        </p15:guide>
        <p15:guide id="65" pos="4098">
          <p15:clr>
            <a:srgbClr val="3384FF"/>
          </p15:clr>
        </p15:guide>
        <p15:guide id="66" pos="4161">
          <p15:clr>
            <a:srgbClr val="3384FF"/>
          </p15:clr>
        </p15:guide>
        <p15:guide id="67" pos="4223">
          <p15:clr>
            <a:srgbClr val="3384FF"/>
          </p15:clr>
        </p15:guide>
        <p15:guide id="68" pos="4286">
          <p15:clr>
            <a:srgbClr val="3384FF"/>
          </p15:clr>
        </p15:guide>
        <p15:guide id="69" pos="4348">
          <p15:clr>
            <a:srgbClr val="3384FF"/>
          </p15:clr>
        </p15:guide>
        <p15:guide id="70" pos="4411">
          <p15:clr>
            <a:srgbClr val="3384FF"/>
          </p15:clr>
        </p15:guide>
        <p15:guide id="71" pos="4473">
          <p15:clr>
            <a:srgbClr val="3384FF"/>
          </p15:clr>
        </p15:guide>
        <p15:guide id="72" pos="4536">
          <p15:clr>
            <a:srgbClr val="3384FF"/>
          </p15:clr>
        </p15:guide>
        <p15:guide id="73" pos="4598">
          <p15:clr>
            <a:srgbClr val="3384FF"/>
          </p15:clr>
        </p15:guide>
        <p15:guide id="74" pos="4661">
          <p15:clr>
            <a:srgbClr val="3384FF"/>
          </p15:clr>
        </p15:guide>
        <p15:guide id="75" pos="4723">
          <p15:clr>
            <a:srgbClr val="3384FF"/>
          </p15:clr>
        </p15:guide>
        <p15:guide id="76" pos="4786">
          <p15:clr>
            <a:srgbClr val="3384FF"/>
          </p15:clr>
        </p15:guide>
        <p15:guide id="77" pos="4848">
          <p15:clr>
            <a:srgbClr val="3384FF"/>
          </p15:clr>
        </p15:guide>
        <p15:guide id="78" pos="4911">
          <p15:clr>
            <a:srgbClr val="3384FF"/>
          </p15:clr>
        </p15:guide>
        <p15:guide id="79" pos="4973">
          <p15:clr>
            <a:srgbClr val="3384FF"/>
          </p15:clr>
        </p15:guide>
        <p15:guide id="80" pos="5036">
          <p15:clr>
            <a:srgbClr val="3384FF"/>
          </p15:clr>
        </p15:guide>
        <p15:guide id="81" pos="5098">
          <p15:clr>
            <a:srgbClr val="3384FF"/>
          </p15:clr>
        </p15:guide>
        <p15:guide id="82" pos="5161">
          <p15:clr>
            <a:srgbClr val="3384FF"/>
          </p15:clr>
        </p15:guide>
        <p15:guide id="83" pos="5223">
          <p15:clr>
            <a:srgbClr val="3384FF"/>
          </p15:clr>
        </p15:guide>
        <p15:guide id="84" pos="5286">
          <p15:clr>
            <a:srgbClr val="3384FF"/>
          </p15:clr>
        </p15:guide>
        <p15:guide id="85" pos="5348">
          <p15:clr>
            <a:srgbClr val="3384FF"/>
          </p15:clr>
        </p15:guide>
        <p15:guide id="86" pos="5411">
          <p15:clr>
            <a:srgbClr val="3384FF"/>
          </p15:clr>
        </p15:guide>
        <p15:guide id="87" pos="5473">
          <p15:clr>
            <a:srgbClr val="3384FF"/>
          </p15:clr>
        </p15:guide>
        <p15:guide id="88" pos="5536">
          <p15:clr>
            <a:srgbClr val="3384FF"/>
          </p15:clr>
        </p15:guide>
        <p15:guide id="89" orient="horz">
          <p15:clr>
            <a:srgbClr val="3384FF"/>
          </p15:clr>
        </p15:guide>
        <p15:guide id="90" orient="horz" pos="3240">
          <p15:clr>
            <a:srgbClr val="3384FF"/>
          </p15:clr>
        </p15:guide>
        <p15:guide id="91" orient="horz" pos="224">
          <p15:clr>
            <a:srgbClr val="3384FF"/>
          </p15:clr>
        </p15:guide>
        <p15:guide id="92" orient="horz" pos="288">
          <p15:clr>
            <a:srgbClr val="3384FF"/>
          </p15:clr>
        </p15:guide>
        <p15:guide id="93" orient="horz" pos="353">
          <p15:clr>
            <a:srgbClr val="3384FF"/>
          </p15:clr>
        </p15:guide>
        <p15:guide id="94" orient="horz" pos="418">
          <p15:clr>
            <a:srgbClr val="3384FF"/>
          </p15:clr>
        </p15:guide>
        <p15:guide id="95" orient="horz" pos="483">
          <p15:clr>
            <a:srgbClr val="3384FF"/>
          </p15:clr>
        </p15:guide>
        <p15:guide id="96" orient="horz" pos="548">
          <p15:clr>
            <a:srgbClr val="3384FF"/>
          </p15:clr>
        </p15:guide>
        <p15:guide id="97" orient="horz" pos="613">
          <p15:clr>
            <a:srgbClr val="3384FF"/>
          </p15:clr>
        </p15:guide>
        <p15:guide id="98" orient="horz" pos="678">
          <p15:clr>
            <a:srgbClr val="3384FF"/>
          </p15:clr>
        </p15:guide>
        <p15:guide id="99" orient="horz" pos="743">
          <p15:clr>
            <a:srgbClr val="3384FF"/>
          </p15:clr>
        </p15:guide>
        <p15:guide id="100" orient="horz" pos="808">
          <p15:clr>
            <a:srgbClr val="3384FF"/>
          </p15:clr>
        </p15:guide>
        <p15:guide id="101" orient="horz" pos="873">
          <p15:clr>
            <a:srgbClr val="3384FF"/>
          </p15:clr>
        </p15:guide>
        <p15:guide id="102" orient="horz" pos="938">
          <p15:clr>
            <a:srgbClr val="3384FF"/>
          </p15:clr>
        </p15:guide>
        <p15:guide id="103" orient="horz" pos="1003">
          <p15:clr>
            <a:srgbClr val="3384FF"/>
          </p15:clr>
        </p15:guide>
        <p15:guide id="104" orient="horz" pos="1068">
          <p15:clr>
            <a:srgbClr val="3384FF"/>
          </p15:clr>
        </p15:guide>
        <p15:guide id="105" orient="horz" pos="1133">
          <p15:clr>
            <a:srgbClr val="3384FF"/>
          </p15:clr>
        </p15:guide>
        <p15:guide id="106" orient="horz" pos="1197">
          <p15:clr>
            <a:srgbClr val="3384FF"/>
          </p15:clr>
        </p15:guide>
        <p15:guide id="107" orient="horz" pos="1262">
          <p15:clr>
            <a:srgbClr val="3384FF"/>
          </p15:clr>
        </p15:guide>
        <p15:guide id="108" orient="horz" pos="1327">
          <p15:clr>
            <a:srgbClr val="3384FF"/>
          </p15:clr>
        </p15:guide>
        <p15:guide id="109" orient="horz" pos="1392">
          <p15:clr>
            <a:srgbClr val="3384FF"/>
          </p15:clr>
        </p15:guide>
        <p15:guide id="110" orient="horz" pos="1457">
          <p15:clr>
            <a:srgbClr val="3384FF"/>
          </p15:clr>
        </p15:guide>
        <p15:guide id="111" orient="horz" pos="1522">
          <p15:clr>
            <a:srgbClr val="3384FF"/>
          </p15:clr>
        </p15:guide>
        <p15:guide id="112" orient="horz" pos="1587">
          <p15:clr>
            <a:srgbClr val="3384FF"/>
          </p15:clr>
        </p15:guide>
        <p15:guide id="113" orient="horz" pos="1652">
          <p15:clr>
            <a:srgbClr val="3384FF"/>
          </p15:clr>
        </p15:guide>
        <p15:guide id="114" orient="horz" pos="1717">
          <p15:clr>
            <a:srgbClr val="3384FF"/>
          </p15:clr>
        </p15:guide>
        <p15:guide id="115" orient="horz" pos="1782">
          <p15:clr>
            <a:srgbClr val="3384FF"/>
          </p15:clr>
        </p15:guide>
        <p15:guide id="116" orient="horz" pos="1847">
          <p15:clr>
            <a:srgbClr val="3384FF"/>
          </p15:clr>
        </p15:guide>
        <p15:guide id="117" orient="horz" pos="1912">
          <p15:clr>
            <a:srgbClr val="3384FF"/>
          </p15:clr>
        </p15:guide>
        <p15:guide id="118" orient="horz" pos="1977">
          <p15:clr>
            <a:srgbClr val="3384FF"/>
          </p15:clr>
        </p15:guide>
        <p15:guide id="119" orient="horz" pos="2042">
          <p15:clr>
            <a:srgbClr val="3384FF"/>
          </p15:clr>
        </p15:guide>
        <p15:guide id="120" orient="horz" pos="2106">
          <p15:clr>
            <a:srgbClr val="3384FF"/>
          </p15:clr>
        </p15:guide>
        <p15:guide id="121" orient="horz" pos="2171">
          <p15:clr>
            <a:srgbClr val="3384FF"/>
          </p15:clr>
        </p15:guide>
        <p15:guide id="122" orient="horz" pos="2236">
          <p15:clr>
            <a:srgbClr val="3384FF"/>
          </p15:clr>
        </p15:guide>
        <p15:guide id="123" orient="horz" pos="2301">
          <p15:clr>
            <a:srgbClr val="3384FF"/>
          </p15:clr>
        </p15:guide>
        <p15:guide id="124" orient="horz" pos="2366">
          <p15:clr>
            <a:srgbClr val="3384FF"/>
          </p15:clr>
        </p15:guide>
        <p15:guide id="125" orient="horz" pos="2431">
          <p15:clr>
            <a:srgbClr val="3384FF"/>
          </p15:clr>
        </p15:guide>
        <p15:guide id="126" orient="horz" pos="2496">
          <p15:clr>
            <a:srgbClr val="3384FF"/>
          </p15:clr>
        </p15:guide>
        <p15:guide id="127" orient="horz" pos="2561">
          <p15:clr>
            <a:srgbClr val="3384FF"/>
          </p15:clr>
        </p15:guide>
        <p15:guide id="128" orient="horz" pos="2626">
          <p15:clr>
            <a:srgbClr val="3384FF"/>
          </p15:clr>
        </p15:guide>
        <p15:guide id="129" orient="horz" pos="2691">
          <p15:clr>
            <a:srgbClr val="3384FF"/>
          </p15:clr>
        </p15:guide>
        <p15:guide id="130" orient="horz" pos="2756">
          <p15:clr>
            <a:srgbClr val="3384FF"/>
          </p15:clr>
        </p15:guide>
        <p15:guide id="131" orient="horz" pos="2821">
          <p15:clr>
            <a:srgbClr val="3384FF"/>
          </p15:clr>
        </p15:guide>
        <p15:guide id="132" orient="horz" pos="2886">
          <p15:clr>
            <a:srgbClr val="3384FF"/>
          </p15:clr>
        </p15:guide>
        <p15:guide id="133" orient="horz" pos="2951">
          <p15:clr>
            <a:srgbClr val="3384FF"/>
          </p15:clr>
        </p15:guide>
        <p15:guide id="134" orient="horz" pos="3015">
          <p15:clr>
            <a:srgbClr val="3384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. Определение pro">
  <p:cSld name="19. Определение pro">
    <p:bg>
      <p:bgPr>
        <a:solidFill>
          <a:srgbClr val="0066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cap="flat" cmpd="sng" w="2540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384FF"/>
          </p15:clr>
        </p15:guide>
        <p15:guide id="2" pos="5760">
          <p15:clr>
            <a:srgbClr val="3384FF"/>
          </p15:clr>
        </p15:guide>
        <p15:guide id="3" pos="224">
          <p15:clr>
            <a:srgbClr val="3384FF"/>
          </p15:clr>
        </p15:guide>
        <p15:guide id="4" pos="286">
          <p15:clr>
            <a:srgbClr val="3384FF"/>
          </p15:clr>
        </p15:guide>
        <p15:guide id="5" pos="348">
          <p15:clr>
            <a:srgbClr val="3384FF"/>
          </p15:clr>
        </p15:guide>
        <p15:guide id="6" pos="411">
          <p15:clr>
            <a:srgbClr val="3384FF"/>
          </p15:clr>
        </p15:guide>
        <p15:guide id="7" pos="473">
          <p15:clr>
            <a:srgbClr val="3384FF"/>
          </p15:clr>
        </p15:guide>
        <p15:guide id="8" pos="536">
          <p15:clr>
            <a:srgbClr val="3384FF"/>
          </p15:clr>
        </p15:guide>
        <p15:guide id="9" pos="598">
          <p15:clr>
            <a:srgbClr val="3384FF"/>
          </p15:clr>
        </p15:guide>
        <p15:guide id="10" pos="661">
          <p15:clr>
            <a:srgbClr val="3384FF"/>
          </p15:clr>
        </p15:guide>
        <p15:guide id="11" pos="723">
          <p15:clr>
            <a:srgbClr val="3384FF"/>
          </p15:clr>
        </p15:guide>
        <p15:guide id="12" pos="786">
          <p15:clr>
            <a:srgbClr val="3384FF"/>
          </p15:clr>
        </p15:guide>
        <p15:guide id="13" pos="848">
          <p15:clr>
            <a:srgbClr val="3384FF"/>
          </p15:clr>
        </p15:guide>
        <p15:guide id="14" pos="911">
          <p15:clr>
            <a:srgbClr val="3384FF"/>
          </p15:clr>
        </p15:guide>
        <p15:guide id="15" pos="973">
          <p15:clr>
            <a:srgbClr val="3384FF"/>
          </p15:clr>
        </p15:guide>
        <p15:guide id="16" pos="1036">
          <p15:clr>
            <a:srgbClr val="3384FF"/>
          </p15:clr>
        </p15:guide>
        <p15:guide id="17" pos="1098">
          <p15:clr>
            <a:srgbClr val="3384FF"/>
          </p15:clr>
        </p15:guide>
        <p15:guide id="18" pos="1161">
          <p15:clr>
            <a:srgbClr val="3384FF"/>
          </p15:clr>
        </p15:guide>
        <p15:guide id="19" pos="1223">
          <p15:clr>
            <a:srgbClr val="3384FF"/>
          </p15:clr>
        </p15:guide>
        <p15:guide id="20" pos="1286">
          <p15:clr>
            <a:srgbClr val="3384FF"/>
          </p15:clr>
        </p15:guide>
        <p15:guide id="21" pos="1348">
          <p15:clr>
            <a:srgbClr val="3384FF"/>
          </p15:clr>
        </p15:guide>
        <p15:guide id="22" pos="1411">
          <p15:clr>
            <a:srgbClr val="3384FF"/>
          </p15:clr>
        </p15:guide>
        <p15:guide id="23" pos="1473">
          <p15:clr>
            <a:srgbClr val="3384FF"/>
          </p15:clr>
        </p15:guide>
        <p15:guide id="24" pos="1536">
          <p15:clr>
            <a:srgbClr val="3384FF"/>
          </p15:clr>
        </p15:guide>
        <p15:guide id="25" pos="1598">
          <p15:clr>
            <a:srgbClr val="3384FF"/>
          </p15:clr>
        </p15:guide>
        <p15:guide id="26" pos="1661">
          <p15:clr>
            <a:srgbClr val="3384FF"/>
          </p15:clr>
        </p15:guide>
        <p15:guide id="27" pos="1723">
          <p15:clr>
            <a:srgbClr val="3384FF"/>
          </p15:clr>
        </p15:guide>
        <p15:guide id="28" pos="1786">
          <p15:clr>
            <a:srgbClr val="3384FF"/>
          </p15:clr>
        </p15:guide>
        <p15:guide id="29" pos="1848">
          <p15:clr>
            <a:srgbClr val="3384FF"/>
          </p15:clr>
        </p15:guide>
        <p15:guide id="30" pos="1911">
          <p15:clr>
            <a:srgbClr val="3384FF"/>
          </p15:clr>
        </p15:guide>
        <p15:guide id="31" pos="1973">
          <p15:clr>
            <a:srgbClr val="3384FF"/>
          </p15:clr>
        </p15:guide>
        <p15:guide id="32" pos="2036">
          <p15:clr>
            <a:srgbClr val="3384FF"/>
          </p15:clr>
        </p15:guide>
        <p15:guide id="33" pos="2098">
          <p15:clr>
            <a:srgbClr val="3384FF"/>
          </p15:clr>
        </p15:guide>
        <p15:guide id="34" pos="2161">
          <p15:clr>
            <a:srgbClr val="3384FF"/>
          </p15:clr>
        </p15:guide>
        <p15:guide id="35" pos="2223">
          <p15:clr>
            <a:srgbClr val="3384FF"/>
          </p15:clr>
        </p15:guide>
        <p15:guide id="36" pos="2286">
          <p15:clr>
            <a:srgbClr val="3384FF"/>
          </p15:clr>
        </p15:guide>
        <p15:guide id="37" pos="2348">
          <p15:clr>
            <a:srgbClr val="3384FF"/>
          </p15:clr>
        </p15:guide>
        <p15:guide id="38" pos="2411">
          <p15:clr>
            <a:srgbClr val="3384FF"/>
          </p15:clr>
        </p15:guide>
        <p15:guide id="39" pos="2473">
          <p15:clr>
            <a:srgbClr val="3384FF"/>
          </p15:clr>
        </p15:guide>
        <p15:guide id="40" pos="2536">
          <p15:clr>
            <a:srgbClr val="3384FF"/>
          </p15:clr>
        </p15:guide>
        <p15:guide id="41" pos="2598">
          <p15:clr>
            <a:srgbClr val="3384FF"/>
          </p15:clr>
        </p15:guide>
        <p15:guide id="42" pos="2661">
          <p15:clr>
            <a:srgbClr val="3384FF"/>
          </p15:clr>
        </p15:guide>
        <p15:guide id="43" pos="2723">
          <p15:clr>
            <a:srgbClr val="3384FF"/>
          </p15:clr>
        </p15:guide>
        <p15:guide id="44" pos="2786">
          <p15:clr>
            <a:srgbClr val="3384FF"/>
          </p15:clr>
        </p15:guide>
        <p15:guide id="45" pos="2848">
          <p15:clr>
            <a:srgbClr val="3384FF"/>
          </p15:clr>
        </p15:guide>
        <p15:guide id="46" pos="2911">
          <p15:clr>
            <a:srgbClr val="3384FF"/>
          </p15:clr>
        </p15:guide>
        <p15:guide id="47" pos="2973">
          <p15:clr>
            <a:srgbClr val="3384FF"/>
          </p15:clr>
        </p15:guide>
        <p15:guide id="48" pos="3036">
          <p15:clr>
            <a:srgbClr val="3384FF"/>
          </p15:clr>
        </p15:guide>
        <p15:guide id="49" pos="3098">
          <p15:clr>
            <a:srgbClr val="3384FF"/>
          </p15:clr>
        </p15:guide>
        <p15:guide id="50" pos="3161">
          <p15:clr>
            <a:srgbClr val="3384FF"/>
          </p15:clr>
        </p15:guide>
        <p15:guide id="51" pos="3223">
          <p15:clr>
            <a:srgbClr val="3384FF"/>
          </p15:clr>
        </p15:guide>
        <p15:guide id="52" pos="3286">
          <p15:clr>
            <a:srgbClr val="3384FF"/>
          </p15:clr>
        </p15:guide>
        <p15:guide id="53" pos="3348">
          <p15:clr>
            <a:srgbClr val="3384FF"/>
          </p15:clr>
        </p15:guide>
        <p15:guide id="54" pos="3411">
          <p15:clr>
            <a:srgbClr val="3384FF"/>
          </p15:clr>
        </p15:guide>
        <p15:guide id="55" pos="3473">
          <p15:clr>
            <a:srgbClr val="3384FF"/>
          </p15:clr>
        </p15:guide>
        <p15:guide id="56" pos="3536">
          <p15:clr>
            <a:srgbClr val="3384FF"/>
          </p15:clr>
        </p15:guide>
        <p15:guide id="57" pos="3598">
          <p15:clr>
            <a:srgbClr val="3384FF"/>
          </p15:clr>
        </p15:guide>
        <p15:guide id="58" pos="3661">
          <p15:clr>
            <a:srgbClr val="3384FF"/>
          </p15:clr>
        </p15:guide>
        <p15:guide id="59" pos="3723">
          <p15:clr>
            <a:srgbClr val="3384FF"/>
          </p15:clr>
        </p15:guide>
        <p15:guide id="60" pos="3786">
          <p15:clr>
            <a:srgbClr val="3384FF"/>
          </p15:clr>
        </p15:guide>
        <p15:guide id="61" pos="3848">
          <p15:clr>
            <a:srgbClr val="3384FF"/>
          </p15:clr>
        </p15:guide>
        <p15:guide id="62" pos="3911">
          <p15:clr>
            <a:srgbClr val="3384FF"/>
          </p15:clr>
        </p15:guide>
        <p15:guide id="63" pos="3973">
          <p15:clr>
            <a:srgbClr val="3384FF"/>
          </p15:clr>
        </p15:guide>
        <p15:guide id="64" pos="4036">
          <p15:clr>
            <a:srgbClr val="3384FF"/>
          </p15:clr>
        </p15:guide>
        <p15:guide id="65" pos="4098">
          <p15:clr>
            <a:srgbClr val="3384FF"/>
          </p15:clr>
        </p15:guide>
        <p15:guide id="66" pos="4161">
          <p15:clr>
            <a:srgbClr val="3384FF"/>
          </p15:clr>
        </p15:guide>
        <p15:guide id="67" pos="4223">
          <p15:clr>
            <a:srgbClr val="3384FF"/>
          </p15:clr>
        </p15:guide>
        <p15:guide id="68" pos="4286">
          <p15:clr>
            <a:srgbClr val="3384FF"/>
          </p15:clr>
        </p15:guide>
        <p15:guide id="69" pos="4348">
          <p15:clr>
            <a:srgbClr val="3384FF"/>
          </p15:clr>
        </p15:guide>
        <p15:guide id="70" pos="4411">
          <p15:clr>
            <a:srgbClr val="3384FF"/>
          </p15:clr>
        </p15:guide>
        <p15:guide id="71" pos="4473">
          <p15:clr>
            <a:srgbClr val="3384FF"/>
          </p15:clr>
        </p15:guide>
        <p15:guide id="72" pos="4536">
          <p15:clr>
            <a:srgbClr val="3384FF"/>
          </p15:clr>
        </p15:guide>
        <p15:guide id="73" pos="4598">
          <p15:clr>
            <a:srgbClr val="3384FF"/>
          </p15:clr>
        </p15:guide>
        <p15:guide id="74" pos="4661">
          <p15:clr>
            <a:srgbClr val="3384FF"/>
          </p15:clr>
        </p15:guide>
        <p15:guide id="75" pos="4723">
          <p15:clr>
            <a:srgbClr val="3384FF"/>
          </p15:clr>
        </p15:guide>
        <p15:guide id="76" pos="4786">
          <p15:clr>
            <a:srgbClr val="3384FF"/>
          </p15:clr>
        </p15:guide>
        <p15:guide id="77" pos="4848">
          <p15:clr>
            <a:srgbClr val="3384FF"/>
          </p15:clr>
        </p15:guide>
        <p15:guide id="78" pos="4911">
          <p15:clr>
            <a:srgbClr val="3384FF"/>
          </p15:clr>
        </p15:guide>
        <p15:guide id="79" pos="4973">
          <p15:clr>
            <a:srgbClr val="3384FF"/>
          </p15:clr>
        </p15:guide>
        <p15:guide id="80" pos="5036">
          <p15:clr>
            <a:srgbClr val="3384FF"/>
          </p15:clr>
        </p15:guide>
        <p15:guide id="81" pos="5098">
          <p15:clr>
            <a:srgbClr val="3384FF"/>
          </p15:clr>
        </p15:guide>
        <p15:guide id="82" pos="5161">
          <p15:clr>
            <a:srgbClr val="3384FF"/>
          </p15:clr>
        </p15:guide>
        <p15:guide id="83" pos="5223">
          <p15:clr>
            <a:srgbClr val="3384FF"/>
          </p15:clr>
        </p15:guide>
        <p15:guide id="84" pos="5286">
          <p15:clr>
            <a:srgbClr val="3384FF"/>
          </p15:clr>
        </p15:guide>
        <p15:guide id="85" pos="5348">
          <p15:clr>
            <a:srgbClr val="3384FF"/>
          </p15:clr>
        </p15:guide>
        <p15:guide id="86" pos="5411">
          <p15:clr>
            <a:srgbClr val="3384FF"/>
          </p15:clr>
        </p15:guide>
        <p15:guide id="87" pos="5473">
          <p15:clr>
            <a:srgbClr val="3384FF"/>
          </p15:clr>
        </p15:guide>
        <p15:guide id="88" pos="5536">
          <p15:clr>
            <a:srgbClr val="3384FF"/>
          </p15:clr>
        </p15:guide>
        <p15:guide id="89" orient="horz">
          <p15:clr>
            <a:srgbClr val="3384FF"/>
          </p15:clr>
        </p15:guide>
        <p15:guide id="90" orient="horz" pos="3240">
          <p15:clr>
            <a:srgbClr val="3384FF"/>
          </p15:clr>
        </p15:guide>
        <p15:guide id="91" orient="horz" pos="224">
          <p15:clr>
            <a:srgbClr val="3384FF"/>
          </p15:clr>
        </p15:guide>
        <p15:guide id="92" orient="horz" pos="288">
          <p15:clr>
            <a:srgbClr val="3384FF"/>
          </p15:clr>
        </p15:guide>
        <p15:guide id="93" orient="horz" pos="353">
          <p15:clr>
            <a:srgbClr val="3384FF"/>
          </p15:clr>
        </p15:guide>
        <p15:guide id="94" orient="horz" pos="418">
          <p15:clr>
            <a:srgbClr val="3384FF"/>
          </p15:clr>
        </p15:guide>
        <p15:guide id="95" orient="horz" pos="483">
          <p15:clr>
            <a:srgbClr val="3384FF"/>
          </p15:clr>
        </p15:guide>
        <p15:guide id="96" orient="horz" pos="548">
          <p15:clr>
            <a:srgbClr val="3384FF"/>
          </p15:clr>
        </p15:guide>
        <p15:guide id="97" orient="horz" pos="613">
          <p15:clr>
            <a:srgbClr val="3384FF"/>
          </p15:clr>
        </p15:guide>
        <p15:guide id="98" orient="horz" pos="678">
          <p15:clr>
            <a:srgbClr val="3384FF"/>
          </p15:clr>
        </p15:guide>
        <p15:guide id="99" orient="horz" pos="743">
          <p15:clr>
            <a:srgbClr val="3384FF"/>
          </p15:clr>
        </p15:guide>
        <p15:guide id="100" orient="horz" pos="808">
          <p15:clr>
            <a:srgbClr val="3384FF"/>
          </p15:clr>
        </p15:guide>
        <p15:guide id="101" orient="horz" pos="873">
          <p15:clr>
            <a:srgbClr val="3384FF"/>
          </p15:clr>
        </p15:guide>
        <p15:guide id="102" orient="horz" pos="938">
          <p15:clr>
            <a:srgbClr val="3384FF"/>
          </p15:clr>
        </p15:guide>
        <p15:guide id="103" orient="horz" pos="1003">
          <p15:clr>
            <a:srgbClr val="3384FF"/>
          </p15:clr>
        </p15:guide>
        <p15:guide id="104" orient="horz" pos="1068">
          <p15:clr>
            <a:srgbClr val="3384FF"/>
          </p15:clr>
        </p15:guide>
        <p15:guide id="105" orient="horz" pos="1133">
          <p15:clr>
            <a:srgbClr val="3384FF"/>
          </p15:clr>
        </p15:guide>
        <p15:guide id="106" orient="horz" pos="1197">
          <p15:clr>
            <a:srgbClr val="3384FF"/>
          </p15:clr>
        </p15:guide>
        <p15:guide id="107" orient="horz" pos="1262">
          <p15:clr>
            <a:srgbClr val="3384FF"/>
          </p15:clr>
        </p15:guide>
        <p15:guide id="108" orient="horz" pos="1327">
          <p15:clr>
            <a:srgbClr val="3384FF"/>
          </p15:clr>
        </p15:guide>
        <p15:guide id="109" orient="horz" pos="1392">
          <p15:clr>
            <a:srgbClr val="3384FF"/>
          </p15:clr>
        </p15:guide>
        <p15:guide id="110" orient="horz" pos="1457">
          <p15:clr>
            <a:srgbClr val="3384FF"/>
          </p15:clr>
        </p15:guide>
        <p15:guide id="111" orient="horz" pos="1522">
          <p15:clr>
            <a:srgbClr val="3384FF"/>
          </p15:clr>
        </p15:guide>
        <p15:guide id="112" orient="horz" pos="1587">
          <p15:clr>
            <a:srgbClr val="3384FF"/>
          </p15:clr>
        </p15:guide>
        <p15:guide id="113" orient="horz" pos="1652">
          <p15:clr>
            <a:srgbClr val="3384FF"/>
          </p15:clr>
        </p15:guide>
        <p15:guide id="114" orient="horz" pos="1717">
          <p15:clr>
            <a:srgbClr val="3384FF"/>
          </p15:clr>
        </p15:guide>
        <p15:guide id="115" orient="horz" pos="1782">
          <p15:clr>
            <a:srgbClr val="3384FF"/>
          </p15:clr>
        </p15:guide>
        <p15:guide id="116" orient="horz" pos="1847">
          <p15:clr>
            <a:srgbClr val="3384FF"/>
          </p15:clr>
        </p15:guide>
        <p15:guide id="117" orient="horz" pos="1912">
          <p15:clr>
            <a:srgbClr val="3384FF"/>
          </p15:clr>
        </p15:guide>
        <p15:guide id="118" orient="horz" pos="1977">
          <p15:clr>
            <a:srgbClr val="3384FF"/>
          </p15:clr>
        </p15:guide>
        <p15:guide id="119" orient="horz" pos="2042">
          <p15:clr>
            <a:srgbClr val="3384FF"/>
          </p15:clr>
        </p15:guide>
        <p15:guide id="120" orient="horz" pos="2106">
          <p15:clr>
            <a:srgbClr val="3384FF"/>
          </p15:clr>
        </p15:guide>
        <p15:guide id="121" orient="horz" pos="2171">
          <p15:clr>
            <a:srgbClr val="3384FF"/>
          </p15:clr>
        </p15:guide>
        <p15:guide id="122" orient="horz" pos="2236">
          <p15:clr>
            <a:srgbClr val="3384FF"/>
          </p15:clr>
        </p15:guide>
        <p15:guide id="123" orient="horz" pos="2301">
          <p15:clr>
            <a:srgbClr val="3384FF"/>
          </p15:clr>
        </p15:guide>
        <p15:guide id="124" orient="horz" pos="2366">
          <p15:clr>
            <a:srgbClr val="3384FF"/>
          </p15:clr>
        </p15:guide>
        <p15:guide id="125" orient="horz" pos="2431">
          <p15:clr>
            <a:srgbClr val="3384FF"/>
          </p15:clr>
        </p15:guide>
        <p15:guide id="126" orient="horz" pos="2496">
          <p15:clr>
            <a:srgbClr val="3384FF"/>
          </p15:clr>
        </p15:guide>
        <p15:guide id="127" orient="horz" pos="2561">
          <p15:clr>
            <a:srgbClr val="3384FF"/>
          </p15:clr>
        </p15:guide>
        <p15:guide id="128" orient="horz" pos="2626">
          <p15:clr>
            <a:srgbClr val="3384FF"/>
          </p15:clr>
        </p15:guide>
        <p15:guide id="129" orient="horz" pos="2691">
          <p15:clr>
            <a:srgbClr val="3384FF"/>
          </p15:clr>
        </p15:guide>
        <p15:guide id="130" orient="horz" pos="2756">
          <p15:clr>
            <a:srgbClr val="3384FF"/>
          </p15:clr>
        </p15:guide>
        <p15:guide id="131" orient="horz" pos="2821">
          <p15:clr>
            <a:srgbClr val="3384FF"/>
          </p15:clr>
        </p15:guide>
        <p15:guide id="132" orient="horz" pos="2886">
          <p15:clr>
            <a:srgbClr val="3384FF"/>
          </p15:clr>
        </p15:guide>
        <p15:guide id="133" orient="horz" pos="2951">
          <p15:clr>
            <a:srgbClr val="3384FF"/>
          </p15:clr>
        </p15:guide>
        <p15:guide id="134" orient="horz" pos="3015">
          <p15:clr>
            <a:srgbClr val="3384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CC0000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CC0000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CC0000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. Отбивка 2 pro">
  <p:cSld name="20. Отбивка 2 pro">
    <p:bg>
      <p:bgPr>
        <a:solidFill>
          <a:srgbClr val="0066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384FF"/>
          </p15:clr>
        </p15:guide>
        <p15:guide id="2" pos="5760">
          <p15:clr>
            <a:srgbClr val="3384FF"/>
          </p15:clr>
        </p15:guide>
        <p15:guide id="3" pos="224">
          <p15:clr>
            <a:srgbClr val="3384FF"/>
          </p15:clr>
        </p15:guide>
        <p15:guide id="4" pos="286">
          <p15:clr>
            <a:srgbClr val="3384FF"/>
          </p15:clr>
        </p15:guide>
        <p15:guide id="5" pos="348">
          <p15:clr>
            <a:srgbClr val="3384FF"/>
          </p15:clr>
        </p15:guide>
        <p15:guide id="6" pos="411">
          <p15:clr>
            <a:srgbClr val="3384FF"/>
          </p15:clr>
        </p15:guide>
        <p15:guide id="7" pos="473">
          <p15:clr>
            <a:srgbClr val="3384FF"/>
          </p15:clr>
        </p15:guide>
        <p15:guide id="8" pos="536">
          <p15:clr>
            <a:srgbClr val="3384FF"/>
          </p15:clr>
        </p15:guide>
        <p15:guide id="9" pos="598">
          <p15:clr>
            <a:srgbClr val="3384FF"/>
          </p15:clr>
        </p15:guide>
        <p15:guide id="10" pos="661">
          <p15:clr>
            <a:srgbClr val="3384FF"/>
          </p15:clr>
        </p15:guide>
        <p15:guide id="11" pos="723">
          <p15:clr>
            <a:srgbClr val="3384FF"/>
          </p15:clr>
        </p15:guide>
        <p15:guide id="12" pos="786">
          <p15:clr>
            <a:srgbClr val="3384FF"/>
          </p15:clr>
        </p15:guide>
        <p15:guide id="13" pos="848">
          <p15:clr>
            <a:srgbClr val="3384FF"/>
          </p15:clr>
        </p15:guide>
        <p15:guide id="14" pos="911">
          <p15:clr>
            <a:srgbClr val="3384FF"/>
          </p15:clr>
        </p15:guide>
        <p15:guide id="15" pos="973">
          <p15:clr>
            <a:srgbClr val="3384FF"/>
          </p15:clr>
        </p15:guide>
        <p15:guide id="16" pos="1036">
          <p15:clr>
            <a:srgbClr val="3384FF"/>
          </p15:clr>
        </p15:guide>
        <p15:guide id="17" pos="1098">
          <p15:clr>
            <a:srgbClr val="3384FF"/>
          </p15:clr>
        </p15:guide>
        <p15:guide id="18" pos="1161">
          <p15:clr>
            <a:srgbClr val="3384FF"/>
          </p15:clr>
        </p15:guide>
        <p15:guide id="19" pos="1223">
          <p15:clr>
            <a:srgbClr val="3384FF"/>
          </p15:clr>
        </p15:guide>
        <p15:guide id="20" pos="1286">
          <p15:clr>
            <a:srgbClr val="3384FF"/>
          </p15:clr>
        </p15:guide>
        <p15:guide id="21" pos="1348">
          <p15:clr>
            <a:srgbClr val="3384FF"/>
          </p15:clr>
        </p15:guide>
        <p15:guide id="22" pos="1411">
          <p15:clr>
            <a:srgbClr val="3384FF"/>
          </p15:clr>
        </p15:guide>
        <p15:guide id="23" pos="1473">
          <p15:clr>
            <a:srgbClr val="3384FF"/>
          </p15:clr>
        </p15:guide>
        <p15:guide id="24" pos="1536">
          <p15:clr>
            <a:srgbClr val="3384FF"/>
          </p15:clr>
        </p15:guide>
        <p15:guide id="25" pos="1598">
          <p15:clr>
            <a:srgbClr val="3384FF"/>
          </p15:clr>
        </p15:guide>
        <p15:guide id="26" pos="1661">
          <p15:clr>
            <a:srgbClr val="3384FF"/>
          </p15:clr>
        </p15:guide>
        <p15:guide id="27" pos="1723">
          <p15:clr>
            <a:srgbClr val="3384FF"/>
          </p15:clr>
        </p15:guide>
        <p15:guide id="28" pos="1786">
          <p15:clr>
            <a:srgbClr val="3384FF"/>
          </p15:clr>
        </p15:guide>
        <p15:guide id="29" pos="1848">
          <p15:clr>
            <a:srgbClr val="3384FF"/>
          </p15:clr>
        </p15:guide>
        <p15:guide id="30" pos="1911">
          <p15:clr>
            <a:srgbClr val="3384FF"/>
          </p15:clr>
        </p15:guide>
        <p15:guide id="31" pos="1973">
          <p15:clr>
            <a:srgbClr val="3384FF"/>
          </p15:clr>
        </p15:guide>
        <p15:guide id="32" pos="2036">
          <p15:clr>
            <a:srgbClr val="3384FF"/>
          </p15:clr>
        </p15:guide>
        <p15:guide id="33" pos="2098">
          <p15:clr>
            <a:srgbClr val="3384FF"/>
          </p15:clr>
        </p15:guide>
        <p15:guide id="34" pos="2161">
          <p15:clr>
            <a:srgbClr val="3384FF"/>
          </p15:clr>
        </p15:guide>
        <p15:guide id="35" pos="2223">
          <p15:clr>
            <a:srgbClr val="3384FF"/>
          </p15:clr>
        </p15:guide>
        <p15:guide id="36" pos="2286">
          <p15:clr>
            <a:srgbClr val="3384FF"/>
          </p15:clr>
        </p15:guide>
        <p15:guide id="37" pos="2348">
          <p15:clr>
            <a:srgbClr val="3384FF"/>
          </p15:clr>
        </p15:guide>
        <p15:guide id="38" pos="2411">
          <p15:clr>
            <a:srgbClr val="3384FF"/>
          </p15:clr>
        </p15:guide>
        <p15:guide id="39" pos="2473">
          <p15:clr>
            <a:srgbClr val="3384FF"/>
          </p15:clr>
        </p15:guide>
        <p15:guide id="40" pos="2536">
          <p15:clr>
            <a:srgbClr val="3384FF"/>
          </p15:clr>
        </p15:guide>
        <p15:guide id="41" pos="2598">
          <p15:clr>
            <a:srgbClr val="3384FF"/>
          </p15:clr>
        </p15:guide>
        <p15:guide id="42" pos="2661">
          <p15:clr>
            <a:srgbClr val="3384FF"/>
          </p15:clr>
        </p15:guide>
        <p15:guide id="43" pos="2723">
          <p15:clr>
            <a:srgbClr val="3384FF"/>
          </p15:clr>
        </p15:guide>
        <p15:guide id="44" pos="2786">
          <p15:clr>
            <a:srgbClr val="3384FF"/>
          </p15:clr>
        </p15:guide>
        <p15:guide id="45" pos="2848">
          <p15:clr>
            <a:srgbClr val="3384FF"/>
          </p15:clr>
        </p15:guide>
        <p15:guide id="46" pos="2911">
          <p15:clr>
            <a:srgbClr val="3384FF"/>
          </p15:clr>
        </p15:guide>
        <p15:guide id="47" pos="2973">
          <p15:clr>
            <a:srgbClr val="3384FF"/>
          </p15:clr>
        </p15:guide>
        <p15:guide id="48" pos="3036">
          <p15:clr>
            <a:srgbClr val="3384FF"/>
          </p15:clr>
        </p15:guide>
        <p15:guide id="49" pos="3098">
          <p15:clr>
            <a:srgbClr val="3384FF"/>
          </p15:clr>
        </p15:guide>
        <p15:guide id="50" pos="3161">
          <p15:clr>
            <a:srgbClr val="3384FF"/>
          </p15:clr>
        </p15:guide>
        <p15:guide id="51" pos="3223">
          <p15:clr>
            <a:srgbClr val="3384FF"/>
          </p15:clr>
        </p15:guide>
        <p15:guide id="52" pos="3286">
          <p15:clr>
            <a:srgbClr val="3384FF"/>
          </p15:clr>
        </p15:guide>
        <p15:guide id="53" pos="3348">
          <p15:clr>
            <a:srgbClr val="3384FF"/>
          </p15:clr>
        </p15:guide>
        <p15:guide id="54" pos="3411">
          <p15:clr>
            <a:srgbClr val="3384FF"/>
          </p15:clr>
        </p15:guide>
        <p15:guide id="55" pos="3473">
          <p15:clr>
            <a:srgbClr val="3384FF"/>
          </p15:clr>
        </p15:guide>
        <p15:guide id="56" pos="3536">
          <p15:clr>
            <a:srgbClr val="3384FF"/>
          </p15:clr>
        </p15:guide>
        <p15:guide id="57" pos="3598">
          <p15:clr>
            <a:srgbClr val="3384FF"/>
          </p15:clr>
        </p15:guide>
        <p15:guide id="58" pos="3661">
          <p15:clr>
            <a:srgbClr val="3384FF"/>
          </p15:clr>
        </p15:guide>
        <p15:guide id="59" pos="3723">
          <p15:clr>
            <a:srgbClr val="3384FF"/>
          </p15:clr>
        </p15:guide>
        <p15:guide id="60" pos="3786">
          <p15:clr>
            <a:srgbClr val="3384FF"/>
          </p15:clr>
        </p15:guide>
        <p15:guide id="61" pos="3848">
          <p15:clr>
            <a:srgbClr val="3384FF"/>
          </p15:clr>
        </p15:guide>
        <p15:guide id="62" pos="3911">
          <p15:clr>
            <a:srgbClr val="3384FF"/>
          </p15:clr>
        </p15:guide>
        <p15:guide id="63" pos="3973">
          <p15:clr>
            <a:srgbClr val="3384FF"/>
          </p15:clr>
        </p15:guide>
        <p15:guide id="64" pos="4036">
          <p15:clr>
            <a:srgbClr val="3384FF"/>
          </p15:clr>
        </p15:guide>
        <p15:guide id="65" pos="4098">
          <p15:clr>
            <a:srgbClr val="3384FF"/>
          </p15:clr>
        </p15:guide>
        <p15:guide id="66" pos="4161">
          <p15:clr>
            <a:srgbClr val="3384FF"/>
          </p15:clr>
        </p15:guide>
        <p15:guide id="67" pos="4223">
          <p15:clr>
            <a:srgbClr val="3384FF"/>
          </p15:clr>
        </p15:guide>
        <p15:guide id="68" pos="4286">
          <p15:clr>
            <a:srgbClr val="3384FF"/>
          </p15:clr>
        </p15:guide>
        <p15:guide id="69" pos="4348">
          <p15:clr>
            <a:srgbClr val="3384FF"/>
          </p15:clr>
        </p15:guide>
        <p15:guide id="70" pos="4411">
          <p15:clr>
            <a:srgbClr val="3384FF"/>
          </p15:clr>
        </p15:guide>
        <p15:guide id="71" pos="4473">
          <p15:clr>
            <a:srgbClr val="3384FF"/>
          </p15:clr>
        </p15:guide>
        <p15:guide id="72" pos="4536">
          <p15:clr>
            <a:srgbClr val="3384FF"/>
          </p15:clr>
        </p15:guide>
        <p15:guide id="73" pos="4598">
          <p15:clr>
            <a:srgbClr val="3384FF"/>
          </p15:clr>
        </p15:guide>
        <p15:guide id="74" pos="4661">
          <p15:clr>
            <a:srgbClr val="3384FF"/>
          </p15:clr>
        </p15:guide>
        <p15:guide id="75" pos="4723">
          <p15:clr>
            <a:srgbClr val="3384FF"/>
          </p15:clr>
        </p15:guide>
        <p15:guide id="76" pos="4786">
          <p15:clr>
            <a:srgbClr val="3384FF"/>
          </p15:clr>
        </p15:guide>
        <p15:guide id="77" pos="4848">
          <p15:clr>
            <a:srgbClr val="3384FF"/>
          </p15:clr>
        </p15:guide>
        <p15:guide id="78" pos="4911">
          <p15:clr>
            <a:srgbClr val="3384FF"/>
          </p15:clr>
        </p15:guide>
        <p15:guide id="79" pos="4973">
          <p15:clr>
            <a:srgbClr val="3384FF"/>
          </p15:clr>
        </p15:guide>
        <p15:guide id="80" pos="5036">
          <p15:clr>
            <a:srgbClr val="3384FF"/>
          </p15:clr>
        </p15:guide>
        <p15:guide id="81" pos="5098">
          <p15:clr>
            <a:srgbClr val="3384FF"/>
          </p15:clr>
        </p15:guide>
        <p15:guide id="82" pos="5161">
          <p15:clr>
            <a:srgbClr val="3384FF"/>
          </p15:clr>
        </p15:guide>
        <p15:guide id="83" pos="5223">
          <p15:clr>
            <a:srgbClr val="3384FF"/>
          </p15:clr>
        </p15:guide>
        <p15:guide id="84" pos="5286">
          <p15:clr>
            <a:srgbClr val="3384FF"/>
          </p15:clr>
        </p15:guide>
        <p15:guide id="85" pos="5348">
          <p15:clr>
            <a:srgbClr val="3384FF"/>
          </p15:clr>
        </p15:guide>
        <p15:guide id="86" pos="5411">
          <p15:clr>
            <a:srgbClr val="3384FF"/>
          </p15:clr>
        </p15:guide>
        <p15:guide id="87" pos="5473">
          <p15:clr>
            <a:srgbClr val="3384FF"/>
          </p15:clr>
        </p15:guide>
        <p15:guide id="88" pos="5536">
          <p15:clr>
            <a:srgbClr val="3384FF"/>
          </p15:clr>
        </p15:guide>
        <p15:guide id="89" orient="horz">
          <p15:clr>
            <a:srgbClr val="3384FF"/>
          </p15:clr>
        </p15:guide>
        <p15:guide id="90" orient="horz" pos="3240">
          <p15:clr>
            <a:srgbClr val="3384FF"/>
          </p15:clr>
        </p15:guide>
        <p15:guide id="91" orient="horz" pos="224">
          <p15:clr>
            <a:srgbClr val="3384FF"/>
          </p15:clr>
        </p15:guide>
        <p15:guide id="92" orient="horz" pos="288">
          <p15:clr>
            <a:srgbClr val="3384FF"/>
          </p15:clr>
        </p15:guide>
        <p15:guide id="93" orient="horz" pos="353">
          <p15:clr>
            <a:srgbClr val="3384FF"/>
          </p15:clr>
        </p15:guide>
        <p15:guide id="94" orient="horz" pos="418">
          <p15:clr>
            <a:srgbClr val="3384FF"/>
          </p15:clr>
        </p15:guide>
        <p15:guide id="95" orient="horz" pos="483">
          <p15:clr>
            <a:srgbClr val="3384FF"/>
          </p15:clr>
        </p15:guide>
        <p15:guide id="96" orient="horz" pos="548">
          <p15:clr>
            <a:srgbClr val="3384FF"/>
          </p15:clr>
        </p15:guide>
        <p15:guide id="97" orient="horz" pos="613">
          <p15:clr>
            <a:srgbClr val="3384FF"/>
          </p15:clr>
        </p15:guide>
        <p15:guide id="98" orient="horz" pos="678">
          <p15:clr>
            <a:srgbClr val="3384FF"/>
          </p15:clr>
        </p15:guide>
        <p15:guide id="99" orient="horz" pos="743">
          <p15:clr>
            <a:srgbClr val="3384FF"/>
          </p15:clr>
        </p15:guide>
        <p15:guide id="100" orient="horz" pos="808">
          <p15:clr>
            <a:srgbClr val="3384FF"/>
          </p15:clr>
        </p15:guide>
        <p15:guide id="101" orient="horz" pos="873">
          <p15:clr>
            <a:srgbClr val="3384FF"/>
          </p15:clr>
        </p15:guide>
        <p15:guide id="102" orient="horz" pos="938">
          <p15:clr>
            <a:srgbClr val="3384FF"/>
          </p15:clr>
        </p15:guide>
        <p15:guide id="103" orient="horz" pos="1003">
          <p15:clr>
            <a:srgbClr val="3384FF"/>
          </p15:clr>
        </p15:guide>
        <p15:guide id="104" orient="horz" pos="1068">
          <p15:clr>
            <a:srgbClr val="3384FF"/>
          </p15:clr>
        </p15:guide>
        <p15:guide id="105" orient="horz" pos="1133">
          <p15:clr>
            <a:srgbClr val="3384FF"/>
          </p15:clr>
        </p15:guide>
        <p15:guide id="106" orient="horz" pos="1197">
          <p15:clr>
            <a:srgbClr val="3384FF"/>
          </p15:clr>
        </p15:guide>
        <p15:guide id="107" orient="horz" pos="1262">
          <p15:clr>
            <a:srgbClr val="3384FF"/>
          </p15:clr>
        </p15:guide>
        <p15:guide id="108" orient="horz" pos="1327">
          <p15:clr>
            <a:srgbClr val="3384FF"/>
          </p15:clr>
        </p15:guide>
        <p15:guide id="109" orient="horz" pos="1392">
          <p15:clr>
            <a:srgbClr val="3384FF"/>
          </p15:clr>
        </p15:guide>
        <p15:guide id="110" orient="horz" pos="1457">
          <p15:clr>
            <a:srgbClr val="3384FF"/>
          </p15:clr>
        </p15:guide>
        <p15:guide id="111" orient="horz" pos="1522">
          <p15:clr>
            <a:srgbClr val="3384FF"/>
          </p15:clr>
        </p15:guide>
        <p15:guide id="112" orient="horz" pos="1587">
          <p15:clr>
            <a:srgbClr val="3384FF"/>
          </p15:clr>
        </p15:guide>
        <p15:guide id="113" orient="horz" pos="1652">
          <p15:clr>
            <a:srgbClr val="3384FF"/>
          </p15:clr>
        </p15:guide>
        <p15:guide id="114" orient="horz" pos="1717">
          <p15:clr>
            <a:srgbClr val="3384FF"/>
          </p15:clr>
        </p15:guide>
        <p15:guide id="115" orient="horz" pos="1782">
          <p15:clr>
            <a:srgbClr val="3384FF"/>
          </p15:clr>
        </p15:guide>
        <p15:guide id="116" orient="horz" pos="1847">
          <p15:clr>
            <a:srgbClr val="3384FF"/>
          </p15:clr>
        </p15:guide>
        <p15:guide id="117" orient="horz" pos="1912">
          <p15:clr>
            <a:srgbClr val="3384FF"/>
          </p15:clr>
        </p15:guide>
        <p15:guide id="118" orient="horz" pos="1977">
          <p15:clr>
            <a:srgbClr val="3384FF"/>
          </p15:clr>
        </p15:guide>
        <p15:guide id="119" orient="horz" pos="2042">
          <p15:clr>
            <a:srgbClr val="3384FF"/>
          </p15:clr>
        </p15:guide>
        <p15:guide id="120" orient="horz" pos="2106">
          <p15:clr>
            <a:srgbClr val="3384FF"/>
          </p15:clr>
        </p15:guide>
        <p15:guide id="121" orient="horz" pos="2171">
          <p15:clr>
            <a:srgbClr val="3384FF"/>
          </p15:clr>
        </p15:guide>
        <p15:guide id="122" orient="horz" pos="2236">
          <p15:clr>
            <a:srgbClr val="3384FF"/>
          </p15:clr>
        </p15:guide>
        <p15:guide id="123" orient="horz" pos="2301">
          <p15:clr>
            <a:srgbClr val="3384FF"/>
          </p15:clr>
        </p15:guide>
        <p15:guide id="124" orient="horz" pos="2366">
          <p15:clr>
            <a:srgbClr val="3384FF"/>
          </p15:clr>
        </p15:guide>
        <p15:guide id="125" orient="horz" pos="2431">
          <p15:clr>
            <a:srgbClr val="3384FF"/>
          </p15:clr>
        </p15:guide>
        <p15:guide id="126" orient="horz" pos="2496">
          <p15:clr>
            <a:srgbClr val="3384FF"/>
          </p15:clr>
        </p15:guide>
        <p15:guide id="127" orient="horz" pos="2561">
          <p15:clr>
            <a:srgbClr val="3384FF"/>
          </p15:clr>
        </p15:guide>
        <p15:guide id="128" orient="horz" pos="2626">
          <p15:clr>
            <a:srgbClr val="3384FF"/>
          </p15:clr>
        </p15:guide>
        <p15:guide id="129" orient="horz" pos="2691">
          <p15:clr>
            <a:srgbClr val="3384FF"/>
          </p15:clr>
        </p15:guide>
        <p15:guide id="130" orient="horz" pos="2756">
          <p15:clr>
            <a:srgbClr val="3384FF"/>
          </p15:clr>
        </p15:guide>
        <p15:guide id="131" orient="horz" pos="2821">
          <p15:clr>
            <a:srgbClr val="3384FF"/>
          </p15:clr>
        </p15:guide>
        <p15:guide id="132" orient="horz" pos="2886">
          <p15:clr>
            <a:srgbClr val="3384FF"/>
          </p15:clr>
        </p15:guide>
        <p15:guide id="133" orient="horz" pos="2951">
          <p15:clr>
            <a:srgbClr val="3384FF"/>
          </p15:clr>
        </p15:guide>
        <p15:guide id="134" orient="horz" pos="3015">
          <p15:clr>
            <a:srgbClr val="3384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. Фон pro">
  <p:cSld name="21. Фон pro">
    <p:bg>
      <p:bgPr>
        <a:solidFill>
          <a:srgbClr val="0066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384FF"/>
          </p15:clr>
        </p15:guide>
        <p15:guide id="2" pos="5760">
          <p15:clr>
            <a:srgbClr val="3384FF"/>
          </p15:clr>
        </p15:guide>
        <p15:guide id="3" pos="224">
          <p15:clr>
            <a:srgbClr val="3384FF"/>
          </p15:clr>
        </p15:guide>
        <p15:guide id="4" pos="286">
          <p15:clr>
            <a:srgbClr val="3384FF"/>
          </p15:clr>
        </p15:guide>
        <p15:guide id="5" pos="348">
          <p15:clr>
            <a:srgbClr val="3384FF"/>
          </p15:clr>
        </p15:guide>
        <p15:guide id="6" pos="411">
          <p15:clr>
            <a:srgbClr val="3384FF"/>
          </p15:clr>
        </p15:guide>
        <p15:guide id="7" pos="473">
          <p15:clr>
            <a:srgbClr val="3384FF"/>
          </p15:clr>
        </p15:guide>
        <p15:guide id="8" pos="536">
          <p15:clr>
            <a:srgbClr val="3384FF"/>
          </p15:clr>
        </p15:guide>
        <p15:guide id="9" pos="598">
          <p15:clr>
            <a:srgbClr val="3384FF"/>
          </p15:clr>
        </p15:guide>
        <p15:guide id="10" pos="661">
          <p15:clr>
            <a:srgbClr val="3384FF"/>
          </p15:clr>
        </p15:guide>
        <p15:guide id="11" pos="723">
          <p15:clr>
            <a:srgbClr val="3384FF"/>
          </p15:clr>
        </p15:guide>
        <p15:guide id="12" pos="786">
          <p15:clr>
            <a:srgbClr val="3384FF"/>
          </p15:clr>
        </p15:guide>
        <p15:guide id="13" pos="848">
          <p15:clr>
            <a:srgbClr val="3384FF"/>
          </p15:clr>
        </p15:guide>
        <p15:guide id="14" pos="911">
          <p15:clr>
            <a:srgbClr val="3384FF"/>
          </p15:clr>
        </p15:guide>
        <p15:guide id="15" pos="973">
          <p15:clr>
            <a:srgbClr val="3384FF"/>
          </p15:clr>
        </p15:guide>
        <p15:guide id="16" pos="1036">
          <p15:clr>
            <a:srgbClr val="3384FF"/>
          </p15:clr>
        </p15:guide>
        <p15:guide id="17" pos="1098">
          <p15:clr>
            <a:srgbClr val="3384FF"/>
          </p15:clr>
        </p15:guide>
        <p15:guide id="18" pos="1161">
          <p15:clr>
            <a:srgbClr val="3384FF"/>
          </p15:clr>
        </p15:guide>
        <p15:guide id="19" pos="1223">
          <p15:clr>
            <a:srgbClr val="3384FF"/>
          </p15:clr>
        </p15:guide>
        <p15:guide id="20" pos="1286">
          <p15:clr>
            <a:srgbClr val="3384FF"/>
          </p15:clr>
        </p15:guide>
        <p15:guide id="21" pos="1348">
          <p15:clr>
            <a:srgbClr val="3384FF"/>
          </p15:clr>
        </p15:guide>
        <p15:guide id="22" pos="1411">
          <p15:clr>
            <a:srgbClr val="3384FF"/>
          </p15:clr>
        </p15:guide>
        <p15:guide id="23" pos="1473">
          <p15:clr>
            <a:srgbClr val="3384FF"/>
          </p15:clr>
        </p15:guide>
        <p15:guide id="24" pos="1536">
          <p15:clr>
            <a:srgbClr val="3384FF"/>
          </p15:clr>
        </p15:guide>
        <p15:guide id="25" pos="1598">
          <p15:clr>
            <a:srgbClr val="3384FF"/>
          </p15:clr>
        </p15:guide>
        <p15:guide id="26" pos="1661">
          <p15:clr>
            <a:srgbClr val="3384FF"/>
          </p15:clr>
        </p15:guide>
        <p15:guide id="27" pos="1723">
          <p15:clr>
            <a:srgbClr val="3384FF"/>
          </p15:clr>
        </p15:guide>
        <p15:guide id="28" pos="1786">
          <p15:clr>
            <a:srgbClr val="3384FF"/>
          </p15:clr>
        </p15:guide>
        <p15:guide id="29" pos="1848">
          <p15:clr>
            <a:srgbClr val="3384FF"/>
          </p15:clr>
        </p15:guide>
        <p15:guide id="30" pos="1911">
          <p15:clr>
            <a:srgbClr val="3384FF"/>
          </p15:clr>
        </p15:guide>
        <p15:guide id="31" pos="1973">
          <p15:clr>
            <a:srgbClr val="3384FF"/>
          </p15:clr>
        </p15:guide>
        <p15:guide id="32" pos="2036">
          <p15:clr>
            <a:srgbClr val="3384FF"/>
          </p15:clr>
        </p15:guide>
        <p15:guide id="33" pos="2098">
          <p15:clr>
            <a:srgbClr val="3384FF"/>
          </p15:clr>
        </p15:guide>
        <p15:guide id="34" pos="2161">
          <p15:clr>
            <a:srgbClr val="3384FF"/>
          </p15:clr>
        </p15:guide>
        <p15:guide id="35" pos="2223">
          <p15:clr>
            <a:srgbClr val="3384FF"/>
          </p15:clr>
        </p15:guide>
        <p15:guide id="36" pos="2286">
          <p15:clr>
            <a:srgbClr val="3384FF"/>
          </p15:clr>
        </p15:guide>
        <p15:guide id="37" pos="2348">
          <p15:clr>
            <a:srgbClr val="3384FF"/>
          </p15:clr>
        </p15:guide>
        <p15:guide id="38" pos="2411">
          <p15:clr>
            <a:srgbClr val="3384FF"/>
          </p15:clr>
        </p15:guide>
        <p15:guide id="39" pos="2473">
          <p15:clr>
            <a:srgbClr val="3384FF"/>
          </p15:clr>
        </p15:guide>
        <p15:guide id="40" pos="2536">
          <p15:clr>
            <a:srgbClr val="3384FF"/>
          </p15:clr>
        </p15:guide>
        <p15:guide id="41" pos="2598">
          <p15:clr>
            <a:srgbClr val="3384FF"/>
          </p15:clr>
        </p15:guide>
        <p15:guide id="42" pos="2661">
          <p15:clr>
            <a:srgbClr val="3384FF"/>
          </p15:clr>
        </p15:guide>
        <p15:guide id="43" pos="2723">
          <p15:clr>
            <a:srgbClr val="3384FF"/>
          </p15:clr>
        </p15:guide>
        <p15:guide id="44" pos="2786">
          <p15:clr>
            <a:srgbClr val="3384FF"/>
          </p15:clr>
        </p15:guide>
        <p15:guide id="45" pos="2848">
          <p15:clr>
            <a:srgbClr val="3384FF"/>
          </p15:clr>
        </p15:guide>
        <p15:guide id="46" pos="2911">
          <p15:clr>
            <a:srgbClr val="3384FF"/>
          </p15:clr>
        </p15:guide>
        <p15:guide id="47" pos="2973">
          <p15:clr>
            <a:srgbClr val="3384FF"/>
          </p15:clr>
        </p15:guide>
        <p15:guide id="48" pos="3036">
          <p15:clr>
            <a:srgbClr val="3384FF"/>
          </p15:clr>
        </p15:guide>
        <p15:guide id="49" pos="3098">
          <p15:clr>
            <a:srgbClr val="3384FF"/>
          </p15:clr>
        </p15:guide>
        <p15:guide id="50" pos="3161">
          <p15:clr>
            <a:srgbClr val="3384FF"/>
          </p15:clr>
        </p15:guide>
        <p15:guide id="51" pos="3223">
          <p15:clr>
            <a:srgbClr val="3384FF"/>
          </p15:clr>
        </p15:guide>
        <p15:guide id="52" pos="3286">
          <p15:clr>
            <a:srgbClr val="3384FF"/>
          </p15:clr>
        </p15:guide>
        <p15:guide id="53" pos="3348">
          <p15:clr>
            <a:srgbClr val="3384FF"/>
          </p15:clr>
        </p15:guide>
        <p15:guide id="54" pos="3411">
          <p15:clr>
            <a:srgbClr val="3384FF"/>
          </p15:clr>
        </p15:guide>
        <p15:guide id="55" pos="3473">
          <p15:clr>
            <a:srgbClr val="3384FF"/>
          </p15:clr>
        </p15:guide>
        <p15:guide id="56" pos="3536">
          <p15:clr>
            <a:srgbClr val="3384FF"/>
          </p15:clr>
        </p15:guide>
        <p15:guide id="57" pos="3598">
          <p15:clr>
            <a:srgbClr val="3384FF"/>
          </p15:clr>
        </p15:guide>
        <p15:guide id="58" pos="3661">
          <p15:clr>
            <a:srgbClr val="3384FF"/>
          </p15:clr>
        </p15:guide>
        <p15:guide id="59" pos="3723">
          <p15:clr>
            <a:srgbClr val="3384FF"/>
          </p15:clr>
        </p15:guide>
        <p15:guide id="60" pos="3786">
          <p15:clr>
            <a:srgbClr val="3384FF"/>
          </p15:clr>
        </p15:guide>
        <p15:guide id="61" pos="3848">
          <p15:clr>
            <a:srgbClr val="3384FF"/>
          </p15:clr>
        </p15:guide>
        <p15:guide id="62" pos="3911">
          <p15:clr>
            <a:srgbClr val="3384FF"/>
          </p15:clr>
        </p15:guide>
        <p15:guide id="63" pos="3973">
          <p15:clr>
            <a:srgbClr val="3384FF"/>
          </p15:clr>
        </p15:guide>
        <p15:guide id="64" pos="4036">
          <p15:clr>
            <a:srgbClr val="3384FF"/>
          </p15:clr>
        </p15:guide>
        <p15:guide id="65" pos="4098">
          <p15:clr>
            <a:srgbClr val="3384FF"/>
          </p15:clr>
        </p15:guide>
        <p15:guide id="66" pos="4161">
          <p15:clr>
            <a:srgbClr val="3384FF"/>
          </p15:clr>
        </p15:guide>
        <p15:guide id="67" pos="4223">
          <p15:clr>
            <a:srgbClr val="3384FF"/>
          </p15:clr>
        </p15:guide>
        <p15:guide id="68" pos="4286">
          <p15:clr>
            <a:srgbClr val="3384FF"/>
          </p15:clr>
        </p15:guide>
        <p15:guide id="69" pos="4348">
          <p15:clr>
            <a:srgbClr val="3384FF"/>
          </p15:clr>
        </p15:guide>
        <p15:guide id="70" pos="4411">
          <p15:clr>
            <a:srgbClr val="3384FF"/>
          </p15:clr>
        </p15:guide>
        <p15:guide id="71" pos="4473">
          <p15:clr>
            <a:srgbClr val="3384FF"/>
          </p15:clr>
        </p15:guide>
        <p15:guide id="72" pos="4536">
          <p15:clr>
            <a:srgbClr val="3384FF"/>
          </p15:clr>
        </p15:guide>
        <p15:guide id="73" pos="4598">
          <p15:clr>
            <a:srgbClr val="3384FF"/>
          </p15:clr>
        </p15:guide>
        <p15:guide id="74" pos="4661">
          <p15:clr>
            <a:srgbClr val="3384FF"/>
          </p15:clr>
        </p15:guide>
        <p15:guide id="75" pos="4723">
          <p15:clr>
            <a:srgbClr val="3384FF"/>
          </p15:clr>
        </p15:guide>
        <p15:guide id="76" pos="4786">
          <p15:clr>
            <a:srgbClr val="3384FF"/>
          </p15:clr>
        </p15:guide>
        <p15:guide id="77" pos="4848">
          <p15:clr>
            <a:srgbClr val="3384FF"/>
          </p15:clr>
        </p15:guide>
        <p15:guide id="78" pos="4911">
          <p15:clr>
            <a:srgbClr val="3384FF"/>
          </p15:clr>
        </p15:guide>
        <p15:guide id="79" pos="4973">
          <p15:clr>
            <a:srgbClr val="3384FF"/>
          </p15:clr>
        </p15:guide>
        <p15:guide id="80" pos="5036">
          <p15:clr>
            <a:srgbClr val="3384FF"/>
          </p15:clr>
        </p15:guide>
        <p15:guide id="81" pos="5098">
          <p15:clr>
            <a:srgbClr val="3384FF"/>
          </p15:clr>
        </p15:guide>
        <p15:guide id="82" pos="5161">
          <p15:clr>
            <a:srgbClr val="3384FF"/>
          </p15:clr>
        </p15:guide>
        <p15:guide id="83" pos="5223">
          <p15:clr>
            <a:srgbClr val="3384FF"/>
          </p15:clr>
        </p15:guide>
        <p15:guide id="84" pos="5286">
          <p15:clr>
            <a:srgbClr val="3384FF"/>
          </p15:clr>
        </p15:guide>
        <p15:guide id="85" pos="5348">
          <p15:clr>
            <a:srgbClr val="3384FF"/>
          </p15:clr>
        </p15:guide>
        <p15:guide id="86" pos="5411">
          <p15:clr>
            <a:srgbClr val="3384FF"/>
          </p15:clr>
        </p15:guide>
        <p15:guide id="87" pos="5473">
          <p15:clr>
            <a:srgbClr val="3384FF"/>
          </p15:clr>
        </p15:guide>
        <p15:guide id="88" pos="5536">
          <p15:clr>
            <a:srgbClr val="3384FF"/>
          </p15:clr>
        </p15:guide>
        <p15:guide id="89" orient="horz">
          <p15:clr>
            <a:srgbClr val="3384FF"/>
          </p15:clr>
        </p15:guide>
        <p15:guide id="90" orient="horz" pos="3240">
          <p15:clr>
            <a:srgbClr val="3384FF"/>
          </p15:clr>
        </p15:guide>
        <p15:guide id="91" orient="horz" pos="224">
          <p15:clr>
            <a:srgbClr val="3384FF"/>
          </p15:clr>
        </p15:guide>
        <p15:guide id="92" orient="horz" pos="288">
          <p15:clr>
            <a:srgbClr val="3384FF"/>
          </p15:clr>
        </p15:guide>
        <p15:guide id="93" orient="horz" pos="353">
          <p15:clr>
            <a:srgbClr val="3384FF"/>
          </p15:clr>
        </p15:guide>
        <p15:guide id="94" orient="horz" pos="418">
          <p15:clr>
            <a:srgbClr val="3384FF"/>
          </p15:clr>
        </p15:guide>
        <p15:guide id="95" orient="horz" pos="483">
          <p15:clr>
            <a:srgbClr val="3384FF"/>
          </p15:clr>
        </p15:guide>
        <p15:guide id="96" orient="horz" pos="548">
          <p15:clr>
            <a:srgbClr val="3384FF"/>
          </p15:clr>
        </p15:guide>
        <p15:guide id="97" orient="horz" pos="613">
          <p15:clr>
            <a:srgbClr val="3384FF"/>
          </p15:clr>
        </p15:guide>
        <p15:guide id="98" orient="horz" pos="678">
          <p15:clr>
            <a:srgbClr val="3384FF"/>
          </p15:clr>
        </p15:guide>
        <p15:guide id="99" orient="horz" pos="743">
          <p15:clr>
            <a:srgbClr val="3384FF"/>
          </p15:clr>
        </p15:guide>
        <p15:guide id="100" orient="horz" pos="808">
          <p15:clr>
            <a:srgbClr val="3384FF"/>
          </p15:clr>
        </p15:guide>
        <p15:guide id="101" orient="horz" pos="873">
          <p15:clr>
            <a:srgbClr val="3384FF"/>
          </p15:clr>
        </p15:guide>
        <p15:guide id="102" orient="horz" pos="938">
          <p15:clr>
            <a:srgbClr val="3384FF"/>
          </p15:clr>
        </p15:guide>
        <p15:guide id="103" orient="horz" pos="1003">
          <p15:clr>
            <a:srgbClr val="3384FF"/>
          </p15:clr>
        </p15:guide>
        <p15:guide id="104" orient="horz" pos="1068">
          <p15:clr>
            <a:srgbClr val="3384FF"/>
          </p15:clr>
        </p15:guide>
        <p15:guide id="105" orient="horz" pos="1133">
          <p15:clr>
            <a:srgbClr val="3384FF"/>
          </p15:clr>
        </p15:guide>
        <p15:guide id="106" orient="horz" pos="1197">
          <p15:clr>
            <a:srgbClr val="3384FF"/>
          </p15:clr>
        </p15:guide>
        <p15:guide id="107" orient="horz" pos="1262">
          <p15:clr>
            <a:srgbClr val="3384FF"/>
          </p15:clr>
        </p15:guide>
        <p15:guide id="108" orient="horz" pos="1327">
          <p15:clr>
            <a:srgbClr val="3384FF"/>
          </p15:clr>
        </p15:guide>
        <p15:guide id="109" orient="horz" pos="1392">
          <p15:clr>
            <a:srgbClr val="3384FF"/>
          </p15:clr>
        </p15:guide>
        <p15:guide id="110" orient="horz" pos="1457">
          <p15:clr>
            <a:srgbClr val="3384FF"/>
          </p15:clr>
        </p15:guide>
        <p15:guide id="111" orient="horz" pos="1522">
          <p15:clr>
            <a:srgbClr val="3384FF"/>
          </p15:clr>
        </p15:guide>
        <p15:guide id="112" orient="horz" pos="1587">
          <p15:clr>
            <a:srgbClr val="3384FF"/>
          </p15:clr>
        </p15:guide>
        <p15:guide id="113" orient="horz" pos="1652">
          <p15:clr>
            <a:srgbClr val="3384FF"/>
          </p15:clr>
        </p15:guide>
        <p15:guide id="114" orient="horz" pos="1717">
          <p15:clr>
            <a:srgbClr val="3384FF"/>
          </p15:clr>
        </p15:guide>
        <p15:guide id="115" orient="horz" pos="1782">
          <p15:clr>
            <a:srgbClr val="3384FF"/>
          </p15:clr>
        </p15:guide>
        <p15:guide id="116" orient="horz" pos="1847">
          <p15:clr>
            <a:srgbClr val="3384FF"/>
          </p15:clr>
        </p15:guide>
        <p15:guide id="117" orient="horz" pos="1912">
          <p15:clr>
            <a:srgbClr val="3384FF"/>
          </p15:clr>
        </p15:guide>
        <p15:guide id="118" orient="horz" pos="1977">
          <p15:clr>
            <a:srgbClr val="3384FF"/>
          </p15:clr>
        </p15:guide>
        <p15:guide id="119" orient="horz" pos="2042">
          <p15:clr>
            <a:srgbClr val="3384FF"/>
          </p15:clr>
        </p15:guide>
        <p15:guide id="120" orient="horz" pos="2106">
          <p15:clr>
            <a:srgbClr val="3384FF"/>
          </p15:clr>
        </p15:guide>
        <p15:guide id="121" orient="horz" pos="2171">
          <p15:clr>
            <a:srgbClr val="3384FF"/>
          </p15:clr>
        </p15:guide>
        <p15:guide id="122" orient="horz" pos="2236">
          <p15:clr>
            <a:srgbClr val="3384FF"/>
          </p15:clr>
        </p15:guide>
        <p15:guide id="123" orient="horz" pos="2301">
          <p15:clr>
            <a:srgbClr val="3384FF"/>
          </p15:clr>
        </p15:guide>
        <p15:guide id="124" orient="horz" pos="2366">
          <p15:clr>
            <a:srgbClr val="3384FF"/>
          </p15:clr>
        </p15:guide>
        <p15:guide id="125" orient="horz" pos="2431">
          <p15:clr>
            <a:srgbClr val="3384FF"/>
          </p15:clr>
        </p15:guide>
        <p15:guide id="126" orient="horz" pos="2496">
          <p15:clr>
            <a:srgbClr val="3384FF"/>
          </p15:clr>
        </p15:guide>
        <p15:guide id="127" orient="horz" pos="2561">
          <p15:clr>
            <a:srgbClr val="3384FF"/>
          </p15:clr>
        </p15:guide>
        <p15:guide id="128" orient="horz" pos="2626">
          <p15:clr>
            <a:srgbClr val="3384FF"/>
          </p15:clr>
        </p15:guide>
        <p15:guide id="129" orient="horz" pos="2691">
          <p15:clr>
            <a:srgbClr val="3384FF"/>
          </p15:clr>
        </p15:guide>
        <p15:guide id="130" orient="horz" pos="2756">
          <p15:clr>
            <a:srgbClr val="3384FF"/>
          </p15:clr>
        </p15:guide>
        <p15:guide id="131" orient="horz" pos="2821">
          <p15:clr>
            <a:srgbClr val="3384FF"/>
          </p15:clr>
        </p15:guide>
        <p15:guide id="132" orient="horz" pos="2886">
          <p15:clr>
            <a:srgbClr val="3384FF"/>
          </p15:clr>
        </p15:guide>
        <p15:guide id="133" orient="horz" pos="2951">
          <p15:clr>
            <a:srgbClr val="3384FF"/>
          </p15:clr>
        </p15:guide>
        <p15:guide id="134" orient="horz" pos="3015">
          <p15:clr>
            <a:srgbClr val="3384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. Титульник top">
  <p:cSld name="22. Титульник top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E4548E"/>
          </a:solidFill>
          <a:ln cap="flat" cmpd="sng" w="9525">
            <a:solidFill>
              <a:srgbClr val="E454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E454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3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15" name="Google Shape;115;p2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F528B"/>
          </p15:clr>
        </p15:guide>
        <p15:guide id="2" pos="5760">
          <p15:clr>
            <a:srgbClr val="EF528B"/>
          </p15:clr>
        </p15:guide>
        <p15:guide id="3" pos="224">
          <p15:clr>
            <a:srgbClr val="EF528B"/>
          </p15:clr>
        </p15:guide>
        <p15:guide id="4" pos="286">
          <p15:clr>
            <a:srgbClr val="EF528B"/>
          </p15:clr>
        </p15:guide>
        <p15:guide id="5" pos="348">
          <p15:clr>
            <a:srgbClr val="EF528B"/>
          </p15:clr>
        </p15:guide>
        <p15:guide id="6" pos="411">
          <p15:clr>
            <a:srgbClr val="EF528B"/>
          </p15:clr>
        </p15:guide>
        <p15:guide id="7" pos="473">
          <p15:clr>
            <a:srgbClr val="EF528B"/>
          </p15:clr>
        </p15:guide>
        <p15:guide id="8" pos="536">
          <p15:clr>
            <a:srgbClr val="EF528B"/>
          </p15:clr>
        </p15:guide>
        <p15:guide id="9" pos="598">
          <p15:clr>
            <a:srgbClr val="EF528B"/>
          </p15:clr>
        </p15:guide>
        <p15:guide id="10" pos="661">
          <p15:clr>
            <a:srgbClr val="EF528B"/>
          </p15:clr>
        </p15:guide>
        <p15:guide id="11" pos="723">
          <p15:clr>
            <a:srgbClr val="EF528B"/>
          </p15:clr>
        </p15:guide>
        <p15:guide id="12" pos="786">
          <p15:clr>
            <a:srgbClr val="EF528B"/>
          </p15:clr>
        </p15:guide>
        <p15:guide id="13" pos="848">
          <p15:clr>
            <a:srgbClr val="EF528B"/>
          </p15:clr>
        </p15:guide>
        <p15:guide id="14" pos="911">
          <p15:clr>
            <a:srgbClr val="EF528B"/>
          </p15:clr>
        </p15:guide>
        <p15:guide id="15" pos="973">
          <p15:clr>
            <a:srgbClr val="EF528B"/>
          </p15:clr>
        </p15:guide>
        <p15:guide id="16" pos="1036">
          <p15:clr>
            <a:srgbClr val="EF528B"/>
          </p15:clr>
        </p15:guide>
        <p15:guide id="17" pos="1098">
          <p15:clr>
            <a:srgbClr val="EF528B"/>
          </p15:clr>
        </p15:guide>
        <p15:guide id="18" pos="1161">
          <p15:clr>
            <a:srgbClr val="EF528B"/>
          </p15:clr>
        </p15:guide>
        <p15:guide id="19" pos="1223">
          <p15:clr>
            <a:srgbClr val="EF528B"/>
          </p15:clr>
        </p15:guide>
        <p15:guide id="20" pos="1286">
          <p15:clr>
            <a:srgbClr val="EF528B"/>
          </p15:clr>
        </p15:guide>
        <p15:guide id="21" pos="1348">
          <p15:clr>
            <a:srgbClr val="EF528B"/>
          </p15:clr>
        </p15:guide>
        <p15:guide id="22" pos="1411">
          <p15:clr>
            <a:srgbClr val="EF528B"/>
          </p15:clr>
        </p15:guide>
        <p15:guide id="23" pos="1473">
          <p15:clr>
            <a:srgbClr val="EF528B"/>
          </p15:clr>
        </p15:guide>
        <p15:guide id="24" pos="1536">
          <p15:clr>
            <a:srgbClr val="EF528B"/>
          </p15:clr>
        </p15:guide>
        <p15:guide id="25" pos="1598">
          <p15:clr>
            <a:srgbClr val="EF528B"/>
          </p15:clr>
        </p15:guide>
        <p15:guide id="26" pos="1661">
          <p15:clr>
            <a:srgbClr val="EF528B"/>
          </p15:clr>
        </p15:guide>
        <p15:guide id="27" pos="1723">
          <p15:clr>
            <a:srgbClr val="EF528B"/>
          </p15:clr>
        </p15:guide>
        <p15:guide id="28" pos="1786">
          <p15:clr>
            <a:srgbClr val="EF528B"/>
          </p15:clr>
        </p15:guide>
        <p15:guide id="29" pos="1848">
          <p15:clr>
            <a:srgbClr val="EF528B"/>
          </p15:clr>
        </p15:guide>
        <p15:guide id="30" pos="1911">
          <p15:clr>
            <a:srgbClr val="EF528B"/>
          </p15:clr>
        </p15:guide>
        <p15:guide id="31" pos="1973">
          <p15:clr>
            <a:srgbClr val="EF528B"/>
          </p15:clr>
        </p15:guide>
        <p15:guide id="32" pos="2036">
          <p15:clr>
            <a:srgbClr val="EF528B"/>
          </p15:clr>
        </p15:guide>
        <p15:guide id="33" pos="2098">
          <p15:clr>
            <a:srgbClr val="EF528B"/>
          </p15:clr>
        </p15:guide>
        <p15:guide id="34" pos="2161">
          <p15:clr>
            <a:srgbClr val="EF528B"/>
          </p15:clr>
        </p15:guide>
        <p15:guide id="35" pos="2223">
          <p15:clr>
            <a:srgbClr val="EF528B"/>
          </p15:clr>
        </p15:guide>
        <p15:guide id="36" pos="2286">
          <p15:clr>
            <a:srgbClr val="EF528B"/>
          </p15:clr>
        </p15:guide>
        <p15:guide id="37" pos="2348">
          <p15:clr>
            <a:srgbClr val="EF528B"/>
          </p15:clr>
        </p15:guide>
        <p15:guide id="38" pos="2411">
          <p15:clr>
            <a:srgbClr val="EF528B"/>
          </p15:clr>
        </p15:guide>
        <p15:guide id="39" pos="2473">
          <p15:clr>
            <a:srgbClr val="EF528B"/>
          </p15:clr>
        </p15:guide>
        <p15:guide id="40" pos="2536">
          <p15:clr>
            <a:srgbClr val="EF528B"/>
          </p15:clr>
        </p15:guide>
        <p15:guide id="41" pos="2598">
          <p15:clr>
            <a:srgbClr val="EF528B"/>
          </p15:clr>
        </p15:guide>
        <p15:guide id="42" pos="2661">
          <p15:clr>
            <a:srgbClr val="EF528B"/>
          </p15:clr>
        </p15:guide>
        <p15:guide id="43" pos="2723">
          <p15:clr>
            <a:srgbClr val="EF528B"/>
          </p15:clr>
        </p15:guide>
        <p15:guide id="44" pos="2786">
          <p15:clr>
            <a:srgbClr val="EF528B"/>
          </p15:clr>
        </p15:guide>
        <p15:guide id="45" pos="2848">
          <p15:clr>
            <a:srgbClr val="EF528B"/>
          </p15:clr>
        </p15:guide>
        <p15:guide id="46" pos="2911">
          <p15:clr>
            <a:srgbClr val="EF528B"/>
          </p15:clr>
        </p15:guide>
        <p15:guide id="47" pos="2973">
          <p15:clr>
            <a:srgbClr val="EF528B"/>
          </p15:clr>
        </p15:guide>
        <p15:guide id="48" pos="3036">
          <p15:clr>
            <a:srgbClr val="EF528B"/>
          </p15:clr>
        </p15:guide>
        <p15:guide id="49" pos="3098">
          <p15:clr>
            <a:srgbClr val="EF528B"/>
          </p15:clr>
        </p15:guide>
        <p15:guide id="50" pos="3161">
          <p15:clr>
            <a:srgbClr val="EF528B"/>
          </p15:clr>
        </p15:guide>
        <p15:guide id="51" pos="3223">
          <p15:clr>
            <a:srgbClr val="EF528B"/>
          </p15:clr>
        </p15:guide>
        <p15:guide id="52" pos="3286">
          <p15:clr>
            <a:srgbClr val="EF528B"/>
          </p15:clr>
        </p15:guide>
        <p15:guide id="53" pos="3348">
          <p15:clr>
            <a:srgbClr val="EF528B"/>
          </p15:clr>
        </p15:guide>
        <p15:guide id="54" pos="3411">
          <p15:clr>
            <a:srgbClr val="EF528B"/>
          </p15:clr>
        </p15:guide>
        <p15:guide id="55" pos="3473">
          <p15:clr>
            <a:srgbClr val="EF528B"/>
          </p15:clr>
        </p15:guide>
        <p15:guide id="56" pos="3536">
          <p15:clr>
            <a:srgbClr val="EF528B"/>
          </p15:clr>
        </p15:guide>
        <p15:guide id="57" pos="3598">
          <p15:clr>
            <a:srgbClr val="EF528B"/>
          </p15:clr>
        </p15:guide>
        <p15:guide id="58" pos="3661">
          <p15:clr>
            <a:srgbClr val="EF528B"/>
          </p15:clr>
        </p15:guide>
        <p15:guide id="59" pos="3723">
          <p15:clr>
            <a:srgbClr val="EF528B"/>
          </p15:clr>
        </p15:guide>
        <p15:guide id="60" pos="3786">
          <p15:clr>
            <a:srgbClr val="EF528B"/>
          </p15:clr>
        </p15:guide>
        <p15:guide id="61" pos="3848">
          <p15:clr>
            <a:srgbClr val="EF528B"/>
          </p15:clr>
        </p15:guide>
        <p15:guide id="62" pos="3911">
          <p15:clr>
            <a:srgbClr val="EF528B"/>
          </p15:clr>
        </p15:guide>
        <p15:guide id="63" pos="3973">
          <p15:clr>
            <a:srgbClr val="EF528B"/>
          </p15:clr>
        </p15:guide>
        <p15:guide id="64" pos="4036">
          <p15:clr>
            <a:srgbClr val="EF528B"/>
          </p15:clr>
        </p15:guide>
        <p15:guide id="65" pos="4105">
          <p15:clr>
            <a:srgbClr val="EF528B"/>
          </p15:clr>
        </p15:guide>
        <p15:guide id="66" pos="4161">
          <p15:clr>
            <a:srgbClr val="EF528B"/>
          </p15:clr>
        </p15:guide>
        <p15:guide id="67" pos="4223">
          <p15:clr>
            <a:srgbClr val="EF528B"/>
          </p15:clr>
        </p15:guide>
        <p15:guide id="68" pos="4286">
          <p15:clr>
            <a:srgbClr val="EF528B"/>
          </p15:clr>
        </p15:guide>
        <p15:guide id="69" pos="4348">
          <p15:clr>
            <a:srgbClr val="EF528B"/>
          </p15:clr>
        </p15:guide>
        <p15:guide id="70" pos="4411">
          <p15:clr>
            <a:srgbClr val="EF528B"/>
          </p15:clr>
        </p15:guide>
        <p15:guide id="71" pos="4473">
          <p15:clr>
            <a:srgbClr val="EF528B"/>
          </p15:clr>
        </p15:guide>
        <p15:guide id="72" pos="4536">
          <p15:clr>
            <a:srgbClr val="EF528B"/>
          </p15:clr>
        </p15:guide>
        <p15:guide id="73" pos="4598">
          <p15:clr>
            <a:srgbClr val="EF528B"/>
          </p15:clr>
        </p15:guide>
        <p15:guide id="74" pos="4661">
          <p15:clr>
            <a:srgbClr val="EF528B"/>
          </p15:clr>
        </p15:guide>
        <p15:guide id="75" pos="4723">
          <p15:clr>
            <a:srgbClr val="EF528B"/>
          </p15:clr>
        </p15:guide>
        <p15:guide id="76" pos="4786">
          <p15:clr>
            <a:srgbClr val="EF528B"/>
          </p15:clr>
        </p15:guide>
        <p15:guide id="77" pos="4848">
          <p15:clr>
            <a:srgbClr val="EF528B"/>
          </p15:clr>
        </p15:guide>
        <p15:guide id="78" pos="4911">
          <p15:clr>
            <a:srgbClr val="EF528B"/>
          </p15:clr>
        </p15:guide>
        <p15:guide id="79" pos="4973">
          <p15:clr>
            <a:srgbClr val="EF528B"/>
          </p15:clr>
        </p15:guide>
        <p15:guide id="80" pos="5036">
          <p15:clr>
            <a:srgbClr val="EF528B"/>
          </p15:clr>
        </p15:guide>
        <p15:guide id="81" pos="5098">
          <p15:clr>
            <a:srgbClr val="EF528B"/>
          </p15:clr>
        </p15:guide>
        <p15:guide id="82" pos="5161">
          <p15:clr>
            <a:srgbClr val="EF528B"/>
          </p15:clr>
        </p15:guide>
        <p15:guide id="83" pos="5223">
          <p15:clr>
            <a:srgbClr val="EF528B"/>
          </p15:clr>
        </p15:guide>
        <p15:guide id="84" pos="5286">
          <p15:clr>
            <a:srgbClr val="EF528B"/>
          </p15:clr>
        </p15:guide>
        <p15:guide id="85" pos="5348">
          <p15:clr>
            <a:srgbClr val="EF528B"/>
          </p15:clr>
        </p15:guide>
        <p15:guide id="86" pos="5411">
          <p15:clr>
            <a:srgbClr val="EF528B"/>
          </p15:clr>
        </p15:guide>
        <p15:guide id="87" pos="5473">
          <p15:clr>
            <a:srgbClr val="EF528B"/>
          </p15:clr>
        </p15:guide>
        <p15:guide id="88" pos="5536">
          <p15:clr>
            <a:srgbClr val="EF528B"/>
          </p15:clr>
        </p15:guide>
        <p15:guide id="89" orient="horz">
          <p15:clr>
            <a:srgbClr val="EF528B"/>
          </p15:clr>
        </p15:guide>
        <p15:guide id="90" orient="horz" pos="3240">
          <p15:clr>
            <a:srgbClr val="EF528B"/>
          </p15:clr>
        </p15:guide>
        <p15:guide id="91" orient="horz" pos="224">
          <p15:clr>
            <a:srgbClr val="EF528B"/>
          </p15:clr>
        </p15:guide>
        <p15:guide id="92" orient="horz" pos="288">
          <p15:clr>
            <a:srgbClr val="EF528B"/>
          </p15:clr>
        </p15:guide>
        <p15:guide id="93" orient="horz" pos="353">
          <p15:clr>
            <a:srgbClr val="EF528B"/>
          </p15:clr>
        </p15:guide>
        <p15:guide id="94" orient="horz" pos="418">
          <p15:clr>
            <a:srgbClr val="EF528B"/>
          </p15:clr>
        </p15:guide>
        <p15:guide id="95" orient="horz" pos="483">
          <p15:clr>
            <a:srgbClr val="EF528B"/>
          </p15:clr>
        </p15:guide>
        <p15:guide id="96" orient="horz" pos="548">
          <p15:clr>
            <a:srgbClr val="EF528B"/>
          </p15:clr>
        </p15:guide>
        <p15:guide id="97" orient="horz" pos="613">
          <p15:clr>
            <a:srgbClr val="EF528B"/>
          </p15:clr>
        </p15:guide>
        <p15:guide id="98" orient="horz" pos="678">
          <p15:clr>
            <a:srgbClr val="EF528B"/>
          </p15:clr>
        </p15:guide>
        <p15:guide id="99" orient="horz" pos="743">
          <p15:clr>
            <a:srgbClr val="EF528B"/>
          </p15:clr>
        </p15:guide>
        <p15:guide id="100" orient="horz" pos="808">
          <p15:clr>
            <a:srgbClr val="EF528B"/>
          </p15:clr>
        </p15:guide>
        <p15:guide id="101" orient="horz" pos="873">
          <p15:clr>
            <a:srgbClr val="EF528B"/>
          </p15:clr>
        </p15:guide>
        <p15:guide id="102" orient="horz" pos="938">
          <p15:clr>
            <a:srgbClr val="EF528B"/>
          </p15:clr>
        </p15:guide>
        <p15:guide id="103" orient="horz" pos="1003">
          <p15:clr>
            <a:srgbClr val="EF528B"/>
          </p15:clr>
        </p15:guide>
        <p15:guide id="104" orient="horz" pos="1068">
          <p15:clr>
            <a:srgbClr val="EF528B"/>
          </p15:clr>
        </p15:guide>
        <p15:guide id="105" orient="horz" pos="1133">
          <p15:clr>
            <a:srgbClr val="EF528B"/>
          </p15:clr>
        </p15:guide>
        <p15:guide id="106" orient="horz" pos="1197">
          <p15:clr>
            <a:srgbClr val="EF528B"/>
          </p15:clr>
        </p15:guide>
        <p15:guide id="107" orient="horz" pos="1262">
          <p15:clr>
            <a:srgbClr val="EF528B"/>
          </p15:clr>
        </p15:guide>
        <p15:guide id="108" orient="horz" pos="1327">
          <p15:clr>
            <a:srgbClr val="EF528B"/>
          </p15:clr>
        </p15:guide>
        <p15:guide id="109" orient="horz" pos="1392">
          <p15:clr>
            <a:srgbClr val="EF528B"/>
          </p15:clr>
        </p15:guide>
        <p15:guide id="110" orient="horz" pos="1457">
          <p15:clr>
            <a:srgbClr val="EF528B"/>
          </p15:clr>
        </p15:guide>
        <p15:guide id="111" orient="horz" pos="1522">
          <p15:clr>
            <a:srgbClr val="EF528B"/>
          </p15:clr>
        </p15:guide>
        <p15:guide id="112" orient="horz" pos="1587">
          <p15:clr>
            <a:srgbClr val="EF528B"/>
          </p15:clr>
        </p15:guide>
        <p15:guide id="113" orient="horz" pos="1652">
          <p15:clr>
            <a:srgbClr val="EF528B"/>
          </p15:clr>
        </p15:guide>
        <p15:guide id="114" orient="horz" pos="1717">
          <p15:clr>
            <a:srgbClr val="EF528B"/>
          </p15:clr>
        </p15:guide>
        <p15:guide id="115" orient="horz" pos="1782">
          <p15:clr>
            <a:srgbClr val="EF528B"/>
          </p15:clr>
        </p15:guide>
        <p15:guide id="116" orient="horz" pos="1847">
          <p15:clr>
            <a:srgbClr val="EF528B"/>
          </p15:clr>
        </p15:guide>
        <p15:guide id="117" orient="horz" pos="1912">
          <p15:clr>
            <a:srgbClr val="EF528B"/>
          </p15:clr>
        </p15:guide>
        <p15:guide id="118" orient="horz" pos="1977">
          <p15:clr>
            <a:srgbClr val="EF528B"/>
          </p15:clr>
        </p15:guide>
        <p15:guide id="119" orient="horz" pos="2042">
          <p15:clr>
            <a:srgbClr val="EF528B"/>
          </p15:clr>
        </p15:guide>
        <p15:guide id="120" orient="horz" pos="2106">
          <p15:clr>
            <a:srgbClr val="EF528B"/>
          </p15:clr>
        </p15:guide>
        <p15:guide id="121" orient="horz" pos="2171">
          <p15:clr>
            <a:srgbClr val="EF528B"/>
          </p15:clr>
        </p15:guide>
        <p15:guide id="122" orient="horz" pos="2236">
          <p15:clr>
            <a:srgbClr val="EF528B"/>
          </p15:clr>
        </p15:guide>
        <p15:guide id="123" orient="horz" pos="2301">
          <p15:clr>
            <a:srgbClr val="EF528B"/>
          </p15:clr>
        </p15:guide>
        <p15:guide id="124" orient="horz" pos="2366">
          <p15:clr>
            <a:srgbClr val="EF528B"/>
          </p15:clr>
        </p15:guide>
        <p15:guide id="125" orient="horz" pos="2431">
          <p15:clr>
            <a:srgbClr val="EF528B"/>
          </p15:clr>
        </p15:guide>
        <p15:guide id="126" orient="horz" pos="2496">
          <p15:clr>
            <a:srgbClr val="EF528B"/>
          </p15:clr>
        </p15:guide>
        <p15:guide id="127" orient="horz" pos="2561">
          <p15:clr>
            <a:srgbClr val="EF528B"/>
          </p15:clr>
        </p15:guide>
        <p15:guide id="128" orient="horz" pos="2626">
          <p15:clr>
            <a:srgbClr val="EF528B"/>
          </p15:clr>
        </p15:guide>
        <p15:guide id="129" orient="horz" pos="2691">
          <p15:clr>
            <a:srgbClr val="EF528B"/>
          </p15:clr>
        </p15:guide>
        <p15:guide id="130" orient="horz" pos="2756">
          <p15:clr>
            <a:srgbClr val="EF528B"/>
          </p15:clr>
        </p15:guide>
        <p15:guide id="131" orient="horz" pos="2821">
          <p15:clr>
            <a:srgbClr val="EF528B"/>
          </p15:clr>
        </p15:guide>
        <p15:guide id="132" orient="horz" pos="2886">
          <p15:clr>
            <a:srgbClr val="EF528B"/>
          </p15:clr>
        </p15:guide>
        <p15:guide id="133" orient="horz" pos="2951">
          <p15:clr>
            <a:srgbClr val="EF528B"/>
          </p15:clr>
        </p15:guide>
        <p15:guide id="134" orient="horz" pos="3015">
          <p15:clr>
            <a:srgbClr val="EF528B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. Отбивка top">
  <p:cSld name="23. Отбивка top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4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21" name="Google Shape;121;p2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E454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E4548E"/>
            </a:solidFill>
            <a:ln cap="flat" cmpd="sng" w="28575">
              <a:solidFill>
                <a:srgbClr val="E454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E4548E"/>
            </a:solidFill>
            <a:ln cap="flat" cmpd="sng" w="28575">
              <a:solidFill>
                <a:srgbClr val="E454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E454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E454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E4548E"/>
            </a:solidFill>
            <a:ln cap="flat" cmpd="sng" w="28575">
              <a:solidFill>
                <a:srgbClr val="E454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F528B"/>
          </p15:clr>
        </p15:guide>
        <p15:guide id="2" pos="5760">
          <p15:clr>
            <a:srgbClr val="EF528B"/>
          </p15:clr>
        </p15:guide>
        <p15:guide id="3" pos="224">
          <p15:clr>
            <a:srgbClr val="EF528B"/>
          </p15:clr>
        </p15:guide>
        <p15:guide id="4" pos="286">
          <p15:clr>
            <a:srgbClr val="EF528B"/>
          </p15:clr>
        </p15:guide>
        <p15:guide id="5" pos="348">
          <p15:clr>
            <a:srgbClr val="EF528B"/>
          </p15:clr>
        </p15:guide>
        <p15:guide id="6" pos="411">
          <p15:clr>
            <a:srgbClr val="EF528B"/>
          </p15:clr>
        </p15:guide>
        <p15:guide id="7" pos="473">
          <p15:clr>
            <a:srgbClr val="EF528B"/>
          </p15:clr>
        </p15:guide>
        <p15:guide id="8" pos="536">
          <p15:clr>
            <a:srgbClr val="EF528B"/>
          </p15:clr>
        </p15:guide>
        <p15:guide id="9" pos="598">
          <p15:clr>
            <a:srgbClr val="EF528B"/>
          </p15:clr>
        </p15:guide>
        <p15:guide id="10" pos="661">
          <p15:clr>
            <a:srgbClr val="EF528B"/>
          </p15:clr>
        </p15:guide>
        <p15:guide id="11" pos="723">
          <p15:clr>
            <a:srgbClr val="EF528B"/>
          </p15:clr>
        </p15:guide>
        <p15:guide id="12" pos="786">
          <p15:clr>
            <a:srgbClr val="EF528B"/>
          </p15:clr>
        </p15:guide>
        <p15:guide id="13" pos="848">
          <p15:clr>
            <a:srgbClr val="EF528B"/>
          </p15:clr>
        </p15:guide>
        <p15:guide id="14" pos="911">
          <p15:clr>
            <a:srgbClr val="EF528B"/>
          </p15:clr>
        </p15:guide>
        <p15:guide id="15" pos="973">
          <p15:clr>
            <a:srgbClr val="EF528B"/>
          </p15:clr>
        </p15:guide>
        <p15:guide id="16" pos="1036">
          <p15:clr>
            <a:srgbClr val="EF528B"/>
          </p15:clr>
        </p15:guide>
        <p15:guide id="17" pos="1098">
          <p15:clr>
            <a:srgbClr val="EF528B"/>
          </p15:clr>
        </p15:guide>
        <p15:guide id="18" pos="1161">
          <p15:clr>
            <a:srgbClr val="EF528B"/>
          </p15:clr>
        </p15:guide>
        <p15:guide id="19" pos="1223">
          <p15:clr>
            <a:srgbClr val="EF528B"/>
          </p15:clr>
        </p15:guide>
        <p15:guide id="20" pos="1286">
          <p15:clr>
            <a:srgbClr val="EF528B"/>
          </p15:clr>
        </p15:guide>
        <p15:guide id="21" pos="1348">
          <p15:clr>
            <a:srgbClr val="EF528B"/>
          </p15:clr>
        </p15:guide>
        <p15:guide id="22" pos="1411">
          <p15:clr>
            <a:srgbClr val="EF528B"/>
          </p15:clr>
        </p15:guide>
        <p15:guide id="23" pos="1473">
          <p15:clr>
            <a:srgbClr val="EF528B"/>
          </p15:clr>
        </p15:guide>
        <p15:guide id="24" pos="1536">
          <p15:clr>
            <a:srgbClr val="EF528B"/>
          </p15:clr>
        </p15:guide>
        <p15:guide id="25" pos="1598">
          <p15:clr>
            <a:srgbClr val="EF528B"/>
          </p15:clr>
        </p15:guide>
        <p15:guide id="26" pos="1661">
          <p15:clr>
            <a:srgbClr val="EF528B"/>
          </p15:clr>
        </p15:guide>
        <p15:guide id="27" pos="1723">
          <p15:clr>
            <a:srgbClr val="EF528B"/>
          </p15:clr>
        </p15:guide>
        <p15:guide id="28" pos="1786">
          <p15:clr>
            <a:srgbClr val="EF528B"/>
          </p15:clr>
        </p15:guide>
        <p15:guide id="29" pos="1848">
          <p15:clr>
            <a:srgbClr val="EF528B"/>
          </p15:clr>
        </p15:guide>
        <p15:guide id="30" pos="1911">
          <p15:clr>
            <a:srgbClr val="EF528B"/>
          </p15:clr>
        </p15:guide>
        <p15:guide id="31" pos="1973">
          <p15:clr>
            <a:srgbClr val="EF528B"/>
          </p15:clr>
        </p15:guide>
        <p15:guide id="32" pos="2036">
          <p15:clr>
            <a:srgbClr val="EF528B"/>
          </p15:clr>
        </p15:guide>
        <p15:guide id="33" pos="2098">
          <p15:clr>
            <a:srgbClr val="EF528B"/>
          </p15:clr>
        </p15:guide>
        <p15:guide id="34" pos="2161">
          <p15:clr>
            <a:srgbClr val="EF528B"/>
          </p15:clr>
        </p15:guide>
        <p15:guide id="35" pos="2223">
          <p15:clr>
            <a:srgbClr val="EF528B"/>
          </p15:clr>
        </p15:guide>
        <p15:guide id="36" pos="2286">
          <p15:clr>
            <a:srgbClr val="EF528B"/>
          </p15:clr>
        </p15:guide>
        <p15:guide id="37" pos="2348">
          <p15:clr>
            <a:srgbClr val="EF528B"/>
          </p15:clr>
        </p15:guide>
        <p15:guide id="38" pos="2411">
          <p15:clr>
            <a:srgbClr val="EF528B"/>
          </p15:clr>
        </p15:guide>
        <p15:guide id="39" pos="2473">
          <p15:clr>
            <a:srgbClr val="EF528B"/>
          </p15:clr>
        </p15:guide>
        <p15:guide id="40" pos="2536">
          <p15:clr>
            <a:srgbClr val="EF528B"/>
          </p15:clr>
        </p15:guide>
        <p15:guide id="41" pos="2598">
          <p15:clr>
            <a:srgbClr val="EF528B"/>
          </p15:clr>
        </p15:guide>
        <p15:guide id="42" pos="2661">
          <p15:clr>
            <a:srgbClr val="EF528B"/>
          </p15:clr>
        </p15:guide>
        <p15:guide id="43" pos="2723">
          <p15:clr>
            <a:srgbClr val="EF528B"/>
          </p15:clr>
        </p15:guide>
        <p15:guide id="44" pos="2786">
          <p15:clr>
            <a:srgbClr val="EF528B"/>
          </p15:clr>
        </p15:guide>
        <p15:guide id="45" pos="2848">
          <p15:clr>
            <a:srgbClr val="EF528B"/>
          </p15:clr>
        </p15:guide>
        <p15:guide id="46" pos="2911">
          <p15:clr>
            <a:srgbClr val="EF528B"/>
          </p15:clr>
        </p15:guide>
        <p15:guide id="47" pos="2973">
          <p15:clr>
            <a:srgbClr val="EF528B"/>
          </p15:clr>
        </p15:guide>
        <p15:guide id="48" pos="3036">
          <p15:clr>
            <a:srgbClr val="EF528B"/>
          </p15:clr>
        </p15:guide>
        <p15:guide id="49" pos="3098">
          <p15:clr>
            <a:srgbClr val="EF528B"/>
          </p15:clr>
        </p15:guide>
        <p15:guide id="50" pos="3161">
          <p15:clr>
            <a:srgbClr val="EF528B"/>
          </p15:clr>
        </p15:guide>
        <p15:guide id="51" pos="3223">
          <p15:clr>
            <a:srgbClr val="EF528B"/>
          </p15:clr>
        </p15:guide>
        <p15:guide id="52" pos="3286">
          <p15:clr>
            <a:srgbClr val="EF528B"/>
          </p15:clr>
        </p15:guide>
        <p15:guide id="53" pos="3348">
          <p15:clr>
            <a:srgbClr val="EF528B"/>
          </p15:clr>
        </p15:guide>
        <p15:guide id="54" pos="3411">
          <p15:clr>
            <a:srgbClr val="EF528B"/>
          </p15:clr>
        </p15:guide>
        <p15:guide id="55" pos="3473">
          <p15:clr>
            <a:srgbClr val="EF528B"/>
          </p15:clr>
        </p15:guide>
        <p15:guide id="56" pos="3536">
          <p15:clr>
            <a:srgbClr val="EF528B"/>
          </p15:clr>
        </p15:guide>
        <p15:guide id="57" pos="3598">
          <p15:clr>
            <a:srgbClr val="EF528B"/>
          </p15:clr>
        </p15:guide>
        <p15:guide id="58" pos="3661">
          <p15:clr>
            <a:srgbClr val="EF528B"/>
          </p15:clr>
        </p15:guide>
        <p15:guide id="59" pos="3723">
          <p15:clr>
            <a:srgbClr val="EF528B"/>
          </p15:clr>
        </p15:guide>
        <p15:guide id="60" pos="3786">
          <p15:clr>
            <a:srgbClr val="EF528B"/>
          </p15:clr>
        </p15:guide>
        <p15:guide id="61" pos="3848">
          <p15:clr>
            <a:srgbClr val="EF528B"/>
          </p15:clr>
        </p15:guide>
        <p15:guide id="62" pos="3911">
          <p15:clr>
            <a:srgbClr val="EF528B"/>
          </p15:clr>
        </p15:guide>
        <p15:guide id="63" pos="3973">
          <p15:clr>
            <a:srgbClr val="EF528B"/>
          </p15:clr>
        </p15:guide>
        <p15:guide id="64" pos="4036">
          <p15:clr>
            <a:srgbClr val="EF528B"/>
          </p15:clr>
        </p15:guide>
        <p15:guide id="65" pos="4098">
          <p15:clr>
            <a:srgbClr val="EF528B"/>
          </p15:clr>
        </p15:guide>
        <p15:guide id="66" pos="4161">
          <p15:clr>
            <a:srgbClr val="EF528B"/>
          </p15:clr>
        </p15:guide>
        <p15:guide id="67" pos="4223">
          <p15:clr>
            <a:srgbClr val="EF528B"/>
          </p15:clr>
        </p15:guide>
        <p15:guide id="68" pos="4286">
          <p15:clr>
            <a:srgbClr val="EF528B"/>
          </p15:clr>
        </p15:guide>
        <p15:guide id="69" pos="4348">
          <p15:clr>
            <a:srgbClr val="EF528B"/>
          </p15:clr>
        </p15:guide>
        <p15:guide id="70" pos="4411">
          <p15:clr>
            <a:srgbClr val="EF528B"/>
          </p15:clr>
        </p15:guide>
        <p15:guide id="71" pos="4473">
          <p15:clr>
            <a:srgbClr val="EF528B"/>
          </p15:clr>
        </p15:guide>
        <p15:guide id="72" pos="4536">
          <p15:clr>
            <a:srgbClr val="EF528B"/>
          </p15:clr>
        </p15:guide>
        <p15:guide id="73" pos="4598">
          <p15:clr>
            <a:srgbClr val="EF528B"/>
          </p15:clr>
        </p15:guide>
        <p15:guide id="74" pos="4661">
          <p15:clr>
            <a:srgbClr val="EF528B"/>
          </p15:clr>
        </p15:guide>
        <p15:guide id="75" pos="4723">
          <p15:clr>
            <a:srgbClr val="EF528B"/>
          </p15:clr>
        </p15:guide>
        <p15:guide id="76" pos="4786">
          <p15:clr>
            <a:srgbClr val="EF528B"/>
          </p15:clr>
        </p15:guide>
        <p15:guide id="77" pos="4848">
          <p15:clr>
            <a:srgbClr val="EF528B"/>
          </p15:clr>
        </p15:guide>
        <p15:guide id="78" pos="4911">
          <p15:clr>
            <a:srgbClr val="EF528B"/>
          </p15:clr>
        </p15:guide>
        <p15:guide id="79" pos="4973">
          <p15:clr>
            <a:srgbClr val="EF528B"/>
          </p15:clr>
        </p15:guide>
        <p15:guide id="80" pos="5036">
          <p15:clr>
            <a:srgbClr val="EF528B"/>
          </p15:clr>
        </p15:guide>
        <p15:guide id="81" pos="5098">
          <p15:clr>
            <a:srgbClr val="EF528B"/>
          </p15:clr>
        </p15:guide>
        <p15:guide id="82" pos="5161">
          <p15:clr>
            <a:srgbClr val="EF528B"/>
          </p15:clr>
        </p15:guide>
        <p15:guide id="83" pos="5223">
          <p15:clr>
            <a:srgbClr val="EF528B"/>
          </p15:clr>
        </p15:guide>
        <p15:guide id="84" pos="5286">
          <p15:clr>
            <a:srgbClr val="EF528B"/>
          </p15:clr>
        </p15:guide>
        <p15:guide id="85" pos="5348">
          <p15:clr>
            <a:srgbClr val="EF528B"/>
          </p15:clr>
        </p15:guide>
        <p15:guide id="86" pos="5411">
          <p15:clr>
            <a:srgbClr val="EF528B"/>
          </p15:clr>
        </p15:guide>
        <p15:guide id="87" pos="5473">
          <p15:clr>
            <a:srgbClr val="EF528B"/>
          </p15:clr>
        </p15:guide>
        <p15:guide id="88" pos="5536">
          <p15:clr>
            <a:srgbClr val="EF528B"/>
          </p15:clr>
        </p15:guide>
        <p15:guide id="89" orient="horz">
          <p15:clr>
            <a:srgbClr val="EF528B"/>
          </p15:clr>
        </p15:guide>
        <p15:guide id="90" orient="horz" pos="3240">
          <p15:clr>
            <a:srgbClr val="EF528B"/>
          </p15:clr>
        </p15:guide>
        <p15:guide id="91" orient="horz" pos="224">
          <p15:clr>
            <a:srgbClr val="EF528B"/>
          </p15:clr>
        </p15:guide>
        <p15:guide id="92" orient="horz" pos="288">
          <p15:clr>
            <a:srgbClr val="EF528B"/>
          </p15:clr>
        </p15:guide>
        <p15:guide id="93" orient="horz" pos="353">
          <p15:clr>
            <a:srgbClr val="EF528B"/>
          </p15:clr>
        </p15:guide>
        <p15:guide id="94" orient="horz" pos="418">
          <p15:clr>
            <a:srgbClr val="EF528B"/>
          </p15:clr>
        </p15:guide>
        <p15:guide id="95" orient="horz" pos="483">
          <p15:clr>
            <a:srgbClr val="EF528B"/>
          </p15:clr>
        </p15:guide>
        <p15:guide id="96" orient="horz" pos="548">
          <p15:clr>
            <a:srgbClr val="EF528B"/>
          </p15:clr>
        </p15:guide>
        <p15:guide id="97" orient="horz" pos="613">
          <p15:clr>
            <a:srgbClr val="EF528B"/>
          </p15:clr>
        </p15:guide>
        <p15:guide id="98" orient="horz" pos="678">
          <p15:clr>
            <a:srgbClr val="EF528B"/>
          </p15:clr>
        </p15:guide>
        <p15:guide id="99" orient="horz" pos="743">
          <p15:clr>
            <a:srgbClr val="EF528B"/>
          </p15:clr>
        </p15:guide>
        <p15:guide id="100" orient="horz" pos="808">
          <p15:clr>
            <a:srgbClr val="EF528B"/>
          </p15:clr>
        </p15:guide>
        <p15:guide id="101" orient="horz" pos="873">
          <p15:clr>
            <a:srgbClr val="EF528B"/>
          </p15:clr>
        </p15:guide>
        <p15:guide id="102" orient="horz" pos="938">
          <p15:clr>
            <a:srgbClr val="EF528B"/>
          </p15:clr>
        </p15:guide>
        <p15:guide id="103" orient="horz" pos="1003">
          <p15:clr>
            <a:srgbClr val="EF528B"/>
          </p15:clr>
        </p15:guide>
        <p15:guide id="104" orient="horz" pos="1068">
          <p15:clr>
            <a:srgbClr val="EF528B"/>
          </p15:clr>
        </p15:guide>
        <p15:guide id="105" orient="horz" pos="1133">
          <p15:clr>
            <a:srgbClr val="EF528B"/>
          </p15:clr>
        </p15:guide>
        <p15:guide id="106" orient="horz" pos="1197">
          <p15:clr>
            <a:srgbClr val="EF528B"/>
          </p15:clr>
        </p15:guide>
        <p15:guide id="107" orient="horz" pos="1262">
          <p15:clr>
            <a:srgbClr val="EF528B"/>
          </p15:clr>
        </p15:guide>
        <p15:guide id="108" orient="horz" pos="1327">
          <p15:clr>
            <a:srgbClr val="EF528B"/>
          </p15:clr>
        </p15:guide>
        <p15:guide id="109" orient="horz" pos="1392">
          <p15:clr>
            <a:srgbClr val="EF528B"/>
          </p15:clr>
        </p15:guide>
        <p15:guide id="110" orient="horz" pos="1457">
          <p15:clr>
            <a:srgbClr val="EF528B"/>
          </p15:clr>
        </p15:guide>
        <p15:guide id="111" orient="horz" pos="1522">
          <p15:clr>
            <a:srgbClr val="EF528B"/>
          </p15:clr>
        </p15:guide>
        <p15:guide id="112" orient="horz" pos="1587">
          <p15:clr>
            <a:srgbClr val="EF528B"/>
          </p15:clr>
        </p15:guide>
        <p15:guide id="113" orient="horz" pos="1652">
          <p15:clr>
            <a:srgbClr val="EF528B"/>
          </p15:clr>
        </p15:guide>
        <p15:guide id="114" orient="horz" pos="1717">
          <p15:clr>
            <a:srgbClr val="EF528B"/>
          </p15:clr>
        </p15:guide>
        <p15:guide id="115" orient="horz" pos="1782">
          <p15:clr>
            <a:srgbClr val="EF528B"/>
          </p15:clr>
        </p15:guide>
        <p15:guide id="116" orient="horz" pos="1847">
          <p15:clr>
            <a:srgbClr val="EF528B"/>
          </p15:clr>
        </p15:guide>
        <p15:guide id="117" orient="horz" pos="1912">
          <p15:clr>
            <a:srgbClr val="EF528B"/>
          </p15:clr>
        </p15:guide>
        <p15:guide id="118" orient="horz" pos="1977">
          <p15:clr>
            <a:srgbClr val="EF528B"/>
          </p15:clr>
        </p15:guide>
        <p15:guide id="119" orient="horz" pos="2042">
          <p15:clr>
            <a:srgbClr val="EF528B"/>
          </p15:clr>
        </p15:guide>
        <p15:guide id="120" orient="horz" pos="2106">
          <p15:clr>
            <a:srgbClr val="EF528B"/>
          </p15:clr>
        </p15:guide>
        <p15:guide id="121" orient="horz" pos="2171">
          <p15:clr>
            <a:srgbClr val="EF528B"/>
          </p15:clr>
        </p15:guide>
        <p15:guide id="122" orient="horz" pos="2236">
          <p15:clr>
            <a:srgbClr val="EF528B"/>
          </p15:clr>
        </p15:guide>
        <p15:guide id="123" orient="horz" pos="2301">
          <p15:clr>
            <a:srgbClr val="EF528B"/>
          </p15:clr>
        </p15:guide>
        <p15:guide id="124" orient="horz" pos="2366">
          <p15:clr>
            <a:srgbClr val="EF528B"/>
          </p15:clr>
        </p15:guide>
        <p15:guide id="125" orient="horz" pos="2431">
          <p15:clr>
            <a:srgbClr val="EF528B"/>
          </p15:clr>
        </p15:guide>
        <p15:guide id="126" orient="horz" pos="2496">
          <p15:clr>
            <a:srgbClr val="EF528B"/>
          </p15:clr>
        </p15:guide>
        <p15:guide id="127" orient="horz" pos="2561">
          <p15:clr>
            <a:srgbClr val="EF528B"/>
          </p15:clr>
        </p15:guide>
        <p15:guide id="128" orient="horz" pos="2626">
          <p15:clr>
            <a:srgbClr val="EF528B"/>
          </p15:clr>
        </p15:guide>
        <p15:guide id="129" orient="horz" pos="2691">
          <p15:clr>
            <a:srgbClr val="EF528B"/>
          </p15:clr>
        </p15:guide>
        <p15:guide id="130" orient="horz" pos="2756">
          <p15:clr>
            <a:srgbClr val="EF528B"/>
          </p15:clr>
        </p15:guide>
        <p15:guide id="131" orient="horz" pos="2821">
          <p15:clr>
            <a:srgbClr val="EF528B"/>
          </p15:clr>
        </p15:guide>
        <p15:guide id="132" orient="horz" pos="2886">
          <p15:clr>
            <a:srgbClr val="EF528B"/>
          </p15:clr>
        </p15:guide>
        <p15:guide id="133" orient="horz" pos="2951">
          <p15:clr>
            <a:srgbClr val="EF528B"/>
          </p15:clr>
        </p15:guide>
        <p15:guide id="134" orient="horz" pos="3015">
          <p15:clr>
            <a:srgbClr val="EF528B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. Определение top">
  <p:cSld name="24. Определение top"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E454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E454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E4548E"/>
          </a:solidFill>
          <a:ln cap="flat" cmpd="sng" w="25400">
            <a:solidFill>
              <a:srgbClr val="E454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F528B"/>
          </p15:clr>
        </p15:guide>
        <p15:guide id="2" pos="5760">
          <p15:clr>
            <a:srgbClr val="EF528B"/>
          </p15:clr>
        </p15:guide>
        <p15:guide id="3" pos="224">
          <p15:clr>
            <a:srgbClr val="EF528B"/>
          </p15:clr>
        </p15:guide>
        <p15:guide id="4" pos="286">
          <p15:clr>
            <a:srgbClr val="EF528B"/>
          </p15:clr>
        </p15:guide>
        <p15:guide id="5" pos="348">
          <p15:clr>
            <a:srgbClr val="EF528B"/>
          </p15:clr>
        </p15:guide>
        <p15:guide id="6" pos="411">
          <p15:clr>
            <a:srgbClr val="EF528B"/>
          </p15:clr>
        </p15:guide>
        <p15:guide id="7" pos="473">
          <p15:clr>
            <a:srgbClr val="EF528B"/>
          </p15:clr>
        </p15:guide>
        <p15:guide id="8" pos="536">
          <p15:clr>
            <a:srgbClr val="EF528B"/>
          </p15:clr>
        </p15:guide>
        <p15:guide id="9" pos="598">
          <p15:clr>
            <a:srgbClr val="EF528B"/>
          </p15:clr>
        </p15:guide>
        <p15:guide id="10" pos="661">
          <p15:clr>
            <a:srgbClr val="EF528B"/>
          </p15:clr>
        </p15:guide>
        <p15:guide id="11" pos="723">
          <p15:clr>
            <a:srgbClr val="EF528B"/>
          </p15:clr>
        </p15:guide>
        <p15:guide id="12" pos="786">
          <p15:clr>
            <a:srgbClr val="EF528B"/>
          </p15:clr>
        </p15:guide>
        <p15:guide id="13" pos="848">
          <p15:clr>
            <a:srgbClr val="EF528B"/>
          </p15:clr>
        </p15:guide>
        <p15:guide id="14" pos="911">
          <p15:clr>
            <a:srgbClr val="EF528B"/>
          </p15:clr>
        </p15:guide>
        <p15:guide id="15" pos="973">
          <p15:clr>
            <a:srgbClr val="EF528B"/>
          </p15:clr>
        </p15:guide>
        <p15:guide id="16" pos="1036">
          <p15:clr>
            <a:srgbClr val="EF528B"/>
          </p15:clr>
        </p15:guide>
        <p15:guide id="17" pos="1098">
          <p15:clr>
            <a:srgbClr val="EF528B"/>
          </p15:clr>
        </p15:guide>
        <p15:guide id="18" pos="1161">
          <p15:clr>
            <a:srgbClr val="EF528B"/>
          </p15:clr>
        </p15:guide>
        <p15:guide id="19" pos="1223">
          <p15:clr>
            <a:srgbClr val="EF528B"/>
          </p15:clr>
        </p15:guide>
        <p15:guide id="20" pos="1286">
          <p15:clr>
            <a:srgbClr val="EF528B"/>
          </p15:clr>
        </p15:guide>
        <p15:guide id="21" pos="1348">
          <p15:clr>
            <a:srgbClr val="EF528B"/>
          </p15:clr>
        </p15:guide>
        <p15:guide id="22" pos="1411">
          <p15:clr>
            <a:srgbClr val="EF528B"/>
          </p15:clr>
        </p15:guide>
        <p15:guide id="23" pos="1473">
          <p15:clr>
            <a:srgbClr val="EF528B"/>
          </p15:clr>
        </p15:guide>
        <p15:guide id="24" pos="1536">
          <p15:clr>
            <a:srgbClr val="EF528B"/>
          </p15:clr>
        </p15:guide>
        <p15:guide id="25" pos="1598">
          <p15:clr>
            <a:srgbClr val="EF528B"/>
          </p15:clr>
        </p15:guide>
        <p15:guide id="26" pos="1661">
          <p15:clr>
            <a:srgbClr val="EF528B"/>
          </p15:clr>
        </p15:guide>
        <p15:guide id="27" pos="1723">
          <p15:clr>
            <a:srgbClr val="EF528B"/>
          </p15:clr>
        </p15:guide>
        <p15:guide id="28" pos="1786">
          <p15:clr>
            <a:srgbClr val="EF528B"/>
          </p15:clr>
        </p15:guide>
        <p15:guide id="29" pos="1848">
          <p15:clr>
            <a:srgbClr val="EF528B"/>
          </p15:clr>
        </p15:guide>
        <p15:guide id="30" pos="1911">
          <p15:clr>
            <a:srgbClr val="EF528B"/>
          </p15:clr>
        </p15:guide>
        <p15:guide id="31" pos="1973">
          <p15:clr>
            <a:srgbClr val="EF528B"/>
          </p15:clr>
        </p15:guide>
        <p15:guide id="32" pos="2036">
          <p15:clr>
            <a:srgbClr val="EF528B"/>
          </p15:clr>
        </p15:guide>
        <p15:guide id="33" pos="2098">
          <p15:clr>
            <a:srgbClr val="EF528B"/>
          </p15:clr>
        </p15:guide>
        <p15:guide id="34" pos="2161">
          <p15:clr>
            <a:srgbClr val="EF528B"/>
          </p15:clr>
        </p15:guide>
        <p15:guide id="35" pos="2223">
          <p15:clr>
            <a:srgbClr val="EF528B"/>
          </p15:clr>
        </p15:guide>
        <p15:guide id="36" pos="2286">
          <p15:clr>
            <a:srgbClr val="EF528B"/>
          </p15:clr>
        </p15:guide>
        <p15:guide id="37" pos="2348">
          <p15:clr>
            <a:srgbClr val="EF528B"/>
          </p15:clr>
        </p15:guide>
        <p15:guide id="38" pos="2411">
          <p15:clr>
            <a:srgbClr val="EF528B"/>
          </p15:clr>
        </p15:guide>
        <p15:guide id="39" pos="2473">
          <p15:clr>
            <a:srgbClr val="EF528B"/>
          </p15:clr>
        </p15:guide>
        <p15:guide id="40" pos="2536">
          <p15:clr>
            <a:srgbClr val="EF528B"/>
          </p15:clr>
        </p15:guide>
        <p15:guide id="41" pos="2598">
          <p15:clr>
            <a:srgbClr val="EF528B"/>
          </p15:clr>
        </p15:guide>
        <p15:guide id="42" pos="2661">
          <p15:clr>
            <a:srgbClr val="EF528B"/>
          </p15:clr>
        </p15:guide>
        <p15:guide id="43" pos="2723">
          <p15:clr>
            <a:srgbClr val="EF528B"/>
          </p15:clr>
        </p15:guide>
        <p15:guide id="44" pos="2786">
          <p15:clr>
            <a:srgbClr val="EF528B"/>
          </p15:clr>
        </p15:guide>
        <p15:guide id="45" pos="2848">
          <p15:clr>
            <a:srgbClr val="EF528B"/>
          </p15:clr>
        </p15:guide>
        <p15:guide id="46" pos="2911">
          <p15:clr>
            <a:srgbClr val="EF528B"/>
          </p15:clr>
        </p15:guide>
        <p15:guide id="47" pos="2973">
          <p15:clr>
            <a:srgbClr val="EF528B"/>
          </p15:clr>
        </p15:guide>
        <p15:guide id="48" pos="3036">
          <p15:clr>
            <a:srgbClr val="EF528B"/>
          </p15:clr>
        </p15:guide>
        <p15:guide id="49" pos="3098">
          <p15:clr>
            <a:srgbClr val="EF528B"/>
          </p15:clr>
        </p15:guide>
        <p15:guide id="50" pos="3161">
          <p15:clr>
            <a:srgbClr val="EF528B"/>
          </p15:clr>
        </p15:guide>
        <p15:guide id="51" pos="3223">
          <p15:clr>
            <a:srgbClr val="EF528B"/>
          </p15:clr>
        </p15:guide>
        <p15:guide id="52" pos="3286">
          <p15:clr>
            <a:srgbClr val="EF528B"/>
          </p15:clr>
        </p15:guide>
        <p15:guide id="53" pos="3348">
          <p15:clr>
            <a:srgbClr val="EF528B"/>
          </p15:clr>
        </p15:guide>
        <p15:guide id="54" pos="3411">
          <p15:clr>
            <a:srgbClr val="EF528B"/>
          </p15:clr>
        </p15:guide>
        <p15:guide id="55" pos="3473">
          <p15:clr>
            <a:srgbClr val="EF528B"/>
          </p15:clr>
        </p15:guide>
        <p15:guide id="56" pos="3536">
          <p15:clr>
            <a:srgbClr val="EF528B"/>
          </p15:clr>
        </p15:guide>
        <p15:guide id="57" pos="3598">
          <p15:clr>
            <a:srgbClr val="EF528B"/>
          </p15:clr>
        </p15:guide>
        <p15:guide id="58" pos="3661">
          <p15:clr>
            <a:srgbClr val="EF528B"/>
          </p15:clr>
        </p15:guide>
        <p15:guide id="59" pos="3723">
          <p15:clr>
            <a:srgbClr val="EF528B"/>
          </p15:clr>
        </p15:guide>
        <p15:guide id="60" pos="3786">
          <p15:clr>
            <a:srgbClr val="EF528B"/>
          </p15:clr>
        </p15:guide>
        <p15:guide id="61" pos="3848">
          <p15:clr>
            <a:srgbClr val="EF528B"/>
          </p15:clr>
        </p15:guide>
        <p15:guide id="62" pos="3911">
          <p15:clr>
            <a:srgbClr val="EF528B"/>
          </p15:clr>
        </p15:guide>
        <p15:guide id="63" pos="3973">
          <p15:clr>
            <a:srgbClr val="EF528B"/>
          </p15:clr>
        </p15:guide>
        <p15:guide id="64" pos="4036">
          <p15:clr>
            <a:srgbClr val="EF528B"/>
          </p15:clr>
        </p15:guide>
        <p15:guide id="65" pos="4098">
          <p15:clr>
            <a:srgbClr val="EF528B"/>
          </p15:clr>
        </p15:guide>
        <p15:guide id="66" pos="4161">
          <p15:clr>
            <a:srgbClr val="EF528B"/>
          </p15:clr>
        </p15:guide>
        <p15:guide id="67" pos="4223">
          <p15:clr>
            <a:srgbClr val="EF528B"/>
          </p15:clr>
        </p15:guide>
        <p15:guide id="68" pos="4286">
          <p15:clr>
            <a:srgbClr val="EF528B"/>
          </p15:clr>
        </p15:guide>
        <p15:guide id="69" pos="4348">
          <p15:clr>
            <a:srgbClr val="EF528B"/>
          </p15:clr>
        </p15:guide>
        <p15:guide id="70" pos="4411">
          <p15:clr>
            <a:srgbClr val="EF528B"/>
          </p15:clr>
        </p15:guide>
        <p15:guide id="71" pos="4473">
          <p15:clr>
            <a:srgbClr val="EF528B"/>
          </p15:clr>
        </p15:guide>
        <p15:guide id="72" pos="4536">
          <p15:clr>
            <a:srgbClr val="EF528B"/>
          </p15:clr>
        </p15:guide>
        <p15:guide id="73" pos="4598">
          <p15:clr>
            <a:srgbClr val="EF528B"/>
          </p15:clr>
        </p15:guide>
        <p15:guide id="74" pos="4661">
          <p15:clr>
            <a:srgbClr val="EF528B"/>
          </p15:clr>
        </p15:guide>
        <p15:guide id="75" pos="4723">
          <p15:clr>
            <a:srgbClr val="EF528B"/>
          </p15:clr>
        </p15:guide>
        <p15:guide id="76" pos="4786">
          <p15:clr>
            <a:srgbClr val="EF528B"/>
          </p15:clr>
        </p15:guide>
        <p15:guide id="77" pos="4848">
          <p15:clr>
            <a:srgbClr val="EF528B"/>
          </p15:clr>
        </p15:guide>
        <p15:guide id="78" pos="4911">
          <p15:clr>
            <a:srgbClr val="EF528B"/>
          </p15:clr>
        </p15:guide>
        <p15:guide id="79" pos="4973">
          <p15:clr>
            <a:srgbClr val="EF528B"/>
          </p15:clr>
        </p15:guide>
        <p15:guide id="80" pos="5036">
          <p15:clr>
            <a:srgbClr val="EF528B"/>
          </p15:clr>
        </p15:guide>
        <p15:guide id="81" pos="5098">
          <p15:clr>
            <a:srgbClr val="EF528B"/>
          </p15:clr>
        </p15:guide>
        <p15:guide id="82" pos="5161">
          <p15:clr>
            <a:srgbClr val="EF528B"/>
          </p15:clr>
        </p15:guide>
        <p15:guide id="83" pos="5223">
          <p15:clr>
            <a:srgbClr val="EF528B"/>
          </p15:clr>
        </p15:guide>
        <p15:guide id="84" pos="5286">
          <p15:clr>
            <a:srgbClr val="EF528B"/>
          </p15:clr>
        </p15:guide>
        <p15:guide id="85" pos="5348">
          <p15:clr>
            <a:srgbClr val="EF528B"/>
          </p15:clr>
        </p15:guide>
        <p15:guide id="86" pos="5411">
          <p15:clr>
            <a:srgbClr val="EF528B"/>
          </p15:clr>
        </p15:guide>
        <p15:guide id="87" pos="5473">
          <p15:clr>
            <a:srgbClr val="EF528B"/>
          </p15:clr>
        </p15:guide>
        <p15:guide id="88" pos="5536">
          <p15:clr>
            <a:srgbClr val="EF528B"/>
          </p15:clr>
        </p15:guide>
        <p15:guide id="89" orient="horz">
          <p15:clr>
            <a:srgbClr val="EF528B"/>
          </p15:clr>
        </p15:guide>
        <p15:guide id="90" orient="horz" pos="3240">
          <p15:clr>
            <a:srgbClr val="EF528B"/>
          </p15:clr>
        </p15:guide>
        <p15:guide id="91" orient="horz" pos="224">
          <p15:clr>
            <a:srgbClr val="EF528B"/>
          </p15:clr>
        </p15:guide>
        <p15:guide id="92" orient="horz" pos="288">
          <p15:clr>
            <a:srgbClr val="EF528B"/>
          </p15:clr>
        </p15:guide>
        <p15:guide id="93" orient="horz" pos="353">
          <p15:clr>
            <a:srgbClr val="EF528B"/>
          </p15:clr>
        </p15:guide>
        <p15:guide id="94" orient="horz" pos="418">
          <p15:clr>
            <a:srgbClr val="EF528B"/>
          </p15:clr>
        </p15:guide>
        <p15:guide id="95" orient="horz" pos="483">
          <p15:clr>
            <a:srgbClr val="EF528B"/>
          </p15:clr>
        </p15:guide>
        <p15:guide id="96" orient="horz" pos="548">
          <p15:clr>
            <a:srgbClr val="EF528B"/>
          </p15:clr>
        </p15:guide>
        <p15:guide id="97" orient="horz" pos="613">
          <p15:clr>
            <a:srgbClr val="EF528B"/>
          </p15:clr>
        </p15:guide>
        <p15:guide id="98" orient="horz" pos="678">
          <p15:clr>
            <a:srgbClr val="EF528B"/>
          </p15:clr>
        </p15:guide>
        <p15:guide id="99" orient="horz" pos="743">
          <p15:clr>
            <a:srgbClr val="EF528B"/>
          </p15:clr>
        </p15:guide>
        <p15:guide id="100" orient="horz" pos="808">
          <p15:clr>
            <a:srgbClr val="EF528B"/>
          </p15:clr>
        </p15:guide>
        <p15:guide id="101" orient="horz" pos="873">
          <p15:clr>
            <a:srgbClr val="EF528B"/>
          </p15:clr>
        </p15:guide>
        <p15:guide id="102" orient="horz" pos="938">
          <p15:clr>
            <a:srgbClr val="EF528B"/>
          </p15:clr>
        </p15:guide>
        <p15:guide id="103" orient="horz" pos="1003">
          <p15:clr>
            <a:srgbClr val="EF528B"/>
          </p15:clr>
        </p15:guide>
        <p15:guide id="104" orient="horz" pos="1068">
          <p15:clr>
            <a:srgbClr val="EF528B"/>
          </p15:clr>
        </p15:guide>
        <p15:guide id="105" orient="horz" pos="1133">
          <p15:clr>
            <a:srgbClr val="EF528B"/>
          </p15:clr>
        </p15:guide>
        <p15:guide id="106" orient="horz" pos="1197">
          <p15:clr>
            <a:srgbClr val="EF528B"/>
          </p15:clr>
        </p15:guide>
        <p15:guide id="107" orient="horz" pos="1262">
          <p15:clr>
            <a:srgbClr val="EF528B"/>
          </p15:clr>
        </p15:guide>
        <p15:guide id="108" orient="horz" pos="1327">
          <p15:clr>
            <a:srgbClr val="EF528B"/>
          </p15:clr>
        </p15:guide>
        <p15:guide id="109" orient="horz" pos="1392">
          <p15:clr>
            <a:srgbClr val="EF528B"/>
          </p15:clr>
        </p15:guide>
        <p15:guide id="110" orient="horz" pos="1457">
          <p15:clr>
            <a:srgbClr val="EF528B"/>
          </p15:clr>
        </p15:guide>
        <p15:guide id="111" orient="horz" pos="1522">
          <p15:clr>
            <a:srgbClr val="EF528B"/>
          </p15:clr>
        </p15:guide>
        <p15:guide id="112" orient="horz" pos="1587">
          <p15:clr>
            <a:srgbClr val="EF528B"/>
          </p15:clr>
        </p15:guide>
        <p15:guide id="113" orient="horz" pos="1652">
          <p15:clr>
            <a:srgbClr val="EF528B"/>
          </p15:clr>
        </p15:guide>
        <p15:guide id="114" orient="horz" pos="1717">
          <p15:clr>
            <a:srgbClr val="EF528B"/>
          </p15:clr>
        </p15:guide>
        <p15:guide id="115" orient="horz" pos="1782">
          <p15:clr>
            <a:srgbClr val="EF528B"/>
          </p15:clr>
        </p15:guide>
        <p15:guide id="116" orient="horz" pos="1847">
          <p15:clr>
            <a:srgbClr val="EF528B"/>
          </p15:clr>
        </p15:guide>
        <p15:guide id="117" orient="horz" pos="1912">
          <p15:clr>
            <a:srgbClr val="EF528B"/>
          </p15:clr>
        </p15:guide>
        <p15:guide id="118" orient="horz" pos="1977">
          <p15:clr>
            <a:srgbClr val="EF528B"/>
          </p15:clr>
        </p15:guide>
        <p15:guide id="119" orient="horz" pos="2042">
          <p15:clr>
            <a:srgbClr val="EF528B"/>
          </p15:clr>
        </p15:guide>
        <p15:guide id="120" orient="horz" pos="2106">
          <p15:clr>
            <a:srgbClr val="EF528B"/>
          </p15:clr>
        </p15:guide>
        <p15:guide id="121" orient="horz" pos="2171">
          <p15:clr>
            <a:srgbClr val="EF528B"/>
          </p15:clr>
        </p15:guide>
        <p15:guide id="122" orient="horz" pos="2236">
          <p15:clr>
            <a:srgbClr val="EF528B"/>
          </p15:clr>
        </p15:guide>
        <p15:guide id="123" orient="horz" pos="2301">
          <p15:clr>
            <a:srgbClr val="EF528B"/>
          </p15:clr>
        </p15:guide>
        <p15:guide id="124" orient="horz" pos="2366">
          <p15:clr>
            <a:srgbClr val="EF528B"/>
          </p15:clr>
        </p15:guide>
        <p15:guide id="125" orient="horz" pos="2431">
          <p15:clr>
            <a:srgbClr val="EF528B"/>
          </p15:clr>
        </p15:guide>
        <p15:guide id="126" orient="horz" pos="2496">
          <p15:clr>
            <a:srgbClr val="EF528B"/>
          </p15:clr>
        </p15:guide>
        <p15:guide id="127" orient="horz" pos="2561">
          <p15:clr>
            <a:srgbClr val="EF528B"/>
          </p15:clr>
        </p15:guide>
        <p15:guide id="128" orient="horz" pos="2626">
          <p15:clr>
            <a:srgbClr val="EF528B"/>
          </p15:clr>
        </p15:guide>
        <p15:guide id="129" orient="horz" pos="2691">
          <p15:clr>
            <a:srgbClr val="EF528B"/>
          </p15:clr>
        </p15:guide>
        <p15:guide id="130" orient="horz" pos="2756">
          <p15:clr>
            <a:srgbClr val="EF528B"/>
          </p15:clr>
        </p15:guide>
        <p15:guide id="131" orient="horz" pos="2821">
          <p15:clr>
            <a:srgbClr val="EF528B"/>
          </p15:clr>
        </p15:guide>
        <p15:guide id="132" orient="horz" pos="2886">
          <p15:clr>
            <a:srgbClr val="EF528B"/>
          </p15:clr>
        </p15:guide>
        <p15:guide id="133" orient="horz" pos="2951">
          <p15:clr>
            <a:srgbClr val="EF528B"/>
          </p15:clr>
        </p15:guide>
        <p15:guide id="134" orient="horz" pos="3015">
          <p15:clr>
            <a:srgbClr val="EF528B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. Отбивка 2 top">
  <p:cSld name="25. Отбивка 2 top"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F528B"/>
          </p15:clr>
        </p15:guide>
        <p15:guide id="2" pos="5760">
          <p15:clr>
            <a:srgbClr val="EF528B"/>
          </p15:clr>
        </p15:guide>
        <p15:guide id="3" pos="224">
          <p15:clr>
            <a:srgbClr val="EF528B"/>
          </p15:clr>
        </p15:guide>
        <p15:guide id="4" pos="286">
          <p15:clr>
            <a:srgbClr val="EF528B"/>
          </p15:clr>
        </p15:guide>
        <p15:guide id="5" pos="348">
          <p15:clr>
            <a:srgbClr val="EF528B"/>
          </p15:clr>
        </p15:guide>
        <p15:guide id="6" pos="411">
          <p15:clr>
            <a:srgbClr val="EF528B"/>
          </p15:clr>
        </p15:guide>
        <p15:guide id="7" pos="473">
          <p15:clr>
            <a:srgbClr val="EF528B"/>
          </p15:clr>
        </p15:guide>
        <p15:guide id="8" pos="536">
          <p15:clr>
            <a:srgbClr val="EF528B"/>
          </p15:clr>
        </p15:guide>
        <p15:guide id="9" pos="598">
          <p15:clr>
            <a:srgbClr val="EF528B"/>
          </p15:clr>
        </p15:guide>
        <p15:guide id="10" pos="661">
          <p15:clr>
            <a:srgbClr val="EF528B"/>
          </p15:clr>
        </p15:guide>
        <p15:guide id="11" pos="723">
          <p15:clr>
            <a:srgbClr val="EF528B"/>
          </p15:clr>
        </p15:guide>
        <p15:guide id="12" pos="786">
          <p15:clr>
            <a:srgbClr val="EF528B"/>
          </p15:clr>
        </p15:guide>
        <p15:guide id="13" pos="848">
          <p15:clr>
            <a:srgbClr val="EF528B"/>
          </p15:clr>
        </p15:guide>
        <p15:guide id="14" pos="911">
          <p15:clr>
            <a:srgbClr val="EF528B"/>
          </p15:clr>
        </p15:guide>
        <p15:guide id="15" pos="973">
          <p15:clr>
            <a:srgbClr val="EF528B"/>
          </p15:clr>
        </p15:guide>
        <p15:guide id="16" pos="1036">
          <p15:clr>
            <a:srgbClr val="EF528B"/>
          </p15:clr>
        </p15:guide>
        <p15:guide id="17" pos="1098">
          <p15:clr>
            <a:srgbClr val="EF528B"/>
          </p15:clr>
        </p15:guide>
        <p15:guide id="18" pos="1161">
          <p15:clr>
            <a:srgbClr val="EF528B"/>
          </p15:clr>
        </p15:guide>
        <p15:guide id="19" pos="1223">
          <p15:clr>
            <a:srgbClr val="EF528B"/>
          </p15:clr>
        </p15:guide>
        <p15:guide id="20" pos="1286">
          <p15:clr>
            <a:srgbClr val="EF528B"/>
          </p15:clr>
        </p15:guide>
        <p15:guide id="21" pos="1348">
          <p15:clr>
            <a:srgbClr val="EF528B"/>
          </p15:clr>
        </p15:guide>
        <p15:guide id="22" pos="1411">
          <p15:clr>
            <a:srgbClr val="EF528B"/>
          </p15:clr>
        </p15:guide>
        <p15:guide id="23" pos="1473">
          <p15:clr>
            <a:srgbClr val="EF528B"/>
          </p15:clr>
        </p15:guide>
        <p15:guide id="24" pos="1536">
          <p15:clr>
            <a:srgbClr val="EF528B"/>
          </p15:clr>
        </p15:guide>
        <p15:guide id="25" pos="1598">
          <p15:clr>
            <a:srgbClr val="EF528B"/>
          </p15:clr>
        </p15:guide>
        <p15:guide id="26" pos="1661">
          <p15:clr>
            <a:srgbClr val="EF528B"/>
          </p15:clr>
        </p15:guide>
        <p15:guide id="27" pos="1723">
          <p15:clr>
            <a:srgbClr val="EF528B"/>
          </p15:clr>
        </p15:guide>
        <p15:guide id="28" pos="1786">
          <p15:clr>
            <a:srgbClr val="EF528B"/>
          </p15:clr>
        </p15:guide>
        <p15:guide id="29" pos="1848">
          <p15:clr>
            <a:srgbClr val="EF528B"/>
          </p15:clr>
        </p15:guide>
        <p15:guide id="30" pos="1911">
          <p15:clr>
            <a:srgbClr val="EF528B"/>
          </p15:clr>
        </p15:guide>
        <p15:guide id="31" pos="1973">
          <p15:clr>
            <a:srgbClr val="EF528B"/>
          </p15:clr>
        </p15:guide>
        <p15:guide id="32" pos="2036">
          <p15:clr>
            <a:srgbClr val="EF528B"/>
          </p15:clr>
        </p15:guide>
        <p15:guide id="33" pos="2098">
          <p15:clr>
            <a:srgbClr val="EF528B"/>
          </p15:clr>
        </p15:guide>
        <p15:guide id="34" pos="2161">
          <p15:clr>
            <a:srgbClr val="EF528B"/>
          </p15:clr>
        </p15:guide>
        <p15:guide id="35" pos="2223">
          <p15:clr>
            <a:srgbClr val="EF528B"/>
          </p15:clr>
        </p15:guide>
        <p15:guide id="36" pos="2286">
          <p15:clr>
            <a:srgbClr val="EF528B"/>
          </p15:clr>
        </p15:guide>
        <p15:guide id="37" pos="2348">
          <p15:clr>
            <a:srgbClr val="EF528B"/>
          </p15:clr>
        </p15:guide>
        <p15:guide id="38" pos="2411">
          <p15:clr>
            <a:srgbClr val="EF528B"/>
          </p15:clr>
        </p15:guide>
        <p15:guide id="39" pos="2473">
          <p15:clr>
            <a:srgbClr val="EF528B"/>
          </p15:clr>
        </p15:guide>
        <p15:guide id="40" pos="2536">
          <p15:clr>
            <a:srgbClr val="EF528B"/>
          </p15:clr>
        </p15:guide>
        <p15:guide id="41" pos="2598">
          <p15:clr>
            <a:srgbClr val="EF528B"/>
          </p15:clr>
        </p15:guide>
        <p15:guide id="42" pos="2661">
          <p15:clr>
            <a:srgbClr val="EF528B"/>
          </p15:clr>
        </p15:guide>
        <p15:guide id="43" pos="2723">
          <p15:clr>
            <a:srgbClr val="EF528B"/>
          </p15:clr>
        </p15:guide>
        <p15:guide id="44" pos="2786">
          <p15:clr>
            <a:srgbClr val="EF528B"/>
          </p15:clr>
        </p15:guide>
        <p15:guide id="45" pos="2848">
          <p15:clr>
            <a:srgbClr val="EF528B"/>
          </p15:clr>
        </p15:guide>
        <p15:guide id="46" pos="2911">
          <p15:clr>
            <a:srgbClr val="EF528B"/>
          </p15:clr>
        </p15:guide>
        <p15:guide id="47" pos="2973">
          <p15:clr>
            <a:srgbClr val="EF528B"/>
          </p15:clr>
        </p15:guide>
        <p15:guide id="48" pos="3036">
          <p15:clr>
            <a:srgbClr val="EF528B"/>
          </p15:clr>
        </p15:guide>
        <p15:guide id="49" pos="3098">
          <p15:clr>
            <a:srgbClr val="EF528B"/>
          </p15:clr>
        </p15:guide>
        <p15:guide id="50" pos="3161">
          <p15:clr>
            <a:srgbClr val="EF528B"/>
          </p15:clr>
        </p15:guide>
        <p15:guide id="51" pos="3223">
          <p15:clr>
            <a:srgbClr val="EF528B"/>
          </p15:clr>
        </p15:guide>
        <p15:guide id="52" pos="3286">
          <p15:clr>
            <a:srgbClr val="EF528B"/>
          </p15:clr>
        </p15:guide>
        <p15:guide id="53" pos="3348">
          <p15:clr>
            <a:srgbClr val="EF528B"/>
          </p15:clr>
        </p15:guide>
        <p15:guide id="54" pos="3411">
          <p15:clr>
            <a:srgbClr val="EF528B"/>
          </p15:clr>
        </p15:guide>
        <p15:guide id="55" pos="3473">
          <p15:clr>
            <a:srgbClr val="EF528B"/>
          </p15:clr>
        </p15:guide>
        <p15:guide id="56" pos="3536">
          <p15:clr>
            <a:srgbClr val="EF528B"/>
          </p15:clr>
        </p15:guide>
        <p15:guide id="57" pos="3598">
          <p15:clr>
            <a:srgbClr val="EF528B"/>
          </p15:clr>
        </p15:guide>
        <p15:guide id="58" pos="3661">
          <p15:clr>
            <a:srgbClr val="EF528B"/>
          </p15:clr>
        </p15:guide>
        <p15:guide id="59" pos="3723">
          <p15:clr>
            <a:srgbClr val="EF528B"/>
          </p15:clr>
        </p15:guide>
        <p15:guide id="60" pos="3786">
          <p15:clr>
            <a:srgbClr val="EF528B"/>
          </p15:clr>
        </p15:guide>
        <p15:guide id="61" pos="3848">
          <p15:clr>
            <a:srgbClr val="EF528B"/>
          </p15:clr>
        </p15:guide>
        <p15:guide id="62" pos="3911">
          <p15:clr>
            <a:srgbClr val="EF528B"/>
          </p15:clr>
        </p15:guide>
        <p15:guide id="63" pos="3973">
          <p15:clr>
            <a:srgbClr val="EF528B"/>
          </p15:clr>
        </p15:guide>
        <p15:guide id="64" pos="4036">
          <p15:clr>
            <a:srgbClr val="EF528B"/>
          </p15:clr>
        </p15:guide>
        <p15:guide id="65" pos="4098">
          <p15:clr>
            <a:srgbClr val="EF528B"/>
          </p15:clr>
        </p15:guide>
        <p15:guide id="66" pos="4161">
          <p15:clr>
            <a:srgbClr val="EF528B"/>
          </p15:clr>
        </p15:guide>
        <p15:guide id="67" pos="4223">
          <p15:clr>
            <a:srgbClr val="EF528B"/>
          </p15:clr>
        </p15:guide>
        <p15:guide id="68" pos="4286">
          <p15:clr>
            <a:srgbClr val="EF528B"/>
          </p15:clr>
        </p15:guide>
        <p15:guide id="69" pos="4348">
          <p15:clr>
            <a:srgbClr val="EF528B"/>
          </p15:clr>
        </p15:guide>
        <p15:guide id="70" pos="4411">
          <p15:clr>
            <a:srgbClr val="EF528B"/>
          </p15:clr>
        </p15:guide>
        <p15:guide id="71" pos="4473">
          <p15:clr>
            <a:srgbClr val="EF528B"/>
          </p15:clr>
        </p15:guide>
        <p15:guide id="72" pos="4536">
          <p15:clr>
            <a:srgbClr val="EF528B"/>
          </p15:clr>
        </p15:guide>
        <p15:guide id="73" pos="4598">
          <p15:clr>
            <a:srgbClr val="EF528B"/>
          </p15:clr>
        </p15:guide>
        <p15:guide id="74" pos="4661">
          <p15:clr>
            <a:srgbClr val="EF528B"/>
          </p15:clr>
        </p15:guide>
        <p15:guide id="75" pos="4723">
          <p15:clr>
            <a:srgbClr val="EF528B"/>
          </p15:clr>
        </p15:guide>
        <p15:guide id="76" pos="4786">
          <p15:clr>
            <a:srgbClr val="EF528B"/>
          </p15:clr>
        </p15:guide>
        <p15:guide id="77" pos="4848">
          <p15:clr>
            <a:srgbClr val="EF528B"/>
          </p15:clr>
        </p15:guide>
        <p15:guide id="78" pos="4911">
          <p15:clr>
            <a:srgbClr val="EF528B"/>
          </p15:clr>
        </p15:guide>
        <p15:guide id="79" pos="4973">
          <p15:clr>
            <a:srgbClr val="EF528B"/>
          </p15:clr>
        </p15:guide>
        <p15:guide id="80" pos="5036">
          <p15:clr>
            <a:srgbClr val="EF528B"/>
          </p15:clr>
        </p15:guide>
        <p15:guide id="81" pos="5098">
          <p15:clr>
            <a:srgbClr val="EF528B"/>
          </p15:clr>
        </p15:guide>
        <p15:guide id="82" pos="5161">
          <p15:clr>
            <a:srgbClr val="EF528B"/>
          </p15:clr>
        </p15:guide>
        <p15:guide id="83" pos="5223">
          <p15:clr>
            <a:srgbClr val="EF528B"/>
          </p15:clr>
        </p15:guide>
        <p15:guide id="84" pos="5286">
          <p15:clr>
            <a:srgbClr val="EF528B"/>
          </p15:clr>
        </p15:guide>
        <p15:guide id="85" pos="5348">
          <p15:clr>
            <a:srgbClr val="EF528B"/>
          </p15:clr>
        </p15:guide>
        <p15:guide id="86" pos="5411">
          <p15:clr>
            <a:srgbClr val="EF528B"/>
          </p15:clr>
        </p15:guide>
        <p15:guide id="87" pos="5473">
          <p15:clr>
            <a:srgbClr val="EF528B"/>
          </p15:clr>
        </p15:guide>
        <p15:guide id="88" pos="5536">
          <p15:clr>
            <a:srgbClr val="EF528B"/>
          </p15:clr>
        </p15:guide>
        <p15:guide id="89" orient="horz">
          <p15:clr>
            <a:srgbClr val="EF528B"/>
          </p15:clr>
        </p15:guide>
        <p15:guide id="90" orient="horz" pos="3240">
          <p15:clr>
            <a:srgbClr val="EF528B"/>
          </p15:clr>
        </p15:guide>
        <p15:guide id="91" orient="horz" pos="224">
          <p15:clr>
            <a:srgbClr val="EF528B"/>
          </p15:clr>
        </p15:guide>
        <p15:guide id="92" orient="horz" pos="288">
          <p15:clr>
            <a:srgbClr val="EF528B"/>
          </p15:clr>
        </p15:guide>
        <p15:guide id="93" orient="horz" pos="353">
          <p15:clr>
            <a:srgbClr val="EF528B"/>
          </p15:clr>
        </p15:guide>
        <p15:guide id="94" orient="horz" pos="418">
          <p15:clr>
            <a:srgbClr val="EF528B"/>
          </p15:clr>
        </p15:guide>
        <p15:guide id="95" orient="horz" pos="483">
          <p15:clr>
            <a:srgbClr val="EF528B"/>
          </p15:clr>
        </p15:guide>
        <p15:guide id="96" orient="horz" pos="548">
          <p15:clr>
            <a:srgbClr val="EF528B"/>
          </p15:clr>
        </p15:guide>
        <p15:guide id="97" orient="horz" pos="613">
          <p15:clr>
            <a:srgbClr val="EF528B"/>
          </p15:clr>
        </p15:guide>
        <p15:guide id="98" orient="horz" pos="678">
          <p15:clr>
            <a:srgbClr val="EF528B"/>
          </p15:clr>
        </p15:guide>
        <p15:guide id="99" orient="horz" pos="743">
          <p15:clr>
            <a:srgbClr val="EF528B"/>
          </p15:clr>
        </p15:guide>
        <p15:guide id="100" orient="horz" pos="808">
          <p15:clr>
            <a:srgbClr val="EF528B"/>
          </p15:clr>
        </p15:guide>
        <p15:guide id="101" orient="horz" pos="873">
          <p15:clr>
            <a:srgbClr val="EF528B"/>
          </p15:clr>
        </p15:guide>
        <p15:guide id="102" orient="horz" pos="938">
          <p15:clr>
            <a:srgbClr val="EF528B"/>
          </p15:clr>
        </p15:guide>
        <p15:guide id="103" orient="horz" pos="1003">
          <p15:clr>
            <a:srgbClr val="EF528B"/>
          </p15:clr>
        </p15:guide>
        <p15:guide id="104" orient="horz" pos="1068">
          <p15:clr>
            <a:srgbClr val="EF528B"/>
          </p15:clr>
        </p15:guide>
        <p15:guide id="105" orient="horz" pos="1133">
          <p15:clr>
            <a:srgbClr val="EF528B"/>
          </p15:clr>
        </p15:guide>
        <p15:guide id="106" orient="horz" pos="1197">
          <p15:clr>
            <a:srgbClr val="EF528B"/>
          </p15:clr>
        </p15:guide>
        <p15:guide id="107" orient="horz" pos="1262">
          <p15:clr>
            <a:srgbClr val="EF528B"/>
          </p15:clr>
        </p15:guide>
        <p15:guide id="108" orient="horz" pos="1327">
          <p15:clr>
            <a:srgbClr val="EF528B"/>
          </p15:clr>
        </p15:guide>
        <p15:guide id="109" orient="horz" pos="1392">
          <p15:clr>
            <a:srgbClr val="EF528B"/>
          </p15:clr>
        </p15:guide>
        <p15:guide id="110" orient="horz" pos="1457">
          <p15:clr>
            <a:srgbClr val="EF528B"/>
          </p15:clr>
        </p15:guide>
        <p15:guide id="111" orient="horz" pos="1522">
          <p15:clr>
            <a:srgbClr val="EF528B"/>
          </p15:clr>
        </p15:guide>
        <p15:guide id="112" orient="horz" pos="1587">
          <p15:clr>
            <a:srgbClr val="EF528B"/>
          </p15:clr>
        </p15:guide>
        <p15:guide id="113" orient="horz" pos="1652">
          <p15:clr>
            <a:srgbClr val="EF528B"/>
          </p15:clr>
        </p15:guide>
        <p15:guide id="114" orient="horz" pos="1717">
          <p15:clr>
            <a:srgbClr val="EF528B"/>
          </p15:clr>
        </p15:guide>
        <p15:guide id="115" orient="horz" pos="1782">
          <p15:clr>
            <a:srgbClr val="EF528B"/>
          </p15:clr>
        </p15:guide>
        <p15:guide id="116" orient="horz" pos="1847">
          <p15:clr>
            <a:srgbClr val="EF528B"/>
          </p15:clr>
        </p15:guide>
        <p15:guide id="117" orient="horz" pos="1912">
          <p15:clr>
            <a:srgbClr val="EF528B"/>
          </p15:clr>
        </p15:guide>
        <p15:guide id="118" orient="horz" pos="1977">
          <p15:clr>
            <a:srgbClr val="EF528B"/>
          </p15:clr>
        </p15:guide>
        <p15:guide id="119" orient="horz" pos="2042">
          <p15:clr>
            <a:srgbClr val="EF528B"/>
          </p15:clr>
        </p15:guide>
        <p15:guide id="120" orient="horz" pos="2106">
          <p15:clr>
            <a:srgbClr val="EF528B"/>
          </p15:clr>
        </p15:guide>
        <p15:guide id="121" orient="horz" pos="2171">
          <p15:clr>
            <a:srgbClr val="EF528B"/>
          </p15:clr>
        </p15:guide>
        <p15:guide id="122" orient="horz" pos="2236">
          <p15:clr>
            <a:srgbClr val="EF528B"/>
          </p15:clr>
        </p15:guide>
        <p15:guide id="123" orient="horz" pos="2301">
          <p15:clr>
            <a:srgbClr val="EF528B"/>
          </p15:clr>
        </p15:guide>
        <p15:guide id="124" orient="horz" pos="2366">
          <p15:clr>
            <a:srgbClr val="EF528B"/>
          </p15:clr>
        </p15:guide>
        <p15:guide id="125" orient="horz" pos="2431">
          <p15:clr>
            <a:srgbClr val="EF528B"/>
          </p15:clr>
        </p15:guide>
        <p15:guide id="126" orient="horz" pos="2496">
          <p15:clr>
            <a:srgbClr val="EF528B"/>
          </p15:clr>
        </p15:guide>
        <p15:guide id="127" orient="horz" pos="2561">
          <p15:clr>
            <a:srgbClr val="EF528B"/>
          </p15:clr>
        </p15:guide>
        <p15:guide id="128" orient="horz" pos="2626">
          <p15:clr>
            <a:srgbClr val="EF528B"/>
          </p15:clr>
        </p15:guide>
        <p15:guide id="129" orient="horz" pos="2691">
          <p15:clr>
            <a:srgbClr val="EF528B"/>
          </p15:clr>
        </p15:guide>
        <p15:guide id="130" orient="horz" pos="2756">
          <p15:clr>
            <a:srgbClr val="EF528B"/>
          </p15:clr>
        </p15:guide>
        <p15:guide id="131" orient="horz" pos="2821">
          <p15:clr>
            <a:srgbClr val="EF528B"/>
          </p15:clr>
        </p15:guide>
        <p15:guide id="132" orient="horz" pos="2886">
          <p15:clr>
            <a:srgbClr val="EF528B"/>
          </p15:clr>
        </p15:guide>
        <p15:guide id="133" orient="horz" pos="2951">
          <p15:clr>
            <a:srgbClr val="EF528B"/>
          </p15:clr>
        </p15:guide>
        <p15:guide id="134" orient="horz" pos="3015">
          <p15:clr>
            <a:srgbClr val="EF528B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. Фон top">
  <p:cSld name="26. Фон top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F528B"/>
          </p15:clr>
        </p15:guide>
        <p15:guide id="2" pos="5760">
          <p15:clr>
            <a:srgbClr val="EF528B"/>
          </p15:clr>
        </p15:guide>
        <p15:guide id="3" pos="224">
          <p15:clr>
            <a:srgbClr val="EF528B"/>
          </p15:clr>
        </p15:guide>
        <p15:guide id="4" pos="286">
          <p15:clr>
            <a:srgbClr val="EF528B"/>
          </p15:clr>
        </p15:guide>
        <p15:guide id="5" pos="348">
          <p15:clr>
            <a:srgbClr val="EF528B"/>
          </p15:clr>
        </p15:guide>
        <p15:guide id="6" pos="411">
          <p15:clr>
            <a:srgbClr val="EF528B"/>
          </p15:clr>
        </p15:guide>
        <p15:guide id="7" pos="473">
          <p15:clr>
            <a:srgbClr val="EF528B"/>
          </p15:clr>
        </p15:guide>
        <p15:guide id="8" pos="536">
          <p15:clr>
            <a:srgbClr val="EF528B"/>
          </p15:clr>
        </p15:guide>
        <p15:guide id="9" pos="598">
          <p15:clr>
            <a:srgbClr val="EF528B"/>
          </p15:clr>
        </p15:guide>
        <p15:guide id="10" pos="661">
          <p15:clr>
            <a:srgbClr val="EF528B"/>
          </p15:clr>
        </p15:guide>
        <p15:guide id="11" pos="723">
          <p15:clr>
            <a:srgbClr val="EF528B"/>
          </p15:clr>
        </p15:guide>
        <p15:guide id="12" pos="786">
          <p15:clr>
            <a:srgbClr val="EF528B"/>
          </p15:clr>
        </p15:guide>
        <p15:guide id="13" pos="848">
          <p15:clr>
            <a:srgbClr val="EF528B"/>
          </p15:clr>
        </p15:guide>
        <p15:guide id="14" pos="911">
          <p15:clr>
            <a:srgbClr val="EF528B"/>
          </p15:clr>
        </p15:guide>
        <p15:guide id="15" pos="973">
          <p15:clr>
            <a:srgbClr val="EF528B"/>
          </p15:clr>
        </p15:guide>
        <p15:guide id="16" pos="1036">
          <p15:clr>
            <a:srgbClr val="EF528B"/>
          </p15:clr>
        </p15:guide>
        <p15:guide id="17" pos="1098">
          <p15:clr>
            <a:srgbClr val="EF528B"/>
          </p15:clr>
        </p15:guide>
        <p15:guide id="18" pos="1161">
          <p15:clr>
            <a:srgbClr val="EF528B"/>
          </p15:clr>
        </p15:guide>
        <p15:guide id="19" pos="1223">
          <p15:clr>
            <a:srgbClr val="EF528B"/>
          </p15:clr>
        </p15:guide>
        <p15:guide id="20" pos="1286">
          <p15:clr>
            <a:srgbClr val="EF528B"/>
          </p15:clr>
        </p15:guide>
        <p15:guide id="21" pos="1348">
          <p15:clr>
            <a:srgbClr val="EF528B"/>
          </p15:clr>
        </p15:guide>
        <p15:guide id="22" pos="1411">
          <p15:clr>
            <a:srgbClr val="EF528B"/>
          </p15:clr>
        </p15:guide>
        <p15:guide id="23" pos="1473">
          <p15:clr>
            <a:srgbClr val="EF528B"/>
          </p15:clr>
        </p15:guide>
        <p15:guide id="24" pos="1536">
          <p15:clr>
            <a:srgbClr val="EF528B"/>
          </p15:clr>
        </p15:guide>
        <p15:guide id="25" pos="1598">
          <p15:clr>
            <a:srgbClr val="EF528B"/>
          </p15:clr>
        </p15:guide>
        <p15:guide id="26" pos="1661">
          <p15:clr>
            <a:srgbClr val="EF528B"/>
          </p15:clr>
        </p15:guide>
        <p15:guide id="27" pos="1723">
          <p15:clr>
            <a:srgbClr val="EF528B"/>
          </p15:clr>
        </p15:guide>
        <p15:guide id="28" pos="1786">
          <p15:clr>
            <a:srgbClr val="EF528B"/>
          </p15:clr>
        </p15:guide>
        <p15:guide id="29" pos="1848">
          <p15:clr>
            <a:srgbClr val="EF528B"/>
          </p15:clr>
        </p15:guide>
        <p15:guide id="30" pos="1911">
          <p15:clr>
            <a:srgbClr val="EF528B"/>
          </p15:clr>
        </p15:guide>
        <p15:guide id="31" pos="1973">
          <p15:clr>
            <a:srgbClr val="EF528B"/>
          </p15:clr>
        </p15:guide>
        <p15:guide id="32" pos="2036">
          <p15:clr>
            <a:srgbClr val="EF528B"/>
          </p15:clr>
        </p15:guide>
        <p15:guide id="33" pos="2098">
          <p15:clr>
            <a:srgbClr val="EF528B"/>
          </p15:clr>
        </p15:guide>
        <p15:guide id="34" pos="2161">
          <p15:clr>
            <a:srgbClr val="EF528B"/>
          </p15:clr>
        </p15:guide>
        <p15:guide id="35" pos="2223">
          <p15:clr>
            <a:srgbClr val="EF528B"/>
          </p15:clr>
        </p15:guide>
        <p15:guide id="36" pos="2286">
          <p15:clr>
            <a:srgbClr val="EF528B"/>
          </p15:clr>
        </p15:guide>
        <p15:guide id="37" pos="2348">
          <p15:clr>
            <a:srgbClr val="EF528B"/>
          </p15:clr>
        </p15:guide>
        <p15:guide id="38" pos="2411">
          <p15:clr>
            <a:srgbClr val="EF528B"/>
          </p15:clr>
        </p15:guide>
        <p15:guide id="39" pos="2473">
          <p15:clr>
            <a:srgbClr val="EF528B"/>
          </p15:clr>
        </p15:guide>
        <p15:guide id="40" pos="2536">
          <p15:clr>
            <a:srgbClr val="EF528B"/>
          </p15:clr>
        </p15:guide>
        <p15:guide id="41" pos="2598">
          <p15:clr>
            <a:srgbClr val="EF528B"/>
          </p15:clr>
        </p15:guide>
        <p15:guide id="42" pos="2661">
          <p15:clr>
            <a:srgbClr val="EF528B"/>
          </p15:clr>
        </p15:guide>
        <p15:guide id="43" pos="2723">
          <p15:clr>
            <a:srgbClr val="EF528B"/>
          </p15:clr>
        </p15:guide>
        <p15:guide id="44" pos="2786">
          <p15:clr>
            <a:srgbClr val="EF528B"/>
          </p15:clr>
        </p15:guide>
        <p15:guide id="45" pos="2848">
          <p15:clr>
            <a:srgbClr val="EF528B"/>
          </p15:clr>
        </p15:guide>
        <p15:guide id="46" pos="2911">
          <p15:clr>
            <a:srgbClr val="EF528B"/>
          </p15:clr>
        </p15:guide>
        <p15:guide id="47" pos="2973">
          <p15:clr>
            <a:srgbClr val="EF528B"/>
          </p15:clr>
        </p15:guide>
        <p15:guide id="48" pos="3036">
          <p15:clr>
            <a:srgbClr val="EF528B"/>
          </p15:clr>
        </p15:guide>
        <p15:guide id="49" pos="3098">
          <p15:clr>
            <a:srgbClr val="EF528B"/>
          </p15:clr>
        </p15:guide>
        <p15:guide id="50" pos="3161">
          <p15:clr>
            <a:srgbClr val="EF528B"/>
          </p15:clr>
        </p15:guide>
        <p15:guide id="51" pos="3223">
          <p15:clr>
            <a:srgbClr val="EF528B"/>
          </p15:clr>
        </p15:guide>
        <p15:guide id="52" pos="3286">
          <p15:clr>
            <a:srgbClr val="EF528B"/>
          </p15:clr>
        </p15:guide>
        <p15:guide id="53" pos="3348">
          <p15:clr>
            <a:srgbClr val="EF528B"/>
          </p15:clr>
        </p15:guide>
        <p15:guide id="54" pos="3411">
          <p15:clr>
            <a:srgbClr val="EF528B"/>
          </p15:clr>
        </p15:guide>
        <p15:guide id="55" pos="3473">
          <p15:clr>
            <a:srgbClr val="EF528B"/>
          </p15:clr>
        </p15:guide>
        <p15:guide id="56" pos="3536">
          <p15:clr>
            <a:srgbClr val="EF528B"/>
          </p15:clr>
        </p15:guide>
        <p15:guide id="57" pos="3598">
          <p15:clr>
            <a:srgbClr val="EF528B"/>
          </p15:clr>
        </p15:guide>
        <p15:guide id="58" pos="3661">
          <p15:clr>
            <a:srgbClr val="EF528B"/>
          </p15:clr>
        </p15:guide>
        <p15:guide id="59" pos="3723">
          <p15:clr>
            <a:srgbClr val="EF528B"/>
          </p15:clr>
        </p15:guide>
        <p15:guide id="60" pos="3786">
          <p15:clr>
            <a:srgbClr val="EF528B"/>
          </p15:clr>
        </p15:guide>
        <p15:guide id="61" pos="3848">
          <p15:clr>
            <a:srgbClr val="EF528B"/>
          </p15:clr>
        </p15:guide>
        <p15:guide id="62" pos="3911">
          <p15:clr>
            <a:srgbClr val="EF528B"/>
          </p15:clr>
        </p15:guide>
        <p15:guide id="63" pos="3973">
          <p15:clr>
            <a:srgbClr val="EF528B"/>
          </p15:clr>
        </p15:guide>
        <p15:guide id="64" pos="4036">
          <p15:clr>
            <a:srgbClr val="EF528B"/>
          </p15:clr>
        </p15:guide>
        <p15:guide id="65" pos="4098">
          <p15:clr>
            <a:srgbClr val="EF528B"/>
          </p15:clr>
        </p15:guide>
        <p15:guide id="66" pos="4161">
          <p15:clr>
            <a:srgbClr val="EF528B"/>
          </p15:clr>
        </p15:guide>
        <p15:guide id="67" pos="4223">
          <p15:clr>
            <a:srgbClr val="EF528B"/>
          </p15:clr>
        </p15:guide>
        <p15:guide id="68" pos="4286">
          <p15:clr>
            <a:srgbClr val="EF528B"/>
          </p15:clr>
        </p15:guide>
        <p15:guide id="69" pos="4348">
          <p15:clr>
            <a:srgbClr val="EF528B"/>
          </p15:clr>
        </p15:guide>
        <p15:guide id="70" pos="4411">
          <p15:clr>
            <a:srgbClr val="EF528B"/>
          </p15:clr>
        </p15:guide>
        <p15:guide id="71" pos="4473">
          <p15:clr>
            <a:srgbClr val="EF528B"/>
          </p15:clr>
        </p15:guide>
        <p15:guide id="72" pos="4536">
          <p15:clr>
            <a:srgbClr val="EF528B"/>
          </p15:clr>
        </p15:guide>
        <p15:guide id="73" pos="4598">
          <p15:clr>
            <a:srgbClr val="EF528B"/>
          </p15:clr>
        </p15:guide>
        <p15:guide id="74" pos="4661">
          <p15:clr>
            <a:srgbClr val="EF528B"/>
          </p15:clr>
        </p15:guide>
        <p15:guide id="75" pos="4723">
          <p15:clr>
            <a:srgbClr val="EF528B"/>
          </p15:clr>
        </p15:guide>
        <p15:guide id="76" pos="4786">
          <p15:clr>
            <a:srgbClr val="EF528B"/>
          </p15:clr>
        </p15:guide>
        <p15:guide id="77" pos="4848">
          <p15:clr>
            <a:srgbClr val="EF528B"/>
          </p15:clr>
        </p15:guide>
        <p15:guide id="78" pos="4911">
          <p15:clr>
            <a:srgbClr val="EF528B"/>
          </p15:clr>
        </p15:guide>
        <p15:guide id="79" pos="4973">
          <p15:clr>
            <a:srgbClr val="EF528B"/>
          </p15:clr>
        </p15:guide>
        <p15:guide id="80" pos="5036">
          <p15:clr>
            <a:srgbClr val="EF528B"/>
          </p15:clr>
        </p15:guide>
        <p15:guide id="81" pos="5098">
          <p15:clr>
            <a:srgbClr val="EF528B"/>
          </p15:clr>
        </p15:guide>
        <p15:guide id="82" pos="5161">
          <p15:clr>
            <a:srgbClr val="EF528B"/>
          </p15:clr>
        </p15:guide>
        <p15:guide id="83" pos="5223">
          <p15:clr>
            <a:srgbClr val="EF528B"/>
          </p15:clr>
        </p15:guide>
        <p15:guide id="84" pos="5286">
          <p15:clr>
            <a:srgbClr val="EF528B"/>
          </p15:clr>
        </p15:guide>
        <p15:guide id="85" pos="5348">
          <p15:clr>
            <a:srgbClr val="EF528B"/>
          </p15:clr>
        </p15:guide>
        <p15:guide id="86" pos="5411">
          <p15:clr>
            <a:srgbClr val="EF528B"/>
          </p15:clr>
        </p15:guide>
        <p15:guide id="87" pos="5473">
          <p15:clr>
            <a:srgbClr val="EF528B"/>
          </p15:clr>
        </p15:guide>
        <p15:guide id="88" pos="5536">
          <p15:clr>
            <a:srgbClr val="EF528B"/>
          </p15:clr>
        </p15:guide>
        <p15:guide id="89" orient="horz">
          <p15:clr>
            <a:srgbClr val="EF528B"/>
          </p15:clr>
        </p15:guide>
        <p15:guide id="90" orient="horz" pos="3240">
          <p15:clr>
            <a:srgbClr val="EF528B"/>
          </p15:clr>
        </p15:guide>
        <p15:guide id="91" orient="horz" pos="224">
          <p15:clr>
            <a:srgbClr val="EF528B"/>
          </p15:clr>
        </p15:guide>
        <p15:guide id="92" orient="horz" pos="288">
          <p15:clr>
            <a:srgbClr val="EF528B"/>
          </p15:clr>
        </p15:guide>
        <p15:guide id="93" orient="horz" pos="353">
          <p15:clr>
            <a:srgbClr val="EF528B"/>
          </p15:clr>
        </p15:guide>
        <p15:guide id="94" orient="horz" pos="418">
          <p15:clr>
            <a:srgbClr val="EF528B"/>
          </p15:clr>
        </p15:guide>
        <p15:guide id="95" orient="horz" pos="483">
          <p15:clr>
            <a:srgbClr val="EF528B"/>
          </p15:clr>
        </p15:guide>
        <p15:guide id="96" orient="horz" pos="548">
          <p15:clr>
            <a:srgbClr val="EF528B"/>
          </p15:clr>
        </p15:guide>
        <p15:guide id="97" orient="horz" pos="613">
          <p15:clr>
            <a:srgbClr val="EF528B"/>
          </p15:clr>
        </p15:guide>
        <p15:guide id="98" orient="horz" pos="678">
          <p15:clr>
            <a:srgbClr val="EF528B"/>
          </p15:clr>
        </p15:guide>
        <p15:guide id="99" orient="horz" pos="743">
          <p15:clr>
            <a:srgbClr val="EF528B"/>
          </p15:clr>
        </p15:guide>
        <p15:guide id="100" orient="horz" pos="808">
          <p15:clr>
            <a:srgbClr val="EF528B"/>
          </p15:clr>
        </p15:guide>
        <p15:guide id="101" orient="horz" pos="873">
          <p15:clr>
            <a:srgbClr val="EF528B"/>
          </p15:clr>
        </p15:guide>
        <p15:guide id="102" orient="horz" pos="938">
          <p15:clr>
            <a:srgbClr val="EF528B"/>
          </p15:clr>
        </p15:guide>
        <p15:guide id="103" orient="horz" pos="1003">
          <p15:clr>
            <a:srgbClr val="EF528B"/>
          </p15:clr>
        </p15:guide>
        <p15:guide id="104" orient="horz" pos="1068">
          <p15:clr>
            <a:srgbClr val="EF528B"/>
          </p15:clr>
        </p15:guide>
        <p15:guide id="105" orient="horz" pos="1133">
          <p15:clr>
            <a:srgbClr val="EF528B"/>
          </p15:clr>
        </p15:guide>
        <p15:guide id="106" orient="horz" pos="1197">
          <p15:clr>
            <a:srgbClr val="EF528B"/>
          </p15:clr>
        </p15:guide>
        <p15:guide id="107" orient="horz" pos="1262">
          <p15:clr>
            <a:srgbClr val="EF528B"/>
          </p15:clr>
        </p15:guide>
        <p15:guide id="108" orient="horz" pos="1327">
          <p15:clr>
            <a:srgbClr val="EF528B"/>
          </p15:clr>
        </p15:guide>
        <p15:guide id="109" orient="horz" pos="1392">
          <p15:clr>
            <a:srgbClr val="EF528B"/>
          </p15:clr>
        </p15:guide>
        <p15:guide id="110" orient="horz" pos="1457">
          <p15:clr>
            <a:srgbClr val="EF528B"/>
          </p15:clr>
        </p15:guide>
        <p15:guide id="111" orient="horz" pos="1522">
          <p15:clr>
            <a:srgbClr val="EF528B"/>
          </p15:clr>
        </p15:guide>
        <p15:guide id="112" orient="horz" pos="1587">
          <p15:clr>
            <a:srgbClr val="EF528B"/>
          </p15:clr>
        </p15:guide>
        <p15:guide id="113" orient="horz" pos="1652">
          <p15:clr>
            <a:srgbClr val="EF528B"/>
          </p15:clr>
        </p15:guide>
        <p15:guide id="114" orient="horz" pos="1717">
          <p15:clr>
            <a:srgbClr val="EF528B"/>
          </p15:clr>
        </p15:guide>
        <p15:guide id="115" orient="horz" pos="1782">
          <p15:clr>
            <a:srgbClr val="EF528B"/>
          </p15:clr>
        </p15:guide>
        <p15:guide id="116" orient="horz" pos="1847">
          <p15:clr>
            <a:srgbClr val="EF528B"/>
          </p15:clr>
        </p15:guide>
        <p15:guide id="117" orient="horz" pos="1912">
          <p15:clr>
            <a:srgbClr val="EF528B"/>
          </p15:clr>
        </p15:guide>
        <p15:guide id="118" orient="horz" pos="1977">
          <p15:clr>
            <a:srgbClr val="EF528B"/>
          </p15:clr>
        </p15:guide>
        <p15:guide id="119" orient="horz" pos="2042">
          <p15:clr>
            <a:srgbClr val="EF528B"/>
          </p15:clr>
        </p15:guide>
        <p15:guide id="120" orient="horz" pos="2106">
          <p15:clr>
            <a:srgbClr val="EF528B"/>
          </p15:clr>
        </p15:guide>
        <p15:guide id="121" orient="horz" pos="2171">
          <p15:clr>
            <a:srgbClr val="EF528B"/>
          </p15:clr>
        </p15:guide>
        <p15:guide id="122" orient="horz" pos="2236">
          <p15:clr>
            <a:srgbClr val="EF528B"/>
          </p15:clr>
        </p15:guide>
        <p15:guide id="123" orient="horz" pos="2301">
          <p15:clr>
            <a:srgbClr val="EF528B"/>
          </p15:clr>
        </p15:guide>
        <p15:guide id="124" orient="horz" pos="2366">
          <p15:clr>
            <a:srgbClr val="EF528B"/>
          </p15:clr>
        </p15:guide>
        <p15:guide id="125" orient="horz" pos="2431">
          <p15:clr>
            <a:srgbClr val="EF528B"/>
          </p15:clr>
        </p15:guide>
        <p15:guide id="126" orient="horz" pos="2496">
          <p15:clr>
            <a:srgbClr val="EF528B"/>
          </p15:clr>
        </p15:guide>
        <p15:guide id="127" orient="horz" pos="2561">
          <p15:clr>
            <a:srgbClr val="EF528B"/>
          </p15:clr>
        </p15:guide>
        <p15:guide id="128" orient="horz" pos="2626">
          <p15:clr>
            <a:srgbClr val="EF528B"/>
          </p15:clr>
        </p15:guide>
        <p15:guide id="129" orient="horz" pos="2691">
          <p15:clr>
            <a:srgbClr val="EF528B"/>
          </p15:clr>
        </p15:guide>
        <p15:guide id="130" orient="horz" pos="2756">
          <p15:clr>
            <a:srgbClr val="EF528B"/>
          </p15:clr>
        </p15:guide>
        <p15:guide id="131" orient="horz" pos="2821">
          <p15:clr>
            <a:srgbClr val="EF528B"/>
          </p15:clr>
        </p15:guide>
        <p15:guide id="132" orient="horz" pos="2886">
          <p15:clr>
            <a:srgbClr val="EF528B"/>
          </p15:clr>
        </p15:guide>
        <p15:guide id="133" orient="horz" pos="2951">
          <p15:clr>
            <a:srgbClr val="EF528B"/>
          </p15:clr>
        </p15:guide>
        <p15:guide id="134" orient="horz" pos="3015">
          <p15:clr>
            <a:srgbClr val="EF528B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.Титульник biz">
  <p:cSld name="27.Титульник biz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8B72F3"/>
          </a:solidFill>
          <a:ln cap="flat" cmpd="sng" w="9525">
            <a:solidFill>
              <a:srgbClr val="8B7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8B7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8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39" name="Google Shape;139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7E2EFF"/>
          </p15:clr>
        </p15:guide>
        <p15:guide id="2" pos="5760">
          <p15:clr>
            <a:srgbClr val="7E2EFF"/>
          </p15:clr>
        </p15:guide>
        <p15:guide id="3" pos="224">
          <p15:clr>
            <a:srgbClr val="7E2EFF"/>
          </p15:clr>
        </p15:guide>
        <p15:guide id="4" pos="286">
          <p15:clr>
            <a:srgbClr val="7E2EFF"/>
          </p15:clr>
        </p15:guide>
        <p15:guide id="5" pos="348">
          <p15:clr>
            <a:srgbClr val="7E2EFF"/>
          </p15:clr>
        </p15:guide>
        <p15:guide id="6" pos="411">
          <p15:clr>
            <a:srgbClr val="7E2EFF"/>
          </p15:clr>
        </p15:guide>
        <p15:guide id="7" pos="473">
          <p15:clr>
            <a:srgbClr val="7E2EFF"/>
          </p15:clr>
        </p15:guide>
        <p15:guide id="8" pos="536">
          <p15:clr>
            <a:srgbClr val="7E2EFF"/>
          </p15:clr>
        </p15:guide>
        <p15:guide id="9" pos="598">
          <p15:clr>
            <a:srgbClr val="7E2EFF"/>
          </p15:clr>
        </p15:guide>
        <p15:guide id="10" pos="661">
          <p15:clr>
            <a:srgbClr val="7E2EFF"/>
          </p15:clr>
        </p15:guide>
        <p15:guide id="11" pos="723">
          <p15:clr>
            <a:srgbClr val="7E2EFF"/>
          </p15:clr>
        </p15:guide>
        <p15:guide id="12" pos="786">
          <p15:clr>
            <a:srgbClr val="7E2EFF"/>
          </p15:clr>
        </p15:guide>
        <p15:guide id="13" pos="848">
          <p15:clr>
            <a:srgbClr val="7E2EFF"/>
          </p15:clr>
        </p15:guide>
        <p15:guide id="14" pos="911">
          <p15:clr>
            <a:srgbClr val="7E2EFF"/>
          </p15:clr>
        </p15:guide>
        <p15:guide id="15" pos="973">
          <p15:clr>
            <a:srgbClr val="7E2EFF"/>
          </p15:clr>
        </p15:guide>
        <p15:guide id="16" pos="1036">
          <p15:clr>
            <a:srgbClr val="7E2EFF"/>
          </p15:clr>
        </p15:guide>
        <p15:guide id="17" pos="1098">
          <p15:clr>
            <a:srgbClr val="7E2EFF"/>
          </p15:clr>
        </p15:guide>
        <p15:guide id="18" pos="1161">
          <p15:clr>
            <a:srgbClr val="7E2EFF"/>
          </p15:clr>
        </p15:guide>
        <p15:guide id="19" pos="1223">
          <p15:clr>
            <a:srgbClr val="7E2EFF"/>
          </p15:clr>
        </p15:guide>
        <p15:guide id="20" pos="1286">
          <p15:clr>
            <a:srgbClr val="7E2EFF"/>
          </p15:clr>
        </p15:guide>
        <p15:guide id="21" pos="1348">
          <p15:clr>
            <a:srgbClr val="7E2EFF"/>
          </p15:clr>
        </p15:guide>
        <p15:guide id="22" pos="1411">
          <p15:clr>
            <a:srgbClr val="7E2EFF"/>
          </p15:clr>
        </p15:guide>
        <p15:guide id="23" pos="1473">
          <p15:clr>
            <a:srgbClr val="7E2EFF"/>
          </p15:clr>
        </p15:guide>
        <p15:guide id="24" pos="1536">
          <p15:clr>
            <a:srgbClr val="7E2EFF"/>
          </p15:clr>
        </p15:guide>
        <p15:guide id="25" pos="1598">
          <p15:clr>
            <a:srgbClr val="7E2EFF"/>
          </p15:clr>
        </p15:guide>
        <p15:guide id="26" pos="1661">
          <p15:clr>
            <a:srgbClr val="7E2EFF"/>
          </p15:clr>
        </p15:guide>
        <p15:guide id="27" pos="1723">
          <p15:clr>
            <a:srgbClr val="7E2EFF"/>
          </p15:clr>
        </p15:guide>
        <p15:guide id="28" pos="1786">
          <p15:clr>
            <a:srgbClr val="7E2EFF"/>
          </p15:clr>
        </p15:guide>
        <p15:guide id="29" pos="1848">
          <p15:clr>
            <a:srgbClr val="7E2EFF"/>
          </p15:clr>
        </p15:guide>
        <p15:guide id="30" pos="1911">
          <p15:clr>
            <a:srgbClr val="7E2EFF"/>
          </p15:clr>
        </p15:guide>
        <p15:guide id="31" pos="1973">
          <p15:clr>
            <a:srgbClr val="7E2EFF"/>
          </p15:clr>
        </p15:guide>
        <p15:guide id="32" pos="2036">
          <p15:clr>
            <a:srgbClr val="7E2EFF"/>
          </p15:clr>
        </p15:guide>
        <p15:guide id="33" pos="2098">
          <p15:clr>
            <a:srgbClr val="7E2EFF"/>
          </p15:clr>
        </p15:guide>
        <p15:guide id="34" pos="2161">
          <p15:clr>
            <a:srgbClr val="7E2EFF"/>
          </p15:clr>
        </p15:guide>
        <p15:guide id="35" pos="2223">
          <p15:clr>
            <a:srgbClr val="7E2EFF"/>
          </p15:clr>
        </p15:guide>
        <p15:guide id="36" pos="2286">
          <p15:clr>
            <a:srgbClr val="7E2EFF"/>
          </p15:clr>
        </p15:guide>
        <p15:guide id="37" pos="2348">
          <p15:clr>
            <a:srgbClr val="7E2EFF"/>
          </p15:clr>
        </p15:guide>
        <p15:guide id="38" pos="2411">
          <p15:clr>
            <a:srgbClr val="7E2EFF"/>
          </p15:clr>
        </p15:guide>
        <p15:guide id="39" pos="2473">
          <p15:clr>
            <a:srgbClr val="7E2EFF"/>
          </p15:clr>
        </p15:guide>
        <p15:guide id="40" pos="2536">
          <p15:clr>
            <a:srgbClr val="7E2EFF"/>
          </p15:clr>
        </p15:guide>
        <p15:guide id="41" pos="2598">
          <p15:clr>
            <a:srgbClr val="7E2EFF"/>
          </p15:clr>
        </p15:guide>
        <p15:guide id="42" pos="2661">
          <p15:clr>
            <a:srgbClr val="7E2EFF"/>
          </p15:clr>
        </p15:guide>
        <p15:guide id="43" pos="2723">
          <p15:clr>
            <a:srgbClr val="7E2EFF"/>
          </p15:clr>
        </p15:guide>
        <p15:guide id="44" pos="2786">
          <p15:clr>
            <a:srgbClr val="7E2EFF"/>
          </p15:clr>
        </p15:guide>
        <p15:guide id="45" pos="2848">
          <p15:clr>
            <a:srgbClr val="7E2EFF"/>
          </p15:clr>
        </p15:guide>
        <p15:guide id="46" pos="2911">
          <p15:clr>
            <a:srgbClr val="7E2EFF"/>
          </p15:clr>
        </p15:guide>
        <p15:guide id="47" pos="2973">
          <p15:clr>
            <a:srgbClr val="7E2EFF"/>
          </p15:clr>
        </p15:guide>
        <p15:guide id="48" pos="3036">
          <p15:clr>
            <a:srgbClr val="7E2EFF"/>
          </p15:clr>
        </p15:guide>
        <p15:guide id="49" pos="3098">
          <p15:clr>
            <a:srgbClr val="7E2EFF"/>
          </p15:clr>
        </p15:guide>
        <p15:guide id="50" pos="3161">
          <p15:clr>
            <a:srgbClr val="7E2EFF"/>
          </p15:clr>
        </p15:guide>
        <p15:guide id="51" pos="3223">
          <p15:clr>
            <a:srgbClr val="7E2EFF"/>
          </p15:clr>
        </p15:guide>
        <p15:guide id="52" pos="3286">
          <p15:clr>
            <a:srgbClr val="7E2EFF"/>
          </p15:clr>
        </p15:guide>
        <p15:guide id="53" pos="3348">
          <p15:clr>
            <a:srgbClr val="7E2EFF"/>
          </p15:clr>
        </p15:guide>
        <p15:guide id="54" pos="3411">
          <p15:clr>
            <a:srgbClr val="7E2EFF"/>
          </p15:clr>
        </p15:guide>
        <p15:guide id="55" pos="3473">
          <p15:clr>
            <a:srgbClr val="7E2EFF"/>
          </p15:clr>
        </p15:guide>
        <p15:guide id="56" pos="3536">
          <p15:clr>
            <a:srgbClr val="7E2EFF"/>
          </p15:clr>
        </p15:guide>
        <p15:guide id="57" pos="3598">
          <p15:clr>
            <a:srgbClr val="7E2EFF"/>
          </p15:clr>
        </p15:guide>
        <p15:guide id="58" pos="3661">
          <p15:clr>
            <a:srgbClr val="7E2EFF"/>
          </p15:clr>
        </p15:guide>
        <p15:guide id="59" pos="3723">
          <p15:clr>
            <a:srgbClr val="7E2EFF"/>
          </p15:clr>
        </p15:guide>
        <p15:guide id="60" pos="3786">
          <p15:clr>
            <a:srgbClr val="7E2EFF"/>
          </p15:clr>
        </p15:guide>
        <p15:guide id="61" pos="3848">
          <p15:clr>
            <a:srgbClr val="7E2EFF"/>
          </p15:clr>
        </p15:guide>
        <p15:guide id="62" pos="3911">
          <p15:clr>
            <a:srgbClr val="7E2EFF"/>
          </p15:clr>
        </p15:guide>
        <p15:guide id="63" pos="3973">
          <p15:clr>
            <a:srgbClr val="7E2EFF"/>
          </p15:clr>
        </p15:guide>
        <p15:guide id="64" pos="4036">
          <p15:clr>
            <a:srgbClr val="7E2EFF"/>
          </p15:clr>
        </p15:guide>
        <p15:guide id="65" pos="4098">
          <p15:clr>
            <a:srgbClr val="7E2EFF"/>
          </p15:clr>
        </p15:guide>
        <p15:guide id="66" pos="4161">
          <p15:clr>
            <a:srgbClr val="7E2EFF"/>
          </p15:clr>
        </p15:guide>
        <p15:guide id="67" pos="4223">
          <p15:clr>
            <a:srgbClr val="7E2EFF"/>
          </p15:clr>
        </p15:guide>
        <p15:guide id="68" pos="4286">
          <p15:clr>
            <a:srgbClr val="7E2EFF"/>
          </p15:clr>
        </p15:guide>
        <p15:guide id="69" pos="4348">
          <p15:clr>
            <a:srgbClr val="7E2EFF"/>
          </p15:clr>
        </p15:guide>
        <p15:guide id="70" pos="4422">
          <p15:clr>
            <a:srgbClr val="7E2EFF"/>
          </p15:clr>
        </p15:guide>
        <p15:guide id="71" pos="4473">
          <p15:clr>
            <a:srgbClr val="7E2EFF"/>
          </p15:clr>
        </p15:guide>
        <p15:guide id="72" pos="4536">
          <p15:clr>
            <a:srgbClr val="7E2EFF"/>
          </p15:clr>
        </p15:guide>
        <p15:guide id="73" pos="4598">
          <p15:clr>
            <a:srgbClr val="7E2EFF"/>
          </p15:clr>
        </p15:guide>
        <p15:guide id="74" pos="4661">
          <p15:clr>
            <a:srgbClr val="7E2EFF"/>
          </p15:clr>
        </p15:guide>
        <p15:guide id="75" pos="4723">
          <p15:clr>
            <a:srgbClr val="7E2EFF"/>
          </p15:clr>
        </p15:guide>
        <p15:guide id="76" pos="4786">
          <p15:clr>
            <a:srgbClr val="7E2EFF"/>
          </p15:clr>
        </p15:guide>
        <p15:guide id="77" pos="4848">
          <p15:clr>
            <a:srgbClr val="7E2EFF"/>
          </p15:clr>
        </p15:guide>
        <p15:guide id="78" pos="4911">
          <p15:clr>
            <a:srgbClr val="7E2EFF"/>
          </p15:clr>
        </p15:guide>
        <p15:guide id="79" pos="4973">
          <p15:clr>
            <a:srgbClr val="7E2EFF"/>
          </p15:clr>
        </p15:guide>
        <p15:guide id="80" pos="5036">
          <p15:clr>
            <a:srgbClr val="7E2EFF"/>
          </p15:clr>
        </p15:guide>
        <p15:guide id="81" pos="5098">
          <p15:clr>
            <a:srgbClr val="7E2EFF"/>
          </p15:clr>
        </p15:guide>
        <p15:guide id="82" pos="5161">
          <p15:clr>
            <a:srgbClr val="7E2EFF"/>
          </p15:clr>
        </p15:guide>
        <p15:guide id="83" pos="5223">
          <p15:clr>
            <a:srgbClr val="7E2EFF"/>
          </p15:clr>
        </p15:guide>
        <p15:guide id="84" pos="5286">
          <p15:clr>
            <a:srgbClr val="7E2EFF"/>
          </p15:clr>
        </p15:guide>
        <p15:guide id="85" pos="5348">
          <p15:clr>
            <a:srgbClr val="7E2EFF"/>
          </p15:clr>
        </p15:guide>
        <p15:guide id="86" pos="5411">
          <p15:clr>
            <a:srgbClr val="7E2EFF"/>
          </p15:clr>
        </p15:guide>
        <p15:guide id="87" pos="5473">
          <p15:clr>
            <a:srgbClr val="7E2EFF"/>
          </p15:clr>
        </p15:guide>
        <p15:guide id="88" pos="5536">
          <p15:clr>
            <a:srgbClr val="7E2EFF"/>
          </p15:clr>
        </p15:guide>
        <p15:guide id="89" orient="horz">
          <p15:clr>
            <a:srgbClr val="7E2EFF"/>
          </p15:clr>
        </p15:guide>
        <p15:guide id="90" orient="horz" pos="3240">
          <p15:clr>
            <a:srgbClr val="7E2EFF"/>
          </p15:clr>
        </p15:guide>
        <p15:guide id="91" orient="horz" pos="224">
          <p15:clr>
            <a:srgbClr val="7E2EFF"/>
          </p15:clr>
        </p15:guide>
        <p15:guide id="92" orient="horz" pos="288">
          <p15:clr>
            <a:srgbClr val="7E2EFF"/>
          </p15:clr>
        </p15:guide>
        <p15:guide id="93" orient="horz" pos="353">
          <p15:clr>
            <a:srgbClr val="7E2EFF"/>
          </p15:clr>
        </p15:guide>
        <p15:guide id="94" orient="horz" pos="418">
          <p15:clr>
            <a:srgbClr val="7E2EFF"/>
          </p15:clr>
        </p15:guide>
        <p15:guide id="95" orient="horz" pos="483">
          <p15:clr>
            <a:srgbClr val="7E2EFF"/>
          </p15:clr>
        </p15:guide>
        <p15:guide id="96" orient="horz" pos="548">
          <p15:clr>
            <a:srgbClr val="7E2EFF"/>
          </p15:clr>
        </p15:guide>
        <p15:guide id="97" orient="horz" pos="613">
          <p15:clr>
            <a:srgbClr val="7E2EFF"/>
          </p15:clr>
        </p15:guide>
        <p15:guide id="98" orient="horz" pos="678">
          <p15:clr>
            <a:srgbClr val="7E2EFF"/>
          </p15:clr>
        </p15:guide>
        <p15:guide id="99" orient="horz" pos="743">
          <p15:clr>
            <a:srgbClr val="7E2EFF"/>
          </p15:clr>
        </p15:guide>
        <p15:guide id="100" orient="horz" pos="808">
          <p15:clr>
            <a:srgbClr val="7E2EFF"/>
          </p15:clr>
        </p15:guide>
        <p15:guide id="101" orient="horz" pos="873">
          <p15:clr>
            <a:srgbClr val="7E2EFF"/>
          </p15:clr>
        </p15:guide>
        <p15:guide id="102" orient="horz" pos="938">
          <p15:clr>
            <a:srgbClr val="7E2EFF"/>
          </p15:clr>
        </p15:guide>
        <p15:guide id="103" orient="horz" pos="1003">
          <p15:clr>
            <a:srgbClr val="7E2EFF"/>
          </p15:clr>
        </p15:guide>
        <p15:guide id="104" orient="horz" pos="1068">
          <p15:clr>
            <a:srgbClr val="7E2EFF"/>
          </p15:clr>
        </p15:guide>
        <p15:guide id="105" orient="horz" pos="1133">
          <p15:clr>
            <a:srgbClr val="7E2EFF"/>
          </p15:clr>
        </p15:guide>
        <p15:guide id="106" orient="horz" pos="1197">
          <p15:clr>
            <a:srgbClr val="7E2EFF"/>
          </p15:clr>
        </p15:guide>
        <p15:guide id="107" orient="horz" pos="1262">
          <p15:clr>
            <a:srgbClr val="7E2EFF"/>
          </p15:clr>
        </p15:guide>
        <p15:guide id="108" orient="horz" pos="1327">
          <p15:clr>
            <a:srgbClr val="7E2EFF"/>
          </p15:clr>
        </p15:guide>
        <p15:guide id="109" orient="horz" pos="1392">
          <p15:clr>
            <a:srgbClr val="7E2EFF"/>
          </p15:clr>
        </p15:guide>
        <p15:guide id="110" orient="horz" pos="1457">
          <p15:clr>
            <a:srgbClr val="7E2EFF"/>
          </p15:clr>
        </p15:guide>
        <p15:guide id="111" orient="horz" pos="1522">
          <p15:clr>
            <a:srgbClr val="7E2EFF"/>
          </p15:clr>
        </p15:guide>
        <p15:guide id="112" orient="horz" pos="1587">
          <p15:clr>
            <a:srgbClr val="7E2EFF"/>
          </p15:clr>
        </p15:guide>
        <p15:guide id="113" orient="horz" pos="1652">
          <p15:clr>
            <a:srgbClr val="7E2EFF"/>
          </p15:clr>
        </p15:guide>
        <p15:guide id="114" orient="horz" pos="1717">
          <p15:clr>
            <a:srgbClr val="7E2EFF"/>
          </p15:clr>
        </p15:guide>
        <p15:guide id="115" orient="horz" pos="1782">
          <p15:clr>
            <a:srgbClr val="7E2EFF"/>
          </p15:clr>
        </p15:guide>
        <p15:guide id="116" orient="horz" pos="1847">
          <p15:clr>
            <a:srgbClr val="7E2EFF"/>
          </p15:clr>
        </p15:guide>
        <p15:guide id="117" orient="horz" pos="1912">
          <p15:clr>
            <a:srgbClr val="7E2EFF"/>
          </p15:clr>
        </p15:guide>
        <p15:guide id="118" orient="horz" pos="1977">
          <p15:clr>
            <a:srgbClr val="7E2EFF"/>
          </p15:clr>
        </p15:guide>
        <p15:guide id="119" orient="horz" pos="2042">
          <p15:clr>
            <a:srgbClr val="7E2EFF"/>
          </p15:clr>
        </p15:guide>
        <p15:guide id="120" orient="horz" pos="2106">
          <p15:clr>
            <a:srgbClr val="7E2EFF"/>
          </p15:clr>
        </p15:guide>
        <p15:guide id="121" orient="horz" pos="2171">
          <p15:clr>
            <a:srgbClr val="7E2EFF"/>
          </p15:clr>
        </p15:guide>
        <p15:guide id="122" orient="horz" pos="2236">
          <p15:clr>
            <a:srgbClr val="7E2EFF"/>
          </p15:clr>
        </p15:guide>
        <p15:guide id="123" orient="horz" pos="2301">
          <p15:clr>
            <a:srgbClr val="7E2EFF"/>
          </p15:clr>
        </p15:guide>
        <p15:guide id="124" orient="horz" pos="2366">
          <p15:clr>
            <a:srgbClr val="7E2EFF"/>
          </p15:clr>
        </p15:guide>
        <p15:guide id="125" orient="horz" pos="2431">
          <p15:clr>
            <a:srgbClr val="7E2EFF"/>
          </p15:clr>
        </p15:guide>
        <p15:guide id="126" orient="horz" pos="2496">
          <p15:clr>
            <a:srgbClr val="7E2EFF"/>
          </p15:clr>
        </p15:guide>
        <p15:guide id="127" orient="horz" pos="2561">
          <p15:clr>
            <a:srgbClr val="7E2EFF"/>
          </p15:clr>
        </p15:guide>
        <p15:guide id="128" orient="horz" pos="2626">
          <p15:clr>
            <a:srgbClr val="7E2EFF"/>
          </p15:clr>
        </p15:guide>
        <p15:guide id="129" orient="horz" pos="2691">
          <p15:clr>
            <a:srgbClr val="7E2EFF"/>
          </p15:clr>
        </p15:guide>
        <p15:guide id="130" orient="horz" pos="2756">
          <p15:clr>
            <a:srgbClr val="7E2EFF"/>
          </p15:clr>
        </p15:guide>
        <p15:guide id="131" orient="horz" pos="2821">
          <p15:clr>
            <a:srgbClr val="7E2EFF"/>
          </p15:clr>
        </p15:guide>
        <p15:guide id="132" orient="horz" pos="2886">
          <p15:clr>
            <a:srgbClr val="7E2EFF"/>
          </p15:clr>
        </p15:guide>
        <p15:guide id="133" orient="horz" pos="2951">
          <p15:clr>
            <a:srgbClr val="7E2EFF"/>
          </p15:clr>
        </p15:guide>
        <p15:guide id="134" orient="horz" pos="3015">
          <p15:clr>
            <a:srgbClr val="7E2E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. Отбивка biz">
  <p:cSld name="28. Отбивка biz"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9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45" name="Google Shape;145;p29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8B7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8B72F3"/>
            </a:solidFill>
            <a:ln cap="flat" cmpd="sng" w="28575">
              <a:solidFill>
                <a:srgbClr val="8B7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8B72F3"/>
            </a:solidFill>
            <a:ln cap="flat" cmpd="sng" w="28575">
              <a:solidFill>
                <a:srgbClr val="8B7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8B7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8B7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8B72F3"/>
            </a:solidFill>
            <a:ln cap="flat" cmpd="sng" w="28575">
              <a:solidFill>
                <a:srgbClr val="8B7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7E2EFF"/>
          </p15:clr>
        </p15:guide>
        <p15:guide id="2" pos="5760">
          <p15:clr>
            <a:srgbClr val="7E2EFF"/>
          </p15:clr>
        </p15:guide>
        <p15:guide id="3" pos="224">
          <p15:clr>
            <a:srgbClr val="7E2EFF"/>
          </p15:clr>
        </p15:guide>
        <p15:guide id="4" pos="286">
          <p15:clr>
            <a:srgbClr val="7E2EFF"/>
          </p15:clr>
        </p15:guide>
        <p15:guide id="5" pos="348">
          <p15:clr>
            <a:srgbClr val="7E2EFF"/>
          </p15:clr>
        </p15:guide>
        <p15:guide id="6" pos="411">
          <p15:clr>
            <a:srgbClr val="7E2EFF"/>
          </p15:clr>
        </p15:guide>
        <p15:guide id="7" pos="473">
          <p15:clr>
            <a:srgbClr val="7E2EFF"/>
          </p15:clr>
        </p15:guide>
        <p15:guide id="8" pos="536">
          <p15:clr>
            <a:srgbClr val="7E2EFF"/>
          </p15:clr>
        </p15:guide>
        <p15:guide id="9" pos="598">
          <p15:clr>
            <a:srgbClr val="7E2EFF"/>
          </p15:clr>
        </p15:guide>
        <p15:guide id="10" pos="661">
          <p15:clr>
            <a:srgbClr val="7E2EFF"/>
          </p15:clr>
        </p15:guide>
        <p15:guide id="11" pos="723">
          <p15:clr>
            <a:srgbClr val="7E2EFF"/>
          </p15:clr>
        </p15:guide>
        <p15:guide id="12" pos="786">
          <p15:clr>
            <a:srgbClr val="7E2EFF"/>
          </p15:clr>
        </p15:guide>
        <p15:guide id="13" pos="848">
          <p15:clr>
            <a:srgbClr val="7E2EFF"/>
          </p15:clr>
        </p15:guide>
        <p15:guide id="14" pos="911">
          <p15:clr>
            <a:srgbClr val="7E2EFF"/>
          </p15:clr>
        </p15:guide>
        <p15:guide id="15" pos="973">
          <p15:clr>
            <a:srgbClr val="7E2EFF"/>
          </p15:clr>
        </p15:guide>
        <p15:guide id="16" pos="1036">
          <p15:clr>
            <a:srgbClr val="7E2EFF"/>
          </p15:clr>
        </p15:guide>
        <p15:guide id="17" pos="1098">
          <p15:clr>
            <a:srgbClr val="7E2EFF"/>
          </p15:clr>
        </p15:guide>
        <p15:guide id="18" pos="1161">
          <p15:clr>
            <a:srgbClr val="7E2EFF"/>
          </p15:clr>
        </p15:guide>
        <p15:guide id="19" pos="1223">
          <p15:clr>
            <a:srgbClr val="7E2EFF"/>
          </p15:clr>
        </p15:guide>
        <p15:guide id="20" pos="1286">
          <p15:clr>
            <a:srgbClr val="7E2EFF"/>
          </p15:clr>
        </p15:guide>
        <p15:guide id="21" pos="1348">
          <p15:clr>
            <a:srgbClr val="7E2EFF"/>
          </p15:clr>
        </p15:guide>
        <p15:guide id="22" pos="1411">
          <p15:clr>
            <a:srgbClr val="7E2EFF"/>
          </p15:clr>
        </p15:guide>
        <p15:guide id="23" pos="1473">
          <p15:clr>
            <a:srgbClr val="7E2EFF"/>
          </p15:clr>
        </p15:guide>
        <p15:guide id="24" pos="1536">
          <p15:clr>
            <a:srgbClr val="7E2EFF"/>
          </p15:clr>
        </p15:guide>
        <p15:guide id="25" pos="1598">
          <p15:clr>
            <a:srgbClr val="7E2EFF"/>
          </p15:clr>
        </p15:guide>
        <p15:guide id="26" pos="1661">
          <p15:clr>
            <a:srgbClr val="7E2EFF"/>
          </p15:clr>
        </p15:guide>
        <p15:guide id="27" pos="1723">
          <p15:clr>
            <a:srgbClr val="7E2EFF"/>
          </p15:clr>
        </p15:guide>
        <p15:guide id="28" pos="1786">
          <p15:clr>
            <a:srgbClr val="7E2EFF"/>
          </p15:clr>
        </p15:guide>
        <p15:guide id="29" pos="1848">
          <p15:clr>
            <a:srgbClr val="7E2EFF"/>
          </p15:clr>
        </p15:guide>
        <p15:guide id="30" pos="1911">
          <p15:clr>
            <a:srgbClr val="7E2EFF"/>
          </p15:clr>
        </p15:guide>
        <p15:guide id="31" pos="1973">
          <p15:clr>
            <a:srgbClr val="7E2EFF"/>
          </p15:clr>
        </p15:guide>
        <p15:guide id="32" pos="2036">
          <p15:clr>
            <a:srgbClr val="7E2EFF"/>
          </p15:clr>
        </p15:guide>
        <p15:guide id="33" pos="2098">
          <p15:clr>
            <a:srgbClr val="7E2EFF"/>
          </p15:clr>
        </p15:guide>
        <p15:guide id="34" pos="2161">
          <p15:clr>
            <a:srgbClr val="7E2EFF"/>
          </p15:clr>
        </p15:guide>
        <p15:guide id="35" pos="2223">
          <p15:clr>
            <a:srgbClr val="7E2EFF"/>
          </p15:clr>
        </p15:guide>
        <p15:guide id="36" pos="2286">
          <p15:clr>
            <a:srgbClr val="7E2EFF"/>
          </p15:clr>
        </p15:guide>
        <p15:guide id="37" pos="2348">
          <p15:clr>
            <a:srgbClr val="7E2EFF"/>
          </p15:clr>
        </p15:guide>
        <p15:guide id="38" pos="2411">
          <p15:clr>
            <a:srgbClr val="7E2EFF"/>
          </p15:clr>
        </p15:guide>
        <p15:guide id="39" pos="2473">
          <p15:clr>
            <a:srgbClr val="7E2EFF"/>
          </p15:clr>
        </p15:guide>
        <p15:guide id="40" pos="2536">
          <p15:clr>
            <a:srgbClr val="7E2EFF"/>
          </p15:clr>
        </p15:guide>
        <p15:guide id="41" pos="2598">
          <p15:clr>
            <a:srgbClr val="7E2EFF"/>
          </p15:clr>
        </p15:guide>
        <p15:guide id="42" pos="2661">
          <p15:clr>
            <a:srgbClr val="7E2EFF"/>
          </p15:clr>
        </p15:guide>
        <p15:guide id="43" pos="2723">
          <p15:clr>
            <a:srgbClr val="7E2EFF"/>
          </p15:clr>
        </p15:guide>
        <p15:guide id="44" pos="2786">
          <p15:clr>
            <a:srgbClr val="7E2EFF"/>
          </p15:clr>
        </p15:guide>
        <p15:guide id="45" pos="2848">
          <p15:clr>
            <a:srgbClr val="7E2EFF"/>
          </p15:clr>
        </p15:guide>
        <p15:guide id="46" pos="2911">
          <p15:clr>
            <a:srgbClr val="7E2EFF"/>
          </p15:clr>
        </p15:guide>
        <p15:guide id="47" pos="2973">
          <p15:clr>
            <a:srgbClr val="7E2EFF"/>
          </p15:clr>
        </p15:guide>
        <p15:guide id="48" pos="3036">
          <p15:clr>
            <a:srgbClr val="7E2EFF"/>
          </p15:clr>
        </p15:guide>
        <p15:guide id="49" pos="3098">
          <p15:clr>
            <a:srgbClr val="7E2EFF"/>
          </p15:clr>
        </p15:guide>
        <p15:guide id="50" pos="3161">
          <p15:clr>
            <a:srgbClr val="7E2EFF"/>
          </p15:clr>
        </p15:guide>
        <p15:guide id="51" pos="3223">
          <p15:clr>
            <a:srgbClr val="7E2EFF"/>
          </p15:clr>
        </p15:guide>
        <p15:guide id="52" pos="3286">
          <p15:clr>
            <a:srgbClr val="7E2EFF"/>
          </p15:clr>
        </p15:guide>
        <p15:guide id="53" pos="3348">
          <p15:clr>
            <a:srgbClr val="7E2EFF"/>
          </p15:clr>
        </p15:guide>
        <p15:guide id="54" pos="3411">
          <p15:clr>
            <a:srgbClr val="7E2EFF"/>
          </p15:clr>
        </p15:guide>
        <p15:guide id="55" pos="3473">
          <p15:clr>
            <a:srgbClr val="7E2EFF"/>
          </p15:clr>
        </p15:guide>
        <p15:guide id="56" pos="3536">
          <p15:clr>
            <a:srgbClr val="7E2EFF"/>
          </p15:clr>
        </p15:guide>
        <p15:guide id="57" pos="3598">
          <p15:clr>
            <a:srgbClr val="7E2EFF"/>
          </p15:clr>
        </p15:guide>
        <p15:guide id="58" pos="3661">
          <p15:clr>
            <a:srgbClr val="7E2EFF"/>
          </p15:clr>
        </p15:guide>
        <p15:guide id="59" pos="3723">
          <p15:clr>
            <a:srgbClr val="7E2EFF"/>
          </p15:clr>
        </p15:guide>
        <p15:guide id="60" pos="3786">
          <p15:clr>
            <a:srgbClr val="7E2EFF"/>
          </p15:clr>
        </p15:guide>
        <p15:guide id="61" pos="3848">
          <p15:clr>
            <a:srgbClr val="7E2EFF"/>
          </p15:clr>
        </p15:guide>
        <p15:guide id="62" pos="3911">
          <p15:clr>
            <a:srgbClr val="7E2EFF"/>
          </p15:clr>
        </p15:guide>
        <p15:guide id="63" pos="3973">
          <p15:clr>
            <a:srgbClr val="7E2EFF"/>
          </p15:clr>
        </p15:guide>
        <p15:guide id="64" pos="4036">
          <p15:clr>
            <a:srgbClr val="7E2EFF"/>
          </p15:clr>
        </p15:guide>
        <p15:guide id="65" pos="4098">
          <p15:clr>
            <a:srgbClr val="7E2EFF"/>
          </p15:clr>
        </p15:guide>
        <p15:guide id="66" pos="4161">
          <p15:clr>
            <a:srgbClr val="7E2EFF"/>
          </p15:clr>
        </p15:guide>
        <p15:guide id="67" pos="4223">
          <p15:clr>
            <a:srgbClr val="7E2EFF"/>
          </p15:clr>
        </p15:guide>
        <p15:guide id="68" pos="4286">
          <p15:clr>
            <a:srgbClr val="7E2EFF"/>
          </p15:clr>
        </p15:guide>
        <p15:guide id="69" pos="4348">
          <p15:clr>
            <a:srgbClr val="7E2EFF"/>
          </p15:clr>
        </p15:guide>
        <p15:guide id="70" pos="4411">
          <p15:clr>
            <a:srgbClr val="7E2EFF"/>
          </p15:clr>
        </p15:guide>
        <p15:guide id="71" pos="4473">
          <p15:clr>
            <a:srgbClr val="7E2EFF"/>
          </p15:clr>
        </p15:guide>
        <p15:guide id="72" pos="4536">
          <p15:clr>
            <a:srgbClr val="7E2EFF"/>
          </p15:clr>
        </p15:guide>
        <p15:guide id="73" pos="4598">
          <p15:clr>
            <a:srgbClr val="7E2EFF"/>
          </p15:clr>
        </p15:guide>
        <p15:guide id="74" pos="4661">
          <p15:clr>
            <a:srgbClr val="7E2EFF"/>
          </p15:clr>
        </p15:guide>
        <p15:guide id="75" pos="4723">
          <p15:clr>
            <a:srgbClr val="7E2EFF"/>
          </p15:clr>
        </p15:guide>
        <p15:guide id="76" pos="4786">
          <p15:clr>
            <a:srgbClr val="7E2EFF"/>
          </p15:clr>
        </p15:guide>
        <p15:guide id="77" pos="4848">
          <p15:clr>
            <a:srgbClr val="7E2EFF"/>
          </p15:clr>
        </p15:guide>
        <p15:guide id="78" pos="4911">
          <p15:clr>
            <a:srgbClr val="7E2EFF"/>
          </p15:clr>
        </p15:guide>
        <p15:guide id="79" pos="4973">
          <p15:clr>
            <a:srgbClr val="7E2EFF"/>
          </p15:clr>
        </p15:guide>
        <p15:guide id="80" pos="5036">
          <p15:clr>
            <a:srgbClr val="7E2EFF"/>
          </p15:clr>
        </p15:guide>
        <p15:guide id="81" pos="5098">
          <p15:clr>
            <a:srgbClr val="7E2EFF"/>
          </p15:clr>
        </p15:guide>
        <p15:guide id="82" pos="5161">
          <p15:clr>
            <a:srgbClr val="7E2EFF"/>
          </p15:clr>
        </p15:guide>
        <p15:guide id="83" pos="5223">
          <p15:clr>
            <a:srgbClr val="7E2EFF"/>
          </p15:clr>
        </p15:guide>
        <p15:guide id="84" pos="5286">
          <p15:clr>
            <a:srgbClr val="7E2EFF"/>
          </p15:clr>
        </p15:guide>
        <p15:guide id="85" pos="5348">
          <p15:clr>
            <a:srgbClr val="7E2EFF"/>
          </p15:clr>
        </p15:guide>
        <p15:guide id="86" pos="5411">
          <p15:clr>
            <a:srgbClr val="7E2EFF"/>
          </p15:clr>
        </p15:guide>
        <p15:guide id="87" pos="5473">
          <p15:clr>
            <a:srgbClr val="7E2EFF"/>
          </p15:clr>
        </p15:guide>
        <p15:guide id="88" pos="5536">
          <p15:clr>
            <a:srgbClr val="7E2EFF"/>
          </p15:clr>
        </p15:guide>
        <p15:guide id="89" orient="horz">
          <p15:clr>
            <a:srgbClr val="7E2EFF"/>
          </p15:clr>
        </p15:guide>
        <p15:guide id="90" orient="horz" pos="3240">
          <p15:clr>
            <a:srgbClr val="7E2EFF"/>
          </p15:clr>
        </p15:guide>
        <p15:guide id="91" orient="horz" pos="224">
          <p15:clr>
            <a:srgbClr val="7E2EFF"/>
          </p15:clr>
        </p15:guide>
        <p15:guide id="92" orient="horz" pos="288">
          <p15:clr>
            <a:srgbClr val="7E2EFF"/>
          </p15:clr>
        </p15:guide>
        <p15:guide id="93" orient="horz" pos="353">
          <p15:clr>
            <a:srgbClr val="7E2EFF"/>
          </p15:clr>
        </p15:guide>
        <p15:guide id="94" orient="horz" pos="418">
          <p15:clr>
            <a:srgbClr val="7E2EFF"/>
          </p15:clr>
        </p15:guide>
        <p15:guide id="95" orient="horz" pos="483">
          <p15:clr>
            <a:srgbClr val="7E2EFF"/>
          </p15:clr>
        </p15:guide>
        <p15:guide id="96" orient="horz" pos="548">
          <p15:clr>
            <a:srgbClr val="7E2EFF"/>
          </p15:clr>
        </p15:guide>
        <p15:guide id="97" orient="horz" pos="613">
          <p15:clr>
            <a:srgbClr val="7E2EFF"/>
          </p15:clr>
        </p15:guide>
        <p15:guide id="98" orient="horz" pos="678">
          <p15:clr>
            <a:srgbClr val="7E2EFF"/>
          </p15:clr>
        </p15:guide>
        <p15:guide id="99" orient="horz" pos="743">
          <p15:clr>
            <a:srgbClr val="7E2EFF"/>
          </p15:clr>
        </p15:guide>
        <p15:guide id="100" orient="horz" pos="808">
          <p15:clr>
            <a:srgbClr val="7E2EFF"/>
          </p15:clr>
        </p15:guide>
        <p15:guide id="101" orient="horz" pos="873">
          <p15:clr>
            <a:srgbClr val="7E2EFF"/>
          </p15:clr>
        </p15:guide>
        <p15:guide id="102" orient="horz" pos="938">
          <p15:clr>
            <a:srgbClr val="7E2EFF"/>
          </p15:clr>
        </p15:guide>
        <p15:guide id="103" orient="horz" pos="1003">
          <p15:clr>
            <a:srgbClr val="7E2EFF"/>
          </p15:clr>
        </p15:guide>
        <p15:guide id="104" orient="horz" pos="1068">
          <p15:clr>
            <a:srgbClr val="7E2EFF"/>
          </p15:clr>
        </p15:guide>
        <p15:guide id="105" orient="horz" pos="1133">
          <p15:clr>
            <a:srgbClr val="7E2EFF"/>
          </p15:clr>
        </p15:guide>
        <p15:guide id="106" orient="horz" pos="1197">
          <p15:clr>
            <a:srgbClr val="7E2EFF"/>
          </p15:clr>
        </p15:guide>
        <p15:guide id="107" orient="horz" pos="1262">
          <p15:clr>
            <a:srgbClr val="7E2EFF"/>
          </p15:clr>
        </p15:guide>
        <p15:guide id="108" orient="horz" pos="1327">
          <p15:clr>
            <a:srgbClr val="7E2EFF"/>
          </p15:clr>
        </p15:guide>
        <p15:guide id="109" orient="horz" pos="1392">
          <p15:clr>
            <a:srgbClr val="7E2EFF"/>
          </p15:clr>
        </p15:guide>
        <p15:guide id="110" orient="horz" pos="1457">
          <p15:clr>
            <a:srgbClr val="7E2EFF"/>
          </p15:clr>
        </p15:guide>
        <p15:guide id="111" orient="horz" pos="1522">
          <p15:clr>
            <a:srgbClr val="7E2EFF"/>
          </p15:clr>
        </p15:guide>
        <p15:guide id="112" orient="horz" pos="1587">
          <p15:clr>
            <a:srgbClr val="7E2EFF"/>
          </p15:clr>
        </p15:guide>
        <p15:guide id="113" orient="horz" pos="1652">
          <p15:clr>
            <a:srgbClr val="7E2EFF"/>
          </p15:clr>
        </p15:guide>
        <p15:guide id="114" orient="horz" pos="1717">
          <p15:clr>
            <a:srgbClr val="7E2EFF"/>
          </p15:clr>
        </p15:guide>
        <p15:guide id="115" orient="horz" pos="1782">
          <p15:clr>
            <a:srgbClr val="7E2EFF"/>
          </p15:clr>
        </p15:guide>
        <p15:guide id="116" orient="horz" pos="1847">
          <p15:clr>
            <a:srgbClr val="7E2EFF"/>
          </p15:clr>
        </p15:guide>
        <p15:guide id="117" orient="horz" pos="1912">
          <p15:clr>
            <a:srgbClr val="7E2EFF"/>
          </p15:clr>
        </p15:guide>
        <p15:guide id="118" orient="horz" pos="1977">
          <p15:clr>
            <a:srgbClr val="7E2EFF"/>
          </p15:clr>
        </p15:guide>
        <p15:guide id="119" orient="horz" pos="2042">
          <p15:clr>
            <a:srgbClr val="7E2EFF"/>
          </p15:clr>
        </p15:guide>
        <p15:guide id="120" orient="horz" pos="2106">
          <p15:clr>
            <a:srgbClr val="7E2EFF"/>
          </p15:clr>
        </p15:guide>
        <p15:guide id="121" orient="horz" pos="2171">
          <p15:clr>
            <a:srgbClr val="7E2EFF"/>
          </p15:clr>
        </p15:guide>
        <p15:guide id="122" orient="horz" pos="2236">
          <p15:clr>
            <a:srgbClr val="7E2EFF"/>
          </p15:clr>
        </p15:guide>
        <p15:guide id="123" orient="horz" pos="2301">
          <p15:clr>
            <a:srgbClr val="7E2EFF"/>
          </p15:clr>
        </p15:guide>
        <p15:guide id="124" orient="horz" pos="2366">
          <p15:clr>
            <a:srgbClr val="7E2EFF"/>
          </p15:clr>
        </p15:guide>
        <p15:guide id="125" orient="horz" pos="2431">
          <p15:clr>
            <a:srgbClr val="7E2EFF"/>
          </p15:clr>
        </p15:guide>
        <p15:guide id="126" orient="horz" pos="2496">
          <p15:clr>
            <a:srgbClr val="7E2EFF"/>
          </p15:clr>
        </p15:guide>
        <p15:guide id="127" orient="horz" pos="2561">
          <p15:clr>
            <a:srgbClr val="7E2EFF"/>
          </p15:clr>
        </p15:guide>
        <p15:guide id="128" orient="horz" pos="2626">
          <p15:clr>
            <a:srgbClr val="7E2EFF"/>
          </p15:clr>
        </p15:guide>
        <p15:guide id="129" orient="horz" pos="2691">
          <p15:clr>
            <a:srgbClr val="7E2EFF"/>
          </p15:clr>
        </p15:guide>
        <p15:guide id="130" orient="horz" pos="2756">
          <p15:clr>
            <a:srgbClr val="7E2EFF"/>
          </p15:clr>
        </p15:guide>
        <p15:guide id="131" orient="horz" pos="2821">
          <p15:clr>
            <a:srgbClr val="7E2EFF"/>
          </p15:clr>
        </p15:guide>
        <p15:guide id="132" orient="horz" pos="2886">
          <p15:clr>
            <a:srgbClr val="7E2EFF"/>
          </p15:clr>
        </p15:guide>
        <p15:guide id="133" orient="horz" pos="2951">
          <p15:clr>
            <a:srgbClr val="7E2EFF"/>
          </p15:clr>
        </p15:guide>
        <p15:guide id="134" orient="horz" pos="3015">
          <p15:clr>
            <a:srgbClr val="7E2E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. Определение biz">
  <p:cSld name="29. Определение biz">
    <p:bg>
      <p:bgPr>
        <a:solidFill>
          <a:schemeClr val="accen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8B7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8B7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8B72F3"/>
          </a:solidFill>
          <a:ln cap="flat" cmpd="sng" w="25400">
            <a:solidFill>
              <a:srgbClr val="8B7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7E2EFF"/>
          </p15:clr>
        </p15:guide>
        <p15:guide id="2" pos="5760">
          <p15:clr>
            <a:srgbClr val="7E2EFF"/>
          </p15:clr>
        </p15:guide>
        <p15:guide id="3" pos="224">
          <p15:clr>
            <a:srgbClr val="7E2EFF"/>
          </p15:clr>
        </p15:guide>
        <p15:guide id="4" pos="286">
          <p15:clr>
            <a:srgbClr val="7E2EFF"/>
          </p15:clr>
        </p15:guide>
        <p15:guide id="5" pos="348">
          <p15:clr>
            <a:srgbClr val="7E2EFF"/>
          </p15:clr>
        </p15:guide>
        <p15:guide id="6" pos="411">
          <p15:clr>
            <a:srgbClr val="7E2EFF"/>
          </p15:clr>
        </p15:guide>
        <p15:guide id="7" pos="473">
          <p15:clr>
            <a:srgbClr val="7E2EFF"/>
          </p15:clr>
        </p15:guide>
        <p15:guide id="8" pos="536">
          <p15:clr>
            <a:srgbClr val="7E2EFF"/>
          </p15:clr>
        </p15:guide>
        <p15:guide id="9" pos="598">
          <p15:clr>
            <a:srgbClr val="7E2EFF"/>
          </p15:clr>
        </p15:guide>
        <p15:guide id="10" pos="661">
          <p15:clr>
            <a:srgbClr val="7E2EFF"/>
          </p15:clr>
        </p15:guide>
        <p15:guide id="11" pos="723">
          <p15:clr>
            <a:srgbClr val="7E2EFF"/>
          </p15:clr>
        </p15:guide>
        <p15:guide id="12" pos="786">
          <p15:clr>
            <a:srgbClr val="7E2EFF"/>
          </p15:clr>
        </p15:guide>
        <p15:guide id="13" pos="848">
          <p15:clr>
            <a:srgbClr val="7E2EFF"/>
          </p15:clr>
        </p15:guide>
        <p15:guide id="14" pos="911">
          <p15:clr>
            <a:srgbClr val="7E2EFF"/>
          </p15:clr>
        </p15:guide>
        <p15:guide id="15" pos="973">
          <p15:clr>
            <a:srgbClr val="7E2EFF"/>
          </p15:clr>
        </p15:guide>
        <p15:guide id="16" pos="1036">
          <p15:clr>
            <a:srgbClr val="7E2EFF"/>
          </p15:clr>
        </p15:guide>
        <p15:guide id="17" pos="1098">
          <p15:clr>
            <a:srgbClr val="7E2EFF"/>
          </p15:clr>
        </p15:guide>
        <p15:guide id="18" pos="1161">
          <p15:clr>
            <a:srgbClr val="7E2EFF"/>
          </p15:clr>
        </p15:guide>
        <p15:guide id="19" pos="1223">
          <p15:clr>
            <a:srgbClr val="7E2EFF"/>
          </p15:clr>
        </p15:guide>
        <p15:guide id="20" pos="1286">
          <p15:clr>
            <a:srgbClr val="7E2EFF"/>
          </p15:clr>
        </p15:guide>
        <p15:guide id="21" pos="1348">
          <p15:clr>
            <a:srgbClr val="7E2EFF"/>
          </p15:clr>
        </p15:guide>
        <p15:guide id="22" pos="1411">
          <p15:clr>
            <a:srgbClr val="7E2EFF"/>
          </p15:clr>
        </p15:guide>
        <p15:guide id="23" pos="1473">
          <p15:clr>
            <a:srgbClr val="7E2EFF"/>
          </p15:clr>
        </p15:guide>
        <p15:guide id="24" pos="1536">
          <p15:clr>
            <a:srgbClr val="7E2EFF"/>
          </p15:clr>
        </p15:guide>
        <p15:guide id="25" pos="1598">
          <p15:clr>
            <a:srgbClr val="7E2EFF"/>
          </p15:clr>
        </p15:guide>
        <p15:guide id="26" pos="1661">
          <p15:clr>
            <a:srgbClr val="7E2EFF"/>
          </p15:clr>
        </p15:guide>
        <p15:guide id="27" pos="1723">
          <p15:clr>
            <a:srgbClr val="7E2EFF"/>
          </p15:clr>
        </p15:guide>
        <p15:guide id="28" pos="1786">
          <p15:clr>
            <a:srgbClr val="7E2EFF"/>
          </p15:clr>
        </p15:guide>
        <p15:guide id="29" pos="1848">
          <p15:clr>
            <a:srgbClr val="7E2EFF"/>
          </p15:clr>
        </p15:guide>
        <p15:guide id="30" pos="1911">
          <p15:clr>
            <a:srgbClr val="7E2EFF"/>
          </p15:clr>
        </p15:guide>
        <p15:guide id="31" pos="1973">
          <p15:clr>
            <a:srgbClr val="7E2EFF"/>
          </p15:clr>
        </p15:guide>
        <p15:guide id="32" pos="2036">
          <p15:clr>
            <a:srgbClr val="7E2EFF"/>
          </p15:clr>
        </p15:guide>
        <p15:guide id="33" pos="2098">
          <p15:clr>
            <a:srgbClr val="7E2EFF"/>
          </p15:clr>
        </p15:guide>
        <p15:guide id="34" pos="2161">
          <p15:clr>
            <a:srgbClr val="7E2EFF"/>
          </p15:clr>
        </p15:guide>
        <p15:guide id="35" pos="2223">
          <p15:clr>
            <a:srgbClr val="7E2EFF"/>
          </p15:clr>
        </p15:guide>
        <p15:guide id="36" pos="2286">
          <p15:clr>
            <a:srgbClr val="7E2EFF"/>
          </p15:clr>
        </p15:guide>
        <p15:guide id="37" pos="2348">
          <p15:clr>
            <a:srgbClr val="7E2EFF"/>
          </p15:clr>
        </p15:guide>
        <p15:guide id="38" pos="2411">
          <p15:clr>
            <a:srgbClr val="7E2EFF"/>
          </p15:clr>
        </p15:guide>
        <p15:guide id="39" pos="2473">
          <p15:clr>
            <a:srgbClr val="7E2EFF"/>
          </p15:clr>
        </p15:guide>
        <p15:guide id="40" pos="2536">
          <p15:clr>
            <a:srgbClr val="7E2EFF"/>
          </p15:clr>
        </p15:guide>
        <p15:guide id="41" pos="2598">
          <p15:clr>
            <a:srgbClr val="7E2EFF"/>
          </p15:clr>
        </p15:guide>
        <p15:guide id="42" pos="2661">
          <p15:clr>
            <a:srgbClr val="7E2EFF"/>
          </p15:clr>
        </p15:guide>
        <p15:guide id="43" pos="2723">
          <p15:clr>
            <a:srgbClr val="7E2EFF"/>
          </p15:clr>
        </p15:guide>
        <p15:guide id="44" pos="2786">
          <p15:clr>
            <a:srgbClr val="7E2EFF"/>
          </p15:clr>
        </p15:guide>
        <p15:guide id="45" pos="2848">
          <p15:clr>
            <a:srgbClr val="7E2EFF"/>
          </p15:clr>
        </p15:guide>
        <p15:guide id="46" pos="2911">
          <p15:clr>
            <a:srgbClr val="7E2EFF"/>
          </p15:clr>
        </p15:guide>
        <p15:guide id="47" pos="2973">
          <p15:clr>
            <a:srgbClr val="7E2EFF"/>
          </p15:clr>
        </p15:guide>
        <p15:guide id="48" pos="3036">
          <p15:clr>
            <a:srgbClr val="7E2EFF"/>
          </p15:clr>
        </p15:guide>
        <p15:guide id="49" pos="3098">
          <p15:clr>
            <a:srgbClr val="7E2EFF"/>
          </p15:clr>
        </p15:guide>
        <p15:guide id="50" pos="3161">
          <p15:clr>
            <a:srgbClr val="7E2EFF"/>
          </p15:clr>
        </p15:guide>
        <p15:guide id="51" pos="3223">
          <p15:clr>
            <a:srgbClr val="7E2EFF"/>
          </p15:clr>
        </p15:guide>
        <p15:guide id="52" pos="3286">
          <p15:clr>
            <a:srgbClr val="7E2EFF"/>
          </p15:clr>
        </p15:guide>
        <p15:guide id="53" pos="3348">
          <p15:clr>
            <a:srgbClr val="7E2EFF"/>
          </p15:clr>
        </p15:guide>
        <p15:guide id="54" pos="3411">
          <p15:clr>
            <a:srgbClr val="7E2EFF"/>
          </p15:clr>
        </p15:guide>
        <p15:guide id="55" pos="3473">
          <p15:clr>
            <a:srgbClr val="7E2EFF"/>
          </p15:clr>
        </p15:guide>
        <p15:guide id="56" pos="3536">
          <p15:clr>
            <a:srgbClr val="7E2EFF"/>
          </p15:clr>
        </p15:guide>
        <p15:guide id="57" pos="3598">
          <p15:clr>
            <a:srgbClr val="7E2EFF"/>
          </p15:clr>
        </p15:guide>
        <p15:guide id="58" pos="3661">
          <p15:clr>
            <a:srgbClr val="7E2EFF"/>
          </p15:clr>
        </p15:guide>
        <p15:guide id="59" pos="3723">
          <p15:clr>
            <a:srgbClr val="7E2EFF"/>
          </p15:clr>
        </p15:guide>
        <p15:guide id="60" pos="3786">
          <p15:clr>
            <a:srgbClr val="7E2EFF"/>
          </p15:clr>
        </p15:guide>
        <p15:guide id="61" pos="3848">
          <p15:clr>
            <a:srgbClr val="7E2EFF"/>
          </p15:clr>
        </p15:guide>
        <p15:guide id="62" pos="3911">
          <p15:clr>
            <a:srgbClr val="7E2EFF"/>
          </p15:clr>
        </p15:guide>
        <p15:guide id="63" pos="3973">
          <p15:clr>
            <a:srgbClr val="7E2EFF"/>
          </p15:clr>
        </p15:guide>
        <p15:guide id="64" pos="4036">
          <p15:clr>
            <a:srgbClr val="7E2EFF"/>
          </p15:clr>
        </p15:guide>
        <p15:guide id="65" pos="4098">
          <p15:clr>
            <a:srgbClr val="7E2EFF"/>
          </p15:clr>
        </p15:guide>
        <p15:guide id="66" pos="4161">
          <p15:clr>
            <a:srgbClr val="7E2EFF"/>
          </p15:clr>
        </p15:guide>
        <p15:guide id="67" pos="4223">
          <p15:clr>
            <a:srgbClr val="7E2EFF"/>
          </p15:clr>
        </p15:guide>
        <p15:guide id="68" pos="4286">
          <p15:clr>
            <a:srgbClr val="7E2EFF"/>
          </p15:clr>
        </p15:guide>
        <p15:guide id="69" pos="4348">
          <p15:clr>
            <a:srgbClr val="7E2EFF"/>
          </p15:clr>
        </p15:guide>
        <p15:guide id="70" pos="4411">
          <p15:clr>
            <a:srgbClr val="7E2EFF"/>
          </p15:clr>
        </p15:guide>
        <p15:guide id="71" pos="4473">
          <p15:clr>
            <a:srgbClr val="7E2EFF"/>
          </p15:clr>
        </p15:guide>
        <p15:guide id="72" pos="4536">
          <p15:clr>
            <a:srgbClr val="7E2EFF"/>
          </p15:clr>
        </p15:guide>
        <p15:guide id="73" pos="4598">
          <p15:clr>
            <a:srgbClr val="7E2EFF"/>
          </p15:clr>
        </p15:guide>
        <p15:guide id="74" pos="4661">
          <p15:clr>
            <a:srgbClr val="7E2EFF"/>
          </p15:clr>
        </p15:guide>
        <p15:guide id="75" pos="4723">
          <p15:clr>
            <a:srgbClr val="7E2EFF"/>
          </p15:clr>
        </p15:guide>
        <p15:guide id="76" pos="4786">
          <p15:clr>
            <a:srgbClr val="7E2EFF"/>
          </p15:clr>
        </p15:guide>
        <p15:guide id="77" pos="4848">
          <p15:clr>
            <a:srgbClr val="7E2EFF"/>
          </p15:clr>
        </p15:guide>
        <p15:guide id="78" pos="4911">
          <p15:clr>
            <a:srgbClr val="7E2EFF"/>
          </p15:clr>
        </p15:guide>
        <p15:guide id="79" pos="4973">
          <p15:clr>
            <a:srgbClr val="7E2EFF"/>
          </p15:clr>
        </p15:guide>
        <p15:guide id="80" pos="5036">
          <p15:clr>
            <a:srgbClr val="7E2EFF"/>
          </p15:clr>
        </p15:guide>
        <p15:guide id="81" pos="5098">
          <p15:clr>
            <a:srgbClr val="7E2EFF"/>
          </p15:clr>
        </p15:guide>
        <p15:guide id="82" pos="5161">
          <p15:clr>
            <a:srgbClr val="7E2EFF"/>
          </p15:clr>
        </p15:guide>
        <p15:guide id="83" pos="5223">
          <p15:clr>
            <a:srgbClr val="7E2EFF"/>
          </p15:clr>
        </p15:guide>
        <p15:guide id="84" pos="5286">
          <p15:clr>
            <a:srgbClr val="7E2EFF"/>
          </p15:clr>
        </p15:guide>
        <p15:guide id="85" pos="5348">
          <p15:clr>
            <a:srgbClr val="7E2EFF"/>
          </p15:clr>
        </p15:guide>
        <p15:guide id="86" pos="5411">
          <p15:clr>
            <a:srgbClr val="7E2EFF"/>
          </p15:clr>
        </p15:guide>
        <p15:guide id="87" pos="5473">
          <p15:clr>
            <a:srgbClr val="7E2EFF"/>
          </p15:clr>
        </p15:guide>
        <p15:guide id="88" pos="5536">
          <p15:clr>
            <a:srgbClr val="7E2EFF"/>
          </p15:clr>
        </p15:guide>
        <p15:guide id="89" orient="horz">
          <p15:clr>
            <a:srgbClr val="7E2EFF"/>
          </p15:clr>
        </p15:guide>
        <p15:guide id="90" orient="horz" pos="3240">
          <p15:clr>
            <a:srgbClr val="7E2EFF"/>
          </p15:clr>
        </p15:guide>
        <p15:guide id="91" orient="horz" pos="224">
          <p15:clr>
            <a:srgbClr val="7E2EFF"/>
          </p15:clr>
        </p15:guide>
        <p15:guide id="92" orient="horz" pos="288">
          <p15:clr>
            <a:srgbClr val="7E2EFF"/>
          </p15:clr>
        </p15:guide>
        <p15:guide id="93" orient="horz" pos="353">
          <p15:clr>
            <a:srgbClr val="7E2EFF"/>
          </p15:clr>
        </p15:guide>
        <p15:guide id="94" orient="horz" pos="418">
          <p15:clr>
            <a:srgbClr val="7E2EFF"/>
          </p15:clr>
        </p15:guide>
        <p15:guide id="95" orient="horz" pos="483">
          <p15:clr>
            <a:srgbClr val="7E2EFF"/>
          </p15:clr>
        </p15:guide>
        <p15:guide id="96" orient="horz" pos="548">
          <p15:clr>
            <a:srgbClr val="7E2EFF"/>
          </p15:clr>
        </p15:guide>
        <p15:guide id="97" orient="horz" pos="613">
          <p15:clr>
            <a:srgbClr val="7E2EFF"/>
          </p15:clr>
        </p15:guide>
        <p15:guide id="98" orient="horz" pos="678">
          <p15:clr>
            <a:srgbClr val="7E2EFF"/>
          </p15:clr>
        </p15:guide>
        <p15:guide id="99" orient="horz" pos="743">
          <p15:clr>
            <a:srgbClr val="7E2EFF"/>
          </p15:clr>
        </p15:guide>
        <p15:guide id="100" orient="horz" pos="808">
          <p15:clr>
            <a:srgbClr val="7E2EFF"/>
          </p15:clr>
        </p15:guide>
        <p15:guide id="101" orient="horz" pos="873">
          <p15:clr>
            <a:srgbClr val="7E2EFF"/>
          </p15:clr>
        </p15:guide>
        <p15:guide id="102" orient="horz" pos="938">
          <p15:clr>
            <a:srgbClr val="7E2EFF"/>
          </p15:clr>
        </p15:guide>
        <p15:guide id="103" orient="horz" pos="1003">
          <p15:clr>
            <a:srgbClr val="7E2EFF"/>
          </p15:clr>
        </p15:guide>
        <p15:guide id="104" orient="horz" pos="1068">
          <p15:clr>
            <a:srgbClr val="7E2EFF"/>
          </p15:clr>
        </p15:guide>
        <p15:guide id="105" orient="horz" pos="1133">
          <p15:clr>
            <a:srgbClr val="7E2EFF"/>
          </p15:clr>
        </p15:guide>
        <p15:guide id="106" orient="horz" pos="1197">
          <p15:clr>
            <a:srgbClr val="7E2EFF"/>
          </p15:clr>
        </p15:guide>
        <p15:guide id="107" orient="horz" pos="1262">
          <p15:clr>
            <a:srgbClr val="7E2EFF"/>
          </p15:clr>
        </p15:guide>
        <p15:guide id="108" orient="horz" pos="1327">
          <p15:clr>
            <a:srgbClr val="7E2EFF"/>
          </p15:clr>
        </p15:guide>
        <p15:guide id="109" orient="horz" pos="1392">
          <p15:clr>
            <a:srgbClr val="7E2EFF"/>
          </p15:clr>
        </p15:guide>
        <p15:guide id="110" orient="horz" pos="1457">
          <p15:clr>
            <a:srgbClr val="7E2EFF"/>
          </p15:clr>
        </p15:guide>
        <p15:guide id="111" orient="horz" pos="1522">
          <p15:clr>
            <a:srgbClr val="7E2EFF"/>
          </p15:clr>
        </p15:guide>
        <p15:guide id="112" orient="horz" pos="1587">
          <p15:clr>
            <a:srgbClr val="7E2EFF"/>
          </p15:clr>
        </p15:guide>
        <p15:guide id="113" orient="horz" pos="1652">
          <p15:clr>
            <a:srgbClr val="7E2EFF"/>
          </p15:clr>
        </p15:guide>
        <p15:guide id="114" orient="horz" pos="1717">
          <p15:clr>
            <a:srgbClr val="7E2EFF"/>
          </p15:clr>
        </p15:guide>
        <p15:guide id="115" orient="horz" pos="1782">
          <p15:clr>
            <a:srgbClr val="7E2EFF"/>
          </p15:clr>
        </p15:guide>
        <p15:guide id="116" orient="horz" pos="1847">
          <p15:clr>
            <a:srgbClr val="7E2EFF"/>
          </p15:clr>
        </p15:guide>
        <p15:guide id="117" orient="horz" pos="1912">
          <p15:clr>
            <a:srgbClr val="7E2EFF"/>
          </p15:clr>
        </p15:guide>
        <p15:guide id="118" orient="horz" pos="1977">
          <p15:clr>
            <a:srgbClr val="7E2EFF"/>
          </p15:clr>
        </p15:guide>
        <p15:guide id="119" orient="horz" pos="2042">
          <p15:clr>
            <a:srgbClr val="7E2EFF"/>
          </p15:clr>
        </p15:guide>
        <p15:guide id="120" orient="horz" pos="2106">
          <p15:clr>
            <a:srgbClr val="7E2EFF"/>
          </p15:clr>
        </p15:guide>
        <p15:guide id="121" orient="horz" pos="2171">
          <p15:clr>
            <a:srgbClr val="7E2EFF"/>
          </p15:clr>
        </p15:guide>
        <p15:guide id="122" orient="horz" pos="2236">
          <p15:clr>
            <a:srgbClr val="7E2EFF"/>
          </p15:clr>
        </p15:guide>
        <p15:guide id="123" orient="horz" pos="2301">
          <p15:clr>
            <a:srgbClr val="7E2EFF"/>
          </p15:clr>
        </p15:guide>
        <p15:guide id="124" orient="horz" pos="2366">
          <p15:clr>
            <a:srgbClr val="7E2EFF"/>
          </p15:clr>
        </p15:guide>
        <p15:guide id="125" orient="horz" pos="2431">
          <p15:clr>
            <a:srgbClr val="7E2EFF"/>
          </p15:clr>
        </p15:guide>
        <p15:guide id="126" orient="horz" pos="2496">
          <p15:clr>
            <a:srgbClr val="7E2EFF"/>
          </p15:clr>
        </p15:guide>
        <p15:guide id="127" orient="horz" pos="2561">
          <p15:clr>
            <a:srgbClr val="7E2EFF"/>
          </p15:clr>
        </p15:guide>
        <p15:guide id="128" orient="horz" pos="2626">
          <p15:clr>
            <a:srgbClr val="7E2EFF"/>
          </p15:clr>
        </p15:guide>
        <p15:guide id="129" orient="horz" pos="2691">
          <p15:clr>
            <a:srgbClr val="7E2EFF"/>
          </p15:clr>
        </p15:guide>
        <p15:guide id="130" orient="horz" pos="2756">
          <p15:clr>
            <a:srgbClr val="7E2EFF"/>
          </p15:clr>
        </p15:guide>
        <p15:guide id="131" orient="horz" pos="2821">
          <p15:clr>
            <a:srgbClr val="7E2EFF"/>
          </p15:clr>
        </p15:guide>
        <p15:guide id="132" orient="horz" pos="2886">
          <p15:clr>
            <a:srgbClr val="7E2EFF"/>
          </p15:clr>
        </p15:guide>
        <p15:guide id="133" orient="horz" pos="2951">
          <p15:clr>
            <a:srgbClr val="7E2EFF"/>
          </p15:clr>
        </p15:guide>
        <p15:guide id="134" orient="horz" pos="3015">
          <p15:clr>
            <a:srgbClr val="7E2E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rgbClr val="47C3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4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6" name="Google Shape;16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5DD5A9"/>
          </p15:clr>
        </p15:guide>
        <p15:guide id="2" pos="5760">
          <p15:clr>
            <a:srgbClr val="5DD5A9"/>
          </p15:clr>
        </p15:guide>
        <p15:guide id="3" pos="224">
          <p15:clr>
            <a:srgbClr val="5DD5A9"/>
          </p15:clr>
        </p15:guide>
        <p15:guide id="4" pos="286">
          <p15:clr>
            <a:srgbClr val="5DD5A9"/>
          </p15:clr>
        </p15:guide>
        <p15:guide id="5" pos="348">
          <p15:clr>
            <a:srgbClr val="5DD5A9"/>
          </p15:clr>
        </p15:guide>
        <p15:guide id="6" pos="411">
          <p15:clr>
            <a:srgbClr val="5DD5A9"/>
          </p15:clr>
        </p15:guide>
        <p15:guide id="7" pos="473">
          <p15:clr>
            <a:srgbClr val="5DD5A9"/>
          </p15:clr>
        </p15:guide>
        <p15:guide id="8" pos="536">
          <p15:clr>
            <a:srgbClr val="5DD5A9"/>
          </p15:clr>
        </p15:guide>
        <p15:guide id="9" pos="598">
          <p15:clr>
            <a:srgbClr val="5DD5A9"/>
          </p15:clr>
        </p15:guide>
        <p15:guide id="10" pos="661">
          <p15:clr>
            <a:srgbClr val="5DD5A9"/>
          </p15:clr>
        </p15:guide>
        <p15:guide id="11" pos="723">
          <p15:clr>
            <a:srgbClr val="5DD5A9"/>
          </p15:clr>
        </p15:guide>
        <p15:guide id="12" pos="786">
          <p15:clr>
            <a:srgbClr val="5DD5A9"/>
          </p15:clr>
        </p15:guide>
        <p15:guide id="13" pos="848">
          <p15:clr>
            <a:srgbClr val="5DD5A9"/>
          </p15:clr>
        </p15:guide>
        <p15:guide id="14" pos="911">
          <p15:clr>
            <a:srgbClr val="5DD5A9"/>
          </p15:clr>
        </p15:guide>
        <p15:guide id="15" pos="973">
          <p15:clr>
            <a:srgbClr val="5DD5A9"/>
          </p15:clr>
        </p15:guide>
        <p15:guide id="16" pos="1036">
          <p15:clr>
            <a:srgbClr val="5DD5A9"/>
          </p15:clr>
        </p15:guide>
        <p15:guide id="17" pos="1098">
          <p15:clr>
            <a:srgbClr val="5DD5A9"/>
          </p15:clr>
        </p15:guide>
        <p15:guide id="18" pos="1161">
          <p15:clr>
            <a:srgbClr val="5DD5A9"/>
          </p15:clr>
        </p15:guide>
        <p15:guide id="19" pos="1223">
          <p15:clr>
            <a:srgbClr val="5DD5A9"/>
          </p15:clr>
        </p15:guide>
        <p15:guide id="20" pos="1286">
          <p15:clr>
            <a:srgbClr val="5DD5A9"/>
          </p15:clr>
        </p15:guide>
        <p15:guide id="21" pos="1348">
          <p15:clr>
            <a:srgbClr val="5DD5A9"/>
          </p15:clr>
        </p15:guide>
        <p15:guide id="22" pos="1411">
          <p15:clr>
            <a:srgbClr val="5DD5A9"/>
          </p15:clr>
        </p15:guide>
        <p15:guide id="23" pos="1473">
          <p15:clr>
            <a:srgbClr val="5DD5A9"/>
          </p15:clr>
        </p15:guide>
        <p15:guide id="24" pos="1536">
          <p15:clr>
            <a:srgbClr val="5DD5A9"/>
          </p15:clr>
        </p15:guide>
        <p15:guide id="25" pos="1598">
          <p15:clr>
            <a:srgbClr val="5DD5A9"/>
          </p15:clr>
        </p15:guide>
        <p15:guide id="26" pos="1661">
          <p15:clr>
            <a:srgbClr val="5DD5A9"/>
          </p15:clr>
        </p15:guide>
        <p15:guide id="27" pos="1723">
          <p15:clr>
            <a:srgbClr val="5DD5A9"/>
          </p15:clr>
        </p15:guide>
        <p15:guide id="28" pos="1786">
          <p15:clr>
            <a:srgbClr val="5DD5A9"/>
          </p15:clr>
        </p15:guide>
        <p15:guide id="29" pos="1848">
          <p15:clr>
            <a:srgbClr val="5DD5A9"/>
          </p15:clr>
        </p15:guide>
        <p15:guide id="30" pos="1911">
          <p15:clr>
            <a:srgbClr val="5DD5A9"/>
          </p15:clr>
        </p15:guide>
        <p15:guide id="31" pos="1973">
          <p15:clr>
            <a:srgbClr val="5DD5A9"/>
          </p15:clr>
        </p15:guide>
        <p15:guide id="32" pos="2036">
          <p15:clr>
            <a:srgbClr val="5DD5A9"/>
          </p15:clr>
        </p15:guide>
        <p15:guide id="33" pos="2098">
          <p15:clr>
            <a:srgbClr val="5DD5A9"/>
          </p15:clr>
        </p15:guide>
        <p15:guide id="34" pos="2161">
          <p15:clr>
            <a:srgbClr val="5DD5A9"/>
          </p15:clr>
        </p15:guide>
        <p15:guide id="35" pos="2223">
          <p15:clr>
            <a:srgbClr val="5DD5A9"/>
          </p15:clr>
        </p15:guide>
        <p15:guide id="36" pos="2286">
          <p15:clr>
            <a:srgbClr val="5DD5A9"/>
          </p15:clr>
        </p15:guide>
        <p15:guide id="37" pos="2348">
          <p15:clr>
            <a:srgbClr val="5DD5A9"/>
          </p15:clr>
        </p15:guide>
        <p15:guide id="38" pos="2411">
          <p15:clr>
            <a:srgbClr val="5DD5A9"/>
          </p15:clr>
        </p15:guide>
        <p15:guide id="39" pos="2473">
          <p15:clr>
            <a:srgbClr val="5DD5A9"/>
          </p15:clr>
        </p15:guide>
        <p15:guide id="40" pos="2536">
          <p15:clr>
            <a:srgbClr val="5DD5A9"/>
          </p15:clr>
        </p15:guide>
        <p15:guide id="41" pos="2598">
          <p15:clr>
            <a:srgbClr val="5DD5A9"/>
          </p15:clr>
        </p15:guide>
        <p15:guide id="42" pos="2661">
          <p15:clr>
            <a:srgbClr val="5DD5A9"/>
          </p15:clr>
        </p15:guide>
        <p15:guide id="43" pos="2723">
          <p15:clr>
            <a:srgbClr val="5DD5A9"/>
          </p15:clr>
        </p15:guide>
        <p15:guide id="44" pos="2786">
          <p15:clr>
            <a:srgbClr val="5DD5A9"/>
          </p15:clr>
        </p15:guide>
        <p15:guide id="45" pos="2848">
          <p15:clr>
            <a:srgbClr val="5DD5A9"/>
          </p15:clr>
        </p15:guide>
        <p15:guide id="46" pos="2911">
          <p15:clr>
            <a:srgbClr val="5DD5A9"/>
          </p15:clr>
        </p15:guide>
        <p15:guide id="47" pos="2973">
          <p15:clr>
            <a:srgbClr val="5DD5A9"/>
          </p15:clr>
        </p15:guide>
        <p15:guide id="48" pos="3036">
          <p15:clr>
            <a:srgbClr val="5DD5A9"/>
          </p15:clr>
        </p15:guide>
        <p15:guide id="49" pos="3098">
          <p15:clr>
            <a:srgbClr val="5DD5A9"/>
          </p15:clr>
        </p15:guide>
        <p15:guide id="50" pos="3161">
          <p15:clr>
            <a:srgbClr val="5DD5A9"/>
          </p15:clr>
        </p15:guide>
        <p15:guide id="51" pos="3223">
          <p15:clr>
            <a:srgbClr val="5DD5A9"/>
          </p15:clr>
        </p15:guide>
        <p15:guide id="52" pos="3286">
          <p15:clr>
            <a:srgbClr val="5DD5A9"/>
          </p15:clr>
        </p15:guide>
        <p15:guide id="53" pos="3348">
          <p15:clr>
            <a:srgbClr val="5DD5A9"/>
          </p15:clr>
        </p15:guide>
        <p15:guide id="54" pos="3411">
          <p15:clr>
            <a:srgbClr val="5DD5A9"/>
          </p15:clr>
        </p15:guide>
        <p15:guide id="55" pos="3473">
          <p15:clr>
            <a:srgbClr val="5DD5A9"/>
          </p15:clr>
        </p15:guide>
        <p15:guide id="56" pos="3536">
          <p15:clr>
            <a:srgbClr val="5DD5A9"/>
          </p15:clr>
        </p15:guide>
        <p15:guide id="57" pos="3598">
          <p15:clr>
            <a:srgbClr val="5DD5A9"/>
          </p15:clr>
        </p15:guide>
        <p15:guide id="58" pos="3661">
          <p15:clr>
            <a:srgbClr val="5DD5A9"/>
          </p15:clr>
        </p15:guide>
        <p15:guide id="59" pos="3723">
          <p15:clr>
            <a:srgbClr val="5DD5A9"/>
          </p15:clr>
        </p15:guide>
        <p15:guide id="60" pos="3786">
          <p15:clr>
            <a:srgbClr val="5DD5A9"/>
          </p15:clr>
        </p15:guide>
        <p15:guide id="61" pos="3848">
          <p15:clr>
            <a:srgbClr val="5DD5A9"/>
          </p15:clr>
        </p15:guide>
        <p15:guide id="62" pos="3911">
          <p15:clr>
            <a:srgbClr val="5DD5A9"/>
          </p15:clr>
        </p15:guide>
        <p15:guide id="63" pos="3973">
          <p15:clr>
            <a:srgbClr val="5DD5A9"/>
          </p15:clr>
        </p15:guide>
        <p15:guide id="64" pos="4036">
          <p15:clr>
            <a:srgbClr val="5DD5A9"/>
          </p15:clr>
        </p15:guide>
        <p15:guide id="65" pos="4098">
          <p15:clr>
            <a:srgbClr val="5DD5A9"/>
          </p15:clr>
        </p15:guide>
        <p15:guide id="66" pos="4161">
          <p15:clr>
            <a:srgbClr val="5DD5A9"/>
          </p15:clr>
        </p15:guide>
        <p15:guide id="67" pos="4223">
          <p15:clr>
            <a:srgbClr val="5DD5A9"/>
          </p15:clr>
        </p15:guide>
        <p15:guide id="68" pos="4286">
          <p15:clr>
            <a:srgbClr val="5DD5A9"/>
          </p15:clr>
        </p15:guide>
        <p15:guide id="69" pos="4348">
          <p15:clr>
            <a:srgbClr val="5DD5A9"/>
          </p15:clr>
        </p15:guide>
        <p15:guide id="70" pos="4411">
          <p15:clr>
            <a:srgbClr val="5DD5A9"/>
          </p15:clr>
        </p15:guide>
        <p15:guide id="71" pos="4473">
          <p15:clr>
            <a:srgbClr val="5DD5A9"/>
          </p15:clr>
        </p15:guide>
        <p15:guide id="72" pos="4536">
          <p15:clr>
            <a:srgbClr val="5DD5A9"/>
          </p15:clr>
        </p15:guide>
        <p15:guide id="73" pos="4598">
          <p15:clr>
            <a:srgbClr val="5DD5A9"/>
          </p15:clr>
        </p15:guide>
        <p15:guide id="74" pos="4661">
          <p15:clr>
            <a:srgbClr val="5DD5A9"/>
          </p15:clr>
        </p15:guide>
        <p15:guide id="75" pos="4723">
          <p15:clr>
            <a:srgbClr val="5DD5A9"/>
          </p15:clr>
        </p15:guide>
        <p15:guide id="76" pos="4786">
          <p15:clr>
            <a:srgbClr val="5DD5A9"/>
          </p15:clr>
        </p15:guide>
        <p15:guide id="77" pos="4848">
          <p15:clr>
            <a:srgbClr val="5DD5A9"/>
          </p15:clr>
        </p15:guide>
        <p15:guide id="78" pos="4911">
          <p15:clr>
            <a:srgbClr val="5DD5A9"/>
          </p15:clr>
        </p15:guide>
        <p15:guide id="79" pos="4973">
          <p15:clr>
            <a:srgbClr val="5DD5A9"/>
          </p15:clr>
        </p15:guide>
        <p15:guide id="80" pos="5036">
          <p15:clr>
            <a:srgbClr val="5DD5A9"/>
          </p15:clr>
        </p15:guide>
        <p15:guide id="81" pos="5098">
          <p15:clr>
            <a:srgbClr val="5DD5A9"/>
          </p15:clr>
        </p15:guide>
        <p15:guide id="82" pos="5161">
          <p15:clr>
            <a:srgbClr val="5DD5A9"/>
          </p15:clr>
        </p15:guide>
        <p15:guide id="83" pos="5223">
          <p15:clr>
            <a:srgbClr val="5DD5A9"/>
          </p15:clr>
        </p15:guide>
        <p15:guide id="84" pos="5286">
          <p15:clr>
            <a:srgbClr val="5DD5A9"/>
          </p15:clr>
        </p15:guide>
        <p15:guide id="85" pos="5348">
          <p15:clr>
            <a:srgbClr val="5DD5A9"/>
          </p15:clr>
        </p15:guide>
        <p15:guide id="86" pos="5411">
          <p15:clr>
            <a:srgbClr val="5DD5A9"/>
          </p15:clr>
        </p15:guide>
        <p15:guide id="87" pos="5473">
          <p15:clr>
            <a:srgbClr val="5DD5A9"/>
          </p15:clr>
        </p15:guide>
        <p15:guide id="88" pos="5536">
          <p15:clr>
            <a:srgbClr val="5DD5A9"/>
          </p15:clr>
        </p15:guide>
        <p15:guide id="89" orient="horz">
          <p15:clr>
            <a:srgbClr val="5DD5A9"/>
          </p15:clr>
        </p15:guide>
        <p15:guide id="90" orient="horz" pos="3240">
          <p15:clr>
            <a:srgbClr val="5DD5A9"/>
          </p15:clr>
        </p15:guide>
        <p15:guide id="91" orient="horz" pos="224">
          <p15:clr>
            <a:srgbClr val="5DD5A9"/>
          </p15:clr>
        </p15:guide>
        <p15:guide id="92" orient="horz" pos="288">
          <p15:clr>
            <a:srgbClr val="5DD5A9"/>
          </p15:clr>
        </p15:guide>
        <p15:guide id="93" orient="horz" pos="353">
          <p15:clr>
            <a:srgbClr val="5DD5A9"/>
          </p15:clr>
        </p15:guide>
        <p15:guide id="94" orient="horz" pos="418">
          <p15:clr>
            <a:srgbClr val="5DD5A9"/>
          </p15:clr>
        </p15:guide>
        <p15:guide id="95" orient="horz" pos="483">
          <p15:clr>
            <a:srgbClr val="5DD5A9"/>
          </p15:clr>
        </p15:guide>
        <p15:guide id="96" orient="horz" pos="548">
          <p15:clr>
            <a:srgbClr val="5DD5A9"/>
          </p15:clr>
        </p15:guide>
        <p15:guide id="97" orient="horz" pos="613">
          <p15:clr>
            <a:srgbClr val="5DD5A9"/>
          </p15:clr>
        </p15:guide>
        <p15:guide id="98" orient="horz" pos="678">
          <p15:clr>
            <a:srgbClr val="5DD5A9"/>
          </p15:clr>
        </p15:guide>
        <p15:guide id="99" orient="horz" pos="743">
          <p15:clr>
            <a:srgbClr val="5DD5A9"/>
          </p15:clr>
        </p15:guide>
        <p15:guide id="100" orient="horz" pos="808">
          <p15:clr>
            <a:srgbClr val="5DD5A9"/>
          </p15:clr>
        </p15:guide>
        <p15:guide id="101" orient="horz" pos="873">
          <p15:clr>
            <a:srgbClr val="5DD5A9"/>
          </p15:clr>
        </p15:guide>
        <p15:guide id="102" orient="horz" pos="938">
          <p15:clr>
            <a:srgbClr val="5DD5A9"/>
          </p15:clr>
        </p15:guide>
        <p15:guide id="103" orient="horz" pos="1003">
          <p15:clr>
            <a:srgbClr val="5DD5A9"/>
          </p15:clr>
        </p15:guide>
        <p15:guide id="104" orient="horz" pos="1068">
          <p15:clr>
            <a:srgbClr val="5DD5A9"/>
          </p15:clr>
        </p15:guide>
        <p15:guide id="105" orient="horz" pos="1133">
          <p15:clr>
            <a:srgbClr val="5DD5A9"/>
          </p15:clr>
        </p15:guide>
        <p15:guide id="106" orient="horz" pos="1197">
          <p15:clr>
            <a:srgbClr val="5DD5A9"/>
          </p15:clr>
        </p15:guide>
        <p15:guide id="107" orient="horz" pos="1262">
          <p15:clr>
            <a:srgbClr val="5DD5A9"/>
          </p15:clr>
        </p15:guide>
        <p15:guide id="108" orient="horz" pos="1327">
          <p15:clr>
            <a:srgbClr val="5DD5A9"/>
          </p15:clr>
        </p15:guide>
        <p15:guide id="109" orient="horz" pos="1392">
          <p15:clr>
            <a:srgbClr val="5DD5A9"/>
          </p15:clr>
        </p15:guide>
        <p15:guide id="110" orient="horz" pos="1457">
          <p15:clr>
            <a:srgbClr val="5DD5A9"/>
          </p15:clr>
        </p15:guide>
        <p15:guide id="111" orient="horz" pos="1522">
          <p15:clr>
            <a:srgbClr val="5DD5A9"/>
          </p15:clr>
        </p15:guide>
        <p15:guide id="112" orient="horz" pos="1587">
          <p15:clr>
            <a:srgbClr val="5DD5A9"/>
          </p15:clr>
        </p15:guide>
        <p15:guide id="113" orient="horz" pos="1652">
          <p15:clr>
            <a:srgbClr val="5DD5A9"/>
          </p15:clr>
        </p15:guide>
        <p15:guide id="114" orient="horz" pos="1717">
          <p15:clr>
            <a:srgbClr val="5DD5A9"/>
          </p15:clr>
        </p15:guide>
        <p15:guide id="115" orient="horz" pos="1782">
          <p15:clr>
            <a:srgbClr val="5DD5A9"/>
          </p15:clr>
        </p15:guide>
        <p15:guide id="116" orient="horz" pos="1847">
          <p15:clr>
            <a:srgbClr val="5DD5A9"/>
          </p15:clr>
        </p15:guide>
        <p15:guide id="117" orient="horz" pos="1912">
          <p15:clr>
            <a:srgbClr val="5DD5A9"/>
          </p15:clr>
        </p15:guide>
        <p15:guide id="118" orient="horz" pos="1977">
          <p15:clr>
            <a:srgbClr val="5DD5A9"/>
          </p15:clr>
        </p15:guide>
        <p15:guide id="119" orient="horz" pos="2042">
          <p15:clr>
            <a:srgbClr val="5DD5A9"/>
          </p15:clr>
        </p15:guide>
        <p15:guide id="120" orient="horz" pos="2106">
          <p15:clr>
            <a:srgbClr val="5DD5A9"/>
          </p15:clr>
        </p15:guide>
        <p15:guide id="121" orient="horz" pos="2171">
          <p15:clr>
            <a:srgbClr val="5DD5A9"/>
          </p15:clr>
        </p15:guide>
        <p15:guide id="122" orient="horz" pos="2236">
          <p15:clr>
            <a:srgbClr val="5DD5A9"/>
          </p15:clr>
        </p15:guide>
        <p15:guide id="123" orient="horz" pos="2301">
          <p15:clr>
            <a:srgbClr val="5DD5A9"/>
          </p15:clr>
        </p15:guide>
        <p15:guide id="124" orient="horz" pos="2366">
          <p15:clr>
            <a:srgbClr val="5DD5A9"/>
          </p15:clr>
        </p15:guide>
        <p15:guide id="125" orient="horz" pos="2431">
          <p15:clr>
            <a:srgbClr val="5DD5A9"/>
          </p15:clr>
        </p15:guide>
        <p15:guide id="126" orient="horz" pos="2496">
          <p15:clr>
            <a:srgbClr val="5DD5A9"/>
          </p15:clr>
        </p15:guide>
        <p15:guide id="127" orient="horz" pos="2561">
          <p15:clr>
            <a:srgbClr val="5DD5A9"/>
          </p15:clr>
        </p15:guide>
        <p15:guide id="128" orient="horz" pos="2626">
          <p15:clr>
            <a:srgbClr val="5DD5A9"/>
          </p15:clr>
        </p15:guide>
        <p15:guide id="129" orient="horz" pos="2691">
          <p15:clr>
            <a:srgbClr val="5DD5A9"/>
          </p15:clr>
        </p15:guide>
        <p15:guide id="130" orient="horz" pos="2756">
          <p15:clr>
            <a:srgbClr val="5DD5A9"/>
          </p15:clr>
        </p15:guide>
        <p15:guide id="131" orient="horz" pos="2821">
          <p15:clr>
            <a:srgbClr val="5DD5A9"/>
          </p15:clr>
        </p15:guide>
        <p15:guide id="132" orient="horz" pos="2886">
          <p15:clr>
            <a:srgbClr val="5DD5A9"/>
          </p15:clr>
        </p15:guide>
        <p15:guide id="133" orient="horz" pos="2951">
          <p15:clr>
            <a:srgbClr val="5DD5A9"/>
          </p15:clr>
        </p15:guide>
        <p15:guide id="134" orient="horz" pos="3015">
          <p15:clr>
            <a:srgbClr val="5DD5A9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. Отбивка 2 biz">
  <p:cSld name="30. Отбивка 2 biz">
    <p:bg>
      <p:bgPr>
        <a:solidFill>
          <a:schemeClr val="accen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7E2EFF"/>
          </p15:clr>
        </p15:guide>
        <p15:guide id="2" pos="5760">
          <p15:clr>
            <a:srgbClr val="7E2EFF"/>
          </p15:clr>
        </p15:guide>
        <p15:guide id="3" pos="224">
          <p15:clr>
            <a:srgbClr val="7E2EFF"/>
          </p15:clr>
        </p15:guide>
        <p15:guide id="4" pos="286">
          <p15:clr>
            <a:srgbClr val="7E2EFF"/>
          </p15:clr>
        </p15:guide>
        <p15:guide id="5" pos="348">
          <p15:clr>
            <a:srgbClr val="7E2EFF"/>
          </p15:clr>
        </p15:guide>
        <p15:guide id="6" pos="411">
          <p15:clr>
            <a:srgbClr val="7E2EFF"/>
          </p15:clr>
        </p15:guide>
        <p15:guide id="7" pos="473">
          <p15:clr>
            <a:srgbClr val="7E2EFF"/>
          </p15:clr>
        </p15:guide>
        <p15:guide id="8" pos="536">
          <p15:clr>
            <a:srgbClr val="7E2EFF"/>
          </p15:clr>
        </p15:guide>
        <p15:guide id="9" pos="598">
          <p15:clr>
            <a:srgbClr val="7E2EFF"/>
          </p15:clr>
        </p15:guide>
        <p15:guide id="10" pos="661">
          <p15:clr>
            <a:srgbClr val="7E2EFF"/>
          </p15:clr>
        </p15:guide>
        <p15:guide id="11" pos="723">
          <p15:clr>
            <a:srgbClr val="7E2EFF"/>
          </p15:clr>
        </p15:guide>
        <p15:guide id="12" pos="786">
          <p15:clr>
            <a:srgbClr val="7E2EFF"/>
          </p15:clr>
        </p15:guide>
        <p15:guide id="13" pos="848">
          <p15:clr>
            <a:srgbClr val="7E2EFF"/>
          </p15:clr>
        </p15:guide>
        <p15:guide id="14" pos="911">
          <p15:clr>
            <a:srgbClr val="7E2EFF"/>
          </p15:clr>
        </p15:guide>
        <p15:guide id="15" pos="973">
          <p15:clr>
            <a:srgbClr val="7E2EFF"/>
          </p15:clr>
        </p15:guide>
        <p15:guide id="16" pos="1036">
          <p15:clr>
            <a:srgbClr val="7E2EFF"/>
          </p15:clr>
        </p15:guide>
        <p15:guide id="17" pos="1098">
          <p15:clr>
            <a:srgbClr val="7E2EFF"/>
          </p15:clr>
        </p15:guide>
        <p15:guide id="18" pos="1161">
          <p15:clr>
            <a:srgbClr val="7E2EFF"/>
          </p15:clr>
        </p15:guide>
        <p15:guide id="19" pos="1223">
          <p15:clr>
            <a:srgbClr val="7E2EFF"/>
          </p15:clr>
        </p15:guide>
        <p15:guide id="20" pos="1286">
          <p15:clr>
            <a:srgbClr val="7E2EFF"/>
          </p15:clr>
        </p15:guide>
        <p15:guide id="21" pos="1348">
          <p15:clr>
            <a:srgbClr val="7E2EFF"/>
          </p15:clr>
        </p15:guide>
        <p15:guide id="22" pos="1411">
          <p15:clr>
            <a:srgbClr val="7E2EFF"/>
          </p15:clr>
        </p15:guide>
        <p15:guide id="23" pos="1473">
          <p15:clr>
            <a:srgbClr val="7E2EFF"/>
          </p15:clr>
        </p15:guide>
        <p15:guide id="24" pos="1536">
          <p15:clr>
            <a:srgbClr val="7E2EFF"/>
          </p15:clr>
        </p15:guide>
        <p15:guide id="25" pos="1598">
          <p15:clr>
            <a:srgbClr val="7E2EFF"/>
          </p15:clr>
        </p15:guide>
        <p15:guide id="26" pos="1661">
          <p15:clr>
            <a:srgbClr val="7E2EFF"/>
          </p15:clr>
        </p15:guide>
        <p15:guide id="27" pos="1723">
          <p15:clr>
            <a:srgbClr val="7E2EFF"/>
          </p15:clr>
        </p15:guide>
        <p15:guide id="28" pos="1786">
          <p15:clr>
            <a:srgbClr val="7E2EFF"/>
          </p15:clr>
        </p15:guide>
        <p15:guide id="29" pos="1848">
          <p15:clr>
            <a:srgbClr val="7E2EFF"/>
          </p15:clr>
        </p15:guide>
        <p15:guide id="30" pos="1911">
          <p15:clr>
            <a:srgbClr val="7E2EFF"/>
          </p15:clr>
        </p15:guide>
        <p15:guide id="31" pos="1973">
          <p15:clr>
            <a:srgbClr val="7E2EFF"/>
          </p15:clr>
        </p15:guide>
        <p15:guide id="32" pos="2036">
          <p15:clr>
            <a:srgbClr val="7E2EFF"/>
          </p15:clr>
        </p15:guide>
        <p15:guide id="33" pos="2098">
          <p15:clr>
            <a:srgbClr val="7E2EFF"/>
          </p15:clr>
        </p15:guide>
        <p15:guide id="34" pos="2161">
          <p15:clr>
            <a:srgbClr val="7E2EFF"/>
          </p15:clr>
        </p15:guide>
        <p15:guide id="35" pos="2223">
          <p15:clr>
            <a:srgbClr val="7E2EFF"/>
          </p15:clr>
        </p15:guide>
        <p15:guide id="36" pos="2286">
          <p15:clr>
            <a:srgbClr val="7E2EFF"/>
          </p15:clr>
        </p15:guide>
        <p15:guide id="37" pos="2348">
          <p15:clr>
            <a:srgbClr val="7E2EFF"/>
          </p15:clr>
        </p15:guide>
        <p15:guide id="38" pos="2411">
          <p15:clr>
            <a:srgbClr val="7E2EFF"/>
          </p15:clr>
        </p15:guide>
        <p15:guide id="39" pos="2473">
          <p15:clr>
            <a:srgbClr val="7E2EFF"/>
          </p15:clr>
        </p15:guide>
        <p15:guide id="40" pos="2536">
          <p15:clr>
            <a:srgbClr val="7E2EFF"/>
          </p15:clr>
        </p15:guide>
        <p15:guide id="41" pos="2598">
          <p15:clr>
            <a:srgbClr val="7E2EFF"/>
          </p15:clr>
        </p15:guide>
        <p15:guide id="42" pos="2661">
          <p15:clr>
            <a:srgbClr val="7E2EFF"/>
          </p15:clr>
        </p15:guide>
        <p15:guide id="43" pos="2723">
          <p15:clr>
            <a:srgbClr val="7E2EFF"/>
          </p15:clr>
        </p15:guide>
        <p15:guide id="44" pos="2786">
          <p15:clr>
            <a:srgbClr val="7E2EFF"/>
          </p15:clr>
        </p15:guide>
        <p15:guide id="45" pos="2848">
          <p15:clr>
            <a:srgbClr val="7E2EFF"/>
          </p15:clr>
        </p15:guide>
        <p15:guide id="46" pos="2911">
          <p15:clr>
            <a:srgbClr val="7E2EFF"/>
          </p15:clr>
        </p15:guide>
        <p15:guide id="47" pos="2973">
          <p15:clr>
            <a:srgbClr val="7E2EFF"/>
          </p15:clr>
        </p15:guide>
        <p15:guide id="48" pos="3036">
          <p15:clr>
            <a:srgbClr val="7E2EFF"/>
          </p15:clr>
        </p15:guide>
        <p15:guide id="49" pos="3098">
          <p15:clr>
            <a:srgbClr val="7E2EFF"/>
          </p15:clr>
        </p15:guide>
        <p15:guide id="50" pos="3161">
          <p15:clr>
            <a:srgbClr val="7E2EFF"/>
          </p15:clr>
        </p15:guide>
        <p15:guide id="51" pos="3223">
          <p15:clr>
            <a:srgbClr val="7E2EFF"/>
          </p15:clr>
        </p15:guide>
        <p15:guide id="52" pos="3286">
          <p15:clr>
            <a:srgbClr val="7E2EFF"/>
          </p15:clr>
        </p15:guide>
        <p15:guide id="53" pos="3348">
          <p15:clr>
            <a:srgbClr val="7E2EFF"/>
          </p15:clr>
        </p15:guide>
        <p15:guide id="54" pos="3411">
          <p15:clr>
            <a:srgbClr val="7E2EFF"/>
          </p15:clr>
        </p15:guide>
        <p15:guide id="55" pos="3473">
          <p15:clr>
            <a:srgbClr val="7E2EFF"/>
          </p15:clr>
        </p15:guide>
        <p15:guide id="56" pos="3536">
          <p15:clr>
            <a:srgbClr val="7E2EFF"/>
          </p15:clr>
        </p15:guide>
        <p15:guide id="57" pos="3598">
          <p15:clr>
            <a:srgbClr val="7E2EFF"/>
          </p15:clr>
        </p15:guide>
        <p15:guide id="58" pos="3661">
          <p15:clr>
            <a:srgbClr val="7E2EFF"/>
          </p15:clr>
        </p15:guide>
        <p15:guide id="59" pos="3723">
          <p15:clr>
            <a:srgbClr val="7E2EFF"/>
          </p15:clr>
        </p15:guide>
        <p15:guide id="60" pos="3786">
          <p15:clr>
            <a:srgbClr val="7E2EFF"/>
          </p15:clr>
        </p15:guide>
        <p15:guide id="61" pos="3848">
          <p15:clr>
            <a:srgbClr val="7E2EFF"/>
          </p15:clr>
        </p15:guide>
        <p15:guide id="62" pos="3911">
          <p15:clr>
            <a:srgbClr val="7E2EFF"/>
          </p15:clr>
        </p15:guide>
        <p15:guide id="63" pos="3973">
          <p15:clr>
            <a:srgbClr val="7E2EFF"/>
          </p15:clr>
        </p15:guide>
        <p15:guide id="64" pos="4036">
          <p15:clr>
            <a:srgbClr val="7E2EFF"/>
          </p15:clr>
        </p15:guide>
        <p15:guide id="65" pos="4098">
          <p15:clr>
            <a:srgbClr val="7E2EFF"/>
          </p15:clr>
        </p15:guide>
        <p15:guide id="66" pos="4161">
          <p15:clr>
            <a:srgbClr val="7E2EFF"/>
          </p15:clr>
        </p15:guide>
        <p15:guide id="67" pos="4223">
          <p15:clr>
            <a:srgbClr val="7E2EFF"/>
          </p15:clr>
        </p15:guide>
        <p15:guide id="68" pos="4286">
          <p15:clr>
            <a:srgbClr val="7E2EFF"/>
          </p15:clr>
        </p15:guide>
        <p15:guide id="69" pos="4348">
          <p15:clr>
            <a:srgbClr val="7E2EFF"/>
          </p15:clr>
        </p15:guide>
        <p15:guide id="70" pos="4411">
          <p15:clr>
            <a:srgbClr val="7E2EFF"/>
          </p15:clr>
        </p15:guide>
        <p15:guide id="71" pos="4473">
          <p15:clr>
            <a:srgbClr val="7E2EFF"/>
          </p15:clr>
        </p15:guide>
        <p15:guide id="72" pos="4536">
          <p15:clr>
            <a:srgbClr val="7E2EFF"/>
          </p15:clr>
        </p15:guide>
        <p15:guide id="73" pos="4598">
          <p15:clr>
            <a:srgbClr val="7E2EFF"/>
          </p15:clr>
        </p15:guide>
        <p15:guide id="74" pos="4661">
          <p15:clr>
            <a:srgbClr val="7E2EFF"/>
          </p15:clr>
        </p15:guide>
        <p15:guide id="75" pos="4723">
          <p15:clr>
            <a:srgbClr val="7E2EFF"/>
          </p15:clr>
        </p15:guide>
        <p15:guide id="76" pos="4786">
          <p15:clr>
            <a:srgbClr val="7E2EFF"/>
          </p15:clr>
        </p15:guide>
        <p15:guide id="77" pos="4848">
          <p15:clr>
            <a:srgbClr val="7E2EFF"/>
          </p15:clr>
        </p15:guide>
        <p15:guide id="78" pos="4911">
          <p15:clr>
            <a:srgbClr val="7E2EFF"/>
          </p15:clr>
        </p15:guide>
        <p15:guide id="79" pos="4973">
          <p15:clr>
            <a:srgbClr val="7E2EFF"/>
          </p15:clr>
        </p15:guide>
        <p15:guide id="80" pos="5036">
          <p15:clr>
            <a:srgbClr val="7E2EFF"/>
          </p15:clr>
        </p15:guide>
        <p15:guide id="81" pos="5098">
          <p15:clr>
            <a:srgbClr val="7E2EFF"/>
          </p15:clr>
        </p15:guide>
        <p15:guide id="82" pos="5161">
          <p15:clr>
            <a:srgbClr val="7E2EFF"/>
          </p15:clr>
        </p15:guide>
        <p15:guide id="83" pos="5223">
          <p15:clr>
            <a:srgbClr val="7E2EFF"/>
          </p15:clr>
        </p15:guide>
        <p15:guide id="84" pos="5286">
          <p15:clr>
            <a:srgbClr val="7E2EFF"/>
          </p15:clr>
        </p15:guide>
        <p15:guide id="85" pos="5348">
          <p15:clr>
            <a:srgbClr val="7E2EFF"/>
          </p15:clr>
        </p15:guide>
        <p15:guide id="86" pos="5411">
          <p15:clr>
            <a:srgbClr val="7E2EFF"/>
          </p15:clr>
        </p15:guide>
        <p15:guide id="87" pos="5473">
          <p15:clr>
            <a:srgbClr val="7E2EFF"/>
          </p15:clr>
        </p15:guide>
        <p15:guide id="88" pos="5536">
          <p15:clr>
            <a:srgbClr val="7E2EFF"/>
          </p15:clr>
        </p15:guide>
        <p15:guide id="89" orient="horz">
          <p15:clr>
            <a:srgbClr val="7E2EFF"/>
          </p15:clr>
        </p15:guide>
        <p15:guide id="90" orient="horz" pos="3240">
          <p15:clr>
            <a:srgbClr val="7E2EFF"/>
          </p15:clr>
        </p15:guide>
        <p15:guide id="91" orient="horz" pos="224">
          <p15:clr>
            <a:srgbClr val="7E2EFF"/>
          </p15:clr>
        </p15:guide>
        <p15:guide id="92" orient="horz" pos="288">
          <p15:clr>
            <a:srgbClr val="7E2EFF"/>
          </p15:clr>
        </p15:guide>
        <p15:guide id="93" orient="horz" pos="353">
          <p15:clr>
            <a:srgbClr val="7E2EFF"/>
          </p15:clr>
        </p15:guide>
        <p15:guide id="94" orient="horz" pos="418">
          <p15:clr>
            <a:srgbClr val="7E2EFF"/>
          </p15:clr>
        </p15:guide>
        <p15:guide id="95" orient="horz" pos="483">
          <p15:clr>
            <a:srgbClr val="7E2EFF"/>
          </p15:clr>
        </p15:guide>
        <p15:guide id="96" orient="horz" pos="548">
          <p15:clr>
            <a:srgbClr val="7E2EFF"/>
          </p15:clr>
        </p15:guide>
        <p15:guide id="97" orient="horz" pos="613">
          <p15:clr>
            <a:srgbClr val="7E2EFF"/>
          </p15:clr>
        </p15:guide>
        <p15:guide id="98" orient="horz" pos="678">
          <p15:clr>
            <a:srgbClr val="7E2EFF"/>
          </p15:clr>
        </p15:guide>
        <p15:guide id="99" orient="horz" pos="743">
          <p15:clr>
            <a:srgbClr val="7E2EFF"/>
          </p15:clr>
        </p15:guide>
        <p15:guide id="100" orient="horz" pos="808">
          <p15:clr>
            <a:srgbClr val="7E2EFF"/>
          </p15:clr>
        </p15:guide>
        <p15:guide id="101" orient="horz" pos="873">
          <p15:clr>
            <a:srgbClr val="7E2EFF"/>
          </p15:clr>
        </p15:guide>
        <p15:guide id="102" orient="horz" pos="938">
          <p15:clr>
            <a:srgbClr val="7E2EFF"/>
          </p15:clr>
        </p15:guide>
        <p15:guide id="103" orient="horz" pos="1003">
          <p15:clr>
            <a:srgbClr val="7E2EFF"/>
          </p15:clr>
        </p15:guide>
        <p15:guide id="104" orient="horz" pos="1068">
          <p15:clr>
            <a:srgbClr val="7E2EFF"/>
          </p15:clr>
        </p15:guide>
        <p15:guide id="105" orient="horz" pos="1133">
          <p15:clr>
            <a:srgbClr val="7E2EFF"/>
          </p15:clr>
        </p15:guide>
        <p15:guide id="106" orient="horz" pos="1197">
          <p15:clr>
            <a:srgbClr val="7E2EFF"/>
          </p15:clr>
        </p15:guide>
        <p15:guide id="107" orient="horz" pos="1262">
          <p15:clr>
            <a:srgbClr val="7E2EFF"/>
          </p15:clr>
        </p15:guide>
        <p15:guide id="108" orient="horz" pos="1327">
          <p15:clr>
            <a:srgbClr val="7E2EFF"/>
          </p15:clr>
        </p15:guide>
        <p15:guide id="109" orient="horz" pos="1392">
          <p15:clr>
            <a:srgbClr val="7E2EFF"/>
          </p15:clr>
        </p15:guide>
        <p15:guide id="110" orient="horz" pos="1457">
          <p15:clr>
            <a:srgbClr val="7E2EFF"/>
          </p15:clr>
        </p15:guide>
        <p15:guide id="111" orient="horz" pos="1522">
          <p15:clr>
            <a:srgbClr val="7E2EFF"/>
          </p15:clr>
        </p15:guide>
        <p15:guide id="112" orient="horz" pos="1587">
          <p15:clr>
            <a:srgbClr val="7E2EFF"/>
          </p15:clr>
        </p15:guide>
        <p15:guide id="113" orient="horz" pos="1652">
          <p15:clr>
            <a:srgbClr val="7E2EFF"/>
          </p15:clr>
        </p15:guide>
        <p15:guide id="114" orient="horz" pos="1717">
          <p15:clr>
            <a:srgbClr val="7E2EFF"/>
          </p15:clr>
        </p15:guide>
        <p15:guide id="115" orient="horz" pos="1782">
          <p15:clr>
            <a:srgbClr val="7E2EFF"/>
          </p15:clr>
        </p15:guide>
        <p15:guide id="116" orient="horz" pos="1847">
          <p15:clr>
            <a:srgbClr val="7E2EFF"/>
          </p15:clr>
        </p15:guide>
        <p15:guide id="117" orient="horz" pos="1912">
          <p15:clr>
            <a:srgbClr val="7E2EFF"/>
          </p15:clr>
        </p15:guide>
        <p15:guide id="118" orient="horz" pos="1977">
          <p15:clr>
            <a:srgbClr val="7E2EFF"/>
          </p15:clr>
        </p15:guide>
        <p15:guide id="119" orient="horz" pos="2042">
          <p15:clr>
            <a:srgbClr val="7E2EFF"/>
          </p15:clr>
        </p15:guide>
        <p15:guide id="120" orient="horz" pos="2106">
          <p15:clr>
            <a:srgbClr val="7E2EFF"/>
          </p15:clr>
        </p15:guide>
        <p15:guide id="121" orient="horz" pos="2171">
          <p15:clr>
            <a:srgbClr val="7E2EFF"/>
          </p15:clr>
        </p15:guide>
        <p15:guide id="122" orient="horz" pos="2236">
          <p15:clr>
            <a:srgbClr val="7E2EFF"/>
          </p15:clr>
        </p15:guide>
        <p15:guide id="123" orient="horz" pos="2301">
          <p15:clr>
            <a:srgbClr val="7E2EFF"/>
          </p15:clr>
        </p15:guide>
        <p15:guide id="124" orient="horz" pos="2366">
          <p15:clr>
            <a:srgbClr val="7E2EFF"/>
          </p15:clr>
        </p15:guide>
        <p15:guide id="125" orient="horz" pos="2431">
          <p15:clr>
            <a:srgbClr val="7E2EFF"/>
          </p15:clr>
        </p15:guide>
        <p15:guide id="126" orient="horz" pos="2496">
          <p15:clr>
            <a:srgbClr val="7E2EFF"/>
          </p15:clr>
        </p15:guide>
        <p15:guide id="127" orient="horz" pos="2561">
          <p15:clr>
            <a:srgbClr val="7E2EFF"/>
          </p15:clr>
        </p15:guide>
        <p15:guide id="128" orient="horz" pos="2626">
          <p15:clr>
            <a:srgbClr val="7E2EFF"/>
          </p15:clr>
        </p15:guide>
        <p15:guide id="129" orient="horz" pos="2691">
          <p15:clr>
            <a:srgbClr val="7E2EFF"/>
          </p15:clr>
        </p15:guide>
        <p15:guide id="130" orient="horz" pos="2756">
          <p15:clr>
            <a:srgbClr val="7E2EFF"/>
          </p15:clr>
        </p15:guide>
        <p15:guide id="131" orient="horz" pos="2821">
          <p15:clr>
            <a:srgbClr val="7E2EFF"/>
          </p15:clr>
        </p15:guide>
        <p15:guide id="132" orient="horz" pos="2886">
          <p15:clr>
            <a:srgbClr val="7E2EFF"/>
          </p15:clr>
        </p15:guide>
        <p15:guide id="133" orient="horz" pos="2951">
          <p15:clr>
            <a:srgbClr val="7E2EFF"/>
          </p15:clr>
        </p15:guide>
        <p15:guide id="134" orient="horz" pos="3015">
          <p15:clr>
            <a:srgbClr val="7E2E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. Фон biz">
  <p:cSld name="31. Фон biz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7E2EFF"/>
          </p15:clr>
        </p15:guide>
        <p15:guide id="2" pos="5760">
          <p15:clr>
            <a:srgbClr val="7E2EFF"/>
          </p15:clr>
        </p15:guide>
        <p15:guide id="3" pos="224">
          <p15:clr>
            <a:srgbClr val="7E2EFF"/>
          </p15:clr>
        </p15:guide>
        <p15:guide id="4" pos="286">
          <p15:clr>
            <a:srgbClr val="7E2EFF"/>
          </p15:clr>
        </p15:guide>
        <p15:guide id="5" pos="348">
          <p15:clr>
            <a:srgbClr val="7E2EFF"/>
          </p15:clr>
        </p15:guide>
        <p15:guide id="6" pos="411">
          <p15:clr>
            <a:srgbClr val="7E2EFF"/>
          </p15:clr>
        </p15:guide>
        <p15:guide id="7" pos="473">
          <p15:clr>
            <a:srgbClr val="7E2EFF"/>
          </p15:clr>
        </p15:guide>
        <p15:guide id="8" pos="536">
          <p15:clr>
            <a:srgbClr val="7E2EFF"/>
          </p15:clr>
        </p15:guide>
        <p15:guide id="9" pos="598">
          <p15:clr>
            <a:srgbClr val="7E2EFF"/>
          </p15:clr>
        </p15:guide>
        <p15:guide id="10" pos="661">
          <p15:clr>
            <a:srgbClr val="7E2EFF"/>
          </p15:clr>
        </p15:guide>
        <p15:guide id="11" pos="723">
          <p15:clr>
            <a:srgbClr val="7E2EFF"/>
          </p15:clr>
        </p15:guide>
        <p15:guide id="12" pos="786">
          <p15:clr>
            <a:srgbClr val="7E2EFF"/>
          </p15:clr>
        </p15:guide>
        <p15:guide id="13" pos="848">
          <p15:clr>
            <a:srgbClr val="7E2EFF"/>
          </p15:clr>
        </p15:guide>
        <p15:guide id="14" pos="911">
          <p15:clr>
            <a:srgbClr val="7E2EFF"/>
          </p15:clr>
        </p15:guide>
        <p15:guide id="15" pos="973">
          <p15:clr>
            <a:srgbClr val="7E2EFF"/>
          </p15:clr>
        </p15:guide>
        <p15:guide id="16" pos="1036">
          <p15:clr>
            <a:srgbClr val="7E2EFF"/>
          </p15:clr>
        </p15:guide>
        <p15:guide id="17" pos="1098">
          <p15:clr>
            <a:srgbClr val="7E2EFF"/>
          </p15:clr>
        </p15:guide>
        <p15:guide id="18" pos="1161">
          <p15:clr>
            <a:srgbClr val="7E2EFF"/>
          </p15:clr>
        </p15:guide>
        <p15:guide id="19" pos="1223">
          <p15:clr>
            <a:srgbClr val="7E2EFF"/>
          </p15:clr>
        </p15:guide>
        <p15:guide id="20" pos="1286">
          <p15:clr>
            <a:srgbClr val="7E2EFF"/>
          </p15:clr>
        </p15:guide>
        <p15:guide id="21" pos="1348">
          <p15:clr>
            <a:srgbClr val="7E2EFF"/>
          </p15:clr>
        </p15:guide>
        <p15:guide id="22" pos="1411">
          <p15:clr>
            <a:srgbClr val="7E2EFF"/>
          </p15:clr>
        </p15:guide>
        <p15:guide id="23" pos="1473">
          <p15:clr>
            <a:srgbClr val="7E2EFF"/>
          </p15:clr>
        </p15:guide>
        <p15:guide id="24" pos="1536">
          <p15:clr>
            <a:srgbClr val="7E2EFF"/>
          </p15:clr>
        </p15:guide>
        <p15:guide id="25" pos="1598">
          <p15:clr>
            <a:srgbClr val="7E2EFF"/>
          </p15:clr>
        </p15:guide>
        <p15:guide id="26" pos="1661">
          <p15:clr>
            <a:srgbClr val="7E2EFF"/>
          </p15:clr>
        </p15:guide>
        <p15:guide id="27" pos="1723">
          <p15:clr>
            <a:srgbClr val="7E2EFF"/>
          </p15:clr>
        </p15:guide>
        <p15:guide id="28" pos="1786">
          <p15:clr>
            <a:srgbClr val="7E2EFF"/>
          </p15:clr>
        </p15:guide>
        <p15:guide id="29" pos="1848">
          <p15:clr>
            <a:srgbClr val="7E2EFF"/>
          </p15:clr>
        </p15:guide>
        <p15:guide id="30" pos="1911">
          <p15:clr>
            <a:srgbClr val="7E2EFF"/>
          </p15:clr>
        </p15:guide>
        <p15:guide id="31" pos="1973">
          <p15:clr>
            <a:srgbClr val="7E2EFF"/>
          </p15:clr>
        </p15:guide>
        <p15:guide id="32" pos="2036">
          <p15:clr>
            <a:srgbClr val="7E2EFF"/>
          </p15:clr>
        </p15:guide>
        <p15:guide id="33" pos="2098">
          <p15:clr>
            <a:srgbClr val="7E2EFF"/>
          </p15:clr>
        </p15:guide>
        <p15:guide id="34" pos="2161">
          <p15:clr>
            <a:srgbClr val="7E2EFF"/>
          </p15:clr>
        </p15:guide>
        <p15:guide id="35" pos="2223">
          <p15:clr>
            <a:srgbClr val="7E2EFF"/>
          </p15:clr>
        </p15:guide>
        <p15:guide id="36" pos="2286">
          <p15:clr>
            <a:srgbClr val="7E2EFF"/>
          </p15:clr>
        </p15:guide>
        <p15:guide id="37" pos="2348">
          <p15:clr>
            <a:srgbClr val="7E2EFF"/>
          </p15:clr>
        </p15:guide>
        <p15:guide id="38" pos="2411">
          <p15:clr>
            <a:srgbClr val="7E2EFF"/>
          </p15:clr>
        </p15:guide>
        <p15:guide id="39" pos="2473">
          <p15:clr>
            <a:srgbClr val="7E2EFF"/>
          </p15:clr>
        </p15:guide>
        <p15:guide id="40" pos="2536">
          <p15:clr>
            <a:srgbClr val="7E2EFF"/>
          </p15:clr>
        </p15:guide>
        <p15:guide id="41" pos="2598">
          <p15:clr>
            <a:srgbClr val="7E2EFF"/>
          </p15:clr>
        </p15:guide>
        <p15:guide id="42" pos="2661">
          <p15:clr>
            <a:srgbClr val="7E2EFF"/>
          </p15:clr>
        </p15:guide>
        <p15:guide id="43" pos="2723">
          <p15:clr>
            <a:srgbClr val="7E2EFF"/>
          </p15:clr>
        </p15:guide>
        <p15:guide id="44" pos="2786">
          <p15:clr>
            <a:srgbClr val="7E2EFF"/>
          </p15:clr>
        </p15:guide>
        <p15:guide id="45" pos="2848">
          <p15:clr>
            <a:srgbClr val="7E2EFF"/>
          </p15:clr>
        </p15:guide>
        <p15:guide id="46" pos="2911">
          <p15:clr>
            <a:srgbClr val="7E2EFF"/>
          </p15:clr>
        </p15:guide>
        <p15:guide id="47" pos="2973">
          <p15:clr>
            <a:srgbClr val="7E2EFF"/>
          </p15:clr>
        </p15:guide>
        <p15:guide id="48" pos="3036">
          <p15:clr>
            <a:srgbClr val="7E2EFF"/>
          </p15:clr>
        </p15:guide>
        <p15:guide id="49" pos="3098">
          <p15:clr>
            <a:srgbClr val="7E2EFF"/>
          </p15:clr>
        </p15:guide>
        <p15:guide id="50" pos="3161">
          <p15:clr>
            <a:srgbClr val="7E2EFF"/>
          </p15:clr>
        </p15:guide>
        <p15:guide id="51" pos="3223">
          <p15:clr>
            <a:srgbClr val="7E2EFF"/>
          </p15:clr>
        </p15:guide>
        <p15:guide id="52" pos="3286">
          <p15:clr>
            <a:srgbClr val="7E2EFF"/>
          </p15:clr>
        </p15:guide>
        <p15:guide id="53" pos="3348">
          <p15:clr>
            <a:srgbClr val="7E2EFF"/>
          </p15:clr>
        </p15:guide>
        <p15:guide id="54" pos="3411">
          <p15:clr>
            <a:srgbClr val="7E2EFF"/>
          </p15:clr>
        </p15:guide>
        <p15:guide id="55" pos="3473">
          <p15:clr>
            <a:srgbClr val="7E2EFF"/>
          </p15:clr>
        </p15:guide>
        <p15:guide id="56" pos="3536">
          <p15:clr>
            <a:srgbClr val="7E2EFF"/>
          </p15:clr>
        </p15:guide>
        <p15:guide id="57" pos="3598">
          <p15:clr>
            <a:srgbClr val="7E2EFF"/>
          </p15:clr>
        </p15:guide>
        <p15:guide id="58" pos="3661">
          <p15:clr>
            <a:srgbClr val="7E2EFF"/>
          </p15:clr>
        </p15:guide>
        <p15:guide id="59" pos="3723">
          <p15:clr>
            <a:srgbClr val="7E2EFF"/>
          </p15:clr>
        </p15:guide>
        <p15:guide id="60" pos="3786">
          <p15:clr>
            <a:srgbClr val="7E2EFF"/>
          </p15:clr>
        </p15:guide>
        <p15:guide id="61" pos="3848">
          <p15:clr>
            <a:srgbClr val="7E2EFF"/>
          </p15:clr>
        </p15:guide>
        <p15:guide id="62" pos="3911">
          <p15:clr>
            <a:srgbClr val="7E2EFF"/>
          </p15:clr>
        </p15:guide>
        <p15:guide id="63" pos="3973">
          <p15:clr>
            <a:srgbClr val="7E2EFF"/>
          </p15:clr>
        </p15:guide>
        <p15:guide id="64" pos="4036">
          <p15:clr>
            <a:srgbClr val="7E2EFF"/>
          </p15:clr>
        </p15:guide>
        <p15:guide id="65" pos="4098">
          <p15:clr>
            <a:srgbClr val="7E2EFF"/>
          </p15:clr>
        </p15:guide>
        <p15:guide id="66" pos="4161">
          <p15:clr>
            <a:srgbClr val="7E2EFF"/>
          </p15:clr>
        </p15:guide>
        <p15:guide id="67" pos="4223">
          <p15:clr>
            <a:srgbClr val="7E2EFF"/>
          </p15:clr>
        </p15:guide>
        <p15:guide id="68" pos="4286">
          <p15:clr>
            <a:srgbClr val="7E2EFF"/>
          </p15:clr>
        </p15:guide>
        <p15:guide id="69" pos="4348">
          <p15:clr>
            <a:srgbClr val="7E2EFF"/>
          </p15:clr>
        </p15:guide>
        <p15:guide id="70" pos="4411">
          <p15:clr>
            <a:srgbClr val="7E2EFF"/>
          </p15:clr>
        </p15:guide>
        <p15:guide id="71" pos="4473">
          <p15:clr>
            <a:srgbClr val="7E2EFF"/>
          </p15:clr>
        </p15:guide>
        <p15:guide id="72" pos="4536">
          <p15:clr>
            <a:srgbClr val="7E2EFF"/>
          </p15:clr>
        </p15:guide>
        <p15:guide id="73" pos="4598">
          <p15:clr>
            <a:srgbClr val="7E2EFF"/>
          </p15:clr>
        </p15:guide>
        <p15:guide id="74" pos="4661">
          <p15:clr>
            <a:srgbClr val="7E2EFF"/>
          </p15:clr>
        </p15:guide>
        <p15:guide id="75" pos="4723">
          <p15:clr>
            <a:srgbClr val="7E2EFF"/>
          </p15:clr>
        </p15:guide>
        <p15:guide id="76" pos="4786">
          <p15:clr>
            <a:srgbClr val="7E2EFF"/>
          </p15:clr>
        </p15:guide>
        <p15:guide id="77" pos="4848">
          <p15:clr>
            <a:srgbClr val="7E2EFF"/>
          </p15:clr>
        </p15:guide>
        <p15:guide id="78" pos="4911">
          <p15:clr>
            <a:srgbClr val="7E2EFF"/>
          </p15:clr>
        </p15:guide>
        <p15:guide id="79" pos="4973">
          <p15:clr>
            <a:srgbClr val="7E2EFF"/>
          </p15:clr>
        </p15:guide>
        <p15:guide id="80" pos="5036">
          <p15:clr>
            <a:srgbClr val="7E2EFF"/>
          </p15:clr>
        </p15:guide>
        <p15:guide id="81" pos="5098">
          <p15:clr>
            <a:srgbClr val="7E2EFF"/>
          </p15:clr>
        </p15:guide>
        <p15:guide id="82" pos="5161">
          <p15:clr>
            <a:srgbClr val="7E2EFF"/>
          </p15:clr>
        </p15:guide>
        <p15:guide id="83" pos="5223">
          <p15:clr>
            <a:srgbClr val="7E2EFF"/>
          </p15:clr>
        </p15:guide>
        <p15:guide id="84" pos="5286">
          <p15:clr>
            <a:srgbClr val="7E2EFF"/>
          </p15:clr>
        </p15:guide>
        <p15:guide id="85" pos="5348">
          <p15:clr>
            <a:srgbClr val="7E2EFF"/>
          </p15:clr>
        </p15:guide>
        <p15:guide id="86" pos="5411">
          <p15:clr>
            <a:srgbClr val="7E2EFF"/>
          </p15:clr>
        </p15:guide>
        <p15:guide id="87" pos="5473">
          <p15:clr>
            <a:srgbClr val="7E2EFF"/>
          </p15:clr>
        </p15:guide>
        <p15:guide id="88" pos="5536">
          <p15:clr>
            <a:srgbClr val="7E2EFF"/>
          </p15:clr>
        </p15:guide>
        <p15:guide id="89" orient="horz">
          <p15:clr>
            <a:srgbClr val="7E2EFF"/>
          </p15:clr>
        </p15:guide>
        <p15:guide id="90" orient="horz" pos="3240">
          <p15:clr>
            <a:srgbClr val="7E2EFF"/>
          </p15:clr>
        </p15:guide>
        <p15:guide id="91" orient="horz" pos="224">
          <p15:clr>
            <a:srgbClr val="7E2EFF"/>
          </p15:clr>
        </p15:guide>
        <p15:guide id="92" orient="horz" pos="288">
          <p15:clr>
            <a:srgbClr val="7E2EFF"/>
          </p15:clr>
        </p15:guide>
        <p15:guide id="93" orient="horz" pos="353">
          <p15:clr>
            <a:srgbClr val="7E2EFF"/>
          </p15:clr>
        </p15:guide>
        <p15:guide id="94" orient="horz" pos="418">
          <p15:clr>
            <a:srgbClr val="7E2EFF"/>
          </p15:clr>
        </p15:guide>
        <p15:guide id="95" orient="horz" pos="483">
          <p15:clr>
            <a:srgbClr val="7E2EFF"/>
          </p15:clr>
        </p15:guide>
        <p15:guide id="96" orient="horz" pos="548">
          <p15:clr>
            <a:srgbClr val="7E2EFF"/>
          </p15:clr>
        </p15:guide>
        <p15:guide id="97" orient="horz" pos="613">
          <p15:clr>
            <a:srgbClr val="7E2EFF"/>
          </p15:clr>
        </p15:guide>
        <p15:guide id="98" orient="horz" pos="678">
          <p15:clr>
            <a:srgbClr val="7E2EFF"/>
          </p15:clr>
        </p15:guide>
        <p15:guide id="99" orient="horz" pos="743">
          <p15:clr>
            <a:srgbClr val="7E2EFF"/>
          </p15:clr>
        </p15:guide>
        <p15:guide id="100" orient="horz" pos="808">
          <p15:clr>
            <a:srgbClr val="7E2EFF"/>
          </p15:clr>
        </p15:guide>
        <p15:guide id="101" orient="horz" pos="873">
          <p15:clr>
            <a:srgbClr val="7E2EFF"/>
          </p15:clr>
        </p15:guide>
        <p15:guide id="102" orient="horz" pos="938">
          <p15:clr>
            <a:srgbClr val="7E2EFF"/>
          </p15:clr>
        </p15:guide>
        <p15:guide id="103" orient="horz" pos="1003">
          <p15:clr>
            <a:srgbClr val="7E2EFF"/>
          </p15:clr>
        </p15:guide>
        <p15:guide id="104" orient="horz" pos="1068">
          <p15:clr>
            <a:srgbClr val="7E2EFF"/>
          </p15:clr>
        </p15:guide>
        <p15:guide id="105" orient="horz" pos="1133">
          <p15:clr>
            <a:srgbClr val="7E2EFF"/>
          </p15:clr>
        </p15:guide>
        <p15:guide id="106" orient="horz" pos="1197">
          <p15:clr>
            <a:srgbClr val="7E2EFF"/>
          </p15:clr>
        </p15:guide>
        <p15:guide id="107" orient="horz" pos="1262">
          <p15:clr>
            <a:srgbClr val="7E2EFF"/>
          </p15:clr>
        </p15:guide>
        <p15:guide id="108" orient="horz" pos="1327">
          <p15:clr>
            <a:srgbClr val="7E2EFF"/>
          </p15:clr>
        </p15:guide>
        <p15:guide id="109" orient="horz" pos="1392">
          <p15:clr>
            <a:srgbClr val="7E2EFF"/>
          </p15:clr>
        </p15:guide>
        <p15:guide id="110" orient="horz" pos="1457">
          <p15:clr>
            <a:srgbClr val="7E2EFF"/>
          </p15:clr>
        </p15:guide>
        <p15:guide id="111" orient="horz" pos="1522">
          <p15:clr>
            <a:srgbClr val="7E2EFF"/>
          </p15:clr>
        </p15:guide>
        <p15:guide id="112" orient="horz" pos="1587">
          <p15:clr>
            <a:srgbClr val="7E2EFF"/>
          </p15:clr>
        </p15:guide>
        <p15:guide id="113" orient="horz" pos="1652">
          <p15:clr>
            <a:srgbClr val="7E2EFF"/>
          </p15:clr>
        </p15:guide>
        <p15:guide id="114" orient="horz" pos="1717">
          <p15:clr>
            <a:srgbClr val="7E2EFF"/>
          </p15:clr>
        </p15:guide>
        <p15:guide id="115" orient="horz" pos="1782">
          <p15:clr>
            <a:srgbClr val="7E2EFF"/>
          </p15:clr>
        </p15:guide>
        <p15:guide id="116" orient="horz" pos="1847">
          <p15:clr>
            <a:srgbClr val="7E2EFF"/>
          </p15:clr>
        </p15:guide>
        <p15:guide id="117" orient="horz" pos="1912">
          <p15:clr>
            <a:srgbClr val="7E2EFF"/>
          </p15:clr>
        </p15:guide>
        <p15:guide id="118" orient="horz" pos="1977">
          <p15:clr>
            <a:srgbClr val="7E2EFF"/>
          </p15:clr>
        </p15:guide>
        <p15:guide id="119" orient="horz" pos="2042">
          <p15:clr>
            <a:srgbClr val="7E2EFF"/>
          </p15:clr>
        </p15:guide>
        <p15:guide id="120" orient="horz" pos="2106">
          <p15:clr>
            <a:srgbClr val="7E2EFF"/>
          </p15:clr>
        </p15:guide>
        <p15:guide id="121" orient="horz" pos="2171">
          <p15:clr>
            <a:srgbClr val="7E2EFF"/>
          </p15:clr>
        </p15:guide>
        <p15:guide id="122" orient="horz" pos="2236">
          <p15:clr>
            <a:srgbClr val="7E2EFF"/>
          </p15:clr>
        </p15:guide>
        <p15:guide id="123" orient="horz" pos="2301">
          <p15:clr>
            <a:srgbClr val="7E2EFF"/>
          </p15:clr>
        </p15:guide>
        <p15:guide id="124" orient="horz" pos="2366">
          <p15:clr>
            <a:srgbClr val="7E2EFF"/>
          </p15:clr>
        </p15:guide>
        <p15:guide id="125" orient="horz" pos="2431">
          <p15:clr>
            <a:srgbClr val="7E2EFF"/>
          </p15:clr>
        </p15:guide>
        <p15:guide id="126" orient="horz" pos="2496">
          <p15:clr>
            <a:srgbClr val="7E2EFF"/>
          </p15:clr>
        </p15:guide>
        <p15:guide id="127" orient="horz" pos="2561">
          <p15:clr>
            <a:srgbClr val="7E2EFF"/>
          </p15:clr>
        </p15:guide>
        <p15:guide id="128" orient="horz" pos="2626">
          <p15:clr>
            <a:srgbClr val="7E2EFF"/>
          </p15:clr>
        </p15:guide>
        <p15:guide id="129" orient="horz" pos="2691">
          <p15:clr>
            <a:srgbClr val="7E2EFF"/>
          </p15:clr>
        </p15:guide>
        <p15:guide id="130" orient="horz" pos="2756">
          <p15:clr>
            <a:srgbClr val="7E2EFF"/>
          </p15:clr>
        </p15:guide>
        <p15:guide id="131" orient="horz" pos="2821">
          <p15:clr>
            <a:srgbClr val="7E2EFF"/>
          </p15:clr>
        </p15:guide>
        <p15:guide id="132" orient="horz" pos="2886">
          <p15:clr>
            <a:srgbClr val="7E2EFF"/>
          </p15:clr>
        </p15:guide>
        <p15:guide id="133" orient="horz" pos="2951">
          <p15:clr>
            <a:srgbClr val="7E2EFF"/>
          </p15:clr>
        </p15:guide>
        <p15:guide id="134" orient="horz" pos="3015">
          <p15:clr>
            <a:srgbClr val="7E2E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три_колонки">
  <p:cSld name="Список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963">
          <p15:clr>
            <a:srgbClr val="A4A3A4"/>
          </p15:clr>
        </p15:guide>
        <p15:guide id="6" orient="horz" pos="1057">
          <p15:clr>
            <a:srgbClr val="F26B43"/>
          </p15:clr>
        </p15:guide>
        <p15:guide id="7" pos="3806">
          <p15:clr>
            <a:srgbClr val="FBAE40"/>
          </p15:clr>
        </p15:guide>
        <p15:guide id="8" pos="1962">
          <p15:clr>
            <a:srgbClr val="FBAE40"/>
          </p15:clr>
        </p15:guide>
        <p15:guide id="9" orient="horz" pos="588">
          <p15:clr>
            <a:srgbClr val="F26B43"/>
          </p15:clr>
        </p15:guide>
        <p15:guide id="10" orient="horz" pos="588">
          <p15:clr>
            <a:srgbClr val="A4A3A4"/>
          </p15:clr>
        </p15:guide>
        <p15:guide id="11" orient="horz" pos="869">
          <p15:clr>
            <a:srgbClr val="F26B43"/>
          </p15:clr>
        </p15:guide>
        <p15:guide id="12" orient="horz" pos="1150">
          <p15:clr>
            <a:srgbClr val="A4A3A4"/>
          </p15:clr>
        </p15:guide>
        <p15:guide id="13" orient="horz" pos="682">
          <p15:clr>
            <a:srgbClr val="F26B43"/>
          </p15:clr>
        </p15:guide>
        <p15:guide id="14" orient="horz" pos="775">
          <p15:clr>
            <a:srgbClr val="A4A3A4"/>
          </p15:clr>
        </p15:guide>
        <p15:guide id="15" orient="horz" pos="1244">
          <p15:clr>
            <a:srgbClr val="F26B43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25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F26B43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2056">
          <p15:clr>
            <a:srgbClr val="C4C4C4"/>
          </p15:clr>
        </p15:guide>
        <p15:guide id="35" pos="1868">
          <p15:clr>
            <a:srgbClr val="C4C4C4"/>
          </p15:clr>
        </p15:guide>
        <p15:guide id="36" pos="3712">
          <p15:clr>
            <a:srgbClr val="C4C4C4"/>
          </p15:clr>
        </p15:guide>
        <p15:guide id="37" pos="3900">
          <p15:clr>
            <a:srgbClr val="C4C4C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neo">
  <p:cSld name="Сетка_основная_1">
    <p:bg>
      <p:bgPr>
        <a:solidFill>
          <a:srgbClr val="47C39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">
  <p:cSld name="Сетка_основная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">
  <p:cSld name="Список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7 колонок">
  <p:cSld name="Список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1703">
          <p15:clr>
            <a:srgbClr val="FBAE40"/>
          </p15:clr>
        </p15:guide>
        <p15:guide id="8" pos="919">
          <p15:clr>
            <a:srgbClr val="FBAE40"/>
          </p15:clr>
        </p15:guide>
        <p15:guide id="9" pos="2487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F26B43"/>
          </p15:clr>
        </p15:guide>
        <p15:guide id="17" orient="horz" pos="1439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7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850">
          <p15:clr>
            <a:srgbClr val="C4C4C4"/>
          </p15:clr>
        </p15:guide>
        <p15:guide id="35" pos="988">
          <p15:clr>
            <a:srgbClr val="C4C4C4"/>
          </p15:clr>
        </p15:guide>
        <p15:guide id="36" pos="1634">
          <p15:clr>
            <a:srgbClr val="C4C4C4"/>
          </p15:clr>
        </p15:guide>
        <p15:guide id="37" pos="1773">
          <p15:clr>
            <a:srgbClr val="C4C4C4"/>
          </p15:clr>
        </p15:guide>
        <p15:guide id="38" pos="2419">
          <p15:clr>
            <a:srgbClr val="C4C4C4"/>
          </p15:clr>
        </p15:guide>
        <p15:guide id="39" pos="2557">
          <p15:clr>
            <a:srgbClr val="C4C4C4"/>
          </p15:clr>
        </p15:guide>
        <p15:guide id="40" pos="3273">
          <p15:clr>
            <a:srgbClr val="FA7B17"/>
          </p15:clr>
        </p15:guide>
        <p15:guide id="41" pos="3341">
          <p15:clr>
            <a:srgbClr val="C4C4C4"/>
          </p15:clr>
        </p15:guide>
        <p15:guide id="42" pos="3203">
          <p15:clr>
            <a:srgbClr val="C4C4C4"/>
          </p15:clr>
        </p15:guide>
        <p15:guide id="43" pos="4126">
          <p15:clr>
            <a:srgbClr val="C4C4C4"/>
          </p15:clr>
        </p15:guide>
        <p15:guide id="44" pos="3987">
          <p15:clr>
            <a:srgbClr val="C4C4C4"/>
          </p15:clr>
        </p15:guide>
        <p15:guide id="45" pos="4056">
          <p15:clr>
            <a:srgbClr val="FA7B17"/>
          </p15:clr>
        </p15:guide>
        <p15:guide id="46" pos="4841">
          <p15:clr>
            <a:srgbClr val="FA7B17"/>
          </p15:clr>
        </p15:guide>
        <p15:guide id="47" pos="4772">
          <p15:clr>
            <a:srgbClr val="C4C4C4"/>
          </p15:clr>
        </p15:guide>
        <p15:guide id="48" pos="4910">
          <p15:clr>
            <a:srgbClr val="C4C4C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neo ">
  <p:cSld name="Сетка_основная_1_2_1">
    <p:bg>
      <p:bgPr>
        <a:solidFill>
          <a:srgbClr val="47C39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 1">
  <p:cSld name="Сетка_основная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 1">
  <p:cSld name="Список_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Отбивка neo">
  <p:cSld name="13. Отбивка neo">
    <p:bg>
      <p:bgPr>
        <a:solidFill>
          <a:srgbClr val="47C397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5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2" name="Google Shape;22;p5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5DD5A9"/>
          </p15:clr>
        </p15:guide>
        <p15:guide id="2" pos="5760">
          <p15:clr>
            <a:srgbClr val="5DD5A9"/>
          </p15:clr>
        </p15:guide>
        <p15:guide id="3" pos="224">
          <p15:clr>
            <a:srgbClr val="5DD5A9"/>
          </p15:clr>
        </p15:guide>
        <p15:guide id="4" pos="286">
          <p15:clr>
            <a:srgbClr val="5DD5A9"/>
          </p15:clr>
        </p15:guide>
        <p15:guide id="5" pos="348">
          <p15:clr>
            <a:srgbClr val="5DD5A9"/>
          </p15:clr>
        </p15:guide>
        <p15:guide id="6" pos="411">
          <p15:clr>
            <a:srgbClr val="5DD5A9"/>
          </p15:clr>
        </p15:guide>
        <p15:guide id="7" pos="473">
          <p15:clr>
            <a:srgbClr val="5DD5A9"/>
          </p15:clr>
        </p15:guide>
        <p15:guide id="8" pos="536">
          <p15:clr>
            <a:srgbClr val="5DD5A9"/>
          </p15:clr>
        </p15:guide>
        <p15:guide id="9" pos="598">
          <p15:clr>
            <a:srgbClr val="5DD5A9"/>
          </p15:clr>
        </p15:guide>
        <p15:guide id="10" pos="661">
          <p15:clr>
            <a:srgbClr val="5DD5A9"/>
          </p15:clr>
        </p15:guide>
        <p15:guide id="11" pos="723">
          <p15:clr>
            <a:srgbClr val="5DD5A9"/>
          </p15:clr>
        </p15:guide>
        <p15:guide id="12" pos="786">
          <p15:clr>
            <a:srgbClr val="5DD5A9"/>
          </p15:clr>
        </p15:guide>
        <p15:guide id="13" pos="848">
          <p15:clr>
            <a:srgbClr val="5DD5A9"/>
          </p15:clr>
        </p15:guide>
        <p15:guide id="14" pos="911">
          <p15:clr>
            <a:srgbClr val="5DD5A9"/>
          </p15:clr>
        </p15:guide>
        <p15:guide id="15" pos="973">
          <p15:clr>
            <a:srgbClr val="5DD5A9"/>
          </p15:clr>
        </p15:guide>
        <p15:guide id="16" pos="1036">
          <p15:clr>
            <a:srgbClr val="5DD5A9"/>
          </p15:clr>
        </p15:guide>
        <p15:guide id="17" pos="1098">
          <p15:clr>
            <a:srgbClr val="5DD5A9"/>
          </p15:clr>
        </p15:guide>
        <p15:guide id="18" pos="1161">
          <p15:clr>
            <a:srgbClr val="5DD5A9"/>
          </p15:clr>
        </p15:guide>
        <p15:guide id="19" pos="1223">
          <p15:clr>
            <a:srgbClr val="5DD5A9"/>
          </p15:clr>
        </p15:guide>
        <p15:guide id="20" pos="1286">
          <p15:clr>
            <a:srgbClr val="5DD5A9"/>
          </p15:clr>
        </p15:guide>
        <p15:guide id="21" pos="1348">
          <p15:clr>
            <a:srgbClr val="5DD5A9"/>
          </p15:clr>
        </p15:guide>
        <p15:guide id="22" pos="1411">
          <p15:clr>
            <a:srgbClr val="5DD5A9"/>
          </p15:clr>
        </p15:guide>
        <p15:guide id="23" pos="1473">
          <p15:clr>
            <a:srgbClr val="5DD5A9"/>
          </p15:clr>
        </p15:guide>
        <p15:guide id="24" pos="1536">
          <p15:clr>
            <a:srgbClr val="5DD5A9"/>
          </p15:clr>
        </p15:guide>
        <p15:guide id="25" pos="1598">
          <p15:clr>
            <a:srgbClr val="5DD5A9"/>
          </p15:clr>
        </p15:guide>
        <p15:guide id="26" pos="1661">
          <p15:clr>
            <a:srgbClr val="5DD5A9"/>
          </p15:clr>
        </p15:guide>
        <p15:guide id="27" pos="1723">
          <p15:clr>
            <a:srgbClr val="5DD5A9"/>
          </p15:clr>
        </p15:guide>
        <p15:guide id="28" pos="1786">
          <p15:clr>
            <a:srgbClr val="5DD5A9"/>
          </p15:clr>
        </p15:guide>
        <p15:guide id="29" pos="1848">
          <p15:clr>
            <a:srgbClr val="5DD5A9"/>
          </p15:clr>
        </p15:guide>
        <p15:guide id="30" pos="1911">
          <p15:clr>
            <a:srgbClr val="5DD5A9"/>
          </p15:clr>
        </p15:guide>
        <p15:guide id="31" pos="1973">
          <p15:clr>
            <a:srgbClr val="5DD5A9"/>
          </p15:clr>
        </p15:guide>
        <p15:guide id="32" pos="2036">
          <p15:clr>
            <a:srgbClr val="5DD5A9"/>
          </p15:clr>
        </p15:guide>
        <p15:guide id="33" pos="2098">
          <p15:clr>
            <a:srgbClr val="5DD5A9"/>
          </p15:clr>
        </p15:guide>
        <p15:guide id="34" pos="2161">
          <p15:clr>
            <a:srgbClr val="5DD5A9"/>
          </p15:clr>
        </p15:guide>
        <p15:guide id="35" pos="2223">
          <p15:clr>
            <a:srgbClr val="5DD5A9"/>
          </p15:clr>
        </p15:guide>
        <p15:guide id="36" pos="2286">
          <p15:clr>
            <a:srgbClr val="5DD5A9"/>
          </p15:clr>
        </p15:guide>
        <p15:guide id="37" pos="2348">
          <p15:clr>
            <a:srgbClr val="5DD5A9"/>
          </p15:clr>
        </p15:guide>
        <p15:guide id="38" pos="2411">
          <p15:clr>
            <a:srgbClr val="5DD5A9"/>
          </p15:clr>
        </p15:guide>
        <p15:guide id="39" pos="2473">
          <p15:clr>
            <a:srgbClr val="5DD5A9"/>
          </p15:clr>
        </p15:guide>
        <p15:guide id="40" pos="2536">
          <p15:clr>
            <a:srgbClr val="5DD5A9"/>
          </p15:clr>
        </p15:guide>
        <p15:guide id="41" pos="2598">
          <p15:clr>
            <a:srgbClr val="5DD5A9"/>
          </p15:clr>
        </p15:guide>
        <p15:guide id="42" pos="2661">
          <p15:clr>
            <a:srgbClr val="5DD5A9"/>
          </p15:clr>
        </p15:guide>
        <p15:guide id="43" pos="2723">
          <p15:clr>
            <a:srgbClr val="5DD5A9"/>
          </p15:clr>
        </p15:guide>
        <p15:guide id="44" pos="2786">
          <p15:clr>
            <a:srgbClr val="5DD5A9"/>
          </p15:clr>
        </p15:guide>
        <p15:guide id="45" pos="2848">
          <p15:clr>
            <a:srgbClr val="5DD5A9"/>
          </p15:clr>
        </p15:guide>
        <p15:guide id="46" pos="2911">
          <p15:clr>
            <a:srgbClr val="5DD5A9"/>
          </p15:clr>
        </p15:guide>
        <p15:guide id="47" pos="2973">
          <p15:clr>
            <a:srgbClr val="5DD5A9"/>
          </p15:clr>
        </p15:guide>
        <p15:guide id="48" pos="3036">
          <p15:clr>
            <a:srgbClr val="5DD5A9"/>
          </p15:clr>
        </p15:guide>
        <p15:guide id="49" pos="3098">
          <p15:clr>
            <a:srgbClr val="5DD5A9"/>
          </p15:clr>
        </p15:guide>
        <p15:guide id="50" pos="3161">
          <p15:clr>
            <a:srgbClr val="5DD5A9"/>
          </p15:clr>
        </p15:guide>
        <p15:guide id="51" pos="3223">
          <p15:clr>
            <a:srgbClr val="5DD5A9"/>
          </p15:clr>
        </p15:guide>
        <p15:guide id="52" pos="3286">
          <p15:clr>
            <a:srgbClr val="5DD5A9"/>
          </p15:clr>
        </p15:guide>
        <p15:guide id="53" pos="3348">
          <p15:clr>
            <a:srgbClr val="5DD5A9"/>
          </p15:clr>
        </p15:guide>
        <p15:guide id="54" pos="3411">
          <p15:clr>
            <a:srgbClr val="5DD5A9"/>
          </p15:clr>
        </p15:guide>
        <p15:guide id="55" pos="3473">
          <p15:clr>
            <a:srgbClr val="5DD5A9"/>
          </p15:clr>
        </p15:guide>
        <p15:guide id="56" pos="3536">
          <p15:clr>
            <a:srgbClr val="5DD5A9"/>
          </p15:clr>
        </p15:guide>
        <p15:guide id="57" pos="3598">
          <p15:clr>
            <a:srgbClr val="5DD5A9"/>
          </p15:clr>
        </p15:guide>
        <p15:guide id="58" pos="3661">
          <p15:clr>
            <a:srgbClr val="5DD5A9"/>
          </p15:clr>
        </p15:guide>
        <p15:guide id="59" pos="3723">
          <p15:clr>
            <a:srgbClr val="5DD5A9"/>
          </p15:clr>
        </p15:guide>
        <p15:guide id="60" pos="3786">
          <p15:clr>
            <a:srgbClr val="5DD5A9"/>
          </p15:clr>
        </p15:guide>
        <p15:guide id="61" pos="3848">
          <p15:clr>
            <a:srgbClr val="5DD5A9"/>
          </p15:clr>
        </p15:guide>
        <p15:guide id="62" pos="3911">
          <p15:clr>
            <a:srgbClr val="5DD5A9"/>
          </p15:clr>
        </p15:guide>
        <p15:guide id="63" pos="3973">
          <p15:clr>
            <a:srgbClr val="5DD5A9"/>
          </p15:clr>
        </p15:guide>
        <p15:guide id="64" pos="4036">
          <p15:clr>
            <a:srgbClr val="5DD5A9"/>
          </p15:clr>
        </p15:guide>
        <p15:guide id="65" pos="4098">
          <p15:clr>
            <a:srgbClr val="5DD5A9"/>
          </p15:clr>
        </p15:guide>
        <p15:guide id="66" pos="4161">
          <p15:clr>
            <a:srgbClr val="5DD5A9"/>
          </p15:clr>
        </p15:guide>
        <p15:guide id="67" pos="4223">
          <p15:clr>
            <a:srgbClr val="5DD5A9"/>
          </p15:clr>
        </p15:guide>
        <p15:guide id="68" pos="4286">
          <p15:clr>
            <a:srgbClr val="5DD5A9"/>
          </p15:clr>
        </p15:guide>
        <p15:guide id="69" pos="4348">
          <p15:clr>
            <a:srgbClr val="5DD5A9"/>
          </p15:clr>
        </p15:guide>
        <p15:guide id="70" pos="4411">
          <p15:clr>
            <a:srgbClr val="5DD5A9"/>
          </p15:clr>
        </p15:guide>
        <p15:guide id="71" pos="4473">
          <p15:clr>
            <a:srgbClr val="5DD5A9"/>
          </p15:clr>
        </p15:guide>
        <p15:guide id="72" pos="4536">
          <p15:clr>
            <a:srgbClr val="5DD5A9"/>
          </p15:clr>
        </p15:guide>
        <p15:guide id="73" pos="4598">
          <p15:clr>
            <a:srgbClr val="5DD5A9"/>
          </p15:clr>
        </p15:guide>
        <p15:guide id="74" pos="4661">
          <p15:clr>
            <a:srgbClr val="5DD5A9"/>
          </p15:clr>
        </p15:guide>
        <p15:guide id="75" pos="4723">
          <p15:clr>
            <a:srgbClr val="5DD5A9"/>
          </p15:clr>
        </p15:guide>
        <p15:guide id="76" pos="4786">
          <p15:clr>
            <a:srgbClr val="5DD5A9"/>
          </p15:clr>
        </p15:guide>
        <p15:guide id="77" pos="4848">
          <p15:clr>
            <a:srgbClr val="5DD5A9"/>
          </p15:clr>
        </p15:guide>
        <p15:guide id="78" pos="4911">
          <p15:clr>
            <a:srgbClr val="5DD5A9"/>
          </p15:clr>
        </p15:guide>
        <p15:guide id="79" pos="4973">
          <p15:clr>
            <a:srgbClr val="5DD5A9"/>
          </p15:clr>
        </p15:guide>
        <p15:guide id="80" pos="5036">
          <p15:clr>
            <a:srgbClr val="5DD5A9"/>
          </p15:clr>
        </p15:guide>
        <p15:guide id="81" pos="5098">
          <p15:clr>
            <a:srgbClr val="5DD5A9"/>
          </p15:clr>
        </p15:guide>
        <p15:guide id="82" pos="5161">
          <p15:clr>
            <a:srgbClr val="5DD5A9"/>
          </p15:clr>
        </p15:guide>
        <p15:guide id="83" pos="5223">
          <p15:clr>
            <a:srgbClr val="5DD5A9"/>
          </p15:clr>
        </p15:guide>
        <p15:guide id="84" pos="5286">
          <p15:clr>
            <a:srgbClr val="5DD5A9"/>
          </p15:clr>
        </p15:guide>
        <p15:guide id="85" pos="5348">
          <p15:clr>
            <a:srgbClr val="5DD5A9"/>
          </p15:clr>
        </p15:guide>
        <p15:guide id="86" pos="5411">
          <p15:clr>
            <a:srgbClr val="5DD5A9"/>
          </p15:clr>
        </p15:guide>
        <p15:guide id="87" pos="5473">
          <p15:clr>
            <a:srgbClr val="5DD5A9"/>
          </p15:clr>
        </p15:guide>
        <p15:guide id="88" pos="5536">
          <p15:clr>
            <a:srgbClr val="5DD5A9"/>
          </p15:clr>
        </p15:guide>
        <p15:guide id="89" orient="horz">
          <p15:clr>
            <a:srgbClr val="5DD5A9"/>
          </p15:clr>
        </p15:guide>
        <p15:guide id="90" orient="horz" pos="3240">
          <p15:clr>
            <a:srgbClr val="5DD5A9"/>
          </p15:clr>
        </p15:guide>
        <p15:guide id="91" orient="horz" pos="224">
          <p15:clr>
            <a:srgbClr val="5DD5A9"/>
          </p15:clr>
        </p15:guide>
        <p15:guide id="92" orient="horz" pos="288">
          <p15:clr>
            <a:srgbClr val="5DD5A9"/>
          </p15:clr>
        </p15:guide>
        <p15:guide id="93" orient="horz" pos="353">
          <p15:clr>
            <a:srgbClr val="5DD5A9"/>
          </p15:clr>
        </p15:guide>
        <p15:guide id="94" orient="horz" pos="418">
          <p15:clr>
            <a:srgbClr val="5DD5A9"/>
          </p15:clr>
        </p15:guide>
        <p15:guide id="95" orient="horz" pos="483">
          <p15:clr>
            <a:srgbClr val="5DD5A9"/>
          </p15:clr>
        </p15:guide>
        <p15:guide id="96" orient="horz" pos="548">
          <p15:clr>
            <a:srgbClr val="5DD5A9"/>
          </p15:clr>
        </p15:guide>
        <p15:guide id="97" orient="horz" pos="613">
          <p15:clr>
            <a:srgbClr val="5DD5A9"/>
          </p15:clr>
        </p15:guide>
        <p15:guide id="98" orient="horz" pos="678">
          <p15:clr>
            <a:srgbClr val="5DD5A9"/>
          </p15:clr>
        </p15:guide>
        <p15:guide id="99" orient="horz" pos="743">
          <p15:clr>
            <a:srgbClr val="5DD5A9"/>
          </p15:clr>
        </p15:guide>
        <p15:guide id="100" orient="horz" pos="808">
          <p15:clr>
            <a:srgbClr val="5DD5A9"/>
          </p15:clr>
        </p15:guide>
        <p15:guide id="101" orient="horz" pos="873">
          <p15:clr>
            <a:srgbClr val="5DD5A9"/>
          </p15:clr>
        </p15:guide>
        <p15:guide id="102" orient="horz" pos="938">
          <p15:clr>
            <a:srgbClr val="5DD5A9"/>
          </p15:clr>
        </p15:guide>
        <p15:guide id="103" orient="horz" pos="1003">
          <p15:clr>
            <a:srgbClr val="5DD5A9"/>
          </p15:clr>
        </p15:guide>
        <p15:guide id="104" orient="horz" pos="1068">
          <p15:clr>
            <a:srgbClr val="5DD5A9"/>
          </p15:clr>
        </p15:guide>
        <p15:guide id="105" orient="horz" pos="1133">
          <p15:clr>
            <a:srgbClr val="5DD5A9"/>
          </p15:clr>
        </p15:guide>
        <p15:guide id="106" orient="horz" pos="1197">
          <p15:clr>
            <a:srgbClr val="5DD5A9"/>
          </p15:clr>
        </p15:guide>
        <p15:guide id="107" orient="horz" pos="1262">
          <p15:clr>
            <a:srgbClr val="5DD5A9"/>
          </p15:clr>
        </p15:guide>
        <p15:guide id="108" orient="horz" pos="1327">
          <p15:clr>
            <a:srgbClr val="5DD5A9"/>
          </p15:clr>
        </p15:guide>
        <p15:guide id="109" orient="horz" pos="1392">
          <p15:clr>
            <a:srgbClr val="5DD5A9"/>
          </p15:clr>
        </p15:guide>
        <p15:guide id="110" orient="horz" pos="1457">
          <p15:clr>
            <a:srgbClr val="5DD5A9"/>
          </p15:clr>
        </p15:guide>
        <p15:guide id="111" orient="horz" pos="1522">
          <p15:clr>
            <a:srgbClr val="5DD5A9"/>
          </p15:clr>
        </p15:guide>
        <p15:guide id="112" orient="horz" pos="1587">
          <p15:clr>
            <a:srgbClr val="5DD5A9"/>
          </p15:clr>
        </p15:guide>
        <p15:guide id="113" orient="horz" pos="1652">
          <p15:clr>
            <a:srgbClr val="5DD5A9"/>
          </p15:clr>
        </p15:guide>
        <p15:guide id="114" orient="horz" pos="1717">
          <p15:clr>
            <a:srgbClr val="5DD5A9"/>
          </p15:clr>
        </p15:guide>
        <p15:guide id="115" orient="horz" pos="1782">
          <p15:clr>
            <a:srgbClr val="5DD5A9"/>
          </p15:clr>
        </p15:guide>
        <p15:guide id="116" orient="horz" pos="1847">
          <p15:clr>
            <a:srgbClr val="5DD5A9"/>
          </p15:clr>
        </p15:guide>
        <p15:guide id="117" orient="horz" pos="1912">
          <p15:clr>
            <a:srgbClr val="5DD5A9"/>
          </p15:clr>
        </p15:guide>
        <p15:guide id="118" orient="horz" pos="1977">
          <p15:clr>
            <a:srgbClr val="5DD5A9"/>
          </p15:clr>
        </p15:guide>
        <p15:guide id="119" orient="horz" pos="2042">
          <p15:clr>
            <a:srgbClr val="5DD5A9"/>
          </p15:clr>
        </p15:guide>
        <p15:guide id="120" orient="horz" pos="2106">
          <p15:clr>
            <a:srgbClr val="5DD5A9"/>
          </p15:clr>
        </p15:guide>
        <p15:guide id="121" orient="horz" pos="2171">
          <p15:clr>
            <a:srgbClr val="5DD5A9"/>
          </p15:clr>
        </p15:guide>
        <p15:guide id="122" orient="horz" pos="2236">
          <p15:clr>
            <a:srgbClr val="5DD5A9"/>
          </p15:clr>
        </p15:guide>
        <p15:guide id="123" orient="horz" pos="2301">
          <p15:clr>
            <a:srgbClr val="5DD5A9"/>
          </p15:clr>
        </p15:guide>
        <p15:guide id="124" orient="horz" pos="2366">
          <p15:clr>
            <a:srgbClr val="5DD5A9"/>
          </p15:clr>
        </p15:guide>
        <p15:guide id="125" orient="horz" pos="2431">
          <p15:clr>
            <a:srgbClr val="5DD5A9"/>
          </p15:clr>
        </p15:guide>
        <p15:guide id="126" orient="horz" pos="2496">
          <p15:clr>
            <a:srgbClr val="5DD5A9"/>
          </p15:clr>
        </p15:guide>
        <p15:guide id="127" orient="horz" pos="2561">
          <p15:clr>
            <a:srgbClr val="5DD5A9"/>
          </p15:clr>
        </p15:guide>
        <p15:guide id="128" orient="horz" pos="2626">
          <p15:clr>
            <a:srgbClr val="5DD5A9"/>
          </p15:clr>
        </p15:guide>
        <p15:guide id="129" orient="horz" pos="2691">
          <p15:clr>
            <a:srgbClr val="5DD5A9"/>
          </p15:clr>
        </p15:guide>
        <p15:guide id="130" orient="horz" pos="2756">
          <p15:clr>
            <a:srgbClr val="5DD5A9"/>
          </p15:clr>
        </p15:guide>
        <p15:guide id="131" orient="horz" pos="2821">
          <p15:clr>
            <a:srgbClr val="5DD5A9"/>
          </p15:clr>
        </p15:guide>
        <p15:guide id="132" orient="horz" pos="2886">
          <p15:clr>
            <a:srgbClr val="5DD5A9"/>
          </p15:clr>
        </p15:guide>
        <p15:guide id="133" orient="horz" pos="2951">
          <p15:clr>
            <a:srgbClr val="5DD5A9"/>
          </p15:clr>
        </p15:guide>
        <p15:guide id="134" orient="horz" pos="3015">
          <p15:clr>
            <a:srgbClr val="5DD5A9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Список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>
            <p:ph type="title"/>
          </p:nvPr>
        </p:nvSpPr>
        <p:spPr>
          <a:xfrm>
            <a:off x="212325" y="178450"/>
            <a:ext cx="69753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 2">
  <p:cSld name="Список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 3">
  <p:cSld name="Список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ыыыыыы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47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83" name="Google Shape;183;p4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Отбивка neo">
  <p:cSld name="13. Отбивка neo">
    <p:bg>
      <p:bgPr>
        <a:solidFill>
          <a:schemeClr val="accen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9" name="Google Shape;189;p4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rgbClr val="47C397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5DD5A9"/>
          </p15:clr>
        </p15:guide>
        <p15:guide id="2" pos="5760">
          <p15:clr>
            <a:srgbClr val="5DD5A9"/>
          </p15:clr>
        </p15:guide>
        <p15:guide id="3" pos="224">
          <p15:clr>
            <a:srgbClr val="5DD5A9"/>
          </p15:clr>
        </p15:guide>
        <p15:guide id="4" pos="286">
          <p15:clr>
            <a:srgbClr val="5DD5A9"/>
          </p15:clr>
        </p15:guide>
        <p15:guide id="5" pos="348">
          <p15:clr>
            <a:srgbClr val="5DD5A9"/>
          </p15:clr>
        </p15:guide>
        <p15:guide id="6" pos="411">
          <p15:clr>
            <a:srgbClr val="5DD5A9"/>
          </p15:clr>
        </p15:guide>
        <p15:guide id="7" pos="473">
          <p15:clr>
            <a:srgbClr val="5DD5A9"/>
          </p15:clr>
        </p15:guide>
        <p15:guide id="8" pos="536">
          <p15:clr>
            <a:srgbClr val="5DD5A9"/>
          </p15:clr>
        </p15:guide>
        <p15:guide id="9" pos="598">
          <p15:clr>
            <a:srgbClr val="5DD5A9"/>
          </p15:clr>
        </p15:guide>
        <p15:guide id="10" pos="661">
          <p15:clr>
            <a:srgbClr val="5DD5A9"/>
          </p15:clr>
        </p15:guide>
        <p15:guide id="11" pos="723">
          <p15:clr>
            <a:srgbClr val="5DD5A9"/>
          </p15:clr>
        </p15:guide>
        <p15:guide id="12" pos="786">
          <p15:clr>
            <a:srgbClr val="5DD5A9"/>
          </p15:clr>
        </p15:guide>
        <p15:guide id="13" pos="848">
          <p15:clr>
            <a:srgbClr val="5DD5A9"/>
          </p15:clr>
        </p15:guide>
        <p15:guide id="14" pos="911">
          <p15:clr>
            <a:srgbClr val="5DD5A9"/>
          </p15:clr>
        </p15:guide>
        <p15:guide id="15" pos="973">
          <p15:clr>
            <a:srgbClr val="5DD5A9"/>
          </p15:clr>
        </p15:guide>
        <p15:guide id="16" pos="1036">
          <p15:clr>
            <a:srgbClr val="5DD5A9"/>
          </p15:clr>
        </p15:guide>
        <p15:guide id="17" pos="1098">
          <p15:clr>
            <a:srgbClr val="5DD5A9"/>
          </p15:clr>
        </p15:guide>
        <p15:guide id="18" pos="1161">
          <p15:clr>
            <a:srgbClr val="5DD5A9"/>
          </p15:clr>
        </p15:guide>
        <p15:guide id="19" pos="1223">
          <p15:clr>
            <a:srgbClr val="5DD5A9"/>
          </p15:clr>
        </p15:guide>
        <p15:guide id="20" pos="1286">
          <p15:clr>
            <a:srgbClr val="5DD5A9"/>
          </p15:clr>
        </p15:guide>
        <p15:guide id="21" pos="1348">
          <p15:clr>
            <a:srgbClr val="5DD5A9"/>
          </p15:clr>
        </p15:guide>
        <p15:guide id="22" pos="1411">
          <p15:clr>
            <a:srgbClr val="5DD5A9"/>
          </p15:clr>
        </p15:guide>
        <p15:guide id="23" pos="1473">
          <p15:clr>
            <a:srgbClr val="5DD5A9"/>
          </p15:clr>
        </p15:guide>
        <p15:guide id="24" pos="1536">
          <p15:clr>
            <a:srgbClr val="5DD5A9"/>
          </p15:clr>
        </p15:guide>
        <p15:guide id="25" pos="1598">
          <p15:clr>
            <a:srgbClr val="5DD5A9"/>
          </p15:clr>
        </p15:guide>
        <p15:guide id="26" pos="1661">
          <p15:clr>
            <a:srgbClr val="5DD5A9"/>
          </p15:clr>
        </p15:guide>
        <p15:guide id="27" pos="1723">
          <p15:clr>
            <a:srgbClr val="5DD5A9"/>
          </p15:clr>
        </p15:guide>
        <p15:guide id="28" pos="1786">
          <p15:clr>
            <a:srgbClr val="5DD5A9"/>
          </p15:clr>
        </p15:guide>
        <p15:guide id="29" pos="1848">
          <p15:clr>
            <a:srgbClr val="5DD5A9"/>
          </p15:clr>
        </p15:guide>
        <p15:guide id="30" pos="1911">
          <p15:clr>
            <a:srgbClr val="5DD5A9"/>
          </p15:clr>
        </p15:guide>
        <p15:guide id="31" pos="1973">
          <p15:clr>
            <a:srgbClr val="5DD5A9"/>
          </p15:clr>
        </p15:guide>
        <p15:guide id="32" pos="2036">
          <p15:clr>
            <a:srgbClr val="5DD5A9"/>
          </p15:clr>
        </p15:guide>
        <p15:guide id="33" pos="2098">
          <p15:clr>
            <a:srgbClr val="5DD5A9"/>
          </p15:clr>
        </p15:guide>
        <p15:guide id="34" pos="2161">
          <p15:clr>
            <a:srgbClr val="5DD5A9"/>
          </p15:clr>
        </p15:guide>
        <p15:guide id="35" pos="2223">
          <p15:clr>
            <a:srgbClr val="5DD5A9"/>
          </p15:clr>
        </p15:guide>
        <p15:guide id="36" pos="2286">
          <p15:clr>
            <a:srgbClr val="5DD5A9"/>
          </p15:clr>
        </p15:guide>
        <p15:guide id="37" pos="2348">
          <p15:clr>
            <a:srgbClr val="5DD5A9"/>
          </p15:clr>
        </p15:guide>
        <p15:guide id="38" pos="2411">
          <p15:clr>
            <a:srgbClr val="5DD5A9"/>
          </p15:clr>
        </p15:guide>
        <p15:guide id="39" pos="2473">
          <p15:clr>
            <a:srgbClr val="5DD5A9"/>
          </p15:clr>
        </p15:guide>
        <p15:guide id="40" pos="2536">
          <p15:clr>
            <a:srgbClr val="5DD5A9"/>
          </p15:clr>
        </p15:guide>
        <p15:guide id="41" pos="2598">
          <p15:clr>
            <a:srgbClr val="5DD5A9"/>
          </p15:clr>
        </p15:guide>
        <p15:guide id="42" pos="2661">
          <p15:clr>
            <a:srgbClr val="5DD5A9"/>
          </p15:clr>
        </p15:guide>
        <p15:guide id="43" pos="2723">
          <p15:clr>
            <a:srgbClr val="5DD5A9"/>
          </p15:clr>
        </p15:guide>
        <p15:guide id="44" pos="2786">
          <p15:clr>
            <a:srgbClr val="5DD5A9"/>
          </p15:clr>
        </p15:guide>
        <p15:guide id="45" pos="2848">
          <p15:clr>
            <a:srgbClr val="5DD5A9"/>
          </p15:clr>
        </p15:guide>
        <p15:guide id="46" pos="2911">
          <p15:clr>
            <a:srgbClr val="5DD5A9"/>
          </p15:clr>
        </p15:guide>
        <p15:guide id="47" pos="2973">
          <p15:clr>
            <a:srgbClr val="5DD5A9"/>
          </p15:clr>
        </p15:guide>
        <p15:guide id="48" pos="3036">
          <p15:clr>
            <a:srgbClr val="5DD5A9"/>
          </p15:clr>
        </p15:guide>
        <p15:guide id="49" pos="3098">
          <p15:clr>
            <a:srgbClr val="5DD5A9"/>
          </p15:clr>
        </p15:guide>
        <p15:guide id="50" pos="3161">
          <p15:clr>
            <a:srgbClr val="5DD5A9"/>
          </p15:clr>
        </p15:guide>
        <p15:guide id="51" pos="3223">
          <p15:clr>
            <a:srgbClr val="5DD5A9"/>
          </p15:clr>
        </p15:guide>
        <p15:guide id="52" pos="3286">
          <p15:clr>
            <a:srgbClr val="5DD5A9"/>
          </p15:clr>
        </p15:guide>
        <p15:guide id="53" pos="3348">
          <p15:clr>
            <a:srgbClr val="5DD5A9"/>
          </p15:clr>
        </p15:guide>
        <p15:guide id="54" pos="3411">
          <p15:clr>
            <a:srgbClr val="5DD5A9"/>
          </p15:clr>
        </p15:guide>
        <p15:guide id="55" pos="3473">
          <p15:clr>
            <a:srgbClr val="5DD5A9"/>
          </p15:clr>
        </p15:guide>
        <p15:guide id="56" pos="3536">
          <p15:clr>
            <a:srgbClr val="5DD5A9"/>
          </p15:clr>
        </p15:guide>
        <p15:guide id="57" pos="3598">
          <p15:clr>
            <a:srgbClr val="5DD5A9"/>
          </p15:clr>
        </p15:guide>
        <p15:guide id="58" pos="3661">
          <p15:clr>
            <a:srgbClr val="5DD5A9"/>
          </p15:clr>
        </p15:guide>
        <p15:guide id="59" pos="3723">
          <p15:clr>
            <a:srgbClr val="5DD5A9"/>
          </p15:clr>
        </p15:guide>
        <p15:guide id="60" pos="3786">
          <p15:clr>
            <a:srgbClr val="5DD5A9"/>
          </p15:clr>
        </p15:guide>
        <p15:guide id="61" pos="3848">
          <p15:clr>
            <a:srgbClr val="5DD5A9"/>
          </p15:clr>
        </p15:guide>
        <p15:guide id="62" pos="3911">
          <p15:clr>
            <a:srgbClr val="5DD5A9"/>
          </p15:clr>
        </p15:guide>
        <p15:guide id="63" pos="3973">
          <p15:clr>
            <a:srgbClr val="5DD5A9"/>
          </p15:clr>
        </p15:guide>
        <p15:guide id="64" pos="4036">
          <p15:clr>
            <a:srgbClr val="5DD5A9"/>
          </p15:clr>
        </p15:guide>
        <p15:guide id="65" pos="4098">
          <p15:clr>
            <a:srgbClr val="5DD5A9"/>
          </p15:clr>
        </p15:guide>
        <p15:guide id="66" pos="4161">
          <p15:clr>
            <a:srgbClr val="5DD5A9"/>
          </p15:clr>
        </p15:guide>
        <p15:guide id="67" pos="4223">
          <p15:clr>
            <a:srgbClr val="5DD5A9"/>
          </p15:clr>
        </p15:guide>
        <p15:guide id="68" pos="4286">
          <p15:clr>
            <a:srgbClr val="5DD5A9"/>
          </p15:clr>
        </p15:guide>
        <p15:guide id="69" pos="4348">
          <p15:clr>
            <a:srgbClr val="5DD5A9"/>
          </p15:clr>
        </p15:guide>
        <p15:guide id="70" pos="4411">
          <p15:clr>
            <a:srgbClr val="5DD5A9"/>
          </p15:clr>
        </p15:guide>
        <p15:guide id="71" pos="4473">
          <p15:clr>
            <a:srgbClr val="5DD5A9"/>
          </p15:clr>
        </p15:guide>
        <p15:guide id="72" pos="4536">
          <p15:clr>
            <a:srgbClr val="5DD5A9"/>
          </p15:clr>
        </p15:guide>
        <p15:guide id="73" pos="4598">
          <p15:clr>
            <a:srgbClr val="5DD5A9"/>
          </p15:clr>
        </p15:guide>
        <p15:guide id="74" pos="4661">
          <p15:clr>
            <a:srgbClr val="5DD5A9"/>
          </p15:clr>
        </p15:guide>
        <p15:guide id="75" pos="4723">
          <p15:clr>
            <a:srgbClr val="5DD5A9"/>
          </p15:clr>
        </p15:guide>
        <p15:guide id="76" pos="4786">
          <p15:clr>
            <a:srgbClr val="5DD5A9"/>
          </p15:clr>
        </p15:guide>
        <p15:guide id="77" pos="4848">
          <p15:clr>
            <a:srgbClr val="5DD5A9"/>
          </p15:clr>
        </p15:guide>
        <p15:guide id="78" pos="4911">
          <p15:clr>
            <a:srgbClr val="5DD5A9"/>
          </p15:clr>
        </p15:guide>
        <p15:guide id="79" pos="4973">
          <p15:clr>
            <a:srgbClr val="5DD5A9"/>
          </p15:clr>
        </p15:guide>
        <p15:guide id="80" pos="5036">
          <p15:clr>
            <a:srgbClr val="5DD5A9"/>
          </p15:clr>
        </p15:guide>
        <p15:guide id="81" pos="5098">
          <p15:clr>
            <a:srgbClr val="5DD5A9"/>
          </p15:clr>
        </p15:guide>
        <p15:guide id="82" pos="5161">
          <p15:clr>
            <a:srgbClr val="5DD5A9"/>
          </p15:clr>
        </p15:guide>
        <p15:guide id="83" pos="5223">
          <p15:clr>
            <a:srgbClr val="5DD5A9"/>
          </p15:clr>
        </p15:guide>
        <p15:guide id="84" pos="5286">
          <p15:clr>
            <a:srgbClr val="5DD5A9"/>
          </p15:clr>
        </p15:guide>
        <p15:guide id="85" pos="5348">
          <p15:clr>
            <a:srgbClr val="5DD5A9"/>
          </p15:clr>
        </p15:guide>
        <p15:guide id="86" pos="5411">
          <p15:clr>
            <a:srgbClr val="5DD5A9"/>
          </p15:clr>
        </p15:guide>
        <p15:guide id="87" pos="5473">
          <p15:clr>
            <a:srgbClr val="5DD5A9"/>
          </p15:clr>
        </p15:guide>
        <p15:guide id="88" pos="5536">
          <p15:clr>
            <a:srgbClr val="5DD5A9"/>
          </p15:clr>
        </p15:guide>
        <p15:guide id="89" orient="horz">
          <p15:clr>
            <a:srgbClr val="5DD5A9"/>
          </p15:clr>
        </p15:guide>
        <p15:guide id="90" orient="horz" pos="3240">
          <p15:clr>
            <a:srgbClr val="5DD5A9"/>
          </p15:clr>
        </p15:guide>
        <p15:guide id="91" orient="horz" pos="224">
          <p15:clr>
            <a:srgbClr val="5DD5A9"/>
          </p15:clr>
        </p15:guide>
        <p15:guide id="92" orient="horz" pos="288">
          <p15:clr>
            <a:srgbClr val="5DD5A9"/>
          </p15:clr>
        </p15:guide>
        <p15:guide id="93" orient="horz" pos="353">
          <p15:clr>
            <a:srgbClr val="5DD5A9"/>
          </p15:clr>
        </p15:guide>
        <p15:guide id="94" orient="horz" pos="418">
          <p15:clr>
            <a:srgbClr val="5DD5A9"/>
          </p15:clr>
        </p15:guide>
        <p15:guide id="95" orient="horz" pos="483">
          <p15:clr>
            <a:srgbClr val="5DD5A9"/>
          </p15:clr>
        </p15:guide>
        <p15:guide id="96" orient="horz" pos="548">
          <p15:clr>
            <a:srgbClr val="5DD5A9"/>
          </p15:clr>
        </p15:guide>
        <p15:guide id="97" orient="horz" pos="613">
          <p15:clr>
            <a:srgbClr val="5DD5A9"/>
          </p15:clr>
        </p15:guide>
        <p15:guide id="98" orient="horz" pos="678">
          <p15:clr>
            <a:srgbClr val="5DD5A9"/>
          </p15:clr>
        </p15:guide>
        <p15:guide id="99" orient="horz" pos="743">
          <p15:clr>
            <a:srgbClr val="5DD5A9"/>
          </p15:clr>
        </p15:guide>
        <p15:guide id="100" orient="horz" pos="808">
          <p15:clr>
            <a:srgbClr val="5DD5A9"/>
          </p15:clr>
        </p15:guide>
        <p15:guide id="101" orient="horz" pos="873">
          <p15:clr>
            <a:srgbClr val="5DD5A9"/>
          </p15:clr>
        </p15:guide>
        <p15:guide id="102" orient="horz" pos="938">
          <p15:clr>
            <a:srgbClr val="5DD5A9"/>
          </p15:clr>
        </p15:guide>
        <p15:guide id="103" orient="horz" pos="1003">
          <p15:clr>
            <a:srgbClr val="5DD5A9"/>
          </p15:clr>
        </p15:guide>
        <p15:guide id="104" orient="horz" pos="1068">
          <p15:clr>
            <a:srgbClr val="5DD5A9"/>
          </p15:clr>
        </p15:guide>
        <p15:guide id="105" orient="horz" pos="1133">
          <p15:clr>
            <a:srgbClr val="5DD5A9"/>
          </p15:clr>
        </p15:guide>
        <p15:guide id="106" orient="horz" pos="1197">
          <p15:clr>
            <a:srgbClr val="5DD5A9"/>
          </p15:clr>
        </p15:guide>
        <p15:guide id="107" orient="horz" pos="1262">
          <p15:clr>
            <a:srgbClr val="5DD5A9"/>
          </p15:clr>
        </p15:guide>
        <p15:guide id="108" orient="horz" pos="1327">
          <p15:clr>
            <a:srgbClr val="5DD5A9"/>
          </p15:clr>
        </p15:guide>
        <p15:guide id="109" orient="horz" pos="1392">
          <p15:clr>
            <a:srgbClr val="5DD5A9"/>
          </p15:clr>
        </p15:guide>
        <p15:guide id="110" orient="horz" pos="1457">
          <p15:clr>
            <a:srgbClr val="5DD5A9"/>
          </p15:clr>
        </p15:guide>
        <p15:guide id="111" orient="horz" pos="1522">
          <p15:clr>
            <a:srgbClr val="5DD5A9"/>
          </p15:clr>
        </p15:guide>
        <p15:guide id="112" orient="horz" pos="1587">
          <p15:clr>
            <a:srgbClr val="5DD5A9"/>
          </p15:clr>
        </p15:guide>
        <p15:guide id="113" orient="horz" pos="1652">
          <p15:clr>
            <a:srgbClr val="5DD5A9"/>
          </p15:clr>
        </p15:guide>
        <p15:guide id="114" orient="horz" pos="1717">
          <p15:clr>
            <a:srgbClr val="5DD5A9"/>
          </p15:clr>
        </p15:guide>
        <p15:guide id="115" orient="horz" pos="1782">
          <p15:clr>
            <a:srgbClr val="5DD5A9"/>
          </p15:clr>
        </p15:guide>
        <p15:guide id="116" orient="horz" pos="1847">
          <p15:clr>
            <a:srgbClr val="5DD5A9"/>
          </p15:clr>
        </p15:guide>
        <p15:guide id="117" orient="horz" pos="1912">
          <p15:clr>
            <a:srgbClr val="5DD5A9"/>
          </p15:clr>
        </p15:guide>
        <p15:guide id="118" orient="horz" pos="1977">
          <p15:clr>
            <a:srgbClr val="5DD5A9"/>
          </p15:clr>
        </p15:guide>
        <p15:guide id="119" orient="horz" pos="2042">
          <p15:clr>
            <a:srgbClr val="5DD5A9"/>
          </p15:clr>
        </p15:guide>
        <p15:guide id="120" orient="horz" pos="2106">
          <p15:clr>
            <a:srgbClr val="5DD5A9"/>
          </p15:clr>
        </p15:guide>
        <p15:guide id="121" orient="horz" pos="2171">
          <p15:clr>
            <a:srgbClr val="5DD5A9"/>
          </p15:clr>
        </p15:guide>
        <p15:guide id="122" orient="horz" pos="2236">
          <p15:clr>
            <a:srgbClr val="5DD5A9"/>
          </p15:clr>
        </p15:guide>
        <p15:guide id="123" orient="horz" pos="2301">
          <p15:clr>
            <a:srgbClr val="5DD5A9"/>
          </p15:clr>
        </p15:guide>
        <p15:guide id="124" orient="horz" pos="2366">
          <p15:clr>
            <a:srgbClr val="5DD5A9"/>
          </p15:clr>
        </p15:guide>
        <p15:guide id="125" orient="horz" pos="2431">
          <p15:clr>
            <a:srgbClr val="5DD5A9"/>
          </p15:clr>
        </p15:guide>
        <p15:guide id="126" orient="horz" pos="2496">
          <p15:clr>
            <a:srgbClr val="5DD5A9"/>
          </p15:clr>
        </p15:guide>
        <p15:guide id="127" orient="horz" pos="2561">
          <p15:clr>
            <a:srgbClr val="5DD5A9"/>
          </p15:clr>
        </p15:guide>
        <p15:guide id="128" orient="horz" pos="2626">
          <p15:clr>
            <a:srgbClr val="5DD5A9"/>
          </p15:clr>
        </p15:guide>
        <p15:guide id="129" orient="horz" pos="2691">
          <p15:clr>
            <a:srgbClr val="5DD5A9"/>
          </p15:clr>
        </p15:guide>
        <p15:guide id="130" orient="horz" pos="2756">
          <p15:clr>
            <a:srgbClr val="5DD5A9"/>
          </p15:clr>
        </p15:guide>
        <p15:guide id="131" orient="horz" pos="2821">
          <p15:clr>
            <a:srgbClr val="5DD5A9"/>
          </p15:clr>
        </p15:guide>
        <p15:guide id="132" orient="horz" pos="2886">
          <p15:clr>
            <a:srgbClr val="5DD5A9"/>
          </p15:clr>
        </p15:guide>
        <p15:guide id="133" orient="horz" pos="2951">
          <p15:clr>
            <a:srgbClr val="5DD5A9"/>
          </p15:clr>
        </p15:guide>
        <p15:guide id="134" orient="horz" pos="3015">
          <p15:clr>
            <a:srgbClr val="5DD5A9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52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08" name="Google Shape;208;p5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3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14" name="Google Shape;214;p53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5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228" name="Google Shape;228;p5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5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34" name="Google Shape;234;p5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0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_11. Фон dark"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7F7F7F"/>
          </p15:clr>
        </p15:guide>
        <p15:guide id="4" pos="286">
          <p15:clr>
            <a:srgbClr val="434343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434343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BFBFBF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BFBFBF"/>
          </p15:clr>
        </p15:guide>
        <p15:guide id="103" orient="horz" pos="1003">
          <p15:clr>
            <a:srgbClr val="434343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1">
  <p:cSld name="11. Фон dark 1">
    <p:bg>
      <p:bgPr>
        <a:solidFill>
          <a:schemeClr val="l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">
    <p:bg>
      <p:bgPr>
        <a:solidFill>
          <a:schemeClr val="accen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4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4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64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261" name="Google Shape;261;p6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">
    <p:bg>
      <p:bgPr>
        <a:solidFill>
          <a:schemeClr val="accen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">
    <p:bg>
      <p:bgPr>
        <a:solidFill>
          <a:schemeClr val="accen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7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7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71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86" name="Google Shape;286;p7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72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92" name="Google Shape;292;p7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rgbClr val="47C397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5DD5A9"/>
          </p15:clr>
        </p15:guide>
        <p15:guide id="2" pos="5760">
          <p15:clr>
            <a:srgbClr val="5DD5A9"/>
          </p15:clr>
        </p15:guide>
        <p15:guide id="3" pos="224">
          <p15:clr>
            <a:srgbClr val="5DD5A9"/>
          </p15:clr>
        </p15:guide>
        <p15:guide id="4" pos="286">
          <p15:clr>
            <a:srgbClr val="5DD5A9"/>
          </p15:clr>
        </p15:guide>
        <p15:guide id="5" pos="348">
          <p15:clr>
            <a:srgbClr val="5DD5A9"/>
          </p15:clr>
        </p15:guide>
        <p15:guide id="6" pos="411">
          <p15:clr>
            <a:srgbClr val="5DD5A9"/>
          </p15:clr>
        </p15:guide>
        <p15:guide id="7" pos="473">
          <p15:clr>
            <a:srgbClr val="5DD5A9"/>
          </p15:clr>
        </p15:guide>
        <p15:guide id="8" pos="536">
          <p15:clr>
            <a:srgbClr val="5DD5A9"/>
          </p15:clr>
        </p15:guide>
        <p15:guide id="9" pos="598">
          <p15:clr>
            <a:srgbClr val="5DD5A9"/>
          </p15:clr>
        </p15:guide>
        <p15:guide id="10" pos="661">
          <p15:clr>
            <a:srgbClr val="5DD5A9"/>
          </p15:clr>
        </p15:guide>
        <p15:guide id="11" pos="723">
          <p15:clr>
            <a:srgbClr val="5DD5A9"/>
          </p15:clr>
        </p15:guide>
        <p15:guide id="12" pos="786">
          <p15:clr>
            <a:srgbClr val="5DD5A9"/>
          </p15:clr>
        </p15:guide>
        <p15:guide id="13" pos="848">
          <p15:clr>
            <a:srgbClr val="5DD5A9"/>
          </p15:clr>
        </p15:guide>
        <p15:guide id="14" pos="911">
          <p15:clr>
            <a:srgbClr val="5DD5A9"/>
          </p15:clr>
        </p15:guide>
        <p15:guide id="15" pos="973">
          <p15:clr>
            <a:srgbClr val="5DD5A9"/>
          </p15:clr>
        </p15:guide>
        <p15:guide id="16" pos="1036">
          <p15:clr>
            <a:srgbClr val="5DD5A9"/>
          </p15:clr>
        </p15:guide>
        <p15:guide id="17" pos="1098">
          <p15:clr>
            <a:srgbClr val="5DD5A9"/>
          </p15:clr>
        </p15:guide>
        <p15:guide id="18" pos="1161">
          <p15:clr>
            <a:srgbClr val="5DD5A9"/>
          </p15:clr>
        </p15:guide>
        <p15:guide id="19" pos="1223">
          <p15:clr>
            <a:srgbClr val="5DD5A9"/>
          </p15:clr>
        </p15:guide>
        <p15:guide id="20" pos="1286">
          <p15:clr>
            <a:srgbClr val="5DD5A9"/>
          </p15:clr>
        </p15:guide>
        <p15:guide id="21" pos="1348">
          <p15:clr>
            <a:srgbClr val="5DD5A9"/>
          </p15:clr>
        </p15:guide>
        <p15:guide id="22" pos="1411">
          <p15:clr>
            <a:srgbClr val="5DD5A9"/>
          </p15:clr>
        </p15:guide>
        <p15:guide id="23" pos="1473">
          <p15:clr>
            <a:srgbClr val="5DD5A9"/>
          </p15:clr>
        </p15:guide>
        <p15:guide id="24" pos="1536">
          <p15:clr>
            <a:srgbClr val="5DD5A9"/>
          </p15:clr>
        </p15:guide>
        <p15:guide id="25" pos="1598">
          <p15:clr>
            <a:srgbClr val="5DD5A9"/>
          </p15:clr>
        </p15:guide>
        <p15:guide id="26" pos="1661">
          <p15:clr>
            <a:srgbClr val="5DD5A9"/>
          </p15:clr>
        </p15:guide>
        <p15:guide id="27" pos="1723">
          <p15:clr>
            <a:srgbClr val="5DD5A9"/>
          </p15:clr>
        </p15:guide>
        <p15:guide id="28" pos="1786">
          <p15:clr>
            <a:srgbClr val="5DD5A9"/>
          </p15:clr>
        </p15:guide>
        <p15:guide id="29" pos="1848">
          <p15:clr>
            <a:srgbClr val="5DD5A9"/>
          </p15:clr>
        </p15:guide>
        <p15:guide id="30" pos="1911">
          <p15:clr>
            <a:srgbClr val="5DD5A9"/>
          </p15:clr>
        </p15:guide>
        <p15:guide id="31" pos="1973">
          <p15:clr>
            <a:srgbClr val="5DD5A9"/>
          </p15:clr>
        </p15:guide>
        <p15:guide id="32" pos="2036">
          <p15:clr>
            <a:srgbClr val="5DD5A9"/>
          </p15:clr>
        </p15:guide>
        <p15:guide id="33" pos="2098">
          <p15:clr>
            <a:srgbClr val="5DD5A9"/>
          </p15:clr>
        </p15:guide>
        <p15:guide id="34" pos="2161">
          <p15:clr>
            <a:srgbClr val="5DD5A9"/>
          </p15:clr>
        </p15:guide>
        <p15:guide id="35" pos="2223">
          <p15:clr>
            <a:srgbClr val="5DD5A9"/>
          </p15:clr>
        </p15:guide>
        <p15:guide id="36" pos="2286">
          <p15:clr>
            <a:srgbClr val="5DD5A9"/>
          </p15:clr>
        </p15:guide>
        <p15:guide id="37" pos="2348">
          <p15:clr>
            <a:srgbClr val="5DD5A9"/>
          </p15:clr>
        </p15:guide>
        <p15:guide id="38" pos="2411">
          <p15:clr>
            <a:srgbClr val="5DD5A9"/>
          </p15:clr>
        </p15:guide>
        <p15:guide id="39" pos="2473">
          <p15:clr>
            <a:srgbClr val="5DD5A9"/>
          </p15:clr>
        </p15:guide>
        <p15:guide id="40" pos="2536">
          <p15:clr>
            <a:srgbClr val="5DD5A9"/>
          </p15:clr>
        </p15:guide>
        <p15:guide id="41" pos="2598">
          <p15:clr>
            <a:srgbClr val="5DD5A9"/>
          </p15:clr>
        </p15:guide>
        <p15:guide id="42" pos="2661">
          <p15:clr>
            <a:srgbClr val="5DD5A9"/>
          </p15:clr>
        </p15:guide>
        <p15:guide id="43" pos="2723">
          <p15:clr>
            <a:srgbClr val="5DD5A9"/>
          </p15:clr>
        </p15:guide>
        <p15:guide id="44" pos="2786">
          <p15:clr>
            <a:srgbClr val="5DD5A9"/>
          </p15:clr>
        </p15:guide>
        <p15:guide id="45" pos="2848">
          <p15:clr>
            <a:srgbClr val="5DD5A9"/>
          </p15:clr>
        </p15:guide>
        <p15:guide id="46" pos="2911">
          <p15:clr>
            <a:srgbClr val="5DD5A9"/>
          </p15:clr>
        </p15:guide>
        <p15:guide id="47" pos="2973">
          <p15:clr>
            <a:srgbClr val="5DD5A9"/>
          </p15:clr>
        </p15:guide>
        <p15:guide id="48" pos="3036">
          <p15:clr>
            <a:srgbClr val="5DD5A9"/>
          </p15:clr>
        </p15:guide>
        <p15:guide id="49" pos="3098">
          <p15:clr>
            <a:srgbClr val="5DD5A9"/>
          </p15:clr>
        </p15:guide>
        <p15:guide id="50" pos="3161">
          <p15:clr>
            <a:srgbClr val="5DD5A9"/>
          </p15:clr>
        </p15:guide>
        <p15:guide id="51" pos="3223">
          <p15:clr>
            <a:srgbClr val="5DD5A9"/>
          </p15:clr>
        </p15:guide>
        <p15:guide id="52" pos="3286">
          <p15:clr>
            <a:srgbClr val="5DD5A9"/>
          </p15:clr>
        </p15:guide>
        <p15:guide id="53" pos="3348">
          <p15:clr>
            <a:srgbClr val="5DD5A9"/>
          </p15:clr>
        </p15:guide>
        <p15:guide id="54" pos="3411">
          <p15:clr>
            <a:srgbClr val="5DD5A9"/>
          </p15:clr>
        </p15:guide>
        <p15:guide id="55" pos="3473">
          <p15:clr>
            <a:srgbClr val="5DD5A9"/>
          </p15:clr>
        </p15:guide>
        <p15:guide id="56" pos="3536">
          <p15:clr>
            <a:srgbClr val="5DD5A9"/>
          </p15:clr>
        </p15:guide>
        <p15:guide id="57" pos="3598">
          <p15:clr>
            <a:srgbClr val="5DD5A9"/>
          </p15:clr>
        </p15:guide>
        <p15:guide id="58" pos="3661">
          <p15:clr>
            <a:srgbClr val="5DD5A9"/>
          </p15:clr>
        </p15:guide>
        <p15:guide id="59" pos="3723">
          <p15:clr>
            <a:srgbClr val="5DD5A9"/>
          </p15:clr>
        </p15:guide>
        <p15:guide id="60" pos="3786">
          <p15:clr>
            <a:srgbClr val="5DD5A9"/>
          </p15:clr>
        </p15:guide>
        <p15:guide id="61" pos="3848">
          <p15:clr>
            <a:srgbClr val="5DD5A9"/>
          </p15:clr>
        </p15:guide>
        <p15:guide id="62" pos="3911">
          <p15:clr>
            <a:srgbClr val="5DD5A9"/>
          </p15:clr>
        </p15:guide>
        <p15:guide id="63" pos="3973">
          <p15:clr>
            <a:srgbClr val="5DD5A9"/>
          </p15:clr>
        </p15:guide>
        <p15:guide id="64" pos="4036">
          <p15:clr>
            <a:srgbClr val="5DD5A9"/>
          </p15:clr>
        </p15:guide>
        <p15:guide id="65" pos="4098">
          <p15:clr>
            <a:srgbClr val="5DD5A9"/>
          </p15:clr>
        </p15:guide>
        <p15:guide id="66" pos="4161">
          <p15:clr>
            <a:srgbClr val="5DD5A9"/>
          </p15:clr>
        </p15:guide>
        <p15:guide id="67" pos="4223">
          <p15:clr>
            <a:srgbClr val="5DD5A9"/>
          </p15:clr>
        </p15:guide>
        <p15:guide id="68" pos="4286">
          <p15:clr>
            <a:srgbClr val="5DD5A9"/>
          </p15:clr>
        </p15:guide>
        <p15:guide id="69" pos="4348">
          <p15:clr>
            <a:srgbClr val="5DD5A9"/>
          </p15:clr>
        </p15:guide>
        <p15:guide id="70" pos="4411">
          <p15:clr>
            <a:srgbClr val="5DD5A9"/>
          </p15:clr>
        </p15:guide>
        <p15:guide id="71" pos="4473">
          <p15:clr>
            <a:srgbClr val="5DD5A9"/>
          </p15:clr>
        </p15:guide>
        <p15:guide id="72" pos="4536">
          <p15:clr>
            <a:srgbClr val="5DD5A9"/>
          </p15:clr>
        </p15:guide>
        <p15:guide id="73" pos="4598">
          <p15:clr>
            <a:srgbClr val="5DD5A9"/>
          </p15:clr>
        </p15:guide>
        <p15:guide id="74" pos="4661">
          <p15:clr>
            <a:srgbClr val="5DD5A9"/>
          </p15:clr>
        </p15:guide>
        <p15:guide id="75" pos="4723">
          <p15:clr>
            <a:srgbClr val="5DD5A9"/>
          </p15:clr>
        </p15:guide>
        <p15:guide id="76" pos="4786">
          <p15:clr>
            <a:srgbClr val="5DD5A9"/>
          </p15:clr>
        </p15:guide>
        <p15:guide id="77" pos="4848">
          <p15:clr>
            <a:srgbClr val="5DD5A9"/>
          </p15:clr>
        </p15:guide>
        <p15:guide id="78" pos="4911">
          <p15:clr>
            <a:srgbClr val="5DD5A9"/>
          </p15:clr>
        </p15:guide>
        <p15:guide id="79" pos="4973">
          <p15:clr>
            <a:srgbClr val="5DD5A9"/>
          </p15:clr>
        </p15:guide>
        <p15:guide id="80" pos="5036">
          <p15:clr>
            <a:srgbClr val="5DD5A9"/>
          </p15:clr>
        </p15:guide>
        <p15:guide id="81" pos="5098">
          <p15:clr>
            <a:srgbClr val="5DD5A9"/>
          </p15:clr>
        </p15:guide>
        <p15:guide id="82" pos="5161">
          <p15:clr>
            <a:srgbClr val="5DD5A9"/>
          </p15:clr>
        </p15:guide>
        <p15:guide id="83" pos="5223">
          <p15:clr>
            <a:srgbClr val="5DD5A9"/>
          </p15:clr>
        </p15:guide>
        <p15:guide id="84" pos="5286">
          <p15:clr>
            <a:srgbClr val="5DD5A9"/>
          </p15:clr>
        </p15:guide>
        <p15:guide id="85" pos="5348">
          <p15:clr>
            <a:srgbClr val="5DD5A9"/>
          </p15:clr>
        </p15:guide>
        <p15:guide id="86" pos="5411">
          <p15:clr>
            <a:srgbClr val="5DD5A9"/>
          </p15:clr>
        </p15:guide>
        <p15:guide id="87" pos="5473">
          <p15:clr>
            <a:srgbClr val="5DD5A9"/>
          </p15:clr>
        </p15:guide>
        <p15:guide id="88" pos="5536">
          <p15:clr>
            <a:srgbClr val="5DD5A9"/>
          </p15:clr>
        </p15:guide>
        <p15:guide id="89" orient="horz">
          <p15:clr>
            <a:srgbClr val="5DD5A9"/>
          </p15:clr>
        </p15:guide>
        <p15:guide id="90" orient="horz" pos="3240">
          <p15:clr>
            <a:srgbClr val="5DD5A9"/>
          </p15:clr>
        </p15:guide>
        <p15:guide id="91" orient="horz" pos="224">
          <p15:clr>
            <a:srgbClr val="5DD5A9"/>
          </p15:clr>
        </p15:guide>
        <p15:guide id="92" orient="horz" pos="288">
          <p15:clr>
            <a:srgbClr val="5DD5A9"/>
          </p15:clr>
        </p15:guide>
        <p15:guide id="93" orient="horz" pos="353">
          <p15:clr>
            <a:srgbClr val="5DD5A9"/>
          </p15:clr>
        </p15:guide>
        <p15:guide id="94" orient="horz" pos="418">
          <p15:clr>
            <a:srgbClr val="5DD5A9"/>
          </p15:clr>
        </p15:guide>
        <p15:guide id="95" orient="horz" pos="483">
          <p15:clr>
            <a:srgbClr val="5DD5A9"/>
          </p15:clr>
        </p15:guide>
        <p15:guide id="96" orient="horz" pos="548">
          <p15:clr>
            <a:srgbClr val="5DD5A9"/>
          </p15:clr>
        </p15:guide>
        <p15:guide id="97" orient="horz" pos="613">
          <p15:clr>
            <a:srgbClr val="5DD5A9"/>
          </p15:clr>
        </p15:guide>
        <p15:guide id="98" orient="horz" pos="678">
          <p15:clr>
            <a:srgbClr val="5DD5A9"/>
          </p15:clr>
        </p15:guide>
        <p15:guide id="99" orient="horz" pos="743">
          <p15:clr>
            <a:srgbClr val="5DD5A9"/>
          </p15:clr>
        </p15:guide>
        <p15:guide id="100" orient="horz" pos="808">
          <p15:clr>
            <a:srgbClr val="5DD5A9"/>
          </p15:clr>
        </p15:guide>
        <p15:guide id="101" orient="horz" pos="873">
          <p15:clr>
            <a:srgbClr val="5DD5A9"/>
          </p15:clr>
        </p15:guide>
        <p15:guide id="102" orient="horz" pos="938">
          <p15:clr>
            <a:srgbClr val="5DD5A9"/>
          </p15:clr>
        </p15:guide>
        <p15:guide id="103" orient="horz" pos="1003">
          <p15:clr>
            <a:srgbClr val="5DD5A9"/>
          </p15:clr>
        </p15:guide>
        <p15:guide id="104" orient="horz" pos="1068">
          <p15:clr>
            <a:srgbClr val="5DD5A9"/>
          </p15:clr>
        </p15:guide>
        <p15:guide id="105" orient="horz" pos="1133">
          <p15:clr>
            <a:srgbClr val="5DD5A9"/>
          </p15:clr>
        </p15:guide>
        <p15:guide id="106" orient="horz" pos="1197">
          <p15:clr>
            <a:srgbClr val="5DD5A9"/>
          </p15:clr>
        </p15:guide>
        <p15:guide id="107" orient="horz" pos="1262">
          <p15:clr>
            <a:srgbClr val="5DD5A9"/>
          </p15:clr>
        </p15:guide>
        <p15:guide id="108" orient="horz" pos="1327">
          <p15:clr>
            <a:srgbClr val="5DD5A9"/>
          </p15:clr>
        </p15:guide>
        <p15:guide id="109" orient="horz" pos="1392">
          <p15:clr>
            <a:srgbClr val="5DD5A9"/>
          </p15:clr>
        </p15:guide>
        <p15:guide id="110" orient="horz" pos="1457">
          <p15:clr>
            <a:srgbClr val="5DD5A9"/>
          </p15:clr>
        </p15:guide>
        <p15:guide id="111" orient="horz" pos="1522">
          <p15:clr>
            <a:srgbClr val="5DD5A9"/>
          </p15:clr>
        </p15:guide>
        <p15:guide id="112" orient="horz" pos="1587">
          <p15:clr>
            <a:srgbClr val="5DD5A9"/>
          </p15:clr>
        </p15:guide>
        <p15:guide id="113" orient="horz" pos="1652">
          <p15:clr>
            <a:srgbClr val="5DD5A9"/>
          </p15:clr>
        </p15:guide>
        <p15:guide id="114" orient="horz" pos="1717">
          <p15:clr>
            <a:srgbClr val="5DD5A9"/>
          </p15:clr>
        </p15:guide>
        <p15:guide id="115" orient="horz" pos="1782">
          <p15:clr>
            <a:srgbClr val="5DD5A9"/>
          </p15:clr>
        </p15:guide>
        <p15:guide id="116" orient="horz" pos="1847">
          <p15:clr>
            <a:srgbClr val="5DD5A9"/>
          </p15:clr>
        </p15:guide>
        <p15:guide id="117" orient="horz" pos="1912">
          <p15:clr>
            <a:srgbClr val="5DD5A9"/>
          </p15:clr>
        </p15:guide>
        <p15:guide id="118" orient="horz" pos="1977">
          <p15:clr>
            <a:srgbClr val="5DD5A9"/>
          </p15:clr>
        </p15:guide>
        <p15:guide id="119" orient="horz" pos="2042">
          <p15:clr>
            <a:srgbClr val="5DD5A9"/>
          </p15:clr>
        </p15:guide>
        <p15:guide id="120" orient="horz" pos="2106">
          <p15:clr>
            <a:srgbClr val="5DD5A9"/>
          </p15:clr>
        </p15:guide>
        <p15:guide id="121" orient="horz" pos="2171">
          <p15:clr>
            <a:srgbClr val="5DD5A9"/>
          </p15:clr>
        </p15:guide>
        <p15:guide id="122" orient="horz" pos="2236">
          <p15:clr>
            <a:srgbClr val="5DD5A9"/>
          </p15:clr>
        </p15:guide>
        <p15:guide id="123" orient="horz" pos="2301">
          <p15:clr>
            <a:srgbClr val="5DD5A9"/>
          </p15:clr>
        </p15:guide>
        <p15:guide id="124" orient="horz" pos="2366">
          <p15:clr>
            <a:srgbClr val="5DD5A9"/>
          </p15:clr>
        </p15:guide>
        <p15:guide id="125" orient="horz" pos="2431">
          <p15:clr>
            <a:srgbClr val="5DD5A9"/>
          </p15:clr>
        </p15:guide>
        <p15:guide id="126" orient="horz" pos="2496">
          <p15:clr>
            <a:srgbClr val="5DD5A9"/>
          </p15:clr>
        </p15:guide>
        <p15:guide id="127" orient="horz" pos="2561">
          <p15:clr>
            <a:srgbClr val="5DD5A9"/>
          </p15:clr>
        </p15:guide>
        <p15:guide id="128" orient="horz" pos="2626">
          <p15:clr>
            <a:srgbClr val="5DD5A9"/>
          </p15:clr>
        </p15:guide>
        <p15:guide id="129" orient="horz" pos="2691">
          <p15:clr>
            <a:srgbClr val="5DD5A9"/>
          </p15:clr>
        </p15:guide>
        <p15:guide id="130" orient="horz" pos="2756">
          <p15:clr>
            <a:srgbClr val="5DD5A9"/>
          </p15:clr>
        </p15:guide>
        <p15:guide id="131" orient="horz" pos="2821">
          <p15:clr>
            <a:srgbClr val="5DD5A9"/>
          </p15:clr>
        </p15:guide>
        <p15:guide id="132" orient="horz" pos="2886">
          <p15:clr>
            <a:srgbClr val="5DD5A9"/>
          </p15:clr>
        </p15:guide>
        <p15:guide id="133" orient="horz" pos="2951">
          <p15:clr>
            <a:srgbClr val="5DD5A9"/>
          </p15:clr>
        </p15:guide>
        <p15:guide id="134" orient="horz" pos="3015">
          <p15:clr>
            <a:srgbClr val="5DD5A9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4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4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74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306" name="Google Shape;306;p7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75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12" name="Google Shape;312;p75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5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5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5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5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5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7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7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Отбивка neo">
  <p:cSld name="13. Отбивка">
    <p:bg>
      <p:bgPr>
        <a:solidFill>
          <a:schemeClr val="accen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7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27" name="Google Shape;327;p7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 1">
  <p:cSld name="16. Фон neo"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2">
  <p:cSld name="11. Фоныыыыыы">
    <p:bg>
      <p:bgPr>
        <a:solidFill>
          <a:schemeClr val="l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rgbClr val="47C39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5DD5A9"/>
          </p15:clr>
        </p15:guide>
        <p15:guide id="2" pos="5760">
          <p15:clr>
            <a:srgbClr val="5DD5A9"/>
          </p15:clr>
        </p15:guide>
        <p15:guide id="3" pos="224">
          <p15:clr>
            <a:srgbClr val="5DD5A9"/>
          </p15:clr>
        </p15:guide>
        <p15:guide id="4" pos="286">
          <p15:clr>
            <a:srgbClr val="5DD5A9"/>
          </p15:clr>
        </p15:guide>
        <p15:guide id="5" pos="348">
          <p15:clr>
            <a:srgbClr val="5DD5A9"/>
          </p15:clr>
        </p15:guide>
        <p15:guide id="6" pos="411">
          <p15:clr>
            <a:srgbClr val="5DD5A9"/>
          </p15:clr>
        </p15:guide>
        <p15:guide id="7" pos="473">
          <p15:clr>
            <a:srgbClr val="5DD5A9"/>
          </p15:clr>
        </p15:guide>
        <p15:guide id="8" pos="536">
          <p15:clr>
            <a:srgbClr val="5DD5A9"/>
          </p15:clr>
        </p15:guide>
        <p15:guide id="9" pos="598">
          <p15:clr>
            <a:srgbClr val="5DD5A9"/>
          </p15:clr>
        </p15:guide>
        <p15:guide id="10" pos="661">
          <p15:clr>
            <a:srgbClr val="5DD5A9"/>
          </p15:clr>
        </p15:guide>
        <p15:guide id="11" pos="723">
          <p15:clr>
            <a:srgbClr val="5DD5A9"/>
          </p15:clr>
        </p15:guide>
        <p15:guide id="12" pos="786">
          <p15:clr>
            <a:srgbClr val="5DD5A9"/>
          </p15:clr>
        </p15:guide>
        <p15:guide id="13" pos="848">
          <p15:clr>
            <a:srgbClr val="5DD5A9"/>
          </p15:clr>
        </p15:guide>
        <p15:guide id="14" pos="911">
          <p15:clr>
            <a:srgbClr val="5DD5A9"/>
          </p15:clr>
        </p15:guide>
        <p15:guide id="15" pos="973">
          <p15:clr>
            <a:srgbClr val="5DD5A9"/>
          </p15:clr>
        </p15:guide>
        <p15:guide id="16" pos="1036">
          <p15:clr>
            <a:srgbClr val="5DD5A9"/>
          </p15:clr>
        </p15:guide>
        <p15:guide id="17" pos="1098">
          <p15:clr>
            <a:srgbClr val="5DD5A9"/>
          </p15:clr>
        </p15:guide>
        <p15:guide id="18" pos="1161">
          <p15:clr>
            <a:srgbClr val="5DD5A9"/>
          </p15:clr>
        </p15:guide>
        <p15:guide id="19" pos="1223">
          <p15:clr>
            <a:srgbClr val="5DD5A9"/>
          </p15:clr>
        </p15:guide>
        <p15:guide id="20" pos="1286">
          <p15:clr>
            <a:srgbClr val="5DD5A9"/>
          </p15:clr>
        </p15:guide>
        <p15:guide id="21" pos="1348">
          <p15:clr>
            <a:srgbClr val="5DD5A9"/>
          </p15:clr>
        </p15:guide>
        <p15:guide id="22" pos="1411">
          <p15:clr>
            <a:srgbClr val="5DD5A9"/>
          </p15:clr>
        </p15:guide>
        <p15:guide id="23" pos="1473">
          <p15:clr>
            <a:srgbClr val="5DD5A9"/>
          </p15:clr>
        </p15:guide>
        <p15:guide id="24" pos="1536">
          <p15:clr>
            <a:srgbClr val="5DD5A9"/>
          </p15:clr>
        </p15:guide>
        <p15:guide id="25" pos="1598">
          <p15:clr>
            <a:srgbClr val="5DD5A9"/>
          </p15:clr>
        </p15:guide>
        <p15:guide id="26" pos="1661">
          <p15:clr>
            <a:srgbClr val="5DD5A9"/>
          </p15:clr>
        </p15:guide>
        <p15:guide id="27" pos="1723">
          <p15:clr>
            <a:srgbClr val="5DD5A9"/>
          </p15:clr>
        </p15:guide>
        <p15:guide id="28" pos="1786">
          <p15:clr>
            <a:srgbClr val="5DD5A9"/>
          </p15:clr>
        </p15:guide>
        <p15:guide id="29" pos="1848">
          <p15:clr>
            <a:srgbClr val="5DD5A9"/>
          </p15:clr>
        </p15:guide>
        <p15:guide id="30" pos="1911">
          <p15:clr>
            <a:srgbClr val="5DD5A9"/>
          </p15:clr>
        </p15:guide>
        <p15:guide id="31" pos="1973">
          <p15:clr>
            <a:srgbClr val="5DD5A9"/>
          </p15:clr>
        </p15:guide>
        <p15:guide id="32" pos="2036">
          <p15:clr>
            <a:srgbClr val="5DD5A9"/>
          </p15:clr>
        </p15:guide>
        <p15:guide id="33" pos="2098">
          <p15:clr>
            <a:srgbClr val="5DD5A9"/>
          </p15:clr>
        </p15:guide>
        <p15:guide id="34" pos="2161">
          <p15:clr>
            <a:srgbClr val="5DD5A9"/>
          </p15:clr>
        </p15:guide>
        <p15:guide id="35" pos="2223">
          <p15:clr>
            <a:srgbClr val="5DD5A9"/>
          </p15:clr>
        </p15:guide>
        <p15:guide id="36" pos="2286">
          <p15:clr>
            <a:srgbClr val="5DD5A9"/>
          </p15:clr>
        </p15:guide>
        <p15:guide id="37" pos="2348">
          <p15:clr>
            <a:srgbClr val="5DD5A9"/>
          </p15:clr>
        </p15:guide>
        <p15:guide id="38" pos="2411">
          <p15:clr>
            <a:srgbClr val="5DD5A9"/>
          </p15:clr>
        </p15:guide>
        <p15:guide id="39" pos="2473">
          <p15:clr>
            <a:srgbClr val="5DD5A9"/>
          </p15:clr>
        </p15:guide>
        <p15:guide id="40" pos="2536">
          <p15:clr>
            <a:srgbClr val="5DD5A9"/>
          </p15:clr>
        </p15:guide>
        <p15:guide id="41" pos="2598">
          <p15:clr>
            <a:srgbClr val="5DD5A9"/>
          </p15:clr>
        </p15:guide>
        <p15:guide id="42" pos="2661">
          <p15:clr>
            <a:srgbClr val="5DD5A9"/>
          </p15:clr>
        </p15:guide>
        <p15:guide id="43" pos="2723">
          <p15:clr>
            <a:srgbClr val="5DD5A9"/>
          </p15:clr>
        </p15:guide>
        <p15:guide id="44" pos="2786">
          <p15:clr>
            <a:srgbClr val="5DD5A9"/>
          </p15:clr>
        </p15:guide>
        <p15:guide id="45" pos="2848">
          <p15:clr>
            <a:srgbClr val="5DD5A9"/>
          </p15:clr>
        </p15:guide>
        <p15:guide id="46" pos="2911">
          <p15:clr>
            <a:srgbClr val="5DD5A9"/>
          </p15:clr>
        </p15:guide>
        <p15:guide id="47" pos="2973">
          <p15:clr>
            <a:srgbClr val="5DD5A9"/>
          </p15:clr>
        </p15:guide>
        <p15:guide id="48" pos="3036">
          <p15:clr>
            <a:srgbClr val="5DD5A9"/>
          </p15:clr>
        </p15:guide>
        <p15:guide id="49" pos="3098">
          <p15:clr>
            <a:srgbClr val="5DD5A9"/>
          </p15:clr>
        </p15:guide>
        <p15:guide id="50" pos="3161">
          <p15:clr>
            <a:srgbClr val="5DD5A9"/>
          </p15:clr>
        </p15:guide>
        <p15:guide id="51" pos="3223">
          <p15:clr>
            <a:srgbClr val="5DD5A9"/>
          </p15:clr>
        </p15:guide>
        <p15:guide id="52" pos="3286">
          <p15:clr>
            <a:srgbClr val="5DD5A9"/>
          </p15:clr>
        </p15:guide>
        <p15:guide id="53" pos="3348">
          <p15:clr>
            <a:srgbClr val="5DD5A9"/>
          </p15:clr>
        </p15:guide>
        <p15:guide id="54" pos="3411">
          <p15:clr>
            <a:srgbClr val="5DD5A9"/>
          </p15:clr>
        </p15:guide>
        <p15:guide id="55" pos="3473">
          <p15:clr>
            <a:srgbClr val="5DD5A9"/>
          </p15:clr>
        </p15:guide>
        <p15:guide id="56" pos="3536">
          <p15:clr>
            <a:srgbClr val="5DD5A9"/>
          </p15:clr>
        </p15:guide>
        <p15:guide id="57" pos="3598">
          <p15:clr>
            <a:srgbClr val="5DD5A9"/>
          </p15:clr>
        </p15:guide>
        <p15:guide id="58" pos="3661">
          <p15:clr>
            <a:srgbClr val="5DD5A9"/>
          </p15:clr>
        </p15:guide>
        <p15:guide id="59" pos="3723">
          <p15:clr>
            <a:srgbClr val="5DD5A9"/>
          </p15:clr>
        </p15:guide>
        <p15:guide id="60" pos="3786">
          <p15:clr>
            <a:srgbClr val="5DD5A9"/>
          </p15:clr>
        </p15:guide>
        <p15:guide id="61" pos="3848">
          <p15:clr>
            <a:srgbClr val="5DD5A9"/>
          </p15:clr>
        </p15:guide>
        <p15:guide id="62" pos="3911">
          <p15:clr>
            <a:srgbClr val="5DD5A9"/>
          </p15:clr>
        </p15:guide>
        <p15:guide id="63" pos="3973">
          <p15:clr>
            <a:srgbClr val="5DD5A9"/>
          </p15:clr>
        </p15:guide>
        <p15:guide id="64" pos="4036">
          <p15:clr>
            <a:srgbClr val="5DD5A9"/>
          </p15:clr>
        </p15:guide>
        <p15:guide id="65" pos="4098">
          <p15:clr>
            <a:srgbClr val="5DD5A9"/>
          </p15:clr>
        </p15:guide>
        <p15:guide id="66" pos="4161">
          <p15:clr>
            <a:srgbClr val="5DD5A9"/>
          </p15:clr>
        </p15:guide>
        <p15:guide id="67" pos="4223">
          <p15:clr>
            <a:srgbClr val="5DD5A9"/>
          </p15:clr>
        </p15:guide>
        <p15:guide id="68" pos="4286">
          <p15:clr>
            <a:srgbClr val="5DD5A9"/>
          </p15:clr>
        </p15:guide>
        <p15:guide id="69" pos="4348">
          <p15:clr>
            <a:srgbClr val="5DD5A9"/>
          </p15:clr>
        </p15:guide>
        <p15:guide id="70" pos="4411">
          <p15:clr>
            <a:srgbClr val="5DD5A9"/>
          </p15:clr>
        </p15:guide>
        <p15:guide id="71" pos="4473">
          <p15:clr>
            <a:srgbClr val="5DD5A9"/>
          </p15:clr>
        </p15:guide>
        <p15:guide id="72" pos="4536">
          <p15:clr>
            <a:srgbClr val="5DD5A9"/>
          </p15:clr>
        </p15:guide>
        <p15:guide id="73" pos="4598">
          <p15:clr>
            <a:srgbClr val="5DD5A9"/>
          </p15:clr>
        </p15:guide>
        <p15:guide id="74" pos="4661">
          <p15:clr>
            <a:srgbClr val="5DD5A9"/>
          </p15:clr>
        </p15:guide>
        <p15:guide id="75" pos="4723">
          <p15:clr>
            <a:srgbClr val="5DD5A9"/>
          </p15:clr>
        </p15:guide>
        <p15:guide id="76" pos="4786">
          <p15:clr>
            <a:srgbClr val="5DD5A9"/>
          </p15:clr>
        </p15:guide>
        <p15:guide id="77" pos="4848">
          <p15:clr>
            <a:srgbClr val="5DD5A9"/>
          </p15:clr>
        </p15:guide>
        <p15:guide id="78" pos="4911">
          <p15:clr>
            <a:srgbClr val="5DD5A9"/>
          </p15:clr>
        </p15:guide>
        <p15:guide id="79" pos="4973">
          <p15:clr>
            <a:srgbClr val="5DD5A9"/>
          </p15:clr>
        </p15:guide>
        <p15:guide id="80" pos="5036">
          <p15:clr>
            <a:srgbClr val="5DD5A9"/>
          </p15:clr>
        </p15:guide>
        <p15:guide id="81" pos="5098">
          <p15:clr>
            <a:srgbClr val="5DD5A9"/>
          </p15:clr>
        </p15:guide>
        <p15:guide id="82" pos="5161">
          <p15:clr>
            <a:srgbClr val="5DD5A9"/>
          </p15:clr>
        </p15:guide>
        <p15:guide id="83" pos="5223">
          <p15:clr>
            <a:srgbClr val="5DD5A9"/>
          </p15:clr>
        </p15:guide>
        <p15:guide id="84" pos="5286">
          <p15:clr>
            <a:srgbClr val="5DD5A9"/>
          </p15:clr>
        </p15:guide>
        <p15:guide id="85" pos="5348">
          <p15:clr>
            <a:srgbClr val="5DD5A9"/>
          </p15:clr>
        </p15:guide>
        <p15:guide id="86" pos="5411">
          <p15:clr>
            <a:srgbClr val="5DD5A9"/>
          </p15:clr>
        </p15:guide>
        <p15:guide id="87" pos="5473">
          <p15:clr>
            <a:srgbClr val="5DD5A9"/>
          </p15:clr>
        </p15:guide>
        <p15:guide id="88" pos="5536">
          <p15:clr>
            <a:srgbClr val="5DD5A9"/>
          </p15:clr>
        </p15:guide>
        <p15:guide id="89" orient="horz">
          <p15:clr>
            <a:srgbClr val="5DD5A9"/>
          </p15:clr>
        </p15:guide>
        <p15:guide id="90" orient="horz" pos="3240">
          <p15:clr>
            <a:srgbClr val="5DD5A9"/>
          </p15:clr>
        </p15:guide>
        <p15:guide id="91" orient="horz" pos="224">
          <p15:clr>
            <a:srgbClr val="5DD5A9"/>
          </p15:clr>
        </p15:guide>
        <p15:guide id="92" orient="horz" pos="288">
          <p15:clr>
            <a:srgbClr val="5DD5A9"/>
          </p15:clr>
        </p15:guide>
        <p15:guide id="93" orient="horz" pos="353">
          <p15:clr>
            <a:srgbClr val="5DD5A9"/>
          </p15:clr>
        </p15:guide>
        <p15:guide id="94" orient="horz" pos="418">
          <p15:clr>
            <a:srgbClr val="5DD5A9"/>
          </p15:clr>
        </p15:guide>
        <p15:guide id="95" orient="horz" pos="483">
          <p15:clr>
            <a:srgbClr val="5DD5A9"/>
          </p15:clr>
        </p15:guide>
        <p15:guide id="96" orient="horz" pos="548">
          <p15:clr>
            <a:srgbClr val="5DD5A9"/>
          </p15:clr>
        </p15:guide>
        <p15:guide id="97" orient="horz" pos="613">
          <p15:clr>
            <a:srgbClr val="5DD5A9"/>
          </p15:clr>
        </p15:guide>
        <p15:guide id="98" orient="horz" pos="678">
          <p15:clr>
            <a:srgbClr val="5DD5A9"/>
          </p15:clr>
        </p15:guide>
        <p15:guide id="99" orient="horz" pos="743">
          <p15:clr>
            <a:srgbClr val="5DD5A9"/>
          </p15:clr>
        </p15:guide>
        <p15:guide id="100" orient="horz" pos="808">
          <p15:clr>
            <a:srgbClr val="5DD5A9"/>
          </p15:clr>
        </p15:guide>
        <p15:guide id="101" orient="horz" pos="873">
          <p15:clr>
            <a:srgbClr val="5DD5A9"/>
          </p15:clr>
        </p15:guide>
        <p15:guide id="102" orient="horz" pos="938">
          <p15:clr>
            <a:srgbClr val="5DD5A9"/>
          </p15:clr>
        </p15:guide>
        <p15:guide id="103" orient="horz" pos="1003">
          <p15:clr>
            <a:srgbClr val="5DD5A9"/>
          </p15:clr>
        </p15:guide>
        <p15:guide id="104" orient="horz" pos="1068">
          <p15:clr>
            <a:srgbClr val="5DD5A9"/>
          </p15:clr>
        </p15:guide>
        <p15:guide id="105" orient="horz" pos="1133">
          <p15:clr>
            <a:srgbClr val="5DD5A9"/>
          </p15:clr>
        </p15:guide>
        <p15:guide id="106" orient="horz" pos="1197">
          <p15:clr>
            <a:srgbClr val="5DD5A9"/>
          </p15:clr>
        </p15:guide>
        <p15:guide id="107" orient="horz" pos="1262">
          <p15:clr>
            <a:srgbClr val="5DD5A9"/>
          </p15:clr>
        </p15:guide>
        <p15:guide id="108" orient="horz" pos="1327">
          <p15:clr>
            <a:srgbClr val="5DD5A9"/>
          </p15:clr>
        </p15:guide>
        <p15:guide id="109" orient="horz" pos="1392">
          <p15:clr>
            <a:srgbClr val="5DD5A9"/>
          </p15:clr>
        </p15:guide>
        <p15:guide id="110" orient="horz" pos="1457">
          <p15:clr>
            <a:srgbClr val="5DD5A9"/>
          </p15:clr>
        </p15:guide>
        <p15:guide id="111" orient="horz" pos="1522">
          <p15:clr>
            <a:srgbClr val="5DD5A9"/>
          </p15:clr>
        </p15:guide>
        <p15:guide id="112" orient="horz" pos="1587">
          <p15:clr>
            <a:srgbClr val="5DD5A9"/>
          </p15:clr>
        </p15:guide>
        <p15:guide id="113" orient="horz" pos="1652">
          <p15:clr>
            <a:srgbClr val="5DD5A9"/>
          </p15:clr>
        </p15:guide>
        <p15:guide id="114" orient="horz" pos="1717">
          <p15:clr>
            <a:srgbClr val="5DD5A9"/>
          </p15:clr>
        </p15:guide>
        <p15:guide id="115" orient="horz" pos="1782">
          <p15:clr>
            <a:srgbClr val="5DD5A9"/>
          </p15:clr>
        </p15:guide>
        <p15:guide id="116" orient="horz" pos="1847">
          <p15:clr>
            <a:srgbClr val="5DD5A9"/>
          </p15:clr>
        </p15:guide>
        <p15:guide id="117" orient="horz" pos="1912">
          <p15:clr>
            <a:srgbClr val="5DD5A9"/>
          </p15:clr>
        </p15:guide>
        <p15:guide id="118" orient="horz" pos="1977">
          <p15:clr>
            <a:srgbClr val="5DD5A9"/>
          </p15:clr>
        </p15:guide>
        <p15:guide id="119" orient="horz" pos="2042">
          <p15:clr>
            <a:srgbClr val="5DD5A9"/>
          </p15:clr>
        </p15:guide>
        <p15:guide id="120" orient="horz" pos="2106">
          <p15:clr>
            <a:srgbClr val="5DD5A9"/>
          </p15:clr>
        </p15:guide>
        <p15:guide id="121" orient="horz" pos="2171">
          <p15:clr>
            <a:srgbClr val="5DD5A9"/>
          </p15:clr>
        </p15:guide>
        <p15:guide id="122" orient="horz" pos="2236">
          <p15:clr>
            <a:srgbClr val="5DD5A9"/>
          </p15:clr>
        </p15:guide>
        <p15:guide id="123" orient="horz" pos="2301">
          <p15:clr>
            <a:srgbClr val="5DD5A9"/>
          </p15:clr>
        </p15:guide>
        <p15:guide id="124" orient="horz" pos="2366">
          <p15:clr>
            <a:srgbClr val="5DD5A9"/>
          </p15:clr>
        </p15:guide>
        <p15:guide id="125" orient="horz" pos="2431">
          <p15:clr>
            <a:srgbClr val="5DD5A9"/>
          </p15:clr>
        </p15:guide>
        <p15:guide id="126" orient="horz" pos="2496">
          <p15:clr>
            <a:srgbClr val="5DD5A9"/>
          </p15:clr>
        </p15:guide>
        <p15:guide id="127" orient="horz" pos="2561">
          <p15:clr>
            <a:srgbClr val="5DD5A9"/>
          </p15:clr>
        </p15:guide>
        <p15:guide id="128" orient="horz" pos="2626">
          <p15:clr>
            <a:srgbClr val="5DD5A9"/>
          </p15:clr>
        </p15:guide>
        <p15:guide id="129" orient="horz" pos="2691">
          <p15:clr>
            <a:srgbClr val="5DD5A9"/>
          </p15:clr>
        </p15:guide>
        <p15:guide id="130" orient="horz" pos="2756">
          <p15:clr>
            <a:srgbClr val="5DD5A9"/>
          </p15:clr>
        </p15:guide>
        <p15:guide id="131" orient="horz" pos="2821">
          <p15:clr>
            <a:srgbClr val="5DD5A9"/>
          </p15:clr>
        </p15:guide>
        <p15:guide id="132" orient="horz" pos="2886">
          <p15:clr>
            <a:srgbClr val="5DD5A9"/>
          </p15:clr>
        </p15:guide>
        <p15:guide id="133" orient="horz" pos="2951">
          <p15:clr>
            <a:srgbClr val="5DD5A9"/>
          </p15:clr>
        </p15:guide>
        <p15:guide id="134" orient="horz" pos="3015">
          <p15:clr>
            <a:srgbClr val="5DD5A9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4" name="Google Shape;44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5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h.ru/vacancy/85478111?query=%D0%B0%D0%BD%D0%B0%D0%BB%D0%B8%D1%82%D0%B8%D0%BA%20%D0%B4%D0%B0%D0%BD%D0%BD%D1%8B%D1%85&amp;from=vacancy_search_list" TargetMode="External"/><Relationship Id="rId4" Type="http://schemas.openxmlformats.org/officeDocument/2006/relationships/hyperlink" Target="https://hh.ru/vacancy/85016384?query=%D0%B0%D0%BD%D0%B0%D0%BB%D0%B8%D1%82%D0%B8%D0%BA%20%D0%B4%D0%B0%D0%BD%D0%BD%D1%8B%D1%85&amp;from=vacancy_search_lis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h.ru/vacancy/85261630?query=%D0%B0%D0%BD%D0%B0%D0%BB%D0%B8%D1%82%D0%B8%D0%BA%20%D0%B4%D0%B0%D0%BD%D0%BD%D1%8B%D1%85&amp;from=vacancy_search_lis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h.ru/vacancy/85452858?query=%D0%B0%D0%BD%D0%B0%D0%BB%D0%B8%D1%82%D0%B8%D0%BA%20%D0%B4%D0%B0%D0%BD%D0%BD%D1%8B%D1%85&amp;from=vacancy_search_li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h.ru/vacancy/85632103?query=%D0%B0%D0%BD%D0%B0%D0%BB%D0%B8%D1%82%D0%B8%D0%BA%20%D0%B4%D0%B0%D0%BD%D0%BD%D1%8B%D1%85&amp;from=vacancy_search_li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t.me/consciousreader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1"/>
          <p:cNvSpPr txBox="1"/>
          <p:nvPr/>
        </p:nvSpPr>
        <p:spPr>
          <a:xfrm>
            <a:off x="361822" y="4191850"/>
            <a:ext cx="7146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Регина Карпанина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Freelance консультант по Аналитике и Product management, ментор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81"/>
          <p:cNvSpPr txBox="1"/>
          <p:nvPr/>
        </p:nvSpPr>
        <p:spPr>
          <a:xfrm>
            <a:off x="320996" y="311638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999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Начало пути аналитика данных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0"/>
          <p:cNvSpPr/>
          <p:nvPr/>
        </p:nvSpPr>
        <p:spPr>
          <a:xfrm>
            <a:off x="364794" y="1108361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Engineer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US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Прорабатывает механизмы миграции и хранения данных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1" name="Google Shape;641;p90"/>
          <p:cNvSpPr/>
          <p:nvPr/>
        </p:nvSpPr>
        <p:spPr>
          <a:xfrm>
            <a:off x="3156674" y="1108355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Analyst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US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Выявляет ценность данных.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Ищет инсайты, проверяет гипотезы, подсвечивает проблемы бизнеса и способы их решения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Google Shape;642;p90"/>
          <p:cNvSpPr/>
          <p:nvPr/>
        </p:nvSpPr>
        <p:spPr>
          <a:xfrm>
            <a:off x="6231569" y="1108355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Scientist</a:t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Строит алгоритмы, которые позволяют улучшать бизнес-метрики при их внедрении в процессы компании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3" name="Google Shape;643;p90"/>
          <p:cNvSpPr/>
          <p:nvPr/>
        </p:nvSpPr>
        <p:spPr>
          <a:xfrm>
            <a:off x="344940" y="246888"/>
            <a:ext cx="7051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задачи решает дата-аналитик</a:t>
            </a:r>
            <a:endParaRPr b="1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p90"/>
          <p:cNvSpPr/>
          <p:nvPr/>
        </p:nvSpPr>
        <p:spPr>
          <a:xfrm>
            <a:off x="364794" y="2906425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Quality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US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Анализирует качество данных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прорабатывает пути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его повышения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5" name="Google Shape;645;p90"/>
          <p:cNvSpPr/>
          <p:nvPr/>
        </p:nvSpPr>
        <p:spPr>
          <a:xfrm>
            <a:off x="3156674" y="2906419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Analyst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US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Выявляет ценность данных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развития конкретного продукта. Проверяет гипотезы, анализирует данные, мониторит процессы, находит проблемы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способы их решения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6" name="Google Shape;646;p90"/>
          <p:cNvSpPr/>
          <p:nvPr/>
        </p:nvSpPr>
        <p:spPr>
          <a:xfrm>
            <a:off x="6231569" y="2906419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Scientist (AI)</a:t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Строит модели ИИ, которые работают с текстом, видео, фото, медицинской и другой сложной информацией, чтобы заменить человека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1"/>
          <p:cNvSpPr/>
          <p:nvPr/>
        </p:nvSpPr>
        <p:spPr>
          <a:xfrm>
            <a:off x="364794" y="1108361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BI-аналитик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US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Прорабатывает методики расчёта метрик, создаёт визуализацию данных (дашборды)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2" name="Google Shape;652;p91"/>
          <p:cNvSpPr/>
          <p:nvPr/>
        </p:nvSpPr>
        <p:spPr>
          <a:xfrm>
            <a:off x="3309074" y="1108355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Бизнес аналитик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-US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Анализирует бизнес процессы, прорабатывает точки оптимизации, в том числе путём анализа данных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91"/>
          <p:cNvSpPr/>
          <p:nvPr/>
        </p:nvSpPr>
        <p:spPr>
          <a:xfrm>
            <a:off x="6231569" y="1108355"/>
            <a:ext cx="2681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Системный аналитик</a:t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Проектирует информационные системы, ставит задачи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разработку, в том числе проектирует структуры данных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или анализирует, как пользователи используют систему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4" name="Google Shape;654;p91"/>
          <p:cNvSpPr/>
          <p:nvPr/>
        </p:nvSpPr>
        <p:spPr>
          <a:xfrm>
            <a:off x="344940" y="246888"/>
            <a:ext cx="7051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задачи с данными решают аналитики</a:t>
            </a:r>
            <a:endParaRPr b="1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2"/>
          <p:cNvSpPr/>
          <p:nvPr/>
        </p:nvSpPr>
        <p:spPr>
          <a:xfrm>
            <a:off x="6164425" y="2677229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p92"/>
          <p:cNvGrpSpPr/>
          <p:nvPr/>
        </p:nvGrpSpPr>
        <p:grpSpPr>
          <a:xfrm flipH="1">
            <a:off x="6148295" y="1690762"/>
            <a:ext cx="2642067" cy="3448834"/>
            <a:chOff x="5063258" y="1286623"/>
            <a:chExt cx="2642067" cy="3448834"/>
          </a:xfrm>
        </p:grpSpPr>
        <p:sp>
          <p:nvSpPr>
            <p:cNvPr id="662" name="Google Shape;662;p92"/>
            <p:cNvSpPr/>
            <p:nvPr/>
          </p:nvSpPr>
          <p:spPr>
            <a:xfrm>
              <a:off x="5673431" y="4057606"/>
              <a:ext cx="1337135" cy="677826"/>
            </a:xfrm>
            <a:custGeom>
              <a:rect b="b" l="l" r="r" t="t"/>
              <a:pathLst>
                <a:path extrusionOk="0" h="677826" w="1337135">
                  <a:moveTo>
                    <a:pt x="1186820" y="0"/>
                  </a:moveTo>
                  <a:lnTo>
                    <a:pt x="1337135" y="677827"/>
                  </a:lnTo>
                  <a:lnTo>
                    <a:pt x="658357" y="677827"/>
                  </a:lnTo>
                  <a:lnTo>
                    <a:pt x="644762" y="641273"/>
                  </a:lnTo>
                  <a:lnTo>
                    <a:pt x="707518" y="614384"/>
                  </a:lnTo>
                  <a:lnTo>
                    <a:pt x="621447" y="652035"/>
                  </a:lnTo>
                  <a:lnTo>
                    <a:pt x="612504" y="677827"/>
                  </a:lnTo>
                  <a:lnTo>
                    <a:pt x="0" y="677827"/>
                  </a:lnTo>
                  <a:lnTo>
                    <a:pt x="55813" y="0"/>
                  </a:lnTo>
                  <a:lnTo>
                    <a:pt x="118682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2"/>
            <p:cNvSpPr/>
            <p:nvPr/>
          </p:nvSpPr>
          <p:spPr>
            <a:xfrm>
              <a:off x="5673466" y="3278836"/>
              <a:ext cx="1242593" cy="840640"/>
            </a:xfrm>
            <a:custGeom>
              <a:rect b="b" l="l" r="r" t="t"/>
              <a:pathLst>
                <a:path extrusionOk="0" h="840640" w="1242593">
                  <a:moveTo>
                    <a:pt x="1242593" y="430673"/>
                  </a:moveTo>
                  <a:lnTo>
                    <a:pt x="1242593" y="838303"/>
                  </a:lnTo>
                  <a:lnTo>
                    <a:pt x="1109211" y="822502"/>
                  </a:lnTo>
                  <a:cubicBezTo>
                    <a:pt x="946053" y="803208"/>
                    <a:pt x="781151" y="803909"/>
                    <a:pt x="618169" y="824593"/>
                  </a:cubicBezTo>
                  <a:cubicBezTo>
                    <a:pt x="529597" y="835826"/>
                    <a:pt x="440378" y="841175"/>
                    <a:pt x="351104" y="840599"/>
                  </a:cubicBezTo>
                  <a:lnTo>
                    <a:pt x="0" y="838303"/>
                  </a:lnTo>
                  <a:lnTo>
                    <a:pt x="35000" y="244075"/>
                  </a:lnTo>
                  <a:lnTo>
                    <a:pt x="1161145" y="0"/>
                  </a:lnTo>
                  <a:lnTo>
                    <a:pt x="1242593" y="430673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2"/>
            <p:cNvSpPr/>
            <p:nvPr/>
          </p:nvSpPr>
          <p:spPr>
            <a:xfrm>
              <a:off x="6572795" y="2722646"/>
              <a:ext cx="1079284" cy="1114382"/>
            </a:xfrm>
            <a:custGeom>
              <a:rect b="b" l="l" r="r" t="t"/>
              <a:pathLst>
                <a:path extrusionOk="0" h="1114382" w="1079284">
                  <a:moveTo>
                    <a:pt x="1079285" y="292164"/>
                  </a:moveTo>
                  <a:cubicBezTo>
                    <a:pt x="1079285" y="292164"/>
                    <a:pt x="1047679" y="623623"/>
                    <a:pt x="1018584" y="824623"/>
                  </a:cubicBezTo>
                  <a:cubicBezTo>
                    <a:pt x="972376" y="1143615"/>
                    <a:pt x="430022" y="1298852"/>
                    <a:pt x="177866" y="756498"/>
                  </a:cubicBezTo>
                  <a:lnTo>
                    <a:pt x="0" y="491609"/>
                  </a:lnTo>
                  <a:lnTo>
                    <a:pt x="393323" y="0"/>
                  </a:lnTo>
                  <a:lnTo>
                    <a:pt x="1079285" y="292164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2"/>
            <p:cNvSpPr/>
            <p:nvPr/>
          </p:nvSpPr>
          <p:spPr>
            <a:xfrm>
              <a:off x="5304376" y="2461919"/>
              <a:ext cx="1877730" cy="1347762"/>
            </a:xfrm>
            <a:custGeom>
              <a:rect b="b" l="l" r="r" t="t"/>
              <a:pathLst>
                <a:path extrusionOk="0" h="1347762" w="1877730">
                  <a:moveTo>
                    <a:pt x="1394432" y="96011"/>
                  </a:moveTo>
                  <a:cubicBezTo>
                    <a:pt x="1394432" y="96011"/>
                    <a:pt x="879002" y="-177786"/>
                    <a:pt x="433982" y="199345"/>
                  </a:cubicBezTo>
                  <a:lnTo>
                    <a:pt x="0" y="544008"/>
                  </a:lnTo>
                  <a:lnTo>
                    <a:pt x="479985" y="917295"/>
                  </a:lnTo>
                  <a:lnTo>
                    <a:pt x="622580" y="763430"/>
                  </a:lnTo>
                  <a:lnTo>
                    <a:pt x="495459" y="900572"/>
                  </a:lnTo>
                  <a:lnTo>
                    <a:pt x="481539" y="1347762"/>
                  </a:lnTo>
                  <a:lnTo>
                    <a:pt x="1423622" y="1340188"/>
                  </a:lnTo>
                  <a:lnTo>
                    <a:pt x="1398964" y="720295"/>
                  </a:lnTo>
                  <a:lnTo>
                    <a:pt x="1400994" y="770824"/>
                  </a:lnTo>
                  <a:lnTo>
                    <a:pt x="1552141" y="897113"/>
                  </a:lnTo>
                  <a:lnTo>
                    <a:pt x="1877730" y="394019"/>
                  </a:lnTo>
                  <a:lnTo>
                    <a:pt x="1394432" y="96011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2"/>
            <p:cNvSpPr/>
            <p:nvPr/>
          </p:nvSpPr>
          <p:spPr>
            <a:xfrm>
              <a:off x="6170647" y="2263648"/>
              <a:ext cx="178114" cy="299325"/>
            </a:xfrm>
            <a:custGeom>
              <a:rect b="b" l="l" r="r" t="t"/>
              <a:pathLst>
                <a:path extrusionOk="0" h="299325" w="178114">
                  <a:moveTo>
                    <a:pt x="91106" y="299199"/>
                  </a:moveTo>
                  <a:cubicBezTo>
                    <a:pt x="114456" y="298928"/>
                    <a:pt x="136738" y="289389"/>
                    <a:pt x="153054" y="272686"/>
                  </a:cubicBezTo>
                  <a:cubicBezTo>
                    <a:pt x="169371" y="255988"/>
                    <a:pt x="178379" y="233486"/>
                    <a:pt x="178109" y="210141"/>
                  </a:cubicBezTo>
                  <a:lnTo>
                    <a:pt x="176063" y="35358"/>
                  </a:lnTo>
                  <a:cubicBezTo>
                    <a:pt x="175953" y="25869"/>
                    <a:pt x="172078" y="16816"/>
                    <a:pt x="165291" y="10189"/>
                  </a:cubicBezTo>
                  <a:cubicBezTo>
                    <a:pt x="158503" y="3557"/>
                    <a:pt x="149360" y="-108"/>
                    <a:pt x="139871" y="2"/>
                  </a:cubicBezTo>
                  <a:lnTo>
                    <a:pt x="35358" y="1226"/>
                  </a:lnTo>
                  <a:cubicBezTo>
                    <a:pt x="25869" y="1336"/>
                    <a:pt x="16816" y="5211"/>
                    <a:pt x="10183" y="11998"/>
                  </a:cubicBezTo>
                  <a:cubicBezTo>
                    <a:pt x="3551" y="18786"/>
                    <a:pt x="-108" y="27929"/>
                    <a:pt x="2" y="37418"/>
                  </a:cubicBezTo>
                  <a:lnTo>
                    <a:pt x="2048" y="212316"/>
                  </a:lnTo>
                  <a:cubicBezTo>
                    <a:pt x="2323" y="235666"/>
                    <a:pt x="11858" y="257948"/>
                    <a:pt x="28561" y="274265"/>
                  </a:cubicBezTo>
                  <a:cubicBezTo>
                    <a:pt x="45263" y="290577"/>
                    <a:pt x="67761" y="299590"/>
                    <a:pt x="91111" y="299319"/>
                  </a:cubicBezTo>
                  <a:lnTo>
                    <a:pt x="91106" y="299199"/>
                  </a:lnTo>
                  <a:close/>
                </a:path>
              </a:pathLst>
            </a:custGeom>
            <a:solidFill>
              <a:srgbClr val="FFFFFF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2"/>
            <p:cNvSpPr/>
            <p:nvPr/>
          </p:nvSpPr>
          <p:spPr>
            <a:xfrm>
              <a:off x="5635579" y="1286623"/>
              <a:ext cx="1131779" cy="668701"/>
            </a:xfrm>
            <a:custGeom>
              <a:rect b="b" l="l" r="r" t="t"/>
              <a:pathLst>
                <a:path extrusionOk="0" h="668701" w="1131779">
                  <a:moveTo>
                    <a:pt x="181645" y="645057"/>
                  </a:moveTo>
                  <a:lnTo>
                    <a:pt x="13144" y="545126"/>
                  </a:lnTo>
                  <a:lnTo>
                    <a:pt x="54735" y="492597"/>
                  </a:lnTo>
                  <a:lnTo>
                    <a:pt x="0" y="406767"/>
                  </a:lnTo>
                  <a:lnTo>
                    <a:pt x="65588" y="406767"/>
                  </a:lnTo>
                  <a:cubicBezTo>
                    <a:pt x="65588" y="406767"/>
                    <a:pt x="107325" y="280210"/>
                    <a:pt x="210088" y="172914"/>
                  </a:cubicBezTo>
                  <a:cubicBezTo>
                    <a:pt x="312851" y="65618"/>
                    <a:pt x="457537" y="0"/>
                    <a:pt x="457537" y="0"/>
                  </a:cubicBezTo>
                  <a:lnTo>
                    <a:pt x="439441" y="90541"/>
                  </a:lnTo>
                  <a:cubicBezTo>
                    <a:pt x="439441" y="90541"/>
                    <a:pt x="518443" y="56137"/>
                    <a:pt x="710736" y="47313"/>
                  </a:cubicBezTo>
                  <a:cubicBezTo>
                    <a:pt x="1017476" y="33211"/>
                    <a:pt x="1131779" y="102675"/>
                    <a:pt x="1131779" y="102675"/>
                  </a:cubicBezTo>
                  <a:cubicBezTo>
                    <a:pt x="1131779" y="102675"/>
                    <a:pt x="1040435" y="335545"/>
                    <a:pt x="1083932" y="545633"/>
                  </a:cubicBezTo>
                  <a:cubicBezTo>
                    <a:pt x="1095797" y="601892"/>
                    <a:pt x="501209" y="718696"/>
                    <a:pt x="181645" y="645057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2"/>
            <p:cNvSpPr/>
            <p:nvPr/>
          </p:nvSpPr>
          <p:spPr>
            <a:xfrm>
              <a:off x="5704852" y="1516469"/>
              <a:ext cx="1130350" cy="876793"/>
            </a:xfrm>
            <a:custGeom>
              <a:rect b="b" l="l" r="r" t="t"/>
              <a:pathLst>
                <a:path extrusionOk="0" h="876793" w="1130350">
                  <a:moveTo>
                    <a:pt x="1030390" y="335662"/>
                  </a:moveTo>
                  <a:cubicBezTo>
                    <a:pt x="1026364" y="335662"/>
                    <a:pt x="1022369" y="335872"/>
                    <a:pt x="1018464" y="336138"/>
                  </a:cubicBezTo>
                  <a:cubicBezTo>
                    <a:pt x="995475" y="240378"/>
                    <a:pt x="940915" y="155139"/>
                    <a:pt x="863577" y="94163"/>
                  </a:cubicBezTo>
                  <a:cubicBezTo>
                    <a:pt x="786239" y="33186"/>
                    <a:pt x="690629" y="17"/>
                    <a:pt x="592142" y="0"/>
                  </a:cubicBezTo>
                  <a:cubicBezTo>
                    <a:pt x="496161" y="14"/>
                    <a:pt x="402832" y="31518"/>
                    <a:pt x="326481" y="89682"/>
                  </a:cubicBezTo>
                  <a:cubicBezTo>
                    <a:pt x="250126" y="147841"/>
                    <a:pt x="194964" y="229445"/>
                    <a:pt x="169459" y="321977"/>
                  </a:cubicBezTo>
                  <a:cubicBezTo>
                    <a:pt x="121266" y="333216"/>
                    <a:pt x="78296" y="360420"/>
                    <a:pt x="47532" y="399180"/>
                  </a:cubicBezTo>
                  <a:cubicBezTo>
                    <a:pt x="16763" y="437934"/>
                    <a:pt x="15" y="485957"/>
                    <a:pt x="0" y="535439"/>
                  </a:cubicBezTo>
                  <a:cubicBezTo>
                    <a:pt x="10" y="593568"/>
                    <a:pt x="23104" y="649310"/>
                    <a:pt x="64209" y="690416"/>
                  </a:cubicBezTo>
                  <a:cubicBezTo>
                    <a:pt x="105310" y="731516"/>
                    <a:pt x="161058" y="754615"/>
                    <a:pt x="219186" y="754620"/>
                  </a:cubicBezTo>
                  <a:cubicBezTo>
                    <a:pt x="239709" y="754615"/>
                    <a:pt x="260136" y="751728"/>
                    <a:pt x="279857" y="746033"/>
                  </a:cubicBezTo>
                  <a:cubicBezTo>
                    <a:pt x="320596" y="787504"/>
                    <a:pt x="369201" y="820429"/>
                    <a:pt x="422823" y="842881"/>
                  </a:cubicBezTo>
                  <a:cubicBezTo>
                    <a:pt x="476446" y="865334"/>
                    <a:pt x="534008" y="876863"/>
                    <a:pt x="592142" y="876793"/>
                  </a:cubicBezTo>
                  <a:cubicBezTo>
                    <a:pt x="668738" y="876823"/>
                    <a:pt x="744001" y="856777"/>
                    <a:pt x="810431" y="818654"/>
                  </a:cubicBezTo>
                  <a:cubicBezTo>
                    <a:pt x="876866" y="780532"/>
                    <a:pt x="932143" y="725661"/>
                    <a:pt x="970767" y="659517"/>
                  </a:cubicBezTo>
                  <a:cubicBezTo>
                    <a:pt x="1062858" y="664524"/>
                    <a:pt x="1130351" y="584033"/>
                    <a:pt x="1130351" y="491581"/>
                  </a:cubicBezTo>
                  <a:cubicBezTo>
                    <a:pt x="1130351" y="399134"/>
                    <a:pt x="1062707" y="336198"/>
                    <a:pt x="1030390" y="33566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2"/>
            <p:cNvSpPr/>
            <p:nvPr/>
          </p:nvSpPr>
          <p:spPr>
            <a:xfrm>
              <a:off x="5756497" y="1472587"/>
              <a:ext cx="966762" cy="457694"/>
            </a:xfrm>
            <a:custGeom>
              <a:rect b="b" l="l" r="r" t="t"/>
              <a:pathLst>
                <a:path extrusionOk="0" h="457694" w="966762">
                  <a:moveTo>
                    <a:pt x="2202" y="435247"/>
                  </a:moveTo>
                  <a:cubicBezTo>
                    <a:pt x="2202" y="435247"/>
                    <a:pt x="-34883" y="274881"/>
                    <a:pt x="195332" y="105487"/>
                  </a:cubicBezTo>
                  <a:cubicBezTo>
                    <a:pt x="425542" y="-63911"/>
                    <a:pt x="896438" y="-66922"/>
                    <a:pt x="966763" y="380000"/>
                  </a:cubicBezTo>
                  <a:cubicBezTo>
                    <a:pt x="966763" y="380000"/>
                    <a:pt x="866265" y="-32697"/>
                    <a:pt x="440420" y="85153"/>
                  </a:cubicBezTo>
                  <a:cubicBezTo>
                    <a:pt x="440420" y="85153"/>
                    <a:pt x="207197" y="272705"/>
                    <a:pt x="117728" y="365749"/>
                  </a:cubicBezTo>
                  <a:cubicBezTo>
                    <a:pt x="124736" y="408202"/>
                    <a:pt x="128937" y="425166"/>
                    <a:pt x="133112" y="457694"/>
                  </a:cubicBezTo>
                  <a:lnTo>
                    <a:pt x="125924" y="451729"/>
                  </a:lnTo>
                  <a:cubicBezTo>
                    <a:pt x="108915" y="437673"/>
                    <a:pt x="88303" y="428675"/>
                    <a:pt x="66432" y="425747"/>
                  </a:cubicBezTo>
                  <a:cubicBezTo>
                    <a:pt x="44561" y="422825"/>
                    <a:pt x="22308" y="426093"/>
                    <a:pt x="2202" y="435186"/>
                  </a:cubicBezTo>
                  <a:lnTo>
                    <a:pt x="2202" y="435247"/>
                  </a:lnTo>
                  <a:close/>
                </a:path>
              </a:pathLst>
            </a:custGeom>
            <a:solidFill>
              <a:srgbClr val="FFFFFF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2"/>
            <p:cNvSpPr/>
            <p:nvPr/>
          </p:nvSpPr>
          <p:spPr>
            <a:xfrm>
              <a:off x="5874220" y="1534112"/>
              <a:ext cx="1014886" cy="318500"/>
            </a:xfrm>
            <a:custGeom>
              <a:rect b="b" l="l" r="r" t="t"/>
              <a:pathLst>
                <a:path extrusionOk="0" h="318500" w="1014886">
                  <a:moveTo>
                    <a:pt x="0" y="304214"/>
                  </a:moveTo>
                  <a:cubicBezTo>
                    <a:pt x="0" y="304214"/>
                    <a:pt x="165730" y="248020"/>
                    <a:pt x="379457" y="145016"/>
                  </a:cubicBezTo>
                  <a:cubicBezTo>
                    <a:pt x="597090" y="40193"/>
                    <a:pt x="908036" y="68696"/>
                    <a:pt x="977534" y="182607"/>
                  </a:cubicBezTo>
                  <a:cubicBezTo>
                    <a:pt x="1047027" y="296524"/>
                    <a:pt x="849040" y="318466"/>
                    <a:pt x="849040" y="318466"/>
                  </a:cubicBezTo>
                  <a:cubicBezTo>
                    <a:pt x="849040" y="318466"/>
                    <a:pt x="950134" y="321624"/>
                    <a:pt x="992317" y="268051"/>
                  </a:cubicBezTo>
                  <a:cubicBezTo>
                    <a:pt x="1034505" y="214479"/>
                    <a:pt x="1019687" y="128469"/>
                    <a:pt x="929712" y="104858"/>
                  </a:cubicBezTo>
                  <a:cubicBezTo>
                    <a:pt x="839736" y="81248"/>
                    <a:pt x="542144" y="9218"/>
                    <a:pt x="542144" y="9218"/>
                  </a:cubicBezTo>
                  <a:cubicBezTo>
                    <a:pt x="542144" y="9218"/>
                    <a:pt x="392335" y="-23129"/>
                    <a:pt x="273591" y="33365"/>
                  </a:cubicBezTo>
                  <a:cubicBezTo>
                    <a:pt x="160872" y="86912"/>
                    <a:pt x="151538" y="138695"/>
                    <a:pt x="0" y="30421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2"/>
            <p:cNvSpPr/>
            <p:nvPr/>
          </p:nvSpPr>
          <p:spPr>
            <a:xfrm>
              <a:off x="6062879" y="1578052"/>
              <a:ext cx="537822" cy="151936"/>
            </a:xfrm>
            <a:custGeom>
              <a:rect b="b" l="l" r="r" t="t"/>
              <a:pathLst>
                <a:path extrusionOk="0" h="151936" w="537822">
                  <a:moveTo>
                    <a:pt x="0" y="151936"/>
                  </a:moveTo>
                  <a:cubicBezTo>
                    <a:pt x="0" y="151936"/>
                    <a:pt x="186092" y="72217"/>
                    <a:pt x="240827" y="50837"/>
                  </a:cubicBezTo>
                  <a:cubicBezTo>
                    <a:pt x="295567" y="29463"/>
                    <a:pt x="408707" y="-21695"/>
                    <a:pt x="537823" y="10203"/>
                  </a:cubicBezTo>
                </a:path>
              </a:pathLst>
            </a:custGeom>
            <a:noFill/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2"/>
            <p:cNvSpPr/>
            <p:nvPr/>
          </p:nvSpPr>
          <p:spPr>
            <a:xfrm>
              <a:off x="6572885" y="1613768"/>
              <a:ext cx="293628" cy="238829"/>
            </a:xfrm>
            <a:custGeom>
              <a:rect b="b" l="l" r="r" t="t"/>
              <a:pathLst>
                <a:path extrusionOk="0" h="238829" w="293628">
                  <a:moveTo>
                    <a:pt x="0" y="504"/>
                  </a:moveTo>
                  <a:cubicBezTo>
                    <a:pt x="0" y="504"/>
                    <a:pt x="107836" y="83386"/>
                    <a:pt x="150375" y="238829"/>
                  </a:cubicBezTo>
                  <a:cubicBezTo>
                    <a:pt x="150375" y="238829"/>
                    <a:pt x="294224" y="222222"/>
                    <a:pt x="293627" y="149390"/>
                  </a:cubicBezTo>
                  <a:cubicBezTo>
                    <a:pt x="293031" y="76558"/>
                    <a:pt x="191937" y="36576"/>
                    <a:pt x="191937" y="36576"/>
                  </a:cubicBezTo>
                  <a:cubicBezTo>
                    <a:pt x="191937" y="36576"/>
                    <a:pt x="109265" y="-5011"/>
                    <a:pt x="0" y="50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2"/>
            <p:cNvSpPr/>
            <p:nvPr/>
          </p:nvSpPr>
          <p:spPr>
            <a:xfrm>
              <a:off x="6120807" y="1913559"/>
              <a:ext cx="71728" cy="71733"/>
            </a:xfrm>
            <a:custGeom>
              <a:rect b="b" l="l" r="r" t="t"/>
              <a:pathLst>
                <a:path extrusionOk="0" h="71733" w="71728">
                  <a:moveTo>
                    <a:pt x="35867" y="71734"/>
                  </a:moveTo>
                  <a:cubicBezTo>
                    <a:pt x="16056" y="71734"/>
                    <a:pt x="0" y="55673"/>
                    <a:pt x="0" y="35867"/>
                  </a:cubicBezTo>
                  <a:cubicBezTo>
                    <a:pt x="0" y="16061"/>
                    <a:pt x="16056" y="0"/>
                    <a:pt x="35867" y="0"/>
                  </a:cubicBezTo>
                  <a:cubicBezTo>
                    <a:pt x="55673" y="0"/>
                    <a:pt x="71729" y="16061"/>
                    <a:pt x="71729" y="35867"/>
                  </a:cubicBezTo>
                  <a:cubicBezTo>
                    <a:pt x="71729" y="55673"/>
                    <a:pt x="55673" y="71734"/>
                    <a:pt x="35867" y="71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2"/>
            <p:cNvSpPr/>
            <p:nvPr/>
          </p:nvSpPr>
          <p:spPr>
            <a:xfrm>
              <a:off x="6528943" y="1858558"/>
              <a:ext cx="71728" cy="71728"/>
            </a:xfrm>
            <a:custGeom>
              <a:rect b="b" l="l" r="r" t="t"/>
              <a:pathLst>
                <a:path extrusionOk="0" h="71728" w="71728">
                  <a:moveTo>
                    <a:pt x="35867" y="71729"/>
                  </a:moveTo>
                  <a:cubicBezTo>
                    <a:pt x="16056" y="71729"/>
                    <a:pt x="0" y="55673"/>
                    <a:pt x="0" y="35862"/>
                  </a:cubicBezTo>
                  <a:cubicBezTo>
                    <a:pt x="0" y="16056"/>
                    <a:pt x="16056" y="0"/>
                    <a:pt x="35867" y="0"/>
                  </a:cubicBezTo>
                  <a:cubicBezTo>
                    <a:pt x="55673" y="0"/>
                    <a:pt x="71729" y="16056"/>
                    <a:pt x="71729" y="35862"/>
                  </a:cubicBezTo>
                  <a:cubicBezTo>
                    <a:pt x="71729" y="55673"/>
                    <a:pt x="55673" y="71729"/>
                    <a:pt x="35867" y="71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2"/>
            <p:cNvSpPr/>
            <p:nvPr/>
          </p:nvSpPr>
          <p:spPr>
            <a:xfrm>
              <a:off x="6372873" y="1930322"/>
              <a:ext cx="71432" cy="71432"/>
            </a:xfrm>
            <a:custGeom>
              <a:rect b="b" l="l" r="r" t="t"/>
              <a:pathLst>
                <a:path extrusionOk="0" h="71432" w="71432">
                  <a:moveTo>
                    <a:pt x="35716" y="71433"/>
                  </a:moveTo>
                  <a:cubicBezTo>
                    <a:pt x="15991" y="71433"/>
                    <a:pt x="0" y="55442"/>
                    <a:pt x="0" y="35716"/>
                  </a:cubicBezTo>
                  <a:cubicBezTo>
                    <a:pt x="0" y="15991"/>
                    <a:pt x="15991" y="0"/>
                    <a:pt x="35716" y="0"/>
                  </a:cubicBezTo>
                  <a:cubicBezTo>
                    <a:pt x="55442" y="0"/>
                    <a:pt x="71433" y="15991"/>
                    <a:pt x="71433" y="35716"/>
                  </a:cubicBezTo>
                  <a:cubicBezTo>
                    <a:pt x="71433" y="55442"/>
                    <a:pt x="55442" y="71433"/>
                    <a:pt x="35716" y="71433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2"/>
            <p:cNvSpPr/>
            <p:nvPr/>
          </p:nvSpPr>
          <p:spPr>
            <a:xfrm>
              <a:off x="6210371" y="2054545"/>
              <a:ext cx="257073" cy="48745"/>
            </a:xfrm>
            <a:custGeom>
              <a:rect b="b" l="l" r="r" t="t"/>
              <a:pathLst>
                <a:path extrusionOk="0" h="48745" w="257073">
                  <a:moveTo>
                    <a:pt x="0" y="0"/>
                  </a:moveTo>
                  <a:cubicBezTo>
                    <a:pt x="0" y="0"/>
                    <a:pt x="105240" y="95911"/>
                    <a:pt x="257074" y="18663"/>
                  </a:cubicBezTo>
                </a:path>
              </a:pathLst>
            </a:custGeom>
            <a:noFill/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2"/>
            <p:cNvSpPr/>
            <p:nvPr/>
          </p:nvSpPr>
          <p:spPr>
            <a:xfrm>
              <a:off x="6184154" y="2021806"/>
              <a:ext cx="38759" cy="45105"/>
            </a:xfrm>
            <a:custGeom>
              <a:rect b="b" l="l" r="r" t="t"/>
              <a:pathLst>
                <a:path extrusionOk="0" h="45105" w="38759">
                  <a:moveTo>
                    <a:pt x="0" y="45106"/>
                  </a:moveTo>
                  <a:cubicBezTo>
                    <a:pt x="0" y="45106"/>
                    <a:pt x="33842" y="42990"/>
                    <a:pt x="38759" y="0"/>
                  </a:cubicBezTo>
                </a:path>
              </a:pathLst>
            </a:custGeom>
            <a:noFill/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2"/>
            <p:cNvSpPr/>
            <p:nvPr/>
          </p:nvSpPr>
          <p:spPr>
            <a:xfrm>
              <a:off x="6171482" y="2374936"/>
              <a:ext cx="177264" cy="98893"/>
            </a:xfrm>
            <a:custGeom>
              <a:rect b="b" l="l" r="r" t="t"/>
              <a:pathLst>
                <a:path extrusionOk="0" h="98893" w="177264">
                  <a:moveTo>
                    <a:pt x="0" y="0"/>
                  </a:moveTo>
                  <a:lnTo>
                    <a:pt x="177264" y="98893"/>
                  </a:lnTo>
                  <a:lnTo>
                    <a:pt x="176282" y="16427"/>
                  </a:lnTo>
                  <a:cubicBezTo>
                    <a:pt x="176282" y="16427"/>
                    <a:pt x="98442" y="277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2"/>
            <p:cNvSpPr/>
            <p:nvPr/>
          </p:nvSpPr>
          <p:spPr>
            <a:xfrm>
              <a:off x="6707309" y="1960203"/>
              <a:ext cx="73217" cy="133291"/>
            </a:xfrm>
            <a:custGeom>
              <a:rect b="b" l="l" r="r" t="t"/>
              <a:pathLst>
                <a:path extrusionOk="0" h="133291" w="73217">
                  <a:moveTo>
                    <a:pt x="73218" y="0"/>
                  </a:moveTo>
                  <a:lnTo>
                    <a:pt x="0" y="133291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2"/>
            <p:cNvSpPr/>
            <p:nvPr/>
          </p:nvSpPr>
          <p:spPr>
            <a:xfrm>
              <a:off x="6743923" y="2026839"/>
              <a:ext cx="28768" cy="17529"/>
            </a:xfrm>
            <a:custGeom>
              <a:rect b="b" l="l" r="r" t="t"/>
              <a:pathLst>
                <a:path extrusionOk="0" h="17529" w="28768">
                  <a:moveTo>
                    <a:pt x="28769" y="17530"/>
                  </a:moveTo>
                  <a:lnTo>
                    <a:pt x="0" y="0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2"/>
            <p:cNvSpPr/>
            <p:nvPr/>
          </p:nvSpPr>
          <p:spPr>
            <a:xfrm>
              <a:off x="5769758" y="2016833"/>
              <a:ext cx="145517" cy="140299"/>
            </a:xfrm>
            <a:custGeom>
              <a:rect b="b" l="l" r="r" t="t"/>
              <a:pathLst>
                <a:path extrusionOk="0" h="140299" w="145517">
                  <a:moveTo>
                    <a:pt x="145518" y="140299"/>
                  </a:moveTo>
                  <a:lnTo>
                    <a:pt x="0" y="0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2"/>
            <p:cNvSpPr/>
            <p:nvPr/>
          </p:nvSpPr>
          <p:spPr>
            <a:xfrm>
              <a:off x="5815936" y="2095981"/>
              <a:ext cx="35922" cy="32377"/>
            </a:xfrm>
            <a:custGeom>
              <a:rect b="b" l="l" r="r" t="t"/>
              <a:pathLst>
                <a:path extrusionOk="0" h="32377" w="35922">
                  <a:moveTo>
                    <a:pt x="0" y="32378"/>
                  </a:moveTo>
                  <a:lnTo>
                    <a:pt x="35922" y="0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92"/>
            <p:cNvSpPr/>
            <p:nvPr/>
          </p:nvSpPr>
          <p:spPr>
            <a:xfrm>
              <a:off x="6902273" y="2418976"/>
              <a:ext cx="775229" cy="1347805"/>
            </a:xfrm>
            <a:custGeom>
              <a:rect b="b" l="l" r="r" t="t"/>
              <a:pathLst>
                <a:path extrusionOk="0" h="1347805" w="775229">
                  <a:moveTo>
                    <a:pt x="38178" y="1346907"/>
                  </a:moveTo>
                  <a:lnTo>
                    <a:pt x="618099" y="1204167"/>
                  </a:lnTo>
                  <a:cubicBezTo>
                    <a:pt x="624089" y="1202688"/>
                    <a:pt x="629503" y="1199445"/>
                    <a:pt x="633634" y="1194858"/>
                  </a:cubicBezTo>
                  <a:cubicBezTo>
                    <a:pt x="637764" y="1190271"/>
                    <a:pt x="640421" y="1184552"/>
                    <a:pt x="641263" y="1178436"/>
                  </a:cubicBezTo>
                  <a:lnTo>
                    <a:pt x="774941" y="204987"/>
                  </a:lnTo>
                  <a:cubicBezTo>
                    <a:pt x="775953" y="197649"/>
                    <a:pt x="774284" y="190194"/>
                    <a:pt x="770254" y="183983"/>
                  </a:cubicBezTo>
                  <a:cubicBezTo>
                    <a:pt x="766218" y="177768"/>
                    <a:pt x="760083" y="173216"/>
                    <a:pt x="752969" y="171151"/>
                  </a:cubicBezTo>
                  <a:lnTo>
                    <a:pt x="164823" y="1220"/>
                  </a:lnTo>
                  <a:cubicBezTo>
                    <a:pt x="160472" y="-43"/>
                    <a:pt x="155900" y="-329"/>
                    <a:pt x="151428" y="378"/>
                  </a:cubicBezTo>
                  <a:cubicBezTo>
                    <a:pt x="146952" y="1085"/>
                    <a:pt x="142691" y="2769"/>
                    <a:pt x="138941" y="5311"/>
                  </a:cubicBezTo>
                  <a:cubicBezTo>
                    <a:pt x="135192" y="7852"/>
                    <a:pt x="132054" y="11191"/>
                    <a:pt x="129738" y="15086"/>
                  </a:cubicBezTo>
                  <a:cubicBezTo>
                    <a:pt x="127427" y="18981"/>
                    <a:pt x="125998" y="23332"/>
                    <a:pt x="125562" y="27844"/>
                  </a:cubicBezTo>
                  <a:lnTo>
                    <a:pt x="136" y="1314114"/>
                  </a:lnTo>
                  <a:cubicBezTo>
                    <a:pt x="-325" y="1319011"/>
                    <a:pt x="392" y="1323944"/>
                    <a:pt x="2226" y="1328506"/>
                  </a:cubicBezTo>
                  <a:cubicBezTo>
                    <a:pt x="4066" y="1333067"/>
                    <a:pt x="6963" y="1337123"/>
                    <a:pt x="10688" y="1340336"/>
                  </a:cubicBezTo>
                  <a:cubicBezTo>
                    <a:pt x="14412" y="1343544"/>
                    <a:pt x="18854" y="1345820"/>
                    <a:pt x="23636" y="1346963"/>
                  </a:cubicBezTo>
                  <a:cubicBezTo>
                    <a:pt x="28418" y="1348106"/>
                    <a:pt x="33406" y="1348086"/>
                    <a:pt x="38178" y="1346907"/>
                  </a:cubicBezTo>
                  <a:close/>
                </a:path>
              </a:pathLst>
            </a:custGeom>
            <a:solidFill>
              <a:srgbClr val="47C397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92"/>
            <p:cNvSpPr/>
            <p:nvPr/>
          </p:nvSpPr>
          <p:spPr>
            <a:xfrm>
              <a:off x="7304851" y="2470299"/>
              <a:ext cx="144045" cy="106602"/>
            </a:xfrm>
            <a:custGeom>
              <a:rect b="b" l="l" r="r" t="t"/>
              <a:pathLst>
                <a:path extrusionOk="0" h="106602" w="144045">
                  <a:moveTo>
                    <a:pt x="143878" y="50104"/>
                  </a:moveTo>
                  <a:lnTo>
                    <a:pt x="138274" y="91841"/>
                  </a:lnTo>
                  <a:cubicBezTo>
                    <a:pt x="137943" y="94257"/>
                    <a:pt x="137101" y="96573"/>
                    <a:pt x="135802" y="98639"/>
                  </a:cubicBezTo>
                  <a:cubicBezTo>
                    <a:pt x="134504" y="100699"/>
                    <a:pt x="132780" y="102458"/>
                    <a:pt x="130739" y="103797"/>
                  </a:cubicBezTo>
                  <a:cubicBezTo>
                    <a:pt x="128704" y="105140"/>
                    <a:pt x="126403" y="106022"/>
                    <a:pt x="123992" y="106398"/>
                  </a:cubicBezTo>
                  <a:cubicBezTo>
                    <a:pt x="121586" y="106774"/>
                    <a:pt x="119125" y="106629"/>
                    <a:pt x="116779" y="105972"/>
                  </a:cubicBezTo>
                  <a:lnTo>
                    <a:pt x="12431" y="76722"/>
                  </a:lnTo>
                  <a:cubicBezTo>
                    <a:pt x="8566" y="75635"/>
                    <a:pt x="5208" y="73218"/>
                    <a:pt x="2952" y="69895"/>
                  </a:cubicBezTo>
                  <a:cubicBezTo>
                    <a:pt x="691" y="66576"/>
                    <a:pt x="-321" y="62566"/>
                    <a:pt x="90" y="58571"/>
                  </a:cubicBezTo>
                  <a:lnTo>
                    <a:pt x="4501" y="15310"/>
                  </a:lnTo>
                  <a:cubicBezTo>
                    <a:pt x="4757" y="12829"/>
                    <a:pt x="5554" y="10428"/>
                    <a:pt x="6837" y="8287"/>
                  </a:cubicBezTo>
                  <a:cubicBezTo>
                    <a:pt x="8120" y="6147"/>
                    <a:pt x="9860" y="4312"/>
                    <a:pt x="11930" y="2913"/>
                  </a:cubicBezTo>
                  <a:cubicBezTo>
                    <a:pt x="14000" y="1520"/>
                    <a:pt x="16351" y="592"/>
                    <a:pt x="18818" y="206"/>
                  </a:cubicBezTo>
                  <a:cubicBezTo>
                    <a:pt x="21284" y="-180"/>
                    <a:pt x="23805" y="-24"/>
                    <a:pt x="26207" y="673"/>
                  </a:cubicBezTo>
                  <a:lnTo>
                    <a:pt x="131832" y="31411"/>
                  </a:lnTo>
                  <a:cubicBezTo>
                    <a:pt x="135752" y="32559"/>
                    <a:pt x="139126" y="35081"/>
                    <a:pt x="141336" y="38515"/>
                  </a:cubicBezTo>
                  <a:cubicBezTo>
                    <a:pt x="143547" y="41943"/>
                    <a:pt x="144449" y="46059"/>
                    <a:pt x="143878" y="5010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2"/>
            <p:cNvSpPr/>
            <p:nvPr/>
          </p:nvSpPr>
          <p:spPr>
            <a:xfrm>
              <a:off x="7355430" y="2410420"/>
              <a:ext cx="71441" cy="85299"/>
            </a:xfrm>
            <a:custGeom>
              <a:rect b="b" l="l" r="r" t="t"/>
              <a:pathLst>
                <a:path extrusionOk="0" h="85299" w="71441">
                  <a:moveTo>
                    <a:pt x="60349" y="85300"/>
                  </a:moveTo>
                  <a:cubicBezTo>
                    <a:pt x="60349" y="85300"/>
                    <a:pt x="94070" y="18965"/>
                    <a:pt x="43922" y="2242"/>
                  </a:cubicBezTo>
                  <a:cubicBezTo>
                    <a:pt x="-6222" y="-14481"/>
                    <a:pt x="275" y="67830"/>
                    <a:pt x="275" y="67830"/>
                  </a:cubicBezTo>
                  <a:lnTo>
                    <a:pt x="15183" y="72211"/>
                  </a:lnTo>
                  <a:cubicBezTo>
                    <a:pt x="15183" y="72211"/>
                    <a:pt x="9549" y="9606"/>
                    <a:pt x="42193" y="16614"/>
                  </a:cubicBezTo>
                  <a:cubicBezTo>
                    <a:pt x="74841" y="23617"/>
                    <a:pt x="45175" y="80949"/>
                    <a:pt x="45175" y="80949"/>
                  </a:cubicBezTo>
                  <a:lnTo>
                    <a:pt x="60349" y="85300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92"/>
            <p:cNvSpPr/>
            <p:nvPr/>
          </p:nvSpPr>
          <p:spPr>
            <a:xfrm>
              <a:off x="7557868" y="2918889"/>
              <a:ext cx="147457" cy="147452"/>
            </a:xfrm>
            <a:custGeom>
              <a:rect b="b" l="l" r="r" t="t"/>
              <a:pathLst>
                <a:path extrusionOk="0" h="147452" w="147457">
                  <a:moveTo>
                    <a:pt x="73729" y="147453"/>
                  </a:moveTo>
                  <a:cubicBezTo>
                    <a:pt x="33010" y="147453"/>
                    <a:pt x="0" y="114448"/>
                    <a:pt x="0" y="73729"/>
                  </a:cubicBezTo>
                  <a:cubicBezTo>
                    <a:pt x="0" y="33010"/>
                    <a:pt x="33010" y="0"/>
                    <a:pt x="73729" y="0"/>
                  </a:cubicBezTo>
                  <a:cubicBezTo>
                    <a:pt x="114448" y="0"/>
                    <a:pt x="147458" y="33010"/>
                    <a:pt x="147458" y="73729"/>
                  </a:cubicBezTo>
                  <a:cubicBezTo>
                    <a:pt x="147458" y="114448"/>
                    <a:pt x="114448" y="147453"/>
                    <a:pt x="73729" y="14745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2"/>
            <p:cNvSpPr/>
            <p:nvPr/>
          </p:nvSpPr>
          <p:spPr>
            <a:xfrm>
              <a:off x="7546750" y="3067394"/>
              <a:ext cx="146861" cy="146856"/>
            </a:xfrm>
            <a:custGeom>
              <a:rect b="b" l="l" r="r" t="t"/>
              <a:pathLst>
                <a:path extrusionOk="0" h="146856" w="146861">
                  <a:moveTo>
                    <a:pt x="73433" y="146856"/>
                  </a:moveTo>
                  <a:cubicBezTo>
                    <a:pt x="32879" y="146856"/>
                    <a:pt x="0" y="113982"/>
                    <a:pt x="0" y="73428"/>
                  </a:cubicBezTo>
                  <a:cubicBezTo>
                    <a:pt x="0" y="32874"/>
                    <a:pt x="32879" y="0"/>
                    <a:pt x="73433" y="0"/>
                  </a:cubicBezTo>
                  <a:cubicBezTo>
                    <a:pt x="113982" y="0"/>
                    <a:pt x="146861" y="32874"/>
                    <a:pt x="146861" y="73428"/>
                  </a:cubicBezTo>
                  <a:cubicBezTo>
                    <a:pt x="146861" y="113982"/>
                    <a:pt x="113982" y="146856"/>
                    <a:pt x="73433" y="14685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2"/>
            <p:cNvSpPr/>
            <p:nvPr/>
          </p:nvSpPr>
          <p:spPr>
            <a:xfrm>
              <a:off x="7530654" y="3193227"/>
              <a:ext cx="146861" cy="146856"/>
            </a:xfrm>
            <a:custGeom>
              <a:rect b="b" l="l" r="r" t="t"/>
              <a:pathLst>
                <a:path extrusionOk="0" h="146856" w="146861">
                  <a:moveTo>
                    <a:pt x="73433" y="146856"/>
                  </a:moveTo>
                  <a:cubicBezTo>
                    <a:pt x="32879" y="146856"/>
                    <a:pt x="0" y="113982"/>
                    <a:pt x="0" y="73428"/>
                  </a:cubicBezTo>
                  <a:cubicBezTo>
                    <a:pt x="0" y="32874"/>
                    <a:pt x="32879" y="0"/>
                    <a:pt x="73433" y="0"/>
                  </a:cubicBezTo>
                  <a:cubicBezTo>
                    <a:pt x="113987" y="0"/>
                    <a:pt x="146861" y="32874"/>
                    <a:pt x="146861" y="73428"/>
                  </a:cubicBezTo>
                  <a:cubicBezTo>
                    <a:pt x="146861" y="113982"/>
                    <a:pt x="113987" y="146856"/>
                    <a:pt x="73433" y="14685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2"/>
            <p:cNvSpPr/>
            <p:nvPr/>
          </p:nvSpPr>
          <p:spPr>
            <a:xfrm>
              <a:off x="7530644" y="3340088"/>
              <a:ext cx="121401" cy="121396"/>
            </a:xfrm>
            <a:custGeom>
              <a:rect b="b" l="l" r="r" t="t"/>
              <a:pathLst>
                <a:path extrusionOk="0" h="121396" w="121401">
                  <a:moveTo>
                    <a:pt x="60701" y="121396"/>
                  </a:moveTo>
                  <a:cubicBezTo>
                    <a:pt x="27180" y="121396"/>
                    <a:pt x="0" y="94221"/>
                    <a:pt x="0" y="60695"/>
                  </a:cubicBezTo>
                  <a:cubicBezTo>
                    <a:pt x="0" y="27175"/>
                    <a:pt x="27180" y="0"/>
                    <a:pt x="60701" y="0"/>
                  </a:cubicBezTo>
                  <a:cubicBezTo>
                    <a:pt x="94221" y="0"/>
                    <a:pt x="121401" y="27175"/>
                    <a:pt x="121401" y="60695"/>
                  </a:cubicBezTo>
                  <a:cubicBezTo>
                    <a:pt x="121401" y="94221"/>
                    <a:pt x="94221" y="121396"/>
                    <a:pt x="60701" y="1213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2"/>
            <p:cNvSpPr/>
            <p:nvPr/>
          </p:nvSpPr>
          <p:spPr>
            <a:xfrm>
              <a:off x="6834736" y="2446117"/>
              <a:ext cx="193094" cy="1292391"/>
            </a:xfrm>
            <a:custGeom>
              <a:rect b="b" l="l" r="r" t="t"/>
              <a:pathLst>
                <a:path extrusionOk="0" h="1292391" w="193094">
                  <a:moveTo>
                    <a:pt x="193095" y="578"/>
                  </a:moveTo>
                  <a:cubicBezTo>
                    <a:pt x="193095" y="578"/>
                    <a:pt x="180006" y="-6340"/>
                    <a:pt x="172226" y="27707"/>
                  </a:cubicBezTo>
                  <a:cubicBezTo>
                    <a:pt x="164446" y="61754"/>
                    <a:pt x="0" y="1292392"/>
                    <a:pt x="0" y="1292392"/>
                  </a:cubicBezTo>
                  <a:lnTo>
                    <a:pt x="67673" y="1286757"/>
                  </a:lnTo>
                  <a:lnTo>
                    <a:pt x="193095" y="578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2"/>
            <p:cNvSpPr/>
            <p:nvPr/>
          </p:nvSpPr>
          <p:spPr>
            <a:xfrm>
              <a:off x="6335161" y="2906241"/>
              <a:ext cx="739203" cy="861888"/>
            </a:xfrm>
            <a:custGeom>
              <a:rect b="b" l="l" r="r" t="t"/>
              <a:pathLst>
                <a:path extrusionOk="0" h="861888" w="739203">
                  <a:moveTo>
                    <a:pt x="587099" y="776680"/>
                  </a:moveTo>
                  <a:lnTo>
                    <a:pt x="739204" y="861888"/>
                  </a:lnTo>
                  <a:lnTo>
                    <a:pt x="681190" y="697497"/>
                  </a:lnTo>
                  <a:lnTo>
                    <a:pt x="94086" y="0"/>
                  </a:lnTo>
                  <a:lnTo>
                    <a:pt x="0" y="79183"/>
                  </a:lnTo>
                  <a:lnTo>
                    <a:pt x="587099" y="776680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2"/>
            <p:cNvSpPr/>
            <p:nvPr/>
          </p:nvSpPr>
          <p:spPr>
            <a:xfrm>
              <a:off x="6902224" y="3569581"/>
              <a:ext cx="114122" cy="113345"/>
            </a:xfrm>
            <a:custGeom>
              <a:rect b="b" l="l" r="r" t="t"/>
              <a:pathLst>
                <a:path extrusionOk="0" h="113345" w="114122">
                  <a:moveTo>
                    <a:pt x="114122" y="34163"/>
                  </a:moveTo>
                  <a:lnTo>
                    <a:pt x="47582" y="0"/>
                  </a:lnTo>
                  <a:lnTo>
                    <a:pt x="67077" y="73754"/>
                  </a:lnTo>
                  <a:lnTo>
                    <a:pt x="0" y="42183"/>
                  </a:lnTo>
                  <a:lnTo>
                    <a:pt x="20036" y="113345"/>
                  </a:lnTo>
                </a:path>
              </a:pathLst>
            </a:custGeom>
            <a:noFill/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2"/>
            <p:cNvSpPr/>
            <p:nvPr/>
          </p:nvSpPr>
          <p:spPr>
            <a:xfrm>
              <a:off x="7020136" y="3709509"/>
              <a:ext cx="54229" cy="58610"/>
            </a:xfrm>
            <a:custGeom>
              <a:rect b="b" l="l" r="r" t="t"/>
              <a:pathLst>
                <a:path extrusionOk="0" h="58610" w="54229">
                  <a:moveTo>
                    <a:pt x="33541" y="0"/>
                  </a:moveTo>
                  <a:lnTo>
                    <a:pt x="0" y="28232"/>
                  </a:lnTo>
                  <a:lnTo>
                    <a:pt x="54229" y="58610"/>
                  </a:lnTo>
                  <a:lnTo>
                    <a:pt x="33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2"/>
            <p:cNvSpPr/>
            <p:nvPr/>
          </p:nvSpPr>
          <p:spPr>
            <a:xfrm>
              <a:off x="6358501" y="2965769"/>
              <a:ext cx="543727" cy="645979"/>
            </a:xfrm>
            <a:custGeom>
              <a:rect b="b" l="l" r="r" t="t"/>
              <a:pathLst>
                <a:path extrusionOk="0" h="645979" w="543727">
                  <a:moveTo>
                    <a:pt x="543728" y="645980"/>
                  </a:moveTo>
                  <a:lnTo>
                    <a:pt x="0" y="0"/>
                  </a:lnTo>
                </a:path>
              </a:pathLst>
            </a:custGeom>
            <a:noFill/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2"/>
            <p:cNvSpPr/>
            <p:nvPr/>
          </p:nvSpPr>
          <p:spPr>
            <a:xfrm>
              <a:off x="6405812" y="2925937"/>
              <a:ext cx="543722" cy="645984"/>
            </a:xfrm>
            <a:custGeom>
              <a:rect b="b" l="l" r="r" t="t"/>
              <a:pathLst>
                <a:path extrusionOk="0" h="645984" w="543722">
                  <a:moveTo>
                    <a:pt x="543723" y="645985"/>
                  </a:moveTo>
                  <a:lnTo>
                    <a:pt x="0" y="0"/>
                  </a:lnTo>
                </a:path>
              </a:pathLst>
            </a:custGeom>
            <a:noFill/>
            <a:ln cap="rnd" cmpd="sng" w="1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2"/>
            <p:cNvSpPr/>
            <p:nvPr/>
          </p:nvSpPr>
          <p:spPr>
            <a:xfrm>
              <a:off x="6292622" y="2855898"/>
              <a:ext cx="136720" cy="129852"/>
            </a:xfrm>
            <a:custGeom>
              <a:rect b="b" l="l" r="r" t="t"/>
              <a:pathLst>
                <a:path extrusionOk="0" h="129852" w="136720">
                  <a:moveTo>
                    <a:pt x="0" y="79193"/>
                  </a:moveTo>
                  <a:lnTo>
                    <a:pt x="94081" y="0"/>
                  </a:lnTo>
                  <a:lnTo>
                    <a:pt x="136720" y="50655"/>
                  </a:lnTo>
                  <a:lnTo>
                    <a:pt x="42639" y="129853"/>
                  </a:lnTo>
                  <a:lnTo>
                    <a:pt x="0" y="79193"/>
                  </a:ln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2"/>
            <p:cNvSpPr/>
            <p:nvPr/>
          </p:nvSpPr>
          <p:spPr>
            <a:xfrm>
              <a:off x="6248724" y="2801011"/>
              <a:ext cx="137999" cy="133888"/>
            </a:xfrm>
            <a:custGeom>
              <a:rect b="b" l="l" r="r" t="t"/>
              <a:pathLst>
                <a:path extrusionOk="0" h="133888" w="137999">
                  <a:moveTo>
                    <a:pt x="55398" y="7861"/>
                  </a:moveTo>
                  <a:lnTo>
                    <a:pt x="11676" y="44665"/>
                  </a:lnTo>
                  <a:cubicBezTo>
                    <a:pt x="8382" y="47437"/>
                    <a:pt x="5666" y="50831"/>
                    <a:pt x="3681" y="54656"/>
                  </a:cubicBezTo>
                  <a:cubicBezTo>
                    <a:pt x="1700" y="58481"/>
                    <a:pt x="487" y="62656"/>
                    <a:pt x="121" y="66947"/>
                  </a:cubicBezTo>
                  <a:cubicBezTo>
                    <a:pt x="-250" y="71238"/>
                    <a:pt x="232" y="75559"/>
                    <a:pt x="1535" y="79660"/>
                  </a:cubicBezTo>
                  <a:cubicBezTo>
                    <a:pt x="2833" y="83765"/>
                    <a:pt x="4934" y="87575"/>
                    <a:pt x="7706" y="90869"/>
                  </a:cubicBezTo>
                  <a:lnTo>
                    <a:pt x="43914" y="133889"/>
                  </a:lnTo>
                  <a:lnTo>
                    <a:pt x="138000" y="54691"/>
                  </a:lnTo>
                  <a:lnTo>
                    <a:pt x="101787" y="11676"/>
                  </a:lnTo>
                  <a:cubicBezTo>
                    <a:pt x="99000" y="8362"/>
                    <a:pt x="95586" y="5640"/>
                    <a:pt x="91741" y="3655"/>
                  </a:cubicBezTo>
                  <a:cubicBezTo>
                    <a:pt x="87901" y="1670"/>
                    <a:pt x="83701" y="462"/>
                    <a:pt x="79389" y="111"/>
                  </a:cubicBezTo>
                  <a:cubicBezTo>
                    <a:pt x="75073" y="-245"/>
                    <a:pt x="70737" y="257"/>
                    <a:pt x="66617" y="1585"/>
                  </a:cubicBezTo>
                  <a:cubicBezTo>
                    <a:pt x="62501" y="2918"/>
                    <a:pt x="58686" y="5049"/>
                    <a:pt x="55398" y="786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2"/>
            <p:cNvSpPr/>
            <p:nvPr/>
          </p:nvSpPr>
          <p:spPr>
            <a:xfrm>
              <a:off x="5063258" y="3051027"/>
              <a:ext cx="1947423" cy="809159"/>
            </a:xfrm>
            <a:custGeom>
              <a:rect b="b" l="l" r="r" t="t"/>
              <a:pathLst>
                <a:path extrusionOk="0" h="809159" w="1947423">
                  <a:moveTo>
                    <a:pt x="104402" y="207497"/>
                  </a:moveTo>
                  <a:lnTo>
                    <a:pt x="299406" y="0"/>
                  </a:lnTo>
                  <a:lnTo>
                    <a:pt x="667685" y="286198"/>
                  </a:lnTo>
                  <a:lnTo>
                    <a:pt x="1152622" y="286198"/>
                  </a:lnTo>
                  <a:lnTo>
                    <a:pt x="1496809" y="160988"/>
                  </a:lnTo>
                  <a:cubicBezTo>
                    <a:pt x="1548707" y="142109"/>
                    <a:pt x="1604735" y="137577"/>
                    <a:pt x="1658989" y="147869"/>
                  </a:cubicBezTo>
                  <a:cubicBezTo>
                    <a:pt x="1717294" y="158917"/>
                    <a:pt x="1771142" y="186628"/>
                    <a:pt x="1814017" y="227648"/>
                  </a:cubicBezTo>
                  <a:lnTo>
                    <a:pt x="1924800" y="333605"/>
                  </a:lnTo>
                  <a:cubicBezTo>
                    <a:pt x="1937082" y="345335"/>
                    <a:pt x="1944897" y="360970"/>
                    <a:pt x="1946907" y="377833"/>
                  </a:cubicBezTo>
                  <a:cubicBezTo>
                    <a:pt x="1948922" y="394696"/>
                    <a:pt x="1945007" y="411730"/>
                    <a:pt x="1935834" y="426021"/>
                  </a:cubicBezTo>
                  <a:cubicBezTo>
                    <a:pt x="1930054" y="435034"/>
                    <a:pt x="1922374" y="442664"/>
                    <a:pt x="1913326" y="448384"/>
                  </a:cubicBezTo>
                  <a:cubicBezTo>
                    <a:pt x="1904278" y="454103"/>
                    <a:pt x="1894087" y="457768"/>
                    <a:pt x="1883469" y="459121"/>
                  </a:cubicBezTo>
                  <a:cubicBezTo>
                    <a:pt x="1872852" y="460475"/>
                    <a:pt x="1862070" y="459482"/>
                    <a:pt x="1851879" y="456214"/>
                  </a:cubicBezTo>
                  <a:cubicBezTo>
                    <a:pt x="1841687" y="452950"/>
                    <a:pt x="1832334" y="447486"/>
                    <a:pt x="1824483" y="440213"/>
                  </a:cubicBezTo>
                  <a:lnTo>
                    <a:pt x="1767447" y="387382"/>
                  </a:lnTo>
                  <a:cubicBezTo>
                    <a:pt x="1734608" y="357000"/>
                    <a:pt x="1691768" y="339715"/>
                    <a:pt x="1647034" y="338788"/>
                  </a:cubicBezTo>
                  <a:lnTo>
                    <a:pt x="1596354" y="337745"/>
                  </a:lnTo>
                  <a:cubicBezTo>
                    <a:pt x="1621904" y="338552"/>
                    <a:pt x="1746940" y="346272"/>
                    <a:pt x="1791509" y="420417"/>
                  </a:cubicBezTo>
                  <a:cubicBezTo>
                    <a:pt x="1797234" y="430012"/>
                    <a:pt x="1800291" y="440960"/>
                    <a:pt x="1800362" y="452128"/>
                  </a:cubicBezTo>
                  <a:cubicBezTo>
                    <a:pt x="1800427" y="463302"/>
                    <a:pt x="1797504" y="474285"/>
                    <a:pt x="1791895" y="483950"/>
                  </a:cubicBezTo>
                  <a:cubicBezTo>
                    <a:pt x="1771026" y="519721"/>
                    <a:pt x="1756118" y="535732"/>
                    <a:pt x="1756118" y="535732"/>
                  </a:cubicBezTo>
                  <a:cubicBezTo>
                    <a:pt x="1756118" y="535732"/>
                    <a:pt x="1755467" y="534244"/>
                    <a:pt x="1754123" y="531677"/>
                  </a:cubicBezTo>
                  <a:cubicBezTo>
                    <a:pt x="1776601" y="574788"/>
                    <a:pt x="1759818" y="609191"/>
                    <a:pt x="1752394" y="634235"/>
                  </a:cubicBezTo>
                  <a:cubicBezTo>
                    <a:pt x="1746067" y="627593"/>
                    <a:pt x="1739195" y="621487"/>
                    <a:pt x="1731851" y="615988"/>
                  </a:cubicBezTo>
                  <a:cubicBezTo>
                    <a:pt x="1748433" y="628475"/>
                    <a:pt x="1761457" y="645088"/>
                    <a:pt x="1769628" y="664166"/>
                  </a:cubicBezTo>
                  <a:cubicBezTo>
                    <a:pt x="1792521" y="716636"/>
                    <a:pt x="1763663" y="777036"/>
                    <a:pt x="1708897" y="793703"/>
                  </a:cubicBezTo>
                  <a:cubicBezTo>
                    <a:pt x="1671125" y="805183"/>
                    <a:pt x="1617433" y="809860"/>
                    <a:pt x="1544927" y="791468"/>
                  </a:cubicBezTo>
                  <a:cubicBezTo>
                    <a:pt x="1496483" y="804586"/>
                    <a:pt x="1420849" y="814391"/>
                    <a:pt x="1165235" y="806105"/>
                  </a:cubicBezTo>
                  <a:lnTo>
                    <a:pt x="349555" y="806105"/>
                  </a:lnTo>
                  <a:cubicBezTo>
                    <a:pt x="303647" y="806105"/>
                    <a:pt x="258191" y="797062"/>
                    <a:pt x="215777" y="779492"/>
                  </a:cubicBezTo>
                  <a:cubicBezTo>
                    <a:pt x="173369" y="761927"/>
                    <a:pt x="134830" y="736176"/>
                    <a:pt x="102372" y="703713"/>
                  </a:cubicBezTo>
                  <a:cubicBezTo>
                    <a:pt x="69909" y="671250"/>
                    <a:pt x="44163" y="632711"/>
                    <a:pt x="26598" y="590297"/>
                  </a:cubicBezTo>
                  <a:cubicBezTo>
                    <a:pt x="9035" y="547884"/>
                    <a:pt x="-4" y="502427"/>
                    <a:pt x="0" y="456520"/>
                  </a:cubicBezTo>
                  <a:cubicBezTo>
                    <a:pt x="22" y="410161"/>
                    <a:pt x="9262" y="364273"/>
                    <a:pt x="27184" y="321519"/>
                  </a:cubicBezTo>
                  <a:cubicBezTo>
                    <a:pt x="45110" y="278769"/>
                    <a:pt x="71357" y="240010"/>
                    <a:pt x="104402" y="207497"/>
                  </a:cubicBezTo>
                  <a:close/>
                  <a:moveTo>
                    <a:pt x="1731881" y="616229"/>
                  </a:moveTo>
                  <a:cubicBezTo>
                    <a:pt x="1713785" y="600518"/>
                    <a:pt x="1648407" y="573444"/>
                    <a:pt x="1582493" y="592378"/>
                  </a:cubicBezTo>
                  <a:cubicBezTo>
                    <a:pt x="1613347" y="583495"/>
                    <a:pt x="1687222" y="577409"/>
                    <a:pt x="1731881" y="61622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2"/>
            <p:cNvSpPr/>
            <p:nvPr/>
          </p:nvSpPr>
          <p:spPr>
            <a:xfrm>
              <a:off x="6867996" y="3212240"/>
              <a:ext cx="12847" cy="53421"/>
            </a:xfrm>
            <a:custGeom>
              <a:rect b="b" l="l" r="r" t="t"/>
              <a:pathLst>
                <a:path extrusionOk="0" h="53421" w="12847">
                  <a:moveTo>
                    <a:pt x="12848" y="0"/>
                  </a:moveTo>
                  <a:lnTo>
                    <a:pt x="0" y="53422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2"/>
            <p:cNvSpPr/>
            <p:nvPr/>
          </p:nvSpPr>
          <p:spPr>
            <a:xfrm>
              <a:off x="6126694" y="2468500"/>
              <a:ext cx="263234" cy="130051"/>
            </a:xfrm>
            <a:custGeom>
              <a:rect b="b" l="l" r="r" t="t"/>
              <a:pathLst>
                <a:path extrusionOk="0" h="130051" w="263234">
                  <a:moveTo>
                    <a:pt x="263178" y="0"/>
                  </a:moveTo>
                  <a:cubicBezTo>
                    <a:pt x="263178" y="0"/>
                    <a:pt x="268486" y="97249"/>
                    <a:pt x="176215" y="124108"/>
                  </a:cubicBezTo>
                  <a:cubicBezTo>
                    <a:pt x="83944" y="150972"/>
                    <a:pt x="-3977" y="82371"/>
                    <a:pt x="139" y="6527"/>
                  </a:cubicBez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2"/>
            <p:cNvSpPr/>
            <p:nvPr/>
          </p:nvSpPr>
          <p:spPr>
            <a:xfrm>
              <a:off x="5743460" y="4119585"/>
              <a:ext cx="187980" cy="615872"/>
            </a:xfrm>
            <a:custGeom>
              <a:rect b="b" l="l" r="r" t="t"/>
              <a:pathLst>
                <a:path extrusionOk="0" h="615872" w="187980">
                  <a:moveTo>
                    <a:pt x="187972" y="0"/>
                  </a:moveTo>
                  <a:cubicBezTo>
                    <a:pt x="187972" y="0"/>
                    <a:pt x="192082" y="366694"/>
                    <a:pt x="28919" y="366694"/>
                  </a:cubicBezTo>
                  <a:lnTo>
                    <a:pt x="0" y="615873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2"/>
            <p:cNvSpPr/>
            <p:nvPr/>
          </p:nvSpPr>
          <p:spPr>
            <a:xfrm>
              <a:off x="6418931" y="4088134"/>
              <a:ext cx="103269" cy="286589"/>
            </a:xfrm>
            <a:custGeom>
              <a:rect b="b" l="l" r="r" t="t"/>
              <a:pathLst>
                <a:path extrusionOk="0" h="286589" w="103269">
                  <a:moveTo>
                    <a:pt x="76321" y="0"/>
                  </a:moveTo>
                  <a:lnTo>
                    <a:pt x="103269" y="286589"/>
                  </a:lnTo>
                  <a:lnTo>
                    <a:pt x="0" y="286589"/>
                  </a:ln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2"/>
            <p:cNvSpPr/>
            <p:nvPr/>
          </p:nvSpPr>
          <p:spPr>
            <a:xfrm>
              <a:off x="6756019" y="4098496"/>
              <a:ext cx="189460" cy="343499"/>
            </a:xfrm>
            <a:custGeom>
              <a:rect b="b" l="l" r="r" t="t"/>
              <a:pathLst>
                <a:path extrusionOk="0" h="343499" w="189460">
                  <a:moveTo>
                    <a:pt x="0" y="0"/>
                  </a:moveTo>
                  <a:cubicBezTo>
                    <a:pt x="0" y="0"/>
                    <a:pt x="26087" y="342608"/>
                    <a:pt x="189460" y="343500"/>
                  </a:cubicBezTo>
                </a:path>
              </a:pathLst>
            </a:custGeom>
            <a:noFill/>
            <a:ln cap="flat" cmpd="sng" w="150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92"/>
          <p:cNvSpPr txBox="1"/>
          <p:nvPr/>
        </p:nvSpPr>
        <p:spPr>
          <a:xfrm>
            <a:off x="349775" y="1152325"/>
            <a:ext cx="4334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любит работать с данными,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уже знает как работать с метриками продаж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умеет разбираться в бизнесе компании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мотивируется тем, что приносит компании видимую пользу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5" name="Google Shape;705;p92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 выбрать?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3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Плюсы профессии аналитик данных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93"/>
          <p:cNvSpPr txBox="1"/>
          <p:nvPr/>
        </p:nvSpPr>
        <p:spPr>
          <a:xfrm>
            <a:off x="325425" y="1007825"/>
            <a:ext cx="19146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Высокий уровень дохода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Средняя заработная плата дата-аналитика в России составляет порядка 140 тыс. рублей. Опытные профессионалы могут рассчитывать на больший доход.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93"/>
          <p:cNvSpPr txBox="1"/>
          <p:nvPr/>
        </p:nvSpPr>
        <p:spPr>
          <a:xfrm>
            <a:off x="2550350" y="1007825"/>
            <a:ext cx="1914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Востребованность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Должность аналитика данным есть в штатном расписании 45% отечественных компаний.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93"/>
          <p:cNvSpPr txBox="1"/>
          <p:nvPr/>
        </p:nvSpPr>
        <p:spPr>
          <a:xfrm>
            <a:off x="4652575" y="1007825"/>
            <a:ext cx="19146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на удалёнке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Около трети компаний 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отечественном рынке дают возможность работать удалённо или в гибридном формате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93"/>
          <p:cNvSpPr txBox="1"/>
          <p:nvPr/>
        </p:nvSpPr>
        <p:spPr>
          <a:xfrm>
            <a:off x="6791525" y="1007825"/>
            <a:ext cx="20736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выбора ниши.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Можно сосредоточиться 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одном типе данных – маркетинговых, логистических, продуктовых и так далее. Либо исследовать все возможные данные в одной компании.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93"/>
          <p:cNvSpPr txBox="1"/>
          <p:nvPr/>
        </p:nvSpPr>
        <p:spPr>
          <a:xfrm>
            <a:off x="3430675" y="3247375"/>
            <a:ext cx="1949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Принадлежность к IT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Сегодня эта сфера входит 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 число наиболее перспективных. А уровень работы в ней близок к международным стандартам.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93"/>
          <p:cNvSpPr txBox="1"/>
          <p:nvPr/>
        </p:nvSpPr>
        <p:spPr>
          <a:xfrm>
            <a:off x="1217875" y="3247375"/>
            <a:ext cx="1914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Свобода перемещений. </a:t>
            </a:r>
            <a:b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 хорошем знании языков можно выходить и на иностранные рынки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93"/>
          <p:cNvSpPr txBox="1"/>
          <p:nvPr/>
        </p:nvSpPr>
        <p:spPr>
          <a:xfrm>
            <a:off x="5678275" y="3247375"/>
            <a:ext cx="2118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Простой вход в профессию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После обучения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онлайн-курсах новичку хватает двух-трёх лет для достижения middle-уровня.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4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Минусы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профессии аналитик данных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94"/>
          <p:cNvSpPr txBox="1"/>
          <p:nvPr/>
        </p:nvSpPr>
        <p:spPr>
          <a:xfrm>
            <a:off x="325425" y="994100"/>
            <a:ext cx="1914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Высокая степень ответственности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Результаты анализа становятся основой для принятия важных решений руководством компании.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94"/>
          <p:cNvSpPr txBox="1"/>
          <p:nvPr/>
        </p:nvSpPr>
        <p:spPr>
          <a:xfrm>
            <a:off x="3383738" y="995100"/>
            <a:ext cx="1914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Моральное истощение</a:t>
            </a: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правило, причиной истощенности становится неправильное распределение рабочих задач, авралы, отсутствие выходных.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7" name="Google Shape;727;p94"/>
          <p:cNvSpPr txBox="1"/>
          <p:nvPr/>
        </p:nvSpPr>
        <p:spPr>
          <a:xfrm>
            <a:off x="6442050" y="994100"/>
            <a:ext cx="19146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Постоянное развитие, чтобы просто удержаться на плаву</a:t>
            </a:r>
            <a:b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Чтобы оставаться востребованным, чтобы поддерживать качество выполнения задач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требуемом уровне, нужно постоянно развиваться/учиться. </a:t>
            </a:r>
            <a:b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Теперь учёба — это вторая жизнь!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95"/>
          <p:cNvGrpSpPr/>
          <p:nvPr/>
        </p:nvGrpSpPr>
        <p:grpSpPr>
          <a:xfrm>
            <a:off x="4476977" y="2418613"/>
            <a:ext cx="4493576" cy="3056428"/>
            <a:chOff x="4729068" y="2458314"/>
            <a:chExt cx="4493576" cy="3056428"/>
          </a:xfrm>
        </p:grpSpPr>
        <p:sp>
          <p:nvSpPr>
            <p:cNvPr id="735" name="Google Shape;735;p95"/>
            <p:cNvSpPr/>
            <p:nvPr/>
          </p:nvSpPr>
          <p:spPr>
            <a:xfrm rot="396560">
              <a:off x="8446542" y="3738846"/>
              <a:ext cx="700003" cy="1362741"/>
            </a:xfrm>
            <a:custGeom>
              <a:rect b="b" l="l" r="r" t="t"/>
              <a:pathLst>
                <a:path extrusionOk="0" h="1363914" w="700605">
                  <a:moveTo>
                    <a:pt x="632816" y="8"/>
                  </a:moveTo>
                  <a:cubicBezTo>
                    <a:pt x="670245" y="8"/>
                    <a:pt x="700588" y="8"/>
                    <a:pt x="700588" y="8"/>
                  </a:cubicBezTo>
                  <a:lnTo>
                    <a:pt x="700588" y="1363922"/>
                  </a:lnTo>
                  <a:cubicBezTo>
                    <a:pt x="700588" y="1363922"/>
                    <a:pt x="670245" y="1363922"/>
                    <a:pt x="632816" y="1363922"/>
                  </a:cubicBezTo>
                  <a:lnTo>
                    <a:pt x="67755" y="1363922"/>
                  </a:lnTo>
                  <a:cubicBezTo>
                    <a:pt x="30325" y="1363922"/>
                    <a:pt x="-17" y="1363922"/>
                    <a:pt x="-17" y="1363922"/>
                  </a:cubicBezTo>
                  <a:lnTo>
                    <a:pt x="-17" y="8"/>
                  </a:lnTo>
                  <a:cubicBezTo>
                    <a:pt x="-17" y="8"/>
                    <a:pt x="30325" y="8"/>
                    <a:pt x="67755" y="8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5"/>
            <p:cNvSpPr/>
            <p:nvPr/>
          </p:nvSpPr>
          <p:spPr>
            <a:xfrm>
              <a:off x="7053589" y="3561490"/>
              <a:ext cx="1884852" cy="1619286"/>
            </a:xfrm>
            <a:custGeom>
              <a:rect b="b" l="l" r="r" t="t"/>
              <a:pathLst>
                <a:path extrusionOk="0" h="1619286" w="1884852">
                  <a:moveTo>
                    <a:pt x="1884853" y="324570"/>
                  </a:moveTo>
                  <a:lnTo>
                    <a:pt x="1345361" y="121370"/>
                  </a:lnTo>
                  <a:lnTo>
                    <a:pt x="1317655" y="0"/>
                  </a:lnTo>
                  <a:lnTo>
                    <a:pt x="856230" y="54963"/>
                  </a:lnTo>
                  <a:lnTo>
                    <a:pt x="794770" y="112218"/>
                  </a:lnTo>
                  <a:cubicBezTo>
                    <a:pt x="702501" y="98021"/>
                    <a:pt x="632473" y="133922"/>
                    <a:pt x="582168" y="180676"/>
                  </a:cubicBezTo>
                  <a:cubicBezTo>
                    <a:pt x="574067" y="188225"/>
                    <a:pt x="566396" y="196047"/>
                    <a:pt x="559158" y="204138"/>
                  </a:cubicBezTo>
                  <a:cubicBezTo>
                    <a:pt x="495703" y="276585"/>
                    <a:pt x="469525" y="472807"/>
                    <a:pt x="484727" y="567839"/>
                  </a:cubicBezTo>
                  <a:lnTo>
                    <a:pt x="30582" y="567839"/>
                  </a:lnTo>
                  <a:cubicBezTo>
                    <a:pt x="26569" y="567834"/>
                    <a:pt x="22595" y="568617"/>
                    <a:pt x="18884" y="570145"/>
                  </a:cubicBezTo>
                  <a:cubicBezTo>
                    <a:pt x="15173" y="571677"/>
                    <a:pt x="11802" y="573921"/>
                    <a:pt x="8959" y="576755"/>
                  </a:cubicBezTo>
                  <a:cubicBezTo>
                    <a:pt x="6120" y="579589"/>
                    <a:pt x="3866" y="582955"/>
                    <a:pt x="2329" y="586657"/>
                  </a:cubicBezTo>
                  <a:cubicBezTo>
                    <a:pt x="792" y="590363"/>
                    <a:pt x="0" y="594333"/>
                    <a:pt x="0" y="598345"/>
                  </a:cubicBezTo>
                  <a:lnTo>
                    <a:pt x="0" y="1001289"/>
                  </a:lnTo>
                  <a:cubicBezTo>
                    <a:pt x="0" y="1005198"/>
                    <a:pt x="0" y="1009305"/>
                    <a:pt x="0" y="1013610"/>
                  </a:cubicBezTo>
                  <a:cubicBezTo>
                    <a:pt x="8572" y="1309611"/>
                    <a:pt x="354185" y="1467707"/>
                    <a:pt x="588566" y="1286559"/>
                  </a:cubicBezTo>
                  <a:lnTo>
                    <a:pt x="629653" y="1254884"/>
                  </a:lnTo>
                  <a:lnTo>
                    <a:pt x="635933" y="1505838"/>
                  </a:lnTo>
                  <a:cubicBezTo>
                    <a:pt x="636344" y="1522652"/>
                    <a:pt x="640403" y="1539173"/>
                    <a:pt x="647830" y="1554266"/>
                  </a:cubicBezTo>
                  <a:cubicBezTo>
                    <a:pt x="655260" y="1569359"/>
                    <a:pt x="665879" y="1582656"/>
                    <a:pt x="678958" y="1593241"/>
                  </a:cubicBezTo>
                  <a:lnTo>
                    <a:pt x="678958" y="1593241"/>
                  </a:lnTo>
                  <a:cubicBezTo>
                    <a:pt x="699695" y="1610092"/>
                    <a:pt x="725609" y="1619291"/>
                    <a:pt x="752334" y="1619287"/>
                  </a:cubicBezTo>
                  <a:lnTo>
                    <a:pt x="1638675" y="1619287"/>
                  </a:lnTo>
                  <a:cubicBezTo>
                    <a:pt x="1665480" y="1619291"/>
                    <a:pt x="1691714" y="1611549"/>
                    <a:pt x="1714219" y="1596994"/>
                  </a:cubicBezTo>
                  <a:lnTo>
                    <a:pt x="1714219" y="1596994"/>
                  </a:lnTo>
                  <a:cubicBezTo>
                    <a:pt x="1733669" y="1584400"/>
                    <a:pt x="1749658" y="1567143"/>
                    <a:pt x="1760733" y="1546797"/>
                  </a:cubicBezTo>
                  <a:cubicBezTo>
                    <a:pt x="1771804" y="1526447"/>
                    <a:pt x="1777609" y="1503655"/>
                    <a:pt x="1777613" y="1480494"/>
                  </a:cubicBezTo>
                  <a:lnTo>
                    <a:pt x="1777613" y="1479146"/>
                  </a:lnTo>
                  <a:lnTo>
                    <a:pt x="1884853" y="324570"/>
                  </a:lnTo>
                  <a:close/>
                </a:path>
              </a:pathLst>
            </a:custGeom>
            <a:solidFill>
              <a:srgbClr val="F3F4F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5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5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5"/>
            <p:cNvSpPr/>
            <p:nvPr/>
          </p:nvSpPr>
          <p:spPr>
            <a:xfrm>
              <a:off x="8371240" y="3561420"/>
              <a:ext cx="47310" cy="207424"/>
            </a:xfrm>
            <a:custGeom>
              <a:rect b="b" l="l" r="r" t="t"/>
              <a:pathLst>
                <a:path extrusionOk="0" h="207424" w="47310">
                  <a:moveTo>
                    <a:pt x="0" y="0"/>
                  </a:moveTo>
                  <a:lnTo>
                    <a:pt x="47311" y="20742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5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5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5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5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5"/>
            <p:cNvSpPr/>
            <p:nvPr/>
          </p:nvSpPr>
          <p:spPr>
            <a:xfrm>
              <a:off x="7086463" y="3615091"/>
              <a:ext cx="537653" cy="513167"/>
            </a:xfrm>
            <a:custGeom>
              <a:rect b="b" l="l" r="r" t="t"/>
              <a:pathLst>
                <a:path extrusionOk="0" h="513167" w="537653">
                  <a:moveTo>
                    <a:pt x="537554" y="195694"/>
                  </a:moveTo>
                  <a:cubicBezTo>
                    <a:pt x="535560" y="147180"/>
                    <a:pt x="506916" y="113567"/>
                    <a:pt x="483496" y="93858"/>
                  </a:cubicBezTo>
                  <a:lnTo>
                    <a:pt x="486721" y="0"/>
                  </a:lnTo>
                  <a:lnTo>
                    <a:pt x="0" y="0"/>
                  </a:lnTo>
                  <a:lnTo>
                    <a:pt x="0" y="513168"/>
                  </a:lnTo>
                  <a:lnTo>
                    <a:pt x="468997" y="513168"/>
                  </a:lnTo>
                  <a:lnTo>
                    <a:pt x="470699" y="463716"/>
                  </a:lnTo>
                  <a:cubicBezTo>
                    <a:pt x="496231" y="390213"/>
                    <a:pt x="540020" y="254533"/>
                    <a:pt x="537554" y="19569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5"/>
            <p:cNvSpPr/>
            <p:nvPr/>
          </p:nvSpPr>
          <p:spPr>
            <a:xfrm>
              <a:off x="7075547" y="3563598"/>
              <a:ext cx="125788" cy="282455"/>
            </a:xfrm>
            <a:custGeom>
              <a:rect b="b" l="l" r="r" t="t"/>
              <a:pathLst>
                <a:path extrusionOk="0" h="282455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8" y="0"/>
                    <a:pt x="0" y="28154"/>
                    <a:pt x="0" y="62885"/>
                  </a:cubicBezTo>
                  <a:lnTo>
                    <a:pt x="0" y="219571"/>
                  </a:lnTo>
                  <a:cubicBezTo>
                    <a:pt x="0" y="254302"/>
                    <a:pt x="28158" y="282455"/>
                    <a:pt x="62894" y="282455"/>
                  </a:cubicBezTo>
                  <a:cubicBezTo>
                    <a:pt x="97630" y="282455"/>
                    <a:pt x="125788" y="254302"/>
                    <a:pt x="125788" y="219571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5"/>
            <p:cNvSpPr/>
            <p:nvPr/>
          </p:nvSpPr>
          <p:spPr>
            <a:xfrm>
              <a:off x="7203971" y="3531418"/>
              <a:ext cx="125788" cy="322344"/>
            </a:xfrm>
            <a:custGeom>
              <a:rect b="b" l="l" r="r" t="t"/>
              <a:pathLst>
                <a:path extrusionOk="0" h="322344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88" y="294186"/>
                    <a:pt x="125788" y="259460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5"/>
            <p:cNvSpPr/>
            <p:nvPr/>
          </p:nvSpPr>
          <p:spPr>
            <a:xfrm>
              <a:off x="7455614" y="3531418"/>
              <a:ext cx="125793" cy="322344"/>
            </a:xfrm>
            <a:custGeom>
              <a:rect b="b" l="l" r="r" t="t"/>
              <a:pathLst>
                <a:path extrusionOk="0" h="322344" w="125793">
                  <a:moveTo>
                    <a:pt x="125793" y="62885"/>
                  </a:moveTo>
                  <a:cubicBezTo>
                    <a:pt x="125793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93" y="294186"/>
                    <a:pt x="125793" y="259460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5"/>
            <p:cNvSpPr/>
            <p:nvPr/>
          </p:nvSpPr>
          <p:spPr>
            <a:xfrm>
              <a:off x="7329821" y="3523704"/>
              <a:ext cx="125792" cy="336013"/>
            </a:xfrm>
            <a:custGeom>
              <a:rect b="b" l="l" r="r" t="t"/>
              <a:pathLst>
                <a:path extrusionOk="0" h="336013" w="125792">
                  <a:moveTo>
                    <a:pt x="125793" y="62885"/>
                  </a:moveTo>
                  <a:cubicBezTo>
                    <a:pt x="125793" y="28154"/>
                    <a:pt x="97634" y="0"/>
                    <a:pt x="62899" y="0"/>
                  </a:cubicBezTo>
                  <a:cubicBezTo>
                    <a:pt x="28163" y="0"/>
                    <a:pt x="0" y="28154"/>
                    <a:pt x="0" y="62885"/>
                  </a:cubicBezTo>
                  <a:lnTo>
                    <a:pt x="0" y="273129"/>
                  </a:lnTo>
                  <a:cubicBezTo>
                    <a:pt x="0" y="307860"/>
                    <a:pt x="28163" y="336014"/>
                    <a:pt x="62899" y="336014"/>
                  </a:cubicBezTo>
                  <a:cubicBezTo>
                    <a:pt x="97634" y="336014"/>
                    <a:pt x="125793" y="307860"/>
                    <a:pt x="125793" y="273129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5"/>
            <p:cNvSpPr/>
            <p:nvPr/>
          </p:nvSpPr>
          <p:spPr>
            <a:xfrm>
              <a:off x="7355296" y="3840070"/>
              <a:ext cx="124147" cy="74205"/>
            </a:xfrm>
            <a:custGeom>
              <a:rect b="b" l="l" r="r" t="t"/>
              <a:pathLst>
                <a:path extrusionOk="0" h="74205" w="124147">
                  <a:moveTo>
                    <a:pt x="124147" y="0"/>
                  </a:moveTo>
                  <a:cubicBezTo>
                    <a:pt x="124147" y="0"/>
                    <a:pt x="16027" y="34552"/>
                    <a:pt x="0" y="74206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5"/>
            <p:cNvSpPr/>
            <p:nvPr/>
          </p:nvSpPr>
          <p:spPr>
            <a:xfrm>
              <a:off x="7083808" y="4129579"/>
              <a:ext cx="504520" cy="381183"/>
            </a:xfrm>
            <a:custGeom>
              <a:rect b="b" l="l" r="r" t="t"/>
              <a:pathLst>
                <a:path extrusionOk="0" h="381183" w="504520">
                  <a:moveTo>
                    <a:pt x="504520" y="381184"/>
                  </a:moveTo>
                  <a:lnTo>
                    <a:pt x="504520" y="0"/>
                  </a:ln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5"/>
            <p:cNvSpPr/>
            <p:nvPr/>
          </p:nvSpPr>
          <p:spPr>
            <a:xfrm>
              <a:off x="7588329" y="4433323"/>
              <a:ext cx="35806" cy="58721"/>
            </a:xfrm>
            <a:custGeom>
              <a:rect b="b" l="l" r="r" t="t"/>
              <a:pathLst>
                <a:path extrusionOk="0" h="58721" w="35806">
                  <a:moveTo>
                    <a:pt x="35806" y="58721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5"/>
            <p:cNvSpPr/>
            <p:nvPr/>
          </p:nvSpPr>
          <p:spPr>
            <a:xfrm>
              <a:off x="799598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5"/>
            <p:cNvSpPr/>
            <p:nvPr/>
          </p:nvSpPr>
          <p:spPr>
            <a:xfrm>
              <a:off x="804787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5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5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5"/>
            <p:cNvSpPr/>
            <p:nvPr/>
          </p:nvSpPr>
          <p:spPr>
            <a:xfrm>
              <a:off x="4729068" y="5000261"/>
              <a:ext cx="4365216" cy="180629"/>
            </a:xfrm>
            <a:custGeom>
              <a:rect b="b" l="l" r="r" t="t"/>
              <a:pathLst>
                <a:path extrusionOk="0" h="180629" w="4365216">
                  <a:moveTo>
                    <a:pt x="4327095" y="0"/>
                  </a:moveTo>
                  <a:cubicBezTo>
                    <a:pt x="4348149" y="0"/>
                    <a:pt x="4365217" y="0"/>
                    <a:pt x="4365217" y="0"/>
                  </a:cubicBezTo>
                  <a:lnTo>
                    <a:pt x="4365217" y="180629"/>
                  </a:lnTo>
                  <a:cubicBezTo>
                    <a:pt x="4365217" y="180629"/>
                    <a:pt x="4348149" y="180629"/>
                    <a:pt x="4327095" y="180629"/>
                  </a:cubicBezTo>
                  <a:lnTo>
                    <a:pt x="38122" y="180629"/>
                  </a:lnTo>
                  <a:cubicBezTo>
                    <a:pt x="17068" y="180629"/>
                    <a:pt x="0" y="180629"/>
                    <a:pt x="0" y="180629"/>
                  </a:cubicBezTo>
                  <a:lnTo>
                    <a:pt x="0" y="0"/>
                  </a:lnTo>
                  <a:cubicBezTo>
                    <a:pt x="0" y="0"/>
                    <a:pt x="17068" y="0"/>
                    <a:pt x="38122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5"/>
            <p:cNvSpPr/>
            <p:nvPr/>
          </p:nvSpPr>
          <p:spPr>
            <a:xfrm>
              <a:off x="4932335" y="3397161"/>
              <a:ext cx="1983600" cy="1257000"/>
            </a:xfrm>
            <a:prstGeom prst="roundRect">
              <a:avLst>
                <a:gd fmla="val 5811" name="adj"/>
              </a:avLst>
            </a:pr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5"/>
            <p:cNvSpPr/>
            <p:nvPr/>
          </p:nvSpPr>
          <p:spPr>
            <a:xfrm>
              <a:off x="6714176" y="3402947"/>
              <a:ext cx="196061" cy="1245561"/>
            </a:xfrm>
            <a:custGeom>
              <a:rect b="b" l="l" r="r" t="t"/>
              <a:pathLst>
                <a:path extrusionOk="0" h="1245561" w="196061">
                  <a:moveTo>
                    <a:pt x="132630" y="0"/>
                  </a:moveTo>
                  <a:lnTo>
                    <a:pt x="0" y="0"/>
                  </a:lnTo>
                  <a:cubicBezTo>
                    <a:pt x="0" y="0"/>
                    <a:pt x="80731" y="11533"/>
                    <a:pt x="86498" y="63432"/>
                  </a:cubicBezTo>
                  <a:cubicBezTo>
                    <a:pt x="92264" y="115330"/>
                    <a:pt x="98031" y="1164831"/>
                    <a:pt x="86498" y="1193663"/>
                  </a:cubicBezTo>
                  <a:cubicBezTo>
                    <a:pt x="74965" y="1222496"/>
                    <a:pt x="28833" y="1245562"/>
                    <a:pt x="28833" y="1245562"/>
                  </a:cubicBezTo>
                  <a:lnTo>
                    <a:pt x="138396" y="1245562"/>
                  </a:lnTo>
                  <a:lnTo>
                    <a:pt x="184528" y="1216729"/>
                  </a:lnTo>
                  <a:lnTo>
                    <a:pt x="196061" y="1170597"/>
                  </a:lnTo>
                  <a:lnTo>
                    <a:pt x="196061" y="69198"/>
                  </a:lnTo>
                  <a:lnTo>
                    <a:pt x="178762" y="34599"/>
                  </a:lnTo>
                  <a:cubicBezTo>
                    <a:pt x="167229" y="11533"/>
                    <a:pt x="132630" y="0"/>
                    <a:pt x="132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5"/>
            <p:cNvSpPr/>
            <p:nvPr/>
          </p:nvSpPr>
          <p:spPr>
            <a:xfrm>
              <a:off x="6713167" y="3395874"/>
              <a:ext cx="204142" cy="1259707"/>
            </a:xfrm>
            <a:custGeom>
              <a:rect b="b" l="l" r="r" t="t"/>
              <a:pathLst>
                <a:path extrusionOk="0" h="1259707" w="204142">
                  <a:moveTo>
                    <a:pt x="1009" y="7073"/>
                  </a:moveTo>
                  <a:lnTo>
                    <a:pt x="1009" y="0"/>
                  </a:lnTo>
                  <a:lnTo>
                    <a:pt x="9" y="14074"/>
                  </a:lnTo>
                  <a:lnTo>
                    <a:pt x="1009" y="7073"/>
                  </a:lnTo>
                  <a:close/>
                  <a:moveTo>
                    <a:pt x="133639" y="7073"/>
                  </a:moveTo>
                  <a:lnTo>
                    <a:pt x="135874" y="363"/>
                  </a:lnTo>
                  <a:lnTo>
                    <a:pt x="134785" y="0"/>
                  </a:lnTo>
                  <a:lnTo>
                    <a:pt x="133639" y="0"/>
                  </a:lnTo>
                  <a:lnTo>
                    <a:pt x="133639" y="7073"/>
                  </a:lnTo>
                  <a:close/>
                  <a:moveTo>
                    <a:pt x="179771" y="41672"/>
                  </a:moveTo>
                  <a:lnTo>
                    <a:pt x="173443" y="44835"/>
                  </a:lnTo>
                  <a:lnTo>
                    <a:pt x="173443" y="44835"/>
                  </a:lnTo>
                  <a:lnTo>
                    <a:pt x="179771" y="41672"/>
                  </a:lnTo>
                  <a:close/>
                  <a:moveTo>
                    <a:pt x="197070" y="76271"/>
                  </a:moveTo>
                  <a:lnTo>
                    <a:pt x="204143" y="76271"/>
                  </a:lnTo>
                  <a:lnTo>
                    <a:pt x="204143" y="74602"/>
                  </a:lnTo>
                  <a:lnTo>
                    <a:pt x="203393" y="73107"/>
                  </a:lnTo>
                  <a:lnTo>
                    <a:pt x="197070" y="76271"/>
                  </a:lnTo>
                  <a:close/>
                  <a:moveTo>
                    <a:pt x="197070" y="1177670"/>
                  </a:moveTo>
                  <a:lnTo>
                    <a:pt x="203931" y="1179386"/>
                  </a:lnTo>
                  <a:lnTo>
                    <a:pt x="204143" y="1178542"/>
                  </a:lnTo>
                  <a:lnTo>
                    <a:pt x="204143" y="1177670"/>
                  </a:lnTo>
                  <a:lnTo>
                    <a:pt x="197070" y="1177670"/>
                  </a:lnTo>
                  <a:close/>
                  <a:moveTo>
                    <a:pt x="185537" y="1223802"/>
                  </a:moveTo>
                  <a:lnTo>
                    <a:pt x="189286" y="1229800"/>
                  </a:lnTo>
                  <a:lnTo>
                    <a:pt x="191705" y="1228286"/>
                  </a:lnTo>
                  <a:lnTo>
                    <a:pt x="192398" y="1225518"/>
                  </a:lnTo>
                  <a:lnTo>
                    <a:pt x="185537" y="1223802"/>
                  </a:lnTo>
                  <a:close/>
                  <a:moveTo>
                    <a:pt x="139405" y="1252635"/>
                  </a:moveTo>
                  <a:lnTo>
                    <a:pt x="139405" y="1259707"/>
                  </a:lnTo>
                  <a:lnTo>
                    <a:pt x="141433" y="1259707"/>
                  </a:lnTo>
                  <a:lnTo>
                    <a:pt x="143154" y="1258632"/>
                  </a:lnTo>
                  <a:lnTo>
                    <a:pt x="139405" y="1252635"/>
                  </a:lnTo>
                  <a:close/>
                  <a:moveTo>
                    <a:pt x="29842" y="1252635"/>
                  </a:moveTo>
                  <a:lnTo>
                    <a:pt x="26678" y="1246312"/>
                  </a:lnTo>
                  <a:lnTo>
                    <a:pt x="29842" y="1259707"/>
                  </a:lnTo>
                  <a:lnTo>
                    <a:pt x="29842" y="1252635"/>
                  </a:lnTo>
                  <a:close/>
                  <a:moveTo>
                    <a:pt x="87507" y="1200736"/>
                  </a:moveTo>
                  <a:lnTo>
                    <a:pt x="94070" y="1203362"/>
                  </a:lnTo>
                  <a:lnTo>
                    <a:pt x="94070" y="1203362"/>
                  </a:lnTo>
                  <a:lnTo>
                    <a:pt x="87507" y="1200736"/>
                  </a:lnTo>
                  <a:close/>
                  <a:moveTo>
                    <a:pt x="87507" y="70504"/>
                  </a:moveTo>
                  <a:lnTo>
                    <a:pt x="94532" y="69722"/>
                  </a:lnTo>
                  <a:lnTo>
                    <a:pt x="94532" y="69722"/>
                  </a:lnTo>
                  <a:lnTo>
                    <a:pt x="87507" y="70504"/>
                  </a:lnTo>
                  <a:close/>
                  <a:moveTo>
                    <a:pt x="1009" y="14145"/>
                  </a:moveTo>
                  <a:lnTo>
                    <a:pt x="133639" y="14145"/>
                  </a:lnTo>
                  <a:lnTo>
                    <a:pt x="133639" y="0"/>
                  </a:lnTo>
                  <a:lnTo>
                    <a:pt x="1009" y="0"/>
                  </a:lnTo>
                  <a:lnTo>
                    <a:pt x="1009" y="14145"/>
                  </a:lnTo>
                  <a:close/>
                  <a:moveTo>
                    <a:pt x="133639" y="7073"/>
                  </a:moveTo>
                  <a:cubicBezTo>
                    <a:pt x="131399" y="13782"/>
                    <a:pt x="131399" y="13782"/>
                    <a:pt x="131399" y="13782"/>
                  </a:cubicBezTo>
                  <a:cubicBezTo>
                    <a:pt x="131399" y="13782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9" y="13782"/>
                  </a:cubicBezTo>
                  <a:cubicBezTo>
                    <a:pt x="131409" y="13782"/>
                    <a:pt x="131423" y="13787"/>
                    <a:pt x="131446" y="13796"/>
                  </a:cubicBezTo>
                  <a:cubicBezTo>
                    <a:pt x="131493" y="13815"/>
                    <a:pt x="131574" y="13839"/>
                    <a:pt x="131682" y="13876"/>
                  </a:cubicBezTo>
                  <a:cubicBezTo>
                    <a:pt x="131899" y="13957"/>
                    <a:pt x="132238" y="14074"/>
                    <a:pt x="132682" y="14239"/>
                  </a:cubicBezTo>
                  <a:cubicBezTo>
                    <a:pt x="133563" y="14570"/>
                    <a:pt x="134869" y="15074"/>
                    <a:pt x="136477" y="15753"/>
                  </a:cubicBezTo>
                  <a:cubicBezTo>
                    <a:pt x="139707" y="17111"/>
                    <a:pt x="144125" y="19153"/>
                    <a:pt x="148868" y="21864"/>
                  </a:cubicBezTo>
                  <a:cubicBezTo>
                    <a:pt x="158591" y="27418"/>
                    <a:pt x="168629" y="35203"/>
                    <a:pt x="173443" y="44835"/>
                  </a:cubicBezTo>
                  <a:lnTo>
                    <a:pt x="186094" y="38508"/>
                  </a:lnTo>
                  <a:cubicBezTo>
                    <a:pt x="179380" y="25075"/>
                    <a:pt x="166347" y="15555"/>
                    <a:pt x="155889" y="9581"/>
                  </a:cubicBezTo>
                  <a:cubicBezTo>
                    <a:pt x="150538" y="6526"/>
                    <a:pt x="145587" y="4239"/>
                    <a:pt x="141966" y="2716"/>
                  </a:cubicBezTo>
                  <a:cubicBezTo>
                    <a:pt x="140155" y="1952"/>
                    <a:pt x="138665" y="1377"/>
                    <a:pt x="137614" y="985"/>
                  </a:cubicBezTo>
                  <a:cubicBezTo>
                    <a:pt x="137086" y="787"/>
                    <a:pt x="136671" y="637"/>
                    <a:pt x="136374" y="533"/>
                  </a:cubicBezTo>
                  <a:cubicBezTo>
                    <a:pt x="136227" y="481"/>
                    <a:pt x="136110" y="443"/>
                    <a:pt x="136025" y="415"/>
                  </a:cubicBezTo>
                  <a:cubicBezTo>
                    <a:pt x="135987" y="401"/>
                    <a:pt x="135949" y="387"/>
                    <a:pt x="135926" y="377"/>
                  </a:cubicBezTo>
                  <a:cubicBezTo>
                    <a:pt x="135912" y="373"/>
                    <a:pt x="135902" y="373"/>
                    <a:pt x="135893" y="368"/>
                  </a:cubicBezTo>
                  <a:cubicBezTo>
                    <a:pt x="135888" y="368"/>
                    <a:pt x="135883" y="368"/>
                    <a:pt x="135883" y="363"/>
                  </a:cubicBezTo>
                  <a:cubicBezTo>
                    <a:pt x="135878" y="363"/>
                    <a:pt x="135878" y="363"/>
                    <a:pt x="135878" y="363"/>
                  </a:cubicBezTo>
                  <a:cubicBezTo>
                    <a:pt x="135874" y="363"/>
                    <a:pt x="135874" y="363"/>
                    <a:pt x="133639" y="7073"/>
                  </a:cubicBezTo>
                  <a:close/>
                  <a:moveTo>
                    <a:pt x="173443" y="44835"/>
                  </a:moveTo>
                  <a:lnTo>
                    <a:pt x="190743" y="79435"/>
                  </a:lnTo>
                  <a:lnTo>
                    <a:pt x="203393" y="73107"/>
                  </a:lnTo>
                  <a:lnTo>
                    <a:pt x="186094" y="38508"/>
                  </a:lnTo>
                  <a:lnTo>
                    <a:pt x="173443" y="44835"/>
                  </a:lnTo>
                  <a:close/>
                  <a:moveTo>
                    <a:pt x="189998" y="76271"/>
                  </a:moveTo>
                  <a:lnTo>
                    <a:pt x="189998" y="1177670"/>
                  </a:lnTo>
                  <a:lnTo>
                    <a:pt x="204143" y="1177670"/>
                  </a:lnTo>
                  <a:lnTo>
                    <a:pt x="204143" y="76271"/>
                  </a:lnTo>
                  <a:lnTo>
                    <a:pt x="189998" y="76271"/>
                  </a:lnTo>
                  <a:close/>
                  <a:moveTo>
                    <a:pt x="190205" y="1175958"/>
                  </a:moveTo>
                  <a:lnTo>
                    <a:pt x="178672" y="1222090"/>
                  </a:lnTo>
                  <a:lnTo>
                    <a:pt x="192398" y="1225518"/>
                  </a:lnTo>
                  <a:lnTo>
                    <a:pt x="203931" y="1179386"/>
                  </a:lnTo>
                  <a:lnTo>
                    <a:pt x="190205" y="1175958"/>
                  </a:lnTo>
                  <a:close/>
                  <a:moveTo>
                    <a:pt x="181789" y="1217805"/>
                  </a:moveTo>
                  <a:lnTo>
                    <a:pt x="135657" y="1246637"/>
                  </a:lnTo>
                  <a:lnTo>
                    <a:pt x="143154" y="1258632"/>
                  </a:lnTo>
                  <a:lnTo>
                    <a:pt x="189286" y="1229800"/>
                  </a:lnTo>
                  <a:lnTo>
                    <a:pt x="181789" y="1217805"/>
                  </a:lnTo>
                  <a:close/>
                  <a:moveTo>
                    <a:pt x="139405" y="1245562"/>
                  </a:moveTo>
                  <a:lnTo>
                    <a:pt x="29842" y="1245562"/>
                  </a:lnTo>
                  <a:lnTo>
                    <a:pt x="29842" y="1259707"/>
                  </a:lnTo>
                  <a:lnTo>
                    <a:pt x="139405" y="1259707"/>
                  </a:lnTo>
                  <a:lnTo>
                    <a:pt x="139405" y="1245562"/>
                  </a:lnTo>
                  <a:close/>
                  <a:moveTo>
                    <a:pt x="29842" y="1252635"/>
                  </a:moveTo>
                  <a:cubicBezTo>
                    <a:pt x="33001" y="1258962"/>
                    <a:pt x="33005" y="1258962"/>
                    <a:pt x="33005" y="1258962"/>
                  </a:cubicBezTo>
                  <a:cubicBezTo>
                    <a:pt x="33005" y="1258962"/>
                    <a:pt x="33010" y="1258958"/>
                    <a:pt x="33010" y="1258958"/>
                  </a:cubicBezTo>
                  <a:cubicBezTo>
                    <a:pt x="33015" y="1258958"/>
                    <a:pt x="33015" y="1258958"/>
                    <a:pt x="33019" y="1258953"/>
                  </a:cubicBezTo>
                  <a:cubicBezTo>
                    <a:pt x="33029" y="1258948"/>
                    <a:pt x="33043" y="1258943"/>
                    <a:pt x="33057" y="1258934"/>
                  </a:cubicBezTo>
                  <a:cubicBezTo>
                    <a:pt x="33086" y="1258920"/>
                    <a:pt x="33123" y="1258901"/>
                    <a:pt x="33175" y="1258873"/>
                  </a:cubicBezTo>
                  <a:cubicBezTo>
                    <a:pt x="33279" y="1258826"/>
                    <a:pt x="33420" y="1258750"/>
                    <a:pt x="33609" y="1258656"/>
                  </a:cubicBezTo>
                  <a:cubicBezTo>
                    <a:pt x="33977" y="1258463"/>
                    <a:pt x="34509" y="1258184"/>
                    <a:pt x="35184" y="1257826"/>
                  </a:cubicBezTo>
                  <a:cubicBezTo>
                    <a:pt x="36528" y="1257105"/>
                    <a:pt x="38447" y="1256053"/>
                    <a:pt x="40776" y="1254700"/>
                  </a:cubicBezTo>
                  <a:cubicBezTo>
                    <a:pt x="45430" y="1252003"/>
                    <a:pt x="51762" y="1248089"/>
                    <a:pt x="58490" y="1243233"/>
                  </a:cubicBezTo>
                  <a:cubicBezTo>
                    <a:pt x="71617" y="1233751"/>
                    <a:pt x="87507" y="1219780"/>
                    <a:pt x="94070" y="1203362"/>
                  </a:cubicBezTo>
                  <a:lnTo>
                    <a:pt x="80939" y="1198110"/>
                  </a:lnTo>
                  <a:cubicBezTo>
                    <a:pt x="75974" y="1210529"/>
                    <a:pt x="63031" y="1222505"/>
                    <a:pt x="50206" y="1231766"/>
                  </a:cubicBezTo>
                  <a:cubicBezTo>
                    <a:pt x="43958" y="1236278"/>
                    <a:pt x="38036" y="1239937"/>
                    <a:pt x="33680" y="1242464"/>
                  </a:cubicBezTo>
                  <a:cubicBezTo>
                    <a:pt x="31506" y="1243723"/>
                    <a:pt x="29728" y="1244699"/>
                    <a:pt x="28507" y="1245355"/>
                  </a:cubicBezTo>
                  <a:cubicBezTo>
                    <a:pt x="27899" y="1245680"/>
                    <a:pt x="27428" y="1245925"/>
                    <a:pt x="27116" y="1246085"/>
                  </a:cubicBezTo>
                  <a:cubicBezTo>
                    <a:pt x="26961" y="1246166"/>
                    <a:pt x="26843" y="1246227"/>
                    <a:pt x="26767" y="1246265"/>
                  </a:cubicBezTo>
                  <a:cubicBezTo>
                    <a:pt x="26734" y="1246283"/>
                    <a:pt x="26706" y="1246298"/>
                    <a:pt x="26692" y="1246302"/>
                  </a:cubicBezTo>
                  <a:cubicBezTo>
                    <a:pt x="26682" y="1246307"/>
                    <a:pt x="26678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8" y="1246312"/>
                    <a:pt x="26678" y="1246312"/>
                    <a:pt x="29842" y="1252635"/>
                  </a:cubicBezTo>
                  <a:close/>
                  <a:moveTo>
                    <a:pt x="94070" y="1203362"/>
                  </a:moveTo>
                  <a:cubicBezTo>
                    <a:pt x="94843" y="1201439"/>
                    <a:pt x="95254" y="1198581"/>
                    <a:pt x="95560" y="1195917"/>
                  </a:cubicBezTo>
                  <a:cubicBezTo>
                    <a:pt x="95909" y="1192909"/>
                    <a:pt x="96230" y="1189005"/>
                    <a:pt x="96527" y="1184313"/>
                  </a:cubicBezTo>
                  <a:cubicBezTo>
                    <a:pt x="97125" y="1174912"/>
                    <a:pt x="97653" y="1162040"/>
                    <a:pt x="98120" y="1146235"/>
                  </a:cubicBezTo>
                  <a:cubicBezTo>
                    <a:pt x="99059" y="1114601"/>
                    <a:pt x="99756" y="1070982"/>
                    <a:pt x="100251" y="1019343"/>
                  </a:cubicBezTo>
                  <a:cubicBezTo>
                    <a:pt x="101246" y="916041"/>
                    <a:pt x="101426" y="780497"/>
                    <a:pt x="101062" y="644251"/>
                  </a:cubicBezTo>
                  <a:cubicBezTo>
                    <a:pt x="100704" y="508000"/>
                    <a:pt x="99804" y="371028"/>
                    <a:pt x="98630" y="264864"/>
                  </a:cubicBezTo>
                  <a:cubicBezTo>
                    <a:pt x="98045" y="211786"/>
                    <a:pt x="97394" y="166394"/>
                    <a:pt x="96706" y="132644"/>
                  </a:cubicBezTo>
                  <a:cubicBezTo>
                    <a:pt x="96022" y="99115"/>
                    <a:pt x="95301" y="76615"/>
                    <a:pt x="94532" y="69722"/>
                  </a:cubicBezTo>
                  <a:lnTo>
                    <a:pt x="80477" y="71282"/>
                  </a:lnTo>
                  <a:cubicBezTo>
                    <a:pt x="81151" y="77365"/>
                    <a:pt x="81872" y="99016"/>
                    <a:pt x="82561" y="132932"/>
                  </a:cubicBezTo>
                  <a:cubicBezTo>
                    <a:pt x="83249" y="166621"/>
                    <a:pt x="83900" y="211961"/>
                    <a:pt x="84489" y="265019"/>
                  </a:cubicBezTo>
                  <a:cubicBezTo>
                    <a:pt x="85658" y="371136"/>
                    <a:pt x="86559" y="508071"/>
                    <a:pt x="86922" y="644289"/>
                  </a:cubicBezTo>
                  <a:cubicBezTo>
                    <a:pt x="87280" y="780511"/>
                    <a:pt x="87101" y="915989"/>
                    <a:pt x="86111" y="1019206"/>
                  </a:cubicBezTo>
                  <a:cubicBezTo>
                    <a:pt x="85616" y="1070817"/>
                    <a:pt x="84918" y="1114328"/>
                    <a:pt x="83985" y="1145815"/>
                  </a:cubicBezTo>
                  <a:cubicBezTo>
                    <a:pt x="83518" y="1161568"/>
                    <a:pt x="82994" y="1174252"/>
                    <a:pt x="82410" y="1183413"/>
                  </a:cubicBezTo>
                  <a:cubicBezTo>
                    <a:pt x="82117" y="1188005"/>
                    <a:pt x="81816" y="1191636"/>
                    <a:pt x="81509" y="1194295"/>
                  </a:cubicBezTo>
                  <a:cubicBezTo>
                    <a:pt x="81165" y="1197299"/>
                    <a:pt x="80887" y="1198237"/>
                    <a:pt x="80939" y="1198110"/>
                  </a:cubicBezTo>
                  <a:lnTo>
                    <a:pt x="94070" y="1203362"/>
                  </a:lnTo>
                  <a:close/>
                  <a:moveTo>
                    <a:pt x="94532" y="69722"/>
                  </a:moveTo>
                  <a:cubicBezTo>
                    <a:pt x="91213" y="39838"/>
                    <a:pt x="66435" y="22486"/>
                    <a:pt x="44986" y="12872"/>
                  </a:cubicBezTo>
                  <a:cubicBezTo>
                    <a:pt x="34038" y="7964"/>
                    <a:pt x="23335" y="4776"/>
                    <a:pt x="15409" y="2820"/>
                  </a:cubicBezTo>
                  <a:cubicBezTo>
                    <a:pt x="11434" y="1834"/>
                    <a:pt x="8124" y="1155"/>
                    <a:pt x="5795" y="717"/>
                  </a:cubicBezTo>
                  <a:cubicBezTo>
                    <a:pt x="4626" y="500"/>
                    <a:pt x="3701" y="340"/>
                    <a:pt x="3060" y="236"/>
                  </a:cubicBezTo>
                  <a:cubicBezTo>
                    <a:pt x="2739" y="179"/>
                    <a:pt x="2485" y="141"/>
                    <a:pt x="2310" y="113"/>
                  </a:cubicBezTo>
                  <a:cubicBezTo>
                    <a:pt x="2221" y="99"/>
                    <a:pt x="2150" y="90"/>
                    <a:pt x="2098" y="85"/>
                  </a:cubicBezTo>
                  <a:cubicBezTo>
                    <a:pt x="2075" y="80"/>
                    <a:pt x="2056" y="75"/>
                    <a:pt x="2042" y="75"/>
                  </a:cubicBezTo>
                  <a:cubicBezTo>
                    <a:pt x="2032" y="75"/>
                    <a:pt x="2023" y="71"/>
                    <a:pt x="2018" y="71"/>
                  </a:cubicBezTo>
                  <a:cubicBezTo>
                    <a:pt x="2018" y="71"/>
                    <a:pt x="2013" y="71"/>
                    <a:pt x="2013" y="71"/>
                  </a:cubicBezTo>
                  <a:cubicBezTo>
                    <a:pt x="2009" y="71"/>
                    <a:pt x="2009" y="71"/>
                    <a:pt x="1009" y="7073"/>
                  </a:cubicBezTo>
                  <a:cubicBezTo>
                    <a:pt x="9" y="14074"/>
                    <a:pt x="5" y="14074"/>
                    <a:pt x="5" y="14074"/>
                  </a:cubicBezTo>
                  <a:cubicBezTo>
                    <a:pt x="5" y="14074"/>
                    <a:pt x="5" y="14074"/>
                    <a:pt x="0" y="14074"/>
                  </a:cubicBezTo>
                  <a:cubicBezTo>
                    <a:pt x="0" y="14074"/>
                    <a:pt x="5" y="14074"/>
                    <a:pt x="5" y="14074"/>
                  </a:cubicBezTo>
                  <a:cubicBezTo>
                    <a:pt x="9" y="14074"/>
                    <a:pt x="19" y="14074"/>
                    <a:pt x="33" y="14074"/>
                  </a:cubicBezTo>
                  <a:cubicBezTo>
                    <a:pt x="57" y="14079"/>
                    <a:pt x="104" y="14089"/>
                    <a:pt x="170" y="14098"/>
                  </a:cubicBezTo>
                  <a:cubicBezTo>
                    <a:pt x="297" y="14117"/>
                    <a:pt x="500" y="14150"/>
                    <a:pt x="773" y="14192"/>
                  </a:cubicBezTo>
                  <a:cubicBezTo>
                    <a:pt x="1315" y="14282"/>
                    <a:pt x="2131" y="14423"/>
                    <a:pt x="3183" y="14621"/>
                  </a:cubicBezTo>
                  <a:cubicBezTo>
                    <a:pt x="5290" y="15013"/>
                    <a:pt x="8331" y="15640"/>
                    <a:pt x="12014" y="16550"/>
                  </a:cubicBezTo>
                  <a:cubicBezTo>
                    <a:pt x="19407" y="18375"/>
                    <a:pt x="29247" y="21317"/>
                    <a:pt x="39201" y="25777"/>
                  </a:cubicBezTo>
                  <a:cubicBezTo>
                    <a:pt x="59561" y="34906"/>
                    <a:pt x="78029" y="49268"/>
                    <a:pt x="80477" y="71282"/>
                  </a:cubicBezTo>
                  <a:lnTo>
                    <a:pt x="94532" y="69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5"/>
            <p:cNvSpPr/>
            <p:nvPr/>
          </p:nvSpPr>
          <p:spPr>
            <a:xfrm>
              <a:off x="5901112" y="4037230"/>
              <a:ext cx="161462" cy="605483"/>
            </a:xfrm>
            <a:custGeom>
              <a:rect b="b" l="l" r="r" t="t"/>
              <a:pathLst>
                <a:path extrusionOk="0" h="605483" w="161462">
                  <a:moveTo>
                    <a:pt x="0" y="605484"/>
                  </a:moveTo>
                  <a:lnTo>
                    <a:pt x="161462" y="0"/>
                  </a:lnTo>
                  <a:lnTo>
                    <a:pt x="161462" y="605484"/>
                  </a:lnTo>
                  <a:lnTo>
                    <a:pt x="0" y="605484"/>
                  </a:lnTo>
                  <a:close/>
                </a:path>
              </a:pathLst>
            </a:custGeom>
            <a:solidFill>
              <a:srgbClr val="000000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5"/>
            <p:cNvSpPr/>
            <p:nvPr/>
          </p:nvSpPr>
          <p:spPr>
            <a:xfrm>
              <a:off x="5474379" y="4037230"/>
              <a:ext cx="824608" cy="963007"/>
            </a:xfrm>
            <a:custGeom>
              <a:rect b="b" l="l" r="r" t="t"/>
              <a:pathLst>
                <a:path extrusionOk="0" h="963007" w="824608">
                  <a:moveTo>
                    <a:pt x="582415" y="0"/>
                  </a:moveTo>
                  <a:lnTo>
                    <a:pt x="219130" y="0"/>
                  </a:lnTo>
                  <a:cubicBezTo>
                    <a:pt x="219130" y="0"/>
                    <a:pt x="11526" y="847677"/>
                    <a:pt x="5764" y="870743"/>
                  </a:cubicBezTo>
                  <a:cubicBezTo>
                    <a:pt x="-2" y="893809"/>
                    <a:pt x="-5764" y="916875"/>
                    <a:pt x="11535" y="939942"/>
                  </a:cubicBezTo>
                  <a:cubicBezTo>
                    <a:pt x="28835" y="963007"/>
                    <a:pt x="46130" y="963007"/>
                    <a:pt x="46130" y="963007"/>
                  </a:cubicBezTo>
                  <a:lnTo>
                    <a:pt x="824609" y="963007"/>
                  </a:lnTo>
                  <a:lnTo>
                    <a:pt x="824609" y="911109"/>
                  </a:lnTo>
                  <a:lnTo>
                    <a:pt x="455557" y="911109"/>
                  </a:lnTo>
                  <a:cubicBezTo>
                    <a:pt x="455557" y="911109"/>
                    <a:pt x="415191" y="911109"/>
                    <a:pt x="397892" y="888043"/>
                  </a:cubicBezTo>
                  <a:cubicBezTo>
                    <a:pt x="380592" y="864977"/>
                    <a:pt x="374826" y="841911"/>
                    <a:pt x="380592" y="813078"/>
                  </a:cubicBezTo>
                  <a:cubicBezTo>
                    <a:pt x="386359" y="784246"/>
                    <a:pt x="582415" y="0"/>
                    <a:pt x="58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5"/>
            <p:cNvSpPr/>
            <p:nvPr/>
          </p:nvSpPr>
          <p:spPr>
            <a:xfrm>
              <a:off x="5467305" y="4030157"/>
              <a:ext cx="838754" cy="977152"/>
            </a:xfrm>
            <a:custGeom>
              <a:rect b="b" l="l" r="r" t="t"/>
              <a:pathLst>
                <a:path extrusionOk="0" h="977152" w="838754">
                  <a:moveTo>
                    <a:pt x="226203" y="7073"/>
                  </a:moveTo>
                  <a:lnTo>
                    <a:pt x="226203" y="0"/>
                  </a:lnTo>
                  <a:lnTo>
                    <a:pt x="220653" y="0"/>
                  </a:lnTo>
                  <a:lnTo>
                    <a:pt x="219333" y="5389"/>
                  </a:lnTo>
                  <a:lnTo>
                    <a:pt x="226203" y="7073"/>
                  </a:lnTo>
                  <a:close/>
                  <a:moveTo>
                    <a:pt x="589488" y="7073"/>
                  </a:moveTo>
                  <a:lnTo>
                    <a:pt x="596354" y="8789"/>
                  </a:lnTo>
                  <a:lnTo>
                    <a:pt x="598551" y="0"/>
                  </a:lnTo>
                  <a:lnTo>
                    <a:pt x="589488" y="0"/>
                  </a:lnTo>
                  <a:lnTo>
                    <a:pt x="589488" y="7073"/>
                  </a:lnTo>
                  <a:close/>
                  <a:moveTo>
                    <a:pt x="387665" y="820151"/>
                  </a:moveTo>
                  <a:lnTo>
                    <a:pt x="380729" y="818765"/>
                  </a:lnTo>
                  <a:lnTo>
                    <a:pt x="380729" y="818765"/>
                  </a:lnTo>
                  <a:lnTo>
                    <a:pt x="387665" y="820151"/>
                  </a:lnTo>
                  <a:close/>
                  <a:moveTo>
                    <a:pt x="404965" y="895115"/>
                  </a:moveTo>
                  <a:lnTo>
                    <a:pt x="399307" y="899359"/>
                  </a:lnTo>
                  <a:lnTo>
                    <a:pt x="399307" y="899359"/>
                  </a:lnTo>
                  <a:lnTo>
                    <a:pt x="404965" y="895115"/>
                  </a:lnTo>
                  <a:close/>
                  <a:moveTo>
                    <a:pt x="831682" y="918182"/>
                  </a:moveTo>
                  <a:lnTo>
                    <a:pt x="838755" y="918182"/>
                  </a:lnTo>
                  <a:lnTo>
                    <a:pt x="838755" y="911109"/>
                  </a:lnTo>
                  <a:lnTo>
                    <a:pt x="831682" y="911109"/>
                  </a:lnTo>
                  <a:lnTo>
                    <a:pt x="831682" y="918182"/>
                  </a:lnTo>
                  <a:close/>
                  <a:moveTo>
                    <a:pt x="831682" y="970080"/>
                  </a:moveTo>
                  <a:lnTo>
                    <a:pt x="831682" y="977153"/>
                  </a:lnTo>
                  <a:lnTo>
                    <a:pt x="838755" y="977153"/>
                  </a:lnTo>
                  <a:lnTo>
                    <a:pt x="838755" y="970080"/>
                  </a:lnTo>
                  <a:lnTo>
                    <a:pt x="831682" y="970080"/>
                  </a:lnTo>
                  <a:close/>
                  <a:moveTo>
                    <a:pt x="18609" y="947014"/>
                  </a:moveTo>
                  <a:lnTo>
                    <a:pt x="12950" y="951258"/>
                  </a:lnTo>
                  <a:lnTo>
                    <a:pt x="12950" y="951258"/>
                  </a:lnTo>
                  <a:lnTo>
                    <a:pt x="18609" y="947014"/>
                  </a:lnTo>
                  <a:close/>
                  <a:moveTo>
                    <a:pt x="12837" y="877816"/>
                  </a:moveTo>
                  <a:lnTo>
                    <a:pt x="19698" y="879532"/>
                  </a:lnTo>
                  <a:lnTo>
                    <a:pt x="19698" y="879532"/>
                  </a:lnTo>
                  <a:lnTo>
                    <a:pt x="12837" y="877816"/>
                  </a:lnTo>
                  <a:close/>
                  <a:moveTo>
                    <a:pt x="226203" y="14145"/>
                  </a:moveTo>
                  <a:lnTo>
                    <a:pt x="589488" y="14145"/>
                  </a:lnTo>
                  <a:lnTo>
                    <a:pt x="589488" y="0"/>
                  </a:lnTo>
                  <a:lnTo>
                    <a:pt x="226203" y="0"/>
                  </a:lnTo>
                  <a:lnTo>
                    <a:pt x="226203" y="14145"/>
                  </a:lnTo>
                  <a:close/>
                  <a:moveTo>
                    <a:pt x="589488" y="7073"/>
                  </a:moveTo>
                  <a:cubicBezTo>
                    <a:pt x="582628" y="5356"/>
                    <a:pt x="582628" y="5361"/>
                    <a:pt x="582628" y="5366"/>
                  </a:cubicBezTo>
                  <a:cubicBezTo>
                    <a:pt x="582623" y="5375"/>
                    <a:pt x="582623" y="5380"/>
                    <a:pt x="582619" y="5394"/>
                  </a:cubicBezTo>
                  <a:cubicBezTo>
                    <a:pt x="582614" y="5418"/>
                    <a:pt x="582605" y="5455"/>
                    <a:pt x="582595" y="5502"/>
                  </a:cubicBezTo>
                  <a:cubicBezTo>
                    <a:pt x="582572" y="5597"/>
                    <a:pt x="582534" y="5738"/>
                    <a:pt x="582487" y="5927"/>
                  </a:cubicBezTo>
                  <a:cubicBezTo>
                    <a:pt x="582392" y="6304"/>
                    <a:pt x="582251" y="6865"/>
                    <a:pt x="582067" y="7610"/>
                  </a:cubicBezTo>
                  <a:cubicBezTo>
                    <a:pt x="581695" y="9095"/>
                    <a:pt x="581143" y="11297"/>
                    <a:pt x="580426" y="14173"/>
                  </a:cubicBezTo>
                  <a:cubicBezTo>
                    <a:pt x="578988" y="19926"/>
                    <a:pt x="576880" y="28361"/>
                    <a:pt x="574193" y="39111"/>
                  </a:cubicBezTo>
                  <a:cubicBezTo>
                    <a:pt x="568822" y="60612"/>
                    <a:pt x="561142" y="91364"/>
                    <a:pt x="551905" y="128349"/>
                  </a:cubicBezTo>
                  <a:cubicBezTo>
                    <a:pt x="533431" y="202323"/>
                    <a:pt x="508743" y="301254"/>
                    <a:pt x="483876" y="401091"/>
                  </a:cubicBezTo>
                  <a:cubicBezTo>
                    <a:pt x="434189" y="600571"/>
                    <a:pt x="383653" y="804134"/>
                    <a:pt x="380729" y="818765"/>
                  </a:cubicBezTo>
                  <a:lnTo>
                    <a:pt x="394596" y="821537"/>
                  </a:lnTo>
                  <a:cubicBezTo>
                    <a:pt x="397440" y="807335"/>
                    <a:pt x="447820" y="604362"/>
                    <a:pt x="497602" y="404509"/>
                  </a:cubicBezTo>
                  <a:cubicBezTo>
                    <a:pt x="522469" y="304677"/>
                    <a:pt x="547157" y="205746"/>
                    <a:pt x="565630" y="131776"/>
                  </a:cubicBezTo>
                  <a:cubicBezTo>
                    <a:pt x="574862" y="94791"/>
                    <a:pt x="582543" y="64045"/>
                    <a:pt x="587918" y="42544"/>
                  </a:cubicBezTo>
                  <a:cubicBezTo>
                    <a:pt x="590601" y="31794"/>
                    <a:pt x="592714" y="23354"/>
                    <a:pt x="594147" y="17601"/>
                  </a:cubicBezTo>
                  <a:cubicBezTo>
                    <a:pt x="594868" y="14725"/>
                    <a:pt x="595420" y="12523"/>
                    <a:pt x="595788" y="11038"/>
                  </a:cubicBezTo>
                  <a:cubicBezTo>
                    <a:pt x="595976" y="10298"/>
                    <a:pt x="596118" y="9737"/>
                    <a:pt x="596212" y="9359"/>
                  </a:cubicBezTo>
                  <a:cubicBezTo>
                    <a:pt x="596259" y="9171"/>
                    <a:pt x="596292" y="9025"/>
                    <a:pt x="596316" y="8930"/>
                  </a:cubicBezTo>
                  <a:cubicBezTo>
                    <a:pt x="596330" y="8883"/>
                    <a:pt x="596339" y="8850"/>
                    <a:pt x="596344" y="8827"/>
                  </a:cubicBezTo>
                  <a:cubicBezTo>
                    <a:pt x="596344" y="8812"/>
                    <a:pt x="596349" y="8803"/>
                    <a:pt x="596349" y="8798"/>
                  </a:cubicBezTo>
                  <a:cubicBezTo>
                    <a:pt x="596354" y="8794"/>
                    <a:pt x="596354" y="8789"/>
                    <a:pt x="589488" y="7073"/>
                  </a:cubicBezTo>
                  <a:close/>
                  <a:moveTo>
                    <a:pt x="380729" y="818765"/>
                  </a:moveTo>
                  <a:cubicBezTo>
                    <a:pt x="374553" y="849648"/>
                    <a:pt x="380847" y="874751"/>
                    <a:pt x="399307" y="899359"/>
                  </a:cubicBezTo>
                  <a:lnTo>
                    <a:pt x="410623" y="890872"/>
                  </a:lnTo>
                  <a:cubicBezTo>
                    <a:pt x="394479" y="869348"/>
                    <a:pt x="389245" y="848319"/>
                    <a:pt x="394596" y="821537"/>
                  </a:cubicBezTo>
                  <a:lnTo>
                    <a:pt x="380729" y="818765"/>
                  </a:lnTo>
                  <a:close/>
                  <a:moveTo>
                    <a:pt x="399307" y="899359"/>
                  </a:moveTo>
                  <a:cubicBezTo>
                    <a:pt x="409458" y="912901"/>
                    <a:pt x="425881" y="919177"/>
                    <a:pt x="438663" y="922185"/>
                  </a:cubicBezTo>
                  <a:cubicBezTo>
                    <a:pt x="445194" y="923722"/>
                    <a:pt x="451125" y="924486"/>
                    <a:pt x="455425" y="924867"/>
                  </a:cubicBezTo>
                  <a:cubicBezTo>
                    <a:pt x="457580" y="925056"/>
                    <a:pt x="459339" y="925155"/>
                    <a:pt x="460579" y="925202"/>
                  </a:cubicBezTo>
                  <a:cubicBezTo>
                    <a:pt x="461201" y="925226"/>
                    <a:pt x="461692" y="925240"/>
                    <a:pt x="462036" y="925245"/>
                  </a:cubicBezTo>
                  <a:cubicBezTo>
                    <a:pt x="462210" y="925249"/>
                    <a:pt x="462347" y="925254"/>
                    <a:pt x="462446" y="925254"/>
                  </a:cubicBezTo>
                  <a:cubicBezTo>
                    <a:pt x="462498" y="925254"/>
                    <a:pt x="462536" y="925254"/>
                    <a:pt x="462569" y="925254"/>
                  </a:cubicBezTo>
                  <a:cubicBezTo>
                    <a:pt x="462583" y="925254"/>
                    <a:pt x="462592" y="925254"/>
                    <a:pt x="462606" y="925254"/>
                  </a:cubicBezTo>
                  <a:cubicBezTo>
                    <a:pt x="462611" y="925254"/>
                    <a:pt x="462616" y="925254"/>
                    <a:pt x="462616" y="925254"/>
                  </a:cubicBezTo>
                  <a:cubicBezTo>
                    <a:pt x="462621" y="925254"/>
                    <a:pt x="462621" y="925254"/>
                    <a:pt x="462625" y="925254"/>
                  </a:cubicBezTo>
                  <a:cubicBezTo>
                    <a:pt x="462625" y="925254"/>
                    <a:pt x="462630" y="925254"/>
                    <a:pt x="462630" y="918182"/>
                  </a:cubicBezTo>
                  <a:cubicBezTo>
                    <a:pt x="462630" y="911109"/>
                    <a:pt x="462630" y="911109"/>
                    <a:pt x="462630" y="911109"/>
                  </a:cubicBezTo>
                  <a:cubicBezTo>
                    <a:pt x="462630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0" y="911109"/>
                  </a:cubicBezTo>
                  <a:cubicBezTo>
                    <a:pt x="462621" y="911109"/>
                    <a:pt x="462602" y="911109"/>
                    <a:pt x="462578" y="911109"/>
                  </a:cubicBezTo>
                  <a:cubicBezTo>
                    <a:pt x="462522" y="911109"/>
                    <a:pt x="462432" y="911109"/>
                    <a:pt x="462305" y="911104"/>
                  </a:cubicBezTo>
                  <a:cubicBezTo>
                    <a:pt x="462050" y="911100"/>
                    <a:pt x="461659" y="911090"/>
                    <a:pt x="461140" y="911071"/>
                  </a:cubicBezTo>
                  <a:cubicBezTo>
                    <a:pt x="460103" y="911029"/>
                    <a:pt x="458575" y="910944"/>
                    <a:pt x="456675" y="910774"/>
                  </a:cubicBezTo>
                  <a:cubicBezTo>
                    <a:pt x="452865" y="910439"/>
                    <a:pt x="447622" y="909760"/>
                    <a:pt x="441903" y="908412"/>
                  </a:cubicBezTo>
                  <a:cubicBezTo>
                    <a:pt x="430176" y="905654"/>
                    <a:pt x="417766" y="900396"/>
                    <a:pt x="410623" y="890872"/>
                  </a:cubicBezTo>
                  <a:lnTo>
                    <a:pt x="399307" y="899359"/>
                  </a:lnTo>
                  <a:close/>
                  <a:moveTo>
                    <a:pt x="462630" y="925254"/>
                  </a:moveTo>
                  <a:lnTo>
                    <a:pt x="831682" y="925254"/>
                  </a:lnTo>
                  <a:lnTo>
                    <a:pt x="831682" y="911109"/>
                  </a:lnTo>
                  <a:lnTo>
                    <a:pt x="462630" y="911109"/>
                  </a:lnTo>
                  <a:lnTo>
                    <a:pt x="462630" y="925254"/>
                  </a:lnTo>
                  <a:close/>
                  <a:moveTo>
                    <a:pt x="824609" y="918182"/>
                  </a:moveTo>
                  <a:lnTo>
                    <a:pt x="824609" y="970080"/>
                  </a:lnTo>
                  <a:lnTo>
                    <a:pt x="838755" y="970080"/>
                  </a:lnTo>
                  <a:lnTo>
                    <a:pt x="838755" y="918182"/>
                  </a:lnTo>
                  <a:lnTo>
                    <a:pt x="824609" y="918182"/>
                  </a:lnTo>
                  <a:close/>
                  <a:moveTo>
                    <a:pt x="831682" y="963007"/>
                  </a:moveTo>
                  <a:lnTo>
                    <a:pt x="53203" y="963007"/>
                  </a:lnTo>
                  <a:lnTo>
                    <a:pt x="53203" y="977153"/>
                  </a:lnTo>
                  <a:lnTo>
                    <a:pt x="831682" y="977153"/>
                  </a:lnTo>
                  <a:lnTo>
                    <a:pt x="831682" y="963007"/>
                  </a:lnTo>
                  <a:close/>
                  <a:moveTo>
                    <a:pt x="53203" y="970080"/>
                  </a:moveTo>
                  <a:cubicBezTo>
                    <a:pt x="53203" y="963007"/>
                    <a:pt x="53208" y="963007"/>
                    <a:pt x="53212" y="963007"/>
                  </a:cubicBezTo>
                  <a:cubicBezTo>
                    <a:pt x="53217" y="963007"/>
                    <a:pt x="53217" y="963007"/>
                    <a:pt x="53222" y="963007"/>
                  </a:cubicBezTo>
                  <a:cubicBezTo>
                    <a:pt x="53226" y="963007"/>
                    <a:pt x="53231" y="963007"/>
                    <a:pt x="53236" y="963007"/>
                  </a:cubicBezTo>
                  <a:cubicBezTo>
                    <a:pt x="53250" y="963007"/>
                    <a:pt x="53259" y="963007"/>
                    <a:pt x="53264" y="963007"/>
                  </a:cubicBezTo>
                  <a:cubicBezTo>
                    <a:pt x="53283" y="963007"/>
                    <a:pt x="53297" y="963007"/>
                    <a:pt x="53302" y="963007"/>
                  </a:cubicBezTo>
                  <a:cubicBezTo>
                    <a:pt x="53321" y="963007"/>
                    <a:pt x="53321" y="963007"/>
                    <a:pt x="53311" y="963007"/>
                  </a:cubicBezTo>
                  <a:cubicBezTo>
                    <a:pt x="53283" y="963007"/>
                    <a:pt x="53198" y="963003"/>
                    <a:pt x="53052" y="962989"/>
                  </a:cubicBezTo>
                  <a:cubicBezTo>
                    <a:pt x="52769" y="962965"/>
                    <a:pt x="52255" y="962904"/>
                    <a:pt x="51553" y="962772"/>
                  </a:cubicBezTo>
                  <a:cubicBezTo>
                    <a:pt x="50152" y="962503"/>
                    <a:pt x="47974" y="961937"/>
                    <a:pt x="45267" y="960735"/>
                  </a:cubicBezTo>
                  <a:cubicBezTo>
                    <a:pt x="39897" y="958349"/>
                    <a:pt x="32202" y="953351"/>
                    <a:pt x="24267" y="942770"/>
                  </a:cubicBezTo>
                  <a:lnTo>
                    <a:pt x="12950" y="951258"/>
                  </a:lnTo>
                  <a:cubicBezTo>
                    <a:pt x="22310" y="963738"/>
                    <a:pt x="31914" y="970278"/>
                    <a:pt x="39520" y="973659"/>
                  </a:cubicBezTo>
                  <a:cubicBezTo>
                    <a:pt x="43301" y="975338"/>
                    <a:pt x="46526" y="976214"/>
                    <a:pt x="48907" y="976667"/>
                  </a:cubicBezTo>
                  <a:cubicBezTo>
                    <a:pt x="50096" y="976893"/>
                    <a:pt x="51072" y="977016"/>
                    <a:pt x="51803" y="977077"/>
                  </a:cubicBezTo>
                  <a:cubicBezTo>
                    <a:pt x="52166" y="977110"/>
                    <a:pt x="52467" y="977129"/>
                    <a:pt x="52703" y="977139"/>
                  </a:cubicBezTo>
                  <a:cubicBezTo>
                    <a:pt x="52821" y="977143"/>
                    <a:pt x="52920" y="977148"/>
                    <a:pt x="53005" y="977148"/>
                  </a:cubicBezTo>
                  <a:cubicBezTo>
                    <a:pt x="53047" y="977153"/>
                    <a:pt x="53085" y="977153"/>
                    <a:pt x="53118" y="977153"/>
                  </a:cubicBezTo>
                  <a:cubicBezTo>
                    <a:pt x="53132" y="977153"/>
                    <a:pt x="53151" y="977153"/>
                    <a:pt x="53165" y="977153"/>
                  </a:cubicBezTo>
                  <a:cubicBezTo>
                    <a:pt x="53170" y="977153"/>
                    <a:pt x="53179" y="977153"/>
                    <a:pt x="53184" y="977153"/>
                  </a:cubicBezTo>
                  <a:cubicBezTo>
                    <a:pt x="53189" y="977153"/>
                    <a:pt x="53193" y="977153"/>
                    <a:pt x="53193" y="977153"/>
                  </a:cubicBezTo>
                  <a:cubicBezTo>
                    <a:pt x="53198" y="977153"/>
                    <a:pt x="53203" y="977153"/>
                    <a:pt x="53203" y="970080"/>
                  </a:cubicBezTo>
                  <a:close/>
                  <a:moveTo>
                    <a:pt x="24267" y="942770"/>
                  </a:moveTo>
                  <a:cubicBezTo>
                    <a:pt x="9221" y="922713"/>
                    <a:pt x="13842" y="902957"/>
                    <a:pt x="19698" y="879532"/>
                  </a:cubicBezTo>
                  <a:lnTo>
                    <a:pt x="5972" y="876100"/>
                  </a:lnTo>
                  <a:cubicBezTo>
                    <a:pt x="300" y="898807"/>
                    <a:pt x="-6608" y="925183"/>
                    <a:pt x="12950" y="951258"/>
                  </a:cubicBezTo>
                  <a:lnTo>
                    <a:pt x="24267" y="942770"/>
                  </a:lnTo>
                  <a:close/>
                  <a:moveTo>
                    <a:pt x="19698" y="879532"/>
                  </a:moveTo>
                  <a:cubicBezTo>
                    <a:pt x="22583" y="867976"/>
                    <a:pt x="75934" y="650263"/>
                    <a:pt x="128549" y="435478"/>
                  </a:cubicBezTo>
                  <a:cubicBezTo>
                    <a:pt x="154859" y="328078"/>
                    <a:pt x="180990" y="221395"/>
                    <a:pt x="200544" y="141565"/>
                  </a:cubicBezTo>
                  <a:cubicBezTo>
                    <a:pt x="210318" y="101652"/>
                    <a:pt x="218451" y="68448"/>
                    <a:pt x="224138" y="45227"/>
                  </a:cubicBezTo>
                  <a:cubicBezTo>
                    <a:pt x="226981" y="33614"/>
                    <a:pt x="229216" y="24495"/>
                    <a:pt x="230739" y="18280"/>
                  </a:cubicBezTo>
                  <a:cubicBezTo>
                    <a:pt x="231498" y="15173"/>
                    <a:pt x="232083" y="12792"/>
                    <a:pt x="232474" y="11189"/>
                  </a:cubicBezTo>
                  <a:cubicBezTo>
                    <a:pt x="232672" y="10387"/>
                    <a:pt x="232818" y="9779"/>
                    <a:pt x="232922" y="9369"/>
                  </a:cubicBezTo>
                  <a:cubicBezTo>
                    <a:pt x="232969" y="9166"/>
                    <a:pt x="233007" y="9015"/>
                    <a:pt x="233035" y="8911"/>
                  </a:cubicBezTo>
                  <a:cubicBezTo>
                    <a:pt x="233045" y="8860"/>
                    <a:pt x="233054" y="8822"/>
                    <a:pt x="233063" y="8794"/>
                  </a:cubicBezTo>
                  <a:cubicBezTo>
                    <a:pt x="233063" y="8779"/>
                    <a:pt x="233068" y="8770"/>
                    <a:pt x="233068" y="8765"/>
                  </a:cubicBezTo>
                  <a:cubicBezTo>
                    <a:pt x="233068" y="8761"/>
                    <a:pt x="233073" y="8756"/>
                    <a:pt x="226203" y="7073"/>
                  </a:cubicBezTo>
                  <a:cubicBezTo>
                    <a:pt x="219333" y="5389"/>
                    <a:pt x="219328" y="5394"/>
                    <a:pt x="219328" y="5399"/>
                  </a:cubicBezTo>
                  <a:cubicBezTo>
                    <a:pt x="219328" y="5408"/>
                    <a:pt x="219324" y="5418"/>
                    <a:pt x="219324" y="5432"/>
                  </a:cubicBezTo>
                  <a:cubicBezTo>
                    <a:pt x="219314" y="5455"/>
                    <a:pt x="219305" y="5493"/>
                    <a:pt x="219295" y="5545"/>
                  </a:cubicBezTo>
                  <a:cubicBezTo>
                    <a:pt x="219267" y="5649"/>
                    <a:pt x="219229" y="5799"/>
                    <a:pt x="219182" y="6007"/>
                  </a:cubicBezTo>
                  <a:cubicBezTo>
                    <a:pt x="219083" y="6412"/>
                    <a:pt x="218932" y="7021"/>
                    <a:pt x="218734" y="7822"/>
                  </a:cubicBezTo>
                  <a:cubicBezTo>
                    <a:pt x="218343" y="9430"/>
                    <a:pt x="217758" y="11811"/>
                    <a:pt x="216999" y="14918"/>
                  </a:cubicBezTo>
                  <a:cubicBezTo>
                    <a:pt x="215476" y="21133"/>
                    <a:pt x="213246" y="30247"/>
                    <a:pt x="210398" y="41860"/>
                  </a:cubicBezTo>
                  <a:cubicBezTo>
                    <a:pt x="204712" y="65082"/>
                    <a:pt x="196578" y="98285"/>
                    <a:pt x="186804" y="138203"/>
                  </a:cubicBezTo>
                  <a:cubicBezTo>
                    <a:pt x="167251" y="218029"/>
                    <a:pt x="141120" y="324712"/>
                    <a:pt x="114810" y="432111"/>
                  </a:cubicBezTo>
                  <a:cubicBezTo>
                    <a:pt x="62185" y="646934"/>
                    <a:pt x="8848" y="864590"/>
                    <a:pt x="5972" y="876100"/>
                  </a:cubicBezTo>
                  <a:lnTo>
                    <a:pt x="19698" y="879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5"/>
            <p:cNvSpPr/>
            <p:nvPr/>
          </p:nvSpPr>
          <p:spPr>
            <a:xfrm>
              <a:off x="6776264" y="4932501"/>
              <a:ext cx="1535353" cy="82788"/>
            </a:xfrm>
            <a:custGeom>
              <a:rect b="b" l="l" r="r" t="t"/>
              <a:pathLst>
                <a:path extrusionOk="0" h="82788" w="1535353">
                  <a:moveTo>
                    <a:pt x="1507115" y="0"/>
                  </a:moveTo>
                  <a:cubicBezTo>
                    <a:pt x="1522711" y="0"/>
                    <a:pt x="1535354" y="0"/>
                    <a:pt x="1535354" y="0"/>
                  </a:cubicBezTo>
                  <a:lnTo>
                    <a:pt x="1535354" y="82789"/>
                  </a:lnTo>
                  <a:cubicBezTo>
                    <a:pt x="1535354" y="82789"/>
                    <a:pt x="1522711" y="82789"/>
                    <a:pt x="1507115" y="82789"/>
                  </a:cubicBezTo>
                  <a:lnTo>
                    <a:pt x="28239" y="82789"/>
                  </a:lnTo>
                  <a:cubicBezTo>
                    <a:pt x="12643" y="82789"/>
                    <a:pt x="0" y="82789"/>
                    <a:pt x="0" y="82789"/>
                  </a:cubicBezTo>
                  <a:lnTo>
                    <a:pt x="0" y="0"/>
                  </a:lnTo>
                  <a:cubicBezTo>
                    <a:pt x="0" y="0"/>
                    <a:pt x="12643" y="0"/>
                    <a:pt x="282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5"/>
            <p:cNvSpPr/>
            <p:nvPr/>
          </p:nvSpPr>
          <p:spPr>
            <a:xfrm>
              <a:off x="6911737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5"/>
            <p:cNvSpPr/>
            <p:nvPr/>
          </p:nvSpPr>
          <p:spPr>
            <a:xfrm>
              <a:off x="7340722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5"/>
            <p:cNvSpPr/>
            <p:nvPr/>
          </p:nvSpPr>
          <p:spPr>
            <a:xfrm>
              <a:off x="705473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5"/>
            <p:cNvSpPr/>
            <p:nvPr/>
          </p:nvSpPr>
          <p:spPr>
            <a:xfrm>
              <a:off x="7483734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5"/>
            <p:cNvSpPr/>
            <p:nvPr/>
          </p:nvSpPr>
          <p:spPr>
            <a:xfrm>
              <a:off x="7197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5"/>
            <p:cNvSpPr/>
            <p:nvPr/>
          </p:nvSpPr>
          <p:spPr>
            <a:xfrm>
              <a:off x="7626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5"/>
            <p:cNvSpPr/>
            <p:nvPr/>
          </p:nvSpPr>
          <p:spPr>
            <a:xfrm>
              <a:off x="7777251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8" y="0"/>
                    <a:pt x="105368" y="0"/>
                  </a:cubicBezTo>
                  <a:lnTo>
                    <a:pt x="105368" y="90315"/>
                  </a:lnTo>
                  <a:cubicBezTo>
                    <a:pt x="105368" y="90315"/>
                    <a:pt x="100310" y="90315"/>
                    <a:pt x="94072" y="90315"/>
                  </a:cubicBezTo>
                  <a:lnTo>
                    <a:pt x="11296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5"/>
            <p:cNvSpPr/>
            <p:nvPr/>
          </p:nvSpPr>
          <p:spPr>
            <a:xfrm>
              <a:off x="792024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5"/>
            <p:cNvSpPr/>
            <p:nvPr/>
          </p:nvSpPr>
          <p:spPr>
            <a:xfrm>
              <a:off x="8070768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5"/>
            <p:cNvSpPr/>
            <p:nvPr/>
          </p:nvSpPr>
          <p:spPr>
            <a:xfrm>
              <a:off x="6362329" y="4608874"/>
              <a:ext cx="75262" cy="135472"/>
            </a:xfrm>
            <a:custGeom>
              <a:rect b="b" l="l" r="r" t="t"/>
              <a:pathLst>
                <a:path extrusionOk="0" h="135472" w="75262">
                  <a:moveTo>
                    <a:pt x="37631" y="0"/>
                  </a:moveTo>
                  <a:cubicBezTo>
                    <a:pt x="58414" y="0"/>
                    <a:pt x="75262" y="0"/>
                    <a:pt x="75262" y="0"/>
                  </a:cubicBezTo>
                  <a:lnTo>
                    <a:pt x="75262" y="135472"/>
                  </a:lnTo>
                  <a:cubicBezTo>
                    <a:pt x="75262" y="135472"/>
                    <a:pt x="58414" y="135472"/>
                    <a:pt x="37631" y="135472"/>
                  </a:cubicBezTo>
                  <a:lnTo>
                    <a:pt x="37631" y="135472"/>
                  </a:lnTo>
                  <a:cubicBezTo>
                    <a:pt x="16848" y="135472"/>
                    <a:pt x="0" y="135472"/>
                    <a:pt x="0" y="135472"/>
                  </a:cubicBezTo>
                  <a:lnTo>
                    <a:pt x="0" y="0"/>
                  </a:lnTo>
                  <a:cubicBezTo>
                    <a:pt x="0" y="0"/>
                    <a:pt x="16848" y="0"/>
                    <a:pt x="376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5"/>
            <p:cNvSpPr/>
            <p:nvPr/>
          </p:nvSpPr>
          <p:spPr>
            <a:xfrm>
              <a:off x="6076148" y="4748138"/>
              <a:ext cx="1068880" cy="766604"/>
            </a:xfrm>
            <a:custGeom>
              <a:rect b="b" l="l" r="r" t="t"/>
              <a:pathLst>
                <a:path extrusionOk="0" h="766604" w="1068880">
                  <a:moveTo>
                    <a:pt x="1068880" y="259654"/>
                  </a:moveTo>
                  <a:cubicBezTo>
                    <a:pt x="1068880" y="259654"/>
                    <a:pt x="805903" y="282234"/>
                    <a:pt x="824301" y="447808"/>
                  </a:cubicBezTo>
                  <a:cubicBezTo>
                    <a:pt x="842699" y="613386"/>
                    <a:pt x="903325" y="681514"/>
                    <a:pt x="839332" y="752622"/>
                  </a:cubicBezTo>
                  <a:cubicBezTo>
                    <a:pt x="775335" y="823730"/>
                    <a:pt x="609803" y="594573"/>
                    <a:pt x="444225" y="711228"/>
                  </a:cubicBezTo>
                  <a:cubicBezTo>
                    <a:pt x="278651" y="827884"/>
                    <a:pt x="7705" y="696173"/>
                    <a:pt x="175" y="462863"/>
                  </a:cubicBezTo>
                  <a:cubicBezTo>
                    <a:pt x="-7350" y="229548"/>
                    <a:pt x="229704" y="199442"/>
                    <a:pt x="304966" y="142998"/>
                  </a:cubicBezTo>
                  <a:cubicBezTo>
                    <a:pt x="380232" y="86550"/>
                    <a:pt x="323784" y="0"/>
                    <a:pt x="323784" y="0"/>
                  </a:cubicBezTo>
                </a:path>
              </a:pathLst>
            </a:custGeom>
            <a:noFill/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5"/>
            <p:cNvSpPr/>
            <p:nvPr/>
          </p:nvSpPr>
          <p:spPr>
            <a:xfrm>
              <a:off x="7470054" y="2458314"/>
              <a:ext cx="1199787" cy="651943"/>
            </a:xfrm>
            <a:custGeom>
              <a:rect b="b" l="l" r="r" t="t"/>
              <a:pathLst>
                <a:path extrusionOk="0" h="651943" w="1199787">
                  <a:moveTo>
                    <a:pt x="142618" y="510678"/>
                  </a:moveTo>
                  <a:cubicBezTo>
                    <a:pt x="142618" y="510678"/>
                    <a:pt x="-10484" y="506425"/>
                    <a:pt x="42998" y="371791"/>
                  </a:cubicBezTo>
                  <a:cubicBezTo>
                    <a:pt x="42998" y="371791"/>
                    <a:pt x="-23314" y="320501"/>
                    <a:pt x="8762" y="243566"/>
                  </a:cubicBezTo>
                  <a:cubicBezTo>
                    <a:pt x="40839" y="166631"/>
                    <a:pt x="119797" y="183768"/>
                    <a:pt x="119797" y="183768"/>
                  </a:cubicBezTo>
                  <a:cubicBezTo>
                    <a:pt x="119797" y="183768"/>
                    <a:pt x="123371" y="69969"/>
                    <a:pt x="245944" y="21391"/>
                  </a:cubicBezTo>
                  <a:cubicBezTo>
                    <a:pt x="369992" y="-27926"/>
                    <a:pt x="434145" y="87600"/>
                    <a:pt x="434145" y="87600"/>
                  </a:cubicBezTo>
                  <a:cubicBezTo>
                    <a:pt x="434145" y="87600"/>
                    <a:pt x="459804" y="-62"/>
                    <a:pt x="543143" y="0"/>
                  </a:cubicBezTo>
                  <a:cubicBezTo>
                    <a:pt x="645785" y="0"/>
                    <a:pt x="665032" y="106834"/>
                    <a:pt x="665032" y="106834"/>
                  </a:cubicBezTo>
                  <a:cubicBezTo>
                    <a:pt x="665032" y="106834"/>
                    <a:pt x="707779" y="12761"/>
                    <a:pt x="793338" y="25645"/>
                  </a:cubicBezTo>
                  <a:cubicBezTo>
                    <a:pt x="878893" y="38529"/>
                    <a:pt x="893820" y="119656"/>
                    <a:pt x="893820" y="119656"/>
                  </a:cubicBezTo>
                  <a:cubicBezTo>
                    <a:pt x="893820" y="119656"/>
                    <a:pt x="1014540" y="49132"/>
                    <a:pt x="1066538" y="155966"/>
                  </a:cubicBezTo>
                  <a:cubicBezTo>
                    <a:pt x="1118540" y="262799"/>
                    <a:pt x="1052166" y="298616"/>
                    <a:pt x="1052166" y="298616"/>
                  </a:cubicBezTo>
                  <a:cubicBezTo>
                    <a:pt x="1052166" y="298616"/>
                    <a:pt x="1157029" y="303425"/>
                    <a:pt x="1186823" y="397250"/>
                  </a:cubicBezTo>
                  <a:cubicBezTo>
                    <a:pt x="1216618" y="491078"/>
                    <a:pt x="1156906" y="510494"/>
                    <a:pt x="1156906" y="510494"/>
                  </a:cubicBezTo>
                  <a:cubicBezTo>
                    <a:pt x="1156906" y="510494"/>
                    <a:pt x="1216434" y="557532"/>
                    <a:pt x="1195216" y="615296"/>
                  </a:cubicBezTo>
                  <a:cubicBezTo>
                    <a:pt x="1173994" y="673055"/>
                    <a:pt x="1066538" y="645255"/>
                    <a:pt x="1066538" y="645255"/>
                  </a:cubicBezTo>
                  <a:lnTo>
                    <a:pt x="142618" y="510678"/>
                  </a:lnTo>
                  <a:close/>
                </a:path>
              </a:pathLst>
            </a:custGeom>
            <a:solidFill>
              <a:srgbClr val="000000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5"/>
            <p:cNvSpPr/>
            <p:nvPr/>
          </p:nvSpPr>
          <p:spPr>
            <a:xfrm>
              <a:off x="7418993" y="2778210"/>
              <a:ext cx="1311928" cy="923832"/>
            </a:xfrm>
            <a:custGeom>
              <a:rect b="b" l="l" r="r" t="t"/>
              <a:pathLst>
                <a:path extrusionOk="0" h="923832" w="1311928">
                  <a:moveTo>
                    <a:pt x="1104887" y="372972"/>
                  </a:moveTo>
                  <a:cubicBezTo>
                    <a:pt x="1101988" y="372972"/>
                    <a:pt x="1099149" y="372972"/>
                    <a:pt x="1096311" y="372972"/>
                  </a:cubicBezTo>
                  <a:cubicBezTo>
                    <a:pt x="1076630" y="272805"/>
                    <a:pt x="1024312" y="181974"/>
                    <a:pt x="947518" y="114663"/>
                  </a:cubicBezTo>
                  <a:cubicBezTo>
                    <a:pt x="870728" y="47353"/>
                    <a:pt x="773791" y="7356"/>
                    <a:pt x="671852" y="920"/>
                  </a:cubicBezTo>
                  <a:cubicBezTo>
                    <a:pt x="569913" y="-5517"/>
                    <a:pt x="468709" y="21970"/>
                    <a:pt x="384055" y="79086"/>
                  </a:cubicBezTo>
                  <a:cubicBezTo>
                    <a:pt x="299396" y="136202"/>
                    <a:pt x="236049" y="219732"/>
                    <a:pt x="203911" y="316627"/>
                  </a:cubicBezTo>
                  <a:cubicBezTo>
                    <a:pt x="199658" y="316316"/>
                    <a:pt x="195401" y="316132"/>
                    <a:pt x="191143" y="316132"/>
                  </a:cubicBezTo>
                  <a:cubicBezTo>
                    <a:pt x="163942" y="316075"/>
                    <a:pt x="137042" y="321832"/>
                    <a:pt x="112246" y="333016"/>
                  </a:cubicBezTo>
                  <a:cubicBezTo>
                    <a:pt x="87454" y="344205"/>
                    <a:pt x="65340" y="360562"/>
                    <a:pt x="47395" y="380992"/>
                  </a:cubicBezTo>
                  <a:cubicBezTo>
                    <a:pt x="29449" y="401422"/>
                    <a:pt x="16082" y="425455"/>
                    <a:pt x="8194" y="451473"/>
                  </a:cubicBezTo>
                  <a:cubicBezTo>
                    <a:pt x="306" y="477490"/>
                    <a:pt x="-1920" y="504894"/>
                    <a:pt x="1659" y="531846"/>
                  </a:cubicBezTo>
                  <a:cubicBezTo>
                    <a:pt x="5242" y="558792"/>
                    <a:pt x="14550" y="584664"/>
                    <a:pt x="28964" y="607725"/>
                  </a:cubicBezTo>
                  <a:cubicBezTo>
                    <a:pt x="43373" y="630782"/>
                    <a:pt x="62554" y="650491"/>
                    <a:pt x="85215" y="665532"/>
                  </a:cubicBezTo>
                  <a:cubicBezTo>
                    <a:pt x="107875" y="680573"/>
                    <a:pt x="133497" y="690592"/>
                    <a:pt x="160354" y="694921"/>
                  </a:cubicBezTo>
                  <a:cubicBezTo>
                    <a:pt x="187206" y="699254"/>
                    <a:pt x="214681" y="697792"/>
                    <a:pt x="240924" y="690635"/>
                  </a:cubicBezTo>
                  <a:cubicBezTo>
                    <a:pt x="277909" y="755490"/>
                    <a:pt x="330072" y="810421"/>
                    <a:pt x="392943" y="850725"/>
                  </a:cubicBezTo>
                  <a:cubicBezTo>
                    <a:pt x="455818" y="891024"/>
                    <a:pt x="527524" y="915500"/>
                    <a:pt x="601933" y="922049"/>
                  </a:cubicBezTo>
                  <a:cubicBezTo>
                    <a:pt x="676336" y="928603"/>
                    <a:pt x="751225" y="917033"/>
                    <a:pt x="820178" y="888337"/>
                  </a:cubicBezTo>
                  <a:cubicBezTo>
                    <a:pt x="889131" y="859641"/>
                    <a:pt x="950102" y="814669"/>
                    <a:pt x="997865" y="757277"/>
                  </a:cubicBezTo>
                  <a:cubicBezTo>
                    <a:pt x="1025217" y="773752"/>
                    <a:pt x="1056016" y="783686"/>
                    <a:pt x="1087852" y="786298"/>
                  </a:cubicBezTo>
                  <a:cubicBezTo>
                    <a:pt x="1119683" y="788906"/>
                    <a:pt x="1151694" y="784125"/>
                    <a:pt x="1181370" y="772323"/>
                  </a:cubicBezTo>
                  <a:cubicBezTo>
                    <a:pt x="1211047" y="760521"/>
                    <a:pt x="1237593" y="742019"/>
                    <a:pt x="1258928" y="718269"/>
                  </a:cubicBezTo>
                  <a:cubicBezTo>
                    <a:pt x="1280269" y="694515"/>
                    <a:pt x="1295819" y="666149"/>
                    <a:pt x="1304367" y="635393"/>
                  </a:cubicBezTo>
                  <a:cubicBezTo>
                    <a:pt x="1312920" y="604641"/>
                    <a:pt x="1314236" y="572324"/>
                    <a:pt x="1308220" y="540974"/>
                  </a:cubicBezTo>
                  <a:cubicBezTo>
                    <a:pt x="1302199" y="509624"/>
                    <a:pt x="1289011" y="480093"/>
                    <a:pt x="1269674" y="454684"/>
                  </a:cubicBezTo>
                  <a:cubicBezTo>
                    <a:pt x="1250342" y="429274"/>
                    <a:pt x="1225390" y="408674"/>
                    <a:pt x="1196775" y="394501"/>
                  </a:cubicBezTo>
                  <a:cubicBezTo>
                    <a:pt x="1168154" y="380327"/>
                    <a:pt x="1136644" y="372958"/>
                    <a:pt x="1104704" y="372972"/>
                  </a:cubicBezTo>
                  <a:lnTo>
                    <a:pt x="1104887" y="372972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5"/>
            <p:cNvSpPr/>
            <p:nvPr/>
          </p:nvSpPr>
          <p:spPr>
            <a:xfrm>
              <a:off x="7612691" y="2756978"/>
              <a:ext cx="923961" cy="394438"/>
            </a:xfrm>
            <a:custGeom>
              <a:rect b="b" l="l" r="r" t="t"/>
              <a:pathLst>
                <a:path extrusionOk="0" h="394438" w="923961">
                  <a:moveTo>
                    <a:pt x="10218" y="337844"/>
                  </a:moveTo>
                  <a:cubicBezTo>
                    <a:pt x="10218" y="337844"/>
                    <a:pt x="137723" y="167145"/>
                    <a:pt x="387856" y="169305"/>
                  </a:cubicBezTo>
                  <a:cubicBezTo>
                    <a:pt x="687215" y="171832"/>
                    <a:pt x="902679" y="394439"/>
                    <a:pt x="902679" y="394439"/>
                  </a:cubicBezTo>
                  <a:cubicBezTo>
                    <a:pt x="922543" y="356068"/>
                    <a:pt x="928744" y="312086"/>
                    <a:pt x="920261" y="269726"/>
                  </a:cubicBezTo>
                  <a:cubicBezTo>
                    <a:pt x="898421" y="162092"/>
                    <a:pt x="699983" y="-9286"/>
                    <a:pt x="398281" y="393"/>
                  </a:cubicBezTo>
                  <a:cubicBezTo>
                    <a:pt x="148765" y="8345"/>
                    <a:pt x="49697" y="123131"/>
                    <a:pt x="14537" y="183916"/>
                  </a:cubicBezTo>
                  <a:cubicBezTo>
                    <a:pt x="2886" y="204201"/>
                    <a:pt x="-1956" y="227686"/>
                    <a:pt x="717" y="250927"/>
                  </a:cubicBezTo>
                  <a:lnTo>
                    <a:pt x="10218" y="337844"/>
                  </a:lnTo>
                  <a:close/>
                </a:path>
              </a:pathLst>
            </a:custGeom>
            <a:solidFill>
              <a:srgbClr val="47C39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5"/>
            <p:cNvSpPr/>
            <p:nvPr/>
          </p:nvSpPr>
          <p:spPr>
            <a:xfrm>
              <a:off x="7788902" y="3177416"/>
              <a:ext cx="76610" cy="76563"/>
            </a:xfrm>
            <a:custGeom>
              <a:rect b="b" l="l" r="r" t="t"/>
              <a:pathLst>
                <a:path extrusionOk="0" h="76563" w="76610">
                  <a:moveTo>
                    <a:pt x="38305" y="76563"/>
                  </a:moveTo>
                  <a:cubicBezTo>
                    <a:pt x="59461" y="76563"/>
                    <a:pt x="76610" y="59424"/>
                    <a:pt x="76610" y="38282"/>
                  </a:cubicBezTo>
                  <a:cubicBezTo>
                    <a:pt x="76610" y="17139"/>
                    <a:pt x="59461" y="0"/>
                    <a:pt x="38305" y="0"/>
                  </a:cubicBezTo>
                  <a:cubicBezTo>
                    <a:pt x="17148" y="0"/>
                    <a:pt x="0" y="17139"/>
                    <a:pt x="0" y="38282"/>
                  </a:cubicBezTo>
                  <a:cubicBezTo>
                    <a:pt x="0" y="59424"/>
                    <a:pt x="17148" y="76563"/>
                    <a:pt x="38305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5"/>
            <p:cNvSpPr/>
            <p:nvPr/>
          </p:nvSpPr>
          <p:spPr>
            <a:xfrm>
              <a:off x="8203238" y="3201779"/>
              <a:ext cx="76614" cy="76563"/>
            </a:xfrm>
            <a:custGeom>
              <a:rect b="b" l="l" r="r" t="t"/>
              <a:pathLst>
                <a:path extrusionOk="0" h="76563" w="76614">
                  <a:moveTo>
                    <a:pt x="38310" y="76563"/>
                  </a:moveTo>
                  <a:cubicBezTo>
                    <a:pt x="59461" y="76563"/>
                    <a:pt x="76615" y="59424"/>
                    <a:pt x="76615" y="38282"/>
                  </a:cubicBezTo>
                  <a:cubicBezTo>
                    <a:pt x="76615" y="17139"/>
                    <a:pt x="59461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5"/>
            <p:cNvSpPr/>
            <p:nvPr/>
          </p:nvSpPr>
          <p:spPr>
            <a:xfrm>
              <a:off x="7976788" y="3215702"/>
              <a:ext cx="76615" cy="76563"/>
            </a:xfrm>
            <a:custGeom>
              <a:rect b="b" l="l" r="r" t="t"/>
              <a:pathLst>
                <a:path extrusionOk="0" h="76563" w="76615">
                  <a:moveTo>
                    <a:pt x="38310" y="76563"/>
                  </a:moveTo>
                  <a:cubicBezTo>
                    <a:pt x="59466" y="76563"/>
                    <a:pt x="76615" y="59424"/>
                    <a:pt x="76615" y="38282"/>
                  </a:cubicBezTo>
                  <a:cubicBezTo>
                    <a:pt x="76615" y="17139"/>
                    <a:pt x="59466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5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5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5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5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5"/>
            <p:cNvSpPr/>
            <p:nvPr/>
          </p:nvSpPr>
          <p:spPr>
            <a:xfrm>
              <a:off x="7510516" y="3240046"/>
              <a:ext cx="102151" cy="144374"/>
            </a:xfrm>
            <a:custGeom>
              <a:rect b="b" l="l" r="r" t="t"/>
              <a:pathLst>
                <a:path extrusionOk="0" h="144374" w="102151">
                  <a:moveTo>
                    <a:pt x="0" y="0"/>
                  </a:moveTo>
                  <a:lnTo>
                    <a:pt x="102152" y="14437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5"/>
            <p:cNvSpPr/>
            <p:nvPr/>
          </p:nvSpPr>
          <p:spPr>
            <a:xfrm>
              <a:off x="7532111" y="3322112"/>
              <a:ext cx="36456" cy="25706"/>
            </a:xfrm>
            <a:custGeom>
              <a:rect b="b" l="l" r="r" t="t"/>
              <a:pathLst>
                <a:path extrusionOk="0" h="25706" w="36456">
                  <a:moveTo>
                    <a:pt x="0" y="25706"/>
                  </a:moveTo>
                  <a:lnTo>
                    <a:pt x="36457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5"/>
            <p:cNvSpPr/>
            <p:nvPr/>
          </p:nvSpPr>
          <p:spPr>
            <a:xfrm>
              <a:off x="8504572" y="3325738"/>
              <a:ext cx="132252" cy="117433"/>
            </a:xfrm>
            <a:custGeom>
              <a:rect b="b" l="l" r="r" t="t"/>
              <a:pathLst>
                <a:path extrusionOk="0" h="117433" w="132252">
                  <a:moveTo>
                    <a:pt x="0" y="117433"/>
                  </a:moveTo>
                  <a:lnTo>
                    <a:pt x="132253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5"/>
            <p:cNvSpPr/>
            <p:nvPr/>
          </p:nvSpPr>
          <p:spPr>
            <a:xfrm>
              <a:off x="8561997" y="3393111"/>
              <a:ext cx="29605" cy="33349"/>
            </a:xfrm>
            <a:custGeom>
              <a:rect b="b" l="l" r="r" t="t"/>
              <a:pathLst>
                <a:path extrusionOk="0" h="33349" w="29605">
                  <a:moveTo>
                    <a:pt x="29606" y="33350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5"/>
            <p:cNvSpPr/>
            <p:nvPr/>
          </p:nvSpPr>
          <p:spPr>
            <a:xfrm>
              <a:off x="7895807" y="3334927"/>
              <a:ext cx="257965" cy="58661"/>
            </a:xfrm>
            <a:custGeom>
              <a:rect b="b" l="l" r="r" t="t"/>
              <a:pathLst>
                <a:path extrusionOk="0" h="58661" w="257965">
                  <a:moveTo>
                    <a:pt x="0" y="0"/>
                  </a:moveTo>
                  <a:cubicBezTo>
                    <a:pt x="0" y="0"/>
                    <a:pt x="29238" y="52337"/>
                    <a:pt x="119357" y="58193"/>
                  </a:cubicBezTo>
                  <a:cubicBezTo>
                    <a:pt x="209481" y="64049"/>
                    <a:pt x="257965" y="13009"/>
                    <a:pt x="257965" y="13009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5"/>
            <p:cNvSpPr/>
            <p:nvPr/>
          </p:nvSpPr>
          <p:spPr>
            <a:xfrm>
              <a:off x="7995676" y="2845795"/>
              <a:ext cx="55771" cy="55694"/>
            </a:xfrm>
            <a:custGeom>
              <a:rect b="b" l="l" r="r" t="t"/>
              <a:pathLst>
                <a:path extrusionOk="0" h="55694" w="55771">
                  <a:moveTo>
                    <a:pt x="23377" y="55694"/>
                  </a:moveTo>
                  <a:cubicBezTo>
                    <a:pt x="13136" y="51811"/>
                    <a:pt x="4192" y="46386"/>
                    <a:pt x="1358" y="34796"/>
                  </a:cubicBezTo>
                  <a:cubicBezTo>
                    <a:pt x="750" y="31863"/>
                    <a:pt x="297" y="28900"/>
                    <a:pt x="0" y="25919"/>
                  </a:cubicBezTo>
                  <a:cubicBezTo>
                    <a:pt x="6068" y="24622"/>
                    <a:pt x="11585" y="21477"/>
                    <a:pt x="15795" y="16918"/>
                  </a:cubicBezTo>
                  <a:cubicBezTo>
                    <a:pt x="20001" y="12359"/>
                    <a:pt x="22694" y="6609"/>
                    <a:pt x="23500" y="459"/>
                  </a:cubicBezTo>
                  <a:cubicBezTo>
                    <a:pt x="30209" y="-788"/>
                    <a:pt x="37141" y="528"/>
                    <a:pt x="42921" y="4148"/>
                  </a:cubicBezTo>
                  <a:cubicBezTo>
                    <a:pt x="48702" y="7767"/>
                    <a:pt x="52912" y="13426"/>
                    <a:pt x="54714" y="20001"/>
                  </a:cubicBezTo>
                  <a:cubicBezTo>
                    <a:pt x="56496" y="26262"/>
                    <a:pt x="56015" y="32952"/>
                    <a:pt x="53355" y="38894"/>
                  </a:cubicBezTo>
                  <a:cubicBezTo>
                    <a:pt x="50691" y="44836"/>
                    <a:pt x="46019" y="49649"/>
                    <a:pt x="40153" y="52489"/>
                  </a:cubicBezTo>
                  <a:cubicBezTo>
                    <a:pt x="38611" y="53290"/>
                    <a:pt x="37131" y="54215"/>
                    <a:pt x="35589" y="55078"/>
                  </a:cubicBezTo>
                  <a:lnTo>
                    <a:pt x="23377" y="5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5"/>
            <p:cNvSpPr/>
            <p:nvPr/>
          </p:nvSpPr>
          <p:spPr>
            <a:xfrm>
              <a:off x="7934296" y="2848531"/>
              <a:ext cx="55687" cy="56098"/>
            </a:xfrm>
            <a:custGeom>
              <a:rect b="b" l="l" r="r" t="t"/>
              <a:pathLst>
                <a:path extrusionOk="0" h="56098" w="55687">
                  <a:moveTo>
                    <a:pt x="0" y="23240"/>
                  </a:moveTo>
                  <a:cubicBezTo>
                    <a:pt x="3946" y="13007"/>
                    <a:pt x="9251" y="4130"/>
                    <a:pt x="20850" y="1233"/>
                  </a:cubicBezTo>
                  <a:cubicBezTo>
                    <a:pt x="23255" y="678"/>
                    <a:pt x="25721" y="431"/>
                    <a:pt x="28437" y="0"/>
                  </a:cubicBezTo>
                  <a:cubicBezTo>
                    <a:pt x="29771" y="6274"/>
                    <a:pt x="33100" y="11950"/>
                    <a:pt x="37923" y="16183"/>
                  </a:cubicBezTo>
                  <a:cubicBezTo>
                    <a:pt x="42747" y="20415"/>
                    <a:pt x="48810" y="22976"/>
                    <a:pt x="55209" y="23487"/>
                  </a:cubicBezTo>
                  <a:cubicBezTo>
                    <a:pt x="56307" y="29232"/>
                    <a:pt x="55505" y="35179"/>
                    <a:pt x="52922" y="40428"/>
                  </a:cubicBezTo>
                  <a:cubicBezTo>
                    <a:pt x="50338" y="45678"/>
                    <a:pt x="46118" y="49945"/>
                    <a:pt x="40894" y="52585"/>
                  </a:cubicBezTo>
                  <a:lnTo>
                    <a:pt x="35717" y="55482"/>
                  </a:lnTo>
                  <a:lnTo>
                    <a:pt x="23377" y="56098"/>
                  </a:lnTo>
                  <a:cubicBezTo>
                    <a:pt x="18266" y="54575"/>
                    <a:pt x="13556" y="51931"/>
                    <a:pt x="9600" y="48358"/>
                  </a:cubicBezTo>
                  <a:cubicBezTo>
                    <a:pt x="5639" y="44785"/>
                    <a:pt x="2527" y="40374"/>
                    <a:pt x="490" y="35447"/>
                  </a:cubicBez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5"/>
            <p:cNvSpPr/>
            <p:nvPr/>
          </p:nvSpPr>
          <p:spPr>
            <a:xfrm>
              <a:off x="7931335" y="2787469"/>
              <a:ext cx="55948" cy="55187"/>
            </a:xfrm>
            <a:custGeom>
              <a:rect b="b" l="l" r="r" t="t"/>
              <a:pathLst>
                <a:path extrusionOk="0" h="55187" w="55948">
                  <a:moveTo>
                    <a:pt x="0" y="23096"/>
                  </a:moveTo>
                  <a:cubicBezTo>
                    <a:pt x="2466" y="14593"/>
                    <a:pt x="8124" y="7371"/>
                    <a:pt x="15791" y="2937"/>
                  </a:cubicBezTo>
                  <a:cubicBezTo>
                    <a:pt x="34297" y="-5940"/>
                    <a:pt x="54407" y="6143"/>
                    <a:pt x="55949" y="27904"/>
                  </a:cubicBezTo>
                  <a:cubicBezTo>
                    <a:pt x="49395" y="28970"/>
                    <a:pt x="43393" y="32217"/>
                    <a:pt x="38913" y="37117"/>
                  </a:cubicBezTo>
                  <a:cubicBezTo>
                    <a:pt x="34434" y="42018"/>
                    <a:pt x="31746" y="48286"/>
                    <a:pt x="31275" y="54905"/>
                  </a:cubicBezTo>
                  <a:cubicBezTo>
                    <a:pt x="25593" y="55736"/>
                    <a:pt x="19794" y="54723"/>
                    <a:pt x="14730" y="52016"/>
                  </a:cubicBezTo>
                  <a:cubicBezTo>
                    <a:pt x="9666" y="49308"/>
                    <a:pt x="5606" y="45049"/>
                    <a:pt x="3145" y="39864"/>
                  </a:cubicBezTo>
                  <a:cubicBezTo>
                    <a:pt x="2405" y="38322"/>
                    <a:pt x="1419" y="36843"/>
                    <a:pt x="556" y="35364"/>
                  </a:cubicBezTo>
                  <a:lnTo>
                    <a:pt x="0" y="23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5"/>
            <p:cNvSpPr/>
            <p:nvPr/>
          </p:nvSpPr>
          <p:spPr>
            <a:xfrm>
              <a:off x="7992822" y="2784596"/>
              <a:ext cx="53743" cy="55482"/>
            </a:xfrm>
            <a:custGeom>
              <a:rect b="b" l="l" r="r" t="t"/>
              <a:pathLst>
                <a:path extrusionOk="0" h="55482" w="53743">
                  <a:moveTo>
                    <a:pt x="199" y="30823"/>
                  </a:moveTo>
                  <a:cubicBezTo>
                    <a:pt x="-253" y="27086"/>
                    <a:pt x="67" y="23296"/>
                    <a:pt x="1133" y="19686"/>
                  </a:cubicBezTo>
                  <a:cubicBezTo>
                    <a:pt x="2203" y="16077"/>
                    <a:pt x="4004" y="12725"/>
                    <a:pt x="6418" y="9836"/>
                  </a:cubicBezTo>
                  <a:cubicBezTo>
                    <a:pt x="8833" y="6948"/>
                    <a:pt x="11817" y="4585"/>
                    <a:pt x="15184" y="2894"/>
                  </a:cubicBezTo>
                  <a:cubicBezTo>
                    <a:pt x="18546" y="1202"/>
                    <a:pt x="22223" y="217"/>
                    <a:pt x="25986" y="0"/>
                  </a:cubicBezTo>
                  <a:cubicBezTo>
                    <a:pt x="33346" y="0"/>
                    <a:pt x="40405" y="2923"/>
                    <a:pt x="45615" y="8125"/>
                  </a:cubicBezTo>
                  <a:cubicBezTo>
                    <a:pt x="50820" y="13328"/>
                    <a:pt x="53743" y="20384"/>
                    <a:pt x="53743" y="27741"/>
                  </a:cubicBezTo>
                  <a:cubicBezTo>
                    <a:pt x="53743" y="35098"/>
                    <a:pt x="50820" y="42154"/>
                    <a:pt x="45615" y="47357"/>
                  </a:cubicBezTo>
                  <a:cubicBezTo>
                    <a:pt x="40405" y="52559"/>
                    <a:pt x="33346" y="55482"/>
                    <a:pt x="25986" y="55482"/>
                  </a:cubicBezTo>
                  <a:cubicBezTo>
                    <a:pt x="24916" y="49145"/>
                    <a:pt x="21832" y="43321"/>
                    <a:pt x="17183" y="38878"/>
                  </a:cubicBezTo>
                  <a:cubicBezTo>
                    <a:pt x="12538" y="34435"/>
                    <a:pt x="6583" y="31610"/>
                    <a:pt x="199" y="30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95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задачи решает аналитик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95"/>
          <p:cNvSpPr txBox="1"/>
          <p:nvPr/>
        </p:nvSpPr>
        <p:spPr>
          <a:xfrm>
            <a:off x="349775" y="1152325"/>
            <a:ext cx="357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Ничего не понятно, но очень интересно.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 что же конкретно делает Аналитик?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6"/>
          <p:cNvSpPr/>
          <p:nvPr/>
        </p:nvSpPr>
        <p:spPr>
          <a:xfrm>
            <a:off x="4768525" y="894200"/>
            <a:ext cx="4071000" cy="168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2" name="Google Shape;802;p96"/>
          <p:cNvSpPr/>
          <p:nvPr/>
        </p:nvSpPr>
        <p:spPr>
          <a:xfrm>
            <a:off x="351700" y="941300"/>
            <a:ext cx="4071000" cy="168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96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Junior вакансий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4" name="Google Shape;804;p96"/>
          <p:cNvSpPr txBox="1"/>
          <p:nvPr/>
        </p:nvSpPr>
        <p:spPr>
          <a:xfrm>
            <a:off x="397825" y="1122950"/>
            <a:ext cx="3726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остроение аналитической отчетности в Excel и BI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Взаимодействие между бизнесом и разработкой для формирования показателей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Оптимизация скорости запросов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Распределение трудозатрат: 80% SQL и 20% работа с визуалом и взаимодействие с бизнесом и разработкой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96"/>
          <p:cNvSpPr txBox="1"/>
          <p:nvPr/>
        </p:nvSpPr>
        <p:spPr>
          <a:xfrm>
            <a:off x="4819650" y="1122950"/>
            <a:ext cx="3495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Написание технических заданий на разработку витрин данных и дашбордов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Составление диаграмм потоков данных, описание витрин.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отчетности в Power BI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Написание SQL запросов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6" name="Google Shape;806;p96"/>
          <p:cNvSpPr txBox="1"/>
          <p:nvPr/>
        </p:nvSpPr>
        <p:spPr>
          <a:xfrm>
            <a:off x="3159325" y="3072325"/>
            <a:ext cx="9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источник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7" name="Google Shape;807;p96"/>
          <p:cNvSpPr txBox="1"/>
          <p:nvPr/>
        </p:nvSpPr>
        <p:spPr>
          <a:xfrm>
            <a:off x="7610525" y="3072325"/>
            <a:ext cx="9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источник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7"/>
          <p:cNvSpPr/>
          <p:nvPr/>
        </p:nvSpPr>
        <p:spPr>
          <a:xfrm>
            <a:off x="402900" y="958050"/>
            <a:ext cx="4169100" cy="202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97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вакансии Middle step 1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5" name="Google Shape;815;p97"/>
          <p:cNvSpPr txBox="1"/>
          <p:nvPr/>
        </p:nvSpPr>
        <p:spPr>
          <a:xfrm>
            <a:off x="398575" y="1179525"/>
            <a:ext cx="3574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Полный цикл формирования отчётности от сырых данных до визуализации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Написание/рефакторинг кода на SQL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Формирование Dashboard’s на Power BI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Автоматизация процессов сбора и обработки данных;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Формирование требований к витринам данных в КХД.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p97"/>
          <p:cNvSpPr txBox="1"/>
          <p:nvPr/>
        </p:nvSpPr>
        <p:spPr>
          <a:xfrm>
            <a:off x="7610525" y="3072325"/>
            <a:ext cx="9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источник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8"/>
          <p:cNvSpPr/>
          <p:nvPr/>
        </p:nvSpPr>
        <p:spPr>
          <a:xfrm>
            <a:off x="355600" y="958050"/>
            <a:ext cx="6546900" cy="338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98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вакансии Middle step 2+ 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4" name="Google Shape;824;p98"/>
          <p:cNvSpPr txBox="1"/>
          <p:nvPr/>
        </p:nvSpPr>
        <p:spPr>
          <a:xfrm>
            <a:off x="347525" y="1155075"/>
            <a:ext cx="63630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и обработка данных:</a:t>
            </a:r>
            <a:endParaRPr b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открытая маркетинговая информация (базы, статистика, рынки, конкуренты, продукция)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источники внутри компании (CRM, данные продаж, ход проектов, характер претензий и т.п.)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интернет-аналитика (нам это нужно в меньшей степени - тут для нас работают нанятые агентства) - метрики, реклама.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собранных данных и подготовка отчетов:</a:t>
            </a:r>
            <a:endParaRPr b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Классический анализ табличных данных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Группировка, сортировка, итп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Сводные гугл-таблицы, запросы к базам данных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Поиск, анализ и трактовка аномалий:</a:t>
            </a:r>
            <a:endParaRPr b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Организация процесса сбора и обработки данных с "0"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Погружение в бизнес-процессы компании и производственные вопросы, готовность и интерес разобраться во всём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Визуализация данных:</a:t>
            </a:r>
            <a:endParaRPr b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азовый уровень - понимание какие данные как лучше показывать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Формулирование гипотез, критический анализ идей и информации</a:t>
            </a:r>
            <a:endParaRPr b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5" name="Google Shape;825;p98"/>
          <p:cNvSpPr txBox="1"/>
          <p:nvPr/>
        </p:nvSpPr>
        <p:spPr>
          <a:xfrm>
            <a:off x="7610525" y="3999425"/>
            <a:ext cx="9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источник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9"/>
          <p:cNvSpPr/>
          <p:nvPr/>
        </p:nvSpPr>
        <p:spPr>
          <a:xfrm>
            <a:off x="302900" y="854850"/>
            <a:ext cx="6202800" cy="259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99"/>
          <p:cNvSpPr txBox="1"/>
          <p:nvPr/>
        </p:nvSpPr>
        <p:spPr>
          <a:xfrm>
            <a:off x="373025" y="963775"/>
            <a:ext cx="5915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и настройка показателей, аналитика, формирование выводов на основании полученных данных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тенденций и выявление предпочтений клиентов в различных продуктовых сегментах и каналах продаж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Мониторинг и подготовка регулярной отчетности основных портфельных и продуктовых метрик, в т.ч. риск-показатели и показатели доходности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Поиск аномалий в данных, их интерпретаций, формирование гипотез для проверки и сама проверка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Ведение комплексной аналитики по процессам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Формирование предложений по увеличению эффективности существующих процессов расчета показателей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-US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Выполнение ad-hoc запросов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3" name="Google Shape;833;p99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вакансии Senior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4" name="Google Shape;834;p99"/>
          <p:cNvSpPr txBox="1"/>
          <p:nvPr/>
        </p:nvSpPr>
        <p:spPr>
          <a:xfrm>
            <a:off x="7610525" y="3999425"/>
            <a:ext cx="9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источник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2"/>
          <p:cNvSpPr/>
          <p:nvPr/>
        </p:nvSpPr>
        <p:spPr>
          <a:xfrm>
            <a:off x="342955" y="246888"/>
            <a:ext cx="8523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Правила участия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82"/>
          <p:cNvGrpSpPr/>
          <p:nvPr/>
        </p:nvGrpSpPr>
        <p:grpSpPr>
          <a:xfrm>
            <a:off x="7173247" y="3142959"/>
            <a:ext cx="1176787" cy="968042"/>
            <a:chOff x="2470349" y="451156"/>
            <a:chExt cx="1176787" cy="968042"/>
          </a:xfrm>
        </p:grpSpPr>
        <p:sp>
          <p:nvSpPr>
            <p:cNvPr id="347" name="Google Shape;347;p82"/>
            <p:cNvSpPr/>
            <p:nvPr/>
          </p:nvSpPr>
          <p:spPr>
            <a:xfrm>
              <a:off x="2566237" y="494257"/>
              <a:ext cx="732313" cy="918664"/>
            </a:xfrm>
            <a:custGeom>
              <a:rect b="b" l="l" r="r" t="t"/>
              <a:pathLst>
                <a:path extrusionOk="0" h="912" w="727">
                  <a:moveTo>
                    <a:pt x="34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712" y="0"/>
                    <a:pt x="727" y="15"/>
                    <a:pt x="727" y="34"/>
                  </a:cubicBezTo>
                  <a:cubicBezTo>
                    <a:pt x="727" y="878"/>
                    <a:pt x="727" y="878"/>
                    <a:pt x="727" y="878"/>
                  </a:cubicBezTo>
                  <a:cubicBezTo>
                    <a:pt x="727" y="896"/>
                    <a:pt x="712" y="912"/>
                    <a:pt x="693" y="912"/>
                  </a:cubicBezTo>
                  <a:cubicBezTo>
                    <a:pt x="34" y="912"/>
                    <a:pt x="34" y="912"/>
                    <a:pt x="34" y="912"/>
                  </a:cubicBezTo>
                  <a:cubicBezTo>
                    <a:pt x="15" y="912"/>
                    <a:pt x="0" y="896"/>
                    <a:pt x="0" y="8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2F30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2"/>
            <p:cNvSpPr/>
            <p:nvPr/>
          </p:nvSpPr>
          <p:spPr>
            <a:xfrm>
              <a:off x="2559941" y="488446"/>
              <a:ext cx="744400" cy="930752"/>
            </a:xfrm>
            <a:custGeom>
              <a:rect b="b" l="l" r="r" t="t"/>
              <a:pathLst>
                <a:path extrusionOk="0" h="924" w="739">
                  <a:moveTo>
                    <a:pt x="699" y="924"/>
                  </a:moveTo>
                  <a:cubicBezTo>
                    <a:pt x="40" y="924"/>
                    <a:pt x="40" y="924"/>
                    <a:pt x="40" y="924"/>
                  </a:cubicBezTo>
                  <a:cubicBezTo>
                    <a:pt x="18" y="924"/>
                    <a:pt x="0" y="906"/>
                    <a:pt x="0" y="88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21" y="0"/>
                    <a:pt x="739" y="18"/>
                    <a:pt x="739" y="40"/>
                  </a:cubicBezTo>
                  <a:cubicBezTo>
                    <a:pt x="739" y="884"/>
                    <a:pt x="739" y="884"/>
                    <a:pt x="739" y="884"/>
                  </a:cubicBezTo>
                  <a:cubicBezTo>
                    <a:pt x="739" y="906"/>
                    <a:pt x="721" y="924"/>
                    <a:pt x="699" y="924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5"/>
                    <a:pt x="12" y="40"/>
                  </a:cubicBezTo>
                  <a:cubicBezTo>
                    <a:pt x="12" y="884"/>
                    <a:pt x="12" y="884"/>
                    <a:pt x="12" y="884"/>
                  </a:cubicBezTo>
                  <a:cubicBezTo>
                    <a:pt x="12" y="899"/>
                    <a:pt x="25" y="912"/>
                    <a:pt x="40" y="912"/>
                  </a:cubicBezTo>
                  <a:cubicBezTo>
                    <a:pt x="699" y="912"/>
                    <a:pt x="699" y="912"/>
                    <a:pt x="699" y="912"/>
                  </a:cubicBezTo>
                  <a:cubicBezTo>
                    <a:pt x="714" y="912"/>
                    <a:pt x="727" y="899"/>
                    <a:pt x="727" y="884"/>
                  </a:cubicBezTo>
                  <a:cubicBezTo>
                    <a:pt x="727" y="40"/>
                    <a:pt x="727" y="40"/>
                    <a:pt x="727" y="40"/>
                  </a:cubicBezTo>
                  <a:cubicBezTo>
                    <a:pt x="727" y="25"/>
                    <a:pt x="714" y="12"/>
                    <a:pt x="699" y="12"/>
                  </a:cubicBezTo>
                  <a:lnTo>
                    <a:pt x="40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2"/>
            <p:cNvSpPr/>
            <p:nvPr/>
          </p:nvSpPr>
          <p:spPr>
            <a:xfrm>
              <a:off x="2528947" y="456967"/>
              <a:ext cx="732313" cy="918664"/>
            </a:xfrm>
            <a:custGeom>
              <a:rect b="b" l="l" r="r" t="t"/>
              <a:pathLst>
                <a:path extrusionOk="0" h="912" w="727">
                  <a:moveTo>
                    <a:pt x="34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712" y="0"/>
                    <a:pt x="727" y="15"/>
                    <a:pt x="727" y="34"/>
                  </a:cubicBezTo>
                  <a:cubicBezTo>
                    <a:pt x="727" y="878"/>
                    <a:pt x="727" y="878"/>
                    <a:pt x="727" y="878"/>
                  </a:cubicBezTo>
                  <a:cubicBezTo>
                    <a:pt x="727" y="896"/>
                    <a:pt x="712" y="912"/>
                    <a:pt x="693" y="912"/>
                  </a:cubicBezTo>
                  <a:cubicBezTo>
                    <a:pt x="34" y="912"/>
                    <a:pt x="34" y="912"/>
                    <a:pt x="34" y="912"/>
                  </a:cubicBezTo>
                  <a:cubicBezTo>
                    <a:pt x="15" y="912"/>
                    <a:pt x="0" y="896"/>
                    <a:pt x="0" y="8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2"/>
            <p:cNvSpPr/>
            <p:nvPr/>
          </p:nvSpPr>
          <p:spPr>
            <a:xfrm>
              <a:off x="2522651" y="451156"/>
              <a:ext cx="744400" cy="930752"/>
            </a:xfrm>
            <a:custGeom>
              <a:rect b="b" l="l" r="r" t="t"/>
              <a:pathLst>
                <a:path extrusionOk="0" h="924" w="739">
                  <a:moveTo>
                    <a:pt x="699" y="924"/>
                  </a:moveTo>
                  <a:cubicBezTo>
                    <a:pt x="40" y="924"/>
                    <a:pt x="40" y="924"/>
                    <a:pt x="40" y="924"/>
                  </a:cubicBezTo>
                  <a:cubicBezTo>
                    <a:pt x="18" y="924"/>
                    <a:pt x="0" y="906"/>
                    <a:pt x="0" y="88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21" y="0"/>
                    <a:pt x="739" y="18"/>
                    <a:pt x="739" y="40"/>
                  </a:cubicBezTo>
                  <a:cubicBezTo>
                    <a:pt x="739" y="884"/>
                    <a:pt x="739" y="884"/>
                    <a:pt x="739" y="884"/>
                  </a:cubicBezTo>
                  <a:cubicBezTo>
                    <a:pt x="739" y="906"/>
                    <a:pt x="721" y="924"/>
                    <a:pt x="699" y="924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5"/>
                    <a:pt x="12" y="40"/>
                  </a:cubicBezTo>
                  <a:cubicBezTo>
                    <a:pt x="12" y="884"/>
                    <a:pt x="12" y="884"/>
                    <a:pt x="12" y="884"/>
                  </a:cubicBezTo>
                  <a:cubicBezTo>
                    <a:pt x="12" y="899"/>
                    <a:pt x="25" y="912"/>
                    <a:pt x="40" y="912"/>
                  </a:cubicBezTo>
                  <a:cubicBezTo>
                    <a:pt x="699" y="912"/>
                    <a:pt x="699" y="912"/>
                    <a:pt x="699" y="912"/>
                  </a:cubicBezTo>
                  <a:cubicBezTo>
                    <a:pt x="715" y="912"/>
                    <a:pt x="727" y="899"/>
                    <a:pt x="727" y="884"/>
                  </a:cubicBezTo>
                  <a:cubicBezTo>
                    <a:pt x="727" y="40"/>
                    <a:pt x="727" y="40"/>
                    <a:pt x="727" y="40"/>
                  </a:cubicBezTo>
                  <a:cubicBezTo>
                    <a:pt x="727" y="25"/>
                    <a:pt x="715" y="12"/>
                    <a:pt x="699" y="12"/>
                  </a:cubicBezTo>
                  <a:lnTo>
                    <a:pt x="40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2"/>
            <p:cNvSpPr/>
            <p:nvPr/>
          </p:nvSpPr>
          <p:spPr>
            <a:xfrm>
              <a:off x="2470349" y="524767"/>
              <a:ext cx="114833" cy="113826"/>
            </a:xfrm>
            <a:custGeom>
              <a:rect b="b" l="l" r="r" t="t"/>
              <a:pathLst>
                <a:path extrusionOk="0" h="113" w="114">
                  <a:moveTo>
                    <a:pt x="57" y="113"/>
                  </a:moveTo>
                  <a:cubicBezTo>
                    <a:pt x="26" y="113"/>
                    <a:pt x="0" y="88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4" y="25"/>
                    <a:pt x="114" y="56"/>
                  </a:cubicBezTo>
                  <a:cubicBezTo>
                    <a:pt x="114" y="60"/>
                    <a:pt x="111" y="62"/>
                    <a:pt x="108" y="62"/>
                  </a:cubicBezTo>
                  <a:cubicBezTo>
                    <a:pt x="104" y="62"/>
                    <a:pt x="102" y="60"/>
                    <a:pt x="102" y="56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6"/>
                  </a:cubicBezTo>
                  <a:cubicBezTo>
                    <a:pt x="12" y="81"/>
                    <a:pt x="32" y="101"/>
                    <a:pt x="57" y="101"/>
                  </a:cubicBezTo>
                  <a:cubicBezTo>
                    <a:pt x="60" y="101"/>
                    <a:pt x="63" y="104"/>
                    <a:pt x="63" y="107"/>
                  </a:cubicBezTo>
                  <a:cubicBezTo>
                    <a:pt x="63" y="110"/>
                    <a:pt x="60" y="113"/>
                    <a:pt x="5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2"/>
            <p:cNvSpPr/>
            <p:nvPr/>
          </p:nvSpPr>
          <p:spPr>
            <a:xfrm>
              <a:off x="2470349" y="691844"/>
              <a:ext cx="114833" cy="113826"/>
            </a:xfrm>
            <a:custGeom>
              <a:rect b="b" l="l" r="r" t="t"/>
              <a:pathLst>
                <a:path extrusionOk="0" h="113" w="114">
                  <a:moveTo>
                    <a:pt x="57" y="113"/>
                  </a:move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4" y="25"/>
                    <a:pt x="114" y="57"/>
                  </a:cubicBezTo>
                  <a:cubicBezTo>
                    <a:pt x="114" y="60"/>
                    <a:pt x="111" y="63"/>
                    <a:pt x="108" y="63"/>
                  </a:cubicBezTo>
                  <a:cubicBezTo>
                    <a:pt x="104" y="63"/>
                    <a:pt x="102" y="60"/>
                    <a:pt x="102" y="57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7"/>
                  </a:cubicBezTo>
                  <a:cubicBezTo>
                    <a:pt x="12" y="81"/>
                    <a:pt x="32" y="101"/>
                    <a:pt x="57" y="101"/>
                  </a:cubicBezTo>
                  <a:cubicBezTo>
                    <a:pt x="60" y="101"/>
                    <a:pt x="63" y="104"/>
                    <a:pt x="63" y="107"/>
                  </a:cubicBezTo>
                  <a:cubicBezTo>
                    <a:pt x="63" y="111"/>
                    <a:pt x="60" y="113"/>
                    <a:pt x="5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2"/>
            <p:cNvSpPr/>
            <p:nvPr/>
          </p:nvSpPr>
          <p:spPr>
            <a:xfrm>
              <a:off x="2470349" y="858922"/>
              <a:ext cx="114833" cy="114833"/>
            </a:xfrm>
            <a:custGeom>
              <a:rect b="b" l="l" r="r" t="t"/>
              <a:pathLst>
                <a:path extrusionOk="0" h="114" w="114">
                  <a:moveTo>
                    <a:pt x="57" y="114"/>
                  </a:moveTo>
                  <a:cubicBezTo>
                    <a:pt x="26" y="114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60"/>
                    <a:pt x="111" y="63"/>
                    <a:pt x="108" y="63"/>
                  </a:cubicBezTo>
                  <a:cubicBezTo>
                    <a:pt x="104" y="63"/>
                    <a:pt x="102" y="60"/>
                    <a:pt x="102" y="57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7"/>
                  </a:cubicBezTo>
                  <a:cubicBezTo>
                    <a:pt x="12" y="82"/>
                    <a:pt x="32" y="102"/>
                    <a:pt x="57" y="102"/>
                  </a:cubicBezTo>
                  <a:cubicBezTo>
                    <a:pt x="60" y="102"/>
                    <a:pt x="63" y="104"/>
                    <a:pt x="63" y="108"/>
                  </a:cubicBezTo>
                  <a:cubicBezTo>
                    <a:pt x="63" y="111"/>
                    <a:pt x="60" y="114"/>
                    <a:pt x="57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2"/>
            <p:cNvSpPr/>
            <p:nvPr/>
          </p:nvSpPr>
          <p:spPr>
            <a:xfrm>
              <a:off x="2470349" y="1025999"/>
              <a:ext cx="114833" cy="114833"/>
            </a:xfrm>
            <a:custGeom>
              <a:rect b="b" l="l" r="r" t="t"/>
              <a:pathLst>
                <a:path extrusionOk="0" h="114" w="114">
                  <a:moveTo>
                    <a:pt x="57" y="114"/>
                  </a:moveTo>
                  <a:cubicBezTo>
                    <a:pt x="26" y="114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60"/>
                    <a:pt x="111" y="63"/>
                    <a:pt x="108" y="63"/>
                  </a:cubicBezTo>
                  <a:cubicBezTo>
                    <a:pt x="104" y="63"/>
                    <a:pt x="102" y="60"/>
                    <a:pt x="102" y="57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7"/>
                  </a:cubicBezTo>
                  <a:cubicBezTo>
                    <a:pt x="12" y="82"/>
                    <a:pt x="32" y="102"/>
                    <a:pt x="57" y="102"/>
                  </a:cubicBezTo>
                  <a:cubicBezTo>
                    <a:pt x="60" y="102"/>
                    <a:pt x="63" y="105"/>
                    <a:pt x="63" y="108"/>
                  </a:cubicBezTo>
                  <a:cubicBezTo>
                    <a:pt x="63" y="111"/>
                    <a:pt x="60" y="114"/>
                    <a:pt x="57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2"/>
            <p:cNvSpPr/>
            <p:nvPr/>
          </p:nvSpPr>
          <p:spPr>
            <a:xfrm>
              <a:off x="2470349" y="1194046"/>
              <a:ext cx="114833" cy="113826"/>
            </a:xfrm>
            <a:custGeom>
              <a:rect b="b" l="l" r="r" t="t"/>
              <a:pathLst>
                <a:path extrusionOk="0" h="113" w="114">
                  <a:moveTo>
                    <a:pt x="57" y="113"/>
                  </a:moveTo>
                  <a:cubicBezTo>
                    <a:pt x="26" y="113"/>
                    <a:pt x="0" y="88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4" y="25"/>
                    <a:pt x="114" y="56"/>
                  </a:cubicBezTo>
                  <a:cubicBezTo>
                    <a:pt x="114" y="60"/>
                    <a:pt x="111" y="62"/>
                    <a:pt x="108" y="62"/>
                  </a:cubicBezTo>
                  <a:cubicBezTo>
                    <a:pt x="104" y="62"/>
                    <a:pt x="102" y="60"/>
                    <a:pt x="102" y="56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6"/>
                  </a:cubicBezTo>
                  <a:cubicBezTo>
                    <a:pt x="12" y="81"/>
                    <a:pt x="32" y="101"/>
                    <a:pt x="57" y="101"/>
                  </a:cubicBezTo>
                  <a:cubicBezTo>
                    <a:pt x="60" y="101"/>
                    <a:pt x="63" y="104"/>
                    <a:pt x="63" y="107"/>
                  </a:cubicBezTo>
                  <a:cubicBezTo>
                    <a:pt x="63" y="110"/>
                    <a:pt x="60" y="113"/>
                    <a:pt x="5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2"/>
            <p:cNvSpPr/>
            <p:nvPr/>
          </p:nvSpPr>
          <p:spPr>
            <a:xfrm>
              <a:off x="2651955" y="542685"/>
              <a:ext cx="495597" cy="12102"/>
            </a:xfrm>
            <a:custGeom>
              <a:rect b="b" l="l" r="r" t="t"/>
              <a:pathLst>
                <a:path extrusionOk="0" h="12" w="492">
                  <a:moveTo>
                    <a:pt x="4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90" y="0"/>
                    <a:pt x="492" y="3"/>
                    <a:pt x="492" y="6"/>
                  </a:cubicBezTo>
                  <a:cubicBezTo>
                    <a:pt x="492" y="9"/>
                    <a:pt x="490" y="12"/>
                    <a:pt x="48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2"/>
            <p:cNvSpPr/>
            <p:nvPr/>
          </p:nvSpPr>
          <p:spPr>
            <a:xfrm>
              <a:off x="2651955" y="658429"/>
              <a:ext cx="495597" cy="12102"/>
            </a:xfrm>
            <a:custGeom>
              <a:rect b="b" l="l" r="r" t="t"/>
              <a:pathLst>
                <a:path extrusionOk="0" h="12" w="492">
                  <a:moveTo>
                    <a:pt x="4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90" y="0"/>
                    <a:pt x="492" y="3"/>
                    <a:pt x="492" y="6"/>
                  </a:cubicBezTo>
                  <a:cubicBezTo>
                    <a:pt x="492" y="10"/>
                    <a:pt x="490" y="12"/>
                    <a:pt x="48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2"/>
            <p:cNvSpPr/>
            <p:nvPr/>
          </p:nvSpPr>
          <p:spPr>
            <a:xfrm>
              <a:off x="2651955" y="775141"/>
              <a:ext cx="495597" cy="12102"/>
            </a:xfrm>
            <a:custGeom>
              <a:rect b="b" l="l" r="r" t="t"/>
              <a:pathLst>
                <a:path extrusionOk="0" h="12" w="492">
                  <a:moveTo>
                    <a:pt x="4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90" y="0"/>
                    <a:pt x="492" y="3"/>
                    <a:pt x="492" y="6"/>
                  </a:cubicBezTo>
                  <a:cubicBezTo>
                    <a:pt x="492" y="9"/>
                    <a:pt x="490" y="12"/>
                    <a:pt x="48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2"/>
            <p:cNvSpPr/>
            <p:nvPr/>
          </p:nvSpPr>
          <p:spPr>
            <a:xfrm>
              <a:off x="2651955" y="891369"/>
              <a:ext cx="495597" cy="12102"/>
            </a:xfrm>
            <a:custGeom>
              <a:rect b="b" l="l" r="r" t="t"/>
              <a:pathLst>
                <a:path extrusionOk="0" h="12" w="492">
                  <a:moveTo>
                    <a:pt x="4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90" y="0"/>
                    <a:pt x="492" y="3"/>
                    <a:pt x="492" y="6"/>
                  </a:cubicBezTo>
                  <a:cubicBezTo>
                    <a:pt x="492" y="10"/>
                    <a:pt x="490" y="12"/>
                    <a:pt x="48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2"/>
            <p:cNvSpPr/>
            <p:nvPr/>
          </p:nvSpPr>
          <p:spPr>
            <a:xfrm>
              <a:off x="2651955" y="1008081"/>
              <a:ext cx="495597" cy="12102"/>
            </a:xfrm>
            <a:custGeom>
              <a:rect b="b" l="l" r="r" t="t"/>
              <a:pathLst>
                <a:path extrusionOk="0" h="12" w="492">
                  <a:moveTo>
                    <a:pt x="4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90" y="0"/>
                    <a:pt x="492" y="2"/>
                    <a:pt x="492" y="6"/>
                  </a:cubicBezTo>
                  <a:cubicBezTo>
                    <a:pt x="492" y="9"/>
                    <a:pt x="490" y="12"/>
                    <a:pt x="48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2"/>
            <p:cNvSpPr/>
            <p:nvPr/>
          </p:nvSpPr>
          <p:spPr>
            <a:xfrm>
              <a:off x="2651955" y="1123825"/>
              <a:ext cx="495597" cy="12102"/>
            </a:xfrm>
            <a:custGeom>
              <a:rect b="b" l="l" r="r" t="t"/>
              <a:pathLst>
                <a:path extrusionOk="0" h="12" w="492">
                  <a:moveTo>
                    <a:pt x="4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90" y="0"/>
                    <a:pt x="492" y="3"/>
                    <a:pt x="492" y="6"/>
                  </a:cubicBezTo>
                  <a:cubicBezTo>
                    <a:pt x="492" y="10"/>
                    <a:pt x="490" y="12"/>
                    <a:pt x="48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2"/>
            <p:cNvSpPr/>
            <p:nvPr/>
          </p:nvSpPr>
          <p:spPr>
            <a:xfrm>
              <a:off x="2651955" y="1240537"/>
              <a:ext cx="219329" cy="12102"/>
            </a:xfrm>
            <a:custGeom>
              <a:rect b="b" l="l" r="r" t="t"/>
              <a:pathLst>
                <a:path extrusionOk="0" h="12" w="218">
                  <a:moveTo>
                    <a:pt x="21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5" y="0"/>
                    <a:pt x="218" y="2"/>
                    <a:pt x="218" y="6"/>
                  </a:cubicBezTo>
                  <a:cubicBezTo>
                    <a:pt x="218" y="9"/>
                    <a:pt x="215" y="12"/>
                    <a:pt x="212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2"/>
            <p:cNvSpPr/>
            <p:nvPr/>
          </p:nvSpPr>
          <p:spPr>
            <a:xfrm>
              <a:off x="2956084" y="787248"/>
              <a:ext cx="511712" cy="495597"/>
            </a:xfrm>
            <a:custGeom>
              <a:rect b="b" l="l" r="r" t="t"/>
              <a:pathLst>
                <a:path extrusionOk="0" h="492" w="508">
                  <a:moveTo>
                    <a:pt x="402" y="3"/>
                  </a:moveTo>
                  <a:cubicBezTo>
                    <a:pt x="405" y="0"/>
                    <a:pt x="410" y="0"/>
                    <a:pt x="413" y="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8" y="104"/>
                    <a:pt x="508" y="109"/>
                    <a:pt x="505" y="112"/>
                  </a:cubicBezTo>
                  <a:cubicBezTo>
                    <a:pt x="484" y="135"/>
                    <a:pt x="484" y="135"/>
                    <a:pt x="484" y="135"/>
                  </a:cubicBezTo>
                  <a:cubicBezTo>
                    <a:pt x="484" y="137"/>
                    <a:pt x="484" y="137"/>
                    <a:pt x="484" y="137"/>
                  </a:cubicBezTo>
                  <a:cubicBezTo>
                    <a:pt x="481" y="144"/>
                    <a:pt x="470" y="154"/>
                    <a:pt x="464" y="155"/>
                  </a:cubicBezTo>
                  <a:cubicBezTo>
                    <a:pt x="461" y="160"/>
                    <a:pt x="455" y="170"/>
                    <a:pt x="444" y="174"/>
                  </a:cubicBezTo>
                  <a:cubicBezTo>
                    <a:pt x="145" y="457"/>
                    <a:pt x="145" y="457"/>
                    <a:pt x="145" y="457"/>
                  </a:cubicBezTo>
                  <a:cubicBezTo>
                    <a:pt x="72" y="474"/>
                    <a:pt x="72" y="474"/>
                    <a:pt x="72" y="474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7" y="415"/>
                    <a:pt x="17" y="415"/>
                    <a:pt x="17" y="415"/>
                  </a:cubicBezTo>
                  <a:cubicBezTo>
                    <a:pt x="35" y="339"/>
                    <a:pt x="35" y="339"/>
                    <a:pt x="35" y="339"/>
                  </a:cubicBezTo>
                  <a:cubicBezTo>
                    <a:pt x="339" y="61"/>
                    <a:pt x="339" y="61"/>
                    <a:pt x="339" y="61"/>
                  </a:cubicBezTo>
                  <a:cubicBezTo>
                    <a:pt x="343" y="52"/>
                    <a:pt x="351" y="45"/>
                    <a:pt x="359" y="42"/>
                  </a:cubicBezTo>
                  <a:cubicBezTo>
                    <a:pt x="360" y="36"/>
                    <a:pt x="371" y="26"/>
                    <a:pt x="379" y="24"/>
                  </a:cubicBezTo>
                  <a:cubicBezTo>
                    <a:pt x="380" y="24"/>
                    <a:pt x="380" y="24"/>
                    <a:pt x="380" y="24"/>
                  </a:cubicBezTo>
                  <a:lnTo>
                    <a:pt x="40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2"/>
            <p:cNvSpPr/>
            <p:nvPr/>
          </p:nvSpPr>
          <p:spPr>
            <a:xfrm>
              <a:off x="2948820" y="782405"/>
              <a:ext cx="525815" cy="506676"/>
            </a:xfrm>
            <a:custGeom>
              <a:rect b="b" l="l" r="r" t="t"/>
              <a:pathLst>
                <a:path extrusionOk="0" h="503" w="522">
                  <a:moveTo>
                    <a:pt x="7" y="503"/>
                  </a:moveTo>
                  <a:cubicBezTo>
                    <a:pt x="5" y="503"/>
                    <a:pt x="4" y="502"/>
                    <a:pt x="2" y="501"/>
                  </a:cubicBezTo>
                  <a:cubicBezTo>
                    <a:pt x="1" y="499"/>
                    <a:pt x="0" y="497"/>
                    <a:pt x="1" y="495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36" y="342"/>
                    <a:pt x="36" y="342"/>
                    <a:pt x="36" y="342"/>
                  </a:cubicBezTo>
                  <a:cubicBezTo>
                    <a:pt x="36" y="342"/>
                    <a:pt x="36" y="341"/>
                    <a:pt x="36" y="341"/>
                  </a:cubicBezTo>
                  <a:cubicBezTo>
                    <a:pt x="36" y="341"/>
                    <a:pt x="36" y="341"/>
                    <a:pt x="36" y="341"/>
                  </a:cubicBezTo>
                  <a:cubicBezTo>
                    <a:pt x="36" y="341"/>
                    <a:pt x="36" y="341"/>
                    <a:pt x="36" y="341"/>
                  </a:cubicBezTo>
                  <a:cubicBezTo>
                    <a:pt x="37" y="341"/>
                    <a:pt x="37" y="341"/>
                    <a:pt x="37" y="340"/>
                  </a:cubicBezTo>
                  <a:cubicBezTo>
                    <a:pt x="37" y="340"/>
                    <a:pt x="37" y="340"/>
                    <a:pt x="37" y="340"/>
                  </a:cubicBezTo>
                  <a:cubicBezTo>
                    <a:pt x="37" y="340"/>
                    <a:pt x="37" y="340"/>
                    <a:pt x="37" y="340"/>
                  </a:cubicBezTo>
                  <a:cubicBezTo>
                    <a:pt x="37" y="340"/>
                    <a:pt x="37" y="339"/>
                    <a:pt x="38" y="339"/>
                  </a:cubicBezTo>
                  <a:cubicBezTo>
                    <a:pt x="341" y="62"/>
                    <a:pt x="341" y="62"/>
                    <a:pt x="341" y="62"/>
                  </a:cubicBezTo>
                  <a:cubicBezTo>
                    <a:pt x="345" y="54"/>
                    <a:pt x="353" y="46"/>
                    <a:pt x="361" y="43"/>
                  </a:cubicBezTo>
                  <a:cubicBezTo>
                    <a:pt x="365" y="35"/>
                    <a:pt x="376" y="25"/>
                    <a:pt x="384" y="23"/>
                  </a:cubicBezTo>
                  <a:cubicBezTo>
                    <a:pt x="385" y="23"/>
                    <a:pt x="385" y="23"/>
                    <a:pt x="385" y="23"/>
                  </a:cubicBezTo>
                  <a:cubicBezTo>
                    <a:pt x="404" y="4"/>
                    <a:pt x="404" y="4"/>
                    <a:pt x="404" y="4"/>
                  </a:cubicBezTo>
                  <a:cubicBezTo>
                    <a:pt x="407" y="1"/>
                    <a:pt x="411" y="0"/>
                    <a:pt x="414" y="0"/>
                  </a:cubicBezTo>
                  <a:cubicBezTo>
                    <a:pt x="418" y="0"/>
                    <a:pt x="422" y="2"/>
                    <a:pt x="424" y="4"/>
                  </a:cubicBezTo>
                  <a:cubicBezTo>
                    <a:pt x="517" y="102"/>
                    <a:pt x="517" y="102"/>
                    <a:pt x="517" y="102"/>
                  </a:cubicBezTo>
                  <a:cubicBezTo>
                    <a:pt x="522" y="107"/>
                    <a:pt x="522" y="116"/>
                    <a:pt x="516" y="121"/>
                  </a:cubicBezTo>
                  <a:cubicBezTo>
                    <a:pt x="497" y="142"/>
                    <a:pt x="497" y="142"/>
                    <a:pt x="497" y="142"/>
                  </a:cubicBezTo>
                  <a:cubicBezTo>
                    <a:pt x="497" y="143"/>
                    <a:pt x="496" y="143"/>
                    <a:pt x="496" y="144"/>
                  </a:cubicBezTo>
                  <a:cubicBezTo>
                    <a:pt x="494" y="152"/>
                    <a:pt x="483" y="162"/>
                    <a:pt x="475" y="165"/>
                  </a:cubicBezTo>
                  <a:cubicBezTo>
                    <a:pt x="472" y="171"/>
                    <a:pt x="465" y="180"/>
                    <a:pt x="454" y="184"/>
                  </a:cubicBezTo>
                  <a:cubicBezTo>
                    <a:pt x="156" y="466"/>
                    <a:pt x="156" y="466"/>
                    <a:pt x="156" y="466"/>
                  </a:cubicBezTo>
                  <a:cubicBezTo>
                    <a:pt x="156" y="467"/>
                    <a:pt x="155" y="467"/>
                    <a:pt x="155" y="467"/>
                  </a:cubicBezTo>
                  <a:cubicBezTo>
                    <a:pt x="155" y="467"/>
                    <a:pt x="154" y="467"/>
                    <a:pt x="154" y="467"/>
                  </a:cubicBezTo>
                  <a:cubicBezTo>
                    <a:pt x="154" y="467"/>
                    <a:pt x="154" y="467"/>
                    <a:pt x="154" y="467"/>
                  </a:cubicBezTo>
                  <a:cubicBezTo>
                    <a:pt x="154" y="467"/>
                    <a:pt x="154" y="467"/>
                    <a:pt x="154" y="467"/>
                  </a:cubicBezTo>
                  <a:cubicBezTo>
                    <a:pt x="154" y="467"/>
                    <a:pt x="154" y="468"/>
                    <a:pt x="153" y="468"/>
                  </a:cubicBezTo>
                  <a:cubicBezTo>
                    <a:pt x="81" y="485"/>
                    <a:pt x="81" y="485"/>
                    <a:pt x="81" y="485"/>
                  </a:cubicBezTo>
                  <a:cubicBezTo>
                    <a:pt x="81" y="485"/>
                    <a:pt x="81" y="485"/>
                    <a:pt x="81" y="485"/>
                  </a:cubicBezTo>
                  <a:cubicBezTo>
                    <a:pt x="8" y="502"/>
                    <a:pt x="8" y="502"/>
                    <a:pt x="8" y="502"/>
                  </a:cubicBezTo>
                  <a:cubicBezTo>
                    <a:pt x="8" y="503"/>
                    <a:pt x="7" y="503"/>
                    <a:pt x="7" y="503"/>
                  </a:cubicBezTo>
                  <a:close/>
                  <a:moveTo>
                    <a:pt x="29" y="428"/>
                  </a:moveTo>
                  <a:cubicBezTo>
                    <a:pt x="15" y="488"/>
                    <a:pt x="15" y="488"/>
                    <a:pt x="15" y="488"/>
                  </a:cubicBezTo>
                  <a:cubicBezTo>
                    <a:pt x="72" y="475"/>
                    <a:pt x="72" y="475"/>
                    <a:pt x="72" y="475"/>
                  </a:cubicBezTo>
                  <a:cubicBezTo>
                    <a:pt x="65" y="449"/>
                    <a:pt x="54" y="439"/>
                    <a:pt x="29" y="428"/>
                  </a:cubicBezTo>
                  <a:close/>
                  <a:moveTo>
                    <a:pt x="31" y="416"/>
                  </a:moveTo>
                  <a:cubicBezTo>
                    <a:pt x="60" y="429"/>
                    <a:pt x="75" y="441"/>
                    <a:pt x="84" y="472"/>
                  </a:cubicBezTo>
                  <a:cubicBezTo>
                    <a:pt x="146" y="457"/>
                    <a:pt x="146" y="457"/>
                    <a:pt x="146" y="457"/>
                  </a:cubicBezTo>
                  <a:cubicBezTo>
                    <a:pt x="144" y="435"/>
                    <a:pt x="137" y="430"/>
                    <a:pt x="115" y="428"/>
                  </a:cubicBezTo>
                  <a:cubicBezTo>
                    <a:pt x="114" y="428"/>
                    <a:pt x="113" y="428"/>
                    <a:pt x="113" y="428"/>
                  </a:cubicBezTo>
                  <a:cubicBezTo>
                    <a:pt x="113" y="428"/>
                    <a:pt x="113" y="428"/>
                    <a:pt x="112" y="428"/>
                  </a:cubicBezTo>
                  <a:cubicBezTo>
                    <a:pt x="112" y="428"/>
                    <a:pt x="112" y="428"/>
                    <a:pt x="112" y="428"/>
                  </a:cubicBezTo>
                  <a:cubicBezTo>
                    <a:pt x="112" y="428"/>
                    <a:pt x="112" y="428"/>
                    <a:pt x="112" y="428"/>
                  </a:cubicBezTo>
                  <a:cubicBezTo>
                    <a:pt x="112" y="427"/>
                    <a:pt x="111" y="427"/>
                    <a:pt x="111" y="427"/>
                  </a:cubicBezTo>
                  <a:cubicBezTo>
                    <a:pt x="111" y="426"/>
                    <a:pt x="110" y="426"/>
                    <a:pt x="110" y="425"/>
                  </a:cubicBezTo>
                  <a:cubicBezTo>
                    <a:pt x="110" y="425"/>
                    <a:pt x="109" y="424"/>
                    <a:pt x="109" y="424"/>
                  </a:cubicBezTo>
                  <a:cubicBezTo>
                    <a:pt x="109" y="424"/>
                    <a:pt x="109" y="423"/>
                    <a:pt x="109" y="422"/>
                  </a:cubicBezTo>
                  <a:cubicBezTo>
                    <a:pt x="109" y="422"/>
                    <a:pt x="109" y="421"/>
                    <a:pt x="109" y="420"/>
                  </a:cubicBezTo>
                  <a:cubicBezTo>
                    <a:pt x="109" y="420"/>
                    <a:pt x="110" y="420"/>
                    <a:pt x="110" y="420"/>
                  </a:cubicBezTo>
                  <a:cubicBezTo>
                    <a:pt x="110" y="419"/>
                    <a:pt x="110" y="419"/>
                    <a:pt x="110" y="419"/>
                  </a:cubicBezTo>
                  <a:cubicBezTo>
                    <a:pt x="117" y="408"/>
                    <a:pt x="111" y="399"/>
                    <a:pt x="108" y="395"/>
                  </a:cubicBezTo>
                  <a:cubicBezTo>
                    <a:pt x="101" y="388"/>
                    <a:pt x="89" y="383"/>
                    <a:pt x="81" y="388"/>
                  </a:cubicBezTo>
                  <a:cubicBezTo>
                    <a:pt x="81" y="388"/>
                    <a:pt x="81" y="388"/>
                    <a:pt x="81" y="388"/>
                  </a:cubicBezTo>
                  <a:cubicBezTo>
                    <a:pt x="80" y="388"/>
                    <a:pt x="80" y="388"/>
                    <a:pt x="80" y="388"/>
                  </a:cubicBezTo>
                  <a:cubicBezTo>
                    <a:pt x="79" y="388"/>
                    <a:pt x="79" y="388"/>
                    <a:pt x="78" y="389"/>
                  </a:cubicBezTo>
                  <a:cubicBezTo>
                    <a:pt x="77" y="388"/>
                    <a:pt x="77" y="388"/>
                    <a:pt x="76" y="388"/>
                  </a:cubicBezTo>
                  <a:cubicBezTo>
                    <a:pt x="76" y="388"/>
                    <a:pt x="75" y="388"/>
                    <a:pt x="75" y="387"/>
                  </a:cubicBezTo>
                  <a:cubicBezTo>
                    <a:pt x="74" y="387"/>
                    <a:pt x="74" y="387"/>
                    <a:pt x="73" y="386"/>
                  </a:cubicBezTo>
                  <a:cubicBezTo>
                    <a:pt x="73" y="386"/>
                    <a:pt x="73" y="386"/>
                    <a:pt x="73" y="385"/>
                  </a:cubicBezTo>
                  <a:cubicBezTo>
                    <a:pt x="73" y="385"/>
                    <a:pt x="72" y="385"/>
                    <a:pt x="72" y="384"/>
                  </a:cubicBezTo>
                  <a:cubicBezTo>
                    <a:pt x="72" y="384"/>
                    <a:pt x="72" y="384"/>
                    <a:pt x="72" y="383"/>
                  </a:cubicBezTo>
                  <a:cubicBezTo>
                    <a:pt x="69" y="362"/>
                    <a:pt x="66" y="353"/>
                    <a:pt x="47" y="350"/>
                  </a:cubicBezTo>
                  <a:lnTo>
                    <a:pt x="31" y="416"/>
                  </a:lnTo>
                  <a:close/>
                  <a:moveTo>
                    <a:pt x="128" y="418"/>
                  </a:moveTo>
                  <a:cubicBezTo>
                    <a:pt x="146" y="422"/>
                    <a:pt x="154" y="431"/>
                    <a:pt x="157" y="449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34" y="168"/>
                    <a:pt x="427" y="160"/>
                    <a:pt x="420" y="152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5" y="220"/>
                    <a:pt x="342" y="220"/>
                    <a:pt x="339" y="217"/>
                  </a:cubicBezTo>
                  <a:cubicBezTo>
                    <a:pt x="337" y="215"/>
                    <a:pt x="337" y="211"/>
                    <a:pt x="340" y="209"/>
                  </a:cubicBezTo>
                  <a:cubicBezTo>
                    <a:pt x="412" y="143"/>
                    <a:pt x="412" y="143"/>
                    <a:pt x="412" y="143"/>
                  </a:cubicBezTo>
                  <a:cubicBezTo>
                    <a:pt x="400" y="131"/>
                    <a:pt x="390" y="119"/>
                    <a:pt x="378" y="107"/>
                  </a:cubicBezTo>
                  <a:cubicBezTo>
                    <a:pt x="232" y="245"/>
                    <a:pt x="232" y="245"/>
                    <a:pt x="232" y="245"/>
                  </a:cubicBezTo>
                  <a:cubicBezTo>
                    <a:pt x="230" y="247"/>
                    <a:pt x="226" y="247"/>
                    <a:pt x="224" y="245"/>
                  </a:cubicBezTo>
                  <a:cubicBezTo>
                    <a:pt x="222" y="242"/>
                    <a:pt x="222" y="238"/>
                    <a:pt x="224" y="236"/>
                  </a:cubicBezTo>
                  <a:cubicBezTo>
                    <a:pt x="370" y="98"/>
                    <a:pt x="370" y="98"/>
                    <a:pt x="370" y="98"/>
                  </a:cubicBezTo>
                  <a:cubicBezTo>
                    <a:pt x="362" y="91"/>
                    <a:pt x="355" y="83"/>
                    <a:pt x="346" y="74"/>
                  </a:cubicBezTo>
                  <a:cubicBezTo>
                    <a:pt x="55" y="340"/>
                    <a:pt x="55" y="340"/>
                    <a:pt x="55" y="340"/>
                  </a:cubicBezTo>
                  <a:cubicBezTo>
                    <a:pt x="73" y="345"/>
                    <a:pt x="79" y="355"/>
                    <a:pt x="82" y="371"/>
                  </a:cubicBezTo>
                  <a:cubicBezTo>
                    <a:pt x="149" y="307"/>
                    <a:pt x="149" y="307"/>
                    <a:pt x="149" y="307"/>
                  </a:cubicBezTo>
                  <a:cubicBezTo>
                    <a:pt x="151" y="305"/>
                    <a:pt x="155" y="305"/>
                    <a:pt x="158" y="307"/>
                  </a:cubicBezTo>
                  <a:cubicBezTo>
                    <a:pt x="160" y="310"/>
                    <a:pt x="160" y="314"/>
                    <a:pt x="157" y="316"/>
                  </a:cubicBezTo>
                  <a:cubicBezTo>
                    <a:pt x="95" y="375"/>
                    <a:pt x="95" y="375"/>
                    <a:pt x="95" y="375"/>
                  </a:cubicBezTo>
                  <a:cubicBezTo>
                    <a:pt x="103" y="377"/>
                    <a:pt x="111" y="381"/>
                    <a:pt x="116" y="387"/>
                  </a:cubicBezTo>
                  <a:cubicBezTo>
                    <a:pt x="121" y="393"/>
                    <a:pt x="124" y="399"/>
                    <a:pt x="125" y="405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6" y="276"/>
                    <a:pt x="270" y="276"/>
                    <a:pt x="272" y="279"/>
                  </a:cubicBezTo>
                  <a:cubicBezTo>
                    <a:pt x="274" y="281"/>
                    <a:pt x="274" y="285"/>
                    <a:pt x="272" y="287"/>
                  </a:cubicBezTo>
                  <a:lnTo>
                    <a:pt x="128" y="418"/>
                  </a:lnTo>
                  <a:close/>
                  <a:moveTo>
                    <a:pt x="425" y="140"/>
                  </a:moveTo>
                  <a:cubicBezTo>
                    <a:pt x="433" y="149"/>
                    <a:pt x="442" y="159"/>
                    <a:pt x="453" y="172"/>
                  </a:cubicBezTo>
                  <a:cubicBezTo>
                    <a:pt x="457" y="169"/>
                    <a:pt x="461" y="165"/>
                    <a:pt x="463" y="162"/>
                  </a:cubicBezTo>
                  <a:cubicBezTo>
                    <a:pt x="460" y="160"/>
                    <a:pt x="460" y="160"/>
                    <a:pt x="460" y="160"/>
                  </a:cubicBezTo>
                  <a:cubicBezTo>
                    <a:pt x="458" y="157"/>
                    <a:pt x="458" y="154"/>
                    <a:pt x="460" y="151"/>
                  </a:cubicBezTo>
                  <a:cubicBezTo>
                    <a:pt x="462" y="149"/>
                    <a:pt x="466" y="148"/>
                    <a:pt x="468" y="150"/>
                  </a:cubicBezTo>
                  <a:cubicBezTo>
                    <a:pt x="472" y="154"/>
                    <a:pt x="472" y="154"/>
                    <a:pt x="472" y="154"/>
                  </a:cubicBezTo>
                  <a:cubicBezTo>
                    <a:pt x="476" y="151"/>
                    <a:pt x="482" y="146"/>
                    <a:pt x="484" y="142"/>
                  </a:cubicBezTo>
                  <a:cubicBezTo>
                    <a:pt x="449" y="100"/>
                    <a:pt x="420" y="70"/>
                    <a:pt x="385" y="36"/>
                  </a:cubicBezTo>
                  <a:cubicBezTo>
                    <a:pt x="381" y="37"/>
                    <a:pt x="376" y="42"/>
                    <a:pt x="373" y="46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0" y="53"/>
                    <a:pt x="380" y="56"/>
                    <a:pt x="378" y="59"/>
                  </a:cubicBezTo>
                  <a:cubicBezTo>
                    <a:pt x="376" y="61"/>
                    <a:pt x="372" y="61"/>
                    <a:pt x="370" y="5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0" y="57"/>
                    <a:pt x="356" y="60"/>
                    <a:pt x="353" y="65"/>
                  </a:cubicBezTo>
                  <a:cubicBezTo>
                    <a:pt x="364" y="76"/>
                    <a:pt x="374" y="85"/>
                    <a:pt x="383" y="94"/>
                  </a:cubicBezTo>
                  <a:cubicBezTo>
                    <a:pt x="383" y="94"/>
                    <a:pt x="383" y="94"/>
                    <a:pt x="383" y="94"/>
                  </a:cubicBezTo>
                  <a:cubicBezTo>
                    <a:pt x="397" y="110"/>
                    <a:pt x="410" y="124"/>
                    <a:pt x="425" y="140"/>
                  </a:cubicBezTo>
                  <a:cubicBezTo>
                    <a:pt x="425" y="140"/>
                    <a:pt x="425" y="140"/>
                    <a:pt x="425" y="140"/>
                  </a:cubicBezTo>
                  <a:close/>
                  <a:moveTo>
                    <a:pt x="396" y="29"/>
                  </a:moveTo>
                  <a:cubicBezTo>
                    <a:pt x="429" y="62"/>
                    <a:pt x="457" y="92"/>
                    <a:pt x="491" y="131"/>
                  </a:cubicBezTo>
                  <a:cubicBezTo>
                    <a:pt x="508" y="113"/>
                    <a:pt x="508" y="113"/>
                    <a:pt x="508" y="113"/>
                  </a:cubicBezTo>
                  <a:cubicBezTo>
                    <a:pt x="509" y="112"/>
                    <a:pt x="509" y="111"/>
                    <a:pt x="508" y="110"/>
                  </a:cubicBezTo>
                  <a:cubicBezTo>
                    <a:pt x="416" y="13"/>
                    <a:pt x="416" y="13"/>
                    <a:pt x="416" y="13"/>
                  </a:cubicBezTo>
                  <a:cubicBezTo>
                    <a:pt x="415" y="12"/>
                    <a:pt x="415" y="12"/>
                    <a:pt x="414" y="12"/>
                  </a:cubicBezTo>
                  <a:cubicBezTo>
                    <a:pt x="414" y="12"/>
                    <a:pt x="413" y="12"/>
                    <a:pt x="413" y="12"/>
                  </a:cubicBezTo>
                  <a:lnTo>
                    <a:pt x="396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2"/>
            <p:cNvSpPr/>
            <p:nvPr/>
          </p:nvSpPr>
          <p:spPr>
            <a:xfrm>
              <a:off x="3503808" y="935439"/>
              <a:ext cx="131265" cy="65396"/>
            </a:xfrm>
            <a:custGeom>
              <a:rect b="b" l="l" r="r" t="t"/>
              <a:pathLst>
                <a:path extrusionOk="0" h="65" w="130">
                  <a:moveTo>
                    <a:pt x="123" y="65"/>
                  </a:moveTo>
                  <a:cubicBezTo>
                    <a:pt x="122" y="65"/>
                    <a:pt x="121" y="64"/>
                    <a:pt x="121" y="6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1"/>
                    <a:pt x="0" y="7"/>
                    <a:pt x="2" y="4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8" y="55"/>
                    <a:pt x="130" y="58"/>
                    <a:pt x="128" y="61"/>
                  </a:cubicBezTo>
                  <a:cubicBezTo>
                    <a:pt x="127" y="63"/>
                    <a:pt x="125" y="65"/>
                    <a:pt x="12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2"/>
            <p:cNvSpPr/>
            <p:nvPr/>
          </p:nvSpPr>
          <p:spPr>
            <a:xfrm>
              <a:off x="3509135" y="835676"/>
              <a:ext cx="138001" cy="37270"/>
            </a:xfrm>
            <a:custGeom>
              <a:rect b="b" l="l" r="r" t="t"/>
              <a:pathLst>
                <a:path extrusionOk="0" h="37" w="137">
                  <a:moveTo>
                    <a:pt x="6" y="37"/>
                  </a:moveTo>
                  <a:cubicBezTo>
                    <a:pt x="4" y="37"/>
                    <a:pt x="1" y="35"/>
                    <a:pt x="0" y="32"/>
                  </a:cubicBezTo>
                  <a:cubicBezTo>
                    <a:pt x="0" y="29"/>
                    <a:pt x="2" y="26"/>
                    <a:pt x="5" y="2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2"/>
                    <a:pt x="137" y="5"/>
                  </a:cubicBezTo>
                  <a:cubicBezTo>
                    <a:pt x="137" y="8"/>
                    <a:pt x="135" y="11"/>
                    <a:pt x="132" y="1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6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2"/>
            <p:cNvSpPr/>
            <p:nvPr/>
          </p:nvSpPr>
          <p:spPr>
            <a:xfrm>
              <a:off x="3475720" y="702983"/>
              <a:ext cx="111811" cy="95349"/>
            </a:xfrm>
            <a:custGeom>
              <a:rect b="b" l="l" r="r" t="t"/>
              <a:pathLst>
                <a:path extrusionOk="0" h="95" w="111">
                  <a:moveTo>
                    <a:pt x="6" y="95"/>
                  </a:move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6"/>
                    <a:pt x="3" y="84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3" y="0"/>
                    <a:pt x="106" y="1"/>
                    <a:pt x="108" y="3"/>
                  </a:cubicBezTo>
                  <a:cubicBezTo>
                    <a:pt x="111" y="6"/>
                    <a:pt x="110" y="10"/>
                    <a:pt x="108" y="1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4"/>
                    <a:pt x="8" y="95"/>
                    <a:pt x="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82"/>
          <p:cNvGrpSpPr/>
          <p:nvPr/>
        </p:nvGrpSpPr>
        <p:grpSpPr>
          <a:xfrm>
            <a:off x="363189" y="914072"/>
            <a:ext cx="8531391" cy="380561"/>
            <a:chOff x="344993" y="823194"/>
            <a:chExt cx="8531391" cy="380561"/>
          </a:xfrm>
        </p:grpSpPr>
        <p:sp>
          <p:nvSpPr>
            <p:cNvPr id="369" name="Google Shape;369;p82"/>
            <p:cNvSpPr/>
            <p:nvPr/>
          </p:nvSpPr>
          <p:spPr>
            <a:xfrm>
              <a:off x="856184" y="823194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Приготовьте блокнот и ручку, чтобы записывать</a:t>
              </a:r>
              <a:br>
                <a:rPr lang="en-US" sz="17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r>
                <a:rPr b="0" i="0" lang="en-US" sz="17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важные мысли и идеи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2"/>
            <p:cNvSpPr/>
            <p:nvPr/>
          </p:nvSpPr>
          <p:spPr>
            <a:xfrm>
              <a:off x="344993" y="832955"/>
              <a:ext cx="370800" cy="370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71" name="Google Shape;371;p82"/>
          <p:cNvGrpSpPr/>
          <p:nvPr/>
        </p:nvGrpSpPr>
        <p:grpSpPr>
          <a:xfrm>
            <a:off x="363189" y="1606753"/>
            <a:ext cx="8531391" cy="370800"/>
            <a:chOff x="344993" y="1379322"/>
            <a:chExt cx="8531391" cy="370800"/>
          </a:xfrm>
        </p:grpSpPr>
        <p:sp>
          <p:nvSpPr>
            <p:cNvPr id="372" name="Google Shape;372;p82"/>
            <p:cNvSpPr/>
            <p:nvPr/>
          </p:nvSpPr>
          <p:spPr>
            <a:xfrm>
              <a:off x="856184" y="1427000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Продолжительность вебинара — 1,5 часа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2"/>
            <p:cNvSpPr/>
            <p:nvPr/>
          </p:nvSpPr>
          <p:spPr>
            <a:xfrm>
              <a:off x="344993" y="1379322"/>
              <a:ext cx="370800" cy="370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74" name="Google Shape;374;p82"/>
          <p:cNvGrpSpPr/>
          <p:nvPr/>
        </p:nvGrpSpPr>
        <p:grpSpPr>
          <a:xfrm>
            <a:off x="363189" y="2148644"/>
            <a:ext cx="8531391" cy="370800"/>
            <a:chOff x="344993" y="1921213"/>
            <a:chExt cx="8531391" cy="370800"/>
          </a:xfrm>
        </p:grpSpPr>
        <p:sp>
          <p:nvSpPr>
            <p:cNvPr id="375" name="Google Shape;375;p82"/>
            <p:cNvSpPr/>
            <p:nvPr/>
          </p:nvSpPr>
          <p:spPr>
            <a:xfrm>
              <a:off x="856184" y="1993469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 можете писать свои вопросы в чате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2"/>
            <p:cNvSpPr/>
            <p:nvPr/>
          </p:nvSpPr>
          <p:spPr>
            <a:xfrm>
              <a:off x="344993" y="1921213"/>
              <a:ext cx="370800" cy="370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77" name="Google Shape;377;p82"/>
          <p:cNvGrpSpPr/>
          <p:nvPr/>
        </p:nvGrpSpPr>
        <p:grpSpPr>
          <a:xfrm>
            <a:off x="363189" y="2686246"/>
            <a:ext cx="8531391" cy="376076"/>
            <a:chOff x="344993" y="2458814"/>
            <a:chExt cx="8531391" cy="376076"/>
          </a:xfrm>
        </p:grpSpPr>
        <p:sp>
          <p:nvSpPr>
            <p:cNvPr id="378" name="Google Shape;378;p82"/>
            <p:cNvSpPr/>
            <p:nvPr/>
          </p:nvSpPr>
          <p:spPr>
            <a:xfrm>
              <a:off x="856184" y="2458814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Запись станет доступна в течение суток</a:t>
              </a:r>
              <a:br>
                <a:rPr lang="en-US" sz="17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</a:b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2"/>
            <p:cNvSpPr/>
            <p:nvPr/>
          </p:nvSpPr>
          <p:spPr>
            <a:xfrm>
              <a:off x="344993" y="2464090"/>
              <a:ext cx="370800" cy="370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i="0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80" name="Google Shape;380;p82"/>
          <p:cNvSpPr/>
          <p:nvPr/>
        </p:nvSpPr>
        <p:spPr>
          <a:xfrm>
            <a:off x="874380" y="3420721"/>
            <a:ext cx="8020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2"/>
          <p:cNvSpPr/>
          <p:nvPr/>
        </p:nvSpPr>
        <p:spPr>
          <a:xfrm>
            <a:off x="6556095" y="2542032"/>
            <a:ext cx="2232300" cy="2232300"/>
          </a:xfrm>
          <a:prstGeom prst="ellipse">
            <a:avLst/>
          </a:prstGeom>
          <a:noFill/>
          <a:ln cap="flat" cmpd="sng" w="19050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0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Кейс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1" name="Google Shape;841;p100"/>
          <p:cNvSpPr txBox="1"/>
          <p:nvPr/>
        </p:nvSpPr>
        <p:spPr>
          <a:xfrm>
            <a:off x="343100" y="936350"/>
            <a:ext cx="59640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Продукт предоставляет возможность создавать цели, планировать задачи, проекты, коллаборировать со своими друзьями и коллегами.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Продукт новый, только вышел на рынок,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но уже больше 100 000 пользователей.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Продуктом можно пользоваться бесплатно, но за платной подпиской спрятался дополнительный функционал. Платную подписку запустили недавно и сейчас компания планирует мотивировать своих текущих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новых пользователей переходить на платную подписку.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Необходимо анализировать поведение пользователей, для того,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чтобы искать точки роста продукта.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1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 будет делать аналитик? 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8" name="Google Shape;848;p101"/>
          <p:cNvSpPr txBox="1"/>
          <p:nvPr/>
        </p:nvSpPr>
        <p:spPr>
          <a:xfrm>
            <a:off x="848250" y="973150"/>
            <a:ext cx="35772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Проанализирует продукт и путь клиента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Проработает какие данные необходимо собирать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Проанализирует текущую базу данных продукта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Проанализирует продукт и поймёт, как подключить и настроить событийную аналитику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Напишет ТЗ на сбор событий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9" name="Google Shape;849;p101"/>
          <p:cNvSpPr txBox="1"/>
          <p:nvPr/>
        </p:nvSpPr>
        <p:spPr>
          <a:xfrm>
            <a:off x="5018100" y="973150"/>
            <a:ext cx="35772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Предложит инструмент для сбора всех данных, их анализа и визуализации или набор инструментов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Проконсультирует разработчиков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их внедрению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Произведёт расчёт необходимых метрик, визуализирует их. Предложит улучшения для продукта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Предложит гипотезы.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Спланирует необходимые a/b-тесты. Произведёт анализ результатов тестов. Предложит улучшения для продукта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0" name="Google Shape;850;p101"/>
          <p:cNvSpPr/>
          <p:nvPr/>
        </p:nvSpPr>
        <p:spPr>
          <a:xfrm>
            <a:off x="367039" y="994133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1" name="Google Shape;851;p101"/>
          <p:cNvSpPr/>
          <p:nvPr/>
        </p:nvSpPr>
        <p:spPr>
          <a:xfrm>
            <a:off x="4634239" y="994133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2" name="Google Shape;852;p101"/>
          <p:cNvSpPr/>
          <p:nvPr/>
        </p:nvSpPr>
        <p:spPr>
          <a:xfrm>
            <a:off x="367039" y="1553508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3" name="Google Shape;853;p101"/>
          <p:cNvSpPr/>
          <p:nvPr/>
        </p:nvSpPr>
        <p:spPr>
          <a:xfrm>
            <a:off x="341989" y="2200158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4" name="Google Shape;854;p101"/>
          <p:cNvSpPr/>
          <p:nvPr/>
        </p:nvSpPr>
        <p:spPr>
          <a:xfrm>
            <a:off x="341989" y="2849908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5" name="Google Shape;855;p101"/>
          <p:cNvSpPr/>
          <p:nvPr/>
        </p:nvSpPr>
        <p:spPr>
          <a:xfrm>
            <a:off x="4634239" y="1913871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6" name="Google Shape;856;p101"/>
          <p:cNvSpPr/>
          <p:nvPr/>
        </p:nvSpPr>
        <p:spPr>
          <a:xfrm>
            <a:off x="4634239" y="2643533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p101"/>
          <p:cNvSpPr/>
          <p:nvPr/>
        </p:nvSpPr>
        <p:spPr>
          <a:xfrm>
            <a:off x="4634239" y="3570633"/>
            <a:ext cx="370800" cy="370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b="1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" y="-949453"/>
            <a:ext cx="9143997" cy="6094554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102"/>
          <p:cNvSpPr txBox="1"/>
          <p:nvPr/>
        </p:nvSpPr>
        <p:spPr>
          <a:xfrm>
            <a:off x="598300" y="560400"/>
            <a:ext cx="566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СЛОЖНО?</a:t>
            </a:r>
            <a:endParaRPr b="1"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0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1" name="Google Shape;871;p103"/>
          <p:cNvSpPr txBox="1"/>
          <p:nvPr/>
        </p:nvSpPr>
        <p:spPr>
          <a:xfrm>
            <a:off x="320996" y="311638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999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Навыки аналитика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4"/>
          <p:cNvSpPr/>
          <p:nvPr/>
        </p:nvSpPr>
        <p:spPr>
          <a:xfrm>
            <a:off x="5976450" y="272895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8" name="Google Shape;878;p104"/>
          <p:cNvGrpSpPr/>
          <p:nvPr/>
        </p:nvGrpSpPr>
        <p:grpSpPr>
          <a:xfrm>
            <a:off x="6124053" y="1844920"/>
            <a:ext cx="2631728" cy="3381638"/>
            <a:chOff x="1762302" y="2205748"/>
            <a:chExt cx="2631728" cy="3381638"/>
          </a:xfrm>
        </p:grpSpPr>
        <p:sp>
          <p:nvSpPr>
            <p:cNvPr id="879" name="Google Shape;879;p104"/>
            <p:cNvSpPr/>
            <p:nvPr/>
          </p:nvSpPr>
          <p:spPr>
            <a:xfrm>
              <a:off x="1762302" y="2539438"/>
              <a:ext cx="1174642" cy="1594924"/>
            </a:xfrm>
            <a:custGeom>
              <a:rect b="b" l="l" r="r" t="t"/>
              <a:pathLst>
                <a:path extrusionOk="0" h="1594924" w="1174642">
                  <a:moveTo>
                    <a:pt x="517431" y="374771"/>
                  </a:moveTo>
                  <a:lnTo>
                    <a:pt x="352922" y="130683"/>
                  </a:lnTo>
                  <a:cubicBezTo>
                    <a:pt x="352922" y="130683"/>
                    <a:pt x="314163" y="82532"/>
                    <a:pt x="286930" y="128253"/>
                  </a:cubicBezTo>
                  <a:cubicBezTo>
                    <a:pt x="286930" y="128253"/>
                    <a:pt x="244363" y="97292"/>
                    <a:pt x="218950" y="138418"/>
                  </a:cubicBezTo>
                  <a:cubicBezTo>
                    <a:pt x="218950" y="138418"/>
                    <a:pt x="181291" y="110302"/>
                    <a:pt x="152803" y="147555"/>
                  </a:cubicBezTo>
                  <a:lnTo>
                    <a:pt x="61092" y="14513"/>
                  </a:lnTo>
                  <a:cubicBezTo>
                    <a:pt x="56957" y="8499"/>
                    <a:pt x="50968" y="3998"/>
                    <a:pt x="44039" y="1702"/>
                  </a:cubicBezTo>
                  <a:cubicBezTo>
                    <a:pt x="37109" y="-597"/>
                    <a:pt x="29619" y="-566"/>
                    <a:pt x="22708" y="1788"/>
                  </a:cubicBezTo>
                  <a:cubicBezTo>
                    <a:pt x="18096" y="3358"/>
                    <a:pt x="13882" y="5912"/>
                    <a:pt x="10359" y="9279"/>
                  </a:cubicBezTo>
                  <a:cubicBezTo>
                    <a:pt x="6836" y="12644"/>
                    <a:pt x="4090" y="16736"/>
                    <a:pt x="2311" y="21272"/>
                  </a:cubicBezTo>
                  <a:cubicBezTo>
                    <a:pt x="533" y="25805"/>
                    <a:pt x="-234" y="30674"/>
                    <a:pt x="62" y="35537"/>
                  </a:cubicBezTo>
                  <a:cubicBezTo>
                    <a:pt x="359" y="40399"/>
                    <a:pt x="1712" y="45138"/>
                    <a:pt x="4029" y="49426"/>
                  </a:cubicBezTo>
                  <a:lnTo>
                    <a:pt x="104846" y="236801"/>
                  </a:lnTo>
                  <a:lnTo>
                    <a:pt x="90300" y="267945"/>
                  </a:lnTo>
                  <a:cubicBezTo>
                    <a:pt x="76850" y="296848"/>
                    <a:pt x="74897" y="329782"/>
                    <a:pt x="84836" y="360070"/>
                  </a:cubicBezTo>
                  <a:cubicBezTo>
                    <a:pt x="94304" y="389029"/>
                    <a:pt x="113995" y="413547"/>
                    <a:pt x="140227" y="429042"/>
                  </a:cubicBezTo>
                  <a:lnTo>
                    <a:pt x="187655" y="457096"/>
                  </a:lnTo>
                  <a:lnTo>
                    <a:pt x="694716" y="1594925"/>
                  </a:lnTo>
                  <a:lnTo>
                    <a:pt x="1174643" y="1174589"/>
                  </a:lnTo>
                  <a:lnTo>
                    <a:pt x="517431" y="37477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4"/>
            <p:cNvSpPr/>
            <p:nvPr/>
          </p:nvSpPr>
          <p:spPr>
            <a:xfrm>
              <a:off x="1915084" y="2686980"/>
              <a:ext cx="31107" cy="47304"/>
            </a:xfrm>
            <a:custGeom>
              <a:rect b="b" l="l" r="r" t="t"/>
              <a:pathLst>
                <a:path extrusionOk="0" h="47304" w="31107">
                  <a:moveTo>
                    <a:pt x="0" y="0"/>
                  </a:moveTo>
                  <a:lnTo>
                    <a:pt x="31107" y="4730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4"/>
            <p:cNvSpPr/>
            <p:nvPr/>
          </p:nvSpPr>
          <p:spPr>
            <a:xfrm>
              <a:off x="1981256" y="2677853"/>
              <a:ext cx="33961" cy="40830"/>
            </a:xfrm>
            <a:custGeom>
              <a:rect b="b" l="l" r="r" t="t"/>
              <a:pathLst>
                <a:path extrusionOk="0" h="40830" w="33961">
                  <a:moveTo>
                    <a:pt x="0" y="0"/>
                  </a:moveTo>
                  <a:cubicBezTo>
                    <a:pt x="0" y="0"/>
                    <a:pt x="29588" y="24996"/>
                    <a:pt x="33961" y="40831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4"/>
            <p:cNvSpPr/>
            <p:nvPr/>
          </p:nvSpPr>
          <p:spPr>
            <a:xfrm>
              <a:off x="2049233" y="2667691"/>
              <a:ext cx="29957" cy="37662"/>
            </a:xfrm>
            <a:custGeom>
              <a:rect b="b" l="l" r="r" t="t"/>
              <a:pathLst>
                <a:path extrusionOk="0" h="37662" w="29957">
                  <a:moveTo>
                    <a:pt x="0" y="0"/>
                  </a:moveTo>
                  <a:cubicBezTo>
                    <a:pt x="0" y="0"/>
                    <a:pt x="28987" y="21141"/>
                    <a:pt x="29957" y="3766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4"/>
            <p:cNvSpPr/>
            <p:nvPr/>
          </p:nvSpPr>
          <p:spPr>
            <a:xfrm>
              <a:off x="1867146" y="2776201"/>
              <a:ext cx="41263" cy="93592"/>
            </a:xfrm>
            <a:custGeom>
              <a:rect b="b" l="l" r="r" t="t"/>
              <a:pathLst>
                <a:path extrusionOk="0" h="93592" w="41263">
                  <a:moveTo>
                    <a:pt x="0" y="0"/>
                  </a:moveTo>
                  <a:cubicBezTo>
                    <a:pt x="0" y="0"/>
                    <a:pt x="41912" y="82057"/>
                    <a:pt x="41256" y="9359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4"/>
            <p:cNvSpPr/>
            <p:nvPr/>
          </p:nvSpPr>
          <p:spPr>
            <a:xfrm>
              <a:off x="2815870" y="3410166"/>
              <a:ext cx="324422" cy="411438"/>
            </a:xfrm>
            <a:custGeom>
              <a:rect b="b" l="l" r="r" t="t"/>
              <a:pathLst>
                <a:path extrusionOk="0" h="411438" w="324422">
                  <a:moveTo>
                    <a:pt x="292436" y="363292"/>
                  </a:moveTo>
                  <a:lnTo>
                    <a:pt x="179689" y="407889"/>
                  </a:lnTo>
                  <a:cubicBezTo>
                    <a:pt x="167212" y="412827"/>
                    <a:pt x="153287" y="412604"/>
                    <a:pt x="140971" y="407271"/>
                  </a:cubicBezTo>
                  <a:cubicBezTo>
                    <a:pt x="128659" y="401938"/>
                    <a:pt x="118968" y="391934"/>
                    <a:pt x="114034" y="379457"/>
                  </a:cubicBezTo>
                  <a:lnTo>
                    <a:pt x="1441" y="94823"/>
                  </a:lnTo>
                  <a:cubicBezTo>
                    <a:pt x="-566" y="89754"/>
                    <a:pt x="-473" y="84094"/>
                    <a:pt x="1695" y="79091"/>
                  </a:cubicBezTo>
                  <a:cubicBezTo>
                    <a:pt x="3860" y="74088"/>
                    <a:pt x="7926" y="70150"/>
                    <a:pt x="12998" y="68143"/>
                  </a:cubicBezTo>
                  <a:lnTo>
                    <a:pt x="181617" y="1443"/>
                  </a:lnTo>
                  <a:cubicBezTo>
                    <a:pt x="186685" y="-564"/>
                    <a:pt x="192345" y="-475"/>
                    <a:pt x="197348" y="1694"/>
                  </a:cubicBezTo>
                  <a:cubicBezTo>
                    <a:pt x="202352" y="3862"/>
                    <a:pt x="206290" y="7927"/>
                    <a:pt x="208297" y="12996"/>
                  </a:cubicBezTo>
                  <a:lnTo>
                    <a:pt x="320875" y="297599"/>
                  </a:lnTo>
                  <a:cubicBezTo>
                    <a:pt x="325810" y="310077"/>
                    <a:pt x="325590" y="324001"/>
                    <a:pt x="320257" y="336313"/>
                  </a:cubicBezTo>
                  <a:cubicBezTo>
                    <a:pt x="314924" y="348629"/>
                    <a:pt x="304917" y="358316"/>
                    <a:pt x="292439" y="363254"/>
                  </a:cubicBezTo>
                  <a:lnTo>
                    <a:pt x="292436" y="363292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4"/>
            <p:cNvSpPr/>
            <p:nvPr/>
          </p:nvSpPr>
          <p:spPr>
            <a:xfrm>
              <a:off x="2838637" y="3444664"/>
              <a:ext cx="254552" cy="253574"/>
            </a:xfrm>
            <a:custGeom>
              <a:rect b="b" l="l" r="r" t="t"/>
              <a:pathLst>
                <a:path extrusionOk="0" h="253574" w="254552">
                  <a:moveTo>
                    <a:pt x="53532" y="251130"/>
                  </a:moveTo>
                  <a:cubicBezTo>
                    <a:pt x="53532" y="251130"/>
                    <a:pt x="146719" y="277267"/>
                    <a:pt x="254552" y="158616"/>
                  </a:cubicBezTo>
                  <a:lnTo>
                    <a:pt x="193450" y="0"/>
                  </a:lnTo>
                  <a:lnTo>
                    <a:pt x="0" y="134692"/>
                  </a:lnTo>
                  <a:lnTo>
                    <a:pt x="53532" y="251130"/>
                  </a:ln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4"/>
            <p:cNvSpPr/>
            <p:nvPr/>
          </p:nvSpPr>
          <p:spPr>
            <a:xfrm>
              <a:off x="2266211" y="2205748"/>
              <a:ext cx="1446396" cy="845009"/>
            </a:xfrm>
            <a:custGeom>
              <a:rect b="b" l="l" r="r" t="t"/>
              <a:pathLst>
                <a:path extrusionOk="0" h="845009" w="1446396">
                  <a:moveTo>
                    <a:pt x="1231280" y="797697"/>
                  </a:moveTo>
                  <a:lnTo>
                    <a:pt x="1438012" y="661648"/>
                  </a:lnTo>
                  <a:lnTo>
                    <a:pt x="1382401" y="597794"/>
                  </a:lnTo>
                  <a:lnTo>
                    <a:pt x="1446397" y="486266"/>
                  </a:lnTo>
                  <a:lnTo>
                    <a:pt x="1363505" y="490139"/>
                  </a:lnTo>
                  <a:cubicBezTo>
                    <a:pt x="1363505" y="490139"/>
                    <a:pt x="1303533" y="332956"/>
                    <a:pt x="1167326" y="203630"/>
                  </a:cubicBezTo>
                  <a:cubicBezTo>
                    <a:pt x="1031119" y="74305"/>
                    <a:pt x="844899" y="0"/>
                    <a:pt x="844899" y="0"/>
                  </a:cubicBezTo>
                  <a:lnTo>
                    <a:pt x="873101" y="113158"/>
                  </a:lnTo>
                  <a:cubicBezTo>
                    <a:pt x="873101" y="113158"/>
                    <a:pt x="771361" y="74455"/>
                    <a:pt x="528028" y="74689"/>
                  </a:cubicBezTo>
                  <a:cubicBezTo>
                    <a:pt x="140135" y="75082"/>
                    <a:pt x="0" y="169462"/>
                    <a:pt x="0" y="169462"/>
                  </a:cubicBezTo>
                  <a:cubicBezTo>
                    <a:pt x="0" y="169462"/>
                    <a:pt x="129053" y="457899"/>
                    <a:pt x="86620" y="725568"/>
                  </a:cubicBezTo>
                  <a:cubicBezTo>
                    <a:pt x="75222" y="797333"/>
                    <a:pt x="832377" y="909537"/>
                    <a:pt x="1231280" y="797697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4"/>
            <p:cNvSpPr/>
            <p:nvPr/>
          </p:nvSpPr>
          <p:spPr>
            <a:xfrm>
              <a:off x="2217471" y="2507262"/>
              <a:ext cx="1429406" cy="1107500"/>
            </a:xfrm>
            <a:custGeom>
              <a:rect b="b" l="l" r="r" t="t"/>
              <a:pathLst>
                <a:path extrusionOk="0" h="1107500" w="1429406">
                  <a:moveTo>
                    <a:pt x="116896" y="450136"/>
                  </a:moveTo>
                  <a:cubicBezTo>
                    <a:pt x="122023" y="449771"/>
                    <a:pt x="127047" y="449895"/>
                    <a:pt x="132071" y="450019"/>
                  </a:cubicBezTo>
                  <a:cubicBezTo>
                    <a:pt x="178761" y="204013"/>
                    <a:pt x="389077" y="12865"/>
                    <a:pt x="650155" y="618"/>
                  </a:cubicBezTo>
                  <a:cubicBezTo>
                    <a:pt x="904765" y="-11310"/>
                    <a:pt x="1127218" y="150656"/>
                    <a:pt x="1202571" y="381790"/>
                  </a:cubicBezTo>
                  <a:cubicBezTo>
                    <a:pt x="1264055" y="393102"/>
                    <a:pt x="1319899" y="424885"/>
                    <a:pt x="1361029" y="471963"/>
                  </a:cubicBezTo>
                  <a:cubicBezTo>
                    <a:pt x="1402159" y="519045"/>
                    <a:pt x="1426148" y="578652"/>
                    <a:pt x="1429103" y="641098"/>
                  </a:cubicBezTo>
                  <a:cubicBezTo>
                    <a:pt x="1432540" y="714444"/>
                    <a:pt x="1406698" y="786154"/>
                    <a:pt x="1357263" y="840452"/>
                  </a:cubicBezTo>
                  <a:cubicBezTo>
                    <a:pt x="1307830" y="894746"/>
                    <a:pt x="1238852" y="927186"/>
                    <a:pt x="1165503" y="930625"/>
                  </a:cubicBezTo>
                  <a:cubicBezTo>
                    <a:pt x="1139603" y="931838"/>
                    <a:pt x="1113659" y="929402"/>
                    <a:pt x="1088436" y="923385"/>
                  </a:cubicBezTo>
                  <a:cubicBezTo>
                    <a:pt x="1039488" y="978133"/>
                    <a:pt x="980108" y="1022559"/>
                    <a:pt x="913772" y="1054067"/>
                  </a:cubicBezTo>
                  <a:cubicBezTo>
                    <a:pt x="847437" y="1085578"/>
                    <a:pt x="775482" y="1103533"/>
                    <a:pt x="702123" y="1106884"/>
                  </a:cubicBezTo>
                  <a:cubicBezTo>
                    <a:pt x="498408" y="1116423"/>
                    <a:pt x="315226" y="1014607"/>
                    <a:pt x="211565" y="855087"/>
                  </a:cubicBezTo>
                  <a:cubicBezTo>
                    <a:pt x="95605" y="866867"/>
                    <a:pt x="5733" y="769316"/>
                    <a:pt x="263" y="652668"/>
                  </a:cubicBezTo>
                  <a:cubicBezTo>
                    <a:pt x="-5208" y="536021"/>
                    <a:pt x="76148" y="452696"/>
                    <a:pt x="116896" y="450136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4"/>
            <p:cNvSpPr/>
            <p:nvPr/>
          </p:nvSpPr>
          <p:spPr>
            <a:xfrm>
              <a:off x="2349549" y="2451148"/>
              <a:ext cx="1221820" cy="554822"/>
            </a:xfrm>
            <a:custGeom>
              <a:rect b="b" l="l" r="r" t="t"/>
              <a:pathLst>
                <a:path extrusionOk="0" h="554822" w="1221820">
                  <a:moveTo>
                    <a:pt x="1220343" y="518765"/>
                  </a:moveTo>
                  <a:cubicBezTo>
                    <a:pt x="1220343" y="518765"/>
                    <a:pt x="1257668" y="314205"/>
                    <a:pt x="957165" y="114064"/>
                  </a:cubicBezTo>
                  <a:cubicBezTo>
                    <a:pt x="656658" y="-86079"/>
                    <a:pt x="62281" y="-61969"/>
                    <a:pt x="0" y="506133"/>
                  </a:cubicBezTo>
                  <a:cubicBezTo>
                    <a:pt x="0" y="506133"/>
                    <a:pt x="102380" y="-20578"/>
                    <a:pt x="646686" y="102913"/>
                  </a:cubicBezTo>
                  <a:cubicBezTo>
                    <a:pt x="646686" y="102913"/>
                    <a:pt x="952107" y="325789"/>
                    <a:pt x="1070496" y="437904"/>
                  </a:cubicBezTo>
                  <a:cubicBezTo>
                    <a:pt x="1064156" y="491892"/>
                    <a:pt x="1059854" y="513514"/>
                    <a:pt x="1056493" y="554822"/>
                  </a:cubicBezTo>
                  <a:lnTo>
                    <a:pt x="1065173" y="546936"/>
                  </a:lnTo>
                  <a:cubicBezTo>
                    <a:pt x="1085805" y="528201"/>
                    <a:pt x="1111279" y="515624"/>
                    <a:pt x="1138701" y="510634"/>
                  </a:cubicBezTo>
                  <a:cubicBezTo>
                    <a:pt x="1166124" y="505645"/>
                    <a:pt x="1194395" y="508445"/>
                    <a:pt x="1220305" y="518717"/>
                  </a:cubicBezTo>
                  <a:lnTo>
                    <a:pt x="1220343" y="518765"/>
                  </a:lnTo>
                  <a:close/>
                </a:path>
              </a:pathLst>
            </a:custGeom>
            <a:solidFill>
              <a:srgbClr val="47C39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4"/>
            <p:cNvSpPr/>
            <p:nvPr/>
          </p:nvSpPr>
          <p:spPr>
            <a:xfrm>
              <a:off x="2133366" y="2530491"/>
              <a:ext cx="1286679" cy="427263"/>
            </a:xfrm>
            <a:custGeom>
              <a:rect b="b" l="l" r="r" t="t"/>
              <a:pathLst>
                <a:path extrusionOk="0" h="427263" w="1286679">
                  <a:moveTo>
                    <a:pt x="1286680" y="358557"/>
                  </a:moveTo>
                  <a:cubicBezTo>
                    <a:pt x="1286680" y="358557"/>
                    <a:pt x="1074223" y="297442"/>
                    <a:pt x="798441" y="180131"/>
                  </a:cubicBezTo>
                  <a:cubicBezTo>
                    <a:pt x="517738" y="60752"/>
                    <a:pt x="126951" y="115091"/>
                    <a:pt x="45997" y="262903"/>
                  </a:cubicBezTo>
                  <a:cubicBezTo>
                    <a:pt x="-34960" y="410711"/>
                    <a:pt x="216194" y="426718"/>
                    <a:pt x="216194" y="426718"/>
                  </a:cubicBezTo>
                  <a:cubicBezTo>
                    <a:pt x="216194" y="426718"/>
                    <a:pt x="88787" y="436666"/>
                    <a:pt x="32403" y="371598"/>
                  </a:cubicBezTo>
                  <a:cubicBezTo>
                    <a:pt x="-23981" y="306531"/>
                    <a:pt x="-10390" y="197079"/>
                    <a:pt x="101776" y="161936"/>
                  </a:cubicBezTo>
                  <a:cubicBezTo>
                    <a:pt x="213939" y="126795"/>
                    <a:pt x="585328" y="18323"/>
                    <a:pt x="585328" y="18323"/>
                  </a:cubicBezTo>
                  <a:cubicBezTo>
                    <a:pt x="585328" y="18323"/>
                    <a:pt x="772442" y="-31360"/>
                    <a:pt x="925607" y="32897"/>
                  </a:cubicBezTo>
                  <a:cubicBezTo>
                    <a:pt x="1070794" y="93875"/>
                    <a:pt x="1085642" y="158654"/>
                    <a:pt x="1286680" y="358557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4"/>
            <p:cNvSpPr/>
            <p:nvPr/>
          </p:nvSpPr>
          <p:spPr>
            <a:xfrm>
              <a:off x="2488502" y="2598070"/>
              <a:ext cx="687049" cy="165451"/>
            </a:xfrm>
            <a:custGeom>
              <a:rect b="b" l="l" r="r" t="t"/>
              <a:pathLst>
                <a:path extrusionOk="0" h="165451" w="687049">
                  <a:moveTo>
                    <a:pt x="687050" y="165451"/>
                  </a:moveTo>
                  <a:cubicBezTo>
                    <a:pt x="687050" y="165451"/>
                    <a:pt x="447556" y="75838"/>
                    <a:pt x="377165" y="52116"/>
                  </a:cubicBezTo>
                  <a:cubicBezTo>
                    <a:pt x="306771" y="28392"/>
                    <a:pt x="161052" y="-29456"/>
                    <a:pt x="0" y="1842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4"/>
            <p:cNvSpPr/>
            <p:nvPr/>
          </p:nvSpPr>
          <p:spPr>
            <a:xfrm>
              <a:off x="2163396" y="2647627"/>
              <a:ext cx="361778" cy="309653"/>
            </a:xfrm>
            <a:custGeom>
              <a:rect b="b" l="l" r="r" t="t"/>
              <a:pathLst>
                <a:path extrusionOk="0" h="309653" w="361778">
                  <a:moveTo>
                    <a:pt x="361779" y="3"/>
                  </a:moveTo>
                  <a:cubicBezTo>
                    <a:pt x="361779" y="3"/>
                    <a:pt x="230554" y="110994"/>
                    <a:pt x="186143" y="309654"/>
                  </a:cubicBezTo>
                  <a:cubicBezTo>
                    <a:pt x="186143" y="309654"/>
                    <a:pt x="3620" y="297211"/>
                    <a:pt x="74" y="205161"/>
                  </a:cubicBezTo>
                  <a:cubicBezTo>
                    <a:pt x="-3472" y="113108"/>
                    <a:pt x="121766" y="56768"/>
                    <a:pt x="121766" y="56768"/>
                  </a:cubicBezTo>
                  <a:cubicBezTo>
                    <a:pt x="121766" y="56768"/>
                    <a:pt x="223561" y="-478"/>
                    <a:pt x="361779" y="3"/>
                  </a:cubicBez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4"/>
            <p:cNvSpPr/>
            <p:nvPr/>
          </p:nvSpPr>
          <p:spPr>
            <a:xfrm>
              <a:off x="2746735" y="3023119"/>
              <a:ext cx="90258" cy="90257"/>
            </a:xfrm>
            <a:custGeom>
              <a:rect b="b" l="l" r="r" t="t"/>
              <a:pathLst>
                <a:path extrusionOk="0" h="90257" w="90258">
                  <a:moveTo>
                    <a:pt x="48332" y="90142"/>
                  </a:moveTo>
                  <a:cubicBezTo>
                    <a:pt x="73194" y="88372"/>
                    <a:pt x="91912" y="66785"/>
                    <a:pt x="90142" y="41926"/>
                  </a:cubicBezTo>
                  <a:cubicBezTo>
                    <a:pt x="88372" y="17064"/>
                    <a:pt x="66785" y="-1654"/>
                    <a:pt x="41923" y="116"/>
                  </a:cubicBezTo>
                  <a:cubicBezTo>
                    <a:pt x="17064" y="1886"/>
                    <a:pt x="-1657" y="23473"/>
                    <a:pt x="116" y="48335"/>
                  </a:cubicBezTo>
                  <a:cubicBezTo>
                    <a:pt x="1886" y="73194"/>
                    <a:pt x="23473" y="91911"/>
                    <a:pt x="48332" y="9014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4"/>
            <p:cNvSpPr/>
            <p:nvPr/>
          </p:nvSpPr>
          <p:spPr>
            <a:xfrm>
              <a:off x="2611026" y="2956758"/>
              <a:ext cx="74836" cy="74836"/>
            </a:xfrm>
            <a:custGeom>
              <a:rect b="b" l="l" r="r" t="t"/>
              <a:pathLst>
                <a:path extrusionOk="0" h="74836" w="74836">
                  <a:moveTo>
                    <a:pt x="40075" y="74741"/>
                  </a:moveTo>
                  <a:cubicBezTo>
                    <a:pt x="60689" y="73273"/>
                    <a:pt x="76208" y="55373"/>
                    <a:pt x="74741" y="34762"/>
                  </a:cubicBezTo>
                  <a:cubicBezTo>
                    <a:pt x="73273" y="14147"/>
                    <a:pt x="55373" y="-1371"/>
                    <a:pt x="34762" y="96"/>
                  </a:cubicBezTo>
                  <a:cubicBezTo>
                    <a:pt x="14147" y="1563"/>
                    <a:pt x="-1371" y="19463"/>
                    <a:pt x="96" y="40075"/>
                  </a:cubicBezTo>
                  <a:cubicBezTo>
                    <a:pt x="1563" y="60689"/>
                    <a:pt x="19463" y="76208"/>
                    <a:pt x="40075" y="74741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4"/>
            <p:cNvSpPr/>
            <p:nvPr/>
          </p:nvSpPr>
          <p:spPr>
            <a:xfrm>
              <a:off x="3064626" y="2998335"/>
              <a:ext cx="74840" cy="74840"/>
            </a:xfrm>
            <a:custGeom>
              <a:rect b="b" l="l" r="r" t="t"/>
              <a:pathLst>
                <a:path extrusionOk="0" h="74840" w="74840">
                  <a:moveTo>
                    <a:pt x="40078" y="74744"/>
                  </a:moveTo>
                  <a:cubicBezTo>
                    <a:pt x="60689" y="73277"/>
                    <a:pt x="76211" y="55377"/>
                    <a:pt x="74744" y="34762"/>
                  </a:cubicBezTo>
                  <a:cubicBezTo>
                    <a:pt x="73277" y="14151"/>
                    <a:pt x="55377" y="-1371"/>
                    <a:pt x="34762" y="96"/>
                  </a:cubicBezTo>
                  <a:cubicBezTo>
                    <a:pt x="14151" y="1563"/>
                    <a:pt x="-1371" y="19463"/>
                    <a:pt x="96" y="40078"/>
                  </a:cubicBezTo>
                  <a:cubicBezTo>
                    <a:pt x="1563" y="60689"/>
                    <a:pt x="19463" y="76212"/>
                    <a:pt x="40078" y="74744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4"/>
            <p:cNvSpPr/>
            <p:nvPr/>
          </p:nvSpPr>
          <p:spPr>
            <a:xfrm>
              <a:off x="2643610" y="3133552"/>
              <a:ext cx="388508" cy="179114"/>
            </a:xfrm>
            <a:custGeom>
              <a:rect b="b" l="l" r="r" t="t"/>
              <a:pathLst>
                <a:path extrusionOk="0" h="179114" w="388508">
                  <a:moveTo>
                    <a:pt x="0" y="46295"/>
                  </a:moveTo>
                  <a:lnTo>
                    <a:pt x="388508" y="0"/>
                  </a:lnTo>
                  <a:cubicBezTo>
                    <a:pt x="388508" y="0"/>
                    <a:pt x="389948" y="152437"/>
                    <a:pt x="210738" y="176653"/>
                  </a:cubicBezTo>
                  <a:cubicBezTo>
                    <a:pt x="36023" y="200258"/>
                    <a:pt x="0" y="46295"/>
                    <a:pt x="0" y="4629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4"/>
            <p:cNvSpPr/>
            <p:nvPr/>
          </p:nvSpPr>
          <p:spPr>
            <a:xfrm>
              <a:off x="2643627" y="3133552"/>
              <a:ext cx="388508" cy="142024"/>
            </a:xfrm>
            <a:custGeom>
              <a:rect b="b" l="l" r="r" t="t"/>
              <a:pathLst>
                <a:path extrusionOk="0" h="142024" w="388508">
                  <a:moveTo>
                    <a:pt x="62363" y="142025"/>
                  </a:moveTo>
                  <a:cubicBezTo>
                    <a:pt x="62363" y="142025"/>
                    <a:pt x="189213" y="45827"/>
                    <a:pt x="384320" y="32109"/>
                  </a:cubicBezTo>
                  <a:lnTo>
                    <a:pt x="388508" y="0"/>
                  </a:lnTo>
                  <a:lnTo>
                    <a:pt x="0" y="46295"/>
                  </a:lnTo>
                  <a:cubicBezTo>
                    <a:pt x="0" y="46295"/>
                    <a:pt x="21326" y="118067"/>
                    <a:pt x="62363" y="142025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4"/>
            <p:cNvSpPr/>
            <p:nvPr/>
          </p:nvSpPr>
          <p:spPr>
            <a:xfrm>
              <a:off x="2362078" y="3172411"/>
              <a:ext cx="68397" cy="191367"/>
            </a:xfrm>
            <a:custGeom>
              <a:rect b="b" l="l" r="r" t="t"/>
              <a:pathLst>
                <a:path extrusionOk="0" h="191367" w="68397">
                  <a:moveTo>
                    <a:pt x="0" y="0"/>
                  </a:moveTo>
                  <a:lnTo>
                    <a:pt x="2543" y="14247"/>
                  </a:lnTo>
                  <a:cubicBezTo>
                    <a:pt x="13622" y="76779"/>
                    <a:pt x="35934" y="136788"/>
                    <a:pt x="68397" y="191368"/>
                  </a:cubicBezTo>
                  <a:lnTo>
                    <a:pt x="68397" y="191368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4"/>
            <p:cNvSpPr/>
            <p:nvPr/>
          </p:nvSpPr>
          <p:spPr>
            <a:xfrm>
              <a:off x="2372003" y="2645077"/>
              <a:ext cx="450022" cy="231781"/>
            </a:xfrm>
            <a:custGeom>
              <a:rect b="b" l="l" r="r" t="t"/>
              <a:pathLst>
                <a:path extrusionOk="0" h="231781" w="450022">
                  <a:moveTo>
                    <a:pt x="0" y="231782"/>
                  </a:moveTo>
                  <a:cubicBezTo>
                    <a:pt x="0" y="231782"/>
                    <a:pt x="228250" y="2068"/>
                    <a:pt x="450023" y="29047"/>
                  </a:cubicBezTo>
                  <a:cubicBezTo>
                    <a:pt x="450023" y="29047"/>
                    <a:pt x="345753" y="-9475"/>
                    <a:pt x="151516" y="2205"/>
                  </a:cubicBezTo>
                  <a:cubicBezTo>
                    <a:pt x="151513" y="2154"/>
                    <a:pt x="55982" y="94097"/>
                    <a:pt x="0" y="231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4"/>
            <p:cNvSpPr/>
            <p:nvPr/>
          </p:nvSpPr>
          <p:spPr>
            <a:xfrm>
              <a:off x="3387229" y="3124745"/>
              <a:ext cx="180859" cy="170897"/>
            </a:xfrm>
            <a:custGeom>
              <a:rect b="b" l="l" r="r" t="t"/>
              <a:pathLst>
                <a:path extrusionOk="0" h="170897" w="180859">
                  <a:moveTo>
                    <a:pt x="180859" y="0"/>
                  </a:moveTo>
                  <a:cubicBezTo>
                    <a:pt x="180859" y="0"/>
                    <a:pt x="56831" y="2649"/>
                    <a:pt x="0" y="170897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4"/>
            <p:cNvSpPr/>
            <p:nvPr/>
          </p:nvSpPr>
          <p:spPr>
            <a:xfrm>
              <a:off x="3441832" y="3195091"/>
              <a:ext cx="75710" cy="68466"/>
            </a:xfrm>
            <a:custGeom>
              <a:rect b="b" l="l" r="r" t="t"/>
              <a:pathLst>
                <a:path extrusionOk="0" h="68466" w="75710">
                  <a:moveTo>
                    <a:pt x="75710" y="68466"/>
                  </a:moveTo>
                  <a:cubicBezTo>
                    <a:pt x="75710" y="68466"/>
                    <a:pt x="44394" y="14649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4"/>
            <p:cNvSpPr/>
            <p:nvPr/>
          </p:nvSpPr>
          <p:spPr>
            <a:xfrm>
              <a:off x="2280973" y="3093062"/>
              <a:ext cx="75366" cy="182591"/>
            </a:xfrm>
            <a:custGeom>
              <a:rect b="b" l="l" r="r" t="t"/>
              <a:pathLst>
                <a:path extrusionOk="0" h="182591" w="75366">
                  <a:moveTo>
                    <a:pt x="0" y="0"/>
                  </a:moveTo>
                  <a:cubicBezTo>
                    <a:pt x="0" y="0"/>
                    <a:pt x="73418" y="106503"/>
                    <a:pt x="75366" y="182591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4"/>
            <p:cNvSpPr/>
            <p:nvPr/>
          </p:nvSpPr>
          <p:spPr>
            <a:xfrm>
              <a:off x="2279585" y="3197864"/>
              <a:ext cx="59304" cy="4006"/>
            </a:xfrm>
            <a:custGeom>
              <a:rect b="b" l="l" r="r" t="t"/>
              <a:pathLst>
                <a:path extrusionOk="0" h="4006" w="59304">
                  <a:moveTo>
                    <a:pt x="0" y="0"/>
                  </a:moveTo>
                  <a:lnTo>
                    <a:pt x="59305" y="400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4"/>
            <p:cNvSpPr/>
            <p:nvPr/>
          </p:nvSpPr>
          <p:spPr>
            <a:xfrm>
              <a:off x="2359697" y="3613795"/>
              <a:ext cx="1577181" cy="1845297"/>
            </a:xfrm>
            <a:custGeom>
              <a:rect b="b" l="l" r="r" t="t"/>
              <a:pathLst>
                <a:path extrusionOk="0" h="1845297" w="1577181">
                  <a:moveTo>
                    <a:pt x="559884" y="149217"/>
                  </a:moveTo>
                  <a:cubicBezTo>
                    <a:pt x="559884" y="149217"/>
                    <a:pt x="617003" y="183385"/>
                    <a:pt x="767656" y="69775"/>
                  </a:cubicBezTo>
                  <a:cubicBezTo>
                    <a:pt x="767656" y="69775"/>
                    <a:pt x="1280713" y="203529"/>
                    <a:pt x="1577182" y="534204"/>
                  </a:cubicBezTo>
                  <a:lnTo>
                    <a:pt x="1125908" y="1063648"/>
                  </a:lnTo>
                  <a:lnTo>
                    <a:pt x="1543948" y="1761718"/>
                  </a:lnTo>
                  <a:lnTo>
                    <a:pt x="370059" y="1845297"/>
                  </a:lnTo>
                  <a:lnTo>
                    <a:pt x="241453" y="937578"/>
                  </a:lnTo>
                  <a:lnTo>
                    <a:pt x="0" y="585931"/>
                  </a:lnTo>
                  <a:lnTo>
                    <a:pt x="499001" y="0"/>
                  </a:lnTo>
                  <a:lnTo>
                    <a:pt x="559884" y="149217"/>
                  </a:ln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4"/>
            <p:cNvSpPr/>
            <p:nvPr/>
          </p:nvSpPr>
          <p:spPr>
            <a:xfrm>
              <a:off x="2859640" y="3703147"/>
              <a:ext cx="332825" cy="124322"/>
            </a:xfrm>
            <a:custGeom>
              <a:rect b="b" l="l" r="r" t="t"/>
              <a:pathLst>
                <a:path extrusionOk="0" h="124322" w="332825">
                  <a:moveTo>
                    <a:pt x="40336" y="11807"/>
                  </a:moveTo>
                  <a:cubicBezTo>
                    <a:pt x="40336" y="11807"/>
                    <a:pt x="-20299" y="64391"/>
                    <a:pt x="7116" y="104709"/>
                  </a:cubicBezTo>
                  <a:cubicBezTo>
                    <a:pt x="36198" y="147468"/>
                    <a:pt x="159179" y="110785"/>
                    <a:pt x="211615" y="84686"/>
                  </a:cubicBezTo>
                  <a:cubicBezTo>
                    <a:pt x="268016" y="56624"/>
                    <a:pt x="332825" y="0"/>
                    <a:pt x="332825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4"/>
            <p:cNvSpPr/>
            <p:nvPr/>
          </p:nvSpPr>
          <p:spPr>
            <a:xfrm>
              <a:off x="2866764" y="3762995"/>
              <a:ext cx="52799" cy="44861"/>
            </a:xfrm>
            <a:custGeom>
              <a:rect b="b" l="l" r="r" t="t"/>
              <a:pathLst>
                <a:path extrusionOk="0" h="44861" w="52799">
                  <a:moveTo>
                    <a:pt x="0" y="44862"/>
                  </a:moveTo>
                  <a:lnTo>
                    <a:pt x="5280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4"/>
            <p:cNvSpPr/>
            <p:nvPr/>
          </p:nvSpPr>
          <p:spPr>
            <a:xfrm>
              <a:off x="2880200" y="3766417"/>
              <a:ext cx="49892" cy="53122"/>
            </a:xfrm>
            <a:custGeom>
              <a:rect b="b" l="l" r="r" t="t"/>
              <a:pathLst>
                <a:path extrusionOk="0" h="53122" w="49892">
                  <a:moveTo>
                    <a:pt x="0" y="53123"/>
                  </a:moveTo>
                  <a:lnTo>
                    <a:pt x="49893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4"/>
            <p:cNvSpPr/>
            <p:nvPr/>
          </p:nvSpPr>
          <p:spPr>
            <a:xfrm>
              <a:off x="2859956" y="3757311"/>
              <a:ext cx="57655" cy="33373"/>
            </a:xfrm>
            <a:custGeom>
              <a:rect b="b" l="l" r="r" t="t"/>
              <a:pathLst>
                <a:path extrusionOk="0" h="33373" w="57655">
                  <a:moveTo>
                    <a:pt x="0" y="33374"/>
                  </a:moveTo>
                  <a:lnTo>
                    <a:pt x="57655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04"/>
            <p:cNvSpPr/>
            <p:nvPr/>
          </p:nvSpPr>
          <p:spPr>
            <a:xfrm>
              <a:off x="2863853" y="3750335"/>
              <a:ext cx="50878" cy="16625"/>
            </a:xfrm>
            <a:custGeom>
              <a:rect b="b" l="l" r="r" t="t"/>
              <a:pathLst>
                <a:path extrusionOk="0" h="16625" w="50878">
                  <a:moveTo>
                    <a:pt x="0" y="16625"/>
                  </a:moveTo>
                  <a:lnTo>
                    <a:pt x="50879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4"/>
            <p:cNvSpPr/>
            <p:nvPr/>
          </p:nvSpPr>
          <p:spPr>
            <a:xfrm>
              <a:off x="3060832" y="3728202"/>
              <a:ext cx="32480" cy="47535"/>
            </a:xfrm>
            <a:custGeom>
              <a:rect b="b" l="l" r="r" t="t"/>
              <a:pathLst>
                <a:path extrusionOk="0" h="47535" w="32480">
                  <a:moveTo>
                    <a:pt x="0" y="0"/>
                  </a:moveTo>
                  <a:lnTo>
                    <a:pt x="32481" y="4753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04"/>
            <p:cNvSpPr/>
            <p:nvPr/>
          </p:nvSpPr>
          <p:spPr>
            <a:xfrm>
              <a:off x="3071124" y="3722075"/>
              <a:ext cx="37384" cy="44246"/>
            </a:xfrm>
            <a:custGeom>
              <a:rect b="b" l="l" r="r" t="t"/>
              <a:pathLst>
                <a:path extrusionOk="0" h="44246" w="37384">
                  <a:moveTo>
                    <a:pt x="0" y="0"/>
                  </a:moveTo>
                  <a:lnTo>
                    <a:pt x="37384" y="4424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04"/>
            <p:cNvSpPr/>
            <p:nvPr/>
          </p:nvSpPr>
          <p:spPr>
            <a:xfrm>
              <a:off x="3083743" y="3714150"/>
              <a:ext cx="43641" cy="39507"/>
            </a:xfrm>
            <a:custGeom>
              <a:rect b="b" l="l" r="r" t="t"/>
              <a:pathLst>
                <a:path extrusionOk="0" h="39507" w="43641">
                  <a:moveTo>
                    <a:pt x="0" y="0"/>
                  </a:moveTo>
                  <a:lnTo>
                    <a:pt x="43642" y="3950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4"/>
            <p:cNvSpPr/>
            <p:nvPr/>
          </p:nvSpPr>
          <p:spPr>
            <a:xfrm>
              <a:off x="3595885" y="4861614"/>
              <a:ext cx="470197" cy="91015"/>
            </a:xfrm>
            <a:custGeom>
              <a:rect b="b" l="l" r="r" t="t"/>
              <a:pathLst>
                <a:path extrusionOk="0" h="91015" w="470197">
                  <a:moveTo>
                    <a:pt x="0" y="0"/>
                  </a:moveTo>
                  <a:lnTo>
                    <a:pt x="470198" y="910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4"/>
            <p:cNvSpPr/>
            <p:nvPr/>
          </p:nvSpPr>
          <p:spPr>
            <a:xfrm>
              <a:off x="2570336" y="4909114"/>
              <a:ext cx="81771" cy="7688"/>
            </a:xfrm>
            <a:custGeom>
              <a:rect b="b" l="l" r="r" t="t"/>
              <a:pathLst>
                <a:path extrusionOk="0" h="7688" w="81771">
                  <a:moveTo>
                    <a:pt x="0" y="7688"/>
                  </a:moveTo>
                  <a:cubicBezTo>
                    <a:pt x="0" y="7688"/>
                    <a:pt x="40161" y="-4566"/>
                    <a:pt x="81772" y="1867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4"/>
            <p:cNvSpPr/>
            <p:nvPr/>
          </p:nvSpPr>
          <p:spPr>
            <a:xfrm>
              <a:off x="2695653" y="4772010"/>
              <a:ext cx="88455" cy="8031"/>
            </a:xfrm>
            <a:custGeom>
              <a:rect b="b" l="l" r="r" t="t"/>
              <a:pathLst>
                <a:path extrusionOk="0" h="8031" w="88455">
                  <a:moveTo>
                    <a:pt x="0" y="8032"/>
                  </a:moveTo>
                  <a:cubicBezTo>
                    <a:pt x="0" y="8032"/>
                    <a:pt x="31140" y="-4490"/>
                    <a:pt x="88455" y="1736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4"/>
            <p:cNvSpPr/>
            <p:nvPr/>
          </p:nvSpPr>
          <p:spPr>
            <a:xfrm>
              <a:off x="2589253" y="4384269"/>
              <a:ext cx="11896" cy="167065"/>
            </a:xfrm>
            <a:custGeom>
              <a:rect b="b" l="l" r="r" t="t"/>
              <a:pathLst>
                <a:path extrusionOk="0" h="167065" w="11896">
                  <a:moveTo>
                    <a:pt x="11897" y="167066"/>
                  </a:move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4"/>
            <p:cNvSpPr/>
            <p:nvPr/>
          </p:nvSpPr>
          <p:spPr>
            <a:xfrm>
              <a:off x="2728869" y="3714954"/>
              <a:ext cx="171110" cy="183292"/>
            </a:xfrm>
            <a:custGeom>
              <a:rect b="b" l="l" r="r" t="t"/>
              <a:pathLst>
                <a:path extrusionOk="0" h="183292" w="171110">
                  <a:moveTo>
                    <a:pt x="0" y="183292"/>
                  </a:moveTo>
                  <a:cubicBezTo>
                    <a:pt x="0" y="183292"/>
                    <a:pt x="78686" y="55978"/>
                    <a:pt x="171110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4"/>
            <p:cNvSpPr/>
            <p:nvPr/>
          </p:nvSpPr>
          <p:spPr>
            <a:xfrm>
              <a:off x="2486490" y="4205819"/>
              <a:ext cx="1907540" cy="1381567"/>
            </a:xfrm>
            <a:custGeom>
              <a:rect b="b" l="l" r="r" t="t"/>
              <a:pathLst>
                <a:path extrusionOk="0" h="1381567" w="1907540">
                  <a:moveTo>
                    <a:pt x="999111" y="471621"/>
                  </a:moveTo>
                  <a:lnTo>
                    <a:pt x="1109408" y="655796"/>
                  </a:lnTo>
                  <a:lnTo>
                    <a:pt x="472928" y="509084"/>
                  </a:lnTo>
                  <a:cubicBezTo>
                    <a:pt x="472928" y="509084"/>
                    <a:pt x="298241" y="451528"/>
                    <a:pt x="209246" y="574234"/>
                  </a:cubicBezTo>
                  <a:cubicBezTo>
                    <a:pt x="209246" y="574234"/>
                    <a:pt x="116777" y="597993"/>
                    <a:pt x="83925" y="710994"/>
                  </a:cubicBezTo>
                  <a:cubicBezTo>
                    <a:pt x="83925" y="710994"/>
                    <a:pt x="13143" y="716035"/>
                    <a:pt x="672" y="868500"/>
                  </a:cubicBezTo>
                  <a:cubicBezTo>
                    <a:pt x="-11798" y="1020968"/>
                    <a:pt x="153144" y="1040500"/>
                    <a:pt x="173329" y="1019827"/>
                  </a:cubicBezTo>
                  <a:lnTo>
                    <a:pt x="199840" y="986663"/>
                  </a:lnTo>
                  <a:lnTo>
                    <a:pt x="114694" y="939787"/>
                  </a:lnTo>
                  <a:lnTo>
                    <a:pt x="852038" y="1316794"/>
                  </a:lnTo>
                  <a:cubicBezTo>
                    <a:pt x="947937" y="1365845"/>
                    <a:pt x="1055423" y="1387735"/>
                    <a:pt x="1162861" y="1380072"/>
                  </a:cubicBezTo>
                  <a:lnTo>
                    <a:pt x="1358913" y="1366120"/>
                  </a:lnTo>
                  <a:cubicBezTo>
                    <a:pt x="1453773" y="1359350"/>
                    <a:pt x="1545600" y="1329791"/>
                    <a:pt x="1626585" y="1279936"/>
                  </a:cubicBezTo>
                  <a:cubicBezTo>
                    <a:pt x="1707573" y="1230078"/>
                    <a:pt x="1775321" y="1161402"/>
                    <a:pt x="1824073" y="1079747"/>
                  </a:cubicBezTo>
                  <a:lnTo>
                    <a:pt x="1824073" y="1079747"/>
                  </a:lnTo>
                  <a:cubicBezTo>
                    <a:pt x="1889580" y="969993"/>
                    <a:pt x="1917714" y="841951"/>
                    <a:pt x="1904257" y="714846"/>
                  </a:cubicBezTo>
                  <a:cubicBezTo>
                    <a:pt x="1890797" y="587742"/>
                    <a:pt x="1836468" y="468431"/>
                    <a:pt x="1749428" y="374832"/>
                  </a:cubicBezTo>
                  <a:lnTo>
                    <a:pt x="1401049" y="0"/>
                  </a:lnTo>
                  <a:lnTo>
                    <a:pt x="999111" y="47162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4"/>
            <p:cNvSpPr/>
            <p:nvPr/>
          </p:nvSpPr>
          <p:spPr>
            <a:xfrm>
              <a:off x="2572844" y="3548511"/>
              <a:ext cx="285857" cy="400896"/>
            </a:xfrm>
            <a:custGeom>
              <a:rect b="b" l="l" r="r" t="t"/>
              <a:pathLst>
                <a:path extrusionOk="0" h="400896" w="285857">
                  <a:moveTo>
                    <a:pt x="58006" y="0"/>
                  </a:moveTo>
                  <a:lnTo>
                    <a:pt x="0" y="400897"/>
                  </a:lnTo>
                  <a:lnTo>
                    <a:pt x="285857" y="65281"/>
                  </a:lnTo>
                  <a:cubicBezTo>
                    <a:pt x="285857" y="65281"/>
                    <a:pt x="200110" y="69322"/>
                    <a:pt x="58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4"/>
            <p:cNvSpPr/>
            <p:nvPr/>
          </p:nvSpPr>
          <p:spPr>
            <a:xfrm>
              <a:off x="3485584" y="4367262"/>
              <a:ext cx="264380" cy="448641"/>
            </a:xfrm>
            <a:custGeom>
              <a:rect b="b" l="l" r="r" t="t"/>
              <a:pathLst>
                <a:path extrusionOk="0" h="448641" w="264380">
                  <a:moveTo>
                    <a:pt x="82926" y="448641"/>
                  </a:moveTo>
                  <a:lnTo>
                    <a:pt x="264380" y="0"/>
                  </a:lnTo>
                  <a:lnTo>
                    <a:pt x="0" y="310180"/>
                  </a:lnTo>
                  <a:lnTo>
                    <a:pt x="82926" y="448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p104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к этому подступиться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 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1" name="Google Shape;921;p104"/>
          <p:cNvSpPr txBox="1"/>
          <p:nvPr/>
        </p:nvSpPr>
        <p:spPr>
          <a:xfrm>
            <a:off x="349775" y="1152325"/>
            <a:ext cx="506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Ничего не понятно, но очень интересно и очень сложно.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Давайте спланируем путь для Вадика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5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нужны навыки? 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8" name="Google Shape;928;p105"/>
          <p:cNvCxnSpPr>
            <a:endCxn id="929" idx="0"/>
          </p:cNvCxnSpPr>
          <p:nvPr/>
        </p:nvCxnSpPr>
        <p:spPr>
          <a:xfrm>
            <a:off x="5635363" y="1885759"/>
            <a:ext cx="2100" cy="576900"/>
          </a:xfrm>
          <a:prstGeom prst="straightConnector1">
            <a:avLst/>
          </a:prstGeom>
          <a:noFill/>
          <a:ln cap="flat" cmpd="sng" w="9525">
            <a:solidFill>
              <a:srgbClr val="45CE9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0" name="Google Shape;930;p105"/>
          <p:cNvCxnSpPr>
            <a:endCxn id="931" idx="0"/>
          </p:cNvCxnSpPr>
          <p:nvPr/>
        </p:nvCxnSpPr>
        <p:spPr>
          <a:xfrm flipH="1">
            <a:off x="3493721" y="1805959"/>
            <a:ext cx="15600" cy="656700"/>
          </a:xfrm>
          <a:prstGeom prst="straightConnector1">
            <a:avLst/>
          </a:prstGeom>
          <a:noFill/>
          <a:ln cap="flat" cmpd="sng" w="9525">
            <a:solidFill>
              <a:srgbClr val="45CE9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2" name="Google Shape;932;p105"/>
          <p:cNvSpPr/>
          <p:nvPr/>
        </p:nvSpPr>
        <p:spPr>
          <a:xfrm>
            <a:off x="2238375" y="1354138"/>
            <a:ext cx="4565700" cy="53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7C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Навыки </a:t>
            </a:r>
            <a:r>
              <a:rPr b="1" lang="en-US" sz="1300">
                <a:latin typeface="Proxima Nova"/>
                <a:ea typeface="Proxima Nova"/>
                <a:cs typeface="Proxima Nova"/>
                <a:sym typeface="Proxima Nova"/>
              </a:rPr>
              <a:t>Аналитика</a:t>
            </a:r>
            <a:endParaRPr b="1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3" name="Google Shape;933;p105"/>
          <p:cNvSpPr/>
          <p:nvPr/>
        </p:nvSpPr>
        <p:spPr>
          <a:xfrm>
            <a:off x="6792864" y="2462659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Дизайнерские</a:t>
            </a:r>
            <a:endParaRPr b="1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1" name="Google Shape;931;p105"/>
          <p:cNvSpPr/>
          <p:nvPr/>
        </p:nvSpPr>
        <p:spPr>
          <a:xfrm>
            <a:off x="2489321" y="2462659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Технические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4" name="Google Shape;934;p105"/>
          <p:cNvSpPr/>
          <p:nvPr/>
        </p:nvSpPr>
        <p:spPr>
          <a:xfrm>
            <a:off x="338017" y="2441497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Аналитические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9" name="Google Shape;929;p105"/>
          <p:cNvSpPr/>
          <p:nvPr/>
        </p:nvSpPr>
        <p:spPr>
          <a:xfrm>
            <a:off x="4633063" y="2462659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Софт-скиллы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5" name="Google Shape;935;p105"/>
          <p:cNvSpPr/>
          <p:nvPr/>
        </p:nvSpPr>
        <p:spPr>
          <a:xfrm>
            <a:off x="6922289" y="2340603"/>
            <a:ext cx="273600" cy="27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6" name="Google Shape;936;p105"/>
          <p:cNvSpPr/>
          <p:nvPr/>
        </p:nvSpPr>
        <p:spPr>
          <a:xfrm>
            <a:off x="515682" y="2340591"/>
            <a:ext cx="273600" cy="27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7" name="Google Shape;937;p105"/>
          <p:cNvSpPr/>
          <p:nvPr/>
        </p:nvSpPr>
        <p:spPr>
          <a:xfrm>
            <a:off x="2625717" y="2340603"/>
            <a:ext cx="273600" cy="27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8" name="Google Shape;938;p105"/>
          <p:cNvSpPr/>
          <p:nvPr/>
        </p:nvSpPr>
        <p:spPr>
          <a:xfrm>
            <a:off x="4781897" y="2340603"/>
            <a:ext cx="273600" cy="27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9" name="Google Shape;939;p105"/>
          <p:cNvCxnSpPr>
            <a:stCxn id="932" idx="1"/>
            <a:endCxn id="934" idx="0"/>
          </p:cNvCxnSpPr>
          <p:nvPr/>
        </p:nvCxnSpPr>
        <p:spPr>
          <a:xfrm flipH="1">
            <a:off x="1342275" y="1621438"/>
            <a:ext cx="896100" cy="820200"/>
          </a:xfrm>
          <a:prstGeom prst="bentConnector2">
            <a:avLst/>
          </a:prstGeom>
          <a:noFill/>
          <a:ln cap="flat" cmpd="sng" w="9525">
            <a:solidFill>
              <a:srgbClr val="45CE9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0" name="Google Shape;940;p105"/>
          <p:cNvCxnSpPr>
            <a:stCxn id="932" idx="3"/>
            <a:endCxn id="933" idx="0"/>
          </p:cNvCxnSpPr>
          <p:nvPr/>
        </p:nvCxnSpPr>
        <p:spPr>
          <a:xfrm>
            <a:off x="6804075" y="1621438"/>
            <a:ext cx="993300" cy="841200"/>
          </a:xfrm>
          <a:prstGeom prst="bentConnector2">
            <a:avLst/>
          </a:prstGeom>
          <a:noFill/>
          <a:ln cap="flat" cmpd="sng" w="9525">
            <a:solidFill>
              <a:srgbClr val="45CE9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6"/>
          <p:cNvSpPr/>
          <p:nvPr/>
        </p:nvSpPr>
        <p:spPr>
          <a:xfrm>
            <a:off x="341514" y="766775"/>
            <a:ext cx="5271900" cy="2220900"/>
          </a:xfrm>
          <a:prstGeom prst="roundRect">
            <a:avLst>
              <a:gd fmla="val 11192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45725" lIns="45725" spcFirstLastPara="1" rIns="45725" wrap="square" tIns="216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Проведение интервью</a:t>
            </a:r>
            <a:endParaRPr b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требований</a:t>
            </a:r>
            <a:endParaRPr b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Структурирование информации</a:t>
            </a:r>
            <a:endParaRPr b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Знание методологий управления проектами/продуктами</a:t>
            </a:r>
            <a:endParaRPr b="0" i="0" sz="1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Делать выводы, искать причинно-следственные связи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7" name="Google Shape;947;p106"/>
          <p:cNvSpPr/>
          <p:nvPr/>
        </p:nvSpPr>
        <p:spPr>
          <a:xfrm>
            <a:off x="3925893" y="589147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Аналитические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7"/>
          <p:cNvSpPr/>
          <p:nvPr/>
        </p:nvSpPr>
        <p:spPr>
          <a:xfrm>
            <a:off x="341525" y="1202550"/>
            <a:ext cx="5073600" cy="3069300"/>
          </a:xfrm>
          <a:prstGeom prst="roundRect">
            <a:avLst>
              <a:gd fmla="val 10236" name="adj"/>
            </a:avLst>
          </a:prstGeom>
          <a:solidFill>
            <a:srgbClr val="F3F4F7"/>
          </a:solidFill>
          <a:ln>
            <a:noFill/>
          </a:ln>
        </p:spPr>
        <p:txBody>
          <a:bodyPr anchorCtr="0" anchor="t" bIns="45725" lIns="45725" spcFirstLastPara="1" rIns="45725" wrap="square" tIns="216000">
            <a:noAutofit/>
          </a:bodyPr>
          <a:lstStyle/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Математическая статистика и теория вероятности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+ R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Excel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SQL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 (любая, лучше несколько)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Знание различных направлений аналитики: продуктовая, финансово-экономическая, веб-аналитика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Умение структурировать информацию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Умение проектировать структуры данных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Теория визуализации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Английский язык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4" name="Google Shape;954;p107"/>
          <p:cNvSpPr/>
          <p:nvPr/>
        </p:nvSpPr>
        <p:spPr>
          <a:xfrm>
            <a:off x="3418371" y="795534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Технические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8"/>
          <p:cNvSpPr/>
          <p:nvPr/>
        </p:nvSpPr>
        <p:spPr>
          <a:xfrm>
            <a:off x="349013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Базовые инструменты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08"/>
          <p:cNvSpPr/>
          <p:nvPr/>
        </p:nvSpPr>
        <p:spPr>
          <a:xfrm>
            <a:off x="358600" y="867750"/>
            <a:ext cx="44610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всех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Tableau, Power BI, DataLens,</a:t>
            </a:r>
            <a:b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Apache Superset (один или несколько)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Excel, Google Sheets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DBeaver, Toad для работы с БД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 Notebook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Sublime Text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Miro или др. инструмент whiteboard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Jira или любой другой таск-трекер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Confluence, Notion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9"/>
          <p:cNvSpPr/>
          <p:nvPr/>
        </p:nvSpPr>
        <p:spPr>
          <a:xfrm>
            <a:off x="639950" y="1202550"/>
            <a:ext cx="4674900" cy="2220900"/>
          </a:xfrm>
          <a:prstGeom prst="roundRect">
            <a:avLst>
              <a:gd fmla="val 10236" name="adj"/>
            </a:avLst>
          </a:prstGeom>
          <a:solidFill>
            <a:srgbClr val="F3F4F7"/>
          </a:solidFill>
          <a:ln>
            <a:noFill/>
          </a:ln>
        </p:spPr>
        <p:txBody>
          <a:bodyPr anchorCtr="0" anchor="t" bIns="45725" lIns="45725" spcFirstLastPara="1" rIns="45725" wrap="square" tIns="216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Умение работать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 команде: налаживать доверие, помогать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 разрешении конфликтов 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Критическое мышление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Коммуникации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Навыки планирования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Продуктовое/бизнес мышление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7" name="Google Shape;967;p109"/>
          <p:cNvSpPr/>
          <p:nvPr/>
        </p:nvSpPr>
        <p:spPr>
          <a:xfrm>
            <a:off x="3418363" y="795534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Софт-скиллы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3"/>
          <p:cNvSpPr/>
          <p:nvPr/>
        </p:nvSpPr>
        <p:spPr>
          <a:xfrm>
            <a:off x="4572000" y="453275"/>
            <a:ext cx="4248300" cy="4248300"/>
          </a:xfrm>
          <a:prstGeom prst="ellipse">
            <a:avLst/>
          </a:prstGeom>
          <a:noFill/>
          <a:ln cap="flat" cmpd="sng" w="19050">
            <a:solidFill>
              <a:srgbClr val="3A3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83"/>
          <p:cNvSpPr/>
          <p:nvPr/>
        </p:nvSpPr>
        <p:spPr>
          <a:xfrm>
            <a:off x="4919741" y="762917"/>
            <a:ext cx="3583800" cy="3583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8" name="Google Shape;388;p83"/>
          <p:cNvPicPr preferRelativeResize="0"/>
          <p:nvPr/>
        </p:nvPicPr>
        <p:blipFill rotWithShape="1">
          <a:blip r:embed="rId3">
            <a:alphaModFix/>
          </a:blip>
          <a:srcRect b="17516" l="0" r="0" t="2827"/>
          <a:stretch/>
        </p:blipFill>
        <p:spPr>
          <a:xfrm>
            <a:off x="5226191" y="1068917"/>
            <a:ext cx="2970900" cy="297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9" name="Google Shape;389;p83"/>
          <p:cNvSpPr/>
          <p:nvPr/>
        </p:nvSpPr>
        <p:spPr>
          <a:xfrm>
            <a:off x="349417" y="913532"/>
            <a:ext cx="39195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спикере:</a:t>
            </a:r>
            <a:endParaRPr b="0" i="0" sz="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39446" lvl="0" marL="16459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Freelance консультант по Аналитике и Product management, ментор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39446" lvl="0" marL="16459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Эксперт по внедрению и разработке</a:t>
            </a:r>
            <a:b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BI-систем и визуализации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39446" lvl="0" marL="16459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Работала в Bookmate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39446" lvl="0" marL="16459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Участвовала в разработке ЕМИАС г. Москвы (общегородская медицинская система)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39446" lvl="0" marL="16459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Создатель tg-канала “Неосознанные читатели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br>
              <a:rPr lang="en-US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 u="sng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https://t.me/consciousreaders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83"/>
          <p:cNvSpPr/>
          <p:nvPr/>
        </p:nvSpPr>
        <p:spPr>
          <a:xfrm>
            <a:off x="324521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Регина Карпанина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10"/>
          <p:cNvSpPr/>
          <p:nvPr/>
        </p:nvSpPr>
        <p:spPr>
          <a:xfrm>
            <a:off x="341500" y="1621125"/>
            <a:ext cx="4279800" cy="1620600"/>
          </a:xfrm>
          <a:prstGeom prst="roundRect">
            <a:avLst>
              <a:gd fmla="val 10236" name="adj"/>
            </a:avLst>
          </a:prstGeom>
          <a:solidFill>
            <a:srgbClr val="F3F4F7"/>
          </a:solidFill>
          <a:ln>
            <a:noFill/>
          </a:ln>
        </p:spPr>
        <p:txBody>
          <a:bodyPr anchorCtr="0" anchor="t" bIns="45725" lIns="45725" spcFirstLastPara="1" rIns="45725" wrap="square" tIns="216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Визуализация данных</a:t>
            </a:r>
            <a:endParaRPr b="0" i="0" sz="11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Сторителлинг</a:t>
            </a:r>
            <a:endParaRPr b="0" i="0" sz="11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Графический дизайн</a:t>
            </a:r>
            <a:endParaRPr b="0" i="0" sz="11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T Mono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UX-дизайн</a:t>
            </a:r>
            <a:endParaRPr b="0" i="0" sz="11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4" name="Google Shape;974;p110"/>
          <p:cNvSpPr/>
          <p:nvPr/>
        </p:nvSpPr>
        <p:spPr>
          <a:xfrm>
            <a:off x="2438389" y="1385909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Дизайнерские</a:t>
            </a:r>
            <a:endParaRPr b="1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1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111"/>
          <p:cNvGrpSpPr/>
          <p:nvPr/>
        </p:nvGrpSpPr>
        <p:grpSpPr>
          <a:xfrm>
            <a:off x="4476977" y="2418613"/>
            <a:ext cx="4493576" cy="3056428"/>
            <a:chOff x="4729068" y="2458314"/>
            <a:chExt cx="4493576" cy="3056428"/>
          </a:xfrm>
        </p:grpSpPr>
        <p:sp>
          <p:nvSpPr>
            <p:cNvPr id="982" name="Google Shape;982;p111"/>
            <p:cNvSpPr/>
            <p:nvPr/>
          </p:nvSpPr>
          <p:spPr>
            <a:xfrm rot="396560">
              <a:off x="8446542" y="3738846"/>
              <a:ext cx="700003" cy="1362741"/>
            </a:xfrm>
            <a:custGeom>
              <a:rect b="b" l="l" r="r" t="t"/>
              <a:pathLst>
                <a:path extrusionOk="0" h="1363914" w="700605">
                  <a:moveTo>
                    <a:pt x="632816" y="8"/>
                  </a:moveTo>
                  <a:cubicBezTo>
                    <a:pt x="670245" y="8"/>
                    <a:pt x="700588" y="8"/>
                    <a:pt x="700588" y="8"/>
                  </a:cubicBezTo>
                  <a:lnTo>
                    <a:pt x="700588" y="1363922"/>
                  </a:lnTo>
                  <a:cubicBezTo>
                    <a:pt x="700588" y="1363922"/>
                    <a:pt x="670245" y="1363922"/>
                    <a:pt x="632816" y="1363922"/>
                  </a:cubicBezTo>
                  <a:lnTo>
                    <a:pt x="67755" y="1363922"/>
                  </a:lnTo>
                  <a:cubicBezTo>
                    <a:pt x="30325" y="1363922"/>
                    <a:pt x="-17" y="1363922"/>
                    <a:pt x="-17" y="1363922"/>
                  </a:cubicBezTo>
                  <a:lnTo>
                    <a:pt x="-17" y="8"/>
                  </a:lnTo>
                  <a:cubicBezTo>
                    <a:pt x="-17" y="8"/>
                    <a:pt x="30325" y="8"/>
                    <a:pt x="67755" y="8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1"/>
            <p:cNvSpPr/>
            <p:nvPr/>
          </p:nvSpPr>
          <p:spPr>
            <a:xfrm>
              <a:off x="7053589" y="3561490"/>
              <a:ext cx="1884852" cy="1619286"/>
            </a:xfrm>
            <a:custGeom>
              <a:rect b="b" l="l" r="r" t="t"/>
              <a:pathLst>
                <a:path extrusionOk="0" h="1619286" w="1884852">
                  <a:moveTo>
                    <a:pt x="1884853" y="324570"/>
                  </a:moveTo>
                  <a:lnTo>
                    <a:pt x="1345361" y="121370"/>
                  </a:lnTo>
                  <a:lnTo>
                    <a:pt x="1317655" y="0"/>
                  </a:lnTo>
                  <a:lnTo>
                    <a:pt x="856230" y="54963"/>
                  </a:lnTo>
                  <a:lnTo>
                    <a:pt x="794770" y="112218"/>
                  </a:lnTo>
                  <a:cubicBezTo>
                    <a:pt x="702501" y="98021"/>
                    <a:pt x="632473" y="133922"/>
                    <a:pt x="582168" y="180676"/>
                  </a:cubicBezTo>
                  <a:cubicBezTo>
                    <a:pt x="574067" y="188225"/>
                    <a:pt x="566396" y="196047"/>
                    <a:pt x="559158" y="204138"/>
                  </a:cubicBezTo>
                  <a:cubicBezTo>
                    <a:pt x="495703" y="276585"/>
                    <a:pt x="469525" y="472807"/>
                    <a:pt x="484727" y="567839"/>
                  </a:cubicBezTo>
                  <a:lnTo>
                    <a:pt x="30582" y="567839"/>
                  </a:lnTo>
                  <a:cubicBezTo>
                    <a:pt x="26569" y="567834"/>
                    <a:pt x="22595" y="568617"/>
                    <a:pt x="18884" y="570145"/>
                  </a:cubicBezTo>
                  <a:cubicBezTo>
                    <a:pt x="15173" y="571677"/>
                    <a:pt x="11802" y="573921"/>
                    <a:pt x="8959" y="576755"/>
                  </a:cubicBezTo>
                  <a:cubicBezTo>
                    <a:pt x="6120" y="579589"/>
                    <a:pt x="3866" y="582955"/>
                    <a:pt x="2329" y="586657"/>
                  </a:cubicBezTo>
                  <a:cubicBezTo>
                    <a:pt x="792" y="590363"/>
                    <a:pt x="0" y="594333"/>
                    <a:pt x="0" y="598345"/>
                  </a:cubicBezTo>
                  <a:lnTo>
                    <a:pt x="0" y="1001289"/>
                  </a:lnTo>
                  <a:cubicBezTo>
                    <a:pt x="0" y="1005198"/>
                    <a:pt x="0" y="1009305"/>
                    <a:pt x="0" y="1013610"/>
                  </a:cubicBezTo>
                  <a:cubicBezTo>
                    <a:pt x="8572" y="1309611"/>
                    <a:pt x="354185" y="1467707"/>
                    <a:pt x="588566" y="1286559"/>
                  </a:cubicBezTo>
                  <a:lnTo>
                    <a:pt x="629653" y="1254884"/>
                  </a:lnTo>
                  <a:lnTo>
                    <a:pt x="635933" y="1505838"/>
                  </a:lnTo>
                  <a:cubicBezTo>
                    <a:pt x="636344" y="1522652"/>
                    <a:pt x="640403" y="1539173"/>
                    <a:pt x="647830" y="1554266"/>
                  </a:cubicBezTo>
                  <a:cubicBezTo>
                    <a:pt x="655260" y="1569359"/>
                    <a:pt x="665879" y="1582656"/>
                    <a:pt x="678958" y="1593241"/>
                  </a:cubicBezTo>
                  <a:lnTo>
                    <a:pt x="678958" y="1593241"/>
                  </a:lnTo>
                  <a:cubicBezTo>
                    <a:pt x="699695" y="1610092"/>
                    <a:pt x="725609" y="1619291"/>
                    <a:pt x="752334" y="1619287"/>
                  </a:cubicBezTo>
                  <a:lnTo>
                    <a:pt x="1638675" y="1619287"/>
                  </a:lnTo>
                  <a:cubicBezTo>
                    <a:pt x="1665480" y="1619291"/>
                    <a:pt x="1691714" y="1611549"/>
                    <a:pt x="1714219" y="1596994"/>
                  </a:cubicBezTo>
                  <a:lnTo>
                    <a:pt x="1714219" y="1596994"/>
                  </a:lnTo>
                  <a:cubicBezTo>
                    <a:pt x="1733669" y="1584400"/>
                    <a:pt x="1749658" y="1567143"/>
                    <a:pt x="1760733" y="1546797"/>
                  </a:cubicBezTo>
                  <a:cubicBezTo>
                    <a:pt x="1771804" y="1526447"/>
                    <a:pt x="1777609" y="1503655"/>
                    <a:pt x="1777613" y="1480494"/>
                  </a:cubicBezTo>
                  <a:lnTo>
                    <a:pt x="1777613" y="1479146"/>
                  </a:lnTo>
                  <a:lnTo>
                    <a:pt x="1884853" y="324570"/>
                  </a:lnTo>
                  <a:close/>
                </a:path>
              </a:pathLst>
            </a:custGeom>
            <a:solidFill>
              <a:srgbClr val="F3F4F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1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1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1"/>
            <p:cNvSpPr/>
            <p:nvPr/>
          </p:nvSpPr>
          <p:spPr>
            <a:xfrm>
              <a:off x="8371240" y="3561420"/>
              <a:ext cx="47310" cy="207424"/>
            </a:xfrm>
            <a:custGeom>
              <a:rect b="b" l="l" r="r" t="t"/>
              <a:pathLst>
                <a:path extrusionOk="0" h="207424" w="47310">
                  <a:moveTo>
                    <a:pt x="0" y="0"/>
                  </a:moveTo>
                  <a:lnTo>
                    <a:pt x="47311" y="20742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1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1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1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11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11"/>
            <p:cNvSpPr/>
            <p:nvPr/>
          </p:nvSpPr>
          <p:spPr>
            <a:xfrm>
              <a:off x="7086463" y="3615091"/>
              <a:ext cx="537653" cy="513167"/>
            </a:xfrm>
            <a:custGeom>
              <a:rect b="b" l="l" r="r" t="t"/>
              <a:pathLst>
                <a:path extrusionOk="0" h="513167" w="537653">
                  <a:moveTo>
                    <a:pt x="537554" y="195694"/>
                  </a:moveTo>
                  <a:cubicBezTo>
                    <a:pt x="535560" y="147180"/>
                    <a:pt x="506916" y="113567"/>
                    <a:pt x="483496" y="93858"/>
                  </a:cubicBezTo>
                  <a:lnTo>
                    <a:pt x="486721" y="0"/>
                  </a:lnTo>
                  <a:lnTo>
                    <a:pt x="0" y="0"/>
                  </a:lnTo>
                  <a:lnTo>
                    <a:pt x="0" y="513168"/>
                  </a:lnTo>
                  <a:lnTo>
                    <a:pt x="468997" y="513168"/>
                  </a:lnTo>
                  <a:lnTo>
                    <a:pt x="470699" y="463716"/>
                  </a:lnTo>
                  <a:cubicBezTo>
                    <a:pt x="496231" y="390213"/>
                    <a:pt x="540020" y="254533"/>
                    <a:pt x="537554" y="19569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11"/>
            <p:cNvSpPr/>
            <p:nvPr/>
          </p:nvSpPr>
          <p:spPr>
            <a:xfrm>
              <a:off x="7075547" y="3563598"/>
              <a:ext cx="125788" cy="282455"/>
            </a:xfrm>
            <a:custGeom>
              <a:rect b="b" l="l" r="r" t="t"/>
              <a:pathLst>
                <a:path extrusionOk="0" h="282455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8" y="0"/>
                    <a:pt x="0" y="28154"/>
                    <a:pt x="0" y="62885"/>
                  </a:cubicBezTo>
                  <a:lnTo>
                    <a:pt x="0" y="219571"/>
                  </a:lnTo>
                  <a:cubicBezTo>
                    <a:pt x="0" y="254302"/>
                    <a:pt x="28158" y="282455"/>
                    <a:pt x="62894" y="282455"/>
                  </a:cubicBezTo>
                  <a:cubicBezTo>
                    <a:pt x="97630" y="282455"/>
                    <a:pt x="125788" y="254302"/>
                    <a:pt x="125788" y="219571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11"/>
            <p:cNvSpPr/>
            <p:nvPr/>
          </p:nvSpPr>
          <p:spPr>
            <a:xfrm>
              <a:off x="7203971" y="3531418"/>
              <a:ext cx="125788" cy="322344"/>
            </a:xfrm>
            <a:custGeom>
              <a:rect b="b" l="l" r="r" t="t"/>
              <a:pathLst>
                <a:path extrusionOk="0" h="322344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88" y="294186"/>
                    <a:pt x="125788" y="259460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11"/>
            <p:cNvSpPr/>
            <p:nvPr/>
          </p:nvSpPr>
          <p:spPr>
            <a:xfrm>
              <a:off x="7455614" y="3531418"/>
              <a:ext cx="125793" cy="322344"/>
            </a:xfrm>
            <a:custGeom>
              <a:rect b="b" l="l" r="r" t="t"/>
              <a:pathLst>
                <a:path extrusionOk="0" h="322344" w="125793">
                  <a:moveTo>
                    <a:pt x="125793" y="62885"/>
                  </a:moveTo>
                  <a:cubicBezTo>
                    <a:pt x="125793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93" y="294186"/>
                    <a:pt x="125793" y="259460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11"/>
            <p:cNvSpPr/>
            <p:nvPr/>
          </p:nvSpPr>
          <p:spPr>
            <a:xfrm>
              <a:off x="7329821" y="3523704"/>
              <a:ext cx="125792" cy="336013"/>
            </a:xfrm>
            <a:custGeom>
              <a:rect b="b" l="l" r="r" t="t"/>
              <a:pathLst>
                <a:path extrusionOk="0" h="336013" w="125792">
                  <a:moveTo>
                    <a:pt x="125793" y="62885"/>
                  </a:moveTo>
                  <a:cubicBezTo>
                    <a:pt x="125793" y="28154"/>
                    <a:pt x="97634" y="0"/>
                    <a:pt x="62899" y="0"/>
                  </a:cubicBezTo>
                  <a:cubicBezTo>
                    <a:pt x="28163" y="0"/>
                    <a:pt x="0" y="28154"/>
                    <a:pt x="0" y="62885"/>
                  </a:cubicBezTo>
                  <a:lnTo>
                    <a:pt x="0" y="273129"/>
                  </a:lnTo>
                  <a:cubicBezTo>
                    <a:pt x="0" y="307860"/>
                    <a:pt x="28163" y="336014"/>
                    <a:pt x="62899" y="336014"/>
                  </a:cubicBezTo>
                  <a:cubicBezTo>
                    <a:pt x="97634" y="336014"/>
                    <a:pt x="125793" y="307860"/>
                    <a:pt x="125793" y="273129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11"/>
            <p:cNvSpPr/>
            <p:nvPr/>
          </p:nvSpPr>
          <p:spPr>
            <a:xfrm>
              <a:off x="7355296" y="3840070"/>
              <a:ext cx="124147" cy="74205"/>
            </a:xfrm>
            <a:custGeom>
              <a:rect b="b" l="l" r="r" t="t"/>
              <a:pathLst>
                <a:path extrusionOk="0" h="74205" w="124147">
                  <a:moveTo>
                    <a:pt x="124147" y="0"/>
                  </a:moveTo>
                  <a:cubicBezTo>
                    <a:pt x="124147" y="0"/>
                    <a:pt x="16027" y="34552"/>
                    <a:pt x="0" y="74206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11"/>
            <p:cNvSpPr/>
            <p:nvPr/>
          </p:nvSpPr>
          <p:spPr>
            <a:xfrm>
              <a:off x="7083808" y="4129579"/>
              <a:ext cx="504520" cy="381183"/>
            </a:xfrm>
            <a:custGeom>
              <a:rect b="b" l="l" r="r" t="t"/>
              <a:pathLst>
                <a:path extrusionOk="0" h="381183" w="504520">
                  <a:moveTo>
                    <a:pt x="504520" y="381184"/>
                  </a:moveTo>
                  <a:lnTo>
                    <a:pt x="504520" y="0"/>
                  </a:ln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11"/>
            <p:cNvSpPr/>
            <p:nvPr/>
          </p:nvSpPr>
          <p:spPr>
            <a:xfrm>
              <a:off x="7588329" y="4433323"/>
              <a:ext cx="35806" cy="58721"/>
            </a:xfrm>
            <a:custGeom>
              <a:rect b="b" l="l" r="r" t="t"/>
              <a:pathLst>
                <a:path extrusionOk="0" h="58721" w="35806">
                  <a:moveTo>
                    <a:pt x="35806" y="58721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11"/>
            <p:cNvSpPr/>
            <p:nvPr/>
          </p:nvSpPr>
          <p:spPr>
            <a:xfrm>
              <a:off x="799598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11"/>
            <p:cNvSpPr/>
            <p:nvPr/>
          </p:nvSpPr>
          <p:spPr>
            <a:xfrm>
              <a:off x="804787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11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11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11"/>
            <p:cNvSpPr/>
            <p:nvPr/>
          </p:nvSpPr>
          <p:spPr>
            <a:xfrm>
              <a:off x="4729068" y="5000261"/>
              <a:ext cx="4365216" cy="180629"/>
            </a:xfrm>
            <a:custGeom>
              <a:rect b="b" l="l" r="r" t="t"/>
              <a:pathLst>
                <a:path extrusionOk="0" h="180629" w="4365216">
                  <a:moveTo>
                    <a:pt x="4327095" y="0"/>
                  </a:moveTo>
                  <a:cubicBezTo>
                    <a:pt x="4348149" y="0"/>
                    <a:pt x="4365217" y="0"/>
                    <a:pt x="4365217" y="0"/>
                  </a:cubicBezTo>
                  <a:lnTo>
                    <a:pt x="4365217" y="180629"/>
                  </a:lnTo>
                  <a:cubicBezTo>
                    <a:pt x="4365217" y="180629"/>
                    <a:pt x="4348149" y="180629"/>
                    <a:pt x="4327095" y="180629"/>
                  </a:cubicBezTo>
                  <a:lnTo>
                    <a:pt x="38122" y="180629"/>
                  </a:lnTo>
                  <a:cubicBezTo>
                    <a:pt x="17068" y="180629"/>
                    <a:pt x="0" y="180629"/>
                    <a:pt x="0" y="180629"/>
                  </a:cubicBezTo>
                  <a:lnTo>
                    <a:pt x="0" y="0"/>
                  </a:lnTo>
                  <a:cubicBezTo>
                    <a:pt x="0" y="0"/>
                    <a:pt x="17068" y="0"/>
                    <a:pt x="38122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1"/>
            <p:cNvSpPr/>
            <p:nvPr/>
          </p:nvSpPr>
          <p:spPr>
            <a:xfrm>
              <a:off x="4932335" y="3397161"/>
              <a:ext cx="1983600" cy="1257000"/>
            </a:xfrm>
            <a:prstGeom prst="roundRect">
              <a:avLst>
                <a:gd fmla="val 5811" name="adj"/>
              </a:avLst>
            </a:pr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1"/>
            <p:cNvSpPr/>
            <p:nvPr/>
          </p:nvSpPr>
          <p:spPr>
            <a:xfrm>
              <a:off x="6714176" y="3402947"/>
              <a:ext cx="196061" cy="1245561"/>
            </a:xfrm>
            <a:custGeom>
              <a:rect b="b" l="l" r="r" t="t"/>
              <a:pathLst>
                <a:path extrusionOk="0" h="1245561" w="196061">
                  <a:moveTo>
                    <a:pt x="132630" y="0"/>
                  </a:moveTo>
                  <a:lnTo>
                    <a:pt x="0" y="0"/>
                  </a:lnTo>
                  <a:cubicBezTo>
                    <a:pt x="0" y="0"/>
                    <a:pt x="80731" y="11533"/>
                    <a:pt x="86498" y="63432"/>
                  </a:cubicBezTo>
                  <a:cubicBezTo>
                    <a:pt x="92264" y="115330"/>
                    <a:pt x="98031" y="1164831"/>
                    <a:pt x="86498" y="1193663"/>
                  </a:cubicBezTo>
                  <a:cubicBezTo>
                    <a:pt x="74965" y="1222496"/>
                    <a:pt x="28833" y="1245562"/>
                    <a:pt x="28833" y="1245562"/>
                  </a:cubicBezTo>
                  <a:lnTo>
                    <a:pt x="138396" y="1245562"/>
                  </a:lnTo>
                  <a:lnTo>
                    <a:pt x="184528" y="1216729"/>
                  </a:lnTo>
                  <a:lnTo>
                    <a:pt x="196061" y="1170597"/>
                  </a:lnTo>
                  <a:lnTo>
                    <a:pt x="196061" y="69198"/>
                  </a:lnTo>
                  <a:lnTo>
                    <a:pt x="178762" y="34599"/>
                  </a:lnTo>
                  <a:cubicBezTo>
                    <a:pt x="167229" y="11533"/>
                    <a:pt x="132630" y="0"/>
                    <a:pt x="132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1"/>
            <p:cNvSpPr/>
            <p:nvPr/>
          </p:nvSpPr>
          <p:spPr>
            <a:xfrm>
              <a:off x="6713167" y="3395874"/>
              <a:ext cx="204142" cy="1259707"/>
            </a:xfrm>
            <a:custGeom>
              <a:rect b="b" l="l" r="r" t="t"/>
              <a:pathLst>
                <a:path extrusionOk="0" h="1259707" w="204142">
                  <a:moveTo>
                    <a:pt x="1009" y="7073"/>
                  </a:moveTo>
                  <a:lnTo>
                    <a:pt x="1009" y="0"/>
                  </a:lnTo>
                  <a:lnTo>
                    <a:pt x="9" y="14074"/>
                  </a:lnTo>
                  <a:lnTo>
                    <a:pt x="1009" y="7073"/>
                  </a:lnTo>
                  <a:close/>
                  <a:moveTo>
                    <a:pt x="133639" y="7073"/>
                  </a:moveTo>
                  <a:lnTo>
                    <a:pt x="135874" y="363"/>
                  </a:lnTo>
                  <a:lnTo>
                    <a:pt x="134785" y="0"/>
                  </a:lnTo>
                  <a:lnTo>
                    <a:pt x="133639" y="0"/>
                  </a:lnTo>
                  <a:lnTo>
                    <a:pt x="133639" y="7073"/>
                  </a:lnTo>
                  <a:close/>
                  <a:moveTo>
                    <a:pt x="179771" y="41672"/>
                  </a:moveTo>
                  <a:lnTo>
                    <a:pt x="173443" y="44835"/>
                  </a:lnTo>
                  <a:lnTo>
                    <a:pt x="173443" y="44835"/>
                  </a:lnTo>
                  <a:lnTo>
                    <a:pt x="179771" y="41672"/>
                  </a:lnTo>
                  <a:close/>
                  <a:moveTo>
                    <a:pt x="197070" y="76271"/>
                  </a:moveTo>
                  <a:lnTo>
                    <a:pt x="204143" y="76271"/>
                  </a:lnTo>
                  <a:lnTo>
                    <a:pt x="204143" y="74602"/>
                  </a:lnTo>
                  <a:lnTo>
                    <a:pt x="203393" y="73107"/>
                  </a:lnTo>
                  <a:lnTo>
                    <a:pt x="197070" y="76271"/>
                  </a:lnTo>
                  <a:close/>
                  <a:moveTo>
                    <a:pt x="197070" y="1177670"/>
                  </a:moveTo>
                  <a:lnTo>
                    <a:pt x="203931" y="1179386"/>
                  </a:lnTo>
                  <a:lnTo>
                    <a:pt x="204143" y="1178542"/>
                  </a:lnTo>
                  <a:lnTo>
                    <a:pt x="204143" y="1177670"/>
                  </a:lnTo>
                  <a:lnTo>
                    <a:pt x="197070" y="1177670"/>
                  </a:lnTo>
                  <a:close/>
                  <a:moveTo>
                    <a:pt x="185537" y="1223802"/>
                  </a:moveTo>
                  <a:lnTo>
                    <a:pt x="189286" y="1229800"/>
                  </a:lnTo>
                  <a:lnTo>
                    <a:pt x="191705" y="1228286"/>
                  </a:lnTo>
                  <a:lnTo>
                    <a:pt x="192398" y="1225518"/>
                  </a:lnTo>
                  <a:lnTo>
                    <a:pt x="185537" y="1223802"/>
                  </a:lnTo>
                  <a:close/>
                  <a:moveTo>
                    <a:pt x="139405" y="1252635"/>
                  </a:moveTo>
                  <a:lnTo>
                    <a:pt x="139405" y="1259707"/>
                  </a:lnTo>
                  <a:lnTo>
                    <a:pt x="141433" y="1259707"/>
                  </a:lnTo>
                  <a:lnTo>
                    <a:pt x="143154" y="1258632"/>
                  </a:lnTo>
                  <a:lnTo>
                    <a:pt x="139405" y="1252635"/>
                  </a:lnTo>
                  <a:close/>
                  <a:moveTo>
                    <a:pt x="29842" y="1252635"/>
                  </a:moveTo>
                  <a:lnTo>
                    <a:pt x="26678" y="1246312"/>
                  </a:lnTo>
                  <a:lnTo>
                    <a:pt x="29842" y="1259707"/>
                  </a:lnTo>
                  <a:lnTo>
                    <a:pt x="29842" y="1252635"/>
                  </a:lnTo>
                  <a:close/>
                  <a:moveTo>
                    <a:pt x="87507" y="1200736"/>
                  </a:moveTo>
                  <a:lnTo>
                    <a:pt x="94070" y="1203362"/>
                  </a:lnTo>
                  <a:lnTo>
                    <a:pt x="94070" y="1203362"/>
                  </a:lnTo>
                  <a:lnTo>
                    <a:pt x="87507" y="1200736"/>
                  </a:lnTo>
                  <a:close/>
                  <a:moveTo>
                    <a:pt x="87507" y="70504"/>
                  </a:moveTo>
                  <a:lnTo>
                    <a:pt x="94532" y="69722"/>
                  </a:lnTo>
                  <a:lnTo>
                    <a:pt x="94532" y="69722"/>
                  </a:lnTo>
                  <a:lnTo>
                    <a:pt x="87507" y="70504"/>
                  </a:lnTo>
                  <a:close/>
                  <a:moveTo>
                    <a:pt x="1009" y="14145"/>
                  </a:moveTo>
                  <a:lnTo>
                    <a:pt x="133639" y="14145"/>
                  </a:lnTo>
                  <a:lnTo>
                    <a:pt x="133639" y="0"/>
                  </a:lnTo>
                  <a:lnTo>
                    <a:pt x="1009" y="0"/>
                  </a:lnTo>
                  <a:lnTo>
                    <a:pt x="1009" y="14145"/>
                  </a:lnTo>
                  <a:close/>
                  <a:moveTo>
                    <a:pt x="133639" y="7073"/>
                  </a:moveTo>
                  <a:cubicBezTo>
                    <a:pt x="131399" y="13782"/>
                    <a:pt x="131399" y="13782"/>
                    <a:pt x="131399" y="13782"/>
                  </a:cubicBezTo>
                  <a:cubicBezTo>
                    <a:pt x="131399" y="13782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9" y="13782"/>
                  </a:cubicBezTo>
                  <a:cubicBezTo>
                    <a:pt x="131409" y="13782"/>
                    <a:pt x="131423" y="13787"/>
                    <a:pt x="131446" y="13796"/>
                  </a:cubicBezTo>
                  <a:cubicBezTo>
                    <a:pt x="131493" y="13815"/>
                    <a:pt x="131574" y="13839"/>
                    <a:pt x="131682" y="13876"/>
                  </a:cubicBezTo>
                  <a:cubicBezTo>
                    <a:pt x="131899" y="13957"/>
                    <a:pt x="132238" y="14074"/>
                    <a:pt x="132682" y="14239"/>
                  </a:cubicBezTo>
                  <a:cubicBezTo>
                    <a:pt x="133563" y="14570"/>
                    <a:pt x="134869" y="15074"/>
                    <a:pt x="136477" y="15753"/>
                  </a:cubicBezTo>
                  <a:cubicBezTo>
                    <a:pt x="139707" y="17111"/>
                    <a:pt x="144125" y="19153"/>
                    <a:pt x="148868" y="21864"/>
                  </a:cubicBezTo>
                  <a:cubicBezTo>
                    <a:pt x="158591" y="27418"/>
                    <a:pt x="168629" y="35203"/>
                    <a:pt x="173443" y="44835"/>
                  </a:cubicBezTo>
                  <a:lnTo>
                    <a:pt x="186094" y="38508"/>
                  </a:lnTo>
                  <a:cubicBezTo>
                    <a:pt x="179380" y="25075"/>
                    <a:pt x="166347" y="15555"/>
                    <a:pt x="155889" y="9581"/>
                  </a:cubicBezTo>
                  <a:cubicBezTo>
                    <a:pt x="150538" y="6526"/>
                    <a:pt x="145587" y="4239"/>
                    <a:pt x="141966" y="2716"/>
                  </a:cubicBezTo>
                  <a:cubicBezTo>
                    <a:pt x="140155" y="1952"/>
                    <a:pt x="138665" y="1377"/>
                    <a:pt x="137614" y="985"/>
                  </a:cubicBezTo>
                  <a:cubicBezTo>
                    <a:pt x="137086" y="787"/>
                    <a:pt x="136671" y="637"/>
                    <a:pt x="136374" y="533"/>
                  </a:cubicBezTo>
                  <a:cubicBezTo>
                    <a:pt x="136227" y="481"/>
                    <a:pt x="136110" y="443"/>
                    <a:pt x="136025" y="415"/>
                  </a:cubicBezTo>
                  <a:cubicBezTo>
                    <a:pt x="135987" y="401"/>
                    <a:pt x="135949" y="387"/>
                    <a:pt x="135926" y="377"/>
                  </a:cubicBezTo>
                  <a:cubicBezTo>
                    <a:pt x="135912" y="373"/>
                    <a:pt x="135902" y="373"/>
                    <a:pt x="135893" y="368"/>
                  </a:cubicBezTo>
                  <a:cubicBezTo>
                    <a:pt x="135888" y="368"/>
                    <a:pt x="135883" y="368"/>
                    <a:pt x="135883" y="363"/>
                  </a:cubicBezTo>
                  <a:cubicBezTo>
                    <a:pt x="135878" y="363"/>
                    <a:pt x="135878" y="363"/>
                    <a:pt x="135878" y="363"/>
                  </a:cubicBezTo>
                  <a:cubicBezTo>
                    <a:pt x="135874" y="363"/>
                    <a:pt x="135874" y="363"/>
                    <a:pt x="133639" y="7073"/>
                  </a:cubicBezTo>
                  <a:close/>
                  <a:moveTo>
                    <a:pt x="173443" y="44835"/>
                  </a:moveTo>
                  <a:lnTo>
                    <a:pt x="190743" y="79435"/>
                  </a:lnTo>
                  <a:lnTo>
                    <a:pt x="203393" y="73107"/>
                  </a:lnTo>
                  <a:lnTo>
                    <a:pt x="186094" y="38508"/>
                  </a:lnTo>
                  <a:lnTo>
                    <a:pt x="173443" y="44835"/>
                  </a:lnTo>
                  <a:close/>
                  <a:moveTo>
                    <a:pt x="189998" y="76271"/>
                  </a:moveTo>
                  <a:lnTo>
                    <a:pt x="189998" y="1177670"/>
                  </a:lnTo>
                  <a:lnTo>
                    <a:pt x="204143" y="1177670"/>
                  </a:lnTo>
                  <a:lnTo>
                    <a:pt x="204143" y="76271"/>
                  </a:lnTo>
                  <a:lnTo>
                    <a:pt x="189998" y="76271"/>
                  </a:lnTo>
                  <a:close/>
                  <a:moveTo>
                    <a:pt x="190205" y="1175958"/>
                  </a:moveTo>
                  <a:lnTo>
                    <a:pt x="178672" y="1222090"/>
                  </a:lnTo>
                  <a:lnTo>
                    <a:pt x="192398" y="1225518"/>
                  </a:lnTo>
                  <a:lnTo>
                    <a:pt x="203931" y="1179386"/>
                  </a:lnTo>
                  <a:lnTo>
                    <a:pt x="190205" y="1175958"/>
                  </a:lnTo>
                  <a:close/>
                  <a:moveTo>
                    <a:pt x="181789" y="1217805"/>
                  </a:moveTo>
                  <a:lnTo>
                    <a:pt x="135657" y="1246637"/>
                  </a:lnTo>
                  <a:lnTo>
                    <a:pt x="143154" y="1258632"/>
                  </a:lnTo>
                  <a:lnTo>
                    <a:pt x="189286" y="1229800"/>
                  </a:lnTo>
                  <a:lnTo>
                    <a:pt x="181789" y="1217805"/>
                  </a:lnTo>
                  <a:close/>
                  <a:moveTo>
                    <a:pt x="139405" y="1245562"/>
                  </a:moveTo>
                  <a:lnTo>
                    <a:pt x="29842" y="1245562"/>
                  </a:lnTo>
                  <a:lnTo>
                    <a:pt x="29842" y="1259707"/>
                  </a:lnTo>
                  <a:lnTo>
                    <a:pt x="139405" y="1259707"/>
                  </a:lnTo>
                  <a:lnTo>
                    <a:pt x="139405" y="1245562"/>
                  </a:lnTo>
                  <a:close/>
                  <a:moveTo>
                    <a:pt x="29842" y="1252635"/>
                  </a:moveTo>
                  <a:cubicBezTo>
                    <a:pt x="33001" y="1258962"/>
                    <a:pt x="33005" y="1258962"/>
                    <a:pt x="33005" y="1258962"/>
                  </a:cubicBezTo>
                  <a:cubicBezTo>
                    <a:pt x="33005" y="1258962"/>
                    <a:pt x="33010" y="1258958"/>
                    <a:pt x="33010" y="1258958"/>
                  </a:cubicBezTo>
                  <a:cubicBezTo>
                    <a:pt x="33015" y="1258958"/>
                    <a:pt x="33015" y="1258958"/>
                    <a:pt x="33019" y="1258953"/>
                  </a:cubicBezTo>
                  <a:cubicBezTo>
                    <a:pt x="33029" y="1258948"/>
                    <a:pt x="33043" y="1258943"/>
                    <a:pt x="33057" y="1258934"/>
                  </a:cubicBezTo>
                  <a:cubicBezTo>
                    <a:pt x="33086" y="1258920"/>
                    <a:pt x="33123" y="1258901"/>
                    <a:pt x="33175" y="1258873"/>
                  </a:cubicBezTo>
                  <a:cubicBezTo>
                    <a:pt x="33279" y="1258826"/>
                    <a:pt x="33420" y="1258750"/>
                    <a:pt x="33609" y="1258656"/>
                  </a:cubicBezTo>
                  <a:cubicBezTo>
                    <a:pt x="33977" y="1258463"/>
                    <a:pt x="34509" y="1258184"/>
                    <a:pt x="35184" y="1257826"/>
                  </a:cubicBezTo>
                  <a:cubicBezTo>
                    <a:pt x="36528" y="1257105"/>
                    <a:pt x="38447" y="1256053"/>
                    <a:pt x="40776" y="1254700"/>
                  </a:cubicBezTo>
                  <a:cubicBezTo>
                    <a:pt x="45430" y="1252003"/>
                    <a:pt x="51762" y="1248089"/>
                    <a:pt x="58490" y="1243233"/>
                  </a:cubicBezTo>
                  <a:cubicBezTo>
                    <a:pt x="71617" y="1233751"/>
                    <a:pt x="87507" y="1219780"/>
                    <a:pt x="94070" y="1203362"/>
                  </a:cubicBezTo>
                  <a:lnTo>
                    <a:pt x="80939" y="1198110"/>
                  </a:lnTo>
                  <a:cubicBezTo>
                    <a:pt x="75974" y="1210529"/>
                    <a:pt x="63031" y="1222505"/>
                    <a:pt x="50206" y="1231766"/>
                  </a:cubicBezTo>
                  <a:cubicBezTo>
                    <a:pt x="43958" y="1236278"/>
                    <a:pt x="38036" y="1239937"/>
                    <a:pt x="33680" y="1242464"/>
                  </a:cubicBezTo>
                  <a:cubicBezTo>
                    <a:pt x="31506" y="1243723"/>
                    <a:pt x="29728" y="1244699"/>
                    <a:pt x="28507" y="1245355"/>
                  </a:cubicBezTo>
                  <a:cubicBezTo>
                    <a:pt x="27899" y="1245680"/>
                    <a:pt x="27428" y="1245925"/>
                    <a:pt x="27116" y="1246085"/>
                  </a:cubicBezTo>
                  <a:cubicBezTo>
                    <a:pt x="26961" y="1246166"/>
                    <a:pt x="26843" y="1246227"/>
                    <a:pt x="26767" y="1246265"/>
                  </a:cubicBezTo>
                  <a:cubicBezTo>
                    <a:pt x="26734" y="1246283"/>
                    <a:pt x="26706" y="1246298"/>
                    <a:pt x="26692" y="1246302"/>
                  </a:cubicBezTo>
                  <a:cubicBezTo>
                    <a:pt x="26682" y="1246307"/>
                    <a:pt x="26678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8" y="1246312"/>
                    <a:pt x="26678" y="1246312"/>
                    <a:pt x="29842" y="1252635"/>
                  </a:cubicBezTo>
                  <a:close/>
                  <a:moveTo>
                    <a:pt x="94070" y="1203362"/>
                  </a:moveTo>
                  <a:cubicBezTo>
                    <a:pt x="94843" y="1201439"/>
                    <a:pt x="95254" y="1198581"/>
                    <a:pt x="95560" y="1195917"/>
                  </a:cubicBezTo>
                  <a:cubicBezTo>
                    <a:pt x="95909" y="1192909"/>
                    <a:pt x="96230" y="1189005"/>
                    <a:pt x="96527" y="1184313"/>
                  </a:cubicBezTo>
                  <a:cubicBezTo>
                    <a:pt x="97125" y="1174912"/>
                    <a:pt x="97653" y="1162040"/>
                    <a:pt x="98120" y="1146235"/>
                  </a:cubicBezTo>
                  <a:cubicBezTo>
                    <a:pt x="99059" y="1114601"/>
                    <a:pt x="99756" y="1070982"/>
                    <a:pt x="100251" y="1019343"/>
                  </a:cubicBezTo>
                  <a:cubicBezTo>
                    <a:pt x="101246" y="916041"/>
                    <a:pt x="101426" y="780497"/>
                    <a:pt x="101062" y="644251"/>
                  </a:cubicBezTo>
                  <a:cubicBezTo>
                    <a:pt x="100704" y="508000"/>
                    <a:pt x="99804" y="371028"/>
                    <a:pt x="98630" y="264864"/>
                  </a:cubicBezTo>
                  <a:cubicBezTo>
                    <a:pt x="98045" y="211786"/>
                    <a:pt x="97394" y="166394"/>
                    <a:pt x="96706" y="132644"/>
                  </a:cubicBezTo>
                  <a:cubicBezTo>
                    <a:pt x="96022" y="99115"/>
                    <a:pt x="95301" y="76615"/>
                    <a:pt x="94532" y="69722"/>
                  </a:cubicBezTo>
                  <a:lnTo>
                    <a:pt x="80477" y="71282"/>
                  </a:lnTo>
                  <a:cubicBezTo>
                    <a:pt x="81151" y="77365"/>
                    <a:pt x="81872" y="99016"/>
                    <a:pt x="82561" y="132932"/>
                  </a:cubicBezTo>
                  <a:cubicBezTo>
                    <a:pt x="83249" y="166621"/>
                    <a:pt x="83900" y="211961"/>
                    <a:pt x="84489" y="265019"/>
                  </a:cubicBezTo>
                  <a:cubicBezTo>
                    <a:pt x="85658" y="371136"/>
                    <a:pt x="86559" y="508071"/>
                    <a:pt x="86922" y="644289"/>
                  </a:cubicBezTo>
                  <a:cubicBezTo>
                    <a:pt x="87280" y="780511"/>
                    <a:pt x="87101" y="915989"/>
                    <a:pt x="86111" y="1019206"/>
                  </a:cubicBezTo>
                  <a:cubicBezTo>
                    <a:pt x="85616" y="1070817"/>
                    <a:pt x="84918" y="1114328"/>
                    <a:pt x="83985" y="1145815"/>
                  </a:cubicBezTo>
                  <a:cubicBezTo>
                    <a:pt x="83518" y="1161568"/>
                    <a:pt x="82994" y="1174252"/>
                    <a:pt x="82410" y="1183413"/>
                  </a:cubicBezTo>
                  <a:cubicBezTo>
                    <a:pt x="82117" y="1188005"/>
                    <a:pt x="81816" y="1191636"/>
                    <a:pt x="81509" y="1194295"/>
                  </a:cubicBezTo>
                  <a:cubicBezTo>
                    <a:pt x="81165" y="1197299"/>
                    <a:pt x="80887" y="1198237"/>
                    <a:pt x="80939" y="1198110"/>
                  </a:cubicBezTo>
                  <a:lnTo>
                    <a:pt x="94070" y="1203362"/>
                  </a:lnTo>
                  <a:close/>
                  <a:moveTo>
                    <a:pt x="94532" y="69722"/>
                  </a:moveTo>
                  <a:cubicBezTo>
                    <a:pt x="91213" y="39838"/>
                    <a:pt x="66435" y="22486"/>
                    <a:pt x="44986" y="12872"/>
                  </a:cubicBezTo>
                  <a:cubicBezTo>
                    <a:pt x="34038" y="7964"/>
                    <a:pt x="23335" y="4776"/>
                    <a:pt x="15409" y="2820"/>
                  </a:cubicBezTo>
                  <a:cubicBezTo>
                    <a:pt x="11434" y="1834"/>
                    <a:pt x="8124" y="1155"/>
                    <a:pt x="5795" y="717"/>
                  </a:cubicBezTo>
                  <a:cubicBezTo>
                    <a:pt x="4626" y="500"/>
                    <a:pt x="3701" y="340"/>
                    <a:pt x="3060" y="236"/>
                  </a:cubicBezTo>
                  <a:cubicBezTo>
                    <a:pt x="2739" y="179"/>
                    <a:pt x="2485" y="141"/>
                    <a:pt x="2310" y="113"/>
                  </a:cubicBezTo>
                  <a:cubicBezTo>
                    <a:pt x="2221" y="99"/>
                    <a:pt x="2150" y="90"/>
                    <a:pt x="2098" y="85"/>
                  </a:cubicBezTo>
                  <a:cubicBezTo>
                    <a:pt x="2075" y="80"/>
                    <a:pt x="2056" y="75"/>
                    <a:pt x="2042" y="75"/>
                  </a:cubicBezTo>
                  <a:cubicBezTo>
                    <a:pt x="2032" y="75"/>
                    <a:pt x="2023" y="71"/>
                    <a:pt x="2018" y="71"/>
                  </a:cubicBezTo>
                  <a:cubicBezTo>
                    <a:pt x="2018" y="71"/>
                    <a:pt x="2013" y="71"/>
                    <a:pt x="2013" y="71"/>
                  </a:cubicBezTo>
                  <a:cubicBezTo>
                    <a:pt x="2009" y="71"/>
                    <a:pt x="2009" y="71"/>
                    <a:pt x="1009" y="7073"/>
                  </a:cubicBezTo>
                  <a:cubicBezTo>
                    <a:pt x="9" y="14074"/>
                    <a:pt x="5" y="14074"/>
                    <a:pt x="5" y="14074"/>
                  </a:cubicBezTo>
                  <a:cubicBezTo>
                    <a:pt x="5" y="14074"/>
                    <a:pt x="5" y="14074"/>
                    <a:pt x="0" y="14074"/>
                  </a:cubicBezTo>
                  <a:cubicBezTo>
                    <a:pt x="0" y="14074"/>
                    <a:pt x="5" y="14074"/>
                    <a:pt x="5" y="14074"/>
                  </a:cubicBezTo>
                  <a:cubicBezTo>
                    <a:pt x="9" y="14074"/>
                    <a:pt x="19" y="14074"/>
                    <a:pt x="33" y="14074"/>
                  </a:cubicBezTo>
                  <a:cubicBezTo>
                    <a:pt x="57" y="14079"/>
                    <a:pt x="104" y="14089"/>
                    <a:pt x="170" y="14098"/>
                  </a:cubicBezTo>
                  <a:cubicBezTo>
                    <a:pt x="297" y="14117"/>
                    <a:pt x="500" y="14150"/>
                    <a:pt x="773" y="14192"/>
                  </a:cubicBezTo>
                  <a:cubicBezTo>
                    <a:pt x="1315" y="14282"/>
                    <a:pt x="2131" y="14423"/>
                    <a:pt x="3183" y="14621"/>
                  </a:cubicBezTo>
                  <a:cubicBezTo>
                    <a:pt x="5290" y="15013"/>
                    <a:pt x="8331" y="15640"/>
                    <a:pt x="12014" y="16550"/>
                  </a:cubicBezTo>
                  <a:cubicBezTo>
                    <a:pt x="19407" y="18375"/>
                    <a:pt x="29247" y="21317"/>
                    <a:pt x="39201" y="25777"/>
                  </a:cubicBezTo>
                  <a:cubicBezTo>
                    <a:pt x="59561" y="34906"/>
                    <a:pt x="78029" y="49268"/>
                    <a:pt x="80477" y="71282"/>
                  </a:cubicBezTo>
                  <a:lnTo>
                    <a:pt x="94532" y="69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1"/>
            <p:cNvSpPr/>
            <p:nvPr/>
          </p:nvSpPr>
          <p:spPr>
            <a:xfrm>
              <a:off x="5901112" y="4037230"/>
              <a:ext cx="161462" cy="605483"/>
            </a:xfrm>
            <a:custGeom>
              <a:rect b="b" l="l" r="r" t="t"/>
              <a:pathLst>
                <a:path extrusionOk="0" h="605483" w="161462">
                  <a:moveTo>
                    <a:pt x="0" y="605484"/>
                  </a:moveTo>
                  <a:lnTo>
                    <a:pt x="161462" y="0"/>
                  </a:lnTo>
                  <a:lnTo>
                    <a:pt x="161462" y="605484"/>
                  </a:lnTo>
                  <a:lnTo>
                    <a:pt x="0" y="605484"/>
                  </a:lnTo>
                  <a:close/>
                </a:path>
              </a:pathLst>
            </a:custGeom>
            <a:solidFill>
              <a:srgbClr val="000000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1"/>
            <p:cNvSpPr/>
            <p:nvPr/>
          </p:nvSpPr>
          <p:spPr>
            <a:xfrm>
              <a:off x="5474379" y="4037230"/>
              <a:ext cx="824608" cy="963007"/>
            </a:xfrm>
            <a:custGeom>
              <a:rect b="b" l="l" r="r" t="t"/>
              <a:pathLst>
                <a:path extrusionOk="0" h="963007" w="824608">
                  <a:moveTo>
                    <a:pt x="582415" y="0"/>
                  </a:moveTo>
                  <a:lnTo>
                    <a:pt x="219130" y="0"/>
                  </a:lnTo>
                  <a:cubicBezTo>
                    <a:pt x="219130" y="0"/>
                    <a:pt x="11526" y="847677"/>
                    <a:pt x="5764" y="870743"/>
                  </a:cubicBezTo>
                  <a:cubicBezTo>
                    <a:pt x="-2" y="893809"/>
                    <a:pt x="-5764" y="916875"/>
                    <a:pt x="11535" y="939942"/>
                  </a:cubicBezTo>
                  <a:cubicBezTo>
                    <a:pt x="28835" y="963007"/>
                    <a:pt x="46130" y="963007"/>
                    <a:pt x="46130" y="963007"/>
                  </a:cubicBezTo>
                  <a:lnTo>
                    <a:pt x="824609" y="963007"/>
                  </a:lnTo>
                  <a:lnTo>
                    <a:pt x="824609" y="911109"/>
                  </a:lnTo>
                  <a:lnTo>
                    <a:pt x="455557" y="911109"/>
                  </a:lnTo>
                  <a:cubicBezTo>
                    <a:pt x="455557" y="911109"/>
                    <a:pt x="415191" y="911109"/>
                    <a:pt x="397892" y="888043"/>
                  </a:cubicBezTo>
                  <a:cubicBezTo>
                    <a:pt x="380592" y="864977"/>
                    <a:pt x="374826" y="841911"/>
                    <a:pt x="380592" y="813078"/>
                  </a:cubicBezTo>
                  <a:cubicBezTo>
                    <a:pt x="386359" y="784246"/>
                    <a:pt x="582415" y="0"/>
                    <a:pt x="58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1"/>
            <p:cNvSpPr/>
            <p:nvPr/>
          </p:nvSpPr>
          <p:spPr>
            <a:xfrm>
              <a:off x="5467305" y="4030157"/>
              <a:ext cx="838754" cy="977152"/>
            </a:xfrm>
            <a:custGeom>
              <a:rect b="b" l="l" r="r" t="t"/>
              <a:pathLst>
                <a:path extrusionOk="0" h="977152" w="838754">
                  <a:moveTo>
                    <a:pt x="226203" y="7073"/>
                  </a:moveTo>
                  <a:lnTo>
                    <a:pt x="226203" y="0"/>
                  </a:lnTo>
                  <a:lnTo>
                    <a:pt x="220653" y="0"/>
                  </a:lnTo>
                  <a:lnTo>
                    <a:pt x="219333" y="5389"/>
                  </a:lnTo>
                  <a:lnTo>
                    <a:pt x="226203" y="7073"/>
                  </a:lnTo>
                  <a:close/>
                  <a:moveTo>
                    <a:pt x="589488" y="7073"/>
                  </a:moveTo>
                  <a:lnTo>
                    <a:pt x="596354" y="8789"/>
                  </a:lnTo>
                  <a:lnTo>
                    <a:pt x="598551" y="0"/>
                  </a:lnTo>
                  <a:lnTo>
                    <a:pt x="589488" y="0"/>
                  </a:lnTo>
                  <a:lnTo>
                    <a:pt x="589488" y="7073"/>
                  </a:lnTo>
                  <a:close/>
                  <a:moveTo>
                    <a:pt x="387665" y="820151"/>
                  </a:moveTo>
                  <a:lnTo>
                    <a:pt x="380729" y="818765"/>
                  </a:lnTo>
                  <a:lnTo>
                    <a:pt x="380729" y="818765"/>
                  </a:lnTo>
                  <a:lnTo>
                    <a:pt x="387665" y="820151"/>
                  </a:lnTo>
                  <a:close/>
                  <a:moveTo>
                    <a:pt x="404965" y="895115"/>
                  </a:moveTo>
                  <a:lnTo>
                    <a:pt x="399307" y="899359"/>
                  </a:lnTo>
                  <a:lnTo>
                    <a:pt x="399307" y="899359"/>
                  </a:lnTo>
                  <a:lnTo>
                    <a:pt x="404965" y="895115"/>
                  </a:lnTo>
                  <a:close/>
                  <a:moveTo>
                    <a:pt x="831682" y="918182"/>
                  </a:moveTo>
                  <a:lnTo>
                    <a:pt x="838755" y="918182"/>
                  </a:lnTo>
                  <a:lnTo>
                    <a:pt x="838755" y="911109"/>
                  </a:lnTo>
                  <a:lnTo>
                    <a:pt x="831682" y="911109"/>
                  </a:lnTo>
                  <a:lnTo>
                    <a:pt x="831682" y="918182"/>
                  </a:lnTo>
                  <a:close/>
                  <a:moveTo>
                    <a:pt x="831682" y="970080"/>
                  </a:moveTo>
                  <a:lnTo>
                    <a:pt x="831682" y="977153"/>
                  </a:lnTo>
                  <a:lnTo>
                    <a:pt x="838755" y="977153"/>
                  </a:lnTo>
                  <a:lnTo>
                    <a:pt x="838755" y="970080"/>
                  </a:lnTo>
                  <a:lnTo>
                    <a:pt x="831682" y="970080"/>
                  </a:lnTo>
                  <a:close/>
                  <a:moveTo>
                    <a:pt x="18609" y="947014"/>
                  </a:moveTo>
                  <a:lnTo>
                    <a:pt x="12950" y="951258"/>
                  </a:lnTo>
                  <a:lnTo>
                    <a:pt x="12950" y="951258"/>
                  </a:lnTo>
                  <a:lnTo>
                    <a:pt x="18609" y="947014"/>
                  </a:lnTo>
                  <a:close/>
                  <a:moveTo>
                    <a:pt x="12837" y="877816"/>
                  </a:moveTo>
                  <a:lnTo>
                    <a:pt x="19698" y="879532"/>
                  </a:lnTo>
                  <a:lnTo>
                    <a:pt x="19698" y="879532"/>
                  </a:lnTo>
                  <a:lnTo>
                    <a:pt x="12837" y="877816"/>
                  </a:lnTo>
                  <a:close/>
                  <a:moveTo>
                    <a:pt x="226203" y="14145"/>
                  </a:moveTo>
                  <a:lnTo>
                    <a:pt x="589488" y="14145"/>
                  </a:lnTo>
                  <a:lnTo>
                    <a:pt x="589488" y="0"/>
                  </a:lnTo>
                  <a:lnTo>
                    <a:pt x="226203" y="0"/>
                  </a:lnTo>
                  <a:lnTo>
                    <a:pt x="226203" y="14145"/>
                  </a:lnTo>
                  <a:close/>
                  <a:moveTo>
                    <a:pt x="589488" y="7073"/>
                  </a:moveTo>
                  <a:cubicBezTo>
                    <a:pt x="582628" y="5356"/>
                    <a:pt x="582628" y="5361"/>
                    <a:pt x="582628" y="5366"/>
                  </a:cubicBezTo>
                  <a:cubicBezTo>
                    <a:pt x="582623" y="5375"/>
                    <a:pt x="582623" y="5380"/>
                    <a:pt x="582619" y="5394"/>
                  </a:cubicBezTo>
                  <a:cubicBezTo>
                    <a:pt x="582614" y="5418"/>
                    <a:pt x="582605" y="5455"/>
                    <a:pt x="582595" y="5502"/>
                  </a:cubicBezTo>
                  <a:cubicBezTo>
                    <a:pt x="582572" y="5597"/>
                    <a:pt x="582534" y="5738"/>
                    <a:pt x="582487" y="5927"/>
                  </a:cubicBezTo>
                  <a:cubicBezTo>
                    <a:pt x="582392" y="6304"/>
                    <a:pt x="582251" y="6865"/>
                    <a:pt x="582067" y="7610"/>
                  </a:cubicBezTo>
                  <a:cubicBezTo>
                    <a:pt x="581695" y="9095"/>
                    <a:pt x="581143" y="11297"/>
                    <a:pt x="580426" y="14173"/>
                  </a:cubicBezTo>
                  <a:cubicBezTo>
                    <a:pt x="578988" y="19926"/>
                    <a:pt x="576880" y="28361"/>
                    <a:pt x="574193" y="39111"/>
                  </a:cubicBezTo>
                  <a:cubicBezTo>
                    <a:pt x="568822" y="60612"/>
                    <a:pt x="561142" y="91364"/>
                    <a:pt x="551905" y="128349"/>
                  </a:cubicBezTo>
                  <a:cubicBezTo>
                    <a:pt x="533431" y="202323"/>
                    <a:pt x="508743" y="301254"/>
                    <a:pt x="483876" y="401091"/>
                  </a:cubicBezTo>
                  <a:cubicBezTo>
                    <a:pt x="434189" y="600571"/>
                    <a:pt x="383653" y="804134"/>
                    <a:pt x="380729" y="818765"/>
                  </a:cubicBezTo>
                  <a:lnTo>
                    <a:pt x="394596" y="821537"/>
                  </a:lnTo>
                  <a:cubicBezTo>
                    <a:pt x="397440" y="807335"/>
                    <a:pt x="447820" y="604362"/>
                    <a:pt x="497602" y="404509"/>
                  </a:cubicBezTo>
                  <a:cubicBezTo>
                    <a:pt x="522469" y="304677"/>
                    <a:pt x="547157" y="205746"/>
                    <a:pt x="565630" y="131776"/>
                  </a:cubicBezTo>
                  <a:cubicBezTo>
                    <a:pt x="574862" y="94791"/>
                    <a:pt x="582543" y="64045"/>
                    <a:pt x="587918" y="42544"/>
                  </a:cubicBezTo>
                  <a:cubicBezTo>
                    <a:pt x="590601" y="31794"/>
                    <a:pt x="592714" y="23354"/>
                    <a:pt x="594147" y="17601"/>
                  </a:cubicBezTo>
                  <a:cubicBezTo>
                    <a:pt x="594868" y="14725"/>
                    <a:pt x="595420" y="12523"/>
                    <a:pt x="595788" y="11038"/>
                  </a:cubicBezTo>
                  <a:cubicBezTo>
                    <a:pt x="595976" y="10298"/>
                    <a:pt x="596118" y="9737"/>
                    <a:pt x="596212" y="9359"/>
                  </a:cubicBezTo>
                  <a:cubicBezTo>
                    <a:pt x="596259" y="9171"/>
                    <a:pt x="596292" y="9025"/>
                    <a:pt x="596316" y="8930"/>
                  </a:cubicBezTo>
                  <a:cubicBezTo>
                    <a:pt x="596330" y="8883"/>
                    <a:pt x="596339" y="8850"/>
                    <a:pt x="596344" y="8827"/>
                  </a:cubicBezTo>
                  <a:cubicBezTo>
                    <a:pt x="596344" y="8812"/>
                    <a:pt x="596349" y="8803"/>
                    <a:pt x="596349" y="8798"/>
                  </a:cubicBezTo>
                  <a:cubicBezTo>
                    <a:pt x="596354" y="8794"/>
                    <a:pt x="596354" y="8789"/>
                    <a:pt x="589488" y="7073"/>
                  </a:cubicBezTo>
                  <a:close/>
                  <a:moveTo>
                    <a:pt x="380729" y="818765"/>
                  </a:moveTo>
                  <a:cubicBezTo>
                    <a:pt x="374553" y="849648"/>
                    <a:pt x="380847" y="874751"/>
                    <a:pt x="399307" y="899359"/>
                  </a:cubicBezTo>
                  <a:lnTo>
                    <a:pt x="410623" y="890872"/>
                  </a:lnTo>
                  <a:cubicBezTo>
                    <a:pt x="394479" y="869348"/>
                    <a:pt x="389245" y="848319"/>
                    <a:pt x="394596" y="821537"/>
                  </a:cubicBezTo>
                  <a:lnTo>
                    <a:pt x="380729" y="818765"/>
                  </a:lnTo>
                  <a:close/>
                  <a:moveTo>
                    <a:pt x="399307" y="899359"/>
                  </a:moveTo>
                  <a:cubicBezTo>
                    <a:pt x="409458" y="912901"/>
                    <a:pt x="425881" y="919177"/>
                    <a:pt x="438663" y="922185"/>
                  </a:cubicBezTo>
                  <a:cubicBezTo>
                    <a:pt x="445194" y="923722"/>
                    <a:pt x="451125" y="924486"/>
                    <a:pt x="455425" y="924867"/>
                  </a:cubicBezTo>
                  <a:cubicBezTo>
                    <a:pt x="457580" y="925056"/>
                    <a:pt x="459339" y="925155"/>
                    <a:pt x="460579" y="925202"/>
                  </a:cubicBezTo>
                  <a:cubicBezTo>
                    <a:pt x="461201" y="925226"/>
                    <a:pt x="461692" y="925240"/>
                    <a:pt x="462036" y="925245"/>
                  </a:cubicBezTo>
                  <a:cubicBezTo>
                    <a:pt x="462210" y="925249"/>
                    <a:pt x="462347" y="925254"/>
                    <a:pt x="462446" y="925254"/>
                  </a:cubicBezTo>
                  <a:cubicBezTo>
                    <a:pt x="462498" y="925254"/>
                    <a:pt x="462536" y="925254"/>
                    <a:pt x="462569" y="925254"/>
                  </a:cubicBezTo>
                  <a:cubicBezTo>
                    <a:pt x="462583" y="925254"/>
                    <a:pt x="462592" y="925254"/>
                    <a:pt x="462606" y="925254"/>
                  </a:cubicBezTo>
                  <a:cubicBezTo>
                    <a:pt x="462611" y="925254"/>
                    <a:pt x="462616" y="925254"/>
                    <a:pt x="462616" y="925254"/>
                  </a:cubicBezTo>
                  <a:cubicBezTo>
                    <a:pt x="462621" y="925254"/>
                    <a:pt x="462621" y="925254"/>
                    <a:pt x="462625" y="925254"/>
                  </a:cubicBezTo>
                  <a:cubicBezTo>
                    <a:pt x="462625" y="925254"/>
                    <a:pt x="462630" y="925254"/>
                    <a:pt x="462630" y="918182"/>
                  </a:cubicBezTo>
                  <a:cubicBezTo>
                    <a:pt x="462630" y="911109"/>
                    <a:pt x="462630" y="911109"/>
                    <a:pt x="462630" y="911109"/>
                  </a:cubicBezTo>
                  <a:cubicBezTo>
                    <a:pt x="462630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0" y="911109"/>
                  </a:cubicBezTo>
                  <a:cubicBezTo>
                    <a:pt x="462621" y="911109"/>
                    <a:pt x="462602" y="911109"/>
                    <a:pt x="462578" y="911109"/>
                  </a:cubicBezTo>
                  <a:cubicBezTo>
                    <a:pt x="462522" y="911109"/>
                    <a:pt x="462432" y="911109"/>
                    <a:pt x="462305" y="911104"/>
                  </a:cubicBezTo>
                  <a:cubicBezTo>
                    <a:pt x="462050" y="911100"/>
                    <a:pt x="461659" y="911090"/>
                    <a:pt x="461140" y="911071"/>
                  </a:cubicBezTo>
                  <a:cubicBezTo>
                    <a:pt x="460103" y="911029"/>
                    <a:pt x="458575" y="910944"/>
                    <a:pt x="456675" y="910774"/>
                  </a:cubicBezTo>
                  <a:cubicBezTo>
                    <a:pt x="452865" y="910439"/>
                    <a:pt x="447622" y="909760"/>
                    <a:pt x="441903" y="908412"/>
                  </a:cubicBezTo>
                  <a:cubicBezTo>
                    <a:pt x="430176" y="905654"/>
                    <a:pt x="417766" y="900396"/>
                    <a:pt x="410623" y="890872"/>
                  </a:cubicBezTo>
                  <a:lnTo>
                    <a:pt x="399307" y="899359"/>
                  </a:lnTo>
                  <a:close/>
                  <a:moveTo>
                    <a:pt x="462630" y="925254"/>
                  </a:moveTo>
                  <a:lnTo>
                    <a:pt x="831682" y="925254"/>
                  </a:lnTo>
                  <a:lnTo>
                    <a:pt x="831682" y="911109"/>
                  </a:lnTo>
                  <a:lnTo>
                    <a:pt x="462630" y="911109"/>
                  </a:lnTo>
                  <a:lnTo>
                    <a:pt x="462630" y="925254"/>
                  </a:lnTo>
                  <a:close/>
                  <a:moveTo>
                    <a:pt x="824609" y="918182"/>
                  </a:moveTo>
                  <a:lnTo>
                    <a:pt x="824609" y="970080"/>
                  </a:lnTo>
                  <a:lnTo>
                    <a:pt x="838755" y="970080"/>
                  </a:lnTo>
                  <a:lnTo>
                    <a:pt x="838755" y="918182"/>
                  </a:lnTo>
                  <a:lnTo>
                    <a:pt x="824609" y="918182"/>
                  </a:lnTo>
                  <a:close/>
                  <a:moveTo>
                    <a:pt x="831682" y="963007"/>
                  </a:moveTo>
                  <a:lnTo>
                    <a:pt x="53203" y="963007"/>
                  </a:lnTo>
                  <a:lnTo>
                    <a:pt x="53203" y="977153"/>
                  </a:lnTo>
                  <a:lnTo>
                    <a:pt x="831682" y="977153"/>
                  </a:lnTo>
                  <a:lnTo>
                    <a:pt x="831682" y="963007"/>
                  </a:lnTo>
                  <a:close/>
                  <a:moveTo>
                    <a:pt x="53203" y="970080"/>
                  </a:moveTo>
                  <a:cubicBezTo>
                    <a:pt x="53203" y="963007"/>
                    <a:pt x="53208" y="963007"/>
                    <a:pt x="53212" y="963007"/>
                  </a:cubicBezTo>
                  <a:cubicBezTo>
                    <a:pt x="53217" y="963007"/>
                    <a:pt x="53217" y="963007"/>
                    <a:pt x="53222" y="963007"/>
                  </a:cubicBezTo>
                  <a:cubicBezTo>
                    <a:pt x="53226" y="963007"/>
                    <a:pt x="53231" y="963007"/>
                    <a:pt x="53236" y="963007"/>
                  </a:cubicBezTo>
                  <a:cubicBezTo>
                    <a:pt x="53250" y="963007"/>
                    <a:pt x="53259" y="963007"/>
                    <a:pt x="53264" y="963007"/>
                  </a:cubicBezTo>
                  <a:cubicBezTo>
                    <a:pt x="53283" y="963007"/>
                    <a:pt x="53297" y="963007"/>
                    <a:pt x="53302" y="963007"/>
                  </a:cubicBezTo>
                  <a:cubicBezTo>
                    <a:pt x="53321" y="963007"/>
                    <a:pt x="53321" y="963007"/>
                    <a:pt x="53311" y="963007"/>
                  </a:cubicBezTo>
                  <a:cubicBezTo>
                    <a:pt x="53283" y="963007"/>
                    <a:pt x="53198" y="963003"/>
                    <a:pt x="53052" y="962989"/>
                  </a:cubicBezTo>
                  <a:cubicBezTo>
                    <a:pt x="52769" y="962965"/>
                    <a:pt x="52255" y="962904"/>
                    <a:pt x="51553" y="962772"/>
                  </a:cubicBezTo>
                  <a:cubicBezTo>
                    <a:pt x="50152" y="962503"/>
                    <a:pt x="47974" y="961937"/>
                    <a:pt x="45267" y="960735"/>
                  </a:cubicBezTo>
                  <a:cubicBezTo>
                    <a:pt x="39897" y="958349"/>
                    <a:pt x="32202" y="953351"/>
                    <a:pt x="24267" y="942770"/>
                  </a:cubicBezTo>
                  <a:lnTo>
                    <a:pt x="12950" y="951258"/>
                  </a:lnTo>
                  <a:cubicBezTo>
                    <a:pt x="22310" y="963738"/>
                    <a:pt x="31914" y="970278"/>
                    <a:pt x="39520" y="973659"/>
                  </a:cubicBezTo>
                  <a:cubicBezTo>
                    <a:pt x="43301" y="975338"/>
                    <a:pt x="46526" y="976214"/>
                    <a:pt x="48907" y="976667"/>
                  </a:cubicBezTo>
                  <a:cubicBezTo>
                    <a:pt x="50096" y="976893"/>
                    <a:pt x="51072" y="977016"/>
                    <a:pt x="51803" y="977077"/>
                  </a:cubicBezTo>
                  <a:cubicBezTo>
                    <a:pt x="52166" y="977110"/>
                    <a:pt x="52467" y="977129"/>
                    <a:pt x="52703" y="977139"/>
                  </a:cubicBezTo>
                  <a:cubicBezTo>
                    <a:pt x="52821" y="977143"/>
                    <a:pt x="52920" y="977148"/>
                    <a:pt x="53005" y="977148"/>
                  </a:cubicBezTo>
                  <a:cubicBezTo>
                    <a:pt x="53047" y="977153"/>
                    <a:pt x="53085" y="977153"/>
                    <a:pt x="53118" y="977153"/>
                  </a:cubicBezTo>
                  <a:cubicBezTo>
                    <a:pt x="53132" y="977153"/>
                    <a:pt x="53151" y="977153"/>
                    <a:pt x="53165" y="977153"/>
                  </a:cubicBezTo>
                  <a:cubicBezTo>
                    <a:pt x="53170" y="977153"/>
                    <a:pt x="53179" y="977153"/>
                    <a:pt x="53184" y="977153"/>
                  </a:cubicBezTo>
                  <a:cubicBezTo>
                    <a:pt x="53189" y="977153"/>
                    <a:pt x="53193" y="977153"/>
                    <a:pt x="53193" y="977153"/>
                  </a:cubicBezTo>
                  <a:cubicBezTo>
                    <a:pt x="53198" y="977153"/>
                    <a:pt x="53203" y="977153"/>
                    <a:pt x="53203" y="970080"/>
                  </a:cubicBezTo>
                  <a:close/>
                  <a:moveTo>
                    <a:pt x="24267" y="942770"/>
                  </a:moveTo>
                  <a:cubicBezTo>
                    <a:pt x="9221" y="922713"/>
                    <a:pt x="13842" y="902957"/>
                    <a:pt x="19698" y="879532"/>
                  </a:cubicBezTo>
                  <a:lnTo>
                    <a:pt x="5972" y="876100"/>
                  </a:lnTo>
                  <a:cubicBezTo>
                    <a:pt x="300" y="898807"/>
                    <a:pt x="-6608" y="925183"/>
                    <a:pt x="12950" y="951258"/>
                  </a:cubicBezTo>
                  <a:lnTo>
                    <a:pt x="24267" y="942770"/>
                  </a:lnTo>
                  <a:close/>
                  <a:moveTo>
                    <a:pt x="19698" y="879532"/>
                  </a:moveTo>
                  <a:cubicBezTo>
                    <a:pt x="22583" y="867976"/>
                    <a:pt x="75934" y="650263"/>
                    <a:pt x="128549" y="435478"/>
                  </a:cubicBezTo>
                  <a:cubicBezTo>
                    <a:pt x="154859" y="328078"/>
                    <a:pt x="180990" y="221395"/>
                    <a:pt x="200544" y="141565"/>
                  </a:cubicBezTo>
                  <a:cubicBezTo>
                    <a:pt x="210318" y="101652"/>
                    <a:pt x="218451" y="68448"/>
                    <a:pt x="224138" y="45227"/>
                  </a:cubicBezTo>
                  <a:cubicBezTo>
                    <a:pt x="226981" y="33614"/>
                    <a:pt x="229216" y="24495"/>
                    <a:pt x="230739" y="18280"/>
                  </a:cubicBezTo>
                  <a:cubicBezTo>
                    <a:pt x="231498" y="15173"/>
                    <a:pt x="232083" y="12792"/>
                    <a:pt x="232474" y="11189"/>
                  </a:cubicBezTo>
                  <a:cubicBezTo>
                    <a:pt x="232672" y="10387"/>
                    <a:pt x="232818" y="9779"/>
                    <a:pt x="232922" y="9369"/>
                  </a:cubicBezTo>
                  <a:cubicBezTo>
                    <a:pt x="232969" y="9166"/>
                    <a:pt x="233007" y="9015"/>
                    <a:pt x="233035" y="8911"/>
                  </a:cubicBezTo>
                  <a:cubicBezTo>
                    <a:pt x="233045" y="8860"/>
                    <a:pt x="233054" y="8822"/>
                    <a:pt x="233063" y="8794"/>
                  </a:cubicBezTo>
                  <a:cubicBezTo>
                    <a:pt x="233063" y="8779"/>
                    <a:pt x="233068" y="8770"/>
                    <a:pt x="233068" y="8765"/>
                  </a:cubicBezTo>
                  <a:cubicBezTo>
                    <a:pt x="233068" y="8761"/>
                    <a:pt x="233073" y="8756"/>
                    <a:pt x="226203" y="7073"/>
                  </a:cubicBezTo>
                  <a:cubicBezTo>
                    <a:pt x="219333" y="5389"/>
                    <a:pt x="219328" y="5394"/>
                    <a:pt x="219328" y="5399"/>
                  </a:cubicBezTo>
                  <a:cubicBezTo>
                    <a:pt x="219328" y="5408"/>
                    <a:pt x="219324" y="5418"/>
                    <a:pt x="219324" y="5432"/>
                  </a:cubicBezTo>
                  <a:cubicBezTo>
                    <a:pt x="219314" y="5455"/>
                    <a:pt x="219305" y="5493"/>
                    <a:pt x="219295" y="5545"/>
                  </a:cubicBezTo>
                  <a:cubicBezTo>
                    <a:pt x="219267" y="5649"/>
                    <a:pt x="219229" y="5799"/>
                    <a:pt x="219182" y="6007"/>
                  </a:cubicBezTo>
                  <a:cubicBezTo>
                    <a:pt x="219083" y="6412"/>
                    <a:pt x="218932" y="7021"/>
                    <a:pt x="218734" y="7822"/>
                  </a:cubicBezTo>
                  <a:cubicBezTo>
                    <a:pt x="218343" y="9430"/>
                    <a:pt x="217758" y="11811"/>
                    <a:pt x="216999" y="14918"/>
                  </a:cubicBezTo>
                  <a:cubicBezTo>
                    <a:pt x="215476" y="21133"/>
                    <a:pt x="213246" y="30247"/>
                    <a:pt x="210398" y="41860"/>
                  </a:cubicBezTo>
                  <a:cubicBezTo>
                    <a:pt x="204712" y="65082"/>
                    <a:pt x="196578" y="98285"/>
                    <a:pt x="186804" y="138203"/>
                  </a:cubicBezTo>
                  <a:cubicBezTo>
                    <a:pt x="167251" y="218029"/>
                    <a:pt x="141120" y="324712"/>
                    <a:pt x="114810" y="432111"/>
                  </a:cubicBezTo>
                  <a:cubicBezTo>
                    <a:pt x="62185" y="646934"/>
                    <a:pt x="8848" y="864590"/>
                    <a:pt x="5972" y="876100"/>
                  </a:cubicBezTo>
                  <a:lnTo>
                    <a:pt x="19698" y="879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1"/>
            <p:cNvSpPr/>
            <p:nvPr/>
          </p:nvSpPr>
          <p:spPr>
            <a:xfrm>
              <a:off x="6776264" y="4932501"/>
              <a:ext cx="1535353" cy="82788"/>
            </a:xfrm>
            <a:custGeom>
              <a:rect b="b" l="l" r="r" t="t"/>
              <a:pathLst>
                <a:path extrusionOk="0" h="82788" w="1535353">
                  <a:moveTo>
                    <a:pt x="1507115" y="0"/>
                  </a:moveTo>
                  <a:cubicBezTo>
                    <a:pt x="1522711" y="0"/>
                    <a:pt x="1535354" y="0"/>
                    <a:pt x="1535354" y="0"/>
                  </a:cubicBezTo>
                  <a:lnTo>
                    <a:pt x="1535354" y="82789"/>
                  </a:lnTo>
                  <a:cubicBezTo>
                    <a:pt x="1535354" y="82789"/>
                    <a:pt x="1522711" y="82789"/>
                    <a:pt x="1507115" y="82789"/>
                  </a:cubicBezTo>
                  <a:lnTo>
                    <a:pt x="28239" y="82789"/>
                  </a:lnTo>
                  <a:cubicBezTo>
                    <a:pt x="12643" y="82789"/>
                    <a:pt x="0" y="82789"/>
                    <a:pt x="0" y="82789"/>
                  </a:cubicBezTo>
                  <a:lnTo>
                    <a:pt x="0" y="0"/>
                  </a:lnTo>
                  <a:cubicBezTo>
                    <a:pt x="0" y="0"/>
                    <a:pt x="12643" y="0"/>
                    <a:pt x="282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1"/>
            <p:cNvSpPr/>
            <p:nvPr/>
          </p:nvSpPr>
          <p:spPr>
            <a:xfrm>
              <a:off x="6911737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1"/>
            <p:cNvSpPr/>
            <p:nvPr/>
          </p:nvSpPr>
          <p:spPr>
            <a:xfrm>
              <a:off x="7340722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1"/>
            <p:cNvSpPr/>
            <p:nvPr/>
          </p:nvSpPr>
          <p:spPr>
            <a:xfrm>
              <a:off x="705473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1"/>
            <p:cNvSpPr/>
            <p:nvPr/>
          </p:nvSpPr>
          <p:spPr>
            <a:xfrm>
              <a:off x="7483734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1"/>
            <p:cNvSpPr/>
            <p:nvPr/>
          </p:nvSpPr>
          <p:spPr>
            <a:xfrm>
              <a:off x="7197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1"/>
            <p:cNvSpPr/>
            <p:nvPr/>
          </p:nvSpPr>
          <p:spPr>
            <a:xfrm>
              <a:off x="7626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1"/>
            <p:cNvSpPr/>
            <p:nvPr/>
          </p:nvSpPr>
          <p:spPr>
            <a:xfrm>
              <a:off x="7777251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8" y="0"/>
                    <a:pt x="105368" y="0"/>
                  </a:cubicBezTo>
                  <a:lnTo>
                    <a:pt x="105368" y="90315"/>
                  </a:lnTo>
                  <a:cubicBezTo>
                    <a:pt x="105368" y="90315"/>
                    <a:pt x="100310" y="90315"/>
                    <a:pt x="94072" y="90315"/>
                  </a:cubicBezTo>
                  <a:lnTo>
                    <a:pt x="11296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1"/>
            <p:cNvSpPr/>
            <p:nvPr/>
          </p:nvSpPr>
          <p:spPr>
            <a:xfrm>
              <a:off x="792024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1"/>
            <p:cNvSpPr/>
            <p:nvPr/>
          </p:nvSpPr>
          <p:spPr>
            <a:xfrm>
              <a:off x="8070768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1"/>
            <p:cNvSpPr/>
            <p:nvPr/>
          </p:nvSpPr>
          <p:spPr>
            <a:xfrm>
              <a:off x="6362329" y="4608874"/>
              <a:ext cx="75262" cy="135472"/>
            </a:xfrm>
            <a:custGeom>
              <a:rect b="b" l="l" r="r" t="t"/>
              <a:pathLst>
                <a:path extrusionOk="0" h="135472" w="75262">
                  <a:moveTo>
                    <a:pt x="37631" y="0"/>
                  </a:moveTo>
                  <a:cubicBezTo>
                    <a:pt x="58414" y="0"/>
                    <a:pt x="75262" y="0"/>
                    <a:pt x="75262" y="0"/>
                  </a:cubicBezTo>
                  <a:lnTo>
                    <a:pt x="75262" y="135472"/>
                  </a:lnTo>
                  <a:cubicBezTo>
                    <a:pt x="75262" y="135472"/>
                    <a:pt x="58414" y="135472"/>
                    <a:pt x="37631" y="135472"/>
                  </a:cubicBezTo>
                  <a:lnTo>
                    <a:pt x="37631" y="135472"/>
                  </a:lnTo>
                  <a:cubicBezTo>
                    <a:pt x="16848" y="135472"/>
                    <a:pt x="0" y="135472"/>
                    <a:pt x="0" y="135472"/>
                  </a:cubicBezTo>
                  <a:lnTo>
                    <a:pt x="0" y="0"/>
                  </a:lnTo>
                  <a:cubicBezTo>
                    <a:pt x="0" y="0"/>
                    <a:pt x="16848" y="0"/>
                    <a:pt x="376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1"/>
            <p:cNvSpPr/>
            <p:nvPr/>
          </p:nvSpPr>
          <p:spPr>
            <a:xfrm>
              <a:off x="6076148" y="4748138"/>
              <a:ext cx="1068880" cy="766604"/>
            </a:xfrm>
            <a:custGeom>
              <a:rect b="b" l="l" r="r" t="t"/>
              <a:pathLst>
                <a:path extrusionOk="0" h="766604" w="1068880">
                  <a:moveTo>
                    <a:pt x="1068880" y="259654"/>
                  </a:moveTo>
                  <a:cubicBezTo>
                    <a:pt x="1068880" y="259654"/>
                    <a:pt x="805903" y="282234"/>
                    <a:pt x="824301" y="447808"/>
                  </a:cubicBezTo>
                  <a:cubicBezTo>
                    <a:pt x="842699" y="613386"/>
                    <a:pt x="903325" y="681514"/>
                    <a:pt x="839332" y="752622"/>
                  </a:cubicBezTo>
                  <a:cubicBezTo>
                    <a:pt x="775335" y="823730"/>
                    <a:pt x="609803" y="594573"/>
                    <a:pt x="444225" y="711228"/>
                  </a:cubicBezTo>
                  <a:cubicBezTo>
                    <a:pt x="278651" y="827884"/>
                    <a:pt x="7705" y="696173"/>
                    <a:pt x="175" y="462863"/>
                  </a:cubicBezTo>
                  <a:cubicBezTo>
                    <a:pt x="-7350" y="229548"/>
                    <a:pt x="229704" y="199442"/>
                    <a:pt x="304966" y="142998"/>
                  </a:cubicBezTo>
                  <a:cubicBezTo>
                    <a:pt x="380232" y="86550"/>
                    <a:pt x="323784" y="0"/>
                    <a:pt x="323784" y="0"/>
                  </a:cubicBezTo>
                </a:path>
              </a:pathLst>
            </a:custGeom>
            <a:noFill/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1"/>
            <p:cNvSpPr/>
            <p:nvPr/>
          </p:nvSpPr>
          <p:spPr>
            <a:xfrm>
              <a:off x="7470054" y="2458314"/>
              <a:ext cx="1199787" cy="651943"/>
            </a:xfrm>
            <a:custGeom>
              <a:rect b="b" l="l" r="r" t="t"/>
              <a:pathLst>
                <a:path extrusionOk="0" h="651943" w="1199787">
                  <a:moveTo>
                    <a:pt x="142618" y="510678"/>
                  </a:moveTo>
                  <a:cubicBezTo>
                    <a:pt x="142618" y="510678"/>
                    <a:pt x="-10484" y="506425"/>
                    <a:pt x="42998" y="371791"/>
                  </a:cubicBezTo>
                  <a:cubicBezTo>
                    <a:pt x="42998" y="371791"/>
                    <a:pt x="-23314" y="320501"/>
                    <a:pt x="8762" y="243566"/>
                  </a:cubicBezTo>
                  <a:cubicBezTo>
                    <a:pt x="40839" y="166631"/>
                    <a:pt x="119797" y="183768"/>
                    <a:pt x="119797" y="183768"/>
                  </a:cubicBezTo>
                  <a:cubicBezTo>
                    <a:pt x="119797" y="183768"/>
                    <a:pt x="123371" y="69969"/>
                    <a:pt x="245944" y="21391"/>
                  </a:cubicBezTo>
                  <a:cubicBezTo>
                    <a:pt x="369992" y="-27926"/>
                    <a:pt x="434145" y="87600"/>
                    <a:pt x="434145" y="87600"/>
                  </a:cubicBezTo>
                  <a:cubicBezTo>
                    <a:pt x="434145" y="87600"/>
                    <a:pt x="459804" y="-62"/>
                    <a:pt x="543143" y="0"/>
                  </a:cubicBezTo>
                  <a:cubicBezTo>
                    <a:pt x="645785" y="0"/>
                    <a:pt x="665032" y="106834"/>
                    <a:pt x="665032" y="106834"/>
                  </a:cubicBezTo>
                  <a:cubicBezTo>
                    <a:pt x="665032" y="106834"/>
                    <a:pt x="707779" y="12761"/>
                    <a:pt x="793338" y="25645"/>
                  </a:cubicBezTo>
                  <a:cubicBezTo>
                    <a:pt x="878893" y="38529"/>
                    <a:pt x="893820" y="119656"/>
                    <a:pt x="893820" y="119656"/>
                  </a:cubicBezTo>
                  <a:cubicBezTo>
                    <a:pt x="893820" y="119656"/>
                    <a:pt x="1014540" y="49132"/>
                    <a:pt x="1066538" y="155966"/>
                  </a:cubicBezTo>
                  <a:cubicBezTo>
                    <a:pt x="1118540" y="262799"/>
                    <a:pt x="1052166" y="298616"/>
                    <a:pt x="1052166" y="298616"/>
                  </a:cubicBezTo>
                  <a:cubicBezTo>
                    <a:pt x="1052166" y="298616"/>
                    <a:pt x="1157029" y="303425"/>
                    <a:pt x="1186823" y="397250"/>
                  </a:cubicBezTo>
                  <a:cubicBezTo>
                    <a:pt x="1216618" y="491078"/>
                    <a:pt x="1156906" y="510494"/>
                    <a:pt x="1156906" y="510494"/>
                  </a:cubicBezTo>
                  <a:cubicBezTo>
                    <a:pt x="1156906" y="510494"/>
                    <a:pt x="1216434" y="557532"/>
                    <a:pt x="1195216" y="615296"/>
                  </a:cubicBezTo>
                  <a:cubicBezTo>
                    <a:pt x="1173994" y="673055"/>
                    <a:pt x="1066538" y="645255"/>
                    <a:pt x="1066538" y="645255"/>
                  </a:cubicBezTo>
                  <a:lnTo>
                    <a:pt x="142618" y="510678"/>
                  </a:lnTo>
                  <a:close/>
                </a:path>
              </a:pathLst>
            </a:custGeom>
            <a:solidFill>
              <a:srgbClr val="000000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1"/>
            <p:cNvSpPr/>
            <p:nvPr/>
          </p:nvSpPr>
          <p:spPr>
            <a:xfrm>
              <a:off x="7418993" y="2778210"/>
              <a:ext cx="1311928" cy="923832"/>
            </a:xfrm>
            <a:custGeom>
              <a:rect b="b" l="l" r="r" t="t"/>
              <a:pathLst>
                <a:path extrusionOk="0" h="923832" w="1311928">
                  <a:moveTo>
                    <a:pt x="1104887" y="372972"/>
                  </a:moveTo>
                  <a:cubicBezTo>
                    <a:pt x="1101988" y="372972"/>
                    <a:pt x="1099149" y="372972"/>
                    <a:pt x="1096311" y="372972"/>
                  </a:cubicBezTo>
                  <a:cubicBezTo>
                    <a:pt x="1076630" y="272805"/>
                    <a:pt x="1024312" y="181974"/>
                    <a:pt x="947518" y="114663"/>
                  </a:cubicBezTo>
                  <a:cubicBezTo>
                    <a:pt x="870728" y="47353"/>
                    <a:pt x="773791" y="7356"/>
                    <a:pt x="671852" y="920"/>
                  </a:cubicBezTo>
                  <a:cubicBezTo>
                    <a:pt x="569913" y="-5517"/>
                    <a:pt x="468709" y="21970"/>
                    <a:pt x="384055" y="79086"/>
                  </a:cubicBezTo>
                  <a:cubicBezTo>
                    <a:pt x="299396" y="136202"/>
                    <a:pt x="236049" y="219732"/>
                    <a:pt x="203911" y="316627"/>
                  </a:cubicBezTo>
                  <a:cubicBezTo>
                    <a:pt x="199658" y="316316"/>
                    <a:pt x="195401" y="316132"/>
                    <a:pt x="191143" y="316132"/>
                  </a:cubicBezTo>
                  <a:cubicBezTo>
                    <a:pt x="163942" y="316075"/>
                    <a:pt x="137042" y="321832"/>
                    <a:pt x="112246" y="333016"/>
                  </a:cubicBezTo>
                  <a:cubicBezTo>
                    <a:pt x="87454" y="344205"/>
                    <a:pt x="65340" y="360562"/>
                    <a:pt x="47395" y="380992"/>
                  </a:cubicBezTo>
                  <a:cubicBezTo>
                    <a:pt x="29449" y="401422"/>
                    <a:pt x="16082" y="425455"/>
                    <a:pt x="8194" y="451473"/>
                  </a:cubicBezTo>
                  <a:cubicBezTo>
                    <a:pt x="306" y="477490"/>
                    <a:pt x="-1920" y="504894"/>
                    <a:pt x="1659" y="531846"/>
                  </a:cubicBezTo>
                  <a:cubicBezTo>
                    <a:pt x="5242" y="558792"/>
                    <a:pt x="14550" y="584664"/>
                    <a:pt x="28964" y="607725"/>
                  </a:cubicBezTo>
                  <a:cubicBezTo>
                    <a:pt x="43373" y="630782"/>
                    <a:pt x="62554" y="650491"/>
                    <a:pt x="85215" y="665532"/>
                  </a:cubicBezTo>
                  <a:cubicBezTo>
                    <a:pt x="107875" y="680573"/>
                    <a:pt x="133497" y="690592"/>
                    <a:pt x="160354" y="694921"/>
                  </a:cubicBezTo>
                  <a:cubicBezTo>
                    <a:pt x="187206" y="699254"/>
                    <a:pt x="214681" y="697792"/>
                    <a:pt x="240924" y="690635"/>
                  </a:cubicBezTo>
                  <a:cubicBezTo>
                    <a:pt x="277909" y="755490"/>
                    <a:pt x="330072" y="810421"/>
                    <a:pt x="392943" y="850725"/>
                  </a:cubicBezTo>
                  <a:cubicBezTo>
                    <a:pt x="455818" y="891024"/>
                    <a:pt x="527524" y="915500"/>
                    <a:pt x="601933" y="922049"/>
                  </a:cubicBezTo>
                  <a:cubicBezTo>
                    <a:pt x="676336" y="928603"/>
                    <a:pt x="751225" y="917033"/>
                    <a:pt x="820178" y="888337"/>
                  </a:cubicBezTo>
                  <a:cubicBezTo>
                    <a:pt x="889131" y="859641"/>
                    <a:pt x="950102" y="814669"/>
                    <a:pt x="997865" y="757277"/>
                  </a:cubicBezTo>
                  <a:cubicBezTo>
                    <a:pt x="1025217" y="773752"/>
                    <a:pt x="1056016" y="783686"/>
                    <a:pt x="1087852" y="786298"/>
                  </a:cubicBezTo>
                  <a:cubicBezTo>
                    <a:pt x="1119683" y="788906"/>
                    <a:pt x="1151694" y="784125"/>
                    <a:pt x="1181370" y="772323"/>
                  </a:cubicBezTo>
                  <a:cubicBezTo>
                    <a:pt x="1211047" y="760521"/>
                    <a:pt x="1237593" y="742019"/>
                    <a:pt x="1258928" y="718269"/>
                  </a:cubicBezTo>
                  <a:cubicBezTo>
                    <a:pt x="1280269" y="694515"/>
                    <a:pt x="1295819" y="666149"/>
                    <a:pt x="1304367" y="635393"/>
                  </a:cubicBezTo>
                  <a:cubicBezTo>
                    <a:pt x="1312920" y="604641"/>
                    <a:pt x="1314236" y="572324"/>
                    <a:pt x="1308220" y="540974"/>
                  </a:cubicBezTo>
                  <a:cubicBezTo>
                    <a:pt x="1302199" y="509624"/>
                    <a:pt x="1289011" y="480093"/>
                    <a:pt x="1269674" y="454684"/>
                  </a:cubicBezTo>
                  <a:cubicBezTo>
                    <a:pt x="1250342" y="429274"/>
                    <a:pt x="1225390" y="408674"/>
                    <a:pt x="1196775" y="394501"/>
                  </a:cubicBezTo>
                  <a:cubicBezTo>
                    <a:pt x="1168154" y="380327"/>
                    <a:pt x="1136644" y="372958"/>
                    <a:pt x="1104704" y="372972"/>
                  </a:cubicBezTo>
                  <a:lnTo>
                    <a:pt x="1104887" y="372972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1"/>
            <p:cNvSpPr/>
            <p:nvPr/>
          </p:nvSpPr>
          <p:spPr>
            <a:xfrm>
              <a:off x="7612691" y="2756978"/>
              <a:ext cx="923961" cy="394438"/>
            </a:xfrm>
            <a:custGeom>
              <a:rect b="b" l="l" r="r" t="t"/>
              <a:pathLst>
                <a:path extrusionOk="0" h="394438" w="923961">
                  <a:moveTo>
                    <a:pt x="10218" y="337844"/>
                  </a:moveTo>
                  <a:cubicBezTo>
                    <a:pt x="10218" y="337844"/>
                    <a:pt x="137723" y="167145"/>
                    <a:pt x="387856" y="169305"/>
                  </a:cubicBezTo>
                  <a:cubicBezTo>
                    <a:pt x="687215" y="171832"/>
                    <a:pt x="902679" y="394439"/>
                    <a:pt x="902679" y="394439"/>
                  </a:cubicBezTo>
                  <a:cubicBezTo>
                    <a:pt x="922543" y="356068"/>
                    <a:pt x="928744" y="312086"/>
                    <a:pt x="920261" y="269726"/>
                  </a:cubicBezTo>
                  <a:cubicBezTo>
                    <a:pt x="898421" y="162092"/>
                    <a:pt x="699983" y="-9286"/>
                    <a:pt x="398281" y="393"/>
                  </a:cubicBezTo>
                  <a:cubicBezTo>
                    <a:pt x="148765" y="8345"/>
                    <a:pt x="49697" y="123131"/>
                    <a:pt x="14537" y="183916"/>
                  </a:cubicBezTo>
                  <a:cubicBezTo>
                    <a:pt x="2886" y="204201"/>
                    <a:pt x="-1956" y="227686"/>
                    <a:pt x="717" y="250927"/>
                  </a:cubicBezTo>
                  <a:lnTo>
                    <a:pt x="10218" y="337844"/>
                  </a:lnTo>
                  <a:close/>
                </a:path>
              </a:pathLst>
            </a:custGeom>
            <a:solidFill>
              <a:srgbClr val="47C39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1"/>
            <p:cNvSpPr/>
            <p:nvPr/>
          </p:nvSpPr>
          <p:spPr>
            <a:xfrm>
              <a:off x="7788902" y="3177416"/>
              <a:ext cx="76610" cy="76563"/>
            </a:xfrm>
            <a:custGeom>
              <a:rect b="b" l="l" r="r" t="t"/>
              <a:pathLst>
                <a:path extrusionOk="0" h="76563" w="76610">
                  <a:moveTo>
                    <a:pt x="38305" y="76563"/>
                  </a:moveTo>
                  <a:cubicBezTo>
                    <a:pt x="59461" y="76563"/>
                    <a:pt x="76610" y="59424"/>
                    <a:pt x="76610" y="38282"/>
                  </a:cubicBezTo>
                  <a:cubicBezTo>
                    <a:pt x="76610" y="17139"/>
                    <a:pt x="59461" y="0"/>
                    <a:pt x="38305" y="0"/>
                  </a:cubicBezTo>
                  <a:cubicBezTo>
                    <a:pt x="17148" y="0"/>
                    <a:pt x="0" y="17139"/>
                    <a:pt x="0" y="38282"/>
                  </a:cubicBezTo>
                  <a:cubicBezTo>
                    <a:pt x="0" y="59424"/>
                    <a:pt x="17148" y="76563"/>
                    <a:pt x="38305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1"/>
            <p:cNvSpPr/>
            <p:nvPr/>
          </p:nvSpPr>
          <p:spPr>
            <a:xfrm>
              <a:off x="8203238" y="3201779"/>
              <a:ext cx="76614" cy="76563"/>
            </a:xfrm>
            <a:custGeom>
              <a:rect b="b" l="l" r="r" t="t"/>
              <a:pathLst>
                <a:path extrusionOk="0" h="76563" w="76614">
                  <a:moveTo>
                    <a:pt x="38310" y="76563"/>
                  </a:moveTo>
                  <a:cubicBezTo>
                    <a:pt x="59461" y="76563"/>
                    <a:pt x="76615" y="59424"/>
                    <a:pt x="76615" y="38282"/>
                  </a:cubicBezTo>
                  <a:cubicBezTo>
                    <a:pt x="76615" y="17139"/>
                    <a:pt x="59461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1"/>
            <p:cNvSpPr/>
            <p:nvPr/>
          </p:nvSpPr>
          <p:spPr>
            <a:xfrm>
              <a:off x="7976788" y="3215702"/>
              <a:ext cx="76615" cy="76563"/>
            </a:xfrm>
            <a:custGeom>
              <a:rect b="b" l="l" r="r" t="t"/>
              <a:pathLst>
                <a:path extrusionOk="0" h="76563" w="76615">
                  <a:moveTo>
                    <a:pt x="38310" y="76563"/>
                  </a:moveTo>
                  <a:cubicBezTo>
                    <a:pt x="59466" y="76563"/>
                    <a:pt x="76615" y="59424"/>
                    <a:pt x="76615" y="38282"/>
                  </a:cubicBezTo>
                  <a:cubicBezTo>
                    <a:pt x="76615" y="17139"/>
                    <a:pt x="59466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1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1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1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1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1"/>
            <p:cNvSpPr/>
            <p:nvPr/>
          </p:nvSpPr>
          <p:spPr>
            <a:xfrm>
              <a:off x="7510516" y="3240046"/>
              <a:ext cx="102151" cy="144374"/>
            </a:xfrm>
            <a:custGeom>
              <a:rect b="b" l="l" r="r" t="t"/>
              <a:pathLst>
                <a:path extrusionOk="0" h="144374" w="102151">
                  <a:moveTo>
                    <a:pt x="0" y="0"/>
                  </a:moveTo>
                  <a:lnTo>
                    <a:pt x="102152" y="14437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1"/>
            <p:cNvSpPr/>
            <p:nvPr/>
          </p:nvSpPr>
          <p:spPr>
            <a:xfrm>
              <a:off x="7532111" y="3322112"/>
              <a:ext cx="36456" cy="25706"/>
            </a:xfrm>
            <a:custGeom>
              <a:rect b="b" l="l" r="r" t="t"/>
              <a:pathLst>
                <a:path extrusionOk="0" h="25706" w="36456">
                  <a:moveTo>
                    <a:pt x="0" y="25706"/>
                  </a:moveTo>
                  <a:lnTo>
                    <a:pt x="36457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1"/>
            <p:cNvSpPr/>
            <p:nvPr/>
          </p:nvSpPr>
          <p:spPr>
            <a:xfrm>
              <a:off x="8504572" y="3325738"/>
              <a:ext cx="132252" cy="117433"/>
            </a:xfrm>
            <a:custGeom>
              <a:rect b="b" l="l" r="r" t="t"/>
              <a:pathLst>
                <a:path extrusionOk="0" h="117433" w="132252">
                  <a:moveTo>
                    <a:pt x="0" y="117433"/>
                  </a:moveTo>
                  <a:lnTo>
                    <a:pt x="132253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1"/>
            <p:cNvSpPr/>
            <p:nvPr/>
          </p:nvSpPr>
          <p:spPr>
            <a:xfrm>
              <a:off x="8561997" y="3393111"/>
              <a:ext cx="29605" cy="33349"/>
            </a:xfrm>
            <a:custGeom>
              <a:rect b="b" l="l" r="r" t="t"/>
              <a:pathLst>
                <a:path extrusionOk="0" h="33349" w="29605">
                  <a:moveTo>
                    <a:pt x="29606" y="33350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1"/>
            <p:cNvSpPr/>
            <p:nvPr/>
          </p:nvSpPr>
          <p:spPr>
            <a:xfrm>
              <a:off x="7895807" y="3334927"/>
              <a:ext cx="257965" cy="58661"/>
            </a:xfrm>
            <a:custGeom>
              <a:rect b="b" l="l" r="r" t="t"/>
              <a:pathLst>
                <a:path extrusionOk="0" h="58661" w="257965">
                  <a:moveTo>
                    <a:pt x="0" y="0"/>
                  </a:moveTo>
                  <a:cubicBezTo>
                    <a:pt x="0" y="0"/>
                    <a:pt x="29238" y="52337"/>
                    <a:pt x="119357" y="58193"/>
                  </a:cubicBezTo>
                  <a:cubicBezTo>
                    <a:pt x="209481" y="64049"/>
                    <a:pt x="257965" y="13009"/>
                    <a:pt x="257965" y="13009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1"/>
            <p:cNvSpPr/>
            <p:nvPr/>
          </p:nvSpPr>
          <p:spPr>
            <a:xfrm>
              <a:off x="7995676" y="2845795"/>
              <a:ext cx="55771" cy="55694"/>
            </a:xfrm>
            <a:custGeom>
              <a:rect b="b" l="l" r="r" t="t"/>
              <a:pathLst>
                <a:path extrusionOk="0" h="55694" w="55771">
                  <a:moveTo>
                    <a:pt x="23377" y="55694"/>
                  </a:moveTo>
                  <a:cubicBezTo>
                    <a:pt x="13136" y="51811"/>
                    <a:pt x="4192" y="46386"/>
                    <a:pt x="1358" y="34796"/>
                  </a:cubicBezTo>
                  <a:cubicBezTo>
                    <a:pt x="750" y="31863"/>
                    <a:pt x="297" y="28900"/>
                    <a:pt x="0" y="25919"/>
                  </a:cubicBezTo>
                  <a:cubicBezTo>
                    <a:pt x="6068" y="24622"/>
                    <a:pt x="11585" y="21477"/>
                    <a:pt x="15795" y="16918"/>
                  </a:cubicBezTo>
                  <a:cubicBezTo>
                    <a:pt x="20001" y="12359"/>
                    <a:pt x="22694" y="6609"/>
                    <a:pt x="23500" y="459"/>
                  </a:cubicBezTo>
                  <a:cubicBezTo>
                    <a:pt x="30209" y="-788"/>
                    <a:pt x="37141" y="528"/>
                    <a:pt x="42921" y="4148"/>
                  </a:cubicBezTo>
                  <a:cubicBezTo>
                    <a:pt x="48702" y="7767"/>
                    <a:pt x="52912" y="13426"/>
                    <a:pt x="54714" y="20001"/>
                  </a:cubicBezTo>
                  <a:cubicBezTo>
                    <a:pt x="56496" y="26262"/>
                    <a:pt x="56015" y="32952"/>
                    <a:pt x="53355" y="38894"/>
                  </a:cubicBezTo>
                  <a:cubicBezTo>
                    <a:pt x="50691" y="44836"/>
                    <a:pt x="46019" y="49649"/>
                    <a:pt x="40153" y="52489"/>
                  </a:cubicBezTo>
                  <a:cubicBezTo>
                    <a:pt x="38611" y="53290"/>
                    <a:pt x="37131" y="54215"/>
                    <a:pt x="35589" y="55078"/>
                  </a:cubicBezTo>
                  <a:lnTo>
                    <a:pt x="23377" y="5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1"/>
            <p:cNvSpPr/>
            <p:nvPr/>
          </p:nvSpPr>
          <p:spPr>
            <a:xfrm>
              <a:off x="7934296" y="2848531"/>
              <a:ext cx="55687" cy="56098"/>
            </a:xfrm>
            <a:custGeom>
              <a:rect b="b" l="l" r="r" t="t"/>
              <a:pathLst>
                <a:path extrusionOk="0" h="56098" w="55687">
                  <a:moveTo>
                    <a:pt x="0" y="23240"/>
                  </a:moveTo>
                  <a:cubicBezTo>
                    <a:pt x="3946" y="13007"/>
                    <a:pt x="9251" y="4130"/>
                    <a:pt x="20850" y="1233"/>
                  </a:cubicBezTo>
                  <a:cubicBezTo>
                    <a:pt x="23255" y="678"/>
                    <a:pt x="25721" y="431"/>
                    <a:pt x="28437" y="0"/>
                  </a:cubicBezTo>
                  <a:cubicBezTo>
                    <a:pt x="29771" y="6274"/>
                    <a:pt x="33100" y="11950"/>
                    <a:pt x="37923" y="16183"/>
                  </a:cubicBezTo>
                  <a:cubicBezTo>
                    <a:pt x="42747" y="20415"/>
                    <a:pt x="48810" y="22976"/>
                    <a:pt x="55209" y="23487"/>
                  </a:cubicBezTo>
                  <a:cubicBezTo>
                    <a:pt x="56307" y="29232"/>
                    <a:pt x="55505" y="35179"/>
                    <a:pt x="52922" y="40428"/>
                  </a:cubicBezTo>
                  <a:cubicBezTo>
                    <a:pt x="50338" y="45678"/>
                    <a:pt x="46118" y="49945"/>
                    <a:pt x="40894" y="52585"/>
                  </a:cubicBezTo>
                  <a:lnTo>
                    <a:pt x="35717" y="55482"/>
                  </a:lnTo>
                  <a:lnTo>
                    <a:pt x="23377" y="56098"/>
                  </a:lnTo>
                  <a:cubicBezTo>
                    <a:pt x="18266" y="54575"/>
                    <a:pt x="13556" y="51931"/>
                    <a:pt x="9600" y="48358"/>
                  </a:cubicBezTo>
                  <a:cubicBezTo>
                    <a:pt x="5639" y="44785"/>
                    <a:pt x="2527" y="40374"/>
                    <a:pt x="490" y="35447"/>
                  </a:cubicBez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1"/>
            <p:cNvSpPr/>
            <p:nvPr/>
          </p:nvSpPr>
          <p:spPr>
            <a:xfrm>
              <a:off x="7931335" y="2787469"/>
              <a:ext cx="55948" cy="55187"/>
            </a:xfrm>
            <a:custGeom>
              <a:rect b="b" l="l" r="r" t="t"/>
              <a:pathLst>
                <a:path extrusionOk="0" h="55187" w="55948">
                  <a:moveTo>
                    <a:pt x="0" y="23096"/>
                  </a:moveTo>
                  <a:cubicBezTo>
                    <a:pt x="2466" y="14593"/>
                    <a:pt x="8124" y="7371"/>
                    <a:pt x="15791" y="2937"/>
                  </a:cubicBezTo>
                  <a:cubicBezTo>
                    <a:pt x="34297" y="-5940"/>
                    <a:pt x="54407" y="6143"/>
                    <a:pt x="55949" y="27904"/>
                  </a:cubicBezTo>
                  <a:cubicBezTo>
                    <a:pt x="49395" y="28970"/>
                    <a:pt x="43393" y="32217"/>
                    <a:pt x="38913" y="37117"/>
                  </a:cubicBezTo>
                  <a:cubicBezTo>
                    <a:pt x="34434" y="42018"/>
                    <a:pt x="31746" y="48286"/>
                    <a:pt x="31275" y="54905"/>
                  </a:cubicBezTo>
                  <a:cubicBezTo>
                    <a:pt x="25593" y="55736"/>
                    <a:pt x="19794" y="54723"/>
                    <a:pt x="14730" y="52016"/>
                  </a:cubicBezTo>
                  <a:cubicBezTo>
                    <a:pt x="9666" y="49308"/>
                    <a:pt x="5606" y="45049"/>
                    <a:pt x="3145" y="39864"/>
                  </a:cubicBezTo>
                  <a:cubicBezTo>
                    <a:pt x="2405" y="38322"/>
                    <a:pt x="1419" y="36843"/>
                    <a:pt x="556" y="35364"/>
                  </a:cubicBezTo>
                  <a:lnTo>
                    <a:pt x="0" y="23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1"/>
            <p:cNvSpPr/>
            <p:nvPr/>
          </p:nvSpPr>
          <p:spPr>
            <a:xfrm>
              <a:off x="7992822" y="2784596"/>
              <a:ext cx="53743" cy="55482"/>
            </a:xfrm>
            <a:custGeom>
              <a:rect b="b" l="l" r="r" t="t"/>
              <a:pathLst>
                <a:path extrusionOk="0" h="55482" w="53743">
                  <a:moveTo>
                    <a:pt x="199" y="30823"/>
                  </a:moveTo>
                  <a:cubicBezTo>
                    <a:pt x="-253" y="27086"/>
                    <a:pt x="67" y="23296"/>
                    <a:pt x="1133" y="19686"/>
                  </a:cubicBezTo>
                  <a:cubicBezTo>
                    <a:pt x="2203" y="16077"/>
                    <a:pt x="4004" y="12725"/>
                    <a:pt x="6418" y="9836"/>
                  </a:cubicBezTo>
                  <a:cubicBezTo>
                    <a:pt x="8833" y="6948"/>
                    <a:pt x="11817" y="4585"/>
                    <a:pt x="15184" y="2894"/>
                  </a:cubicBezTo>
                  <a:cubicBezTo>
                    <a:pt x="18546" y="1202"/>
                    <a:pt x="22223" y="217"/>
                    <a:pt x="25986" y="0"/>
                  </a:cubicBezTo>
                  <a:cubicBezTo>
                    <a:pt x="33346" y="0"/>
                    <a:pt x="40405" y="2923"/>
                    <a:pt x="45615" y="8125"/>
                  </a:cubicBezTo>
                  <a:cubicBezTo>
                    <a:pt x="50820" y="13328"/>
                    <a:pt x="53743" y="20384"/>
                    <a:pt x="53743" y="27741"/>
                  </a:cubicBezTo>
                  <a:cubicBezTo>
                    <a:pt x="53743" y="35098"/>
                    <a:pt x="50820" y="42154"/>
                    <a:pt x="45615" y="47357"/>
                  </a:cubicBezTo>
                  <a:cubicBezTo>
                    <a:pt x="40405" y="52559"/>
                    <a:pt x="33346" y="55482"/>
                    <a:pt x="25986" y="55482"/>
                  </a:cubicBezTo>
                  <a:cubicBezTo>
                    <a:pt x="24916" y="49145"/>
                    <a:pt x="21832" y="43321"/>
                    <a:pt x="17183" y="38878"/>
                  </a:cubicBezTo>
                  <a:cubicBezTo>
                    <a:pt x="12538" y="34435"/>
                    <a:pt x="6583" y="31610"/>
                    <a:pt x="199" y="30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1" name="Google Shape;1041;p111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 чего начать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2" name="Google Shape;1042;p111"/>
          <p:cNvSpPr txBox="1"/>
          <p:nvPr/>
        </p:nvSpPr>
        <p:spPr>
          <a:xfrm>
            <a:off x="349775" y="1152325"/>
            <a:ext cx="357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Уоу! И это всё мне?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Я думал, это будет легче!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2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1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9" name="Google Shape;1049;p112"/>
          <p:cNvSpPr txBox="1"/>
          <p:nvPr/>
        </p:nvSpPr>
        <p:spPr>
          <a:xfrm>
            <a:off x="320996" y="311638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999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Старт карьеры аналитика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113"/>
          <p:cNvGrpSpPr/>
          <p:nvPr/>
        </p:nvGrpSpPr>
        <p:grpSpPr>
          <a:xfrm>
            <a:off x="351450" y="1210875"/>
            <a:ext cx="2633944" cy="2496000"/>
            <a:chOff x="647714" y="2671279"/>
            <a:chExt cx="5284800" cy="4992000"/>
          </a:xfrm>
        </p:grpSpPr>
        <p:sp>
          <p:nvSpPr>
            <p:cNvPr id="1055" name="Google Shape;1055;p113"/>
            <p:cNvSpPr/>
            <p:nvPr/>
          </p:nvSpPr>
          <p:spPr>
            <a:xfrm>
              <a:off x="647714" y="2671279"/>
              <a:ext cx="5284800" cy="4992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56" name="Google Shape;1056;p113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57" name="Google Shape;1057;p113"/>
          <p:cNvGrpSpPr/>
          <p:nvPr/>
        </p:nvGrpSpPr>
        <p:grpSpPr>
          <a:xfrm>
            <a:off x="3255075" y="1205200"/>
            <a:ext cx="2633944" cy="2496000"/>
            <a:chOff x="647714" y="2671307"/>
            <a:chExt cx="5284800" cy="4992000"/>
          </a:xfrm>
        </p:grpSpPr>
        <p:sp>
          <p:nvSpPr>
            <p:cNvPr id="1058" name="Google Shape;1058;p113"/>
            <p:cNvSpPr/>
            <p:nvPr/>
          </p:nvSpPr>
          <p:spPr>
            <a:xfrm>
              <a:off x="647714" y="2671307"/>
              <a:ext cx="5284800" cy="4992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300"/>
                <a:buFont typeface="Proxima Nov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59" name="Google Shape;1059;p113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60" name="Google Shape;1060;p113"/>
          <p:cNvGrpSpPr/>
          <p:nvPr/>
        </p:nvGrpSpPr>
        <p:grpSpPr>
          <a:xfrm>
            <a:off x="6154150" y="1205200"/>
            <a:ext cx="2633944" cy="2496000"/>
            <a:chOff x="647682" y="2671307"/>
            <a:chExt cx="5284800" cy="4992000"/>
          </a:xfrm>
        </p:grpSpPr>
        <p:sp>
          <p:nvSpPr>
            <p:cNvPr id="1061" name="Google Shape;1061;p113"/>
            <p:cNvSpPr/>
            <p:nvPr/>
          </p:nvSpPr>
          <p:spPr>
            <a:xfrm>
              <a:off x="647682" y="2671307"/>
              <a:ext cx="5284800" cy="4992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62" name="Google Shape;1062;p113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63" name="Google Shape;1063;p113"/>
          <p:cNvSpPr/>
          <p:nvPr/>
        </p:nvSpPr>
        <p:spPr>
          <a:xfrm>
            <a:off x="340946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начать карьеру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13"/>
          <p:cNvSpPr txBox="1"/>
          <p:nvPr/>
        </p:nvSpPr>
        <p:spPr>
          <a:xfrm>
            <a:off x="363775" y="1939350"/>
            <a:ext cx="26340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грамотно составленной программе, содержащей именно те знания и навыки, которые потребуются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работы</a:t>
            </a:r>
            <a:endParaRPr/>
          </a:p>
        </p:txBody>
      </p:sp>
      <p:sp>
        <p:nvSpPr>
          <p:cNvPr id="1065" name="Google Shape;1065;p113"/>
          <p:cNvSpPr txBox="1"/>
          <p:nvPr/>
        </p:nvSpPr>
        <p:spPr>
          <a:xfrm>
            <a:off x="3252763" y="1939350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Общение с комьюнити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Чтобы получить бо́льшее погружение в профессию, поддержку и, возможно, будущие партнёрства</a:t>
            </a:r>
            <a:endParaRPr/>
          </a:p>
        </p:txBody>
      </p:sp>
      <p:sp>
        <p:nvSpPr>
          <p:cNvPr id="1066" name="Google Shape;1066;p113"/>
          <p:cNvSpPr txBox="1"/>
          <p:nvPr/>
        </p:nvSpPr>
        <p:spPr>
          <a:xfrm>
            <a:off x="6158688" y="1939350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Эксперты и наставники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Вдохновляют, делятся самым ценным, верят в вас, дают обратную связь, которая помогает развиваться и решать самые сложные задачи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14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114"/>
          <p:cNvGrpSpPr/>
          <p:nvPr/>
        </p:nvGrpSpPr>
        <p:grpSpPr>
          <a:xfrm>
            <a:off x="5300023" y="2003425"/>
            <a:ext cx="3488377" cy="3292837"/>
            <a:chOff x="523040" y="1350393"/>
            <a:chExt cx="3488377" cy="3292837"/>
          </a:xfrm>
        </p:grpSpPr>
        <p:grpSp>
          <p:nvGrpSpPr>
            <p:cNvPr id="1074" name="Google Shape;1074;p114"/>
            <p:cNvGrpSpPr/>
            <p:nvPr/>
          </p:nvGrpSpPr>
          <p:grpSpPr>
            <a:xfrm>
              <a:off x="523040" y="1350393"/>
              <a:ext cx="3488377" cy="3292837"/>
              <a:chOff x="523040" y="1350393"/>
              <a:chExt cx="3488377" cy="3292837"/>
            </a:xfrm>
          </p:grpSpPr>
          <p:sp>
            <p:nvSpPr>
              <p:cNvPr id="1075" name="Google Shape;1075;p114"/>
              <p:cNvSpPr/>
              <p:nvPr/>
            </p:nvSpPr>
            <p:spPr>
              <a:xfrm>
                <a:off x="1578311" y="1350393"/>
                <a:ext cx="1082465" cy="573279"/>
              </a:xfrm>
              <a:custGeom>
                <a:rect b="b" l="l" r="r" t="t"/>
                <a:pathLst>
                  <a:path extrusionOk="0" h="573279" w="1082465">
                    <a:moveTo>
                      <a:pt x="138138" y="106245"/>
                    </a:moveTo>
                    <a:cubicBezTo>
                      <a:pt x="-7618" y="270476"/>
                      <a:pt x="-9842" y="486029"/>
                      <a:pt x="7268" y="573279"/>
                    </a:cubicBezTo>
                    <a:cubicBezTo>
                      <a:pt x="38060" y="554800"/>
                      <a:pt x="78263" y="550183"/>
                      <a:pt x="94514" y="550183"/>
                    </a:cubicBezTo>
                    <a:lnTo>
                      <a:pt x="120173" y="483463"/>
                    </a:lnTo>
                    <a:cubicBezTo>
                      <a:pt x="156102" y="403058"/>
                      <a:pt x="280301" y="241221"/>
                      <a:pt x="489696" y="237118"/>
                    </a:cubicBezTo>
                    <a:cubicBezTo>
                      <a:pt x="699090" y="233012"/>
                      <a:pt x="828423" y="387664"/>
                      <a:pt x="866913" y="465499"/>
                    </a:cubicBezTo>
                    <a:cubicBezTo>
                      <a:pt x="873072" y="391595"/>
                      <a:pt x="1013180" y="306400"/>
                      <a:pt x="1082466" y="273043"/>
                    </a:cubicBezTo>
                    <a:cubicBezTo>
                      <a:pt x="985980" y="174506"/>
                      <a:pt x="804472" y="144737"/>
                      <a:pt x="725775" y="142171"/>
                    </a:cubicBezTo>
                    <a:lnTo>
                      <a:pt x="725775" y="8733"/>
                    </a:lnTo>
                    <a:cubicBezTo>
                      <a:pt x="497906" y="-36430"/>
                      <a:pt x="280130" y="104535"/>
                      <a:pt x="199725" y="180664"/>
                    </a:cubicBezTo>
                    <a:lnTo>
                      <a:pt x="138138" y="106245"/>
                    </a:lnTo>
                    <a:close/>
                  </a:path>
                </a:pathLst>
              </a:custGeom>
              <a:solidFill>
                <a:srgbClr val="C4C4C4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14"/>
              <p:cNvSpPr/>
              <p:nvPr/>
            </p:nvSpPr>
            <p:spPr>
              <a:xfrm>
                <a:off x="3294319" y="2278854"/>
                <a:ext cx="629427" cy="449081"/>
              </a:xfrm>
              <a:custGeom>
                <a:rect b="b" l="l" r="r" t="t"/>
                <a:pathLst>
                  <a:path extrusionOk="0" h="449081" w="629427">
                    <a:moveTo>
                      <a:pt x="250155" y="0"/>
                    </a:moveTo>
                    <a:lnTo>
                      <a:pt x="0" y="56470"/>
                    </a:lnTo>
                    <a:lnTo>
                      <a:pt x="570251" y="449081"/>
                    </a:lnTo>
                    <a:lnTo>
                      <a:pt x="629428" y="392611"/>
                    </a:lnTo>
                    <a:lnTo>
                      <a:pt x="599837" y="250088"/>
                    </a:lnTo>
                    <a:lnTo>
                      <a:pt x="25015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14"/>
              <p:cNvSpPr/>
              <p:nvPr/>
            </p:nvSpPr>
            <p:spPr>
              <a:xfrm>
                <a:off x="2930541" y="3654261"/>
                <a:ext cx="1080876" cy="988965"/>
              </a:xfrm>
              <a:custGeom>
                <a:rect b="b" l="l" r="r" t="t"/>
                <a:pathLst>
                  <a:path extrusionOk="0" h="988965" w="1080876">
                    <a:moveTo>
                      <a:pt x="162632" y="6318"/>
                    </a:moveTo>
                    <a:lnTo>
                      <a:pt x="0" y="988966"/>
                    </a:lnTo>
                    <a:lnTo>
                      <a:pt x="1080876" y="988966"/>
                    </a:lnTo>
                    <a:lnTo>
                      <a:pt x="960565" y="0"/>
                    </a:lnTo>
                    <a:lnTo>
                      <a:pt x="162632" y="63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14"/>
              <p:cNvSpPr/>
              <p:nvPr/>
            </p:nvSpPr>
            <p:spPr>
              <a:xfrm>
                <a:off x="1346711" y="3730040"/>
                <a:ext cx="1208040" cy="913185"/>
              </a:xfrm>
              <a:custGeom>
                <a:rect b="b" l="l" r="r" t="t"/>
                <a:pathLst>
                  <a:path extrusionOk="0" h="913185" w="1208040">
                    <a:moveTo>
                      <a:pt x="323290" y="0"/>
                    </a:moveTo>
                    <a:lnTo>
                      <a:pt x="0" y="913186"/>
                    </a:lnTo>
                    <a:lnTo>
                      <a:pt x="505957" y="913186"/>
                    </a:lnTo>
                    <a:lnTo>
                      <a:pt x="686198" y="425283"/>
                    </a:lnTo>
                    <a:lnTo>
                      <a:pt x="781471" y="397767"/>
                    </a:lnTo>
                    <a:lnTo>
                      <a:pt x="686198" y="425283"/>
                    </a:lnTo>
                    <a:lnTo>
                      <a:pt x="671295" y="465676"/>
                    </a:lnTo>
                    <a:lnTo>
                      <a:pt x="706600" y="913186"/>
                    </a:lnTo>
                    <a:lnTo>
                      <a:pt x="1208040" y="913186"/>
                    </a:lnTo>
                    <a:lnTo>
                      <a:pt x="1002717" y="0"/>
                    </a:lnTo>
                    <a:lnTo>
                      <a:pt x="32329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14"/>
              <p:cNvSpPr/>
              <p:nvPr/>
            </p:nvSpPr>
            <p:spPr>
              <a:xfrm>
                <a:off x="523040" y="4068393"/>
                <a:ext cx="482230" cy="526617"/>
              </a:xfrm>
              <a:custGeom>
                <a:rect b="b" l="l" r="r" t="t"/>
                <a:pathLst>
                  <a:path extrusionOk="0" h="526617" w="482230">
                    <a:moveTo>
                      <a:pt x="239721" y="0"/>
                    </a:moveTo>
                    <a:lnTo>
                      <a:pt x="6035" y="421347"/>
                    </a:lnTo>
                    <a:cubicBezTo>
                      <a:pt x="2900" y="426952"/>
                      <a:pt x="936" y="433134"/>
                      <a:pt x="262" y="439518"/>
                    </a:cubicBezTo>
                    <a:cubicBezTo>
                      <a:pt x="-412" y="445903"/>
                      <a:pt x="218" y="452353"/>
                      <a:pt x="2114" y="458488"/>
                    </a:cubicBezTo>
                    <a:cubicBezTo>
                      <a:pt x="4009" y="464623"/>
                      <a:pt x="7132" y="470310"/>
                      <a:pt x="11291" y="475204"/>
                    </a:cubicBezTo>
                    <a:cubicBezTo>
                      <a:pt x="15450" y="480095"/>
                      <a:pt x="20561" y="484097"/>
                      <a:pt x="26312" y="486959"/>
                    </a:cubicBezTo>
                    <a:lnTo>
                      <a:pt x="26312" y="486959"/>
                    </a:lnTo>
                    <a:cubicBezTo>
                      <a:pt x="36764" y="492193"/>
                      <a:pt x="48781" y="493387"/>
                      <a:pt x="60061" y="490317"/>
                    </a:cubicBezTo>
                    <a:cubicBezTo>
                      <a:pt x="71341" y="487244"/>
                      <a:pt x="81087" y="480118"/>
                      <a:pt x="87433" y="470310"/>
                    </a:cubicBezTo>
                    <a:lnTo>
                      <a:pt x="178723" y="329245"/>
                    </a:lnTo>
                    <a:lnTo>
                      <a:pt x="129958" y="466125"/>
                    </a:lnTo>
                    <a:cubicBezTo>
                      <a:pt x="127632" y="472537"/>
                      <a:pt x="126791" y="479393"/>
                      <a:pt x="127498" y="486175"/>
                    </a:cubicBezTo>
                    <a:cubicBezTo>
                      <a:pt x="128205" y="492958"/>
                      <a:pt x="130443" y="499490"/>
                      <a:pt x="134042" y="505286"/>
                    </a:cubicBezTo>
                    <a:cubicBezTo>
                      <a:pt x="137641" y="511082"/>
                      <a:pt x="142509" y="515984"/>
                      <a:pt x="148279" y="519627"/>
                    </a:cubicBezTo>
                    <a:cubicBezTo>
                      <a:pt x="154048" y="523273"/>
                      <a:pt x="160570" y="525563"/>
                      <a:pt x="167353" y="526323"/>
                    </a:cubicBezTo>
                    <a:lnTo>
                      <a:pt x="167353" y="526323"/>
                    </a:lnTo>
                    <a:cubicBezTo>
                      <a:pt x="177236" y="527455"/>
                      <a:pt x="187216" y="525305"/>
                      <a:pt x="195759" y="520216"/>
                    </a:cubicBezTo>
                    <a:cubicBezTo>
                      <a:pt x="204303" y="515126"/>
                      <a:pt x="210936" y="507377"/>
                      <a:pt x="214640" y="498153"/>
                    </a:cubicBezTo>
                    <a:lnTo>
                      <a:pt x="280728" y="336543"/>
                    </a:lnTo>
                    <a:lnTo>
                      <a:pt x="271410" y="453211"/>
                    </a:lnTo>
                    <a:cubicBezTo>
                      <a:pt x="270930" y="459241"/>
                      <a:pt x="271835" y="465302"/>
                      <a:pt x="274055" y="470930"/>
                    </a:cubicBezTo>
                    <a:cubicBezTo>
                      <a:pt x="276276" y="476558"/>
                      <a:pt x="279754" y="481608"/>
                      <a:pt x="284224" y="485688"/>
                    </a:cubicBezTo>
                    <a:cubicBezTo>
                      <a:pt x="288694" y="489771"/>
                      <a:pt x="294038" y="492778"/>
                      <a:pt x="299849" y="494483"/>
                    </a:cubicBezTo>
                    <a:cubicBezTo>
                      <a:pt x="305659" y="496191"/>
                      <a:pt x="311783" y="496546"/>
                      <a:pt x="317753" y="495528"/>
                    </a:cubicBezTo>
                    <a:lnTo>
                      <a:pt x="317753" y="495528"/>
                    </a:lnTo>
                    <a:cubicBezTo>
                      <a:pt x="326386" y="494054"/>
                      <a:pt x="334288" y="489764"/>
                      <a:pt x="340228" y="483336"/>
                    </a:cubicBezTo>
                    <a:cubicBezTo>
                      <a:pt x="346167" y="476905"/>
                      <a:pt x="349811" y="468691"/>
                      <a:pt x="350591" y="459974"/>
                    </a:cubicBezTo>
                    <a:lnTo>
                      <a:pt x="364383" y="307717"/>
                    </a:lnTo>
                    <a:cubicBezTo>
                      <a:pt x="364383" y="307717"/>
                      <a:pt x="459492" y="314811"/>
                      <a:pt x="482230" y="139835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114"/>
              <p:cNvSpPr/>
              <p:nvPr/>
            </p:nvSpPr>
            <p:spPr>
              <a:xfrm>
                <a:off x="523040" y="4068393"/>
                <a:ext cx="482230" cy="526617"/>
              </a:xfrm>
              <a:custGeom>
                <a:rect b="b" l="l" r="r" t="t"/>
                <a:pathLst>
                  <a:path extrusionOk="0" h="526617" w="482230">
                    <a:moveTo>
                      <a:pt x="239721" y="0"/>
                    </a:moveTo>
                    <a:lnTo>
                      <a:pt x="6035" y="421347"/>
                    </a:lnTo>
                    <a:cubicBezTo>
                      <a:pt x="2900" y="426952"/>
                      <a:pt x="936" y="433134"/>
                      <a:pt x="262" y="439518"/>
                    </a:cubicBezTo>
                    <a:cubicBezTo>
                      <a:pt x="-412" y="445903"/>
                      <a:pt x="218" y="452353"/>
                      <a:pt x="2114" y="458488"/>
                    </a:cubicBezTo>
                    <a:cubicBezTo>
                      <a:pt x="4009" y="464623"/>
                      <a:pt x="7132" y="470310"/>
                      <a:pt x="11291" y="475204"/>
                    </a:cubicBezTo>
                    <a:cubicBezTo>
                      <a:pt x="15450" y="480095"/>
                      <a:pt x="20561" y="484097"/>
                      <a:pt x="26312" y="486959"/>
                    </a:cubicBezTo>
                    <a:lnTo>
                      <a:pt x="26312" y="486959"/>
                    </a:lnTo>
                    <a:cubicBezTo>
                      <a:pt x="36764" y="492193"/>
                      <a:pt x="48781" y="493387"/>
                      <a:pt x="60061" y="490317"/>
                    </a:cubicBezTo>
                    <a:cubicBezTo>
                      <a:pt x="71341" y="487244"/>
                      <a:pt x="81087" y="480118"/>
                      <a:pt x="87433" y="470310"/>
                    </a:cubicBezTo>
                    <a:lnTo>
                      <a:pt x="178723" y="329245"/>
                    </a:lnTo>
                    <a:lnTo>
                      <a:pt x="129958" y="466125"/>
                    </a:lnTo>
                    <a:cubicBezTo>
                      <a:pt x="127632" y="472537"/>
                      <a:pt x="126791" y="479393"/>
                      <a:pt x="127498" y="486175"/>
                    </a:cubicBezTo>
                    <a:cubicBezTo>
                      <a:pt x="128205" y="492958"/>
                      <a:pt x="130443" y="499490"/>
                      <a:pt x="134042" y="505286"/>
                    </a:cubicBezTo>
                    <a:cubicBezTo>
                      <a:pt x="137641" y="511082"/>
                      <a:pt x="142509" y="515984"/>
                      <a:pt x="148279" y="519627"/>
                    </a:cubicBezTo>
                    <a:cubicBezTo>
                      <a:pt x="154048" y="523273"/>
                      <a:pt x="160570" y="525563"/>
                      <a:pt x="167353" y="526323"/>
                    </a:cubicBezTo>
                    <a:lnTo>
                      <a:pt x="167353" y="526323"/>
                    </a:lnTo>
                    <a:cubicBezTo>
                      <a:pt x="177236" y="527455"/>
                      <a:pt x="187216" y="525305"/>
                      <a:pt x="195759" y="520216"/>
                    </a:cubicBezTo>
                    <a:cubicBezTo>
                      <a:pt x="204303" y="515126"/>
                      <a:pt x="210936" y="507377"/>
                      <a:pt x="214640" y="498153"/>
                    </a:cubicBezTo>
                    <a:lnTo>
                      <a:pt x="280728" y="336543"/>
                    </a:lnTo>
                    <a:lnTo>
                      <a:pt x="271410" y="453211"/>
                    </a:lnTo>
                    <a:cubicBezTo>
                      <a:pt x="270930" y="459241"/>
                      <a:pt x="271835" y="465302"/>
                      <a:pt x="274055" y="470930"/>
                    </a:cubicBezTo>
                    <a:cubicBezTo>
                      <a:pt x="276276" y="476558"/>
                      <a:pt x="279754" y="481608"/>
                      <a:pt x="284224" y="485688"/>
                    </a:cubicBezTo>
                    <a:cubicBezTo>
                      <a:pt x="288694" y="489771"/>
                      <a:pt x="294038" y="492778"/>
                      <a:pt x="299849" y="494483"/>
                    </a:cubicBezTo>
                    <a:cubicBezTo>
                      <a:pt x="305659" y="496191"/>
                      <a:pt x="311783" y="496546"/>
                      <a:pt x="317753" y="495528"/>
                    </a:cubicBezTo>
                    <a:lnTo>
                      <a:pt x="317753" y="495528"/>
                    </a:lnTo>
                    <a:cubicBezTo>
                      <a:pt x="326386" y="494054"/>
                      <a:pt x="334288" y="489764"/>
                      <a:pt x="340228" y="483336"/>
                    </a:cubicBezTo>
                    <a:cubicBezTo>
                      <a:pt x="346167" y="476905"/>
                      <a:pt x="349811" y="468691"/>
                      <a:pt x="350591" y="459974"/>
                    </a:cubicBezTo>
                    <a:lnTo>
                      <a:pt x="364383" y="307717"/>
                    </a:lnTo>
                    <a:cubicBezTo>
                      <a:pt x="364383" y="307717"/>
                      <a:pt x="459492" y="314811"/>
                      <a:pt x="482230" y="13983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114"/>
              <p:cNvSpPr/>
              <p:nvPr/>
            </p:nvSpPr>
            <p:spPr>
              <a:xfrm>
                <a:off x="3793290" y="2392781"/>
                <a:ext cx="139119" cy="253095"/>
              </a:xfrm>
              <a:custGeom>
                <a:rect b="b" l="l" r="r" t="t"/>
                <a:pathLst>
                  <a:path extrusionOk="0" h="253095" w="139119">
                    <a:moveTo>
                      <a:pt x="56934" y="253096"/>
                    </a:moveTo>
                    <a:lnTo>
                      <a:pt x="73354" y="253096"/>
                    </a:lnTo>
                    <a:cubicBezTo>
                      <a:pt x="82274" y="253107"/>
                      <a:pt x="91100" y="251305"/>
                      <a:pt x="99298" y="247795"/>
                    </a:cubicBezTo>
                    <a:cubicBezTo>
                      <a:pt x="107499" y="244289"/>
                      <a:pt x="114894" y="239149"/>
                      <a:pt x="121041" y="232690"/>
                    </a:cubicBezTo>
                    <a:cubicBezTo>
                      <a:pt x="127187" y="226235"/>
                      <a:pt x="131950" y="218591"/>
                      <a:pt x="135042" y="210237"/>
                    </a:cubicBezTo>
                    <a:cubicBezTo>
                      <a:pt x="138135" y="201879"/>
                      <a:pt x="139492" y="192979"/>
                      <a:pt x="139032" y="184083"/>
                    </a:cubicBezTo>
                    <a:lnTo>
                      <a:pt x="135662" y="117854"/>
                    </a:lnTo>
                    <a:cubicBezTo>
                      <a:pt x="134605" y="97016"/>
                      <a:pt x="127293" y="76977"/>
                      <a:pt x="114680" y="60347"/>
                    </a:cubicBezTo>
                    <a:cubicBezTo>
                      <a:pt x="102067" y="43717"/>
                      <a:pt x="84734" y="31260"/>
                      <a:pt x="64937" y="2460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114"/>
              <p:cNvSpPr/>
              <p:nvPr/>
            </p:nvSpPr>
            <p:spPr>
              <a:xfrm>
                <a:off x="3793290" y="2392781"/>
                <a:ext cx="139119" cy="253095"/>
              </a:xfrm>
              <a:custGeom>
                <a:rect b="b" l="l" r="r" t="t"/>
                <a:pathLst>
                  <a:path extrusionOk="0" h="253095" w="139119">
                    <a:moveTo>
                      <a:pt x="56934" y="253096"/>
                    </a:moveTo>
                    <a:lnTo>
                      <a:pt x="73354" y="253096"/>
                    </a:lnTo>
                    <a:cubicBezTo>
                      <a:pt x="82274" y="253107"/>
                      <a:pt x="91100" y="251305"/>
                      <a:pt x="99298" y="247795"/>
                    </a:cubicBezTo>
                    <a:cubicBezTo>
                      <a:pt x="107499" y="244289"/>
                      <a:pt x="114894" y="239149"/>
                      <a:pt x="121041" y="232690"/>
                    </a:cubicBezTo>
                    <a:cubicBezTo>
                      <a:pt x="127187" y="226235"/>
                      <a:pt x="131950" y="218591"/>
                      <a:pt x="135042" y="210237"/>
                    </a:cubicBezTo>
                    <a:cubicBezTo>
                      <a:pt x="138135" y="201879"/>
                      <a:pt x="139492" y="192979"/>
                      <a:pt x="139032" y="184083"/>
                    </a:cubicBezTo>
                    <a:lnTo>
                      <a:pt x="135662" y="117854"/>
                    </a:lnTo>
                    <a:cubicBezTo>
                      <a:pt x="134605" y="97016"/>
                      <a:pt x="127293" y="76977"/>
                      <a:pt x="114680" y="60347"/>
                    </a:cubicBezTo>
                    <a:cubicBezTo>
                      <a:pt x="102067" y="43717"/>
                      <a:pt x="84734" y="31260"/>
                      <a:pt x="64937" y="24606"/>
                    </a:cubicBez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114"/>
              <p:cNvSpPr/>
              <p:nvPr/>
            </p:nvSpPr>
            <p:spPr>
              <a:xfrm>
                <a:off x="3876824" y="2613579"/>
                <a:ext cx="48681" cy="101247"/>
              </a:xfrm>
              <a:custGeom>
                <a:rect b="b" l="l" r="r" t="t"/>
                <a:pathLst>
                  <a:path extrusionOk="0" h="101247" w="48681">
                    <a:moveTo>
                      <a:pt x="0" y="101248"/>
                    </a:moveTo>
                    <a:lnTo>
                      <a:pt x="14204" y="101248"/>
                    </a:lnTo>
                    <a:cubicBezTo>
                      <a:pt x="23342" y="101248"/>
                      <a:pt x="32106" y="97624"/>
                      <a:pt x="38568" y="91173"/>
                    </a:cubicBezTo>
                    <a:cubicBezTo>
                      <a:pt x="45035" y="84723"/>
                      <a:pt x="48674" y="75971"/>
                      <a:pt x="48681" y="66844"/>
                    </a:cubicBezTo>
                    <a:lnTo>
                      <a:pt x="46591" y="0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114"/>
              <p:cNvSpPr/>
              <p:nvPr/>
            </p:nvSpPr>
            <p:spPr>
              <a:xfrm>
                <a:off x="3876824" y="2613579"/>
                <a:ext cx="48681" cy="101247"/>
              </a:xfrm>
              <a:custGeom>
                <a:rect b="b" l="l" r="r" t="t"/>
                <a:pathLst>
                  <a:path extrusionOk="0" h="101247" w="48681">
                    <a:moveTo>
                      <a:pt x="0" y="101248"/>
                    </a:moveTo>
                    <a:lnTo>
                      <a:pt x="14204" y="101248"/>
                    </a:lnTo>
                    <a:cubicBezTo>
                      <a:pt x="23342" y="101248"/>
                      <a:pt x="32106" y="97624"/>
                      <a:pt x="38568" y="91173"/>
                    </a:cubicBezTo>
                    <a:cubicBezTo>
                      <a:pt x="45035" y="84723"/>
                      <a:pt x="48674" y="75971"/>
                      <a:pt x="48681" y="66844"/>
                    </a:cubicBezTo>
                    <a:lnTo>
                      <a:pt x="4659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14"/>
              <p:cNvSpPr/>
              <p:nvPr/>
            </p:nvSpPr>
            <p:spPr>
              <a:xfrm>
                <a:off x="870915" y="2258942"/>
                <a:ext cx="2634892" cy="1746870"/>
              </a:xfrm>
              <a:custGeom>
                <a:rect b="b" l="l" r="r" t="t"/>
                <a:pathLst>
                  <a:path extrusionOk="0" h="1746870" w="2634892">
                    <a:moveTo>
                      <a:pt x="986839" y="217224"/>
                    </a:moveTo>
                    <a:cubicBezTo>
                      <a:pt x="986839" y="217224"/>
                      <a:pt x="835989" y="233343"/>
                      <a:pt x="687191" y="353042"/>
                    </a:cubicBezTo>
                    <a:cubicBezTo>
                      <a:pt x="538389" y="472741"/>
                      <a:pt x="8461" y="1455884"/>
                      <a:pt x="8461" y="1455884"/>
                    </a:cubicBezTo>
                    <a:cubicBezTo>
                      <a:pt x="8461" y="1455884"/>
                      <a:pt x="-31642" y="1557459"/>
                      <a:pt x="62767" y="1626390"/>
                    </a:cubicBezTo>
                    <a:cubicBezTo>
                      <a:pt x="109070" y="1660220"/>
                      <a:pt x="181807" y="1700204"/>
                      <a:pt x="243379" y="1732025"/>
                    </a:cubicBezTo>
                    <a:cubicBezTo>
                      <a:pt x="274334" y="1748004"/>
                      <a:pt x="310325" y="1751226"/>
                      <a:pt x="343628" y="1741000"/>
                    </a:cubicBezTo>
                    <a:cubicBezTo>
                      <a:pt x="376935" y="1730770"/>
                      <a:pt x="404899" y="1707911"/>
                      <a:pt x="421525" y="1677322"/>
                    </a:cubicBezTo>
                    <a:lnTo>
                      <a:pt x="749008" y="1074969"/>
                    </a:lnTo>
                    <a:lnTo>
                      <a:pt x="707222" y="1152309"/>
                    </a:lnTo>
                    <a:lnTo>
                      <a:pt x="673603" y="1419593"/>
                    </a:lnTo>
                    <a:cubicBezTo>
                      <a:pt x="670073" y="1447658"/>
                      <a:pt x="676918" y="1476052"/>
                      <a:pt x="692854" y="1499433"/>
                    </a:cubicBezTo>
                    <a:lnTo>
                      <a:pt x="692854" y="1499433"/>
                    </a:lnTo>
                    <a:cubicBezTo>
                      <a:pt x="703513" y="1515080"/>
                      <a:pt x="717842" y="1527884"/>
                      <a:pt x="734593" y="1536734"/>
                    </a:cubicBezTo>
                    <a:cubicBezTo>
                      <a:pt x="751341" y="1545583"/>
                      <a:pt x="770003" y="1550205"/>
                      <a:pt x="788946" y="1550201"/>
                    </a:cubicBezTo>
                    <a:lnTo>
                      <a:pt x="1468373" y="1550201"/>
                    </a:lnTo>
                    <a:cubicBezTo>
                      <a:pt x="1491364" y="1550201"/>
                      <a:pt x="1514129" y="1545681"/>
                      <a:pt x="1535373" y="1536890"/>
                    </a:cubicBezTo>
                    <a:cubicBezTo>
                      <a:pt x="1556613" y="1528103"/>
                      <a:pt x="1575915" y="1515221"/>
                      <a:pt x="1592175" y="1498980"/>
                    </a:cubicBezTo>
                    <a:cubicBezTo>
                      <a:pt x="1613949" y="1477225"/>
                      <a:pt x="1626200" y="1447732"/>
                      <a:pt x="1626243" y="1416968"/>
                    </a:cubicBezTo>
                    <a:lnTo>
                      <a:pt x="1626243" y="666539"/>
                    </a:lnTo>
                    <a:lnTo>
                      <a:pt x="2505119" y="507023"/>
                    </a:lnTo>
                    <a:cubicBezTo>
                      <a:pt x="2545150" y="498669"/>
                      <a:pt x="2580575" y="475604"/>
                      <a:pt x="2604385" y="442390"/>
                    </a:cubicBezTo>
                    <a:cubicBezTo>
                      <a:pt x="2628196" y="409181"/>
                      <a:pt x="2638652" y="368245"/>
                      <a:pt x="2633683" y="327699"/>
                    </a:cubicBezTo>
                    <a:lnTo>
                      <a:pt x="2611105" y="143168"/>
                    </a:lnTo>
                    <a:cubicBezTo>
                      <a:pt x="2608410" y="121206"/>
                      <a:pt x="2601269" y="100025"/>
                      <a:pt x="2590115" y="80910"/>
                    </a:cubicBezTo>
                    <a:cubicBezTo>
                      <a:pt x="2578964" y="61799"/>
                      <a:pt x="2564031" y="45154"/>
                      <a:pt x="2546230" y="31991"/>
                    </a:cubicBezTo>
                    <a:cubicBezTo>
                      <a:pt x="2528430" y="18828"/>
                      <a:pt x="2508134" y="9421"/>
                      <a:pt x="2486582" y="4346"/>
                    </a:cubicBezTo>
                    <a:cubicBezTo>
                      <a:pt x="2465026" y="-728"/>
                      <a:pt x="2442658" y="-1367"/>
                      <a:pt x="2420849" y="2470"/>
                    </a:cubicBezTo>
                    <a:lnTo>
                      <a:pt x="1200578" y="217224"/>
                    </a:lnTo>
                    <a:lnTo>
                      <a:pt x="986839" y="217224"/>
                    </a:ln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114"/>
              <p:cNvSpPr/>
              <p:nvPr/>
            </p:nvSpPr>
            <p:spPr>
              <a:xfrm>
                <a:off x="713139" y="3818993"/>
                <a:ext cx="494198" cy="422079"/>
              </a:xfrm>
              <a:custGeom>
                <a:rect b="b" l="l" r="r" t="t"/>
                <a:pathLst>
                  <a:path extrusionOk="0" h="422079" w="494198">
                    <a:moveTo>
                      <a:pt x="469560" y="187091"/>
                    </a:moveTo>
                    <a:lnTo>
                      <a:pt x="156627" y="6600"/>
                    </a:lnTo>
                    <a:cubicBezTo>
                      <a:pt x="133067" y="-6988"/>
                      <a:pt x="102942" y="1078"/>
                      <a:pt x="89340" y="24611"/>
                    </a:cubicBezTo>
                    <a:lnTo>
                      <a:pt x="6607" y="167766"/>
                    </a:lnTo>
                    <a:cubicBezTo>
                      <a:pt x="-6995" y="191303"/>
                      <a:pt x="1077" y="221396"/>
                      <a:pt x="24637" y="234984"/>
                    </a:cubicBezTo>
                    <a:lnTo>
                      <a:pt x="337571" y="415479"/>
                    </a:lnTo>
                    <a:cubicBezTo>
                      <a:pt x="361132" y="429067"/>
                      <a:pt x="391257" y="421002"/>
                      <a:pt x="404856" y="397464"/>
                    </a:cubicBezTo>
                    <a:lnTo>
                      <a:pt x="487590" y="254314"/>
                    </a:lnTo>
                    <a:cubicBezTo>
                      <a:pt x="501194" y="230776"/>
                      <a:pt x="493120" y="200683"/>
                      <a:pt x="469560" y="187091"/>
                    </a:cubicBez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114"/>
              <p:cNvSpPr/>
              <p:nvPr/>
            </p:nvSpPr>
            <p:spPr>
              <a:xfrm>
                <a:off x="737763" y="3825625"/>
                <a:ext cx="132009" cy="228368"/>
              </a:xfrm>
              <a:custGeom>
                <a:rect b="b" l="l" r="r" t="t"/>
                <a:pathLst>
                  <a:path extrusionOk="0" h="228368" w="132009">
                    <a:moveTo>
                      <a:pt x="0" y="228369"/>
                    </a:moveTo>
                    <a:lnTo>
                      <a:pt x="1320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114"/>
              <p:cNvSpPr/>
              <p:nvPr/>
            </p:nvSpPr>
            <p:spPr>
              <a:xfrm>
                <a:off x="790428" y="3855972"/>
                <a:ext cx="132011" cy="228411"/>
              </a:xfrm>
              <a:custGeom>
                <a:rect b="b" l="l" r="r" t="t"/>
                <a:pathLst>
                  <a:path extrusionOk="0" h="228411" w="132011">
                    <a:moveTo>
                      <a:pt x="0" y="228412"/>
                    </a:moveTo>
                    <a:lnTo>
                      <a:pt x="13201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14"/>
              <p:cNvSpPr/>
              <p:nvPr/>
            </p:nvSpPr>
            <p:spPr>
              <a:xfrm>
                <a:off x="852245" y="3891654"/>
                <a:ext cx="132010" cy="228368"/>
              </a:xfrm>
              <a:custGeom>
                <a:rect b="b" l="l" r="r" t="t"/>
                <a:pathLst>
                  <a:path extrusionOk="0" h="228368" w="132010">
                    <a:moveTo>
                      <a:pt x="0" y="228369"/>
                    </a:moveTo>
                    <a:lnTo>
                      <a:pt x="13201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14"/>
              <p:cNvSpPr/>
              <p:nvPr/>
            </p:nvSpPr>
            <p:spPr>
              <a:xfrm>
                <a:off x="911436" y="3925765"/>
                <a:ext cx="132011" cy="228407"/>
              </a:xfrm>
              <a:custGeom>
                <a:rect b="b" l="l" r="r" t="t"/>
                <a:pathLst>
                  <a:path extrusionOk="0" h="228407" w="132011">
                    <a:moveTo>
                      <a:pt x="0" y="228407"/>
                    </a:moveTo>
                    <a:lnTo>
                      <a:pt x="13201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14"/>
              <p:cNvSpPr/>
              <p:nvPr/>
            </p:nvSpPr>
            <p:spPr>
              <a:xfrm>
                <a:off x="967754" y="3958245"/>
                <a:ext cx="131968" cy="228407"/>
              </a:xfrm>
              <a:custGeom>
                <a:rect b="b" l="l" r="r" t="t"/>
                <a:pathLst>
                  <a:path extrusionOk="0" h="228407" w="131968">
                    <a:moveTo>
                      <a:pt x="0" y="228407"/>
                    </a:moveTo>
                    <a:lnTo>
                      <a:pt x="131969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14"/>
              <p:cNvSpPr/>
              <p:nvPr/>
            </p:nvSpPr>
            <p:spPr>
              <a:xfrm>
                <a:off x="1020375" y="3988592"/>
                <a:ext cx="131968" cy="228407"/>
              </a:xfrm>
              <a:custGeom>
                <a:rect b="b" l="l" r="r" t="t"/>
                <a:pathLst>
                  <a:path extrusionOk="0" h="228407" w="131968">
                    <a:moveTo>
                      <a:pt x="0" y="228408"/>
                    </a:moveTo>
                    <a:lnTo>
                      <a:pt x="131969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114"/>
              <p:cNvSpPr/>
              <p:nvPr/>
            </p:nvSpPr>
            <p:spPr>
              <a:xfrm>
                <a:off x="1061463" y="4012328"/>
                <a:ext cx="132011" cy="228368"/>
              </a:xfrm>
              <a:custGeom>
                <a:rect b="b" l="l" r="r" t="t"/>
                <a:pathLst>
                  <a:path extrusionOk="0" h="228368" w="132011">
                    <a:moveTo>
                      <a:pt x="0" y="228368"/>
                    </a:moveTo>
                    <a:lnTo>
                      <a:pt x="13201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114"/>
              <p:cNvSpPr/>
              <p:nvPr/>
            </p:nvSpPr>
            <p:spPr>
              <a:xfrm>
                <a:off x="3036729" y="2398952"/>
                <a:ext cx="888730" cy="1349643"/>
              </a:xfrm>
              <a:custGeom>
                <a:rect b="b" l="l" r="r" t="t"/>
                <a:pathLst>
                  <a:path extrusionOk="0" h="1349643" w="888730">
                    <a:moveTo>
                      <a:pt x="1483" y="486303"/>
                    </a:moveTo>
                    <a:cubicBezTo>
                      <a:pt x="-19328" y="206429"/>
                      <a:pt x="182340" y="19725"/>
                      <a:pt x="389262" y="1438"/>
                    </a:cubicBezTo>
                    <a:cubicBezTo>
                      <a:pt x="399527" y="494"/>
                      <a:pt x="409788" y="-41"/>
                      <a:pt x="420050" y="2"/>
                    </a:cubicBezTo>
                    <a:cubicBezTo>
                      <a:pt x="626644" y="740"/>
                      <a:pt x="872645" y="109039"/>
                      <a:pt x="881139" y="601123"/>
                    </a:cubicBezTo>
                    <a:cubicBezTo>
                      <a:pt x="891405" y="1201178"/>
                      <a:pt x="888284" y="1237594"/>
                      <a:pt x="888284" y="1237594"/>
                    </a:cubicBezTo>
                    <a:cubicBezTo>
                      <a:pt x="888284" y="1237594"/>
                      <a:pt x="462370" y="1492741"/>
                      <a:pt x="1647" y="1232999"/>
                    </a:cubicBezTo>
                    <a:lnTo>
                      <a:pt x="1483" y="48630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14"/>
              <p:cNvSpPr/>
              <p:nvPr/>
            </p:nvSpPr>
            <p:spPr>
              <a:xfrm>
                <a:off x="2839255" y="1878162"/>
                <a:ext cx="286188" cy="285899"/>
              </a:xfrm>
              <a:custGeom>
                <a:rect b="b" l="l" r="r" t="t"/>
                <a:pathLst>
                  <a:path extrusionOk="0" h="285899" w="286188">
                    <a:moveTo>
                      <a:pt x="143092" y="285900"/>
                    </a:moveTo>
                    <a:cubicBezTo>
                      <a:pt x="222120" y="285900"/>
                      <a:pt x="286188" y="221898"/>
                      <a:pt x="286188" y="142952"/>
                    </a:cubicBezTo>
                    <a:cubicBezTo>
                      <a:pt x="286188" y="64001"/>
                      <a:pt x="222120" y="0"/>
                      <a:pt x="143092" y="0"/>
                    </a:cubicBezTo>
                    <a:cubicBezTo>
                      <a:pt x="64064" y="0"/>
                      <a:pt x="0" y="64001"/>
                      <a:pt x="0" y="142952"/>
                    </a:cubicBezTo>
                    <a:cubicBezTo>
                      <a:pt x="0" y="221898"/>
                      <a:pt x="64064" y="285900"/>
                      <a:pt x="143092" y="2859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114"/>
              <p:cNvSpPr/>
              <p:nvPr/>
            </p:nvSpPr>
            <p:spPr>
              <a:xfrm>
                <a:off x="3320953" y="2319365"/>
                <a:ext cx="181102" cy="138507"/>
              </a:xfrm>
              <a:custGeom>
                <a:rect b="b" l="l" r="r" t="t"/>
                <a:pathLst>
                  <a:path extrusionOk="0" h="138507" w="181102">
                    <a:moveTo>
                      <a:pt x="0" y="32804"/>
                    </a:moveTo>
                    <a:lnTo>
                      <a:pt x="44329" y="136633"/>
                    </a:lnTo>
                    <a:cubicBezTo>
                      <a:pt x="44329" y="136633"/>
                      <a:pt x="120764" y="153693"/>
                      <a:pt x="181103" y="84883"/>
                    </a:cubicBezTo>
                    <a:lnTo>
                      <a:pt x="151793" y="0"/>
                    </a:lnTo>
                    <a:lnTo>
                      <a:pt x="0" y="3280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114"/>
              <p:cNvSpPr/>
              <p:nvPr/>
            </p:nvSpPr>
            <p:spPr>
              <a:xfrm>
                <a:off x="2958952" y="1623022"/>
                <a:ext cx="905007" cy="731154"/>
              </a:xfrm>
              <a:custGeom>
                <a:rect b="b" l="l" r="r" t="t"/>
                <a:pathLst>
                  <a:path extrusionOk="0" h="731154" w="905007">
                    <a:moveTo>
                      <a:pt x="365940" y="0"/>
                    </a:moveTo>
                    <a:cubicBezTo>
                      <a:pt x="447616" y="0"/>
                      <a:pt x="526949" y="27293"/>
                      <a:pt x="591313" y="77535"/>
                    </a:cubicBezTo>
                    <a:cubicBezTo>
                      <a:pt x="655677" y="127772"/>
                      <a:pt x="701371" y="198072"/>
                      <a:pt x="721125" y="277249"/>
                    </a:cubicBezTo>
                    <a:cubicBezTo>
                      <a:pt x="750017" y="278099"/>
                      <a:pt x="778332" y="285545"/>
                      <a:pt x="803902" y="299016"/>
                    </a:cubicBezTo>
                    <a:cubicBezTo>
                      <a:pt x="829467" y="312483"/>
                      <a:pt x="851616" y="331613"/>
                      <a:pt x="868640" y="354948"/>
                    </a:cubicBezTo>
                    <a:cubicBezTo>
                      <a:pt x="885668" y="378282"/>
                      <a:pt x="897127" y="405197"/>
                      <a:pt x="902138" y="433637"/>
                    </a:cubicBezTo>
                    <a:cubicBezTo>
                      <a:pt x="907150" y="462077"/>
                      <a:pt x="905582" y="491285"/>
                      <a:pt x="897552" y="519022"/>
                    </a:cubicBezTo>
                    <a:cubicBezTo>
                      <a:pt x="889525" y="546764"/>
                      <a:pt x="875251" y="572302"/>
                      <a:pt x="855824" y="593683"/>
                    </a:cubicBezTo>
                    <a:cubicBezTo>
                      <a:pt x="836398" y="615063"/>
                      <a:pt x="812330" y="631717"/>
                      <a:pt x="785466" y="642376"/>
                    </a:cubicBezTo>
                    <a:cubicBezTo>
                      <a:pt x="758602" y="653035"/>
                      <a:pt x="729655" y="657411"/>
                      <a:pt x="700837" y="655172"/>
                    </a:cubicBezTo>
                    <a:cubicBezTo>
                      <a:pt x="672018" y="652934"/>
                      <a:pt x="644094" y="644139"/>
                      <a:pt x="619203" y="629459"/>
                    </a:cubicBezTo>
                    <a:cubicBezTo>
                      <a:pt x="576001" y="670839"/>
                      <a:pt x="523295" y="701003"/>
                      <a:pt x="465709" y="717305"/>
                    </a:cubicBezTo>
                    <a:cubicBezTo>
                      <a:pt x="408124" y="733608"/>
                      <a:pt x="347414" y="735550"/>
                      <a:pt x="288900" y="722961"/>
                    </a:cubicBezTo>
                    <a:cubicBezTo>
                      <a:pt x="230386" y="710371"/>
                      <a:pt x="175859" y="683639"/>
                      <a:pt x="130095" y="645102"/>
                    </a:cubicBezTo>
                    <a:cubicBezTo>
                      <a:pt x="84330" y="606565"/>
                      <a:pt x="48726" y="557400"/>
                      <a:pt x="26402" y="501920"/>
                    </a:cubicBezTo>
                    <a:cubicBezTo>
                      <a:pt x="4081" y="446441"/>
                      <a:pt x="-4281" y="386336"/>
                      <a:pt x="2057" y="326878"/>
                    </a:cubicBezTo>
                    <a:cubicBezTo>
                      <a:pt x="8391" y="267421"/>
                      <a:pt x="29229" y="210420"/>
                      <a:pt x="62743" y="160881"/>
                    </a:cubicBezTo>
                    <a:cubicBezTo>
                      <a:pt x="96257" y="111337"/>
                      <a:pt x="141424" y="70764"/>
                      <a:pt x="194283" y="42714"/>
                    </a:cubicBezTo>
                    <a:cubicBezTo>
                      <a:pt x="247145" y="14668"/>
                      <a:pt x="306084" y="0"/>
                      <a:pt x="365940" y="0"/>
                    </a:cubicBezTo>
                    <a:lnTo>
                      <a:pt x="36594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114"/>
              <p:cNvSpPr/>
              <p:nvPr/>
            </p:nvSpPr>
            <p:spPr>
              <a:xfrm>
                <a:off x="3626018" y="2072315"/>
                <a:ext cx="177616" cy="71871"/>
              </a:xfrm>
              <a:custGeom>
                <a:rect b="b" l="l" r="r" t="t"/>
                <a:pathLst>
                  <a:path extrusionOk="0" h="71871" w="177616">
                    <a:moveTo>
                      <a:pt x="177616" y="9785"/>
                    </a:moveTo>
                    <a:cubicBezTo>
                      <a:pt x="177616" y="9785"/>
                      <a:pt x="47862" y="-36389"/>
                      <a:pt x="0" y="71871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114"/>
              <p:cNvSpPr/>
              <p:nvPr/>
            </p:nvSpPr>
            <p:spPr>
              <a:xfrm>
                <a:off x="3680081" y="2085555"/>
                <a:ext cx="35393" cy="76395"/>
              </a:xfrm>
              <a:custGeom>
                <a:rect b="b" l="l" r="r" t="t"/>
                <a:pathLst>
                  <a:path extrusionOk="0" h="76395" w="35393">
                    <a:moveTo>
                      <a:pt x="34766" y="76396"/>
                    </a:moveTo>
                    <a:cubicBezTo>
                      <a:pt x="34766" y="76396"/>
                      <a:pt x="42976" y="14555"/>
                      <a:pt x="0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114"/>
              <p:cNvSpPr/>
              <p:nvPr/>
            </p:nvSpPr>
            <p:spPr>
              <a:xfrm>
                <a:off x="3135127" y="196117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8" y="54867"/>
                      <a:pt x="54922" y="42586"/>
                      <a:pt x="54922" y="27434"/>
                    </a:cubicBezTo>
                    <a:cubicBezTo>
                      <a:pt x="54922" y="12282"/>
                      <a:pt x="42628" y="0"/>
                      <a:pt x="27461" y="0"/>
                    </a:cubicBezTo>
                    <a:cubicBezTo>
                      <a:pt x="12297" y="0"/>
                      <a:pt x="0" y="12282"/>
                      <a:pt x="0" y="27434"/>
                    </a:cubicBezTo>
                    <a:cubicBezTo>
                      <a:pt x="0" y="42586"/>
                      <a:pt x="12297" y="54867"/>
                      <a:pt x="27461" y="54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114"/>
              <p:cNvSpPr/>
              <p:nvPr/>
            </p:nvSpPr>
            <p:spPr>
              <a:xfrm>
                <a:off x="3038216" y="1896289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0" y="13182"/>
                      <a:pt x="8042" y="8038"/>
                    </a:cubicBezTo>
                    <a:cubicBezTo>
                      <a:pt x="13190" y="2890"/>
                      <a:pt x="20175" y="0"/>
                      <a:pt x="27461" y="0"/>
                    </a:cubicBezTo>
                    <a:cubicBezTo>
                      <a:pt x="34743" y="0"/>
                      <a:pt x="41727" y="2890"/>
                      <a:pt x="46876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114"/>
              <p:cNvSpPr/>
              <p:nvPr/>
            </p:nvSpPr>
            <p:spPr>
              <a:xfrm>
                <a:off x="3038216" y="1896289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0" y="13182"/>
                      <a:pt x="8042" y="8038"/>
                    </a:cubicBezTo>
                    <a:cubicBezTo>
                      <a:pt x="13190" y="2890"/>
                      <a:pt x="20175" y="0"/>
                      <a:pt x="27461" y="0"/>
                    </a:cubicBezTo>
                    <a:cubicBezTo>
                      <a:pt x="34743" y="0"/>
                      <a:pt x="41727" y="2890"/>
                      <a:pt x="46876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14"/>
              <p:cNvSpPr/>
              <p:nvPr/>
            </p:nvSpPr>
            <p:spPr>
              <a:xfrm>
                <a:off x="3314467" y="1929745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4" y="13182"/>
                      <a:pt x="8042" y="8038"/>
                    </a:cubicBezTo>
                    <a:cubicBezTo>
                      <a:pt x="13190" y="2894"/>
                      <a:pt x="20176" y="0"/>
                      <a:pt x="27461" y="0"/>
                    </a:cubicBezTo>
                    <a:cubicBezTo>
                      <a:pt x="34743" y="0"/>
                      <a:pt x="41728" y="2894"/>
                      <a:pt x="46880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14"/>
              <p:cNvSpPr/>
              <p:nvPr/>
            </p:nvSpPr>
            <p:spPr>
              <a:xfrm>
                <a:off x="3314467" y="1929745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4" y="13182"/>
                      <a:pt x="8042" y="8038"/>
                    </a:cubicBezTo>
                    <a:cubicBezTo>
                      <a:pt x="13190" y="2894"/>
                      <a:pt x="20176" y="0"/>
                      <a:pt x="27461" y="0"/>
                    </a:cubicBezTo>
                    <a:cubicBezTo>
                      <a:pt x="34743" y="0"/>
                      <a:pt x="41728" y="2894"/>
                      <a:pt x="46880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114"/>
              <p:cNvSpPr/>
              <p:nvPr/>
            </p:nvSpPr>
            <p:spPr>
              <a:xfrm>
                <a:off x="3072284" y="1996262"/>
                <a:ext cx="230814" cy="70766"/>
              </a:xfrm>
              <a:custGeom>
                <a:rect b="b" l="l" r="r" t="t"/>
                <a:pathLst>
                  <a:path extrusionOk="0" h="70766" w="230814">
                    <a:moveTo>
                      <a:pt x="0" y="0"/>
                    </a:moveTo>
                    <a:cubicBezTo>
                      <a:pt x="0" y="0"/>
                      <a:pt x="9197" y="52816"/>
                      <a:pt x="90304" y="68276"/>
                    </a:cubicBezTo>
                    <a:cubicBezTo>
                      <a:pt x="171415" y="83736"/>
                      <a:pt x="230814" y="22184"/>
                      <a:pt x="230814" y="2218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114"/>
              <p:cNvSpPr/>
              <p:nvPr/>
            </p:nvSpPr>
            <p:spPr>
              <a:xfrm>
                <a:off x="3545975" y="2279891"/>
                <a:ext cx="274656" cy="320181"/>
              </a:xfrm>
              <a:custGeom>
                <a:rect b="b" l="l" r="r" t="t"/>
                <a:pathLst>
                  <a:path extrusionOk="0" h="320181" w="274656">
                    <a:moveTo>
                      <a:pt x="0" y="0"/>
                    </a:moveTo>
                    <a:lnTo>
                      <a:pt x="176505" y="57203"/>
                    </a:lnTo>
                    <a:cubicBezTo>
                      <a:pt x="200572" y="65000"/>
                      <a:pt x="221832" y="79653"/>
                      <a:pt x="237671" y="99360"/>
                    </a:cubicBezTo>
                    <a:cubicBezTo>
                      <a:pt x="253513" y="119067"/>
                      <a:pt x="263240" y="142971"/>
                      <a:pt x="265662" y="168127"/>
                    </a:cubicBezTo>
                    <a:lnTo>
                      <a:pt x="274406" y="258957"/>
                    </a:lnTo>
                    <a:cubicBezTo>
                      <a:pt x="275143" y="266711"/>
                      <a:pt x="274250" y="274535"/>
                      <a:pt x="271789" y="281921"/>
                    </a:cubicBezTo>
                    <a:cubicBezTo>
                      <a:pt x="269324" y="289312"/>
                      <a:pt x="265342" y="296106"/>
                      <a:pt x="260100" y="301871"/>
                    </a:cubicBezTo>
                    <a:cubicBezTo>
                      <a:pt x="254854" y="307631"/>
                      <a:pt x="248466" y="312237"/>
                      <a:pt x="241337" y="315392"/>
                    </a:cubicBezTo>
                    <a:cubicBezTo>
                      <a:pt x="234207" y="318544"/>
                      <a:pt x="226501" y="320178"/>
                      <a:pt x="218704" y="320182"/>
                    </a:cubicBezTo>
                    <a:cubicBezTo>
                      <a:pt x="205069" y="320178"/>
                      <a:pt x="191906" y="315197"/>
                      <a:pt x="181688" y="306184"/>
                    </a:cubicBezTo>
                    <a:cubicBezTo>
                      <a:pt x="171470" y="297167"/>
                      <a:pt x="164898" y="284733"/>
                      <a:pt x="163205" y="271219"/>
                    </a:cubicBezTo>
                    <a:lnTo>
                      <a:pt x="151629" y="178053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114"/>
              <p:cNvSpPr/>
              <p:nvPr/>
            </p:nvSpPr>
            <p:spPr>
              <a:xfrm>
                <a:off x="3545975" y="2279891"/>
                <a:ext cx="274656" cy="320181"/>
              </a:xfrm>
              <a:custGeom>
                <a:rect b="b" l="l" r="r" t="t"/>
                <a:pathLst>
                  <a:path extrusionOk="0" h="320181" w="274656">
                    <a:moveTo>
                      <a:pt x="0" y="0"/>
                    </a:moveTo>
                    <a:lnTo>
                      <a:pt x="176505" y="57203"/>
                    </a:lnTo>
                    <a:cubicBezTo>
                      <a:pt x="200572" y="65000"/>
                      <a:pt x="221832" y="79653"/>
                      <a:pt x="237671" y="99360"/>
                    </a:cubicBezTo>
                    <a:cubicBezTo>
                      <a:pt x="253513" y="119067"/>
                      <a:pt x="263240" y="142971"/>
                      <a:pt x="265662" y="168127"/>
                    </a:cubicBezTo>
                    <a:lnTo>
                      <a:pt x="274406" y="258957"/>
                    </a:lnTo>
                    <a:cubicBezTo>
                      <a:pt x="275143" y="266711"/>
                      <a:pt x="274250" y="274535"/>
                      <a:pt x="271789" y="281921"/>
                    </a:cubicBezTo>
                    <a:cubicBezTo>
                      <a:pt x="269324" y="289312"/>
                      <a:pt x="265342" y="296106"/>
                      <a:pt x="260100" y="301871"/>
                    </a:cubicBezTo>
                    <a:cubicBezTo>
                      <a:pt x="254854" y="307631"/>
                      <a:pt x="248466" y="312237"/>
                      <a:pt x="241337" y="315392"/>
                    </a:cubicBezTo>
                    <a:cubicBezTo>
                      <a:pt x="234207" y="318544"/>
                      <a:pt x="226501" y="320178"/>
                      <a:pt x="218704" y="320182"/>
                    </a:cubicBezTo>
                    <a:cubicBezTo>
                      <a:pt x="205069" y="320178"/>
                      <a:pt x="191906" y="315197"/>
                      <a:pt x="181688" y="306184"/>
                    </a:cubicBezTo>
                    <a:cubicBezTo>
                      <a:pt x="171470" y="297167"/>
                      <a:pt x="164898" y="284733"/>
                      <a:pt x="163205" y="271219"/>
                    </a:cubicBezTo>
                    <a:lnTo>
                      <a:pt x="151629" y="17805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14"/>
              <p:cNvSpPr/>
              <p:nvPr/>
            </p:nvSpPr>
            <p:spPr>
              <a:xfrm>
                <a:off x="665694" y="4234379"/>
                <a:ext cx="262571" cy="232568"/>
              </a:xfrm>
              <a:custGeom>
                <a:rect b="b" l="l" r="r" t="t"/>
                <a:pathLst>
                  <a:path extrusionOk="0" h="232568" w="262571">
                    <a:moveTo>
                      <a:pt x="262572" y="0"/>
                    </a:moveTo>
                    <a:cubicBezTo>
                      <a:pt x="262572" y="0"/>
                      <a:pt x="253500" y="114243"/>
                      <a:pt x="141521" y="112726"/>
                    </a:cubicBezTo>
                    <a:lnTo>
                      <a:pt x="97230" y="203802"/>
                    </a:lnTo>
                    <a:cubicBezTo>
                      <a:pt x="91418" y="215740"/>
                      <a:pt x="81187" y="224948"/>
                      <a:pt x="68701" y="229488"/>
                    </a:cubicBezTo>
                    <a:cubicBezTo>
                      <a:pt x="56216" y="234024"/>
                      <a:pt x="42453" y="233536"/>
                      <a:pt x="30322" y="228119"/>
                    </a:cubicBezTo>
                    <a:cubicBezTo>
                      <a:pt x="18509" y="222862"/>
                      <a:pt x="9129" y="213322"/>
                      <a:pt x="4072" y="201431"/>
                    </a:cubicBezTo>
                    <a:cubicBezTo>
                      <a:pt x="-986" y="189539"/>
                      <a:pt x="-1345" y="176173"/>
                      <a:pt x="3066" y="164028"/>
                    </a:cubicBezTo>
                    <a:lnTo>
                      <a:pt x="44853" y="48717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14"/>
              <p:cNvSpPr/>
              <p:nvPr/>
            </p:nvSpPr>
            <p:spPr>
              <a:xfrm>
                <a:off x="665694" y="4234379"/>
                <a:ext cx="262571" cy="232568"/>
              </a:xfrm>
              <a:custGeom>
                <a:rect b="b" l="l" r="r" t="t"/>
                <a:pathLst>
                  <a:path extrusionOk="0" h="232568" w="262571">
                    <a:moveTo>
                      <a:pt x="262572" y="0"/>
                    </a:moveTo>
                    <a:cubicBezTo>
                      <a:pt x="262572" y="0"/>
                      <a:pt x="253500" y="114243"/>
                      <a:pt x="141521" y="112726"/>
                    </a:cubicBezTo>
                    <a:lnTo>
                      <a:pt x="97230" y="203802"/>
                    </a:lnTo>
                    <a:cubicBezTo>
                      <a:pt x="91418" y="215740"/>
                      <a:pt x="81187" y="224948"/>
                      <a:pt x="68701" y="229488"/>
                    </a:cubicBezTo>
                    <a:cubicBezTo>
                      <a:pt x="56216" y="234024"/>
                      <a:pt x="42453" y="233536"/>
                      <a:pt x="30322" y="228119"/>
                    </a:cubicBezTo>
                    <a:cubicBezTo>
                      <a:pt x="18509" y="222862"/>
                      <a:pt x="9129" y="213322"/>
                      <a:pt x="4072" y="201431"/>
                    </a:cubicBezTo>
                    <a:cubicBezTo>
                      <a:pt x="-986" y="189539"/>
                      <a:pt x="-1345" y="176173"/>
                      <a:pt x="3066" y="164028"/>
                    </a:cubicBezTo>
                    <a:lnTo>
                      <a:pt x="44853" y="48717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114"/>
              <p:cNvSpPr/>
              <p:nvPr/>
            </p:nvSpPr>
            <p:spPr>
              <a:xfrm>
                <a:off x="1951750" y="2363362"/>
                <a:ext cx="199988" cy="189251"/>
              </a:xfrm>
              <a:custGeom>
                <a:rect b="b" l="l" r="r" t="t"/>
                <a:pathLst>
                  <a:path extrusionOk="0" h="189251" w="199988">
                    <a:moveTo>
                      <a:pt x="36086" y="0"/>
                    </a:moveTo>
                    <a:lnTo>
                      <a:pt x="1441" y="123474"/>
                    </a:lnTo>
                    <a:cubicBezTo>
                      <a:pt x="-1328" y="134527"/>
                      <a:pt x="-80" y="146204"/>
                      <a:pt x="4963" y="156427"/>
                    </a:cubicBezTo>
                    <a:cubicBezTo>
                      <a:pt x="10005" y="166649"/>
                      <a:pt x="18520" y="174746"/>
                      <a:pt x="28984" y="179281"/>
                    </a:cubicBezTo>
                    <a:cubicBezTo>
                      <a:pt x="49510" y="188139"/>
                      <a:pt x="80091" y="193798"/>
                      <a:pt x="121916" y="184410"/>
                    </a:cubicBezTo>
                    <a:cubicBezTo>
                      <a:pt x="130641" y="182452"/>
                      <a:pt x="138652" y="178123"/>
                      <a:pt x="145063" y="171899"/>
                    </a:cubicBezTo>
                    <a:cubicBezTo>
                      <a:pt x="151475" y="165674"/>
                      <a:pt x="156038" y="157800"/>
                      <a:pt x="158246" y="149141"/>
                    </a:cubicBezTo>
                    <a:lnTo>
                      <a:pt x="199989" y="0"/>
                    </a:lnTo>
                    <a:lnTo>
                      <a:pt x="36086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114"/>
              <p:cNvSpPr/>
              <p:nvPr/>
            </p:nvSpPr>
            <p:spPr>
              <a:xfrm>
                <a:off x="2299881" y="1864375"/>
                <a:ext cx="321897" cy="321574"/>
              </a:xfrm>
              <a:custGeom>
                <a:rect b="b" l="l" r="r" t="t"/>
                <a:pathLst>
                  <a:path extrusionOk="0" h="321574" w="321897">
                    <a:moveTo>
                      <a:pt x="160951" y="321574"/>
                    </a:moveTo>
                    <a:cubicBezTo>
                      <a:pt x="249839" y="321574"/>
                      <a:pt x="321898" y="249589"/>
                      <a:pt x="321898" y="160787"/>
                    </a:cubicBezTo>
                    <a:cubicBezTo>
                      <a:pt x="321898" y="71985"/>
                      <a:pt x="249839" y="0"/>
                      <a:pt x="160951" y="0"/>
                    </a:cubicBezTo>
                    <a:cubicBezTo>
                      <a:pt x="72059" y="0"/>
                      <a:pt x="0" y="71985"/>
                      <a:pt x="0" y="160787"/>
                    </a:cubicBezTo>
                    <a:cubicBezTo>
                      <a:pt x="0" y="249589"/>
                      <a:pt x="72059" y="321574"/>
                      <a:pt x="160951" y="32157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14"/>
              <p:cNvSpPr/>
              <p:nvPr/>
            </p:nvSpPr>
            <p:spPr>
              <a:xfrm>
                <a:off x="1466067" y="1575550"/>
                <a:ext cx="1017446" cy="822190"/>
              </a:xfrm>
              <a:custGeom>
                <a:rect b="b" l="l" r="r" t="t"/>
                <a:pathLst>
                  <a:path extrusionOk="0" h="822190" w="1017446">
                    <a:moveTo>
                      <a:pt x="605968" y="0"/>
                    </a:moveTo>
                    <a:cubicBezTo>
                      <a:pt x="514136" y="-4"/>
                      <a:pt x="424940" y="30671"/>
                      <a:pt x="352569" y="87145"/>
                    </a:cubicBezTo>
                    <a:cubicBezTo>
                      <a:pt x="280198" y="143615"/>
                      <a:pt x="228806" y="222643"/>
                      <a:pt x="206571" y="311652"/>
                    </a:cubicBezTo>
                    <a:cubicBezTo>
                      <a:pt x="174102" y="312643"/>
                      <a:pt x="142289" y="321040"/>
                      <a:pt x="113564" y="336196"/>
                    </a:cubicBezTo>
                    <a:cubicBezTo>
                      <a:pt x="84840" y="351352"/>
                      <a:pt x="59965" y="372869"/>
                      <a:pt x="40839" y="399101"/>
                    </a:cubicBezTo>
                    <a:cubicBezTo>
                      <a:pt x="21716" y="425337"/>
                      <a:pt x="8846" y="455591"/>
                      <a:pt x="3222" y="487552"/>
                    </a:cubicBezTo>
                    <a:cubicBezTo>
                      <a:pt x="-2406" y="519514"/>
                      <a:pt x="-643" y="552337"/>
                      <a:pt x="8374" y="583515"/>
                    </a:cubicBezTo>
                    <a:cubicBezTo>
                      <a:pt x="17395" y="614693"/>
                      <a:pt x="33428" y="643398"/>
                      <a:pt x="55253" y="667434"/>
                    </a:cubicBezTo>
                    <a:cubicBezTo>
                      <a:pt x="77079" y="691471"/>
                      <a:pt x="104114" y="710207"/>
                      <a:pt x="134298" y="722204"/>
                    </a:cubicBezTo>
                    <a:cubicBezTo>
                      <a:pt x="164481" y="734205"/>
                      <a:pt x="197012" y="739150"/>
                      <a:pt x="229402" y="736662"/>
                    </a:cubicBezTo>
                    <a:cubicBezTo>
                      <a:pt x="261789" y="734177"/>
                      <a:pt x="293181" y="724326"/>
                      <a:pt x="321176" y="707863"/>
                    </a:cubicBezTo>
                    <a:cubicBezTo>
                      <a:pt x="369764" y="754392"/>
                      <a:pt x="429031" y="788304"/>
                      <a:pt x="493789" y="806630"/>
                    </a:cubicBezTo>
                    <a:cubicBezTo>
                      <a:pt x="558543" y="824953"/>
                      <a:pt x="626807" y="827129"/>
                      <a:pt x="692602" y="812972"/>
                    </a:cubicBezTo>
                    <a:cubicBezTo>
                      <a:pt x="758397" y="798811"/>
                      <a:pt x="819712" y="768744"/>
                      <a:pt x="871170" y="725410"/>
                    </a:cubicBezTo>
                    <a:cubicBezTo>
                      <a:pt x="922628" y="682076"/>
                      <a:pt x="962659" y="626791"/>
                      <a:pt x="987761" y="564404"/>
                    </a:cubicBezTo>
                    <a:cubicBezTo>
                      <a:pt x="1012858" y="502018"/>
                      <a:pt x="1022257" y="434436"/>
                      <a:pt x="1015136" y="367576"/>
                    </a:cubicBezTo>
                    <a:cubicBezTo>
                      <a:pt x="1008010" y="300716"/>
                      <a:pt x="984578" y="236625"/>
                      <a:pt x="946895" y="180916"/>
                    </a:cubicBezTo>
                    <a:cubicBezTo>
                      <a:pt x="909208" y="125210"/>
                      <a:pt x="858424" y="79582"/>
                      <a:pt x="798986" y="48042"/>
                    </a:cubicBezTo>
                    <a:cubicBezTo>
                      <a:pt x="739548" y="16501"/>
                      <a:pt x="673273" y="4"/>
                      <a:pt x="605968" y="0"/>
                    </a:cubicBezTo>
                    <a:lnTo>
                      <a:pt x="605968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14"/>
              <p:cNvSpPr/>
              <p:nvPr/>
            </p:nvSpPr>
            <p:spPr>
              <a:xfrm>
                <a:off x="1537089" y="2082811"/>
                <a:ext cx="199737" cy="80735"/>
              </a:xfrm>
              <a:custGeom>
                <a:rect b="b" l="l" r="r" t="t"/>
                <a:pathLst>
                  <a:path extrusionOk="0" h="80735" w="199737">
                    <a:moveTo>
                      <a:pt x="0" y="11024"/>
                    </a:moveTo>
                    <a:cubicBezTo>
                      <a:pt x="0" y="11024"/>
                      <a:pt x="145885" y="-40930"/>
                      <a:pt x="199738" y="80735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114"/>
              <p:cNvSpPr/>
              <p:nvPr/>
            </p:nvSpPr>
            <p:spPr>
              <a:xfrm>
                <a:off x="1632856" y="2095715"/>
                <a:ext cx="39782" cy="85869"/>
              </a:xfrm>
              <a:custGeom>
                <a:rect b="b" l="l" r="r" t="t"/>
                <a:pathLst>
                  <a:path extrusionOk="0" h="85869" w="39782">
                    <a:moveTo>
                      <a:pt x="707" y="85869"/>
                    </a:moveTo>
                    <a:cubicBezTo>
                      <a:pt x="707" y="85869"/>
                      <a:pt x="-8529" y="16361"/>
                      <a:pt x="39782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14"/>
              <p:cNvSpPr/>
              <p:nvPr/>
            </p:nvSpPr>
            <p:spPr>
              <a:xfrm>
                <a:off x="1950729" y="201844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5" y="54867"/>
                      <a:pt x="54922" y="42582"/>
                      <a:pt x="54922" y="27434"/>
                    </a:cubicBezTo>
                    <a:cubicBezTo>
                      <a:pt x="54922" y="12281"/>
                      <a:pt x="42625" y="0"/>
                      <a:pt x="27461" y="0"/>
                    </a:cubicBezTo>
                    <a:cubicBezTo>
                      <a:pt x="12293" y="0"/>
                      <a:pt x="0" y="12281"/>
                      <a:pt x="0" y="27434"/>
                    </a:cubicBezTo>
                    <a:cubicBezTo>
                      <a:pt x="0" y="42582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114"/>
              <p:cNvSpPr/>
              <p:nvPr/>
            </p:nvSpPr>
            <p:spPr>
              <a:xfrm>
                <a:off x="2278828" y="1963567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5" y="54867"/>
                      <a:pt x="54922" y="42586"/>
                      <a:pt x="54922" y="27434"/>
                    </a:cubicBezTo>
                    <a:cubicBezTo>
                      <a:pt x="54922" y="12285"/>
                      <a:pt x="42625" y="0"/>
                      <a:pt x="27461" y="0"/>
                    </a:cubicBezTo>
                    <a:cubicBezTo>
                      <a:pt x="12293" y="0"/>
                      <a:pt x="0" y="12285"/>
                      <a:pt x="0" y="27434"/>
                    </a:cubicBezTo>
                    <a:cubicBezTo>
                      <a:pt x="0" y="42586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114"/>
              <p:cNvSpPr/>
              <p:nvPr/>
            </p:nvSpPr>
            <p:spPr>
              <a:xfrm>
                <a:off x="2142093" y="201844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8" y="54867"/>
                      <a:pt x="54922" y="42582"/>
                      <a:pt x="54922" y="27434"/>
                    </a:cubicBezTo>
                    <a:cubicBezTo>
                      <a:pt x="54922" y="12281"/>
                      <a:pt x="42628" y="0"/>
                      <a:pt x="27461" y="0"/>
                    </a:cubicBezTo>
                    <a:cubicBezTo>
                      <a:pt x="12293" y="0"/>
                      <a:pt x="0" y="12281"/>
                      <a:pt x="0" y="27434"/>
                    </a:cubicBezTo>
                    <a:cubicBezTo>
                      <a:pt x="0" y="42582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114"/>
              <p:cNvSpPr/>
              <p:nvPr/>
            </p:nvSpPr>
            <p:spPr>
              <a:xfrm>
                <a:off x="2041977" y="2079186"/>
                <a:ext cx="257783" cy="75732"/>
              </a:xfrm>
              <a:custGeom>
                <a:rect b="b" l="l" r="r" t="t"/>
                <a:pathLst>
                  <a:path extrusionOk="0" h="75732" w="257783">
                    <a:moveTo>
                      <a:pt x="0" y="51544"/>
                    </a:moveTo>
                    <a:cubicBezTo>
                      <a:pt x="0" y="51544"/>
                      <a:pt x="72164" y="93985"/>
                      <a:pt x="154875" y="66431"/>
                    </a:cubicBezTo>
                    <a:cubicBezTo>
                      <a:pt x="237585" y="38873"/>
                      <a:pt x="257783" y="0"/>
                      <a:pt x="257783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114"/>
              <p:cNvSpPr/>
              <p:nvPr/>
            </p:nvSpPr>
            <p:spPr>
              <a:xfrm>
                <a:off x="1544557" y="3809154"/>
                <a:ext cx="364054" cy="275598"/>
              </a:xfrm>
              <a:custGeom>
                <a:rect b="b" l="l" r="r" t="t"/>
                <a:pathLst>
                  <a:path extrusionOk="0" h="275598" w="364054">
                    <a:moveTo>
                      <a:pt x="0" y="275241"/>
                    </a:moveTo>
                    <a:cubicBezTo>
                      <a:pt x="0" y="275241"/>
                      <a:pt x="265416" y="297054"/>
                      <a:pt x="364054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114"/>
              <p:cNvSpPr/>
              <p:nvPr/>
            </p:nvSpPr>
            <p:spPr>
              <a:xfrm>
                <a:off x="2281781" y="3809154"/>
                <a:ext cx="140467" cy="244854"/>
              </a:xfrm>
              <a:custGeom>
                <a:rect b="b" l="l" r="r" t="t"/>
                <a:pathLst>
                  <a:path extrusionOk="0" h="244854" w="140467">
                    <a:moveTo>
                      <a:pt x="0" y="0"/>
                    </a:moveTo>
                    <a:cubicBezTo>
                      <a:pt x="0" y="0"/>
                      <a:pt x="21427" y="238743"/>
                      <a:pt x="140467" y="24485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14"/>
              <p:cNvSpPr/>
              <p:nvPr/>
            </p:nvSpPr>
            <p:spPr>
              <a:xfrm>
                <a:off x="3460722" y="3748383"/>
                <a:ext cx="297022" cy="503632"/>
              </a:xfrm>
              <a:custGeom>
                <a:rect b="b" l="l" r="r" t="t"/>
                <a:pathLst>
                  <a:path extrusionOk="0" h="503632" w="297022">
                    <a:moveTo>
                      <a:pt x="0" y="0"/>
                    </a:moveTo>
                    <a:lnTo>
                      <a:pt x="32835" y="303084"/>
                    </a:lnTo>
                    <a:cubicBezTo>
                      <a:pt x="46587" y="429179"/>
                      <a:pt x="162222" y="519888"/>
                      <a:pt x="287826" y="501187"/>
                    </a:cubicBezTo>
                    <a:lnTo>
                      <a:pt x="297023" y="49975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114"/>
              <p:cNvSpPr/>
              <p:nvPr/>
            </p:nvSpPr>
            <p:spPr>
              <a:xfrm>
                <a:off x="3389217" y="3744194"/>
                <a:ext cx="323415" cy="899036"/>
              </a:xfrm>
              <a:custGeom>
                <a:rect b="b" l="l" r="r" t="t"/>
                <a:pathLst>
                  <a:path extrusionOk="0" h="899036" w="323415">
                    <a:moveTo>
                      <a:pt x="0" y="0"/>
                    </a:moveTo>
                    <a:lnTo>
                      <a:pt x="31689" y="381363"/>
                    </a:lnTo>
                    <a:cubicBezTo>
                      <a:pt x="40390" y="486055"/>
                      <a:pt x="120432" y="571842"/>
                      <a:pt x="224613" y="585293"/>
                    </a:cubicBezTo>
                    <a:cubicBezTo>
                      <a:pt x="248653" y="588265"/>
                      <a:pt x="272892" y="589361"/>
                      <a:pt x="297105" y="588573"/>
                    </a:cubicBezTo>
                    <a:lnTo>
                      <a:pt x="323415" y="899036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114"/>
              <p:cNvSpPr/>
              <p:nvPr/>
            </p:nvSpPr>
            <p:spPr>
              <a:xfrm>
                <a:off x="1979996" y="2390573"/>
                <a:ext cx="163731" cy="70838"/>
              </a:xfrm>
              <a:custGeom>
                <a:rect b="b" l="l" r="r" t="t"/>
                <a:pathLst>
                  <a:path extrusionOk="0" h="70838" w="163731">
                    <a:moveTo>
                      <a:pt x="144180" y="70838"/>
                    </a:moveTo>
                    <a:lnTo>
                      <a:pt x="0" y="0"/>
                    </a:lnTo>
                    <a:cubicBezTo>
                      <a:pt x="76244" y="15632"/>
                      <a:pt x="140920" y="8140"/>
                      <a:pt x="163732" y="2442"/>
                    </a:cubicBezTo>
                    <a:lnTo>
                      <a:pt x="144180" y="7083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14"/>
              <p:cNvSpPr/>
              <p:nvPr/>
            </p:nvSpPr>
            <p:spPr>
              <a:xfrm>
                <a:off x="1903750" y="2423265"/>
                <a:ext cx="248200" cy="166563"/>
              </a:xfrm>
              <a:custGeom>
                <a:rect b="b" l="l" r="r" t="t"/>
                <a:pathLst>
                  <a:path extrusionOk="0" h="166563" w="248200">
                    <a:moveTo>
                      <a:pt x="159549" y="43380"/>
                    </a:moveTo>
                    <a:cubicBezTo>
                      <a:pt x="104120" y="43380"/>
                      <a:pt x="73157" y="21138"/>
                      <a:pt x="64604" y="10018"/>
                    </a:cubicBezTo>
                    <a:cubicBezTo>
                      <a:pt x="28676" y="-33605"/>
                      <a:pt x="-25212" y="76738"/>
                      <a:pt x="13278" y="120361"/>
                    </a:cubicBezTo>
                    <a:cubicBezTo>
                      <a:pt x="51773" y="163984"/>
                      <a:pt x="131320" y="174249"/>
                      <a:pt x="172381" y="161422"/>
                    </a:cubicBezTo>
                    <a:cubicBezTo>
                      <a:pt x="213437" y="148590"/>
                      <a:pt x="239096" y="133193"/>
                      <a:pt x="246795" y="76738"/>
                    </a:cubicBezTo>
                    <a:cubicBezTo>
                      <a:pt x="252953" y="31574"/>
                      <a:pt x="237388" y="20284"/>
                      <a:pt x="228835" y="20284"/>
                    </a:cubicBezTo>
                    <a:cubicBezTo>
                      <a:pt x="228835" y="27982"/>
                      <a:pt x="214978" y="43380"/>
                      <a:pt x="159549" y="43380"/>
                    </a:cubicBez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14"/>
              <p:cNvSpPr/>
              <p:nvPr/>
            </p:nvSpPr>
            <p:spPr>
              <a:xfrm>
                <a:off x="1937282" y="2443561"/>
                <a:ext cx="38774" cy="118037"/>
              </a:xfrm>
              <a:custGeom>
                <a:rect b="b" l="l" r="r" t="t"/>
                <a:pathLst>
                  <a:path extrusionOk="0" h="118037" w="38774">
                    <a:moveTo>
                      <a:pt x="280" y="118038"/>
                    </a:moveTo>
                    <a:cubicBezTo>
                      <a:pt x="-1428" y="91525"/>
                      <a:pt x="3872" y="30792"/>
                      <a:pt x="38775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14"/>
              <p:cNvSpPr/>
              <p:nvPr/>
            </p:nvSpPr>
            <p:spPr>
              <a:xfrm>
                <a:off x="2006844" y="2464079"/>
                <a:ext cx="17964" cy="123174"/>
              </a:xfrm>
              <a:custGeom>
                <a:rect b="b" l="l" r="r" t="t"/>
                <a:pathLst>
                  <a:path extrusionOk="0" h="123174" w="17964">
                    <a:moveTo>
                      <a:pt x="17964" y="0"/>
                    </a:moveTo>
                    <a:lnTo>
                      <a:pt x="0" y="123174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14"/>
              <p:cNvSpPr/>
              <p:nvPr/>
            </p:nvSpPr>
            <p:spPr>
              <a:xfrm>
                <a:off x="2088962" y="2464079"/>
                <a:ext cx="13036" cy="115475"/>
              </a:xfrm>
              <a:custGeom>
                <a:rect b="b" l="l" r="r" t="t"/>
                <a:pathLst>
                  <a:path extrusionOk="0" h="115475" w="13036">
                    <a:moveTo>
                      <a:pt x="12831" y="0"/>
                    </a:moveTo>
                    <a:cubicBezTo>
                      <a:pt x="13685" y="23951"/>
                      <a:pt x="12317" y="80577"/>
                      <a:pt x="0" y="11547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14"/>
              <p:cNvSpPr/>
              <p:nvPr/>
            </p:nvSpPr>
            <p:spPr>
              <a:xfrm>
                <a:off x="2130019" y="2448678"/>
                <a:ext cx="7936" cy="110342"/>
              </a:xfrm>
              <a:custGeom>
                <a:rect b="b" l="l" r="r" t="t"/>
                <a:pathLst>
                  <a:path extrusionOk="0" h="110342" w="7936">
                    <a:moveTo>
                      <a:pt x="0" y="0"/>
                    </a:moveTo>
                    <a:cubicBezTo>
                      <a:pt x="5991" y="14540"/>
                      <a:pt x="14372" y="56969"/>
                      <a:pt x="0" y="110343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114"/>
              <p:cNvSpPr/>
              <p:nvPr/>
            </p:nvSpPr>
            <p:spPr>
              <a:xfrm>
                <a:off x="1661911" y="1458165"/>
                <a:ext cx="52399" cy="428542"/>
              </a:xfrm>
              <a:custGeom>
                <a:rect b="b" l="l" r="r" t="t"/>
                <a:pathLst>
                  <a:path extrusionOk="0" h="428542" w="52399">
                    <a:moveTo>
                      <a:pt x="11343" y="428542"/>
                    </a:moveTo>
                    <a:cubicBezTo>
                      <a:pt x="-3201" y="346425"/>
                      <a:pt x="-15346" y="145755"/>
                      <a:pt x="52399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114"/>
              <p:cNvSpPr/>
              <p:nvPr/>
            </p:nvSpPr>
            <p:spPr>
              <a:xfrm>
                <a:off x="2014547" y="1360661"/>
                <a:ext cx="287405" cy="218117"/>
              </a:xfrm>
              <a:custGeom>
                <a:rect b="b" l="l" r="r" t="t"/>
                <a:pathLst>
                  <a:path extrusionOk="0" h="218117" w="287405">
                    <a:moveTo>
                      <a:pt x="0" y="218118"/>
                    </a:moveTo>
                    <a:cubicBezTo>
                      <a:pt x="26517" y="159099"/>
                      <a:pt x="121119" y="32846"/>
                      <a:pt x="287405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14"/>
              <p:cNvSpPr/>
              <p:nvPr/>
            </p:nvSpPr>
            <p:spPr>
              <a:xfrm>
                <a:off x="2312213" y="1616532"/>
                <a:ext cx="346425" cy="34095"/>
              </a:xfrm>
              <a:custGeom>
                <a:rect b="b" l="l" r="r" t="t"/>
                <a:pathLst>
                  <a:path extrusionOk="0" h="34095" w="346425">
                    <a:moveTo>
                      <a:pt x="346426" y="8437"/>
                    </a:moveTo>
                    <a:cubicBezTo>
                      <a:pt x="265166" y="-1828"/>
                      <a:pt x="82117" y="-11068"/>
                      <a:pt x="0" y="34096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14"/>
              <p:cNvSpPr/>
              <p:nvPr/>
            </p:nvSpPr>
            <p:spPr>
              <a:xfrm>
                <a:off x="2705699" y="2621398"/>
                <a:ext cx="1179969" cy="1323820"/>
              </a:xfrm>
              <a:custGeom>
                <a:rect b="b" l="l" r="r" t="t"/>
                <a:pathLst>
                  <a:path extrusionOk="0" h="1323820" w="1179969">
                    <a:moveTo>
                      <a:pt x="715015" y="222438"/>
                    </a:moveTo>
                    <a:lnTo>
                      <a:pt x="794687" y="575689"/>
                    </a:lnTo>
                    <a:lnTo>
                      <a:pt x="481779" y="694389"/>
                    </a:lnTo>
                    <a:cubicBezTo>
                      <a:pt x="481779" y="694389"/>
                      <a:pt x="384569" y="718859"/>
                      <a:pt x="183942" y="806273"/>
                    </a:cubicBezTo>
                    <a:lnTo>
                      <a:pt x="158329" y="817696"/>
                    </a:lnTo>
                    <a:cubicBezTo>
                      <a:pt x="152830" y="820153"/>
                      <a:pt x="147881" y="823683"/>
                      <a:pt x="143766" y="828082"/>
                    </a:cubicBezTo>
                    <a:cubicBezTo>
                      <a:pt x="139652" y="832478"/>
                      <a:pt x="136457" y="837653"/>
                      <a:pt x="134375" y="843301"/>
                    </a:cubicBezTo>
                    <a:cubicBezTo>
                      <a:pt x="132288" y="848944"/>
                      <a:pt x="131352" y="854950"/>
                      <a:pt x="131621" y="860964"/>
                    </a:cubicBezTo>
                    <a:cubicBezTo>
                      <a:pt x="131894" y="866974"/>
                      <a:pt x="133361" y="872871"/>
                      <a:pt x="135947" y="878304"/>
                    </a:cubicBezTo>
                    <a:lnTo>
                      <a:pt x="135947" y="878304"/>
                    </a:lnTo>
                    <a:cubicBezTo>
                      <a:pt x="140869" y="888589"/>
                      <a:pt x="149507" y="896623"/>
                      <a:pt x="160123" y="900792"/>
                    </a:cubicBezTo>
                    <a:cubicBezTo>
                      <a:pt x="170740" y="904962"/>
                      <a:pt x="182542" y="904954"/>
                      <a:pt x="193161" y="900773"/>
                    </a:cubicBezTo>
                    <a:lnTo>
                      <a:pt x="265540" y="872372"/>
                    </a:lnTo>
                    <a:lnTo>
                      <a:pt x="13272" y="1128935"/>
                    </a:lnTo>
                    <a:cubicBezTo>
                      <a:pt x="4968" y="1137367"/>
                      <a:pt x="222" y="1148666"/>
                      <a:pt x="7" y="1160491"/>
                    </a:cubicBezTo>
                    <a:cubicBezTo>
                      <a:pt x="-203" y="1172316"/>
                      <a:pt x="4137" y="1183771"/>
                      <a:pt x="12137" y="1192476"/>
                    </a:cubicBezTo>
                    <a:cubicBezTo>
                      <a:pt x="20385" y="1201485"/>
                      <a:pt x="31871" y="1206848"/>
                      <a:pt x="44079" y="1207394"/>
                    </a:cubicBezTo>
                    <a:cubicBezTo>
                      <a:pt x="56286" y="1207940"/>
                      <a:pt x="68221" y="1203623"/>
                      <a:pt x="77257" y="1195389"/>
                    </a:cubicBezTo>
                    <a:lnTo>
                      <a:pt x="210338" y="1073284"/>
                    </a:lnTo>
                    <a:lnTo>
                      <a:pt x="143099" y="1206434"/>
                    </a:lnTo>
                    <a:cubicBezTo>
                      <a:pt x="134063" y="1224293"/>
                      <a:pt x="132257" y="1244941"/>
                      <a:pt x="138060" y="1264082"/>
                    </a:cubicBezTo>
                    <a:cubicBezTo>
                      <a:pt x="143868" y="1283221"/>
                      <a:pt x="156832" y="1299379"/>
                      <a:pt x="174258" y="1309188"/>
                    </a:cubicBezTo>
                    <a:lnTo>
                      <a:pt x="185603" y="1315475"/>
                    </a:lnTo>
                    <a:lnTo>
                      <a:pt x="283009" y="1113568"/>
                    </a:lnTo>
                    <a:lnTo>
                      <a:pt x="185638" y="1315334"/>
                    </a:lnTo>
                    <a:cubicBezTo>
                      <a:pt x="194819" y="1320010"/>
                      <a:pt x="204842" y="1322823"/>
                      <a:pt x="215123" y="1323599"/>
                    </a:cubicBezTo>
                    <a:cubicBezTo>
                      <a:pt x="225404" y="1324375"/>
                      <a:pt x="235739" y="1323107"/>
                      <a:pt x="245529" y="1319862"/>
                    </a:cubicBezTo>
                    <a:cubicBezTo>
                      <a:pt x="255322" y="1316621"/>
                      <a:pt x="264374" y="1311469"/>
                      <a:pt x="272163" y="1304706"/>
                    </a:cubicBezTo>
                    <a:cubicBezTo>
                      <a:pt x="279951" y="1297940"/>
                      <a:pt x="286324" y="1289703"/>
                      <a:pt x="290907" y="1280463"/>
                    </a:cubicBezTo>
                    <a:lnTo>
                      <a:pt x="346511" y="1167722"/>
                    </a:lnTo>
                    <a:lnTo>
                      <a:pt x="354682" y="1262296"/>
                    </a:lnTo>
                    <a:cubicBezTo>
                      <a:pt x="355259" y="1269184"/>
                      <a:pt x="357283" y="1275873"/>
                      <a:pt x="360618" y="1281922"/>
                    </a:cubicBezTo>
                    <a:cubicBezTo>
                      <a:pt x="363952" y="1287975"/>
                      <a:pt x="368527" y="1293256"/>
                      <a:pt x="374042" y="1297421"/>
                    </a:cubicBezTo>
                    <a:cubicBezTo>
                      <a:pt x="379553" y="1301586"/>
                      <a:pt x="385887" y="1304543"/>
                      <a:pt x="392622" y="1306099"/>
                    </a:cubicBezTo>
                    <a:cubicBezTo>
                      <a:pt x="399354" y="1307655"/>
                      <a:pt x="406343" y="1307772"/>
                      <a:pt x="413129" y="1306450"/>
                    </a:cubicBezTo>
                    <a:lnTo>
                      <a:pt x="413129" y="1306450"/>
                    </a:lnTo>
                    <a:cubicBezTo>
                      <a:pt x="424444" y="1304336"/>
                      <a:pt x="434662" y="1298326"/>
                      <a:pt x="442014" y="1289469"/>
                    </a:cubicBezTo>
                    <a:cubicBezTo>
                      <a:pt x="449361" y="1280607"/>
                      <a:pt x="453379" y="1269457"/>
                      <a:pt x="453367" y="1257952"/>
                    </a:cubicBezTo>
                    <a:lnTo>
                      <a:pt x="453574" y="1129762"/>
                    </a:lnTo>
                    <a:lnTo>
                      <a:pt x="941204" y="949033"/>
                    </a:lnTo>
                    <a:cubicBezTo>
                      <a:pt x="989020" y="931299"/>
                      <a:pt x="1032604" y="903768"/>
                      <a:pt x="1069167" y="868207"/>
                    </a:cubicBezTo>
                    <a:cubicBezTo>
                      <a:pt x="1105731" y="832649"/>
                      <a:pt x="1134460" y="789845"/>
                      <a:pt x="1153516" y="742545"/>
                    </a:cubicBezTo>
                    <a:cubicBezTo>
                      <a:pt x="1180977" y="674276"/>
                      <a:pt x="1187233" y="599339"/>
                      <a:pt x="1171464" y="527503"/>
                    </a:cubicBezTo>
                    <a:lnTo>
                      <a:pt x="1088298" y="149131"/>
                    </a:lnTo>
                    <a:cubicBezTo>
                      <a:pt x="1082787" y="124092"/>
                      <a:pt x="1072264" y="100434"/>
                      <a:pt x="1057370" y="79572"/>
                    </a:cubicBezTo>
                    <a:cubicBezTo>
                      <a:pt x="1042475" y="58714"/>
                      <a:pt x="1023512" y="41085"/>
                      <a:pt x="1001625" y="27747"/>
                    </a:cubicBezTo>
                    <a:cubicBezTo>
                      <a:pt x="979733" y="14412"/>
                      <a:pt x="955365" y="5641"/>
                      <a:pt x="929991" y="1963"/>
                    </a:cubicBezTo>
                    <a:cubicBezTo>
                      <a:pt x="904613" y="-1711"/>
                      <a:pt x="878751" y="-217"/>
                      <a:pt x="853958" y="6355"/>
                    </a:cubicBezTo>
                    <a:lnTo>
                      <a:pt x="853958" y="6355"/>
                    </a:lnTo>
                    <a:cubicBezTo>
                      <a:pt x="807999" y="18523"/>
                      <a:pt x="768245" y="47450"/>
                      <a:pt x="742531" y="87446"/>
                    </a:cubicBezTo>
                    <a:cubicBezTo>
                      <a:pt x="716813" y="127442"/>
                      <a:pt x="706997" y="175601"/>
                      <a:pt x="715015" y="222438"/>
                    </a:cubicBezTo>
                    <a:lnTo>
                      <a:pt x="715015" y="222438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14"/>
              <p:cNvSpPr/>
              <p:nvPr/>
            </p:nvSpPr>
            <p:spPr>
              <a:xfrm>
                <a:off x="3377274" y="2559926"/>
                <a:ext cx="519592" cy="583916"/>
              </a:xfrm>
              <a:custGeom>
                <a:rect b="b" l="l" r="r" t="t"/>
                <a:pathLst>
                  <a:path extrusionOk="0" h="583916" w="519592">
                    <a:moveTo>
                      <a:pt x="69154" y="583916"/>
                    </a:moveTo>
                    <a:lnTo>
                      <a:pt x="519592" y="479829"/>
                    </a:lnTo>
                    <a:lnTo>
                      <a:pt x="451351" y="171461"/>
                    </a:lnTo>
                    <a:cubicBezTo>
                      <a:pt x="433325" y="89944"/>
                      <a:pt x="371083" y="24172"/>
                      <a:pt x="289660" y="5436"/>
                    </a:cubicBezTo>
                    <a:cubicBezTo>
                      <a:pt x="254699" y="-2485"/>
                      <a:pt x="218318" y="-1740"/>
                      <a:pt x="183693" y="7609"/>
                    </a:cubicBezTo>
                    <a:cubicBezTo>
                      <a:pt x="26268" y="48541"/>
                      <a:pt x="-4442" y="173719"/>
                      <a:pt x="484" y="231363"/>
                    </a:cubicBezTo>
                    <a:cubicBezTo>
                      <a:pt x="5410" y="289007"/>
                      <a:pt x="69154" y="583916"/>
                      <a:pt x="69154" y="5839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14"/>
              <p:cNvSpPr/>
              <p:nvPr/>
            </p:nvSpPr>
            <p:spPr>
              <a:xfrm>
                <a:off x="2597052" y="2825910"/>
                <a:ext cx="438804" cy="201311"/>
              </a:xfrm>
              <a:custGeom>
                <a:rect b="b" l="l" r="r" t="t"/>
                <a:pathLst>
                  <a:path extrusionOk="0" h="201311" w="438804">
                    <a:moveTo>
                      <a:pt x="438804" y="200155"/>
                    </a:moveTo>
                    <a:cubicBezTo>
                      <a:pt x="305369" y="212987"/>
                      <a:pt x="51322" y="115475"/>
                      <a:pt x="0" y="82114"/>
                    </a:cubicBezTo>
                    <a:lnTo>
                      <a:pt x="438804" y="0"/>
                    </a:lnTo>
                    <a:lnTo>
                      <a:pt x="438804" y="20015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5" name="Google Shape;1135;p114"/>
            <p:cNvSpPr/>
            <p:nvPr/>
          </p:nvSpPr>
          <p:spPr>
            <a:xfrm>
              <a:off x="2983228" y="1548248"/>
              <a:ext cx="655223" cy="292511"/>
            </a:xfrm>
            <a:custGeom>
              <a:rect b="b" l="l" r="r" t="t"/>
              <a:pathLst>
                <a:path extrusionOk="0" h="292511" w="655223">
                  <a:moveTo>
                    <a:pt x="655223" y="234812"/>
                  </a:moveTo>
                  <a:cubicBezTo>
                    <a:pt x="655223" y="234812"/>
                    <a:pt x="625644" y="228677"/>
                    <a:pt x="599767" y="232075"/>
                  </a:cubicBezTo>
                  <a:lnTo>
                    <a:pt x="580660" y="292511"/>
                  </a:lnTo>
                  <a:lnTo>
                    <a:pt x="462174" y="147270"/>
                  </a:lnTo>
                  <a:lnTo>
                    <a:pt x="244102" y="234812"/>
                  </a:lnTo>
                  <a:lnTo>
                    <a:pt x="266668" y="147270"/>
                  </a:lnTo>
                  <a:lnTo>
                    <a:pt x="120467" y="245955"/>
                  </a:lnTo>
                  <a:lnTo>
                    <a:pt x="0" y="234812"/>
                  </a:lnTo>
                  <a:cubicBezTo>
                    <a:pt x="0" y="234812"/>
                    <a:pt x="58771" y="81560"/>
                    <a:pt x="233926" y="43522"/>
                  </a:cubicBezTo>
                  <a:lnTo>
                    <a:pt x="168591" y="10668"/>
                  </a:lnTo>
                  <a:cubicBezTo>
                    <a:pt x="168591" y="10668"/>
                    <a:pt x="384889" y="-38479"/>
                    <a:pt x="535996" y="74205"/>
                  </a:cubicBezTo>
                  <a:cubicBezTo>
                    <a:pt x="535996" y="74205"/>
                    <a:pt x="654217" y="121775"/>
                    <a:pt x="655223" y="23481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6" name="Google Shape;1136;p114"/>
          <p:cNvSpPr txBox="1"/>
          <p:nvPr/>
        </p:nvSpPr>
        <p:spPr>
          <a:xfrm>
            <a:off x="650400" y="1076325"/>
            <a:ext cx="545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 этой профессии много ребят, которые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 удовольствием помогут Вадику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много таких же как Вадик, с которыми можно объединиться, чтобы достигать целей вместе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15"/>
          <p:cNvSpPr/>
          <p:nvPr/>
        </p:nvSpPr>
        <p:spPr>
          <a:xfrm>
            <a:off x="5976450" y="272895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115"/>
          <p:cNvGrpSpPr/>
          <p:nvPr/>
        </p:nvGrpSpPr>
        <p:grpSpPr>
          <a:xfrm>
            <a:off x="6124053" y="1844920"/>
            <a:ext cx="2631728" cy="3381638"/>
            <a:chOff x="1762302" y="2205748"/>
            <a:chExt cx="2631728" cy="3381638"/>
          </a:xfrm>
        </p:grpSpPr>
        <p:sp>
          <p:nvSpPr>
            <p:cNvPr id="1144" name="Google Shape;1144;p115"/>
            <p:cNvSpPr/>
            <p:nvPr/>
          </p:nvSpPr>
          <p:spPr>
            <a:xfrm>
              <a:off x="1762302" y="2539438"/>
              <a:ext cx="1174642" cy="1594924"/>
            </a:xfrm>
            <a:custGeom>
              <a:rect b="b" l="l" r="r" t="t"/>
              <a:pathLst>
                <a:path extrusionOk="0" h="1594924" w="1174642">
                  <a:moveTo>
                    <a:pt x="517431" y="374771"/>
                  </a:moveTo>
                  <a:lnTo>
                    <a:pt x="352922" y="130683"/>
                  </a:lnTo>
                  <a:cubicBezTo>
                    <a:pt x="352922" y="130683"/>
                    <a:pt x="314163" y="82532"/>
                    <a:pt x="286930" y="128253"/>
                  </a:cubicBezTo>
                  <a:cubicBezTo>
                    <a:pt x="286930" y="128253"/>
                    <a:pt x="244363" y="97292"/>
                    <a:pt x="218950" y="138418"/>
                  </a:cubicBezTo>
                  <a:cubicBezTo>
                    <a:pt x="218950" y="138418"/>
                    <a:pt x="181291" y="110302"/>
                    <a:pt x="152803" y="147555"/>
                  </a:cubicBezTo>
                  <a:lnTo>
                    <a:pt x="61092" y="14513"/>
                  </a:lnTo>
                  <a:cubicBezTo>
                    <a:pt x="56957" y="8499"/>
                    <a:pt x="50968" y="3998"/>
                    <a:pt x="44039" y="1702"/>
                  </a:cubicBezTo>
                  <a:cubicBezTo>
                    <a:pt x="37109" y="-597"/>
                    <a:pt x="29619" y="-566"/>
                    <a:pt x="22708" y="1788"/>
                  </a:cubicBezTo>
                  <a:cubicBezTo>
                    <a:pt x="18096" y="3358"/>
                    <a:pt x="13882" y="5912"/>
                    <a:pt x="10359" y="9279"/>
                  </a:cubicBezTo>
                  <a:cubicBezTo>
                    <a:pt x="6836" y="12644"/>
                    <a:pt x="4090" y="16736"/>
                    <a:pt x="2311" y="21272"/>
                  </a:cubicBezTo>
                  <a:cubicBezTo>
                    <a:pt x="533" y="25805"/>
                    <a:pt x="-234" y="30674"/>
                    <a:pt x="62" y="35537"/>
                  </a:cubicBezTo>
                  <a:cubicBezTo>
                    <a:pt x="359" y="40399"/>
                    <a:pt x="1712" y="45138"/>
                    <a:pt x="4029" y="49426"/>
                  </a:cubicBezTo>
                  <a:lnTo>
                    <a:pt x="104846" y="236801"/>
                  </a:lnTo>
                  <a:lnTo>
                    <a:pt x="90300" y="267945"/>
                  </a:lnTo>
                  <a:cubicBezTo>
                    <a:pt x="76850" y="296848"/>
                    <a:pt x="74897" y="329782"/>
                    <a:pt x="84836" y="360070"/>
                  </a:cubicBezTo>
                  <a:cubicBezTo>
                    <a:pt x="94304" y="389029"/>
                    <a:pt x="113995" y="413547"/>
                    <a:pt x="140227" y="429042"/>
                  </a:cubicBezTo>
                  <a:lnTo>
                    <a:pt x="187655" y="457096"/>
                  </a:lnTo>
                  <a:lnTo>
                    <a:pt x="694716" y="1594925"/>
                  </a:lnTo>
                  <a:lnTo>
                    <a:pt x="1174643" y="1174589"/>
                  </a:lnTo>
                  <a:lnTo>
                    <a:pt x="517431" y="37477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15"/>
            <p:cNvSpPr/>
            <p:nvPr/>
          </p:nvSpPr>
          <p:spPr>
            <a:xfrm>
              <a:off x="1915084" y="2686980"/>
              <a:ext cx="31107" cy="47304"/>
            </a:xfrm>
            <a:custGeom>
              <a:rect b="b" l="l" r="r" t="t"/>
              <a:pathLst>
                <a:path extrusionOk="0" h="47304" w="31107">
                  <a:moveTo>
                    <a:pt x="0" y="0"/>
                  </a:moveTo>
                  <a:lnTo>
                    <a:pt x="31107" y="4730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15"/>
            <p:cNvSpPr/>
            <p:nvPr/>
          </p:nvSpPr>
          <p:spPr>
            <a:xfrm>
              <a:off x="1981256" y="2677853"/>
              <a:ext cx="33961" cy="40830"/>
            </a:xfrm>
            <a:custGeom>
              <a:rect b="b" l="l" r="r" t="t"/>
              <a:pathLst>
                <a:path extrusionOk="0" h="40830" w="33961">
                  <a:moveTo>
                    <a:pt x="0" y="0"/>
                  </a:moveTo>
                  <a:cubicBezTo>
                    <a:pt x="0" y="0"/>
                    <a:pt x="29588" y="24996"/>
                    <a:pt x="33961" y="40831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15"/>
            <p:cNvSpPr/>
            <p:nvPr/>
          </p:nvSpPr>
          <p:spPr>
            <a:xfrm>
              <a:off x="2049233" y="2667691"/>
              <a:ext cx="29957" cy="37662"/>
            </a:xfrm>
            <a:custGeom>
              <a:rect b="b" l="l" r="r" t="t"/>
              <a:pathLst>
                <a:path extrusionOk="0" h="37662" w="29957">
                  <a:moveTo>
                    <a:pt x="0" y="0"/>
                  </a:moveTo>
                  <a:cubicBezTo>
                    <a:pt x="0" y="0"/>
                    <a:pt x="28987" y="21141"/>
                    <a:pt x="29957" y="3766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15"/>
            <p:cNvSpPr/>
            <p:nvPr/>
          </p:nvSpPr>
          <p:spPr>
            <a:xfrm>
              <a:off x="1867146" y="2776201"/>
              <a:ext cx="41263" cy="93592"/>
            </a:xfrm>
            <a:custGeom>
              <a:rect b="b" l="l" r="r" t="t"/>
              <a:pathLst>
                <a:path extrusionOk="0" h="93592" w="41263">
                  <a:moveTo>
                    <a:pt x="0" y="0"/>
                  </a:moveTo>
                  <a:cubicBezTo>
                    <a:pt x="0" y="0"/>
                    <a:pt x="41912" y="82057"/>
                    <a:pt x="41256" y="9359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15"/>
            <p:cNvSpPr/>
            <p:nvPr/>
          </p:nvSpPr>
          <p:spPr>
            <a:xfrm>
              <a:off x="2815870" y="3410166"/>
              <a:ext cx="324422" cy="411438"/>
            </a:xfrm>
            <a:custGeom>
              <a:rect b="b" l="l" r="r" t="t"/>
              <a:pathLst>
                <a:path extrusionOk="0" h="411438" w="324422">
                  <a:moveTo>
                    <a:pt x="292436" y="363292"/>
                  </a:moveTo>
                  <a:lnTo>
                    <a:pt x="179689" y="407889"/>
                  </a:lnTo>
                  <a:cubicBezTo>
                    <a:pt x="167212" y="412827"/>
                    <a:pt x="153287" y="412604"/>
                    <a:pt x="140971" y="407271"/>
                  </a:cubicBezTo>
                  <a:cubicBezTo>
                    <a:pt x="128659" y="401938"/>
                    <a:pt x="118968" y="391934"/>
                    <a:pt x="114034" y="379457"/>
                  </a:cubicBezTo>
                  <a:lnTo>
                    <a:pt x="1441" y="94823"/>
                  </a:lnTo>
                  <a:cubicBezTo>
                    <a:pt x="-566" y="89754"/>
                    <a:pt x="-473" y="84094"/>
                    <a:pt x="1695" y="79091"/>
                  </a:cubicBezTo>
                  <a:cubicBezTo>
                    <a:pt x="3860" y="74088"/>
                    <a:pt x="7926" y="70150"/>
                    <a:pt x="12998" y="68143"/>
                  </a:cubicBezTo>
                  <a:lnTo>
                    <a:pt x="181617" y="1443"/>
                  </a:lnTo>
                  <a:cubicBezTo>
                    <a:pt x="186685" y="-564"/>
                    <a:pt x="192345" y="-475"/>
                    <a:pt x="197348" y="1694"/>
                  </a:cubicBezTo>
                  <a:cubicBezTo>
                    <a:pt x="202352" y="3862"/>
                    <a:pt x="206290" y="7927"/>
                    <a:pt x="208297" y="12996"/>
                  </a:cubicBezTo>
                  <a:lnTo>
                    <a:pt x="320875" y="297599"/>
                  </a:lnTo>
                  <a:cubicBezTo>
                    <a:pt x="325810" y="310077"/>
                    <a:pt x="325590" y="324001"/>
                    <a:pt x="320257" y="336313"/>
                  </a:cubicBezTo>
                  <a:cubicBezTo>
                    <a:pt x="314924" y="348629"/>
                    <a:pt x="304917" y="358316"/>
                    <a:pt x="292439" y="363254"/>
                  </a:cubicBezTo>
                  <a:lnTo>
                    <a:pt x="292436" y="363292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15"/>
            <p:cNvSpPr/>
            <p:nvPr/>
          </p:nvSpPr>
          <p:spPr>
            <a:xfrm>
              <a:off x="2838637" y="3444664"/>
              <a:ext cx="254552" cy="253574"/>
            </a:xfrm>
            <a:custGeom>
              <a:rect b="b" l="l" r="r" t="t"/>
              <a:pathLst>
                <a:path extrusionOk="0" h="253574" w="254552">
                  <a:moveTo>
                    <a:pt x="53532" y="251130"/>
                  </a:moveTo>
                  <a:cubicBezTo>
                    <a:pt x="53532" y="251130"/>
                    <a:pt x="146719" y="277267"/>
                    <a:pt x="254552" y="158616"/>
                  </a:cubicBezTo>
                  <a:lnTo>
                    <a:pt x="193450" y="0"/>
                  </a:lnTo>
                  <a:lnTo>
                    <a:pt x="0" y="134692"/>
                  </a:lnTo>
                  <a:lnTo>
                    <a:pt x="53532" y="251130"/>
                  </a:ln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15"/>
            <p:cNvSpPr/>
            <p:nvPr/>
          </p:nvSpPr>
          <p:spPr>
            <a:xfrm>
              <a:off x="2266211" y="2205748"/>
              <a:ext cx="1446396" cy="845009"/>
            </a:xfrm>
            <a:custGeom>
              <a:rect b="b" l="l" r="r" t="t"/>
              <a:pathLst>
                <a:path extrusionOk="0" h="845009" w="1446396">
                  <a:moveTo>
                    <a:pt x="1231280" y="797697"/>
                  </a:moveTo>
                  <a:lnTo>
                    <a:pt x="1438012" y="661648"/>
                  </a:lnTo>
                  <a:lnTo>
                    <a:pt x="1382401" y="597794"/>
                  </a:lnTo>
                  <a:lnTo>
                    <a:pt x="1446397" y="486266"/>
                  </a:lnTo>
                  <a:lnTo>
                    <a:pt x="1363505" y="490139"/>
                  </a:lnTo>
                  <a:cubicBezTo>
                    <a:pt x="1363505" y="490139"/>
                    <a:pt x="1303533" y="332956"/>
                    <a:pt x="1167326" y="203630"/>
                  </a:cubicBezTo>
                  <a:cubicBezTo>
                    <a:pt x="1031119" y="74305"/>
                    <a:pt x="844899" y="0"/>
                    <a:pt x="844899" y="0"/>
                  </a:cubicBezTo>
                  <a:lnTo>
                    <a:pt x="873101" y="113158"/>
                  </a:lnTo>
                  <a:cubicBezTo>
                    <a:pt x="873101" y="113158"/>
                    <a:pt x="771361" y="74455"/>
                    <a:pt x="528028" y="74689"/>
                  </a:cubicBezTo>
                  <a:cubicBezTo>
                    <a:pt x="140135" y="75082"/>
                    <a:pt x="0" y="169462"/>
                    <a:pt x="0" y="169462"/>
                  </a:cubicBezTo>
                  <a:cubicBezTo>
                    <a:pt x="0" y="169462"/>
                    <a:pt x="129053" y="457899"/>
                    <a:pt x="86620" y="725568"/>
                  </a:cubicBezTo>
                  <a:cubicBezTo>
                    <a:pt x="75222" y="797333"/>
                    <a:pt x="832377" y="909537"/>
                    <a:pt x="1231280" y="797697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15"/>
            <p:cNvSpPr/>
            <p:nvPr/>
          </p:nvSpPr>
          <p:spPr>
            <a:xfrm>
              <a:off x="2217471" y="2507262"/>
              <a:ext cx="1429406" cy="1107500"/>
            </a:xfrm>
            <a:custGeom>
              <a:rect b="b" l="l" r="r" t="t"/>
              <a:pathLst>
                <a:path extrusionOk="0" h="1107500" w="1429406">
                  <a:moveTo>
                    <a:pt x="116896" y="450136"/>
                  </a:moveTo>
                  <a:cubicBezTo>
                    <a:pt x="122023" y="449771"/>
                    <a:pt x="127047" y="449895"/>
                    <a:pt x="132071" y="450019"/>
                  </a:cubicBezTo>
                  <a:cubicBezTo>
                    <a:pt x="178761" y="204013"/>
                    <a:pt x="389077" y="12865"/>
                    <a:pt x="650155" y="618"/>
                  </a:cubicBezTo>
                  <a:cubicBezTo>
                    <a:pt x="904765" y="-11310"/>
                    <a:pt x="1127218" y="150656"/>
                    <a:pt x="1202571" y="381790"/>
                  </a:cubicBezTo>
                  <a:cubicBezTo>
                    <a:pt x="1264055" y="393102"/>
                    <a:pt x="1319899" y="424885"/>
                    <a:pt x="1361029" y="471963"/>
                  </a:cubicBezTo>
                  <a:cubicBezTo>
                    <a:pt x="1402159" y="519045"/>
                    <a:pt x="1426148" y="578652"/>
                    <a:pt x="1429103" y="641098"/>
                  </a:cubicBezTo>
                  <a:cubicBezTo>
                    <a:pt x="1432540" y="714444"/>
                    <a:pt x="1406698" y="786154"/>
                    <a:pt x="1357263" y="840452"/>
                  </a:cubicBezTo>
                  <a:cubicBezTo>
                    <a:pt x="1307830" y="894746"/>
                    <a:pt x="1238852" y="927186"/>
                    <a:pt x="1165503" y="930625"/>
                  </a:cubicBezTo>
                  <a:cubicBezTo>
                    <a:pt x="1139603" y="931838"/>
                    <a:pt x="1113659" y="929402"/>
                    <a:pt x="1088436" y="923385"/>
                  </a:cubicBezTo>
                  <a:cubicBezTo>
                    <a:pt x="1039488" y="978133"/>
                    <a:pt x="980108" y="1022559"/>
                    <a:pt x="913772" y="1054067"/>
                  </a:cubicBezTo>
                  <a:cubicBezTo>
                    <a:pt x="847437" y="1085578"/>
                    <a:pt x="775482" y="1103533"/>
                    <a:pt x="702123" y="1106884"/>
                  </a:cubicBezTo>
                  <a:cubicBezTo>
                    <a:pt x="498408" y="1116423"/>
                    <a:pt x="315226" y="1014607"/>
                    <a:pt x="211565" y="855087"/>
                  </a:cubicBezTo>
                  <a:cubicBezTo>
                    <a:pt x="95605" y="866867"/>
                    <a:pt x="5733" y="769316"/>
                    <a:pt x="263" y="652668"/>
                  </a:cubicBezTo>
                  <a:cubicBezTo>
                    <a:pt x="-5208" y="536021"/>
                    <a:pt x="76148" y="452696"/>
                    <a:pt x="116896" y="450136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15"/>
            <p:cNvSpPr/>
            <p:nvPr/>
          </p:nvSpPr>
          <p:spPr>
            <a:xfrm>
              <a:off x="2349549" y="2451148"/>
              <a:ext cx="1221820" cy="554822"/>
            </a:xfrm>
            <a:custGeom>
              <a:rect b="b" l="l" r="r" t="t"/>
              <a:pathLst>
                <a:path extrusionOk="0" h="554822" w="1221820">
                  <a:moveTo>
                    <a:pt x="1220343" y="518765"/>
                  </a:moveTo>
                  <a:cubicBezTo>
                    <a:pt x="1220343" y="518765"/>
                    <a:pt x="1257668" y="314205"/>
                    <a:pt x="957165" y="114064"/>
                  </a:cubicBezTo>
                  <a:cubicBezTo>
                    <a:pt x="656658" y="-86079"/>
                    <a:pt x="62281" y="-61969"/>
                    <a:pt x="0" y="506133"/>
                  </a:cubicBezTo>
                  <a:cubicBezTo>
                    <a:pt x="0" y="506133"/>
                    <a:pt x="102380" y="-20578"/>
                    <a:pt x="646686" y="102913"/>
                  </a:cubicBezTo>
                  <a:cubicBezTo>
                    <a:pt x="646686" y="102913"/>
                    <a:pt x="952107" y="325789"/>
                    <a:pt x="1070496" y="437904"/>
                  </a:cubicBezTo>
                  <a:cubicBezTo>
                    <a:pt x="1064156" y="491892"/>
                    <a:pt x="1059854" y="513514"/>
                    <a:pt x="1056493" y="554822"/>
                  </a:cubicBezTo>
                  <a:lnTo>
                    <a:pt x="1065173" y="546936"/>
                  </a:lnTo>
                  <a:cubicBezTo>
                    <a:pt x="1085805" y="528201"/>
                    <a:pt x="1111279" y="515624"/>
                    <a:pt x="1138701" y="510634"/>
                  </a:cubicBezTo>
                  <a:cubicBezTo>
                    <a:pt x="1166124" y="505645"/>
                    <a:pt x="1194395" y="508445"/>
                    <a:pt x="1220305" y="518717"/>
                  </a:cubicBezTo>
                  <a:lnTo>
                    <a:pt x="1220343" y="518765"/>
                  </a:lnTo>
                  <a:close/>
                </a:path>
              </a:pathLst>
            </a:custGeom>
            <a:solidFill>
              <a:srgbClr val="47C39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15"/>
            <p:cNvSpPr/>
            <p:nvPr/>
          </p:nvSpPr>
          <p:spPr>
            <a:xfrm>
              <a:off x="2133366" y="2530491"/>
              <a:ext cx="1286679" cy="427263"/>
            </a:xfrm>
            <a:custGeom>
              <a:rect b="b" l="l" r="r" t="t"/>
              <a:pathLst>
                <a:path extrusionOk="0" h="427263" w="1286679">
                  <a:moveTo>
                    <a:pt x="1286680" y="358557"/>
                  </a:moveTo>
                  <a:cubicBezTo>
                    <a:pt x="1286680" y="358557"/>
                    <a:pt x="1074223" y="297442"/>
                    <a:pt x="798441" y="180131"/>
                  </a:cubicBezTo>
                  <a:cubicBezTo>
                    <a:pt x="517738" y="60752"/>
                    <a:pt x="126951" y="115091"/>
                    <a:pt x="45997" y="262903"/>
                  </a:cubicBezTo>
                  <a:cubicBezTo>
                    <a:pt x="-34960" y="410711"/>
                    <a:pt x="216194" y="426718"/>
                    <a:pt x="216194" y="426718"/>
                  </a:cubicBezTo>
                  <a:cubicBezTo>
                    <a:pt x="216194" y="426718"/>
                    <a:pt x="88787" y="436666"/>
                    <a:pt x="32403" y="371598"/>
                  </a:cubicBezTo>
                  <a:cubicBezTo>
                    <a:pt x="-23981" y="306531"/>
                    <a:pt x="-10390" y="197079"/>
                    <a:pt x="101776" y="161936"/>
                  </a:cubicBezTo>
                  <a:cubicBezTo>
                    <a:pt x="213939" y="126795"/>
                    <a:pt x="585328" y="18323"/>
                    <a:pt x="585328" y="18323"/>
                  </a:cubicBezTo>
                  <a:cubicBezTo>
                    <a:pt x="585328" y="18323"/>
                    <a:pt x="772442" y="-31360"/>
                    <a:pt x="925607" y="32897"/>
                  </a:cubicBezTo>
                  <a:cubicBezTo>
                    <a:pt x="1070794" y="93875"/>
                    <a:pt x="1085642" y="158654"/>
                    <a:pt x="1286680" y="358557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15"/>
            <p:cNvSpPr/>
            <p:nvPr/>
          </p:nvSpPr>
          <p:spPr>
            <a:xfrm>
              <a:off x="2488502" y="2598070"/>
              <a:ext cx="687049" cy="165451"/>
            </a:xfrm>
            <a:custGeom>
              <a:rect b="b" l="l" r="r" t="t"/>
              <a:pathLst>
                <a:path extrusionOk="0" h="165451" w="687049">
                  <a:moveTo>
                    <a:pt x="687050" y="165451"/>
                  </a:moveTo>
                  <a:cubicBezTo>
                    <a:pt x="687050" y="165451"/>
                    <a:pt x="447556" y="75838"/>
                    <a:pt x="377165" y="52116"/>
                  </a:cubicBezTo>
                  <a:cubicBezTo>
                    <a:pt x="306771" y="28392"/>
                    <a:pt x="161052" y="-29456"/>
                    <a:pt x="0" y="1842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15"/>
            <p:cNvSpPr/>
            <p:nvPr/>
          </p:nvSpPr>
          <p:spPr>
            <a:xfrm>
              <a:off x="2163396" y="2647627"/>
              <a:ext cx="361778" cy="309653"/>
            </a:xfrm>
            <a:custGeom>
              <a:rect b="b" l="l" r="r" t="t"/>
              <a:pathLst>
                <a:path extrusionOk="0" h="309653" w="361778">
                  <a:moveTo>
                    <a:pt x="361779" y="3"/>
                  </a:moveTo>
                  <a:cubicBezTo>
                    <a:pt x="361779" y="3"/>
                    <a:pt x="230554" y="110994"/>
                    <a:pt x="186143" y="309654"/>
                  </a:cubicBezTo>
                  <a:cubicBezTo>
                    <a:pt x="186143" y="309654"/>
                    <a:pt x="3620" y="297211"/>
                    <a:pt x="74" y="205161"/>
                  </a:cubicBezTo>
                  <a:cubicBezTo>
                    <a:pt x="-3472" y="113108"/>
                    <a:pt x="121766" y="56768"/>
                    <a:pt x="121766" y="56768"/>
                  </a:cubicBezTo>
                  <a:cubicBezTo>
                    <a:pt x="121766" y="56768"/>
                    <a:pt x="223561" y="-478"/>
                    <a:pt x="361779" y="3"/>
                  </a:cubicBez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15"/>
            <p:cNvSpPr/>
            <p:nvPr/>
          </p:nvSpPr>
          <p:spPr>
            <a:xfrm>
              <a:off x="2746735" y="3023119"/>
              <a:ext cx="90258" cy="90257"/>
            </a:xfrm>
            <a:custGeom>
              <a:rect b="b" l="l" r="r" t="t"/>
              <a:pathLst>
                <a:path extrusionOk="0" h="90257" w="90258">
                  <a:moveTo>
                    <a:pt x="48332" y="90142"/>
                  </a:moveTo>
                  <a:cubicBezTo>
                    <a:pt x="73194" y="88372"/>
                    <a:pt x="91912" y="66785"/>
                    <a:pt x="90142" y="41926"/>
                  </a:cubicBezTo>
                  <a:cubicBezTo>
                    <a:pt x="88372" y="17064"/>
                    <a:pt x="66785" y="-1654"/>
                    <a:pt x="41923" y="116"/>
                  </a:cubicBezTo>
                  <a:cubicBezTo>
                    <a:pt x="17064" y="1886"/>
                    <a:pt x="-1657" y="23473"/>
                    <a:pt x="116" y="48335"/>
                  </a:cubicBezTo>
                  <a:cubicBezTo>
                    <a:pt x="1886" y="73194"/>
                    <a:pt x="23473" y="91911"/>
                    <a:pt x="48332" y="9014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15"/>
            <p:cNvSpPr/>
            <p:nvPr/>
          </p:nvSpPr>
          <p:spPr>
            <a:xfrm>
              <a:off x="2611026" y="2956758"/>
              <a:ext cx="74836" cy="74836"/>
            </a:xfrm>
            <a:custGeom>
              <a:rect b="b" l="l" r="r" t="t"/>
              <a:pathLst>
                <a:path extrusionOk="0" h="74836" w="74836">
                  <a:moveTo>
                    <a:pt x="40075" y="74741"/>
                  </a:moveTo>
                  <a:cubicBezTo>
                    <a:pt x="60689" y="73273"/>
                    <a:pt x="76208" y="55373"/>
                    <a:pt x="74741" y="34762"/>
                  </a:cubicBezTo>
                  <a:cubicBezTo>
                    <a:pt x="73273" y="14147"/>
                    <a:pt x="55373" y="-1371"/>
                    <a:pt x="34762" y="96"/>
                  </a:cubicBezTo>
                  <a:cubicBezTo>
                    <a:pt x="14147" y="1563"/>
                    <a:pt x="-1371" y="19463"/>
                    <a:pt x="96" y="40075"/>
                  </a:cubicBezTo>
                  <a:cubicBezTo>
                    <a:pt x="1563" y="60689"/>
                    <a:pt x="19463" y="76208"/>
                    <a:pt x="40075" y="74741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15"/>
            <p:cNvSpPr/>
            <p:nvPr/>
          </p:nvSpPr>
          <p:spPr>
            <a:xfrm>
              <a:off x="3064626" y="2998335"/>
              <a:ext cx="74840" cy="74840"/>
            </a:xfrm>
            <a:custGeom>
              <a:rect b="b" l="l" r="r" t="t"/>
              <a:pathLst>
                <a:path extrusionOk="0" h="74840" w="74840">
                  <a:moveTo>
                    <a:pt x="40078" y="74744"/>
                  </a:moveTo>
                  <a:cubicBezTo>
                    <a:pt x="60689" y="73277"/>
                    <a:pt x="76211" y="55377"/>
                    <a:pt x="74744" y="34762"/>
                  </a:cubicBezTo>
                  <a:cubicBezTo>
                    <a:pt x="73277" y="14151"/>
                    <a:pt x="55377" y="-1371"/>
                    <a:pt x="34762" y="96"/>
                  </a:cubicBezTo>
                  <a:cubicBezTo>
                    <a:pt x="14151" y="1563"/>
                    <a:pt x="-1371" y="19463"/>
                    <a:pt x="96" y="40078"/>
                  </a:cubicBezTo>
                  <a:cubicBezTo>
                    <a:pt x="1563" y="60689"/>
                    <a:pt x="19463" y="76212"/>
                    <a:pt x="40078" y="74744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15"/>
            <p:cNvSpPr/>
            <p:nvPr/>
          </p:nvSpPr>
          <p:spPr>
            <a:xfrm>
              <a:off x="2643610" y="3133552"/>
              <a:ext cx="388508" cy="179114"/>
            </a:xfrm>
            <a:custGeom>
              <a:rect b="b" l="l" r="r" t="t"/>
              <a:pathLst>
                <a:path extrusionOk="0" h="179114" w="388508">
                  <a:moveTo>
                    <a:pt x="0" y="46295"/>
                  </a:moveTo>
                  <a:lnTo>
                    <a:pt x="388508" y="0"/>
                  </a:lnTo>
                  <a:cubicBezTo>
                    <a:pt x="388508" y="0"/>
                    <a:pt x="389948" y="152437"/>
                    <a:pt x="210738" y="176653"/>
                  </a:cubicBezTo>
                  <a:cubicBezTo>
                    <a:pt x="36023" y="200258"/>
                    <a:pt x="0" y="46295"/>
                    <a:pt x="0" y="4629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15"/>
            <p:cNvSpPr/>
            <p:nvPr/>
          </p:nvSpPr>
          <p:spPr>
            <a:xfrm>
              <a:off x="2643627" y="3133552"/>
              <a:ext cx="388508" cy="142024"/>
            </a:xfrm>
            <a:custGeom>
              <a:rect b="b" l="l" r="r" t="t"/>
              <a:pathLst>
                <a:path extrusionOk="0" h="142024" w="388508">
                  <a:moveTo>
                    <a:pt x="62363" y="142025"/>
                  </a:moveTo>
                  <a:cubicBezTo>
                    <a:pt x="62363" y="142025"/>
                    <a:pt x="189213" y="45827"/>
                    <a:pt x="384320" y="32109"/>
                  </a:cubicBezTo>
                  <a:lnTo>
                    <a:pt x="388508" y="0"/>
                  </a:lnTo>
                  <a:lnTo>
                    <a:pt x="0" y="46295"/>
                  </a:lnTo>
                  <a:cubicBezTo>
                    <a:pt x="0" y="46295"/>
                    <a:pt x="21326" y="118067"/>
                    <a:pt x="62363" y="142025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15"/>
            <p:cNvSpPr/>
            <p:nvPr/>
          </p:nvSpPr>
          <p:spPr>
            <a:xfrm>
              <a:off x="2362078" y="3172411"/>
              <a:ext cx="68397" cy="191367"/>
            </a:xfrm>
            <a:custGeom>
              <a:rect b="b" l="l" r="r" t="t"/>
              <a:pathLst>
                <a:path extrusionOk="0" h="191367" w="68397">
                  <a:moveTo>
                    <a:pt x="0" y="0"/>
                  </a:moveTo>
                  <a:lnTo>
                    <a:pt x="2543" y="14247"/>
                  </a:lnTo>
                  <a:cubicBezTo>
                    <a:pt x="13622" y="76779"/>
                    <a:pt x="35934" y="136788"/>
                    <a:pt x="68397" y="191368"/>
                  </a:cubicBezTo>
                  <a:lnTo>
                    <a:pt x="68397" y="191368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15"/>
            <p:cNvSpPr/>
            <p:nvPr/>
          </p:nvSpPr>
          <p:spPr>
            <a:xfrm>
              <a:off x="2372003" y="2645077"/>
              <a:ext cx="450022" cy="231781"/>
            </a:xfrm>
            <a:custGeom>
              <a:rect b="b" l="l" r="r" t="t"/>
              <a:pathLst>
                <a:path extrusionOk="0" h="231781" w="450022">
                  <a:moveTo>
                    <a:pt x="0" y="231782"/>
                  </a:moveTo>
                  <a:cubicBezTo>
                    <a:pt x="0" y="231782"/>
                    <a:pt x="228250" y="2068"/>
                    <a:pt x="450023" y="29047"/>
                  </a:cubicBezTo>
                  <a:cubicBezTo>
                    <a:pt x="450023" y="29047"/>
                    <a:pt x="345753" y="-9475"/>
                    <a:pt x="151516" y="2205"/>
                  </a:cubicBezTo>
                  <a:cubicBezTo>
                    <a:pt x="151513" y="2154"/>
                    <a:pt x="55982" y="94097"/>
                    <a:pt x="0" y="231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15"/>
            <p:cNvSpPr/>
            <p:nvPr/>
          </p:nvSpPr>
          <p:spPr>
            <a:xfrm>
              <a:off x="3387229" y="3124745"/>
              <a:ext cx="180859" cy="170897"/>
            </a:xfrm>
            <a:custGeom>
              <a:rect b="b" l="l" r="r" t="t"/>
              <a:pathLst>
                <a:path extrusionOk="0" h="170897" w="180859">
                  <a:moveTo>
                    <a:pt x="180859" y="0"/>
                  </a:moveTo>
                  <a:cubicBezTo>
                    <a:pt x="180859" y="0"/>
                    <a:pt x="56831" y="2649"/>
                    <a:pt x="0" y="170897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15"/>
            <p:cNvSpPr/>
            <p:nvPr/>
          </p:nvSpPr>
          <p:spPr>
            <a:xfrm>
              <a:off x="3441832" y="3195091"/>
              <a:ext cx="75710" cy="68466"/>
            </a:xfrm>
            <a:custGeom>
              <a:rect b="b" l="l" r="r" t="t"/>
              <a:pathLst>
                <a:path extrusionOk="0" h="68466" w="75710">
                  <a:moveTo>
                    <a:pt x="75710" y="68466"/>
                  </a:moveTo>
                  <a:cubicBezTo>
                    <a:pt x="75710" y="68466"/>
                    <a:pt x="44394" y="14649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15"/>
            <p:cNvSpPr/>
            <p:nvPr/>
          </p:nvSpPr>
          <p:spPr>
            <a:xfrm>
              <a:off x="2280973" y="3093062"/>
              <a:ext cx="75366" cy="182591"/>
            </a:xfrm>
            <a:custGeom>
              <a:rect b="b" l="l" r="r" t="t"/>
              <a:pathLst>
                <a:path extrusionOk="0" h="182591" w="75366">
                  <a:moveTo>
                    <a:pt x="0" y="0"/>
                  </a:moveTo>
                  <a:cubicBezTo>
                    <a:pt x="0" y="0"/>
                    <a:pt x="73418" y="106503"/>
                    <a:pt x="75366" y="182591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15"/>
            <p:cNvSpPr/>
            <p:nvPr/>
          </p:nvSpPr>
          <p:spPr>
            <a:xfrm>
              <a:off x="2279585" y="3197864"/>
              <a:ext cx="59304" cy="4006"/>
            </a:xfrm>
            <a:custGeom>
              <a:rect b="b" l="l" r="r" t="t"/>
              <a:pathLst>
                <a:path extrusionOk="0" h="4006" w="59304">
                  <a:moveTo>
                    <a:pt x="0" y="0"/>
                  </a:moveTo>
                  <a:lnTo>
                    <a:pt x="59305" y="400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15"/>
            <p:cNvSpPr/>
            <p:nvPr/>
          </p:nvSpPr>
          <p:spPr>
            <a:xfrm>
              <a:off x="2359697" y="3613795"/>
              <a:ext cx="1577181" cy="1845297"/>
            </a:xfrm>
            <a:custGeom>
              <a:rect b="b" l="l" r="r" t="t"/>
              <a:pathLst>
                <a:path extrusionOk="0" h="1845297" w="1577181">
                  <a:moveTo>
                    <a:pt x="559884" y="149217"/>
                  </a:moveTo>
                  <a:cubicBezTo>
                    <a:pt x="559884" y="149217"/>
                    <a:pt x="617003" y="183385"/>
                    <a:pt x="767656" y="69775"/>
                  </a:cubicBezTo>
                  <a:cubicBezTo>
                    <a:pt x="767656" y="69775"/>
                    <a:pt x="1280713" y="203529"/>
                    <a:pt x="1577182" y="534204"/>
                  </a:cubicBezTo>
                  <a:lnTo>
                    <a:pt x="1125908" y="1063648"/>
                  </a:lnTo>
                  <a:lnTo>
                    <a:pt x="1543948" y="1761718"/>
                  </a:lnTo>
                  <a:lnTo>
                    <a:pt x="370059" y="1845297"/>
                  </a:lnTo>
                  <a:lnTo>
                    <a:pt x="241453" y="937578"/>
                  </a:lnTo>
                  <a:lnTo>
                    <a:pt x="0" y="585931"/>
                  </a:lnTo>
                  <a:lnTo>
                    <a:pt x="499001" y="0"/>
                  </a:lnTo>
                  <a:lnTo>
                    <a:pt x="559884" y="149217"/>
                  </a:ln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15"/>
            <p:cNvSpPr/>
            <p:nvPr/>
          </p:nvSpPr>
          <p:spPr>
            <a:xfrm>
              <a:off x="2859640" y="3703147"/>
              <a:ext cx="332825" cy="124322"/>
            </a:xfrm>
            <a:custGeom>
              <a:rect b="b" l="l" r="r" t="t"/>
              <a:pathLst>
                <a:path extrusionOk="0" h="124322" w="332825">
                  <a:moveTo>
                    <a:pt x="40336" y="11807"/>
                  </a:moveTo>
                  <a:cubicBezTo>
                    <a:pt x="40336" y="11807"/>
                    <a:pt x="-20299" y="64391"/>
                    <a:pt x="7116" y="104709"/>
                  </a:cubicBezTo>
                  <a:cubicBezTo>
                    <a:pt x="36198" y="147468"/>
                    <a:pt x="159179" y="110785"/>
                    <a:pt x="211615" y="84686"/>
                  </a:cubicBezTo>
                  <a:cubicBezTo>
                    <a:pt x="268016" y="56624"/>
                    <a:pt x="332825" y="0"/>
                    <a:pt x="332825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15"/>
            <p:cNvSpPr/>
            <p:nvPr/>
          </p:nvSpPr>
          <p:spPr>
            <a:xfrm>
              <a:off x="2866764" y="3762995"/>
              <a:ext cx="52799" cy="44861"/>
            </a:xfrm>
            <a:custGeom>
              <a:rect b="b" l="l" r="r" t="t"/>
              <a:pathLst>
                <a:path extrusionOk="0" h="44861" w="52799">
                  <a:moveTo>
                    <a:pt x="0" y="44862"/>
                  </a:moveTo>
                  <a:lnTo>
                    <a:pt x="5280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15"/>
            <p:cNvSpPr/>
            <p:nvPr/>
          </p:nvSpPr>
          <p:spPr>
            <a:xfrm>
              <a:off x="2880200" y="3766417"/>
              <a:ext cx="49892" cy="53122"/>
            </a:xfrm>
            <a:custGeom>
              <a:rect b="b" l="l" r="r" t="t"/>
              <a:pathLst>
                <a:path extrusionOk="0" h="53122" w="49892">
                  <a:moveTo>
                    <a:pt x="0" y="53123"/>
                  </a:moveTo>
                  <a:lnTo>
                    <a:pt x="49893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15"/>
            <p:cNvSpPr/>
            <p:nvPr/>
          </p:nvSpPr>
          <p:spPr>
            <a:xfrm>
              <a:off x="2859956" y="3757311"/>
              <a:ext cx="57655" cy="33373"/>
            </a:xfrm>
            <a:custGeom>
              <a:rect b="b" l="l" r="r" t="t"/>
              <a:pathLst>
                <a:path extrusionOk="0" h="33373" w="57655">
                  <a:moveTo>
                    <a:pt x="0" y="33374"/>
                  </a:moveTo>
                  <a:lnTo>
                    <a:pt x="57655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15"/>
            <p:cNvSpPr/>
            <p:nvPr/>
          </p:nvSpPr>
          <p:spPr>
            <a:xfrm>
              <a:off x="2863853" y="3750335"/>
              <a:ext cx="50878" cy="16625"/>
            </a:xfrm>
            <a:custGeom>
              <a:rect b="b" l="l" r="r" t="t"/>
              <a:pathLst>
                <a:path extrusionOk="0" h="16625" w="50878">
                  <a:moveTo>
                    <a:pt x="0" y="16625"/>
                  </a:moveTo>
                  <a:lnTo>
                    <a:pt x="50879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15"/>
            <p:cNvSpPr/>
            <p:nvPr/>
          </p:nvSpPr>
          <p:spPr>
            <a:xfrm>
              <a:off x="3060832" y="3728202"/>
              <a:ext cx="32480" cy="47535"/>
            </a:xfrm>
            <a:custGeom>
              <a:rect b="b" l="l" r="r" t="t"/>
              <a:pathLst>
                <a:path extrusionOk="0" h="47535" w="32480">
                  <a:moveTo>
                    <a:pt x="0" y="0"/>
                  </a:moveTo>
                  <a:lnTo>
                    <a:pt x="32481" y="4753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15"/>
            <p:cNvSpPr/>
            <p:nvPr/>
          </p:nvSpPr>
          <p:spPr>
            <a:xfrm>
              <a:off x="3071124" y="3722075"/>
              <a:ext cx="37384" cy="44246"/>
            </a:xfrm>
            <a:custGeom>
              <a:rect b="b" l="l" r="r" t="t"/>
              <a:pathLst>
                <a:path extrusionOk="0" h="44246" w="37384">
                  <a:moveTo>
                    <a:pt x="0" y="0"/>
                  </a:moveTo>
                  <a:lnTo>
                    <a:pt x="37384" y="4424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15"/>
            <p:cNvSpPr/>
            <p:nvPr/>
          </p:nvSpPr>
          <p:spPr>
            <a:xfrm>
              <a:off x="3083743" y="3714150"/>
              <a:ext cx="43641" cy="39507"/>
            </a:xfrm>
            <a:custGeom>
              <a:rect b="b" l="l" r="r" t="t"/>
              <a:pathLst>
                <a:path extrusionOk="0" h="39507" w="43641">
                  <a:moveTo>
                    <a:pt x="0" y="0"/>
                  </a:moveTo>
                  <a:lnTo>
                    <a:pt x="43642" y="3950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15"/>
            <p:cNvSpPr/>
            <p:nvPr/>
          </p:nvSpPr>
          <p:spPr>
            <a:xfrm>
              <a:off x="3595885" y="4861614"/>
              <a:ext cx="470197" cy="91015"/>
            </a:xfrm>
            <a:custGeom>
              <a:rect b="b" l="l" r="r" t="t"/>
              <a:pathLst>
                <a:path extrusionOk="0" h="91015" w="470197">
                  <a:moveTo>
                    <a:pt x="0" y="0"/>
                  </a:moveTo>
                  <a:lnTo>
                    <a:pt x="470198" y="910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15"/>
            <p:cNvSpPr/>
            <p:nvPr/>
          </p:nvSpPr>
          <p:spPr>
            <a:xfrm>
              <a:off x="2570336" y="4909114"/>
              <a:ext cx="81771" cy="7688"/>
            </a:xfrm>
            <a:custGeom>
              <a:rect b="b" l="l" r="r" t="t"/>
              <a:pathLst>
                <a:path extrusionOk="0" h="7688" w="81771">
                  <a:moveTo>
                    <a:pt x="0" y="7688"/>
                  </a:moveTo>
                  <a:cubicBezTo>
                    <a:pt x="0" y="7688"/>
                    <a:pt x="40161" y="-4566"/>
                    <a:pt x="81772" y="1867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15"/>
            <p:cNvSpPr/>
            <p:nvPr/>
          </p:nvSpPr>
          <p:spPr>
            <a:xfrm>
              <a:off x="2695653" y="4772010"/>
              <a:ext cx="88455" cy="8031"/>
            </a:xfrm>
            <a:custGeom>
              <a:rect b="b" l="l" r="r" t="t"/>
              <a:pathLst>
                <a:path extrusionOk="0" h="8031" w="88455">
                  <a:moveTo>
                    <a:pt x="0" y="8032"/>
                  </a:moveTo>
                  <a:cubicBezTo>
                    <a:pt x="0" y="8032"/>
                    <a:pt x="31140" y="-4490"/>
                    <a:pt x="88455" y="1736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15"/>
            <p:cNvSpPr/>
            <p:nvPr/>
          </p:nvSpPr>
          <p:spPr>
            <a:xfrm>
              <a:off x="2589253" y="4384269"/>
              <a:ext cx="11896" cy="167065"/>
            </a:xfrm>
            <a:custGeom>
              <a:rect b="b" l="l" r="r" t="t"/>
              <a:pathLst>
                <a:path extrusionOk="0" h="167065" w="11896">
                  <a:moveTo>
                    <a:pt x="11897" y="167066"/>
                  </a:move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15"/>
            <p:cNvSpPr/>
            <p:nvPr/>
          </p:nvSpPr>
          <p:spPr>
            <a:xfrm>
              <a:off x="2728869" y="3714954"/>
              <a:ext cx="171110" cy="183292"/>
            </a:xfrm>
            <a:custGeom>
              <a:rect b="b" l="l" r="r" t="t"/>
              <a:pathLst>
                <a:path extrusionOk="0" h="183292" w="171110">
                  <a:moveTo>
                    <a:pt x="0" y="183292"/>
                  </a:moveTo>
                  <a:cubicBezTo>
                    <a:pt x="0" y="183292"/>
                    <a:pt x="78686" y="55978"/>
                    <a:pt x="171110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15"/>
            <p:cNvSpPr/>
            <p:nvPr/>
          </p:nvSpPr>
          <p:spPr>
            <a:xfrm>
              <a:off x="2486490" y="4205819"/>
              <a:ext cx="1907540" cy="1381567"/>
            </a:xfrm>
            <a:custGeom>
              <a:rect b="b" l="l" r="r" t="t"/>
              <a:pathLst>
                <a:path extrusionOk="0" h="1381567" w="1907540">
                  <a:moveTo>
                    <a:pt x="999111" y="471621"/>
                  </a:moveTo>
                  <a:lnTo>
                    <a:pt x="1109408" y="655796"/>
                  </a:lnTo>
                  <a:lnTo>
                    <a:pt x="472928" y="509084"/>
                  </a:lnTo>
                  <a:cubicBezTo>
                    <a:pt x="472928" y="509084"/>
                    <a:pt x="298241" y="451528"/>
                    <a:pt x="209246" y="574234"/>
                  </a:cubicBezTo>
                  <a:cubicBezTo>
                    <a:pt x="209246" y="574234"/>
                    <a:pt x="116777" y="597993"/>
                    <a:pt x="83925" y="710994"/>
                  </a:cubicBezTo>
                  <a:cubicBezTo>
                    <a:pt x="83925" y="710994"/>
                    <a:pt x="13143" y="716035"/>
                    <a:pt x="672" y="868500"/>
                  </a:cubicBezTo>
                  <a:cubicBezTo>
                    <a:pt x="-11798" y="1020968"/>
                    <a:pt x="153144" y="1040500"/>
                    <a:pt x="173329" y="1019827"/>
                  </a:cubicBezTo>
                  <a:lnTo>
                    <a:pt x="199840" y="986663"/>
                  </a:lnTo>
                  <a:lnTo>
                    <a:pt x="114694" y="939787"/>
                  </a:lnTo>
                  <a:lnTo>
                    <a:pt x="852038" y="1316794"/>
                  </a:lnTo>
                  <a:cubicBezTo>
                    <a:pt x="947937" y="1365845"/>
                    <a:pt x="1055423" y="1387735"/>
                    <a:pt x="1162861" y="1380072"/>
                  </a:cubicBezTo>
                  <a:lnTo>
                    <a:pt x="1358913" y="1366120"/>
                  </a:lnTo>
                  <a:cubicBezTo>
                    <a:pt x="1453773" y="1359350"/>
                    <a:pt x="1545600" y="1329791"/>
                    <a:pt x="1626585" y="1279936"/>
                  </a:cubicBezTo>
                  <a:cubicBezTo>
                    <a:pt x="1707573" y="1230078"/>
                    <a:pt x="1775321" y="1161402"/>
                    <a:pt x="1824073" y="1079747"/>
                  </a:cubicBezTo>
                  <a:lnTo>
                    <a:pt x="1824073" y="1079747"/>
                  </a:lnTo>
                  <a:cubicBezTo>
                    <a:pt x="1889580" y="969993"/>
                    <a:pt x="1917714" y="841951"/>
                    <a:pt x="1904257" y="714846"/>
                  </a:cubicBezTo>
                  <a:cubicBezTo>
                    <a:pt x="1890797" y="587742"/>
                    <a:pt x="1836468" y="468431"/>
                    <a:pt x="1749428" y="374832"/>
                  </a:cubicBezTo>
                  <a:lnTo>
                    <a:pt x="1401049" y="0"/>
                  </a:lnTo>
                  <a:lnTo>
                    <a:pt x="999111" y="47162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15"/>
            <p:cNvSpPr/>
            <p:nvPr/>
          </p:nvSpPr>
          <p:spPr>
            <a:xfrm>
              <a:off x="2572844" y="3548511"/>
              <a:ext cx="285857" cy="400896"/>
            </a:xfrm>
            <a:custGeom>
              <a:rect b="b" l="l" r="r" t="t"/>
              <a:pathLst>
                <a:path extrusionOk="0" h="400896" w="285857">
                  <a:moveTo>
                    <a:pt x="58006" y="0"/>
                  </a:moveTo>
                  <a:lnTo>
                    <a:pt x="0" y="400897"/>
                  </a:lnTo>
                  <a:lnTo>
                    <a:pt x="285857" y="65281"/>
                  </a:lnTo>
                  <a:cubicBezTo>
                    <a:pt x="285857" y="65281"/>
                    <a:pt x="200110" y="69322"/>
                    <a:pt x="58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15"/>
            <p:cNvSpPr/>
            <p:nvPr/>
          </p:nvSpPr>
          <p:spPr>
            <a:xfrm>
              <a:off x="3485584" y="4367262"/>
              <a:ext cx="264380" cy="448641"/>
            </a:xfrm>
            <a:custGeom>
              <a:rect b="b" l="l" r="r" t="t"/>
              <a:pathLst>
                <a:path extrusionOk="0" h="448641" w="264380">
                  <a:moveTo>
                    <a:pt x="82926" y="448641"/>
                  </a:moveTo>
                  <a:lnTo>
                    <a:pt x="264380" y="0"/>
                  </a:lnTo>
                  <a:lnTo>
                    <a:pt x="0" y="310180"/>
                  </a:lnTo>
                  <a:lnTo>
                    <a:pt x="82926" y="448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5" name="Google Shape;1185;p115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получить практику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6" name="Google Shape;1186;p115"/>
          <p:cNvSpPr txBox="1"/>
          <p:nvPr/>
        </p:nvSpPr>
        <p:spPr>
          <a:xfrm>
            <a:off x="349775" y="1152325"/>
            <a:ext cx="501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почитал разные вакансии и в большинстве требуется наличие практики.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быть?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116"/>
          <p:cNvGrpSpPr/>
          <p:nvPr/>
        </p:nvGrpSpPr>
        <p:grpSpPr>
          <a:xfrm>
            <a:off x="351450" y="1210875"/>
            <a:ext cx="2633944" cy="2707950"/>
            <a:chOff x="647714" y="2671280"/>
            <a:chExt cx="5284800" cy="5415900"/>
          </a:xfrm>
        </p:grpSpPr>
        <p:sp>
          <p:nvSpPr>
            <p:cNvPr id="1192" name="Google Shape;1192;p116"/>
            <p:cNvSpPr/>
            <p:nvPr/>
          </p:nvSpPr>
          <p:spPr>
            <a:xfrm>
              <a:off x="647714" y="2671280"/>
              <a:ext cx="5284800" cy="5415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93" name="Google Shape;1193;p116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194" name="Google Shape;1194;p116"/>
          <p:cNvSpPr/>
          <p:nvPr/>
        </p:nvSpPr>
        <p:spPr>
          <a:xfrm>
            <a:off x="340946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начать карьеру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16"/>
          <p:cNvSpPr txBox="1"/>
          <p:nvPr/>
        </p:nvSpPr>
        <p:spPr>
          <a:xfrm>
            <a:off x="363775" y="1939350"/>
            <a:ext cx="26340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Портфолио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Необходимо составлять уже 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во время обучения. Хорошие учебные проекты и дипломные работы станут отличной основой портфолио</a:t>
            </a:r>
            <a:endParaRPr/>
          </a:p>
        </p:txBody>
      </p:sp>
      <p:grpSp>
        <p:nvGrpSpPr>
          <p:cNvPr id="1196" name="Google Shape;1196;p116"/>
          <p:cNvGrpSpPr/>
          <p:nvPr/>
        </p:nvGrpSpPr>
        <p:grpSpPr>
          <a:xfrm>
            <a:off x="3255075" y="1205200"/>
            <a:ext cx="2633944" cy="2707950"/>
            <a:chOff x="647714" y="2671306"/>
            <a:chExt cx="5284800" cy="5415900"/>
          </a:xfrm>
        </p:grpSpPr>
        <p:sp>
          <p:nvSpPr>
            <p:cNvPr id="1197" name="Google Shape;1197;p116"/>
            <p:cNvSpPr/>
            <p:nvPr/>
          </p:nvSpPr>
          <p:spPr>
            <a:xfrm>
              <a:off x="647714" y="2671306"/>
              <a:ext cx="5284800" cy="5415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300"/>
                <a:buFont typeface="Proxima Nov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98" name="Google Shape;1198;p116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199" name="Google Shape;1199;p116"/>
          <p:cNvSpPr txBox="1"/>
          <p:nvPr/>
        </p:nvSpPr>
        <p:spPr>
          <a:xfrm>
            <a:off x="3252763" y="1939350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Стажировка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Позволяет получить первый практический опыт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 профессии. Можно начинать во время обучения. Нередко успешные стажёры остаются работать в компании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00" name="Google Shape;1200;p116"/>
          <p:cNvGrpSpPr/>
          <p:nvPr/>
        </p:nvGrpSpPr>
        <p:grpSpPr>
          <a:xfrm>
            <a:off x="6146324" y="1193626"/>
            <a:ext cx="2633944" cy="2707953"/>
            <a:chOff x="647714" y="2671280"/>
            <a:chExt cx="5284800" cy="5817300"/>
          </a:xfrm>
        </p:grpSpPr>
        <p:sp>
          <p:nvSpPr>
            <p:cNvPr id="1201" name="Google Shape;1201;p116"/>
            <p:cNvSpPr/>
            <p:nvPr/>
          </p:nvSpPr>
          <p:spPr>
            <a:xfrm>
              <a:off x="647714" y="2671280"/>
              <a:ext cx="5284800" cy="5817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2" name="Google Shape;1202;p116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03" name="Google Shape;1203;p116"/>
          <p:cNvSpPr txBox="1"/>
          <p:nvPr/>
        </p:nvSpPr>
        <p:spPr>
          <a:xfrm>
            <a:off x="6158650" y="1845900"/>
            <a:ext cx="26340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Самостоятельно делать проекты на открытых данных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Большое количество компаний публикует свои данные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 открытом доступе, их можно использовать в тренировочных проектах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117"/>
          <p:cNvGrpSpPr/>
          <p:nvPr/>
        </p:nvGrpSpPr>
        <p:grpSpPr>
          <a:xfrm>
            <a:off x="328825" y="1168225"/>
            <a:ext cx="2633944" cy="2908650"/>
            <a:chOff x="647714" y="2671306"/>
            <a:chExt cx="5284800" cy="5817300"/>
          </a:xfrm>
        </p:grpSpPr>
        <p:sp>
          <p:nvSpPr>
            <p:cNvPr id="1209" name="Google Shape;1209;p117"/>
            <p:cNvSpPr/>
            <p:nvPr/>
          </p:nvSpPr>
          <p:spPr>
            <a:xfrm>
              <a:off x="647714" y="2671306"/>
              <a:ext cx="5284800" cy="5817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300"/>
                <a:buFont typeface="Proxima Nov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10" name="Google Shape;1210;p117"/>
            <p:cNvSpPr/>
            <p:nvPr/>
          </p:nvSpPr>
          <p:spPr>
            <a:xfrm>
              <a:off x="3015738" y="3289600"/>
              <a:ext cx="548700" cy="54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11" name="Google Shape;1211;p117"/>
          <p:cNvSpPr/>
          <p:nvPr/>
        </p:nvSpPr>
        <p:spPr>
          <a:xfrm>
            <a:off x="340946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начать карьеру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17"/>
          <p:cNvSpPr txBox="1"/>
          <p:nvPr/>
        </p:nvSpPr>
        <p:spPr>
          <a:xfrm>
            <a:off x="326513" y="1902375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Проявить инициативу </a:t>
            </a:r>
            <a:b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текущем месте работы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Использовать свои знания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текущем месте работы для повышения или ротации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18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9" name="Google Shape;1219;p118"/>
          <p:cNvGrpSpPr/>
          <p:nvPr/>
        </p:nvGrpSpPr>
        <p:grpSpPr>
          <a:xfrm>
            <a:off x="4476977" y="2418613"/>
            <a:ext cx="4493576" cy="3056428"/>
            <a:chOff x="4729068" y="2458314"/>
            <a:chExt cx="4493576" cy="3056428"/>
          </a:xfrm>
        </p:grpSpPr>
        <p:sp>
          <p:nvSpPr>
            <p:cNvPr id="1220" name="Google Shape;1220;p118"/>
            <p:cNvSpPr/>
            <p:nvPr/>
          </p:nvSpPr>
          <p:spPr>
            <a:xfrm rot="396560">
              <a:off x="8446542" y="3738846"/>
              <a:ext cx="700003" cy="1362741"/>
            </a:xfrm>
            <a:custGeom>
              <a:rect b="b" l="l" r="r" t="t"/>
              <a:pathLst>
                <a:path extrusionOk="0" h="1363914" w="700605">
                  <a:moveTo>
                    <a:pt x="632816" y="8"/>
                  </a:moveTo>
                  <a:cubicBezTo>
                    <a:pt x="670245" y="8"/>
                    <a:pt x="700588" y="8"/>
                    <a:pt x="700588" y="8"/>
                  </a:cubicBezTo>
                  <a:lnTo>
                    <a:pt x="700588" y="1363922"/>
                  </a:lnTo>
                  <a:cubicBezTo>
                    <a:pt x="700588" y="1363922"/>
                    <a:pt x="670245" y="1363922"/>
                    <a:pt x="632816" y="1363922"/>
                  </a:cubicBezTo>
                  <a:lnTo>
                    <a:pt x="67755" y="1363922"/>
                  </a:lnTo>
                  <a:cubicBezTo>
                    <a:pt x="30325" y="1363922"/>
                    <a:pt x="-17" y="1363922"/>
                    <a:pt x="-17" y="1363922"/>
                  </a:cubicBezTo>
                  <a:lnTo>
                    <a:pt x="-17" y="8"/>
                  </a:lnTo>
                  <a:cubicBezTo>
                    <a:pt x="-17" y="8"/>
                    <a:pt x="30325" y="8"/>
                    <a:pt x="67755" y="8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18"/>
            <p:cNvSpPr/>
            <p:nvPr/>
          </p:nvSpPr>
          <p:spPr>
            <a:xfrm>
              <a:off x="7053589" y="3561490"/>
              <a:ext cx="1884852" cy="1619286"/>
            </a:xfrm>
            <a:custGeom>
              <a:rect b="b" l="l" r="r" t="t"/>
              <a:pathLst>
                <a:path extrusionOk="0" h="1619286" w="1884852">
                  <a:moveTo>
                    <a:pt x="1884853" y="324570"/>
                  </a:moveTo>
                  <a:lnTo>
                    <a:pt x="1345361" y="121370"/>
                  </a:lnTo>
                  <a:lnTo>
                    <a:pt x="1317655" y="0"/>
                  </a:lnTo>
                  <a:lnTo>
                    <a:pt x="856230" y="54963"/>
                  </a:lnTo>
                  <a:lnTo>
                    <a:pt x="794770" y="112218"/>
                  </a:lnTo>
                  <a:cubicBezTo>
                    <a:pt x="702501" y="98021"/>
                    <a:pt x="632473" y="133922"/>
                    <a:pt x="582168" y="180676"/>
                  </a:cubicBezTo>
                  <a:cubicBezTo>
                    <a:pt x="574067" y="188225"/>
                    <a:pt x="566396" y="196047"/>
                    <a:pt x="559158" y="204138"/>
                  </a:cubicBezTo>
                  <a:cubicBezTo>
                    <a:pt x="495703" y="276585"/>
                    <a:pt x="469525" y="472807"/>
                    <a:pt x="484727" y="567839"/>
                  </a:cubicBezTo>
                  <a:lnTo>
                    <a:pt x="30582" y="567839"/>
                  </a:lnTo>
                  <a:cubicBezTo>
                    <a:pt x="26569" y="567834"/>
                    <a:pt x="22595" y="568617"/>
                    <a:pt x="18884" y="570145"/>
                  </a:cubicBezTo>
                  <a:cubicBezTo>
                    <a:pt x="15173" y="571677"/>
                    <a:pt x="11802" y="573921"/>
                    <a:pt x="8959" y="576755"/>
                  </a:cubicBezTo>
                  <a:cubicBezTo>
                    <a:pt x="6120" y="579589"/>
                    <a:pt x="3866" y="582955"/>
                    <a:pt x="2329" y="586657"/>
                  </a:cubicBezTo>
                  <a:cubicBezTo>
                    <a:pt x="792" y="590363"/>
                    <a:pt x="0" y="594333"/>
                    <a:pt x="0" y="598345"/>
                  </a:cubicBezTo>
                  <a:lnTo>
                    <a:pt x="0" y="1001289"/>
                  </a:lnTo>
                  <a:cubicBezTo>
                    <a:pt x="0" y="1005198"/>
                    <a:pt x="0" y="1009305"/>
                    <a:pt x="0" y="1013610"/>
                  </a:cubicBezTo>
                  <a:cubicBezTo>
                    <a:pt x="8572" y="1309611"/>
                    <a:pt x="354185" y="1467707"/>
                    <a:pt x="588566" y="1286559"/>
                  </a:cubicBezTo>
                  <a:lnTo>
                    <a:pt x="629653" y="1254884"/>
                  </a:lnTo>
                  <a:lnTo>
                    <a:pt x="635933" y="1505838"/>
                  </a:lnTo>
                  <a:cubicBezTo>
                    <a:pt x="636344" y="1522652"/>
                    <a:pt x="640403" y="1539173"/>
                    <a:pt x="647830" y="1554266"/>
                  </a:cubicBezTo>
                  <a:cubicBezTo>
                    <a:pt x="655260" y="1569359"/>
                    <a:pt x="665879" y="1582656"/>
                    <a:pt x="678958" y="1593241"/>
                  </a:cubicBezTo>
                  <a:lnTo>
                    <a:pt x="678958" y="1593241"/>
                  </a:lnTo>
                  <a:cubicBezTo>
                    <a:pt x="699695" y="1610092"/>
                    <a:pt x="725609" y="1619291"/>
                    <a:pt x="752334" y="1619287"/>
                  </a:cubicBezTo>
                  <a:lnTo>
                    <a:pt x="1638675" y="1619287"/>
                  </a:lnTo>
                  <a:cubicBezTo>
                    <a:pt x="1665480" y="1619291"/>
                    <a:pt x="1691714" y="1611549"/>
                    <a:pt x="1714219" y="1596994"/>
                  </a:cubicBezTo>
                  <a:lnTo>
                    <a:pt x="1714219" y="1596994"/>
                  </a:lnTo>
                  <a:cubicBezTo>
                    <a:pt x="1733669" y="1584400"/>
                    <a:pt x="1749658" y="1567143"/>
                    <a:pt x="1760733" y="1546797"/>
                  </a:cubicBezTo>
                  <a:cubicBezTo>
                    <a:pt x="1771804" y="1526447"/>
                    <a:pt x="1777609" y="1503655"/>
                    <a:pt x="1777613" y="1480494"/>
                  </a:cubicBezTo>
                  <a:lnTo>
                    <a:pt x="1777613" y="1479146"/>
                  </a:lnTo>
                  <a:lnTo>
                    <a:pt x="1884853" y="324570"/>
                  </a:lnTo>
                  <a:close/>
                </a:path>
              </a:pathLst>
            </a:custGeom>
            <a:solidFill>
              <a:srgbClr val="F3F4F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18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18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18"/>
            <p:cNvSpPr/>
            <p:nvPr/>
          </p:nvSpPr>
          <p:spPr>
            <a:xfrm>
              <a:off x="8371240" y="3561420"/>
              <a:ext cx="47310" cy="207424"/>
            </a:xfrm>
            <a:custGeom>
              <a:rect b="b" l="l" r="r" t="t"/>
              <a:pathLst>
                <a:path extrusionOk="0" h="207424" w="47310">
                  <a:moveTo>
                    <a:pt x="0" y="0"/>
                  </a:moveTo>
                  <a:lnTo>
                    <a:pt x="47311" y="20742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18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18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18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18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18"/>
            <p:cNvSpPr/>
            <p:nvPr/>
          </p:nvSpPr>
          <p:spPr>
            <a:xfrm>
              <a:off x="7086463" y="3615091"/>
              <a:ext cx="537653" cy="513167"/>
            </a:xfrm>
            <a:custGeom>
              <a:rect b="b" l="l" r="r" t="t"/>
              <a:pathLst>
                <a:path extrusionOk="0" h="513167" w="537653">
                  <a:moveTo>
                    <a:pt x="537554" y="195694"/>
                  </a:moveTo>
                  <a:cubicBezTo>
                    <a:pt x="535560" y="147180"/>
                    <a:pt x="506916" y="113567"/>
                    <a:pt x="483496" y="93858"/>
                  </a:cubicBezTo>
                  <a:lnTo>
                    <a:pt x="486721" y="0"/>
                  </a:lnTo>
                  <a:lnTo>
                    <a:pt x="0" y="0"/>
                  </a:lnTo>
                  <a:lnTo>
                    <a:pt x="0" y="513168"/>
                  </a:lnTo>
                  <a:lnTo>
                    <a:pt x="468997" y="513168"/>
                  </a:lnTo>
                  <a:lnTo>
                    <a:pt x="470699" y="463716"/>
                  </a:lnTo>
                  <a:cubicBezTo>
                    <a:pt x="496231" y="390213"/>
                    <a:pt x="540020" y="254533"/>
                    <a:pt x="537554" y="19569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18"/>
            <p:cNvSpPr/>
            <p:nvPr/>
          </p:nvSpPr>
          <p:spPr>
            <a:xfrm>
              <a:off x="7075547" y="3563598"/>
              <a:ext cx="125788" cy="282455"/>
            </a:xfrm>
            <a:custGeom>
              <a:rect b="b" l="l" r="r" t="t"/>
              <a:pathLst>
                <a:path extrusionOk="0" h="282455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8" y="0"/>
                    <a:pt x="0" y="28154"/>
                    <a:pt x="0" y="62885"/>
                  </a:cubicBezTo>
                  <a:lnTo>
                    <a:pt x="0" y="219571"/>
                  </a:lnTo>
                  <a:cubicBezTo>
                    <a:pt x="0" y="254302"/>
                    <a:pt x="28158" y="282455"/>
                    <a:pt x="62894" y="282455"/>
                  </a:cubicBezTo>
                  <a:cubicBezTo>
                    <a:pt x="97630" y="282455"/>
                    <a:pt x="125788" y="254302"/>
                    <a:pt x="125788" y="219571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18"/>
            <p:cNvSpPr/>
            <p:nvPr/>
          </p:nvSpPr>
          <p:spPr>
            <a:xfrm>
              <a:off x="7203971" y="3531418"/>
              <a:ext cx="125788" cy="322344"/>
            </a:xfrm>
            <a:custGeom>
              <a:rect b="b" l="l" r="r" t="t"/>
              <a:pathLst>
                <a:path extrusionOk="0" h="322344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88" y="294186"/>
                    <a:pt x="125788" y="259460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18"/>
            <p:cNvSpPr/>
            <p:nvPr/>
          </p:nvSpPr>
          <p:spPr>
            <a:xfrm>
              <a:off x="7455614" y="3531418"/>
              <a:ext cx="125793" cy="322344"/>
            </a:xfrm>
            <a:custGeom>
              <a:rect b="b" l="l" r="r" t="t"/>
              <a:pathLst>
                <a:path extrusionOk="0" h="322344" w="125793">
                  <a:moveTo>
                    <a:pt x="125793" y="62885"/>
                  </a:moveTo>
                  <a:cubicBezTo>
                    <a:pt x="125793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93" y="294186"/>
                    <a:pt x="125793" y="259460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18"/>
            <p:cNvSpPr/>
            <p:nvPr/>
          </p:nvSpPr>
          <p:spPr>
            <a:xfrm>
              <a:off x="7329821" y="3523704"/>
              <a:ext cx="125792" cy="336013"/>
            </a:xfrm>
            <a:custGeom>
              <a:rect b="b" l="l" r="r" t="t"/>
              <a:pathLst>
                <a:path extrusionOk="0" h="336013" w="125792">
                  <a:moveTo>
                    <a:pt x="125793" y="62885"/>
                  </a:moveTo>
                  <a:cubicBezTo>
                    <a:pt x="125793" y="28154"/>
                    <a:pt x="97634" y="0"/>
                    <a:pt x="62899" y="0"/>
                  </a:cubicBezTo>
                  <a:cubicBezTo>
                    <a:pt x="28163" y="0"/>
                    <a:pt x="0" y="28154"/>
                    <a:pt x="0" y="62885"/>
                  </a:cubicBezTo>
                  <a:lnTo>
                    <a:pt x="0" y="273129"/>
                  </a:lnTo>
                  <a:cubicBezTo>
                    <a:pt x="0" y="307860"/>
                    <a:pt x="28163" y="336014"/>
                    <a:pt x="62899" y="336014"/>
                  </a:cubicBezTo>
                  <a:cubicBezTo>
                    <a:pt x="97634" y="336014"/>
                    <a:pt x="125793" y="307860"/>
                    <a:pt x="125793" y="273129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18"/>
            <p:cNvSpPr/>
            <p:nvPr/>
          </p:nvSpPr>
          <p:spPr>
            <a:xfrm>
              <a:off x="7355296" y="3840070"/>
              <a:ext cx="124147" cy="74205"/>
            </a:xfrm>
            <a:custGeom>
              <a:rect b="b" l="l" r="r" t="t"/>
              <a:pathLst>
                <a:path extrusionOk="0" h="74205" w="124147">
                  <a:moveTo>
                    <a:pt x="124147" y="0"/>
                  </a:moveTo>
                  <a:cubicBezTo>
                    <a:pt x="124147" y="0"/>
                    <a:pt x="16027" y="34552"/>
                    <a:pt x="0" y="74206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18"/>
            <p:cNvSpPr/>
            <p:nvPr/>
          </p:nvSpPr>
          <p:spPr>
            <a:xfrm>
              <a:off x="7083808" y="4129579"/>
              <a:ext cx="504520" cy="381183"/>
            </a:xfrm>
            <a:custGeom>
              <a:rect b="b" l="l" r="r" t="t"/>
              <a:pathLst>
                <a:path extrusionOk="0" h="381183" w="504520">
                  <a:moveTo>
                    <a:pt x="504520" y="381184"/>
                  </a:moveTo>
                  <a:lnTo>
                    <a:pt x="504520" y="0"/>
                  </a:ln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18"/>
            <p:cNvSpPr/>
            <p:nvPr/>
          </p:nvSpPr>
          <p:spPr>
            <a:xfrm>
              <a:off x="7588329" y="4433323"/>
              <a:ext cx="35806" cy="58721"/>
            </a:xfrm>
            <a:custGeom>
              <a:rect b="b" l="l" r="r" t="t"/>
              <a:pathLst>
                <a:path extrusionOk="0" h="58721" w="35806">
                  <a:moveTo>
                    <a:pt x="35806" y="58721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18"/>
            <p:cNvSpPr/>
            <p:nvPr/>
          </p:nvSpPr>
          <p:spPr>
            <a:xfrm>
              <a:off x="799598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18"/>
            <p:cNvSpPr/>
            <p:nvPr/>
          </p:nvSpPr>
          <p:spPr>
            <a:xfrm>
              <a:off x="804787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18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18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18"/>
            <p:cNvSpPr/>
            <p:nvPr/>
          </p:nvSpPr>
          <p:spPr>
            <a:xfrm>
              <a:off x="4729068" y="5000261"/>
              <a:ext cx="4365216" cy="180629"/>
            </a:xfrm>
            <a:custGeom>
              <a:rect b="b" l="l" r="r" t="t"/>
              <a:pathLst>
                <a:path extrusionOk="0" h="180629" w="4365216">
                  <a:moveTo>
                    <a:pt x="4327095" y="0"/>
                  </a:moveTo>
                  <a:cubicBezTo>
                    <a:pt x="4348149" y="0"/>
                    <a:pt x="4365217" y="0"/>
                    <a:pt x="4365217" y="0"/>
                  </a:cubicBezTo>
                  <a:lnTo>
                    <a:pt x="4365217" y="180629"/>
                  </a:lnTo>
                  <a:cubicBezTo>
                    <a:pt x="4365217" y="180629"/>
                    <a:pt x="4348149" y="180629"/>
                    <a:pt x="4327095" y="180629"/>
                  </a:cubicBezTo>
                  <a:lnTo>
                    <a:pt x="38122" y="180629"/>
                  </a:lnTo>
                  <a:cubicBezTo>
                    <a:pt x="17068" y="180629"/>
                    <a:pt x="0" y="180629"/>
                    <a:pt x="0" y="180629"/>
                  </a:cubicBezTo>
                  <a:lnTo>
                    <a:pt x="0" y="0"/>
                  </a:lnTo>
                  <a:cubicBezTo>
                    <a:pt x="0" y="0"/>
                    <a:pt x="17068" y="0"/>
                    <a:pt x="38122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18"/>
            <p:cNvSpPr/>
            <p:nvPr/>
          </p:nvSpPr>
          <p:spPr>
            <a:xfrm>
              <a:off x="4932335" y="3397161"/>
              <a:ext cx="1983600" cy="1257000"/>
            </a:xfrm>
            <a:prstGeom prst="roundRect">
              <a:avLst>
                <a:gd fmla="val 5811" name="adj"/>
              </a:avLst>
            </a:pr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18"/>
            <p:cNvSpPr/>
            <p:nvPr/>
          </p:nvSpPr>
          <p:spPr>
            <a:xfrm>
              <a:off x="6714176" y="3402947"/>
              <a:ext cx="196061" cy="1245561"/>
            </a:xfrm>
            <a:custGeom>
              <a:rect b="b" l="l" r="r" t="t"/>
              <a:pathLst>
                <a:path extrusionOk="0" h="1245561" w="196061">
                  <a:moveTo>
                    <a:pt x="132630" y="0"/>
                  </a:moveTo>
                  <a:lnTo>
                    <a:pt x="0" y="0"/>
                  </a:lnTo>
                  <a:cubicBezTo>
                    <a:pt x="0" y="0"/>
                    <a:pt x="80731" y="11533"/>
                    <a:pt x="86498" y="63432"/>
                  </a:cubicBezTo>
                  <a:cubicBezTo>
                    <a:pt x="92264" y="115330"/>
                    <a:pt x="98031" y="1164831"/>
                    <a:pt x="86498" y="1193663"/>
                  </a:cubicBezTo>
                  <a:cubicBezTo>
                    <a:pt x="74965" y="1222496"/>
                    <a:pt x="28833" y="1245562"/>
                    <a:pt x="28833" y="1245562"/>
                  </a:cubicBezTo>
                  <a:lnTo>
                    <a:pt x="138396" y="1245562"/>
                  </a:lnTo>
                  <a:lnTo>
                    <a:pt x="184528" y="1216729"/>
                  </a:lnTo>
                  <a:lnTo>
                    <a:pt x="196061" y="1170597"/>
                  </a:lnTo>
                  <a:lnTo>
                    <a:pt x="196061" y="69198"/>
                  </a:lnTo>
                  <a:lnTo>
                    <a:pt x="178762" y="34599"/>
                  </a:lnTo>
                  <a:cubicBezTo>
                    <a:pt x="167229" y="11533"/>
                    <a:pt x="132630" y="0"/>
                    <a:pt x="132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18"/>
            <p:cNvSpPr/>
            <p:nvPr/>
          </p:nvSpPr>
          <p:spPr>
            <a:xfrm>
              <a:off x="6713167" y="3395874"/>
              <a:ext cx="204142" cy="1259707"/>
            </a:xfrm>
            <a:custGeom>
              <a:rect b="b" l="l" r="r" t="t"/>
              <a:pathLst>
                <a:path extrusionOk="0" h="1259707" w="204142">
                  <a:moveTo>
                    <a:pt x="1009" y="7073"/>
                  </a:moveTo>
                  <a:lnTo>
                    <a:pt x="1009" y="0"/>
                  </a:lnTo>
                  <a:lnTo>
                    <a:pt x="9" y="14074"/>
                  </a:lnTo>
                  <a:lnTo>
                    <a:pt x="1009" y="7073"/>
                  </a:lnTo>
                  <a:close/>
                  <a:moveTo>
                    <a:pt x="133639" y="7073"/>
                  </a:moveTo>
                  <a:lnTo>
                    <a:pt x="135874" y="363"/>
                  </a:lnTo>
                  <a:lnTo>
                    <a:pt x="134785" y="0"/>
                  </a:lnTo>
                  <a:lnTo>
                    <a:pt x="133639" y="0"/>
                  </a:lnTo>
                  <a:lnTo>
                    <a:pt x="133639" y="7073"/>
                  </a:lnTo>
                  <a:close/>
                  <a:moveTo>
                    <a:pt x="179771" y="41672"/>
                  </a:moveTo>
                  <a:lnTo>
                    <a:pt x="173443" y="44835"/>
                  </a:lnTo>
                  <a:lnTo>
                    <a:pt x="173443" y="44835"/>
                  </a:lnTo>
                  <a:lnTo>
                    <a:pt x="179771" y="41672"/>
                  </a:lnTo>
                  <a:close/>
                  <a:moveTo>
                    <a:pt x="197070" y="76271"/>
                  </a:moveTo>
                  <a:lnTo>
                    <a:pt x="204143" y="76271"/>
                  </a:lnTo>
                  <a:lnTo>
                    <a:pt x="204143" y="74602"/>
                  </a:lnTo>
                  <a:lnTo>
                    <a:pt x="203393" y="73107"/>
                  </a:lnTo>
                  <a:lnTo>
                    <a:pt x="197070" y="76271"/>
                  </a:lnTo>
                  <a:close/>
                  <a:moveTo>
                    <a:pt x="197070" y="1177670"/>
                  </a:moveTo>
                  <a:lnTo>
                    <a:pt x="203931" y="1179386"/>
                  </a:lnTo>
                  <a:lnTo>
                    <a:pt x="204143" y="1178542"/>
                  </a:lnTo>
                  <a:lnTo>
                    <a:pt x="204143" y="1177670"/>
                  </a:lnTo>
                  <a:lnTo>
                    <a:pt x="197070" y="1177670"/>
                  </a:lnTo>
                  <a:close/>
                  <a:moveTo>
                    <a:pt x="185537" y="1223802"/>
                  </a:moveTo>
                  <a:lnTo>
                    <a:pt x="189286" y="1229800"/>
                  </a:lnTo>
                  <a:lnTo>
                    <a:pt x="191705" y="1228286"/>
                  </a:lnTo>
                  <a:lnTo>
                    <a:pt x="192398" y="1225518"/>
                  </a:lnTo>
                  <a:lnTo>
                    <a:pt x="185537" y="1223802"/>
                  </a:lnTo>
                  <a:close/>
                  <a:moveTo>
                    <a:pt x="139405" y="1252635"/>
                  </a:moveTo>
                  <a:lnTo>
                    <a:pt x="139405" y="1259707"/>
                  </a:lnTo>
                  <a:lnTo>
                    <a:pt x="141433" y="1259707"/>
                  </a:lnTo>
                  <a:lnTo>
                    <a:pt x="143154" y="1258632"/>
                  </a:lnTo>
                  <a:lnTo>
                    <a:pt x="139405" y="1252635"/>
                  </a:lnTo>
                  <a:close/>
                  <a:moveTo>
                    <a:pt x="29842" y="1252635"/>
                  </a:moveTo>
                  <a:lnTo>
                    <a:pt x="26678" y="1246312"/>
                  </a:lnTo>
                  <a:lnTo>
                    <a:pt x="29842" y="1259707"/>
                  </a:lnTo>
                  <a:lnTo>
                    <a:pt x="29842" y="1252635"/>
                  </a:lnTo>
                  <a:close/>
                  <a:moveTo>
                    <a:pt x="87507" y="1200736"/>
                  </a:moveTo>
                  <a:lnTo>
                    <a:pt x="94070" y="1203362"/>
                  </a:lnTo>
                  <a:lnTo>
                    <a:pt x="94070" y="1203362"/>
                  </a:lnTo>
                  <a:lnTo>
                    <a:pt x="87507" y="1200736"/>
                  </a:lnTo>
                  <a:close/>
                  <a:moveTo>
                    <a:pt x="87507" y="70504"/>
                  </a:moveTo>
                  <a:lnTo>
                    <a:pt x="94532" y="69722"/>
                  </a:lnTo>
                  <a:lnTo>
                    <a:pt x="94532" y="69722"/>
                  </a:lnTo>
                  <a:lnTo>
                    <a:pt x="87507" y="70504"/>
                  </a:lnTo>
                  <a:close/>
                  <a:moveTo>
                    <a:pt x="1009" y="14145"/>
                  </a:moveTo>
                  <a:lnTo>
                    <a:pt x="133639" y="14145"/>
                  </a:lnTo>
                  <a:lnTo>
                    <a:pt x="133639" y="0"/>
                  </a:lnTo>
                  <a:lnTo>
                    <a:pt x="1009" y="0"/>
                  </a:lnTo>
                  <a:lnTo>
                    <a:pt x="1009" y="14145"/>
                  </a:lnTo>
                  <a:close/>
                  <a:moveTo>
                    <a:pt x="133639" y="7073"/>
                  </a:moveTo>
                  <a:cubicBezTo>
                    <a:pt x="131399" y="13782"/>
                    <a:pt x="131399" y="13782"/>
                    <a:pt x="131399" y="13782"/>
                  </a:cubicBezTo>
                  <a:cubicBezTo>
                    <a:pt x="131399" y="13782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9" y="13782"/>
                  </a:cubicBezTo>
                  <a:cubicBezTo>
                    <a:pt x="131409" y="13782"/>
                    <a:pt x="131423" y="13787"/>
                    <a:pt x="131446" y="13796"/>
                  </a:cubicBezTo>
                  <a:cubicBezTo>
                    <a:pt x="131493" y="13815"/>
                    <a:pt x="131574" y="13839"/>
                    <a:pt x="131682" y="13876"/>
                  </a:cubicBezTo>
                  <a:cubicBezTo>
                    <a:pt x="131899" y="13957"/>
                    <a:pt x="132238" y="14074"/>
                    <a:pt x="132682" y="14239"/>
                  </a:cubicBezTo>
                  <a:cubicBezTo>
                    <a:pt x="133563" y="14570"/>
                    <a:pt x="134869" y="15074"/>
                    <a:pt x="136477" y="15753"/>
                  </a:cubicBezTo>
                  <a:cubicBezTo>
                    <a:pt x="139707" y="17111"/>
                    <a:pt x="144125" y="19153"/>
                    <a:pt x="148868" y="21864"/>
                  </a:cubicBezTo>
                  <a:cubicBezTo>
                    <a:pt x="158591" y="27418"/>
                    <a:pt x="168629" y="35203"/>
                    <a:pt x="173443" y="44835"/>
                  </a:cubicBezTo>
                  <a:lnTo>
                    <a:pt x="186094" y="38508"/>
                  </a:lnTo>
                  <a:cubicBezTo>
                    <a:pt x="179380" y="25075"/>
                    <a:pt x="166347" y="15555"/>
                    <a:pt x="155889" y="9581"/>
                  </a:cubicBezTo>
                  <a:cubicBezTo>
                    <a:pt x="150538" y="6526"/>
                    <a:pt x="145587" y="4239"/>
                    <a:pt x="141966" y="2716"/>
                  </a:cubicBezTo>
                  <a:cubicBezTo>
                    <a:pt x="140155" y="1952"/>
                    <a:pt x="138665" y="1377"/>
                    <a:pt x="137614" y="985"/>
                  </a:cubicBezTo>
                  <a:cubicBezTo>
                    <a:pt x="137086" y="787"/>
                    <a:pt x="136671" y="637"/>
                    <a:pt x="136374" y="533"/>
                  </a:cubicBezTo>
                  <a:cubicBezTo>
                    <a:pt x="136227" y="481"/>
                    <a:pt x="136110" y="443"/>
                    <a:pt x="136025" y="415"/>
                  </a:cubicBezTo>
                  <a:cubicBezTo>
                    <a:pt x="135987" y="401"/>
                    <a:pt x="135949" y="387"/>
                    <a:pt x="135926" y="377"/>
                  </a:cubicBezTo>
                  <a:cubicBezTo>
                    <a:pt x="135912" y="373"/>
                    <a:pt x="135902" y="373"/>
                    <a:pt x="135893" y="368"/>
                  </a:cubicBezTo>
                  <a:cubicBezTo>
                    <a:pt x="135888" y="368"/>
                    <a:pt x="135883" y="368"/>
                    <a:pt x="135883" y="363"/>
                  </a:cubicBezTo>
                  <a:cubicBezTo>
                    <a:pt x="135878" y="363"/>
                    <a:pt x="135878" y="363"/>
                    <a:pt x="135878" y="363"/>
                  </a:cubicBezTo>
                  <a:cubicBezTo>
                    <a:pt x="135874" y="363"/>
                    <a:pt x="135874" y="363"/>
                    <a:pt x="133639" y="7073"/>
                  </a:cubicBezTo>
                  <a:close/>
                  <a:moveTo>
                    <a:pt x="173443" y="44835"/>
                  </a:moveTo>
                  <a:lnTo>
                    <a:pt x="190743" y="79435"/>
                  </a:lnTo>
                  <a:lnTo>
                    <a:pt x="203393" y="73107"/>
                  </a:lnTo>
                  <a:lnTo>
                    <a:pt x="186094" y="38508"/>
                  </a:lnTo>
                  <a:lnTo>
                    <a:pt x="173443" y="44835"/>
                  </a:lnTo>
                  <a:close/>
                  <a:moveTo>
                    <a:pt x="189998" y="76271"/>
                  </a:moveTo>
                  <a:lnTo>
                    <a:pt x="189998" y="1177670"/>
                  </a:lnTo>
                  <a:lnTo>
                    <a:pt x="204143" y="1177670"/>
                  </a:lnTo>
                  <a:lnTo>
                    <a:pt x="204143" y="76271"/>
                  </a:lnTo>
                  <a:lnTo>
                    <a:pt x="189998" y="76271"/>
                  </a:lnTo>
                  <a:close/>
                  <a:moveTo>
                    <a:pt x="190205" y="1175958"/>
                  </a:moveTo>
                  <a:lnTo>
                    <a:pt x="178672" y="1222090"/>
                  </a:lnTo>
                  <a:lnTo>
                    <a:pt x="192398" y="1225518"/>
                  </a:lnTo>
                  <a:lnTo>
                    <a:pt x="203931" y="1179386"/>
                  </a:lnTo>
                  <a:lnTo>
                    <a:pt x="190205" y="1175958"/>
                  </a:lnTo>
                  <a:close/>
                  <a:moveTo>
                    <a:pt x="181789" y="1217805"/>
                  </a:moveTo>
                  <a:lnTo>
                    <a:pt x="135657" y="1246637"/>
                  </a:lnTo>
                  <a:lnTo>
                    <a:pt x="143154" y="1258632"/>
                  </a:lnTo>
                  <a:lnTo>
                    <a:pt x="189286" y="1229800"/>
                  </a:lnTo>
                  <a:lnTo>
                    <a:pt x="181789" y="1217805"/>
                  </a:lnTo>
                  <a:close/>
                  <a:moveTo>
                    <a:pt x="139405" y="1245562"/>
                  </a:moveTo>
                  <a:lnTo>
                    <a:pt x="29842" y="1245562"/>
                  </a:lnTo>
                  <a:lnTo>
                    <a:pt x="29842" y="1259707"/>
                  </a:lnTo>
                  <a:lnTo>
                    <a:pt x="139405" y="1259707"/>
                  </a:lnTo>
                  <a:lnTo>
                    <a:pt x="139405" y="1245562"/>
                  </a:lnTo>
                  <a:close/>
                  <a:moveTo>
                    <a:pt x="29842" y="1252635"/>
                  </a:moveTo>
                  <a:cubicBezTo>
                    <a:pt x="33001" y="1258962"/>
                    <a:pt x="33005" y="1258962"/>
                    <a:pt x="33005" y="1258962"/>
                  </a:cubicBezTo>
                  <a:cubicBezTo>
                    <a:pt x="33005" y="1258962"/>
                    <a:pt x="33010" y="1258958"/>
                    <a:pt x="33010" y="1258958"/>
                  </a:cubicBezTo>
                  <a:cubicBezTo>
                    <a:pt x="33015" y="1258958"/>
                    <a:pt x="33015" y="1258958"/>
                    <a:pt x="33019" y="1258953"/>
                  </a:cubicBezTo>
                  <a:cubicBezTo>
                    <a:pt x="33029" y="1258948"/>
                    <a:pt x="33043" y="1258943"/>
                    <a:pt x="33057" y="1258934"/>
                  </a:cubicBezTo>
                  <a:cubicBezTo>
                    <a:pt x="33086" y="1258920"/>
                    <a:pt x="33123" y="1258901"/>
                    <a:pt x="33175" y="1258873"/>
                  </a:cubicBezTo>
                  <a:cubicBezTo>
                    <a:pt x="33279" y="1258826"/>
                    <a:pt x="33420" y="1258750"/>
                    <a:pt x="33609" y="1258656"/>
                  </a:cubicBezTo>
                  <a:cubicBezTo>
                    <a:pt x="33977" y="1258463"/>
                    <a:pt x="34509" y="1258184"/>
                    <a:pt x="35184" y="1257826"/>
                  </a:cubicBezTo>
                  <a:cubicBezTo>
                    <a:pt x="36528" y="1257105"/>
                    <a:pt x="38447" y="1256053"/>
                    <a:pt x="40776" y="1254700"/>
                  </a:cubicBezTo>
                  <a:cubicBezTo>
                    <a:pt x="45430" y="1252003"/>
                    <a:pt x="51762" y="1248089"/>
                    <a:pt x="58490" y="1243233"/>
                  </a:cubicBezTo>
                  <a:cubicBezTo>
                    <a:pt x="71617" y="1233751"/>
                    <a:pt x="87507" y="1219780"/>
                    <a:pt x="94070" y="1203362"/>
                  </a:cubicBezTo>
                  <a:lnTo>
                    <a:pt x="80939" y="1198110"/>
                  </a:lnTo>
                  <a:cubicBezTo>
                    <a:pt x="75974" y="1210529"/>
                    <a:pt x="63031" y="1222505"/>
                    <a:pt x="50206" y="1231766"/>
                  </a:cubicBezTo>
                  <a:cubicBezTo>
                    <a:pt x="43958" y="1236278"/>
                    <a:pt x="38036" y="1239937"/>
                    <a:pt x="33680" y="1242464"/>
                  </a:cubicBezTo>
                  <a:cubicBezTo>
                    <a:pt x="31506" y="1243723"/>
                    <a:pt x="29728" y="1244699"/>
                    <a:pt x="28507" y="1245355"/>
                  </a:cubicBezTo>
                  <a:cubicBezTo>
                    <a:pt x="27899" y="1245680"/>
                    <a:pt x="27428" y="1245925"/>
                    <a:pt x="27116" y="1246085"/>
                  </a:cubicBezTo>
                  <a:cubicBezTo>
                    <a:pt x="26961" y="1246166"/>
                    <a:pt x="26843" y="1246227"/>
                    <a:pt x="26767" y="1246265"/>
                  </a:cubicBezTo>
                  <a:cubicBezTo>
                    <a:pt x="26734" y="1246283"/>
                    <a:pt x="26706" y="1246298"/>
                    <a:pt x="26692" y="1246302"/>
                  </a:cubicBezTo>
                  <a:cubicBezTo>
                    <a:pt x="26682" y="1246307"/>
                    <a:pt x="26678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8" y="1246312"/>
                    <a:pt x="26678" y="1246312"/>
                    <a:pt x="29842" y="1252635"/>
                  </a:cubicBezTo>
                  <a:close/>
                  <a:moveTo>
                    <a:pt x="94070" y="1203362"/>
                  </a:moveTo>
                  <a:cubicBezTo>
                    <a:pt x="94843" y="1201439"/>
                    <a:pt x="95254" y="1198581"/>
                    <a:pt x="95560" y="1195917"/>
                  </a:cubicBezTo>
                  <a:cubicBezTo>
                    <a:pt x="95909" y="1192909"/>
                    <a:pt x="96230" y="1189005"/>
                    <a:pt x="96527" y="1184313"/>
                  </a:cubicBezTo>
                  <a:cubicBezTo>
                    <a:pt x="97125" y="1174912"/>
                    <a:pt x="97653" y="1162040"/>
                    <a:pt x="98120" y="1146235"/>
                  </a:cubicBezTo>
                  <a:cubicBezTo>
                    <a:pt x="99059" y="1114601"/>
                    <a:pt x="99756" y="1070982"/>
                    <a:pt x="100251" y="1019343"/>
                  </a:cubicBezTo>
                  <a:cubicBezTo>
                    <a:pt x="101246" y="916041"/>
                    <a:pt x="101426" y="780497"/>
                    <a:pt x="101062" y="644251"/>
                  </a:cubicBezTo>
                  <a:cubicBezTo>
                    <a:pt x="100704" y="508000"/>
                    <a:pt x="99804" y="371028"/>
                    <a:pt x="98630" y="264864"/>
                  </a:cubicBezTo>
                  <a:cubicBezTo>
                    <a:pt x="98045" y="211786"/>
                    <a:pt x="97394" y="166394"/>
                    <a:pt x="96706" y="132644"/>
                  </a:cubicBezTo>
                  <a:cubicBezTo>
                    <a:pt x="96022" y="99115"/>
                    <a:pt x="95301" y="76615"/>
                    <a:pt x="94532" y="69722"/>
                  </a:cubicBezTo>
                  <a:lnTo>
                    <a:pt x="80477" y="71282"/>
                  </a:lnTo>
                  <a:cubicBezTo>
                    <a:pt x="81151" y="77365"/>
                    <a:pt x="81872" y="99016"/>
                    <a:pt x="82561" y="132932"/>
                  </a:cubicBezTo>
                  <a:cubicBezTo>
                    <a:pt x="83249" y="166621"/>
                    <a:pt x="83900" y="211961"/>
                    <a:pt x="84489" y="265019"/>
                  </a:cubicBezTo>
                  <a:cubicBezTo>
                    <a:pt x="85658" y="371136"/>
                    <a:pt x="86559" y="508071"/>
                    <a:pt x="86922" y="644289"/>
                  </a:cubicBezTo>
                  <a:cubicBezTo>
                    <a:pt x="87280" y="780511"/>
                    <a:pt x="87101" y="915989"/>
                    <a:pt x="86111" y="1019206"/>
                  </a:cubicBezTo>
                  <a:cubicBezTo>
                    <a:pt x="85616" y="1070817"/>
                    <a:pt x="84918" y="1114328"/>
                    <a:pt x="83985" y="1145815"/>
                  </a:cubicBezTo>
                  <a:cubicBezTo>
                    <a:pt x="83518" y="1161568"/>
                    <a:pt x="82994" y="1174252"/>
                    <a:pt x="82410" y="1183413"/>
                  </a:cubicBezTo>
                  <a:cubicBezTo>
                    <a:pt x="82117" y="1188005"/>
                    <a:pt x="81816" y="1191636"/>
                    <a:pt x="81509" y="1194295"/>
                  </a:cubicBezTo>
                  <a:cubicBezTo>
                    <a:pt x="81165" y="1197299"/>
                    <a:pt x="80887" y="1198237"/>
                    <a:pt x="80939" y="1198110"/>
                  </a:cubicBezTo>
                  <a:lnTo>
                    <a:pt x="94070" y="1203362"/>
                  </a:lnTo>
                  <a:close/>
                  <a:moveTo>
                    <a:pt x="94532" y="69722"/>
                  </a:moveTo>
                  <a:cubicBezTo>
                    <a:pt x="91213" y="39838"/>
                    <a:pt x="66435" y="22486"/>
                    <a:pt x="44986" y="12872"/>
                  </a:cubicBezTo>
                  <a:cubicBezTo>
                    <a:pt x="34038" y="7964"/>
                    <a:pt x="23335" y="4776"/>
                    <a:pt x="15409" y="2820"/>
                  </a:cubicBezTo>
                  <a:cubicBezTo>
                    <a:pt x="11434" y="1834"/>
                    <a:pt x="8124" y="1155"/>
                    <a:pt x="5795" y="717"/>
                  </a:cubicBezTo>
                  <a:cubicBezTo>
                    <a:pt x="4626" y="500"/>
                    <a:pt x="3701" y="340"/>
                    <a:pt x="3060" y="236"/>
                  </a:cubicBezTo>
                  <a:cubicBezTo>
                    <a:pt x="2739" y="179"/>
                    <a:pt x="2485" y="141"/>
                    <a:pt x="2310" y="113"/>
                  </a:cubicBezTo>
                  <a:cubicBezTo>
                    <a:pt x="2221" y="99"/>
                    <a:pt x="2150" y="90"/>
                    <a:pt x="2098" y="85"/>
                  </a:cubicBezTo>
                  <a:cubicBezTo>
                    <a:pt x="2075" y="80"/>
                    <a:pt x="2056" y="75"/>
                    <a:pt x="2042" y="75"/>
                  </a:cubicBezTo>
                  <a:cubicBezTo>
                    <a:pt x="2032" y="75"/>
                    <a:pt x="2023" y="71"/>
                    <a:pt x="2018" y="71"/>
                  </a:cubicBezTo>
                  <a:cubicBezTo>
                    <a:pt x="2018" y="71"/>
                    <a:pt x="2013" y="71"/>
                    <a:pt x="2013" y="71"/>
                  </a:cubicBezTo>
                  <a:cubicBezTo>
                    <a:pt x="2009" y="71"/>
                    <a:pt x="2009" y="71"/>
                    <a:pt x="1009" y="7073"/>
                  </a:cubicBezTo>
                  <a:cubicBezTo>
                    <a:pt x="9" y="14074"/>
                    <a:pt x="5" y="14074"/>
                    <a:pt x="5" y="14074"/>
                  </a:cubicBezTo>
                  <a:cubicBezTo>
                    <a:pt x="5" y="14074"/>
                    <a:pt x="5" y="14074"/>
                    <a:pt x="0" y="14074"/>
                  </a:cubicBezTo>
                  <a:cubicBezTo>
                    <a:pt x="0" y="14074"/>
                    <a:pt x="5" y="14074"/>
                    <a:pt x="5" y="14074"/>
                  </a:cubicBezTo>
                  <a:cubicBezTo>
                    <a:pt x="9" y="14074"/>
                    <a:pt x="19" y="14074"/>
                    <a:pt x="33" y="14074"/>
                  </a:cubicBezTo>
                  <a:cubicBezTo>
                    <a:pt x="57" y="14079"/>
                    <a:pt x="104" y="14089"/>
                    <a:pt x="170" y="14098"/>
                  </a:cubicBezTo>
                  <a:cubicBezTo>
                    <a:pt x="297" y="14117"/>
                    <a:pt x="500" y="14150"/>
                    <a:pt x="773" y="14192"/>
                  </a:cubicBezTo>
                  <a:cubicBezTo>
                    <a:pt x="1315" y="14282"/>
                    <a:pt x="2131" y="14423"/>
                    <a:pt x="3183" y="14621"/>
                  </a:cubicBezTo>
                  <a:cubicBezTo>
                    <a:pt x="5290" y="15013"/>
                    <a:pt x="8331" y="15640"/>
                    <a:pt x="12014" y="16550"/>
                  </a:cubicBezTo>
                  <a:cubicBezTo>
                    <a:pt x="19407" y="18375"/>
                    <a:pt x="29247" y="21317"/>
                    <a:pt x="39201" y="25777"/>
                  </a:cubicBezTo>
                  <a:cubicBezTo>
                    <a:pt x="59561" y="34906"/>
                    <a:pt x="78029" y="49268"/>
                    <a:pt x="80477" y="71282"/>
                  </a:cubicBezTo>
                  <a:lnTo>
                    <a:pt x="94532" y="69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18"/>
            <p:cNvSpPr/>
            <p:nvPr/>
          </p:nvSpPr>
          <p:spPr>
            <a:xfrm>
              <a:off x="5901112" y="4037230"/>
              <a:ext cx="161462" cy="605483"/>
            </a:xfrm>
            <a:custGeom>
              <a:rect b="b" l="l" r="r" t="t"/>
              <a:pathLst>
                <a:path extrusionOk="0" h="605483" w="161462">
                  <a:moveTo>
                    <a:pt x="0" y="605484"/>
                  </a:moveTo>
                  <a:lnTo>
                    <a:pt x="161462" y="0"/>
                  </a:lnTo>
                  <a:lnTo>
                    <a:pt x="161462" y="605484"/>
                  </a:lnTo>
                  <a:lnTo>
                    <a:pt x="0" y="605484"/>
                  </a:lnTo>
                  <a:close/>
                </a:path>
              </a:pathLst>
            </a:custGeom>
            <a:solidFill>
              <a:srgbClr val="000000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18"/>
            <p:cNvSpPr/>
            <p:nvPr/>
          </p:nvSpPr>
          <p:spPr>
            <a:xfrm>
              <a:off x="5474379" y="4037230"/>
              <a:ext cx="824608" cy="963007"/>
            </a:xfrm>
            <a:custGeom>
              <a:rect b="b" l="l" r="r" t="t"/>
              <a:pathLst>
                <a:path extrusionOk="0" h="963007" w="824608">
                  <a:moveTo>
                    <a:pt x="582415" y="0"/>
                  </a:moveTo>
                  <a:lnTo>
                    <a:pt x="219130" y="0"/>
                  </a:lnTo>
                  <a:cubicBezTo>
                    <a:pt x="219130" y="0"/>
                    <a:pt x="11526" y="847677"/>
                    <a:pt x="5764" y="870743"/>
                  </a:cubicBezTo>
                  <a:cubicBezTo>
                    <a:pt x="-2" y="893809"/>
                    <a:pt x="-5764" y="916875"/>
                    <a:pt x="11535" y="939942"/>
                  </a:cubicBezTo>
                  <a:cubicBezTo>
                    <a:pt x="28835" y="963007"/>
                    <a:pt x="46130" y="963007"/>
                    <a:pt x="46130" y="963007"/>
                  </a:cubicBezTo>
                  <a:lnTo>
                    <a:pt x="824609" y="963007"/>
                  </a:lnTo>
                  <a:lnTo>
                    <a:pt x="824609" y="911109"/>
                  </a:lnTo>
                  <a:lnTo>
                    <a:pt x="455557" y="911109"/>
                  </a:lnTo>
                  <a:cubicBezTo>
                    <a:pt x="455557" y="911109"/>
                    <a:pt x="415191" y="911109"/>
                    <a:pt x="397892" y="888043"/>
                  </a:cubicBezTo>
                  <a:cubicBezTo>
                    <a:pt x="380592" y="864977"/>
                    <a:pt x="374826" y="841911"/>
                    <a:pt x="380592" y="813078"/>
                  </a:cubicBezTo>
                  <a:cubicBezTo>
                    <a:pt x="386359" y="784246"/>
                    <a:pt x="582415" y="0"/>
                    <a:pt x="58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18"/>
            <p:cNvSpPr/>
            <p:nvPr/>
          </p:nvSpPr>
          <p:spPr>
            <a:xfrm>
              <a:off x="5467305" y="4030157"/>
              <a:ext cx="838754" cy="977152"/>
            </a:xfrm>
            <a:custGeom>
              <a:rect b="b" l="l" r="r" t="t"/>
              <a:pathLst>
                <a:path extrusionOk="0" h="977152" w="838754">
                  <a:moveTo>
                    <a:pt x="226203" y="7073"/>
                  </a:moveTo>
                  <a:lnTo>
                    <a:pt x="226203" y="0"/>
                  </a:lnTo>
                  <a:lnTo>
                    <a:pt x="220653" y="0"/>
                  </a:lnTo>
                  <a:lnTo>
                    <a:pt x="219333" y="5389"/>
                  </a:lnTo>
                  <a:lnTo>
                    <a:pt x="226203" y="7073"/>
                  </a:lnTo>
                  <a:close/>
                  <a:moveTo>
                    <a:pt x="589488" y="7073"/>
                  </a:moveTo>
                  <a:lnTo>
                    <a:pt x="596354" y="8789"/>
                  </a:lnTo>
                  <a:lnTo>
                    <a:pt x="598551" y="0"/>
                  </a:lnTo>
                  <a:lnTo>
                    <a:pt x="589488" y="0"/>
                  </a:lnTo>
                  <a:lnTo>
                    <a:pt x="589488" y="7073"/>
                  </a:lnTo>
                  <a:close/>
                  <a:moveTo>
                    <a:pt x="387665" y="820151"/>
                  </a:moveTo>
                  <a:lnTo>
                    <a:pt x="380729" y="818765"/>
                  </a:lnTo>
                  <a:lnTo>
                    <a:pt x="380729" y="818765"/>
                  </a:lnTo>
                  <a:lnTo>
                    <a:pt x="387665" y="820151"/>
                  </a:lnTo>
                  <a:close/>
                  <a:moveTo>
                    <a:pt x="404965" y="895115"/>
                  </a:moveTo>
                  <a:lnTo>
                    <a:pt x="399307" y="899359"/>
                  </a:lnTo>
                  <a:lnTo>
                    <a:pt x="399307" y="899359"/>
                  </a:lnTo>
                  <a:lnTo>
                    <a:pt x="404965" y="895115"/>
                  </a:lnTo>
                  <a:close/>
                  <a:moveTo>
                    <a:pt x="831682" y="918182"/>
                  </a:moveTo>
                  <a:lnTo>
                    <a:pt x="838755" y="918182"/>
                  </a:lnTo>
                  <a:lnTo>
                    <a:pt x="838755" y="911109"/>
                  </a:lnTo>
                  <a:lnTo>
                    <a:pt x="831682" y="911109"/>
                  </a:lnTo>
                  <a:lnTo>
                    <a:pt x="831682" y="918182"/>
                  </a:lnTo>
                  <a:close/>
                  <a:moveTo>
                    <a:pt x="831682" y="970080"/>
                  </a:moveTo>
                  <a:lnTo>
                    <a:pt x="831682" y="977153"/>
                  </a:lnTo>
                  <a:lnTo>
                    <a:pt x="838755" y="977153"/>
                  </a:lnTo>
                  <a:lnTo>
                    <a:pt x="838755" y="970080"/>
                  </a:lnTo>
                  <a:lnTo>
                    <a:pt x="831682" y="970080"/>
                  </a:lnTo>
                  <a:close/>
                  <a:moveTo>
                    <a:pt x="18609" y="947014"/>
                  </a:moveTo>
                  <a:lnTo>
                    <a:pt x="12950" y="951258"/>
                  </a:lnTo>
                  <a:lnTo>
                    <a:pt x="12950" y="951258"/>
                  </a:lnTo>
                  <a:lnTo>
                    <a:pt x="18609" y="947014"/>
                  </a:lnTo>
                  <a:close/>
                  <a:moveTo>
                    <a:pt x="12837" y="877816"/>
                  </a:moveTo>
                  <a:lnTo>
                    <a:pt x="19698" y="879532"/>
                  </a:lnTo>
                  <a:lnTo>
                    <a:pt x="19698" y="879532"/>
                  </a:lnTo>
                  <a:lnTo>
                    <a:pt x="12837" y="877816"/>
                  </a:lnTo>
                  <a:close/>
                  <a:moveTo>
                    <a:pt x="226203" y="14145"/>
                  </a:moveTo>
                  <a:lnTo>
                    <a:pt x="589488" y="14145"/>
                  </a:lnTo>
                  <a:lnTo>
                    <a:pt x="589488" y="0"/>
                  </a:lnTo>
                  <a:lnTo>
                    <a:pt x="226203" y="0"/>
                  </a:lnTo>
                  <a:lnTo>
                    <a:pt x="226203" y="14145"/>
                  </a:lnTo>
                  <a:close/>
                  <a:moveTo>
                    <a:pt x="589488" y="7073"/>
                  </a:moveTo>
                  <a:cubicBezTo>
                    <a:pt x="582628" y="5356"/>
                    <a:pt x="582628" y="5361"/>
                    <a:pt x="582628" y="5366"/>
                  </a:cubicBezTo>
                  <a:cubicBezTo>
                    <a:pt x="582623" y="5375"/>
                    <a:pt x="582623" y="5380"/>
                    <a:pt x="582619" y="5394"/>
                  </a:cubicBezTo>
                  <a:cubicBezTo>
                    <a:pt x="582614" y="5418"/>
                    <a:pt x="582605" y="5455"/>
                    <a:pt x="582595" y="5502"/>
                  </a:cubicBezTo>
                  <a:cubicBezTo>
                    <a:pt x="582572" y="5597"/>
                    <a:pt x="582534" y="5738"/>
                    <a:pt x="582487" y="5927"/>
                  </a:cubicBezTo>
                  <a:cubicBezTo>
                    <a:pt x="582392" y="6304"/>
                    <a:pt x="582251" y="6865"/>
                    <a:pt x="582067" y="7610"/>
                  </a:cubicBezTo>
                  <a:cubicBezTo>
                    <a:pt x="581695" y="9095"/>
                    <a:pt x="581143" y="11297"/>
                    <a:pt x="580426" y="14173"/>
                  </a:cubicBezTo>
                  <a:cubicBezTo>
                    <a:pt x="578988" y="19926"/>
                    <a:pt x="576880" y="28361"/>
                    <a:pt x="574193" y="39111"/>
                  </a:cubicBezTo>
                  <a:cubicBezTo>
                    <a:pt x="568822" y="60612"/>
                    <a:pt x="561142" y="91364"/>
                    <a:pt x="551905" y="128349"/>
                  </a:cubicBezTo>
                  <a:cubicBezTo>
                    <a:pt x="533431" y="202323"/>
                    <a:pt x="508743" y="301254"/>
                    <a:pt x="483876" y="401091"/>
                  </a:cubicBezTo>
                  <a:cubicBezTo>
                    <a:pt x="434189" y="600571"/>
                    <a:pt x="383653" y="804134"/>
                    <a:pt x="380729" y="818765"/>
                  </a:cubicBezTo>
                  <a:lnTo>
                    <a:pt x="394596" y="821537"/>
                  </a:lnTo>
                  <a:cubicBezTo>
                    <a:pt x="397440" y="807335"/>
                    <a:pt x="447820" y="604362"/>
                    <a:pt x="497602" y="404509"/>
                  </a:cubicBezTo>
                  <a:cubicBezTo>
                    <a:pt x="522469" y="304677"/>
                    <a:pt x="547157" y="205746"/>
                    <a:pt x="565630" y="131776"/>
                  </a:cubicBezTo>
                  <a:cubicBezTo>
                    <a:pt x="574862" y="94791"/>
                    <a:pt x="582543" y="64045"/>
                    <a:pt x="587918" y="42544"/>
                  </a:cubicBezTo>
                  <a:cubicBezTo>
                    <a:pt x="590601" y="31794"/>
                    <a:pt x="592714" y="23354"/>
                    <a:pt x="594147" y="17601"/>
                  </a:cubicBezTo>
                  <a:cubicBezTo>
                    <a:pt x="594868" y="14725"/>
                    <a:pt x="595420" y="12523"/>
                    <a:pt x="595788" y="11038"/>
                  </a:cubicBezTo>
                  <a:cubicBezTo>
                    <a:pt x="595976" y="10298"/>
                    <a:pt x="596118" y="9737"/>
                    <a:pt x="596212" y="9359"/>
                  </a:cubicBezTo>
                  <a:cubicBezTo>
                    <a:pt x="596259" y="9171"/>
                    <a:pt x="596292" y="9025"/>
                    <a:pt x="596316" y="8930"/>
                  </a:cubicBezTo>
                  <a:cubicBezTo>
                    <a:pt x="596330" y="8883"/>
                    <a:pt x="596339" y="8850"/>
                    <a:pt x="596344" y="8827"/>
                  </a:cubicBezTo>
                  <a:cubicBezTo>
                    <a:pt x="596344" y="8812"/>
                    <a:pt x="596349" y="8803"/>
                    <a:pt x="596349" y="8798"/>
                  </a:cubicBezTo>
                  <a:cubicBezTo>
                    <a:pt x="596354" y="8794"/>
                    <a:pt x="596354" y="8789"/>
                    <a:pt x="589488" y="7073"/>
                  </a:cubicBezTo>
                  <a:close/>
                  <a:moveTo>
                    <a:pt x="380729" y="818765"/>
                  </a:moveTo>
                  <a:cubicBezTo>
                    <a:pt x="374553" y="849648"/>
                    <a:pt x="380847" y="874751"/>
                    <a:pt x="399307" y="899359"/>
                  </a:cubicBezTo>
                  <a:lnTo>
                    <a:pt x="410623" y="890872"/>
                  </a:lnTo>
                  <a:cubicBezTo>
                    <a:pt x="394479" y="869348"/>
                    <a:pt x="389245" y="848319"/>
                    <a:pt x="394596" y="821537"/>
                  </a:cubicBezTo>
                  <a:lnTo>
                    <a:pt x="380729" y="818765"/>
                  </a:lnTo>
                  <a:close/>
                  <a:moveTo>
                    <a:pt x="399307" y="899359"/>
                  </a:moveTo>
                  <a:cubicBezTo>
                    <a:pt x="409458" y="912901"/>
                    <a:pt x="425881" y="919177"/>
                    <a:pt x="438663" y="922185"/>
                  </a:cubicBezTo>
                  <a:cubicBezTo>
                    <a:pt x="445194" y="923722"/>
                    <a:pt x="451125" y="924486"/>
                    <a:pt x="455425" y="924867"/>
                  </a:cubicBezTo>
                  <a:cubicBezTo>
                    <a:pt x="457580" y="925056"/>
                    <a:pt x="459339" y="925155"/>
                    <a:pt x="460579" y="925202"/>
                  </a:cubicBezTo>
                  <a:cubicBezTo>
                    <a:pt x="461201" y="925226"/>
                    <a:pt x="461692" y="925240"/>
                    <a:pt x="462036" y="925245"/>
                  </a:cubicBezTo>
                  <a:cubicBezTo>
                    <a:pt x="462210" y="925249"/>
                    <a:pt x="462347" y="925254"/>
                    <a:pt x="462446" y="925254"/>
                  </a:cubicBezTo>
                  <a:cubicBezTo>
                    <a:pt x="462498" y="925254"/>
                    <a:pt x="462536" y="925254"/>
                    <a:pt x="462569" y="925254"/>
                  </a:cubicBezTo>
                  <a:cubicBezTo>
                    <a:pt x="462583" y="925254"/>
                    <a:pt x="462592" y="925254"/>
                    <a:pt x="462606" y="925254"/>
                  </a:cubicBezTo>
                  <a:cubicBezTo>
                    <a:pt x="462611" y="925254"/>
                    <a:pt x="462616" y="925254"/>
                    <a:pt x="462616" y="925254"/>
                  </a:cubicBezTo>
                  <a:cubicBezTo>
                    <a:pt x="462621" y="925254"/>
                    <a:pt x="462621" y="925254"/>
                    <a:pt x="462625" y="925254"/>
                  </a:cubicBezTo>
                  <a:cubicBezTo>
                    <a:pt x="462625" y="925254"/>
                    <a:pt x="462630" y="925254"/>
                    <a:pt x="462630" y="918182"/>
                  </a:cubicBezTo>
                  <a:cubicBezTo>
                    <a:pt x="462630" y="911109"/>
                    <a:pt x="462630" y="911109"/>
                    <a:pt x="462630" y="911109"/>
                  </a:cubicBezTo>
                  <a:cubicBezTo>
                    <a:pt x="462630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0" y="911109"/>
                  </a:cubicBezTo>
                  <a:cubicBezTo>
                    <a:pt x="462621" y="911109"/>
                    <a:pt x="462602" y="911109"/>
                    <a:pt x="462578" y="911109"/>
                  </a:cubicBezTo>
                  <a:cubicBezTo>
                    <a:pt x="462522" y="911109"/>
                    <a:pt x="462432" y="911109"/>
                    <a:pt x="462305" y="911104"/>
                  </a:cubicBezTo>
                  <a:cubicBezTo>
                    <a:pt x="462050" y="911100"/>
                    <a:pt x="461659" y="911090"/>
                    <a:pt x="461140" y="911071"/>
                  </a:cubicBezTo>
                  <a:cubicBezTo>
                    <a:pt x="460103" y="911029"/>
                    <a:pt x="458575" y="910944"/>
                    <a:pt x="456675" y="910774"/>
                  </a:cubicBezTo>
                  <a:cubicBezTo>
                    <a:pt x="452865" y="910439"/>
                    <a:pt x="447622" y="909760"/>
                    <a:pt x="441903" y="908412"/>
                  </a:cubicBezTo>
                  <a:cubicBezTo>
                    <a:pt x="430176" y="905654"/>
                    <a:pt x="417766" y="900396"/>
                    <a:pt x="410623" y="890872"/>
                  </a:cubicBezTo>
                  <a:lnTo>
                    <a:pt x="399307" y="899359"/>
                  </a:lnTo>
                  <a:close/>
                  <a:moveTo>
                    <a:pt x="462630" y="925254"/>
                  </a:moveTo>
                  <a:lnTo>
                    <a:pt x="831682" y="925254"/>
                  </a:lnTo>
                  <a:lnTo>
                    <a:pt x="831682" y="911109"/>
                  </a:lnTo>
                  <a:lnTo>
                    <a:pt x="462630" y="911109"/>
                  </a:lnTo>
                  <a:lnTo>
                    <a:pt x="462630" y="925254"/>
                  </a:lnTo>
                  <a:close/>
                  <a:moveTo>
                    <a:pt x="824609" y="918182"/>
                  </a:moveTo>
                  <a:lnTo>
                    <a:pt x="824609" y="970080"/>
                  </a:lnTo>
                  <a:lnTo>
                    <a:pt x="838755" y="970080"/>
                  </a:lnTo>
                  <a:lnTo>
                    <a:pt x="838755" y="918182"/>
                  </a:lnTo>
                  <a:lnTo>
                    <a:pt x="824609" y="918182"/>
                  </a:lnTo>
                  <a:close/>
                  <a:moveTo>
                    <a:pt x="831682" y="963007"/>
                  </a:moveTo>
                  <a:lnTo>
                    <a:pt x="53203" y="963007"/>
                  </a:lnTo>
                  <a:lnTo>
                    <a:pt x="53203" y="977153"/>
                  </a:lnTo>
                  <a:lnTo>
                    <a:pt x="831682" y="977153"/>
                  </a:lnTo>
                  <a:lnTo>
                    <a:pt x="831682" y="963007"/>
                  </a:lnTo>
                  <a:close/>
                  <a:moveTo>
                    <a:pt x="53203" y="970080"/>
                  </a:moveTo>
                  <a:cubicBezTo>
                    <a:pt x="53203" y="963007"/>
                    <a:pt x="53208" y="963007"/>
                    <a:pt x="53212" y="963007"/>
                  </a:cubicBezTo>
                  <a:cubicBezTo>
                    <a:pt x="53217" y="963007"/>
                    <a:pt x="53217" y="963007"/>
                    <a:pt x="53222" y="963007"/>
                  </a:cubicBezTo>
                  <a:cubicBezTo>
                    <a:pt x="53226" y="963007"/>
                    <a:pt x="53231" y="963007"/>
                    <a:pt x="53236" y="963007"/>
                  </a:cubicBezTo>
                  <a:cubicBezTo>
                    <a:pt x="53250" y="963007"/>
                    <a:pt x="53259" y="963007"/>
                    <a:pt x="53264" y="963007"/>
                  </a:cubicBezTo>
                  <a:cubicBezTo>
                    <a:pt x="53283" y="963007"/>
                    <a:pt x="53297" y="963007"/>
                    <a:pt x="53302" y="963007"/>
                  </a:cubicBezTo>
                  <a:cubicBezTo>
                    <a:pt x="53321" y="963007"/>
                    <a:pt x="53321" y="963007"/>
                    <a:pt x="53311" y="963007"/>
                  </a:cubicBezTo>
                  <a:cubicBezTo>
                    <a:pt x="53283" y="963007"/>
                    <a:pt x="53198" y="963003"/>
                    <a:pt x="53052" y="962989"/>
                  </a:cubicBezTo>
                  <a:cubicBezTo>
                    <a:pt x="52769" y="962965"/>
                    <a:pt x="52255" y="962904"/>
                    <a:pt x="51553" y="962772"/>
                  </a:cubicBezTo>
                  <a:cubicBezTo>
                    <a:pt x="50152" y="962503"/>
                    <a:pt x="47974" y="961937"/>
                    <a:pt x="45267" y="960735"/>
                  </a:cubicBezTo>
                  <a:cubicBezTo>
                    <a:pt x="39897" y="958349"/>
                    <a:pt x="32202" y="953351"/>
                    <a:pt x="24267" y="942770"/>
                  </a:cubicBezTo>
                  <a:lnTo>
                    <a:pt x="12950" y="951258"/>
                  </a:lnTo>
                  <a:cubicBezTo>
                    <a:pt x="22310" y="963738"/>
                    <a:pt x="31914" y="970278"/>
                    <a:pt x="39520" y="973659"/>
                  </a:cubicBezTo>
                  <a:cubicBezTo>
                    <a:pt x="43301" y="975338"/>
                    <a:pt x="46526" y="976214"/>
                    <a:pt x="48907" y="976667"/>
                  </a:cubicBezTo>
                  <a:cubicBezTo>
                    <a:pt x="50096" y="976893"/>
                    <a:pt x="51072" y="977016"/>
                    <a:pt x="51803" y="977077"/>
                  </a:cubicBezTo>
                  <a:cubicBezTo>
                    <a:pt x="52166" y="977110"/>
                    <a:pt x="52467" y="977129"/>
                    <a:pt x="52703" y="977139"/>
                  </a:cubicBezTo>
                  <a:cubicBezTo>
                    <a:pt x="52821" y="977143"/>
                    <a:pt x="52920" y="977148"/>
                    <a:pt x="53005" y="977148"/>
                  </a:cubicBezTo>
                  <a:cubicBezTo>
                    <a:pt x="53047" y="977153"/>
                    <a:pt x="53085" y="977153"/>
                    <a:pt x="53118" y="977153"/>
                  </a:cubicBezTo>
                  <a:cubicBezTo>
                    <a:pt x="53132" y="977153"/>
                    <a:pt x="53151" y="977153"/>
                    <a:pt x="53165" y="977153"/>
                  </a:cubicBezTo>
                  <a:cubicBezTo>
                    <a:pt x="53170" y="977153"/>
                    <a:pt x="53179" y="977153"/>
                    <a:pt x="53184" y="977153"/>
                  </a:cubicBezTo>
                  <a:cubicBezTo>
                    <a:pt x="53189" y="977153"/>
                    <a:pt x="53193" y="977153"/>
                    <a:pt x="53193" y="977153"/>
                  </a:cubicBezTo>
                  <a:cubicBezTo>
                    <a:pt x="53198" y="977153"/>
                    <a:pt x="53203" y="977153"/>
                    <a:pt x="53203" y="970080"/>
                  </a:cubicBezTo>
                  <a:close/>
                  <a:moveTo>
                    <a:pt x="24267" y="942770"/>
                  </a:moveTo>
                  <a:cubicBezTo>
                    <a:pt x="9221" y="922713"/>
                    <a:pt x="13842" y="902957"/>
                    <a:pt x="19698" y="879532"/>
                  </a:cubicBezTo>
                  <a:lnTo>
                    <a:pt x="5972" y="876100"/>
                  </a:lnTo>
                  <a:cubicBezTo>
                    <a:pt x="300" y="898807"/>
                    <a:pt x="-6608" y="925183"/>
                    <a:pt x="12950" y="951258"/>
                  </a:cubicBezTo>
                  <a:lnTo>
                    <a:pt x="24267" y="942770"/>
                  </a:lnTo>
                  <a:close/>
                  <a:moveTo>
                    <a:pt x="19698" y="879532"/>
                  </a:moveTo>
                  <a:cubicBezTo>
                    <a:pt x="22583" y="867976"/>
                    <a:pt x="75934" y="650263"/>
                    <a:pt x="128549" y="435478"/>
                  </a:cubicBezTo>
                  <a:cubicBezTo>
                    <a:pt x="154859" y="328078"/>
                    <a:pt x="180990" y="221395"/>
                    <a:pt x="200544" y="141565"/>
                  </a:cubicBezTo>
                  <a:cubicBezTo>
                    <a:pt x="210318" y="101652"/>
                    <a:pt x="218451" y="68448"/>
                    <a:pt x="224138" y="45227"/>
                  </a:cubicBezTo>
                  <a:cubicBezTo>
                    <a:pt x="226981" y="33614"/>
                    <a:pt x="229216" y="24495"/>
                    <a:pt x="230739" y="18280"/>
                  </a:cubicBezTo>
                  <a:cubicBezTo>
                    <a:pt x="231498" y="15173"/>
                    <a:pt x="232083" y="12792"/>
                    <a:pt x="232474" y="11189"/>
                  </a:cubicBezTo>
                  <a:cubicBezTo>
                    <a:pt x="232672" y="10387"/>
                    <a:pt x="232818" y="9779"/>
                    <a:pt x="232922" y="9369"/>
                  </a:cubicBezTo>
                  <a:cubicBezTo>
                    <a:pt x="232969" y="9166"/>
                    <a:pt x="233007" y="9015"/>
                    <a:pt x="233035" y="8911"/>
                  </a:cubicBezTo>
                  <a:cubicBezTo>
                    <a:pt x="233045" y="8860"/>
                    <a:pt x="233054" y="8822"/>
                    <a:pt x="233063" y="8794"/>
                  </a:cubicBezTo>
                  <a:cubicBezTo>
                    <a:pt x="233063" y="8779"/>
                    <a:pt x="233068" y="8770"/>
                    <a:pt x="233068" y="8765"/>
                  </a:cubicBezTo>
                  <a:cubicBezTo>
                    <a:pt x="233068" y="8761"/>
                    <a:pt x="233073" y="8756"/>
                    <a:pt x="226203" y="7073"/>
                  </a:cubicBezTo>
                  <a:cubicBezTo>
                    <a:pt x="219333" y="5389"/>
                    <a:pt x="219328" y="5394"/>
                    <a:pt x="219328" y="5399"/>
                  </a:cubicBezTo>
                  <a:cubicBezTo>
                    <a:pt x="219328" y="5408"/>
                    <a:pt x="219324" y="5418"/>
                    <a:pt x="219324" y="5432"/>
                  </a:cubicBezTo>
                  <a:cubicBezTo>
                    <a:pt x="219314" y="5455"/>
                    <a:pt x="219305" y="5493"/>
                    <a:pt x="219295" y="5545"/>
                  </a:cubicBezTo>
                  <a:cubicBezTo>
                    <a:pt x="219267" y="5649"/>
                    <a:pt x="219229" y="5799"/>
                    <a:pt x="219182" y="6007"/>
                  </a:cubicBezTo>
                  <a:cubicBezTo>
                    <a:pt x="219083" y="6412"/>
                    <a:pt x="218932" y="7021"/>
                    <a:pt x="218734" y="7822"/>
                  </a:cubicBezTo>
                  <a:cubicBezTo>
                    <a:pt x="218343" y="9430"/>
                    <a:pt x="217758" y="11811"/>
                    <a:pt x="216999" y="14918"/>
                  </a:cubicBezTo>
                  <a:cubicBezTo>
                    <a:pt x="215476" y="21133"/>
                    <a:pt x="213246" y="30247"/>
                    <a:pt x="210398" y="41860"/>
                  </a:cubicBezTo>
                  <a:cubicBezTo>
                    <a:pt x="204712" y="65082"/>
                    <a:pt x="196578" y="98285"/>
                    <a:pt x="186804" y="138203"/>
                  </a:cubicBezTo>
                  <a:cubicBezTo>
                    <a:pt x="167251" y="218029"/>
                    <a:pt x="141120" y="324712"/>
                    <a:pt x="114810" y="432111"/>
                  </a:cubicBezTo>
                  <a:cubicBezTo>
                    <a:pt x="62185" y="646934"/>
                    <a:pt x="8848" y="864590"/>
                    <a:pt x="5972" y="876100"/>
                  </a:cubicBezTo>
                  <a:lnTo>
                    <a:pt x="19698" y="879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18"/>
            <p:cNvSpPr/>
            <p:nvPr/>
          </p:nvSpPr>
          <p:spPr>
            <a:xfrm>
              <a:off x="6776264" y="4932501"/>
              <a:ext cx="1535353" cy="82788"/>
            </a:xfrm>
            <a:custGeom>
              <a:rect b="b" l="l" r="r" t="t"/>
              <a:pathLst>
                <a:path extrusionOk="0" h="82788" w="1535353">
                  <a:moveTo>
                    <a:pt x="1507115" y="0"/>
                  </a:moveTo>
                  <a:cubicBezTo>
                    <a:pt x="1522711" y="0"/>
                    <a:pt x="1535354" y="0"/>
                    <a:pt x="1535354" y="0"/>
                  </a:cubicBezTo>
                  <a:lnTo>
                    <a:pt x="1535354" y="82789"/>
                  </a:lnTo>
                  <a:cubicBezTo>
                    <a:pt x="1535354" y="82789"/>
                    <a:pt x="1522711" y="82789"/>
                    <a:pt x="1507115" y="82789"/>
                  </a:cubicBezTo>
                  <a:lnTo>
                    <a:pt x="28239" y="82789"/>
                  </a:lnTo>
                  <a:cubicBezTo>
                    <a:pt x="12643" y="82789"/>
                    <a:pt x="0" y="82789"/>
                    <a:pt x="0" y="82789"/>
                  </a:cubicBezTo>
                  <a:lnTo>
                    <a:pt x="0" y="0"/>
                  </a:lnTo>
                  <a:cubicBezTo>
                    <a:pt x="0" y="0"/>
                    <a:pt x="12643" y="0"/>
                    <a:pt x="282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18"/>
            <p:cNvSpPr/>
            <p:nvPr/>
          </p:nvSpPr>
          <p:spPr>
            <a:xfrm>
              <a:off x="6911737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18"/>
            <p:cNvSpPr/>
            <p:nvPr/>
          </p:nvSpPr>
          <p:spPr>
            <a:xfrm>
              <a:off x="7340722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18"/>
            <p:cNvSpPr/>
            <p:nvPr/>
          </p:nvSpPr>
          <p:spPr>
            <a:xfrm>
              <a:off x="705473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18"/>
            <p:cNvSpPr/>
            <p:nvPr/>
          </p:nvSpPr>
          <p:spPr>
            <a:xfrm>
              <a:off x="7483734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18"/>
            <p:cNvSpPr/>
            <p:nvPr/>
          </p:nvSpPr>
          <p:spPr>
            <a:xfrm>
              <a:off x="7197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18"/>
            <p:cNvSpPr/>
            <p:nvPr/>
          </p:nvSpPr>
          <p:spPr>
            <a:xfrm>
              <a:off x="7626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18"/>
            <p:cNvSpPr/>
            <p:nvPr/>
          </p:nvSpPr>
          <p:spPr>
            <a:xfrm>
              <a:off x="7777251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8" y="0"/>
                    <a:pt x="105368" y="0"/>
                  </a:cubicBezTo>
                  <a:lnTo>
                    <a:pt x="105368" y="90315"/>
                  </a:lnTo>
                  <a:cubicBezTo>
                    <a:pt x="105368" y="90315"/>
                    <a:pt x="100310" y="90315"/>
                    <a:pt x="94072" y="90315"/>
                  </a:cubicBezTo>
                  <a:lnTo>
                    <a:pt x="11296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18"/>
            <p:cNvSpPr/>
            <p:nvPr/>
          </p:nvSpPr>
          <p:spPr>
            <a:xfrm>
              <a:off x="792024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18"/>
            <p:cNvSpPr/>
            <p:nvPr/>
          </p:nvSpPr>
          <p:spPr>
            <a:xfrm>
              <a:off x="8070768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18"/>
            <p:cNvSpPr/>
            <p:nvPr/>
          </p:nvSpPr>
          <p:spPr>
            <a:xfrm>
              <a:off x="6362329" y="4608874"/>
              <a:ext cx="75262" cy="135472"/>
            </a:xfrm>
            <a:custGeom>
              <a:rect b="b" l="l" r="r" t="t"/>
              <a:pathLst>
                <a:path extrusionOk="0" h="135472" w="75262">
                  <a:moveTo>
                    <a:pt x="37631" y="0"/>
                  </a:moveTo>
                  <a:cubicBezTo>
                    <a:pt x="58414" y="0"/>
                    <a:pt x="75262" y="0"/>
                    <a:pt x="75262" y="0"/>
                  </a:cubicBezTo>
                  <a:lnTo>
                    <a:pt x="75262" y="135472"/>
                  </a:lnTo>
                  <a:cubicBezTo>
                    <a:pt x="75262" y="135472"/>
                    <a:pt x="58414" y="135472"/>
                    <a:pt x="37631" y="135472"/>
                  </a:cubicBezTo>
                  <a:lnTo>
                    <a:pt x="37631" y="135472"/>
                  </a:lnTo>
                  <a:cubicBezTo>
                    <a:pt x="16848" y="135472"/>
                    <a:pt x="0" y="135472"/>
                    <a:pt x="0" y="135472"/>
                  </a:cubicBezTo>
                  <a:lnTo>
                    <a:pt x="0" y="0"/>
                  </a:lnTo>
                  <a:cubicBezTo>
                    <a:pt x="0" y="0"/>
                    <a:pt x="16848" y="0"/>
                    <a:pt x="376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18"/>
            <p:cNvSpPr/>
            <p:nvPr/>
          </p:nvSpPr>
          <p:spPr>
            <a:xfrm>
              <a:off x="6076148" y="4748138"/>
              <a:ext cx="1068880" cy="766604"/>
            </a:xfrm>
            <a:custGeom>
              <a:rect b="b" l="l" r="r" t="t"/>
              <a:pathLst>
                <a:path extrusionOk="0" h="766604" w="1068880">
                  <a:moveTo>
                    <a:pt x="1068880" y="259654"/>
                  </a:moveTo>
                  <a:cubicBezTo>
                    <a:pt x="1068880" y="259654"/>
                    <a:pt x="805903" y="282234"/>
                    <a:pt x="824301" y="447808"/>
                  </a:cubicBezTo>
                  <a:cubicBezTo>
                    <a:pt x="842699" y="613386"/>
                    <a:pt x="903325" y="681514"/>
                    <a:pt x="839332" y="752622"/>
                  </a:cubicBezTo>
                  <a:cubicBezTo>
                    <a:pt x="775335" y="823730"/>
                    <a:pt x="609803" y="594573"/>
                    <a:pt x="444225" y="711228"/>
                  </a:cubicBezTo>
                  <a:cubicBezTo>
                    <a:pt x="278651" y="827884"/>
                    <a:pt x="7705" y="696173"/>
                    <a:pt x="175" y="462863"/>
                  </a:cubicBezTo>
                  <a:cubicBezTo>
                    <a:pt x="-7350" y="229548"/>
                    <a:pt x="229704" y="199442"/>
                    <a:pt x="304966" y="142998"/>
                  </a:cubicBezTo>
                  <a:cubicBezTo>
                    <a:pt x="380232" y="86550"/>
                    <a:pt x="323784" y="0"/>
                    <a:pt x="323784" y="0"/>
                  </a:cubicBezTo>
                </a:path>
              </a:pathLst>
            </a:custGeom>
            <a:noFill/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18"/>
            <p:cNvSpPr/>
            <p:nvPr/>
          </p:nvSpPr>
          <p:spPr>
            <a:xfrm>
              <a:off x="7470054" y="2458314"/>
              <a:ext cx="1199787" cy="651943"/>
            </a:xfrm>
            <a:custGeom>
              <a:rect b="b" l="l" r="r" t="t"/>
              <a:pathLst>
                <a:path extrusionOk="0" h="651943" w="1199787">
                  <a:moveTo>
                    <a:pt x="142618" y="510678"/>
                  </a:moveTo>
                  <a:cubicBezTo>
                    <a:pt x="142618" y="510678"/>
                    <a:pt x="-10484" y="506425"/>
                    <a:pt x="42998" y="371791"/>
                  </a:cubicBezTo>
                  <a:cubicBezTo>
                    <a:pt x="42998" y="371791"/>
                    <a:pt x="-23314" y="320501"/>
                    <a:pt x="8762" y="243566"/>
                  </a:cubicBezTo>
                  <a:cubicBezTo>
                    <a:pt x="40839" y="166631"/>
                    <a:pt x="119797" y="183768"/>
                    <a:pt x="119797" y="183768"/>
                  </a:cubicBezTo>
                  <a:cubicBezTo>
                    <a:pt x="119797" y="183768"/>
                    <a:pt x="123371" y="69969"/>
                    <a:pt x="245944" y="21391"/>
                  </a:cubicBezTo>
                  <a:cubicBezTo>
                    <a:pt x="369992" y="-27926"/>
                    <a:pt x="434145" y="87600"/>
                    <a:pt x="434145" y="87600"/>
                  </a:cubicBezTo>
                  <a:cubicBezTo>
                    <a:pt x="434145" y="87600"/>
                    <a:pt x="459804" y="-62"/>
                    <a:pt x="543143" y="0"/>
                  </a:cubicBezTo>
                  <a:cubicBezTo>
                    <a:pt x="645785" y="0"/>
                    <a:pt x="665032" y="106834"/>
                    <a:pt x="665032" y="106834"/>
                  </a:cubicBezTo>
                  <a:cubicBezTo>
                    <a:pt x="665032" y="106834"/>
                    <a:pt x="707779" y="12761"/>
                    <a:pt x="793338" y="25645"/>
                  </a:cubicBezTo>
                  <a:cubicBezTo>
                    <a:pt x="878893" y="38529"/>
                    <a:pt x="893820" y="119656"/>
                    <a:pt x="893820" y="119656"/>
                  </a:cubicBezTo>
                  <a:cubicBezTo>
                    <a:pt x="893820" y="119656"/>
                    <a:pt x="1014540" y="49132"/>
                    <a:pt x="1066538" y="155966"/>
                  </a:cubicBezTo>
                  <a:cubicBezTo>
                    <a:pt x="1118540" y="262799"/>
                    <a:pt x="1052166" y="298616"/>
                    <a:pt x="1052166" y="298616"/>
                  </a:cubicBezTo>
                  <a:cubicBezTo>
                    <a:pt x="1052166" y="298616"/>
                    <a:pt x="1157029" y="303425"/>
                    <a:pt x="1186823" y="397250"/>
                  </a:cubicBezTo>
                  <a:cubicBezTo>
                    <a:pt x="1216618" y="491078"/>
                    <a:pt x="1156906" y="510494"/>
                    <a:pt x="1156906" y="510494"/>
                  </a:cubicBezTo>
                  <a:cubicBezTo>
                    <a:pt x="1156906" y="510494"/>
                    <a:pt x="1216434" y="557532"/>
                    <a:pt x="1195216" y="615296"/>
                  </a:cubicBezTo>
                  <a:cubicBezTo>
                    <a:pt x="1173994" y="673055"/>
                    <a:pt x="1066538" y="645255"/>
                    <a:pt x="1066538" y="645255"/>
                  </a:cubicBezTo>
                  <a:lnTo>
                    <a:pt x="142618" y="510678"/>
                  </a:lnTo>
                  <a:close/>
                </a:path>
              </a:pathLst>
            </a:custGeom>
            <a:solidFill>
              <a:srgbClr val="000000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18"/>
            <p:cNvSpPr/>
            <p:nvPr/>
          </p:nvSpPr>
          <p:spPr>
            <a:xfrm>
              <a:off x="7418993" y="2778210"/>
              <a:ext cx="1311928" cy="923832"/>
            </a:xfrm>
            <a:custGeom>
              <a:rect b="b" l="l" r="r" t="t"/>
              <a:pathLst>
                <a:path extrusionOk="0" h="923832" w="1311928">
                  <a:moveTo>
                    <a:pt x="1104887" y="372972"/>
                  </a:moveTo>
                  <a:cubicBezTo>
                    <a:pt x="1101988" y="372972"/>
                    <a:pt x="1099149" y="372972"/>
                    <a:pt x="1096311" y="372972"/>
                  </a:cubicBezTo>
                  <a:cubicBezTo>
                    <a:pt x="1076630" y="272805"/>
                    <a:pt x="1024312" y="181974"/>
                    <a:pt x="947518" y="114663"/>
                  </a:cubicBezTo>
                  <a:cubicBezTo>
                    <a:pt x="870728" y="47353"/>
                    <a:pt x="773791" y="7356"/>
                    <a:pt x="671852" y="920"/>
                  </a:cubicBezTo>
                  <a:cubicBezTo>
                    <a:pt x="569913" y="-5517"/>
                    <a:pt x="468709" y="21970"/>
                    <a:pt x="384055" y="79086"/>
                  </a:cubicBezTo>
                  <a:cubicBezTo>
                    <a:pt x="299396" y="136202"/>
                    <a:pt x="236049" y="219732"/>
                    <a:pt x="203911" y="316627"/>
                  </a:cubicBezTo>
                  <a:cubicBezTo>
                    <a:pt x="199658" y="316316"/>
                    <a:pt x="195401" y="316132"/>
                    <a:pt x="191143" y="316132"/>
                  </a:cubicBezTo>
                  <a:cubicBezTo>
                    <a:pt x="163942" y="316075"/>
                    <a:pt x="137042" y="321832"/>
                    <a:pt x="112246" y="333016"/>
                  </a:cubicBezTo>
                  <a:cubicBezTo>
                    <a:pt x="87454" y="344205"/>
                    <a:pt x="65340" y="360562"/>
                    <a:pt x="47395" y="380992"/>
                  </a:cubicBezTo>
                  <a:cubicBezTo>
                    <a:pt x="29449" y="401422"/>
                    <a:pt x="16082" y="425455"/>
                    <a:pt x="8194" y="451473"/>
                  </a:cubicBezTo>
                  <a:cubicBezTo>
                    <a:pt x="306" y="477490"/>
                    <a:pt x="-1920" y="504894"/>
                    <a:pt x="1659" y="531846"/>
                  </a:cubicBezTo>
                  <a:cubicBezTo>
                    <a:pt x="5242" y="558792"/>
                    <a:pt x="14550" y="584664"/>
                    <a:pt x="28964" y="607725"/>
                  </a:cubicBezTo>
                  <a:cubicBezTo>
                    <a:pt x="43373" y="630782"/>
                    <a:pt x="62554" y="650491"/>
                    <a:pt x="85215" y="665532"/>
                  </a:cubicBezTo>
                  <a:cubicBezTo>
                    <a:pt x="107875" y="680573"/>
                    <a:pt x="133497" y="690592"/>
                    <a:pt x="160354" y="694921"/>
                  </a:cubicBezTo>
                  <a:cubicBezTo>
                    <a:pt x="187206" y="699254"/>
                    <a:pt x="214681" y="697792"/>
                    <a:pt x="240924" y="690635"/>
                  </a:cubicBezTo>
                  <a:cubicBezTo>
                    <a:pt x="277909" y="755490"/>
                    <a:pt x="330072" y="810421"/>
                    <a:pt x="392943" y="850725"/>
                  </a:cubicBezTo>
                  <a:cubicBezTo>
                    <a:pt x="455818" y="891024"/>
                    <a:pt x="527524" y="915500"/>
                    <a:pt x="601933" y="922049"/>
                  </a:cubicBezTo>
                  <a:cubicBezTo>
                    <a:pt x="676336" y="928603"/>
                    <a:pt x="751225" y="917033"/>
                    <a:pt x="820178" y="888337"/>
                  </a:cubicBezTo>
                  <a:cubicBezTo>
                    <a:pt x="889131" y="859641"/>
                    <a:pt x="950102" y="814669"/>
                    <a:pt x="997865" y="757277"/>
                  </a:cubicBezTo>
                  <a:cubicBezTo>
                    <a:pt x="1025217" y="773752"/>
                    <a:pt x="1056016" y="783686"/>
                    <a:pt x="1087852" y="786298"/>
                  </a:cubicBezTo>
                  <a:cubicBezTo>
                    <a:pt x="1119683" y="788906"/>
                    <a:pt x="1151694" y="784125"/>
                    <a:pt x="1181370" y="772323"/>
                  </a:cubicBezTo>
                  <a:cubicBezTo>
                    <a:pt x="1211047" y="760521"/>
                    <a:pt x="1237593" y="742019"/>
                    <a:pt x="1258928" y="718269"/>
                  </a:cubicBezTo>
                  <a:cubicBezTo>
                    <a:pt x="1280269" y="694515"/>
                    <a:pt x="1295819" y="666149"/>
                    <a:pt x="1304367" y="635393"/>
                  </a:cubicBezTo>
                  <a:cubicBezTo>
                    <a:pt x="1312920" y="604641"/>
                    <a:pt x="1314236" y="572324"/>
                    <a:pt x="1308220" y="540974"/>
                  </a:cubicBezTo>
                  <a:cubicBezTo>
                    <a:pt x="1302199" y="509624"/>
                    <a:pt x="1289011" y="480093"/>
                    <a:pt x="1269674" y="454684"/>
                  </a:cubicBezTo>
                  <a:cubicBezTo>
                    <a:pt x="1250342" y="429274"/>
                    <a:pt x="1225390" y="408674"/>
                    <a:pt x="1196775" y="394501"/>
                  </a:cubicBezTo>
                  <a:cubicBezTo>
                    <a:pt x="1168154" y="380327"/>
                    <a:pt x="1136644" y="372958"/>
                    <a:pt x="1104704" y="372972"/>
                  </a:cubicBezTo>
                  <a:lnTo>
                    <a:pt x="1104887" y="372972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18"/>
            <p:cNvSpPr/>
            <p:nvPr/>
          </p:nvSpPr>
          <p:spPr>
            <a:xfrm>
              <a:off x="7612691" y="2756978"/>
              <a:ext cx="923961" cy="394438"/>
            </a:xfrm>
            <a:custGeom>
              <a:rect b="b" l="l" r="r" t="t"/>
              <a:pathLst>
                <a:path extrusionOk="0" h="394438" w="923961">
                  <a:moveTo>
                    <a:pt x="10218" y="337844"/>
                  </a:moveTo>
                  <a:cubicBezTo>
                    <a:pt x="10218" y="337844"/>
                    <a:pt x="137723" y="167145"/>
                    <a:pt x="387856" y="169305"/>
                  </a:cubicBezTo>
                  <a:cubicBezTo>
                    <a:pt x="687215" y="171832"/>
                    <a:pt x="902679" y="394439"/>
                    <a:pt x="902679" y="394439"/>
                  </a:cubicBezTo>
                  <a:cubicBezTo>
                    <a:pt x="922543" y="356068"/>
                    <a:pt x="928744" y="312086"/>
                    <a:pt x="920261" y="269726"/>
                  </a:cubicBezTo>
                  <a:cubicBezTo>
                    <a:pt x="898421" y="162092"/>
                    <a:pt x="699983" y="-9286"/>
                    <a:pt x="398281" y="393"/>
                  </a:cubicBezTo>
                  <a:cubicBezTo>
                    <a:pt x="148765" y="8345"/>
                    <a:pt x="49697" y="123131"/>
                    <a:pt x="14537" y="183916"/>
                  </a:cubicBezTo>
                  <a:cubicBezTo>
                    <a:pt x="2886" y="204201"/>
                    <a:pt x="-1956" y="227686"/>
                    <a:pt x="717" y="250927"/>
                  </a:cubicBezTo>
                  <a:lnTo>
                    <a:pt x="10218" y="337844"/>
                  </a:lnTo>
                  <a:close/>
                </a:path>
              </a:pathLst>
            </a:custGeom>
            <a:solidFill>
              <a:srgbClr val="47C39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18"/>
            <p:cNvSpPr/>
            <p:nvPr/>
          </p:nvSpPr>
          <p:spPr>
            <a:xfrm>
              <a:off x="7788902" y="3177416"/>
              <a:ext cx="76610" cy="76563"/>
            </a:xfrm>
            <a:custGeom>
              <a:rect b="b" l="l" r="r" t="t"/>
              <a:pathLst>
                <a:path extrusionOk="0" h="76563" w="76610">
                  <a:moveTo>
                    <a:pt x="38305" y="76563"/>
                  </a:moveTo>
                  <a:cubicBezTo>
                    <a:pt x="59461" y="76563"/>
                    <a:pt x="76610" y="59424"/>
                    <a:pt x="76610" y="38282"/>
                  </a:cubicBezTo>
                  <a:cubicBezTo>
                    <a:pt x="76610" y="17139"/>
                    <a:pt x="59461" y="0"/>
                    <a:pt x="38305" y="0"/>
                  </a:cubicBezTo>
                  <a:cubicBezTo>
                    <a:pt x="17148" y="0"/>
                    <a:pt x="0" y="17139"/>
                    <a:pt x="0" y="38282"/>
                  </a:cubicBezTo>
                  <a:cubicBezTo>
                    <a:pt x="0" y="59424"/>
                    <a:pt x="17148" y="76563"/>
                    <a:pt x="38305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18"/>
            <p:cNvSpPr/>
            <p:nvPr/>
          </p:nvSpPr>
          <p:spPr>
            <a:xfrm>
              <a:off x="8203238" y="3201779"/>
              <a:ext cx="76614" cy="76563"/>
            </a:xfrm>
            <a:custGeom>
              <a:rect b="b" l="l" r="r" t="t"/>
              <a:pathLst>
                <a:path extrusionOk="0" h="76563" w="76614">
                  <a:moveTo>
                    <a:pt x="38310" y="76563"/>
                  </a:moveTo>
                  <a:cubicBezTo>
                    <a:pt x="59461" y="76563"/>
                    <a:pt x="76615" y="59424"/>
                    <a:pt x="76615" y="38282"/>
                  </a:cubicBezTo>
                  <a:cubicBezTo>
                    <a:pt x="76615" y="17139"/>
                    <a:pt x="59461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18"/>
            <p:cNvSpPr/>
            <p:nvPr/>
          </p:nvSpPr>
          <p:spPr>
            <a:xfrm>
              <a:off x="7976788" y="3215702"/>
              <a:ext cx="76615" cy="76563"/>
            </a:xfrm>
            <a:custGeom>
              <a:rect b="b" l="l" r="r" t="t"/>
              <a:pathLst>
                <a:path extrusionOk="0" h="76563" w="76615">
                  <a:moveTo>
                    <a:pt x="38310" y="76563"/>
                  </a:moveTo>
                  <a:cubicBezTo>
                    <a:pt x="59466" y="76563"/>
                    <a:pt x="76615" y="59424"/>
                    <a:pt x="76615" y="38282"/>
                  </a:cubicBezTo>
                  <a:cubicBezTo>
                    <a:pt x="76615" y="17139"/>
                    <a:pt x="59466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18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18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18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18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18"/>
            <p:cNvSpPr/>
            <p:nvPr/>
          </p:nvSpPr>
          <p:spPr>
            <a:xfrm>
              <a:off x="7510516" y="3240046"/>
              <a:ext cx="102151" cy="144374"/>
            </a:xfrm>
            <a:custGeom>
              <a:rect b="b" l="l" r="r" t="t"/>
              <a:pathLst>
                <a:path extrusionOk="0" h="144374" w="102151">
                  <a:moveTo>
                    <a:pt x="0" y="0"/>
                  </a:moveTo>
                  <a:lnTo>
                    <a:pt x="102152" y="14437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18"/>
            <p:cNvSpPr/>
            <p:nvPr/>
          </p:nvSpPr>
          <p:spPr>
            <a:xfrm>
              <a:off x="7532111" y="3322112"/>
              <a:ext cx="36456" cy="25706"/>
            </a:xfrm>
            <a:custGeom>
              <a:rect b="b" l="l" r="r" t="t"/>
              <a:pathLst>
                <a:path extrusionOk="0" h="25706" w="36456">
                  <a:moveTo>
                    <a:pt x="0" y="25706"/>
                  </a:moveTo>
                  <a:lnTo>
                    <a:pt x="36457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18"/>
            <p:cNvSpPr/>
            <p:nvPr/>
          </p:nvSpPr>
          <p:spPr>
            <a:xfrm>
              <a:off x="8504572" y="3325738"/>
              <a:ext cx="132252" cy="117433"/>
            </a:xfrm>
            <a:custGeom>
              <a:rect b="b" l="l" r="r" t="t"/>
              <a:pathLst>
                <a:path extrusionOk="0" h="117433" w="132252">
                  <a:moveTo>
                    <a:pt x="0" y="117433"/>
                  </a:moveTo>
                  <a:lnTo>
                    <a:pt x="132253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18"/>
            <p:cNvSpPr/>
            <p:nvPr/>
          </p:nvSpPr>
          <p:spPr>
            <a:xfrm>
              <a:off x="8561997" y="3393111"/>
              <a:ext cx="29605" cy="33349"/>
            </a:xfrm>
            <a:custGeom>
              <a:rect b="b" l="l" r="r" t="t"/>
              <a:pathLst>
                <a:path extrusionOk="0" h="33349" w="29605">
                  <a:moveTo>
                    <a:pt x="29606" y="33350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18"/>
            <p:cNvSpPr/>
            <p:nvPr/>
          </p:nvSpPr>
          <p:spPr>
            <a:xfrm>
              <a:off x="7895807" y="3334927"/>
              <a:ext cx="257965" cy="58661"/>
            </a:xfrm>
            <a:custGeom>
              <a:rect b="b" l="l" r="r" t="t"/>
              <a:pathLst>
                <a:path extrusionOk="0" h="58661" w="257965">
                  <a:moveTo>
                    <a:pt x="0" y="0"/>
                  </a:moveTo>
                  <a:cubicBezTo>
                    <a:pt x="0" y="0"/>
                    <a:pt x="29238" y="52337"/>
                    <a:pt x="119357" y="58193"/>
                  </a:cubicBezTo>
                  <a:cubicBezTo>
                    <a:pt x="209481" y="64049"/>
                    <a:pt x="257965" y="13009"/>
                    <a:pt x="257965" y="13009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18"/>
            <p:cNvSpPr/>
            <p:nvPr/>
          </p:nvSpPr>
          <p:spPr>
            <a:xfrm>
              <a:off x="7995676" y="2845795"/>
              <a:ext cx="55771" cy="55694"/>
            </a:xfrm>
            <a:custGeom>
              <a:rect b="b" l="l" r="r" t="t"/>
              <a:pathLst>
                <a:path extrusionOk="0" h="55694" w="55771">
                  <a:moveTo>
                    <a:pt x="23377" y="55694"/>
                  </a:moveTo>
                  <a:cubicBezTo>
                    <a:pt x="13136" y="51811"/>
                    <a:pt x="4192" y="46386"/>
                    <a:pt x="1358" y="34796"/>
                  </a:cubicBezTo>
                  <a:cubicBezTo>
                    <a:pt x="750" y="31863"/>
                    <a:pt x="297" y="28900"/>
                    <a:pt x="0" y="25919"/>
                  </a:cubicBezTo>
                  <a:cubicBezTo>
                    <a:pt x="6068" y="24622"/>
                    <a:pt x="11585" y="21477"/>
                    <a:pt x="15795" y="16918"/>
                  </a:cubicBezTo>
                  <a:cubicBezTo>
                    <a:pt x="20001" y="12359"/>
                    <a:pt x="22694" y="6609"/>
                    <a:pt x="23500" y="459"/>
                  </a:cubicBezTo>
                  <a:cubicBezTo>
                    <a:pt x="30209" y="-788"/>
                    <a:pt x="37141" y="528"/>
                    <a:pt x="42921" y="4148"/>
                  </a:cubicBezTo>
                  <a:cubicBezTo>
                    <a:pt x="48702" y="7767"/>
                    <a:pt x="52912" y="13426"/>
                    <a:pt x="54714" y="20001"/>
                  </a:cubicBezTo>
                  <a:cubicBezTo>
                    <a:pt x="56496" y="26262"/>
                    <a:pt x="56015" y="32952"/>
                    <a:pt x="53355" y="38894"/>
                  </a:cubicBezTo>
                  <a:cubicBezTo>
                    <a:pt x="50691" y="44836"/>
                    <a:pt x="46019" y="49649"/>
                    <a:pt x="40153" y="52489"/>
                  </a:cubicBezTo>
                  <a:cubicBezTo>
                    <a:pt x="38611" y="53290"/>
                    <a:pt x="37131" y="54215"/>
                    <a:pt x="35589" y="55078"/>
                  </a:cubicBezTo>
                  <a:lnTo>
                    <a:pt x="23377" y="5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18"/>
            <p:cNvSpPr/>
            <p:nvPr/>
          </p:nvSpPr>
          <p:spPr>
            <a:xfrm>
              <a:off x="7934296" y="2848531"/>
              <a:ext cx="55687" cy="56098"/>
            </a:xfrm>
            <a:custGeom>
              <a:rect b="b" l="l" r="r" t="t"/>
              <a:pathLst>
                <a:path extrusionOk="0" h="56098" w="55687">
                  <a:moveTo>
                    <a:pt x="0" y="23240"/>
                  </a:moveTo>
                  <a:cubicBezTo>
                    <a:pt x="3946" y="13007"/>
                    <a:pt x="9251" y="4130"/>
                    <a:pt x="20850" y="1233"/>
                  </a:cubicBezTo>
                  <a:cubicBezTo>
                    <a:pt x="23255" y="678"/>
                    <a:pt x="25721" y="431"/>
                    <a:pt x="28437" y="0"/>
                  </a:cubicBezTo>
                  <a:cubicBezTo>
                    <a:pt x="29771" y="6274"/>
                    <a:pt x="33100" y="11950"/>
                    <a:pt x="37923" y="16183"/>
                  </a:cubicBezTo>
                  <a:cubicBezTo>
                    <a:pt x="42747" y="20415"/>
                    <a:pt x="48810" y="22976"/>
                    <a:pt x="55209" y="23487"/>
                  </a:cubicBezTo>
                  <a:cubicBezTo>
                    <a:pt x="56307" y="29232"/>
                    <a:pt x="55505" y="35179"/>
                    <a:pt x="52922" y="40428"/>
                  </a:cubicBezTo>
                  <a:cubicBezTo>
                    <a:pt x="50338" y="45678"/>
                    <a:pt x="46118" y="49945"/>
                    <a:pt x="40894" y="52585"/>
                  </a:cubicBezTo>
                  <a:lnTo>
                    <a:pt x="35717" y="55482"/>
                  </a:lnTo>
                  <a:lnTo>
                    <a:pt x="23377" y="56098"/>
                  </a:lnTo>
                  <a:cubicBezTo>
                    <a:pt x="18266" y="54575"/>
                    <a:pt x="13556" y="51931"/>
                    <a:pt x="9600" y="48358"/>
                  </a:cubicBezTo>
                  <a:cubicBezTo>
                    <a:pt x="5639" y="44785"/>
                    <a:pt x="2527" y="40374"/>
                    <a:pt x="490" y="35447"/>
                  </a:cubicBez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18"/>
            <p:cNvSpPr/>
            <p:nvPr/>
          </p:nvSpPr>
          <p:spPr>
            <a:xfrm>
              <a:off x="7931335" y="2787469"/>
              <a:ext cx="55948" cy="55187"/>
            </a:xfrm>
            <a:custGeom>
              <a:rect b="b" l="l" r="r" t="t"/>
              <a:pathLst>
                <a:path extrusionOk="0" h="55187" w="55948">
                  <a:moveTo>
                    <a:pt x="0" y="23096"/>
                  </a:moveTo>
                  <a:cubicBezTo>
                    <a:pt x="2466" y="14593"/>
                    <a:pt x="8124" y="7371"/>
                    <a:pt x="15791" y="2937"/>
                  </a:cubicBezTo>
                  <a:cubicBezTo>
                    <a:pt x="34297" y="-5940"/>
                    <a:pt x="54407" y="6143"/>
                    <a:pt x="55949" y="27904"/>
                  </a:cubicBezTo>
                  <a:cubicBezTo>
                    <a:pt x="49395" y="28970"/>
                    <a:pt x="43393" y="32217"/>
                    <a:pt x="38913" y="37117"/>
                  </a:cubicBezTo>
                  <a:cubicBezTo>
                    <a:pt x="34434" y="42018"/>
                    <a:pt x="31746" y="48286"/>
                    <a:pt x="31275" y="54905"/>
                  </a:cubicBezTo>
                  <a:cubicBezTo>
                    <a:pt x="25593" y="55736"/>
                    <a:pt x="19794" y="54723"/>
                    <a:pt x="14730" y="52016"/>
                  </a:cubicBezTo>
                  <a:cubicBezTo>
                    <a:pt x="9666" y="49308"/>
                    <a:pt x="5606" y="45049"/>
                    <a:pt x="3145" y="39864"/>
                  </a:cubicBezTo>
                  <a:cubicBezTo>
                    <a:pt x="2405" y="38322"/>
                    <a:pt x="1419" y="36843"/>
                    <a:pt x="556" y="35364"/>
                  </a:cubicBezTo>
                  <a:lnTo>
                    <a:pt x="0" y="23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18"/>
            <p:cNvSpPr/>
            <p:nvPr/>
          </p:nvSpPr>
          <p:spPr>
            <a:xfrm>
              <a:off x="7992822" y="2784596"/>
              <a:ext cx="53743" cy="55482"/>
            </a:xfrm>
            <a:custGeom>
              <a:rect b="b" l="l" r="r" t="t"/>
              <a:pathLst>
                <a:path extrusionOk="0" h="55482" w="53743">
                  <a:moveTo>
                    <a:pt x="199" y="30823"/>
                  </a:moveTo>
                  <a:cubicBezTo>
                    <a:pt x="-253" y="27086"/>
                    <a:pt x="67" y="23296"/>
                    <a:pt x="1133" y="19686"/>
                  </a:cubicBezTo>
                  <a:cubicBezTo>
                    <a:pt x="2203" y="16077"/>
                    <a:pt x="4004" y="12725"/>
                    <a:pt x="6418" y="9836"/>
                  </a:cubicBezTo>
                  <a:cubicBezTo>
                    <a:pt x="8833" y="6948"/>
                    <a:pt x="11817" y="4585"/>
                    <a:pt x="15184" y="2894"/>
                  </a:cubicBezTo>
                  <a:cubicBezTo>
                    <a:pt x="18546" y="1202"/>
                    <a:pt x="22223" y="217"/>
                    <a:pt x="25986" y="0"/>
                  </a:cubicBezTo>
                  <a:cubicBezTo>
                    <a:pt x="33346" y="0"/>
                    <a:pt x="40405" y="2923"/>
                    <a:pt x="45615" y="8125"/>
                  </a:cubicBezTo>
                  <a:cubicBezTo>
                    <a:pt x="50820" y="13328"/>
                    <a:pt x="53743" y="20384"/>
                    <a:pt x="53743" y="27741"/>
                  </a:cubicBezTo>
                  <a:cubicBezTo>
                    <a:pt x="53743" y="35098"/>
                    <a:pt x="50820" y="42154"/>
                    <a:pt x="45615" y="47357"/>
                  </a:cubicBezTo>
                  <a:cubicBezTo>
                    <a:pt x="40405" y="52559"/>
                    <a:pt x="33346" y="55482"/>
                    <a:pt x="25986" y="55482"/>
                  </a:cubicBezTo>
                  <a:cubicBezTo>
                    <a:pt x="24916" y="49145"/>
                    <a:pt x="21832" y="43321"/>
                    <a:pt x="17183" y="38878"/>
                  </a:cubicBezTo>
                  <a:cubicBezTo>
                    <a:pt x="12538" y="34435"/>
                    <a:pt x="6583" y="31610"/>
                    <a:pt x="199" y="30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9" name="Google Shape;1279;p118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 так можно было? 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0" name="Google Shape;1280;p118"/>
          <p:cNvSpPr txBox="1"/>
          <p:nvPr/>
        </p:nvSpPr>
        <p:spPr>
          <a:xfrm>
            <a:off x="349775" y="1152325"/>
            <a:ext cx="357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понял, что у него на работе тоже есть целый кладезь данных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применить к ним продуктовый подход и бизнес мышление?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19"/>
          <p:cNvSpPr txBox="1"/>
          <p:nvPr/>
        </p:nvSpPr>
        <p:spPr>
          <a:xfrm>
            <a:off x="349775" y="1152325"/>
            <a:ext cx="35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работает в бизнесе, который занимается вендинговыми аппаратами.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 если он проанализирует данные о продажах и клиентах, сможет их презентовать и улучшить продукт.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Это будет кейсом для моего портфолио/резюме?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7" name="Google Shape;1287;p119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Кейс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8" name="Google Shape;1288;p119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9" name="Google Shape;1289;p119"/>
          <p:cNvGrpSpPr/>
          <p:nvPr/>
        </p:nvGrpSpPr>
        <p:grpSpPr>
          <a:xfrm>
            <a:off x="4476977" y="2418613"/>
            <a:ext cx="4493576" cy="3056428"/>
            <a:chOff x="4729068" y="2458314"/>
            <a:chExt cx="4493576" cy="3056428"/>
          </a:xfrm>
        </p:grpSpPr>
        <p:sp>
          <p:nvSpPr>
            <p:cNvPr id="1290" name="Google Shape;1290;p119"/>
            <p:cNvSpPr/>
            <p:nvPr/>
          </p:nvSpPr>
          <p:spPr>
            <a:xfrm rot="396560">
              <a:off x="8446542" y="3738846"/>
              <a:ext cx="700003" cy="1362741"/>
            </a:xfrm>
            <a:custGeom>
              <a:rect b="b" l="l" r="r" t="t"/>
              <a:pathLst>
                <a:path extrusionOk="0" h="1363914" w="700605">
                  <a:moveTo>
                    <a:pt x="632816" y="8"/>
                  </a:moveTo>
                  <a:cubicBezTo>
                    <a:pt x="670245" y="8"/>
                    <a:pt x="700588" y="8"/>
                    <a:pt x="700588" y="8"/>
                  </a:cubicBezTo>
                  <a:lnTo>
                    <a:pt x="700588" y="1363922"/>
                  </a:lnTo>
                  <a:cubicBezTo>
                    <a:pt x="700588" y="1363922"/>
                    <a:pt x="670245" y="1363922"/>
                    <a:pt x="632816" y="1363922"/>
                  </a:cubicBezTo>
                  <a:lnTo>
                    <a:pt x="67755" y="1363922"/>
                  </a:lnTo>
                  <a:cubicBezTo>
                    <a:pt x="30325" y="1363922"/>
                    <a:pt x="-17" y="1363922"/>
                    <a:pt x="-17" y="1363922"/>
                  </a:cubicBezTo>
                  <a:lnTo>
                    <a:pt x="-17" y="8"/>
                  </a:lnTo>
                  <a:cubicBezTo>
                    <a:pt x="-17" y="8"/>
                    <a:pt x="30325" y="8"/>
                    <a:pt x="67755" y="8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19"/>
            <p:cNvSpPr/>
            <p:nvPr/>
          </p:nvSpPr>
          <p:spPr>
            <a:xfrm>
              <a:off x="7053589" y="3561490"/>
              <a:ext cx="1884852" cy="1619286"/>
            </a:xfrm>
            <a:custGeom>
              <a:rect b="b" l="l" r="r" t="t"/>
              <a:pathLst>
                <a:path extrusionOk="0" h="1619286" w="1884852">
                  <a:moveTo>
                    <a:pt x="1884853" y="324570"/>
                  </a:moveTo>
                  <a:lnTo>
                    <a:pt x="1345361" y="121370"/>
                  </a:lnTo>
                  <a:lnTo>
                    <a:pt x="1317655" y="0"/>
                  </a:lnTo>
                  <a:lnTo>
                    <a:pt x="856230" y="54963"/>
                  </a:lnTo>
                  <a:lnTo>
                    <a:pt x="794770" y="112218"/>
                  </a:lnTo>
                  <a:cubicBezTo>
                    <a:pt x="702501" y="98021"/>
                    <a:pt x="632473" y="133922"/>
                    <a:pt x="582168" y="180676"/>
                  </a:cubicBezTo>
                  <a:cubicBezTo>
                    <a:pt x="574067" y="188225"/>
                    <a:pt x="566396" y="196047"/>
                    <a:pt x="559158" y="204138"/>
                  </a:cubicBezTo>
                  <a:cubicBezTo>
                    <a:pt x="495703" y="276585"/>
                    <a:pt x="469525" y="472807"/>
                    <a:pt x="484727" y="567839"/>
                  </a:cubicBezTo>
                  <a:lnTo>
                    <a:pt x="30582" y="567839"/>
                  </a:lnTo>
                  <a:cubicBezTo>
                    <a:pt x="26569" y="567834"/>
                    <a:pt x="22595" y="568617"/>
                    <a:pt x="18884" y="570145"/>
                  </a:cubicBezTo>
                  <a:cubicBezTo>
                    <a:pt x="15173" y="571677"/>
                    <a:pt x="11802" y="573921"/>
                    <a:pt x="8959" y="576755"/>
                  </a:cubicBezTo>
                  <a:cubicBezTo>
                    <a:pt x="6120" y="579589"/>
                    <a:pt x="3866" y="582955"/>
                    <a:pt x="2329" y="586657"/>
                  </a:cubicBezTo>
                  <a:cubicBezTo>
                    <a:pt x="792" y="590363"/>
                    <a:pt x="0" y="594333"/>
                    <a:pt x="0" y="598345"/>
                  </a:cubicBezTo>
                  <a:lnTo>
                    <a:pt x="0" y="1001289"/>
                  </a:lnTo>
                  <a:cubicBezTo>
                    <a:pt x="0" y="1005198"/>
                    <a:pt x="0" y="1009305"/>
                    <a:pt x="0" y="1013610"/>
                  </a:cubicBezTo>
                  <a:cubicBezTo>
                    <a:pt x="8572" y="1309611"/>
                    <a:pt x="354185" y="1467707"/>
                    <a:pt x="588566" y="1286559"/>
                  </a:cubicBezTo>
                  <a:lnTo>
                    <a:pt x="629653" y="1254884"/>
                  </a:lnTo>
                  <a:lnTo>
                    <a:pt x="635933" y="1505838"/>
                  </a:lnTo>
                  <a:cubicBezTo>
                    <a:pt x="636344" y="1522652"/>
                    <a:pt x="640403" y="1539173"/>
                    <a:pt x="647830" y="1554266"/>
                  </a:cubicBezTo>
                  <a:cubicBezTo>
                    <a:pt x="655260" y="1569359"/>
                    <a:pt x="665879" y="1582656"/>
                    <a:pt x="678958" y="1593241"/>
                  </a:cubicBezTo>
                  <a:lnTo>
                    <a:pt x="678958" y="1593241"/>
                  </a:lnTo>
                  <a:cubicBezTo>
                    <a:pt x="699695" y="1610092"/>
                    <a:pt x="725609" y="1619291"/>
                    <a:pt x="752334" y="1619287"/>
                  </a:cubicBezTo>
                  <a:lnTo>
                    <a:pt x="1638675" y="1619287"/>
                  </a:lnTo>
                  <a:cubicBezTo>
                    <a:pt x="1665480" y="1619291"/>
                    <a:pt x="1691714" y="1611549"/>
                    <a:pt x="1714219" y="1596994"/>
                  </a:cubicBezTo>
                  <a:lnTo>
                    <a:pt x="1714219" y="1596994"/>
                  </a:lnTo>
                  <a:cubicBezTo>
                    <a:pt x="1733669" y="1584400"/>
                    <a:pt x="1749658" y="1567143"/>
                    <a:pt x="1760733" y="1546797"/>
                  </a:cubicBezTo>
                  <a:cubicBezTo>
                    <a:pt x="1771804" y="1526447"/>
                    <a:pt x="1777609" y="1503655"/>
                    <a:pt x="1777613" y="1480494"/>
                  </a:cubicBezTo>
                  <a:lnTo>
                    <a:pt x="1777613" y="1479146"/>
                  </a:lnTo>
                  <a:lnTo>
                    <a:pt x="1884853" y="324570"/>
                  </a:lnTo>
                  <a:close/>
                </a:path>
              </a:pathLst>
            </a:custGeom>
            <a:solidFill>
              <a:srgbClr val="F3F4F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19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19"/>
            <p:cNvSpPr/>
            <p:nvPr/>
          </p:nvSpPr>
          <p:spPr>
            <a:xfrm>
              <a:off x="7849962" y="3616392"/>
              <a:ext cx="59848" cy="182906"/>
            </a:xfrm>
            <a:custGeom>
              <a:rect b="b" l="l" r="r" t="t"/>
              <a:pathLst>
                <a:path extrusionOk="0" h="182906" w="59848">
                  <a:moveTo>
                    <a:pt x="59848" y="0"/>
                  </a:moveTo>
                  <a:cubicBezTo>
                    <a:pt x="51003" y="-5"/>
                    <a:pt x="42261" y="1952"/>
                    <a:pt x="34260" y="5729"/>
                  </a:cubicBezTo>
                  <a:cubicBezTo>
                    <a:pt x="26263" y="9506"/>
                    <a:pt x="19200" y="15013"/>
                    <a:pt x="13584" y="21845"/>
                  </a:cubicBezTo>
                  <a:cubicBezTo>
                    <a:pt x="7969" y="28682"/>
                    <a:pt x="3942" y="36674"/>
                    <a:pt x="1792" y="45255"/>
                  </a:cubicBezTo>
                  <a:cubicBezTo>
                    <a:pt x="-358" y="53832"/>
                    <a:pt x="-575" y="62776"/>
                    <a:pt x="1151" y="71452"/>
                  </a:cubicBezTo>
                  <a:lnTo>
                    <a:pt x="23340" y="18290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19"/>
            <p:cNvSpPr/>
            <p:nvPr/>
          </p:nvSpPr>
          <p:spPr>
            <a:xfrm>
              <a:off x="8371240" y="3561420"/>
              <a:ext cx="47310" cy="207424"/>
            </a:xfrm>
            <a:custGeom>
              <a:rect b="b" l="l" r="r" t="t"/>
              <a:pathLst>
                <a:path extrusionOk="0" h="207424" w="47310">
                  <a:moveTo>
                    <a:pt x="0" y="0"/>
                  </a:moveTo>
                  <a:lnTo>
                    <a:pt x="47311" y="20742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19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19"/>
            <p:cNvSpPr/>
            <p:nvPr/>
          </p:nvSpPr>
          <p:spPr>
            <a:xfrm>
              <a:off x="8066882" y="3592127"/>
              <a:ext cx="975643" cy="1478581"/>
            </a:xfrm>
            <a:custGeom>
              <a:rect b="b" l="l" r="r" t="t"/>
              <a:pathLst>
                <a:path extrusionOk="0" h="1478581" w="975643">
                  <a:moveTo>
                    <a:pt x="275190" y="207299"/>
                  </a:moveTo>
                  <a:cubicBezTo>
                    <a:pt x="275190" y="207299"/>
                    <a:pt x="315575" y="5094"/>
                    <a:pt x="519784" y="223"/>
                  </a:cubicBezTo>
                  <a:cubicBezTo>
                    <a:pt x="785449" y="-5996"/>
                    <a:pt x="850898" y="116256"/>
                    <a:pt x="921454" y="537443"/>
                  </a:cubicBezTo>
                  <a:cubicBezTo>
                    <a:pt x="955676" y="741878"/>
                    <a:pt x="969586" y="951651"/>
                    <a:pt x="975456" y="1113264"/>
                  </a:cubicBezTo>
                  <a:cubicBezTo>
                    <a:pt x="978096" y="1194344"/>
                    <a:pt x="952776" y="1273864"/>
                    <a:pt x="903735" y="1338507"/>
                  </a:cubicBezTo>
                  <a:cubicBezTo>
                    <a:pt x="854699" y="1403151"/>
                    <a:pt x="784921" y="1448990"/>
                    <a:pt x="706090" y="1468341"/>
                  </a:cubicBezTo>
                  <a:cubicBezTo>
                    <a:pt x="645336" y="1483273"/>
                    <a:pt x="581702" y="1481854"/>
                    <a:pt x="521674" y="1464220"/>
                  </a:cubicBezTo>
                  <a:cubicBezTo>
                    <a:pt x="461647" y="1446590"/>
                    <a:pt x="407363" y="1413382"/>
                    <a:pt x="364352" y="1367971"/>
                  </a:cubicBezTo>
                  <a:lnTo>
                    <a:pt x="7526" y="883721"/>
                  </a:lnTo>
                  <a:cubicBezTo>
                    <a:pt x="1561" y="875630"/>
                    <a:pt x="-1008" y="865530"/>
                    <a:pt x="359" y="855572"/>
                  </a:cubicBezTo>
                  <a:cubicBezTo>
                    <a:pt x="1731" y="845614"/>
                    <a:pt x="6932" y="836585"/>
                    <a:pt x="14862" y="830399"/>
                  </a:cubicBezTo>
                  <a:lnTo>
                    <a:pt x="410253" y="520374"/>
                  </a:lnTo>
                  <a:cubicBezTo>
                    <a:pt x="417986" y="514263"/>
                    <a:pt x="427765" y="511335"/>
                    <a:pt x="437591" y="512198"/>
                  </a:cubicBezTo>
                  <a:cubicBezTo>
                    <a:pt x="447412" y="513061"/>
                    <a:pt x="456531" y="517644"/>
                    <a:pt x="463080" y="525009"/>
                  </a:cubicBezTo>
                  <a:lnTo>
                    <a:pt x="801711" y="90331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19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19"/>
            <p:cNvSpPr/>
            <p:nvPr/>
          </p:nvSpPr>
          <p:spPr>
            <a:xfrm>
              <a:off x="7305986" y="3836029"/>
              <a:ext cx="159246" cy="113863"/>
            </a:xfrm>
            <a:custGeom>
              <a:rect b="b" l="l" r="r" t="t"/>
              <a:pathLst>
                <a:path extrusionOk="0" h="113863" w="159246">
                  <a:moveTo>
                    <a:pt x="0" y="0"/>
                  </a:moveTo>
                  <a:cubicBezTo>
                    <a:pt x="0" y="0"/>
                    <a:pt x="31520" y="46637"/>
                    <a:pt x="159246" y="27630"/>
                  </a:cubicBezTo>
                  <a:lnTo>
                    <a:pt x="79651" y="113864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19"/>
            <p:cNvSpPr/>
            <p:nvPr/>
          </p:nvSpPr>
          <p:spPr>
            <a:xfrm>
              <a:off x="7086463" y="3615091"/>
              <a:ext cx="537653" cy="513167"/>
            </a:xfrm>
            <a:custGeom>
              <a:rect b="b" l="l" r="r" t="t"/>
              <a:pathLst>
                <a:path extrusionOk="0" h="513167" w="537653">
                  <a:moveTo>
                    <a:pt x="537554" y="195694"/>
                  </a:moveTo>
                  <a:cubicBezTo>
                    <a:pt x="535560" y="147180"/>
                    <a:pt x="506916" y="113567"/>
                    <a:pt x="483496" y="93858"/>
                  </a:cubicBezTo>
                  <a:lnTo>
                    <a:pt x="486721" y="0"/>
                  </a:lnTo>
                  <a:lnTo>
                    <a:pt x="0" y="0"/>
                  </a:lnTo>
                  <a:lnTo>
                    <a:pt x="0" y="513168"/>
                  </a:lnTo>
                  <a:lnTo>
                    <a:pt x="468997" y="513168"/>
                  </a:lnTo>
                  <a:lnTo>
                    <a:pt x="470699" y="463716"/>
                  </a:lnTo>
                  <a:cubicBezTo>
                    <a:pt x="496231" y="390213"/>
                    <a:pt x="540020" y="254533"/>
                    <a:pt x="537554" y="19569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19"/>
            <p:cNvSpPr/>
            <p:nvPr/>
          </p:nvSpPr>
          <p:spPr>
            <a:xfrm>
              <a:off x="7075547" y="3563598"/>
              <a:ext cx="125788" cy="282455"/>
            </a:xfrm>
            <a:custGeom>
              <a:rect b="b" l="l" r="r" t="t"/>
              <a:pathLst>
                <a:path extrusionOk="0" h="282455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8" y="0"/>
                    <a:pt x="0" y="28154"/>
                    <a:pt x="0" y="62885"/>
                  </a:cubicBezTo>
                  <a:lnTo>
                    <a:pt x="0" y="219571"/>
                  </a:lnTo>
                  <a:cubicBezTo>
                    <a:pt x="0" y="254302"/>
                    <a:pt x="28158" y="282455"/>
                    <a:pt x="62894" y="282455"/>
                  </a:cubicBezTo>
                  <a:cubicBezTo>
                    <a:pt x="97630" y="282455"/>
                    <a:pt x="125788" y="254302"/>
                    <a:pt x="125788" y="219571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19"/>
            <p:cNvSpPr/>
            <p:nvPr/>
          </p:nvSpPr>
          <p:spPr>
            <a:xfrm>
              <a:off x="7203971" y="3531418"/>
              <a:ext cx="125788" cy="322344"/>
            </a:xfrm>
            <a:custGeom>
              <a:rect b="b" l="l" r="r" t="t"/>
              <a:pathLst>
                <a:path extrusionOk="0" h="322344" w="125788">
                  <a:moveTo>
                    <a:pt x="125788" y="62885"/>
                  </a:moveTo>
                  <a:cubicBezTo>
                    <a:pt x="125788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88" y="294186"/>
                    <a:pt x="125788" y="259460"/>
                  </a:cubicBezTo>
                  <a:lnTo>
                    <a:pt x="125788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19"/>
            <p:cNvSpPr/>
            <p:nvPr/>
          </p:nvSpPr>
          <p:spPr>
            <a:xfrm>
              <a:off x="7455614" y="3531418"/>
              <a:ext cx="125793" cy="322344"/>
            </a:xfrm>
            <a:custGeom>
              <a:rect b="b" l="l" r="r" t="t"/>
              <a:pathLst>
                <a:path extrusionOk="0" h="322344" w="125793">
                  <a:moveTo>
                    <a:pt x="125793" y="62885"/>
                  </a:moveTo>
                  <a:cubicBezTo>
                    <a:pt x="125793" y="28154"/>
                    <a:pt x="97630" y="0"/>
                    <a:pt x="62894" y="0"/>
                  </a:cubicBezTo>
                  <a:cubicBezTo>
                    <a:pt x="28159" y="0"/>
                    <a:pt x="0" y="28154"/>
                    <a:pt x="0" y="62885"/>
                  </a:cubicBezTo>
                  <a:lnTo>
                    <a:pt x="0" y="259460"/>
                  </a:lnTo>
                  <a:cubicBezTo>
                    <a:pt x="0" y="294186"/>
                    <a:pt x="28159" y="322345"/>
                    <a:pt x="62894" y="322345"/>
                  </a:cubicBezTo>
                  <a:cubicBezTo>
                    <a:pt x="97630" y="322345"/>
                    <a:pt x="125793" y="294186"/>
                    <a:pt x="125793" y="259460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19"/>
            <p:cNvSpPr/>
            <p:nvPr/>
          </p:nvSpPr>
          <p:spPr>
            <a:xfrm>
              <a:off x="7329821" y="3523704"/>
              <a:ext cx="125792" cy="336013"/>
            </a:xfrm>
            <a:custGeom>
              <a:rect b="b" l="l" r="r" t="t"/>
              <a:pathLst>
                <a:path extrusionOk="0" h="336013" w="125792">
                  <a:moveTo>
                    <a:pt x="125793" y="62885"/>
                  </a:moveTo>
                  <a:cubicBezTo>
                    <a:pt x="125793" y="28154"/>
                    <a:pt x="97634" y="0"/>
                    <a:pt x="62899" y="0"/>
                  </a:cubicBezTo>
                  <a:cubicBezTo>
                    <a:pt x="28163" y="0"/>
                    <a:pt x="0" y="28154"/>
                    <a:pt x="0" y="62885"/>
                  </a:cubicBezTo>
                  <a:lnTo>
                    <a:pt x="0" y="273129"/>
                  </a:lnTo>
                  <a:cubicBezTo>
                    <a:pt x="0" y="307860"/>
                    <a:pt x="28163" y="336014"/>
                    <a:pt x="62899" y="336014"/>
                  </a:cubicBezTo>
                  <a:cubicBezTo>
                    <a:pt x="97634" y="336014"/>
                    <a:pt x="125793" y="307860"/>
                    <a:pt x="125793" y="273129"/>
                  </a:cubicBezTo>
                  <a:lnTo>
                    <a:pt x="125793" y="62885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19"/>
            <p:cNvSpPr/>
            <p:nvPr/>
          </p:nvSpPr>
          <p:spPr>
            <a:xfrm>
              <a:off x="7355296" y="3840070"/>
              <a:ext cx="124147" cy="74205"/>
            </a:xfrm>
            <a:custGeom>
              <a:rect b="b" l="l" r="r" t="t"/>
              <a:pathLst>
                <a:path extrusionOk="0" h="74205" w="124147">
                  <a:moveTo>
                    <a:pt x="124147" y="0"/>
                  </a:moveTo>
                  <a:cubicBezTo>
                    <a:pt x="124147" y="0"/>
                    <a:pt x="16027" y="34552"/>
                    <a:pt x="0" y="74206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19"/>
            <p:cNvSpPr/>
            <p:nvPr/>
          </p:nvSpPr>
          <p:spPr>
            <a:xfrm>
              <a:off x="7083808" y="4129579"/>
              <a:ext cx="504520" cy="381183"/>
            </a:xfrm>
            <a:custGeom>
              <a:rect b="b" l="l" r="r" t="t"/>
              <a:pathLst>
                <a:path extrusionOk="0" h="381183" w="504520">
                  <a:moveTo>
                    <a:pt x="504520" y="381184"/>
                  </a:moveTo>
                  <a:lnTo>
                    <a:pt x="504520" y="0"/>
                  </a:ln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19"/>
            <p:cNvSpPr/>
            <p:nvPr/>
          </p:nvSpPr>
          <p:spPr>
            <a:xfrm>
              <a:off x="7588329" y="4433323"/>
              <a:ext cx="35806" cy="58721"/>
            </a:xfrm>
            <a:custGeom>
              <a:rect b="b" l="l" r="r" t="t"/>
              <a:pathLst>
                <a:path extrusionOk="0" h="58721" w="35806">
                  <a:moveTo>
                    <a:pt x="35806" y="58721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19"/>
            <p:cNvSpPr/>
            <p:nvPr/>
          </p:nvSpPr>
          <p:spPr>
            <a:xfrm>
              <a:off x="799598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19"/>
            <p:cNvSpPr/>
            <p:nvPr/>
          </p:nvSpPr>
          <p:spPr>
            <a:xfrm>
              <a:off x="8047877" y="3606137"/>
              <a:ext cx="4715" cy="1574526"/>
            </a:xfrm>
            <a:custGeom>
              <a:rect b="b" l="l" r="r" t="t"/>
              <a:pathLst>
                <a:path extrusionOk="0" h="1574526" w="4715">
                  <a:moveTo>
                    <a:pt x="0" y="0"/>
                  </a:moveTo>
                  <a:lnTo>
                    <a:pt x="0" y="1574527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19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19"/>
            <p:cNvSpPr/>
            <p:nvPr/>
          </p:nvSpPr>
          <p:spPr>
            <a:xfrm>
              <a:off x="7818198" y="3719698"/>
              <a:ext cx="640392" cy="704628"/>
            </a:xfrm>
            <a:custGeom>
              <a:rect b="b" l="l" r="r" t="t"/>
              <a:pathLst>
                <a:path extrusionOk="0" h="704628" w="640392">
                  <a:moveTo>
                    <a:pt x="82060" y="336176"/>
                  </a:moveTo>
                  <a:lnTo>
                    <a:pt x="145746" y="466349"/>
                  </a:lnTo>
                  <a:lnTo>
                    <a:pt x="262321" y="704629"/>
                  </a:lnTo>
                  <a:lnTo>
                    <a:pt x="640393" y="408212"/>
                  </a:lnTo>
                  <a:lnTo>
                    <a:pt x="398322" y="23921"/>
                  </a:lnTo>
                  <a:cubicBezTo>
                    <a:pt x="388963" y="11403"/>
                    <a:pt x="375053" y="3057"/>
                    <a:pt x="359593" y="690"/>
                  </a:cubicBezTo>
                  <a:cubicBezTo>
                    <a:pt x="344137" y="-1682"/>
                    <a:pt x="328365" y="2114"/>
                    <a:pt x="315677" y="11252"/>
                  </a:cubicBezTo>
                  <a:lnTo>
                    <a:pt x="315677" y="11252"/>
                  </a:lnTo>
                  <a:cubicBezTo>
                    <a:pt x="309151" y="15939"/>
                    <a:pt x="303639" y="21898"/>
                    <a:pt x="299480" y="28768"/>
                  </a:cubicBezTo>
                  <a:cubicBezTo>
                    <a:pt x="295317" y="35638"/>
                    <a:pt x="292587" y="43281"/>
                    <a:pt x="291460" y="51231"/>
                  </a:cubicBezTo>
                  <a:cubicBezTo>
                    <a:pt x="290328" y="59185"/>
                    <a:pt x="290824" y="67281"/>
                    <a:pt x="292907" y="75042"/>
                  </a:cubicBezTo>
                  <a:cubicBezTo>
                    <a:pt x="294987" y="82798"/>
                    <a:pt x="298622" y="90055"/>
                    <a:pt x="303583" y="96368"/>
                  </a:cubicBezTo>
                  <a:lnTo>
                    <a:pt x="307519" y="101413"/>
                  </a:lnTo>
                  <a:lnTo>
                    <a:pt x="293431" y="83463"/>
                  </a:lnTo>
                  <a:cubicBezTo>
                    <a:pt x="285896" y="73806"/>
                    <a:pt x="274882" y="67474"/>
                    <a:pt x="262745" y="65819"/>
                  </a:cubicBezTo>
                  <a:cubicBezTo>
                    <a:pt x="250604" y="64169"/>
                    <a:pt x="238298" y="67318"/>
                    <a:pt x="228453" y="74608"/>
                  </a:cubicBezTo>
                  <a:lnTo>
                    <a:pt x="216712" y="83170"/>
                  </a:lnTo>
                  <a:cubicBezTo>
                    <a:pt x="211474" y="86980"/>
                    <a:pt x="207084" y="91832"/>
                    <a:pt x="203812" y="97419"/>
                  </a:cubicBezTo>
                  <a:cubicBezTo>
                    <a:pt x="200540" y="103007"/>
                    <a:pt x="198460" y="109212"/>
                    <a:pt x="197706" y="115643"/>
                  </a:cubicBezTo>
                  <a:cubicBezTo>
                    <a:pt x="196952" y="122070"/>
                    <a:pt x="197536" y="128586"/>
                    <a:pt x="199422" y="134781"/>
                  </a:cubicBezTo>
                  <a:cubicBezTo>
                    <a:pt x="201308" y="140972"/>
                    <a:pt x="204458" y="146711"/>
                    <a:pt x="208668" y="151628"/>
                  </a:cubicBezTo>
                  <a:lnTo>
                    <a:pt x="208668" y="151628"/>
                  </a:lnTo>
                  <a:lnTo>
                    <a:pt x="207848" y="150690"/>
                  </a:lnTo>
                  <a:cubicBezTo>
                    <a:pt x="199106" y="140473"/>
                    <a:pt x="186833" y="133919"/>
                    <a:pt x="173470" y="132344"/>
                  </a:cubicBezTo>
                  <a:cubicBezTo>
                    <a:pt x="160113" y="130769"/>
                    <a:pt x="146651" y="134282"/>
                    <a:pt x="135769" y="142184"/>
                  </a:cubicBezTo>
                  <a:lnTo>
                    <a:pt x="132360" y="144650"/>
                  </a:lnTo>
                  <a:cubicBezTo>
                    <a:pt x="126112" y="149186"/>
                    <a:pt x="120926" y="155023"/>
                    <a:pt x="117154" y="161761"/>
                  </a:cubicBezTo>
                  <a:cubicBezTo>
                    <a:pt x="113382" y="168494"/>
                    <a:pt x="111119" y="175967"/>
                    <a:pt x="110515" y="183662"/>
                  </a:cubicBezTo>
                  <a:cubicBezTo>
                    <a:pt x="109912" y="191357"/>
                    <a:pt x="110987" y="199095"/>
                    <a:pt x="113665" y="206332"/>
                  </a:cubicBezTo>
                  <a:cubicBezTo>
                    <a:pt x="116343" y="213575"/>
                    <a:pt x="120558" y="220148"/>
                    <a:pt x="126023" y="225603"/>
                  </a:cubicBezTo>
                  <a:cubicBezTo>
                    <a:pt x="113835" y="213433"/>
                    <a:pt x="97605" y="206153"/>
                    <a:pt x="80405" y="205140"/>
                  </a:cubicBezTo>
                  <a:cubicBezTo>
                    <a:pt x="63209" y="204121"/>
                    <a:pt x="46235" y="209440"/>
                    <a:pt x="32693" y="220086"/>
                  </a:cubicBezTo>
                  <a:lnTo>
                    <a:pt x="26823" y="224839"/>
                  </a:lnTo>
                  <a:cubicBezTo>
                    <a:pt x="16587" y="232907"/>
                    <a:pt x="8793" y="243652"/>
                    <a:pt x="4304" y="255883"/>
                  </a:cubicBezTo>
                  <a:cubicBezTo>
                    <a:pt x="-185" y="268114"/>
                    <a:pt x="-1185" y="281349"/>
                    <a:pt x="1409" y="294117"/>
                  </a:cubicBezTo>
                  <a:lnTo>
                    <a:pt x="19015" y="380172"/>
                  </a:lnTo>
                  <a:cubicBezTo>
                    <a:pt x="23466" y="402040"/>
                    <a:pt x="33217" y="422480"/>
                    <a:pt x="47409" y="439704"/>
                  </a:cubicBezTo>
                  <a:cubicBezTo>
                    <a:pt x="61606" y="456923"/>
                    <a:pt x="79811" y="470404"/>
                    <a:pt x="100430" y="478957"/>
                  </a:cubicBezTo>
                  <a:lnTo>
                    <a:pt x="100430" y="478957"/>
                  </a:lnTo>
                  <a:cubicBezTo>
                    <a:pt x="104258" y="480555"/>
                    <a:pt x="108393" y="481282"/>
                    <a:pt x="112538" y="481079"/>
                  </a:cubicBezTo>
                  <a:cubicBezTo>
                    <a:pt x="116682" y="480876"/>
                    <a:pt x="120728" y="479749"/>
                    <a:pt x="124377" y="477788"/>
                  </a:cubicBezTo>
                  <a:lnTo>
                    <a:pt x="143223" y="467636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19"/>
            <p:cNvSpPr/>
            <p:nvPr/>
          </p:nvSpPr>
          <p:spPr>
            <a:xfrm>
              <a:off x="4729068" y="5000261"/>
              <a:ext cx="4365216" cy="180629"/>
            </a:xfrm>
            <a:custGeom>
              <a:rect b="b" l="l" r="r" t="t"/>
              <a:pathLst>
                <a:path extrusionOk="0" h="180629" w="4365216">
                  <a:moveTo>
                    <a:pt x="4327095" y="0"/>
                  </a:moveTo>
                  <a:cubicBezTo>
                    <a:pt x="4348149" y="0"/>
                    <a:pt x="4365217" y="0"/>
                    <a:pt x="4365217" y="0"/>
                  </a:cubicBezTo>
                  <a:lnTo>
                    <a:pt x="4365217" y="180629"/>
                  </a:lnTo>
                  <a:cubicBezTo>
                    <a:pt x="4365217" y="180629"/>
                    <a:pt x="4348149" y="180629"/>
                    <a:pt x="4327095" y="180629"/>
                  </a:cubicBezTo>
                  <a:lnTo>
                    <a:pt x="38122" y="180629"/>
                  </a:lnTo>
                  <a:cubicBezTo>
                    <a:pt x="17068" y="180629"/>
                    <a:pt x="0" y="180629"/>
                    <a:pt x="0" y="180629"/>
                  </a:cubicBezTo>
                  <a:lnTo>
                    <a:pt x="0" y="0"/>
                  </a:lnTo>
                  <a:cubicBezTo>
                    <a:pt x="0" y="0"/>
                    <a:pt x="17068" y="0"/>
                    <a:pt x="38122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19"/>
            <p:cNvSpPr/>
            <p:nvPr/>
          </p:nvSpPr>
          <p:spPr>
            <a:xfrm>
              <a:off x="4932335" y="3397161"/>
              <a:ext cx="1983600" cy="1257000"/>
            </a:xfrm>
            <a:prstGeom prst="roundRect">
              <a:avLst>
                <a:gd fmla="val 5811" name="adj"/>
              </a:avLst>
            </a:pr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19"/>
            <p:cNvSpPr/>
            <p:nvPr/>
          </p:nvSpPr>
          <p:spPr>
            <a:xfrm>
              <a:off x="6714176" y="3402947"/>
              <a:ext cx="196061" cy="1245561"/>
            </a:xfrm>
            <a:custGeom>
              <a:rect b="b" l="l" r="r" t="t"/>
              <a:pathLst>
                <a:path extrusionOk="0" h="1245561" w="196061">
                  <a:moveTo>
                    <a:pt x="132630" y="0"/>
                  </a:moveTo>
                  <a:lnTo>
                    <a:pt x="0" y="0"/>
                  </a:lnTo>
                  <a:cubicBezTo>
                    <a:pt x="0" y="0"/>
                    <a:pt x="80731" y="11533"/>
                    <a:pt x="86498" y="63432"/>
                  </a:cubicBezTo>
                  <a:cubicBezTo>
                    <a:pt x="92264" y="115330"/>
                    <a:pt x="98031" y="1164831"/>
                    <a:pt x="86498" y="1193663"/>
                  </a:cubicBezTo>
                  <a:cubicBezTo>
                    <a:pt x="74965" y="1222496"/>
                    <a:pt x="28833" y="1245562"/>
                    <a:pt x="28833" y="1245562"/>
                  </a:cubicBezTo>
                  <a:lnTo>
                    <a:pt x="138396" y="1245562"/>
                  </a:lnTo>
                  <a:lnTo>
                    <a:pt x="184528" y="1216729"/>
                  </a:lnTo>
                  <a:lnTo>
                    <a:pt x="196061" y="1170597"/>
                  </a:lnTo>
                  <a:lnTo>
                    <a:pt x="196061" y="69198"/>
                  </a:lnTo>
                  <a:lnTo>
                    <a:pt x="178762" y="34599"/>
                  </a:lnTo>
                  <a:cubicBezTo>
                    <a:pt x="167229" y="11533"/>
                    <a:pt x="132630" y="0"/>
                    <a:pt x="132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19"/>
            <p:cNvSpPr/>
            <p:nvPr/>
          </p:nvSpPr>
          <p:spPr>
            <a:xfrm>
              <a:off x="6713167" y="3395874"/>
              <a:ext cx="204142" cy="1259707"/>
            </a:xfrm>
            <a:custGeom>
              <a:rect b="b" l="l" r="r" t="t"/>
              <a:pathLst>
                <a:path extrusionOk="0" h="1259707" w="204142">
                  <a:moveTo>
                    <a:pt x="1009" y="7073"/>
                  </a:moveTo>
                  <a:lnTo>
                    <a:pt x="1009" y="0"/>
                  </a:lnTo>
                  <a:lnTo>
                    <a:pt x="9" y="14074"/>
                  </a:lnTo>
                  <a:lnTo>
                    <a:pt x="1009" y="7073"/>
                  </a:lnTo>
                  <a:close/>
                  <a:moveTo>
                    <a:pt x="133639" y="7073"/>
                  </a:moveTo>
                  <a:lnTo>
                    <a:pt x="135874" y="363"/>
                  </a:lnTo>
                  <a:lnTo>
                    <a:pt x="134785" y="0"/>
                  </a:lnTo>
                  <a:lnTo>
                    <a:pt x="133639" y="0"/>
                  </a:lnTo>
                  <a:lnTo>
                    <a:pt x="133639" y="7073"/>
                  </a:lnTo>
                  <a:close/>
                  <a:moveTo>
                    <a:pt x="179771" y="41672"/>
                  </a:moveTo>
                  <a:lnTo>
                    <a:pt x="173443" y="44835"/>
                  </a:lnTo>
                  <a:lnTo>
                    <a:pt x="173443" y="44835"/>
                  </a:lnTo>
                  <a:lnTo>
                    <a:pt x="179771" y="41672"/>
                  </a:lnTo>
                  <a:close/>
                  <a:moveTo>
                    <a:pt x="197070" y="76271"/>
                  </a:moveTo>
                  <a:lnTo>
                    <a:pt x="204143" y="76271"/>
                  </a:lnTo>
                  <a:lnTo>
                    <a:pt x="204143" y="74602"/>
                  </a:lnTo>
                  <a:lnTo>
                    <a:pt x="203393" y="73107"/>
                  </a:lnTo>
                  <a:lnTo>
                    <a:pt x="197070" y="76271"/>
                  </a:lnTo>
                  <a:close/>
                  <a:moveTo>
                    <a:pt x="197070" y="1177670"/>
                  </a:moveTo>
                  <a:lnTo>
                    <a:pt x="203931" y="1179386"/>
                  </a:lnTo>
                  <a:lnTo>
                    <a:pt x="204143" y="1178542"/>
                  </a:lnTo>
                  <a:lnTo>
                    <a:pt x="204143" y="1177670"/>
                  </a:lnTo>
                  <a:lnTo>
                    <a:pt x="197070" y="1177670"/>
                  </a:lnTo>
                  <a:close/>
                  <a:moveTo>
                    <a:pt x="185537" y="1223802"/>
                  </a:moveTo>
                  <a:lnTo>
                    <a:pt x="189286" y="1229800"/>
                  </a:lnTo>
                  <a:lnTo>
                    <a:pt x="191705" y="1228286"/>
                  </a:lnTo>
                  <a:lnTo>
                    <a:pt x="192398" y="1225518"/>
                  </a:lnTo>
                  <a:lnTo>
                    <a:pt x="185537" y="1223802"/>
                  </a:lnTo>
                  <a:close/>
                  <a:moveTo>
                    <a:pt x="139405" y="1252635"/>
                  </a:moveTo>
                  <a:lnTo>
                    <a:pt x="139405" y="1259707"/>
                  </a:lnTo>
                  <a:lnTo>
                    <a:pt x="141433" y="1259707"/>
                  </a:lnTo>
                  <a:lnTo>
                    <a:pt x="143154" y="1258632"/>
                  </a:lnTo>
                  <a:lnTo>
                    <a:pt x="139405" y="1252635"/>
                  </a:lnTo>
                  <a:close/>
                  <a:moveTo>
                    <a:pt x="29842" y="1252635"/>
                  </a:moveTo>
                  <a:lnTo>
                    <a:pt x="26678" y="1246312"/>
                  </a:lnTo>
                  <a:lnTo>
                    <a:pt x="29842" y="1259707"/>
                  </a:lnTo>
                  <a:lnTo>
                    <a:pt x="29842" y="1252635"/>
                  </a:lnTo>
                  <a:close/>
                  <a:moveTo>
                    <a:pt x="87507" y="1200736"/>
                  </a:moveTo>
                  <a:lnTo>
                    <a:pt x="94070" y="1203362"/>
                  </a:lnTo>
                  <a:lnTo>
                    <a:pt x="94070" y="1203362"/>
                  </a:lnTo>
                  <a:lnTo>
                    <a:pt x="87507" y="1200736"/>
                  </a:lnTo>
                  <a:close/>
                  <a:moveTo>
                    <a:pt x="87507" y="70504"/>
                  </a:moveTo>
                  <a:lnTo>
                    <a:pt x="94532" y="69722"/>
                  </a:lnTo>
                  <a:lnTo>
                    <a:pt x="94532" y="69722"/>
                  </a:lnTo>
                  <a:lnTo>
                    <a:pt x="87507" y="70504"/>
                  </a:lnTo>
                  <a:close/>
                  <a:moveTo>
                    <a:pt x="1009" y="14145"/>
                  </a:moveTo>
                  <a:lnTo>
                    <a:pt x="133639" y="14145"/>
                  </a:lnTo>
                  <a:lnTo>
                    <a:pt x="133639" y="0"/>
                  </a:lnTo>
                  <a:lnTo>
                    <a:pt x="1009" y="0"/>
                  </a:lnTo>
                  <a:lnTo>
                    <a:pt x="1009" y="14145"/>
                  </a:lnTo>
                  <a:close/>
                  <a:moveTo>
                    <a:pt x="133639" y="7073"/>
                  </a:moveTo>
                  <a:cubicBezTo>
                    <a:pt x="131399" y="13782"/>
                    <a:pt x="131399" y="13782"/>
                    <a:pt x="131399" y="13782"/>
                  </a:cubicBezTo>
                  <a:cubicBezTo>
                    <a:pt x="131399" y="13782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4" y="13777"/>
                  </a:cubicBezTo>
                  <a:cubicBezTo>
                    <a:pt x="131394" y="13777"/>
                    <a:pt x="131394" y="13777"/>
                    <a:pt x="131399" y="13782"/>
                  </a:cubicBezTo>
                  <a:cubicBezTo>
                    <a:pt x="131409" y="13782"/>
                    <a:pt x="131423" y="13787"/>
                    <a:pt x="131446" y="13796"/>
                  </a:cubicBezTo>
                  <a:cubicBezTo>
                    <a:pt x="131493" y="13815"/>
                    <a:pt x="131574" y="13839"/>
                    <a:pt x="131682" y="13876"/>
                  </a:cubicBezTo>
                  <a:cubicBezTo>
                    <a:pt x="131899" y="13957"/>
                    <a:pt x="132238" y="14074"/>
                    <a:pt x="132682" y="14239"/>
                  </a:cubicBezTo>
                  <a:cubicBezTo>
                    <a:pt x="133563" y="14570"/>
                    <a:pt x="134869" y="15074"/>
                    <a:pt x="136477" y="15753"/>
                  </a:cubicBezTo>
                  <a:cubicBezTo>
                    <a:pt x="139707" y="17111"/>
                    <a:pt x="144125" y="19153"/>
                    <a:pt x="148868" y="21864"/>
                  </a:cubicBezTo>
                  <a:cubicBezTo>
                    <a:pt x="158591" y="27418"/>
                    <a:pt x="168629" y="35203"/>
                    <a:pt x="173443" y="44835"/>
                  </a:cubicBezTo>
                  <a:lnTo>
                    <a:pt x="186094" y="38508"/>
                  </a:lnTo>
                  <a:cubicBezTo>
                    <a:pt x="179380" y="25075"/>
                    <a:pt x="166347" y="15555"/>
                    <a:pt x="155889" y="9581"/>
                  </a:cubicBezTo>
                  <a:cubicBezTo>
                    <a:pt x="150538" y="6526"/>
                    <a:pt x="145587" y="4239"/>
                    <a:pt x="141966" y="2716"/>
                  </a:cubicBezTo>
                  <a:cubicBezTo>
                    <a:pt x="140155" y="1952"/>
                    <a:pt x="138665" y="1377"/>
                    <a:pt x="137614" y="985"/>
                  </a:cubicBezTo>
                  <a:cubicBezTo>
                    <a:pt x="137086" y="787"/>
                    <a:pt x="136671" y="637"/>
                    <a:pt x="136374" y="533"/>
                  </a:cubicBezTo>
                  <a:cubicBezTo>
                    <a:pt x="136227" y="481"/>
                    <a:pt x="136110" y="443"/>
                    <a:pt x="136025" y="415"/>
                  </a:cubicBezTo>
                  <a:cubicBezTo>
                    <a:pt x="135987" y="401"/>
                    <a:pt x="135949" y="387"/>
                    <a:pt x="135926" y="377"/>
                  </a:cubicBezTo>
                  <a:cubicBezTo>
                    <a:pt x="135912" y="373"/>
                    <a:pt x="135902" y="373"/>
                    <a:pt x="135893" y="368"/>
                  </a:cubicBezTo>
                  <a:cubicBezTo>
                    <a:pt x="135888" y="368"/>
                    <a:pt x="135883" y="368"/>
                    <a:pt x="135883" y="363"/>
                  </a:cubicBezTo>
                  <a:cubicBezTo>
                    <a:pt x="135878" y="363"/>
                    <a:pt x="135878" y="363"/>
                    <a:pt x="135878" y="363"/>
                  </a:cubicBezTo>
                  <a:cubicBezTo>
                    <a:pt x="135874" y="363"/>
                    <a:pt x="135874" y="363"/>
                    <a:pt x="133639" y="7073"/>
                  </a:cubicBezTo>
                  <a:close/>
                  <a:moveTo>
                    <a:pt x="173443" y="44835"/>
                  </a:moveTo>
                  <a:lnTo>
                    <a:pt x="190743" y="79435"/>
                  </a:lnTo>
                  <a:lnTo>
                    <a:pt x="203393" y="73107"/>
                  </a:lnTo>
                  <a:lnTo>
                    <a:pt x="186094" y="38508"/>
                  </a:lnTo>
                  <a:lnTo>
                    <a:pt x="173443" y="44835"/>
                  </a:lnTo>
                  <a:close/>
                  <a:moveTo>
                    <a:pt x="189998" y="76271"/>
                  </a:moveTo>
                  <a:lnTo>
                    <a:pt x="189998" y="1177670"/>
                  </a:lnTo>
                  <a:lnTo>
                    <a:pt x="204143" y="1177670"/>
                  </a:lnTo>
                  <a:lnTo>
                    <a:pt x="204143" y="76271"/>
                  </a:lnTo>
                  <a:lnTo>
                    <a:pt x="189998" y="76271"/>
                  </a:lnTo>
                  <a:close/>
                  <a:moveTo>
                    <a:pt x="190205" y="1175958"/>
                  </a:moveTo>
                  <a:lnTo>
                    <a:pt x="178672" y="1222090"/>
                  </a:lnTo>
                  <a:lnTo>
                    <a:pt x="192398" y="1225518"/>
                  </a:lnTo>
                  <a:lnTo>
                    <a:pt x="203931" y="1179386"/>
                  </a:lnTo>
                  <a:lnTo>
                    <a:pt x="190205" y="1175958"/>
                  </a:lnTo>
                  <a:close/>
                  <a:moveTo>
                    <a:pt x="181789" y="1217805"/>
                  </a:moveTo>
                  <a:lnTo>
                    <a:pt x="135657" y="1246637"/>
                  </a:lnTo>
                  <a:lnTo>
                    <a:pt x="143154" y="1258632"/>
                  </a:lnTo>
                  <a:lnTo>
                    <a:pt x="189286" y="1229800"/>
                  </a:lnTo>
                  <a:lnTo>
                    <a:pt x="181789" y="1217805"/>
                  </a:lnTo>
                  <a:close/>
                  <a:moveTo>
                    <a:pt x="139405" y="1245562"/>
                  </a:moveTo>
                  <a:lnTo>
                    <a:pt x="29842" y="1245562"/>
                  </a:lnTo>
                  <a:lnTo>
                    <a:pt x="29842" y="1259707"/>
                  </a:lnTo>
                  <a:lnTo>
                    <a:pt x="139405" y="1259707"/>
                  </a:lnTo>
                  <a:lnTo>
                    <a:pt x="139405" y="1245562"/>
                  </a:lnTo>
                  <a:close/>
                  <a:moveTo>
                    <a:pt x="29842" y="1252635"/>
                  </a:moveTo>
                  <a:cubicBezTo>
                    <a:pt x="33001" y="1258962"/>
                    <a:pt x="33005" y="1258962"/>
                    <a:pt x="33005" y="1258962"/>
                  </a:cubicBezTo>
                  <a:cubicBezTo>
                    <a:pt x="33005" y="1258962"/>
                    <a:pt x="33010" y="1258958"/>
                    <a:pt x="33010" y="1258958"/>
                  </a:cubicBezTo>
                  <a:cubicBezTo>
                    <a:pt x="33015" y="1258958"/>
                    <a:pt x="33015" y="1258958"/>
                    <a:pt x="33019" y="1258953"/>
                  </a:cubicBezTo>
                  <a:cubicBezTo>
                    <a:pt x="33029" y="1258948"/>
                    <a:pt x="33043" y="1258943"/>
                    <a:pt x="33057" y="1258934"/>
                  </a:cubicBezTo>
                  <a:cubicBezTo>
                    <a:pt x="33086" y="1258920"/>
                    <a:pt x="33123" y="1258901"/>
                    <a:pt x="33175" y="1258873"/>
                  </a:cubicBezTo>
                  <a:cubicBezTo>
                    <a:pt x="33279" y="1258826"/>
                    <a:pt x="33420" y="1258750"/>
                    <a:pt x="33609" y="1258656"/>
                  </a:cubicBezTo>
                  <a:cubicBezTo>
                    <a:pt x="33977" y="1258463"/>
                    <a:pt x="34509" y="1258184"/>
                    <a:pt x="35184" y="1257826"/>
                  </a:cubicBezTo>
                  <a:cubicBezTo>
                    <a:pt x="36528" y="1257105"/>
                    <a:pt x="38447" y="1256053"/>
                    <a:pt x="40776" y="1254700"/>
                  </a:cubicBezTo>
                  <a:cubicBezTo>
                    <a:pt x="45430" y="1252003"/>
                    <a:pt x="51762" y="1248089"/>
                    <a:pt x="58490" y="1243233"/>
                  </a:cubicBezTo>
                  <a:cubicBezTo>
                    <a:pt x="71617" y="1233751"/>
                    <a:pt x="87507" y="1219780"/>
                    <a:pt x="94070" y="1203362"/>
                  </a:cubicBezTo>
                  <a:lnTo>
                    <a:pt x="80939" y="1198110"/>
                  </a:lnTo>
                  <a:cubicBezTo>
                    <a:pt x="75974" y="1210529"/>
                    <a:pt x="63031" y="1222505"/>
                    <a:pt x="50206" y="1231766"/>
                  </a:cubicBezTo>
                  <a:cubicBezTo>
                    <a:pt x="43958" y="1236278"/>
                    <a:pt x="38036" y="1239937"/>
                    <a:pt x="33680" y="1242464"/>
                  </a:cubicBezTo>
                  <a:cubicBezTo>
                    <a:pt x="31506" y="1243723"/>
                    <a:pt x="29728" y="1244699"/>
                    <a:pt x="28507" y="1245355"/>
                  </a:cubicBezTo>
                  <a:cubicBezTo>
                    <a:pt x="27899" y="1245680"/>
                    <a:pt x="27428" y="1245925"/>
                    <a:pt x="27116" y="1246085"/>
                  </a:cubicBezTo>
                  <a:cubicBezTo>
                    <a:pt x="26961" y="1246166"/>
                    <a:pt x="26843" y="1246227"/>
                    <a:pt x="26767" y="1246265"/>
                  </a:cubicBezTo>
                  <a:cubicBezTo>
                    <a:pt x="26734" y="1246283"/>
                    <a:pt x="26706" y="1246298"/>
                    <a:pt x="26692" y="1246302"/>
                  </a:cubicBezTo>
                  <a:cubicBezTo>
                    <a:pt x="26682" y="1246307"/>
                    <a:pt x="26678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3" y="1246312"/>
                    <a:pt x="26673" y="1246312"/>
                    <a:pt x="26673" y="1246312"/>
                  </a:cubicBezTo>
                  <a:cubicBezTo>
                    <a:pt x="26678" y="1246312"/>
                    <a:pt x="26678" y="1246312"/>
                    <a:pt x="29842" y="1252635"/>
                  </a:cubicBezTo>
                  <a:close/>
                  <a:moveTo>
                    <a:pt x="94070" y="1203362"/>
                  </a:moveTo>
                  <a:cubicBezTo>
                    <a:pt x="94843" y="1201439"/>
                    <a:pt x="95254" y="1198581"/>
                    <a:pt x="95560" y="1195917"/>
                  </a:cubicBezTo>
                  <a:cubicBezTo>
                    <a:pt x="95909" y="1192909"/>
                    <a:pt x="96230" y="1189005"/>
                    <a:pt x="96527" y="1184313"/>
                  </a:cubicBezTo>
                  <a:cubicBezTo>
                    <a:pt x="97125" y="1174912"/>
                    <a:pt x="97653" y="1162040"/>
                    <a:pt x="98120" y="1146235"/>
                  </a:cubicBezTo>
                  <a:cubicBezTo>
                    <a:pt x="99059" y="1114601"/>
                    <a:pt x="99756" y="1070982"/>
                    <a:pt x="100251" y="1019343"/>
                  </a:cubicBezTo>
                  <a:cubicBezTo>
                    <a:pt x="101246" y="916041"/>
                    <a:pt x="101426" y="780497"/>
                    <a:pt x="101062" y="644251"/>
                  </a:cubicBezTo>
                  <a:cubicBezTo>
                    <a:pt x="100704" y="508000"/>
                    <a:pt x="99804" y="371028"/>
                    <a:pt x="98630" y="264864"/>
                  </a:cubicBezTo>
                  <a:cubicBezTo>
                    <a:pt x="98045" y="211786"/>
                    <a:pt x="97394" y="166394"/>
                    <a:pt x="96706" y="132644"/>
                  </a:cubicBezTo>
                  <a:cubicBezTo>
                    <a:pt x="96022" y="99115"/>
                    <a:pt x="95301" y="76615"/>
                    <a:pt x="94532" y="69722"/>
                  </a:cubicBezTo>
                  <a:lnTo>
                    <a:pt x="80477" y="71282"/>
                  </a:lnTo>
                  <a:cubicBezTo>
                    <a:pt x="81151" y="77365"/>
                    <a:pt x="81872" y="99016"/>
                    <a:pt x="82561" y="132932"/>
                  </a:cubicBezTo>
                  <a:cubicBezTo>
                    <a:pt x="83249" y="166621"/>
                    <a:pt x="83900" y="211961"/>
                    <a:pt x="84489" y="265019"/>
                  </a:cubicBezTo>
                  <a:cubicBezTo>
                    <a:pt x="85658" y="371136"/>
                    <a:pt x="86559" y="508071"/>
                    <a:pt x="86922" y="644289"/>
                  </a:cubicBezTo>
                  <a:cubicBezTo>
                    <a:pt x="87280" y="780511"/>
                    <a:pt x="87101" y="915989"/>
                    <a:pt x="86111" y="1019206"/>
                  </a:cubicBezTo>
                  <a:cubicBezTo>
                    <a:pt x="85616" y="1070817"/>
                    <a:pt x="84918" y="1114328"/>
                    <a:pt x="83985" y="1145815"/>
                  </a:cubicBezTo>
                  <a:cubicBezTo>
                    <a:pt x="83518" y="1161568"/>
                    <a:pt x="82994" y="1174252"/>
                    <a:pt x="82410" y="1183413"/>
                  </a:cubicBezTo>
                  <a:cubicBezTo>
                    <a:pt x="82117" y="1188005"/>
                    <a:pt x="81816" y="1191636"/>
                    <a:pt x="81509" y="1194295"/>
                  </a:cubicBezTo>
                  <a:cubicBezTo>
                    <a:pt x="81165" y="1197299"/>
                    <a:pt x="80887" y="1198237"/>
                    <a:pt x="80939" y="1198110"/>
                  </a:cubicBezTo>
                  <a:lnTo>
                    <a:pt x="94070" y="1203362"/>
                  </a:lnTo>
                  <a:close/>
                  <a:moveTo>
                    <a:pt x="94532" y="69722"/>
                  </a:moveTo>
                  <a:cubicBezTo>
                    <a:pt x="91213" y="39838"/>
                    <a:pt x="66435" y="22486"/>
                    <a:pt x="44986" y="12872"/>
                  </a:cubicBezTo>
                  <a:cubicBezTo>
                    <a:pt x="34038" y="7964"/>
                    <a:pt x="23335" y="4776"/>
                    <a:pt x="15409" y="2820"/>
                  </a:cubicBezTo>
                  <a:cubicBezTo>
                    <a:pt x="11434" y="1834"/>
                    <a:pt x="8124" y="1155"/>
                    <a:pt x="5795" y="717"/>
                  </a:cubicBezTo>
                  <a:cubicBezTo>
                    <a:pt x="4626" y="500"/>
                    <a:pt x="3701" y="340"/>
                    <a:pt x="3060" y="236"/>
                  </a:cubicBezTo>
                  <a:cubicBezTo>
                    <a:pt x="2739" y="179"/>
                    <a:pt x="2485" y="141"/>
                    <a:pt x="2310" y="113"/>
                  </a:cubicBezTo>
                  <a:cubicBezTo>
                    <a:pt x="2221" y="99"/>
                    <a:pt x="2150" y="90"/>
                    <a:pt x="2098" y="85"/>
                  </a:cubicBezTo>
                  <a:cubicBezTo>
                    <a:pt x="2075" y="80"/>
                    <a:pt x="2056" y="75"/>
                    <a:pt x="2042" y="75"/>
                  </a:cubicBezTo>
                  <a:cubicBezTo>
                    <a:pt x="2032" y="75"/>
                    <a:pt x="2023" y="71"/>
                    <a:pt x="2018" y="71"/>
                  </a:cubicBezTo>
                  <a:cubicBezTo>
                    <a:pt x="2018" y="71"/>
                    <a:pt x="2013" y="71"/>
                    <a:pt x="2013" y="71"/>
                  </a:cubicBezTo>
                  <a:cubicBezTo>
                    <a:pt x="2009" y="71"/>
                    <a:pt x="2009" y="71"/>
                    <a:pt x="1009" y="7073"/>
                  </a:cubicBezTo>
                  <a:cubicBezTo>
                    <a:pt x="9" y="14074"/>
                    <a:pt x="5" y="14074"/>
                    <a:pt x="5" y="14074"/>
                  </a:cubicBezTo>
                  <a:cubicBezTo>
                    <a:pt x="5" y="14074"/>
                    <a:pt x="5" y="14074"/>
                    <a:pt x="0" y="14074"/>
                  </a:cubicBezTo>
                  <a:cubicBezTo>
                    <a:pt x="0" y="14074"/>
                    <a:pt x="5" y="14074"/>
                    <a:pt x="5" y="14074"/>
                  </a:cubicBezTo>
                  <a:cubicBezTo>
                    <a:pt x="9" y="14074"/>
                    <a:pt x="19" y="14074"/>
                    <a:pt x="33" y="14074"/>
                  </a:cubicBezTo>
                  <a:cubicBezTo>
                    <a:pt x="57" y="14079"/>
                    <a:pt x="104" y="14089"/>
                    <a:pt x="170" y="14098"/>
                  </a:cubicBezTo>
                  <a:cubicBezTo>
                    <a:pt x="297" y="14117"/>
                    <a:pt x="500" y="14150"/>
                    <a:pt x="773" y="14192"/>
                  </a:cubicBezTo>
                  <a:cubicBezTo>
                    <a:pt x="1315" y="14282"/>
                    <a:pt x="2131" y="14423"/>
                    <a:pt x="3183" y="14621"/>
                  </a:cubicBezTo>
                  <a:cubicBezTo>
                    <a:pt x="5290" y="15013"/>
                    <a:pt x="8331" y="15640"/>
                    <a:pt x="12014" y="16550"/>
                  </a:cubicBezTo>
                  <a:cubicBezTo>
                    <a:pt x="19407" y="18375"/>
                    <a:pt x="29247" y="21317"/>
                    <a:pt x="39201" y="25777"/>
                  </a:cubicBezTo>
                  <a:cubicBezTo>
                    <a:pt x="59561" y="34906"/>
                    <a:pt x="78029" y="49268"/>
                    <a:pt x="80477" y="71282"/>
                  </a:cubicBezTo>
                  <a:lnTo>
                    <a:pt x="94532" y="69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19"/>
            <p:cNvSpPr/>
            <p:nvPr/>
          </p:nvSpPr>
          <p:spPr>
            <a:xfrm>
              <a:off x="5901112" y="4037230"/>
              <a:ext cx="161462" cy="605483"/>
            </a:xfrm>
            <a:custGeom>
              <a:rect b="b" l="l" r="r" t="t"/>
              <a:pathLst>
                <a:path extrusionOk="0" h="605483" w="161462">
                  <a:moveTo>
                    <a:pt x="0" y="605484"/>
                  </a:moveTo>
                  <a:lnTo>
                    <a:pt x="161462" y="0"/>
                  </a:lnTo>
                  <a:lnTo>
                    <a:pt x="161462" y="605484"/>
                  </a:lnTo>
                  <a:lnTo>
                    <a:pt x="0" y="605484"/>
                  </a:lnTo>
                  <a:close/>
                </a:path>
              </a:pathLst>
            </a:custGeom>
            <a:solidFill>
              <a:srgbClr val="000000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19"/>
            <p:cNvSpPr/>
            <p:nvPr/>
          </p:nvSpPr>
          <p:spPr>
            <a:xfrm>
              <a:off x="5474379" y="4037230"/>
              <a:ext cx="824608" cy="963007"/>
            </a:xfrm>
            <a:custGeom>
              <a:rect b="b" l="l" r="r" t="t"/>
              <a:pathLst>
                <a:path extrusionOk="0" h="963007" w="824608">
                  <a:moveTo>
                    <a:pt x="582415" y="0"/>
                  </a:moveTo>
                  <a:lnTo>
                    <a:pt x="219130" y="0"/>
                  </a:lnTo>
                  <a:cubicBezTo>
                    <a:pt x="219130" y="0"/>
                    <a:pt x="11526" y="847677"/>
                    <a:pt x="5764" y="870743"/>
                  </a:cubicBezTo>
                  <a:cubicBezTo>
                    <a:pt x="-2" y="893809"/>
                    <a:pt x="-5764" y="916875"/>
                    <a:pt x="11535" y="939942"/>
                  </a:cubicBezTo>
                  <a:cubicBezTo>
                    <a:pt x="28835" y="963007"/>
                    <a:pt x="46130" y="963007"/>
                    <a:pt x="46130" y="963007"/>
                  </a:cubicBezTo>
                  <a:lnTo>
                    <a:pt x="824609" y="963007"/>
                  </a:lnTo>
                  <a:lnTo>
                    <a:pt x="824609" y="911109"/>
                  </a:lnTo>
                  <a:lnTo>
                    <a:pt x="455557" y="911109"/>
                  </a:lnTo>
                  <a:cubicBezTo>
                    <a:pt x="455557" y="911109"/>
                    <a:pt x="415191" y="911109"/>
                    <a:pt x="397892" y="888043"/>
                  </a:cubicBezTo>
                  <a:cubicBezTo>
                    <a:pt x="380592" y="864977"/>
                    <a:pt x="374826" y="841911"/>
                    <a:pt x="380592" y="813078"/>
                  </a:cubicBezTo>
                  <a:cubicBezTo>
                    <a:pt x="386359" y="784246"/>
                    <a:pt x="582415" y="0"/>
                    <a:pt x="58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19"/>
            <p:cNvSpPr/>
            <p:nvPr/>
          </p:nvSpPr>
          <p:spPr>
            <a:xfrm>
              <a:off x="5467305" y="4030157"/>
              <a:ext cx="838754" cy="977152"/>
            </a:xfrm>
            <a:custGeom>
              <a:rect b="b" l="l" r="r" t="t"/>
              <a:pathLst>
                <a:path extrusionOk="0" h="977152" w="838754">
                  <a:moveTo>
                    <a:pt x="226203" y="7073"/>
                  </a:moveTo>
                  <a:lnTo>
                    <a:pt x="226203" y="0"/>
                  </a:lnTo>
                  <a:lnTo>
                    <a:pt x="220653" y="0"/>
                  </a:lnTo>
                  <a:lnTo>
                    <a:pt x="219333" y="5389"/>
                  </a:lnTo>
                  <a:lnTo>
                    <a:pt x="226203" y="7073"/>
                  </a:lnTo>
                  <a:close/>
                  <a:moveTo>
                    <a:pt x="589488" y="7073"/>
                  </a:moveTo>
                  <a:lnTo>
                    <a:pt x="596354" y="8789"/>
                  </a:lnTo>
                  <a:lnTo>
                    <a:pt x="598551" y="0"/>
                  </a:lnTo>
                  <a:lnTo>
                    <a:pt x="589488" y="0"/>
                  </a:lnTo>
                  <a:lnTo>
                    <a:pt x="589488" y="7073"/>
                  </a:lnTo>
                  <a:close/>
                  <a:moveTo>
                    <a:pt x="387665" y="820151"/>
                  </a:moveTo>
                  <a:lnTo>
                    <a:pt x="380729" y="818765"/>
                  </a:lnTo>
                  <a:lnTo>
                    <a:pt x="380729" y="818765"/>
                  </a:lnTo>
                  <a:lnTo>
                    <a:pt x="387665" y="820151"/>
                  </a:lnTo>
                  <a:close/>
                  <a:moveTo>
                    <a:pt x="404965" y="895115"/>
                  </a:moveTo>
                  <a:lnTo>
                    <a:pt x="399307" y="899359"/>
                  </a:lnTo>
                  <a:lnTo>
                    <a:pt x="399307" y="899359"/>
                  </a:lnTo>
                  <a:lnTo>
                    <a:pt x="404965" y="895115"/>
                  </a:lnTo>
                  <a:close/>
                  <a:moveTo>
                    <a:pt x="831682" y="918182"/>
                  </a:moveTo>
                  <a:lnTo>
                    <a:pt x="838755" y="918182"/>
                  </a:lnTo>
                  <a:lnTo>
                    <a:pt x="838755" y="911109"/>
                  </a:lnTo>
                  <a:lnTo>
                    <a:pt x="831682" y="911109"/>
                  </a:lnTo>
                  <a:lnTo>
                    <a:pt x="831682" y="918182"/>
                  </a:lnTo>
                  <a:close/>
                  <a:moveTo>
                    <a:pt x="831682" y="970080"/>
                  </a:moveTo>
                  <a:lnTo>
                    <a:pt x="831682" y="977153"/>
                  </a:lnTo>
                  <a:lnTo>
                    <a:pt x="838755" y="977153"/>
                  </a:lnTo>
                  <a:lnTo>
                    <a:pt x="838755" y="970080"/>
                  </a:lnTo>
                  <a:lnTo>
                    <a:pt x="831682" y="970080"/>
                  </a:lnTo>
                  <a:close/>
                  <a:moveTo>
                    <a:pt x="18609" y="947014"/>
                  </a:moveTo>
                  <a:lnTo>
                    <a:pt x="12950" y="951258"/>
                  </a:lnTo>
                  <a:lnTo>
                    <a:pt x="12950" y="951258"/>
                  </a:lnTo>
                  <a:lnTo>
                    <a:pt x="18609" y="947014"/>
                  </a:lnTo>
                  <a:close/>
                  <a:moveTo>
                    <a:pt x="12837" y="877816"/>
                  </a:moveTo>
                  <a:lnTo>
                    <a:pt x="19698" y="879532"/>
                  </a:lnTo>
                  <a:lnTo>
                    <a:pt x="19698" y="879532"/>
                  </a:lnTo>
                  <a:lnTo>
                    <a:pt x="12837" y="877816"/>
                  </a:lnTo>
                  <a:close/>
                  <a:moveTo>
                    <a:pt x="226203" y="14145"/>
                  </a:moveTo>
                  <a:lnTo>
                    <a:pt x="589488" y="14145"/>
                  </a:lnTo>
                  <a:lnTo>
                    <a:pt x="589488" y="0"/>
                  </a:lnTo>
                  <a:lnTo>
                    <a:pt x="226203" y="0"/>
                  </a:lnTo>
                  <a:lnTo>
                    <a:pt x="226203" y="14145"/>
                  </a:lnTo>
                  <a:close/>
                  <a:moveTo>
                    <a:pt x="589488" y="7073"/>
                  </a:moveTo>
                  <a:cubicBezTo>
                    <a:pt x="582628" y="5356"/>
                    <a:pt x="582628" y="5361"/>
                    <a:pt x="582628" y="5366"/>
                  </a:cubicBezTo>
                  <a:cubicBezTo>
                    <a:pt x="582623" y="5375"/>
                    <a:pt x="582623" y="5380"/>
                    <a:pt x="582619" y="5394"/>
                  </a:cubicBezTo>
                  <a:cubicBezTo>
                    <a:pt x="582614" y="5418"/>
                    <a:pt x="582605" y="5455"/>
                    <a:pt x="582595" y="5502"/>
                  </a:cubicBezTo>
                  <a:cubicBezTo>
                    <a:pt x="582572" y="5597"/>
                    <a:pt x="582534" y="5738"/>
                    <a:pt x="582487" y="5927"/>
                  </a:cubicBezTo>
                  <a:cubicBezTo>
                    <a:pt x="582392" y="6304"/>
                    <a:pt x="582251" y="6865"/>
                    <a:pt x="582067" y="7610"/>
                  </a:cubicBezTo>
                  <a:cubicBezTo>
                    <a:pt x="581695" y="9095"/>
                    <a:pt x="581143" y="11297"/>
                    <a:pt x="580426" y="14173"/>
                  </a:cubicBezTo>
                  <a:cubicBezTo>
                    <a:pt x="578988" y="19926"/>
                    <a:pt x="576880" y="28361"/>
                    <a:pt x="574193" y="39111"/>
                  </a:cubicBezTo>
                  <a:cubicBezTo>
                    <a:pt x="568822" y="60612"/>
                    <a:pt x="561142" y="91364"/>
                    <a:pt x="551905" y="128349"/>
                  </a:cubicBezTo>
                  <a:cubicBezTo>
                    <a:pt x="533431" y="202323"/>
                    <a:pt x="508743" y="301254"/>
                    <a:pt x="483876" y="401091"/>
                  </a:cubicBezTo>
                  <a:cubicBezTo>
                    <a:pt x="434189" y="600571"/>
                    <a:pt x="383653" y="804134"/>
                    <a:pt x="380729" y="818765"/>
                  </a:cubicBezTo>
                  <a:lnTo>
                    <a:pt x="394596" y="821537"/>
                  </a:lnTo>
                  <a:cubicBezTo>
                    <a:pt x="397440" y="807335"/>
                    <a:pt x="447820" y="604362"/>
                    <a:pt x="497602" y="404509"/>
                  </a:cubicBezTo>
                  <a:cubicBezTo>
                    <a:pt x="522469" y="304677"/>
                    <a:pt x="547157" y="205746"/>
                    <a:pt x="565630" y="131776"/>
                  </a:cubicBezTo>
                  <a:cubicBezTo>
                    <a:pt x="574862" y="94791"/>
                    <a:pt x="582543" y="64045"/>
                    <a:pt x="587918" y="42544"/>
                  </a:cubicBezTo>
                  <a:cubicBezTo>
                    <a:pt x="590601" y="31794"/>
                    <a:pt x="592714" y="23354"/>
                    <a:pt x="594147" y="17601"/>
                  </a:cubicBezTo>
                  <a:cubicBezTo>
                    <a:pt x="594868" y="14725"/>
                    <a:pt x="595420" y="12523"/>
                    <a:pt x="595788" y="11038"/>
                  </a:cubicBezTo>
                  <a:cubicBezTo>
                    <a:pt x="595976" y="10298"/>
                    <a:pt x="596118" y="9737"/>
                    <a:pt x="596212" y="9359"/>
                  </a:cubicBezTo>
                  <a:cubicBezTo>
                    <a:pt x="596259" y="9171"/>
                    <a:pt x="596292" y="9025"/>
                    <a:pt x="596316" y="8930"/>
                  </a:cubicBezTo>
                  <a:cubicBezTo>
                    <a:pt x="596330" y="8883"/>
                    <a:pt x="596339" y="8850"/>
                    <a:pt x="596344" y="8827"/>
                  </a:cubicBezTo>
                  <a:cubicBezTo>
                    <a:pt x="596344" y="8812"/>
                    <a:pt x="596349" y="8803"/>
                    <a:pt x="596349" y="8798"/>
                  </a:cubicBezTo>
                  <a:cubicBezTo>
                    <a:pt x="596354" y="8794"/>
                    <a:pt x="596354" y="8789"/>
                    <a:pt x="589488" y="7073"/>
                  </a:cubicBezTo>
                  <a:close/>
                  <a:moveTo>
                    <a:pt x="380729" y="818765"/>
                  </a:moveTo>
                  <a:cubicBezTo>
                    <a:pt x="374553" y="849648"/>
                    <a:pt x="380847" y="874751"/>
                    <a:pt x="399307" y="899359"/>
                  </a:cubicBezTo>
                  <a:lnTo>
                    <a:pt x="410623" y="890872"/>
                  </a:lnTo>
                  <a:cubicBezTo>
                    <a:pt x="394479" y="869348"/>
                    <a:pt x="389245" y="848319"/>
                    <a:pt x="394596" y="821537"/>
                  </a:cubicBezTo>
                  <a:lnTo>
                    <a:pt x="380729" y="818765"/>
                  </a:lnTo>
                  <a:close/>
                  <a:moveTo>
                    <a:pt x="399307" y="899359"/>
                  </a:moveTo>
                  <a:cubicBezTo>
                    <a:pt x="409458" y="912901"/>
                    <a:pt x="425881" y="919177"/>
                    <a:pt x="438663" y="922185"/>
                  </a:cubicBezTo>
                  <a:cubicBezTo>
                    <a:pt x="445194" y="923722"/>
                    <a:pt x="451125" y="924486"/>
                    <a:pt x="455425" y="924867"/>
                  </a:cubicBezTo>
                  <a:cubicBezTo>
                    <a:pt x="457580" y="925056"/>
                    <a:pt x="459339" y="925155"/>
                    <a:pt x="460579" y="925202"/>
                  </a:cubicBezTo>
                  <a:cubicBezTo>
                    <a:pt x="461201" y="925226"/>
                    <a:pt x="461692" y="925240"/>
                    <a:pt x="462036" y="925245"/>
                  </a:cubicBezTo>
                  <a:cubicBezTo>
                    <a:pt x="462210" y="925249"/>
                    <a:pt x="462347" y="925254"/>
                    <a:pt x="462446" y="925254"/>
                  </a:cubicBezTo>
                  <a:cubicBezTo>
                    <a:pt x="462498" y="925254"/>
                    <a:pt x="462536" y="925254"/>
                    <a:pt x="462569" y="925254"/>
                  </a:cubicBezTo>
                  <a:cubicBezTo>
                    <a:pt x="462583" y="925254"/>
                    <a:pt x="462592" y="925254"/>
                    <a:pt x="462606" y="925254"/>
                  </a:cubicBezTo>
                  <a:cubicBezTo>
                    <a:pt x="462611" y="925254"/>
                    <a:pt x="462616" y="925254"/>
                    <a:pt x="462616" y="925254"/>
                  </a:cubicBezTo>
                  <a:cubicBezTo>
                    <a:pt x="462621" y="925254"/>
                    <a:pt x="462621" y="925254"/>
                    <a:pt x="462625" y="925254"/>
                  </a:cubicBezTo>
                  <a:cubicBezTo>
                    <a:pt x="462625" y="925254"/>
                    <a:pt x="462630" y="925254"/>
                    <a:pt x="462630" y="918182"/>
                  </a:cubicBezTo>
                  <a:cubicBezTo>
                    <a:pt x="462630" y="911109"/>
                    <a:pt x="462630" y="911109"/>
                    <a:pt x="462630" y="911109"/>
                  </a:cubicBezTo>
                  <a:cubicBezTo>
                    <a:pt x="462630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5" y="911109"/>
                  </a:cubicBezTo>
                  <a:cubicBezTo>
                    <a:pt x="462635" y="911109"/>
                    <a:pt x="462635" y="911109"/>
                    <a:pt x="462630" y="911109"/>
                  </a:cubicBezTo>
                  <a:cubicBezTo>
                    <a:pt x="462621" y="911109"/>
                    <a:pt x="462602" y="911109"/>
                    <a:pt x="462578" y="911109"/>
                  </a:cubicBezTo>
                  <a:cubicBezTo>
                    <a:pt x="462522" y="911109"/>
                    <a:pt x="462432" y="911109"/>
                    <a:pt x="462305" y="911104"/>
                  </a:cubicBezTo>
                  <a:cubicBezTo>
                    <a:pt x="462050" y="911100"/>
                    <a:pt x="461659" y="911090"/>
                    <a:pt x="461140" y="911071"/>
                  </a:cubicBezTo>
                  <a:cubicBezTo>
                    <a:pt x="460103" y="911029"/>
                    <a:pt x="458575" y="910944"/>
                    <a:pt x="456675" y="910774"/>
                  </a:cubicBezTo>
                  <a:cubicBezTo>
                    <a:pt x="452865" y="910439"/>
                    <a:pt x="447622" y="909760"/>
                    <a:pt x="441903" y="908412"/>
                  </a:cubicBezTo>
                  <a:cubicBezTo>
                    <a:pt x="430176" y="905654"/>
                    <a:pt x="417766" y="900396"/>
                    <a:pt x="410623" y="890872"/>
                  </a:cubicBezTo>
                  <a:lnTo>
                    <a:pt x="399307" y="899359"/>
                  </a:lnTo>
                  <a:close/>
                  <a:moveTo>
                    <a:pt x="462630" y="925254"/>
                  </a:moveTo>
                  <a:lnTo>
                    <a:pt x="831682" y="925254"/>
                  </a:lnTo>
                  <a:lnTo>
                    <a:pt x="831682" y="911109"/>
                  </a:lnTo>
                  <a:lnTo>
                    <a:pt x="462630" y="911109"/>
                  </a:lnTo>
                  <a:lnTo>
                    <a:pt x="462630" y="925254"/>
                  </a:lnTo>
                  <a:close/>
                  <a:moveTo>
                    <a:pt x="824609" y="918182"/>
                  </a:moveTo>
                  <a:lnTo>
                    <a:pt x="824609" y="970080"/>
                  </a:lnTo>
                  <a:lnTo>
                    <a:pt x="838755" y="970080"/>
                  </a:lnTo>
                  <a:lnTo>
                    <a:pt x="838755" y="918182"/>
                  </a:lnTo>
                  <a:lnTo>
                    <a:pt x="824609" y="918182"/>
                  </a:lnTo>
                  <a:close/>
                  <a:moveTo>
                    <a:pt x="831682" y="963007"/>
                  </a:moveTo>
                  <a:lnTo>
                    <a:pt x="53203" y="963007"/>
                  </a:lnTo>
                  <a:lnTo>
                    <a:pt x="53203" y="977153"/>
                  </a:lnTo>
                  <a:lnTo>
                    <a:pt x="831682" y="977153"/>
                  </a:lnTo>
                  <a:lnTo>
                    <a:pt x="831682" y="963007"/>
                  </a:lnTo>
                  <a:close/>
                  <a:moveTo>
                    <a:pt x="53203" y="970080"/>
                  </a:moveTo>
                  <a:cubicBezTo>
                    <a:pt x="53203" y="963007"/>
                    <a:pt x="53208" y="963007"/>
                    <a:pt x="53212" y="963007"/>
                  </a:cubicBezTo>
                  <a:cubicBezTo>
                    <a:pt x="53217" y="963007"/>
                    <a:pt x="53217" y="963007"/>
                    <a:pt x="53222" y="963007"/>
                  </a:cubicBezTo>
                  <a:cubicBezTo>
                    <a:pt x="53226" y="963007"/>
                    <a:pt x="53231" y="963007"/>
                    <a:pt x="53236" y="963007"/>
                  </a:cubicBezTo>
                  <a:cubicBezTo>
                    <a:pt x="53250" y="963007"/>
                    <a:pt x="53259" y="963007"/>
                    <a:pt x="53264" y="963007"/>
                  </a:cubicBezTo>
                  <a:cubicBezTo>
                    <a:pt x="53283" y="963007"/>
                    <a:pt x="53297" y="963007"/>
                    <a:pt x="53302" y="963007"/>
                  </a:cubicBezTo>
                  <a:cubicBezTo>
                    <a:pt x="53321" y="963007"/>
                    <a:pt x="53321" y="963007"/>
                    <a:pt x="53311" y="963007"/>
                  </a:cubicBezTo>
                  <a:cubicBezTo>
                    <a:pt x="53283" y="963007"/>
                    <a:pt x="53198" y="963003"/>
                    <a:pt x="53052" y="962989"/>
                  </a:cubicBezTo>
                  <a:cubicBezTo>
                    <a:pt x="52769" y="962965"/>
                    <a:pt x="52255" y="962904"/>
                    <a:pt x="51553" y="962772"/>
                  </a:cubicBezTo>
                  <a:cubicBezTo>
                    <a:pt x="50152" y="962503"/>
                    <a:pt x="47974" y="961937"/>
                    <a:pt x="45267" y="960735"/>
                  </a:cubicBezTo>
                  <a:cubicBezTo>
                    <a:pt x="39897" y="958349"/>
                    <a:pt x="32202" y="953351"/>
                    <a:pt x="24267" y="942770"/>
                  </a:cubicBezTo>
                  <a:lnTo>
                    <a:pt x="12950" y="951258"/>
                  </a:lnTo>
                  <a:cubicBezTo>
                    <a:pt x="22310" y="963738"/>
                    <a:pt x="31914" y="970278"/>
                    <a:pt x="39520" y="973659"/>
                  </a:cubicBezTo>
                  <a:cubicBezTo>
                    <a:pt x="43301" y="975338"/>
                    <a:pt x="46526" y="976214"/>
                    <a:pt x="48907" y="976667"/>
                  </a:cubicBezTo>
                  <a:cubicBezTo>
                    <a:pt x="50096" y="976893"/>
                    <a:pt x="51072" y="977016"/>
                    <a:pt x="51803" y="977077"/>
                  </a:cubicBezTo>
                  <a:cubicBezTo>
                    <a:pt x="52166" y="977110"/>
                    <a:pt x="52467" y="977129"/>
                    <a:pt x="52703" y="977139"/>
                  </a:cubicBezTo>
                  <a:cubicBezTo>
                    <a:pt x="52821" y="977143"/>
                    <a:pt x="52920" y="977148"/>
                    <a:pt x="53005" y="977148"/>
                  </a:cubicBezTo>
                  <a:cubicBezTo>
                    <a:pt x="53047" y="977153"/>
                    <a:pt x="53085" y="977153"/>
                    <a:pt x="53118" y="977153"/>
                  </a:cubicBezTo>
                  <a:cubicBezTo>
                    <a:pt x="53132" y="977153"/>
                    <a:pt x="53151" y="977153"/>
                    <a:pt x="53165" y="977153"/>
                  </a:cubicBezTo>
                  <a:cubicBezTo>
                    <a:pt x="53170" y="977153"/>
                    <a:pt x="53179" y="977153"/>
                    <a:pt x="53184" y="977153"/>
                  </a:cubicBezTo>
                  <a:cubicBezTo>
                    <a:pt x="53189" y="977153"/>
                    <a:pt x="53193" y="977153"/>
                    <a:pt x="53193" y="977153"/>
                  </a:cubicBezTo>
                  <a:cubicBezTo>
                    <a:pt x="53198" y="977153"/>
                    <a:pt x="53203" y="977153"/>
                    <a:pt x="53203" y="970080"/>
                  </a:cubicBezTo>
                  <a:close/>
                  <a:moveTo>
                    <a:pt x="24267" y="942770"/>
                  </a:moveTo>
                  <a:cubicBezTo>
                    <a:pt x="9221" y="922713"/>
                    <a:pt x="13842" y="902957"/>
                    <a:pt x="19698" y="879532"/>
                  </a:cubicBezTo>
                  <a:lnTo>
                    <a:pt x="5972" y="876100"/>
                  </a:lnTo>
                  <a:cubicBezTo>
                    <a:pt x="300" y="898807"/>
                    <a:pt x="-6608" y="925183"/>
                    <a:pt x="12950" y="951258"/>
                  </a:cubicBezTo>
                  <a:lnTo>
                    <a:pt x="24267" y="942770"/>
                  </a:lnTo>
                  <a:close/>
                  <a:moveTo>
                    <a:pt x="19698" y="879532"/>
                  </a:moveTo>
                  <a:cubicBezTo>
                    <a:pt x="22583" y="867976"/>
                    <a:pt x="75934" y="650263"/>
                    <a:pt x="128549" y="435478"/>
                  </a:cubicBezTo>
                  <a:cubicBezTo>
                    <a:pt x="154859" y="328078"/>
                    <a:pt x="180990" y="221395"/>
                    <a:pt x="200544" y="141565"/>
                  </a:cubicBezTo>
                  <a:cubicBezTo>
                    <a:pt x="210318" y="101652"/>
                    <a:pt x="218451" y="68448"/>
                    <a:pt x="224138" y="45227"/>
                  </a:cubicBezTo>
                  <a:cubicBezTo>
                    <a:pt x="226981" y="33614"/>
                    <a:pt x="229216" y="24495"/>
                    <a:pt x="230739" y="18280"/>
                  </a:cubicBezTo>
                  <a:cubicBezTo>
                    <a:pt x="231498" y="15173"/>
                    <a:pt x="232083" y="12792"/>
                    <a:pt x="232474" y="11189"/>
                  </a:cubicBezTo>
                  <a:cubicBezTo>
                    <a:pt x="232672" y="10387"/>
                    <a:pt x="232818" y="9779"/>
                    <a:pt x="232922" y="9369"/>
                  </a:cubicBezTo>
                  <a:cubicBezTo>
                    <a:pt x="232969" y="9166"/>
                    <a:pt x="233007" y="9015"/>
                    <a:pt x="233035" y="8911"/>
                  </a:cubicBezTo>
                  <a:cubicBezTo>
                    <a:pt x="233045" y="8860"/>
                    <a:pt x="233054" y="8822"/>
                    <a:pt x="233063" y="8794"/>
                  </a:cubicBezTo>
                  <a:cubicBezTo>
                    <a:pt x="233063" y="8779"/>
                    <a:pt x="233068" y="8770"/>
                    <a:pt x="233068" y="8765"/>
                  </a:cubicBezTo>
                  <a:cubicBezTo>
                    <a:pt x="233068" y="8761"/>
                    <a:pt x="233073" y="8756"/>
                    <a:pt x="226203" y="7073"/>
                  </a:cubicBezTo>
                  <a:cubicBezTo>
                    <a:pt x="219333" y="5389"/>
                    <a:pt x="219328" y="5394"/>
                    <a:pt x="219328" y="5399"/>
                  </a:cubicBezTo>
                  <a:cubicBezTo>
                    <a:pt x="219328" y="5408"/>
                    <a:pt x="219324" y="5418"/>
                    <a:pt x="219324" y="5432"/>
                  </a:cubicBezTo>
                  <a:cubicBezTo>
                    <a:pt x="219314" y="5455"/>
                    <a:pt x="219305" y="5493"/>
                    <a:pt x="219295" y="5545"/>
                  </a:cubicBezTo>
                  <a:cubicBezTo>
                    <a:pt x="219267" y="5649"/>
                    <a:pt x="219229" y="5799"/>
                    <a:pt x="219182" y="6007"/>
                  </a:cubicBezTo>
                  <a:cubicBezTo>
                    <a:pt x="219083" y="6412"/>
                    <a:pt x="218932" y="7021"/>
                    <a:pt x="218734" y="7822"/>
                  </a:cubicBezTo>
                  <a:cubicBezTo>
                    <a:pt x="218343" y="9430"/>
                    <a:pt x="217758" y="11811"/>
                    <a:pt x="216999" y="14918"/>
                  </a:cubicBezTo>
                  <a:cubicBezTo>
                    <a:pt x="215476" y="21133"/>
                    <a:pt x="213246" y="30247"/>
                    <a:pt x="210398" y="41860"/>
                  </a:cubicBezTo>
                  <a:cubicBezTo>
                    <a:pt x="204712" y="65082"/>
                    <a:pt x="196578" y="98285"/>
                    <a:pt x="186804" y="138203"/>
                  </a:cubicBezTo>
                  <a:cubicBezTo>
                    <a:pt x="167251" y="218029"/>
                    <a:pt x="141120" y="324712"/>
                    <a:pt x="114810" y="432111"/>
                  </a:cubicBezTo>
                  <a:cubicBezTo>
                    <a:pt x="62185" y="646934"/>
                    <a:pt x="8848" y="864590"/>
                    <a:pt x="5972" y="876100"/>
                  </a:cubicBezTo>
                  <a:lnTo>
                    <a:pt x="19698" y="879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19"/>
            <p:cNvSpPr/>
            <p:nvPr/>
          </p:nvSpPr>
          <p:spPr>
            <a:xfrm>
              <a:off x="6776264" y="4932501"/>
              <a:ext cx="1535353" cy="82788"/>
            </a:xfrm>
            <a:custGeom>
              <a:rect b="b" l="l" r="r" t="t"/>
              <a:pathLst>
                <a:path extrusionOk="0" h="82788" w="1535353">
                  <a:moveTo>
                    <a:pt x="1507115" y="0"/>
                  </a:moveTo>
                  <a:cubicBezTo>
                    <a:pt x="1522711" y="0"/>
                    <a:pt x="1535354" y="0"/>
                    <a:pt x="1535354" y="0"/>
                  </a:cubicBezTo>
                  <a:lnTo>
                    <a:pt x="1535354" y="82789"/>
                  </a:lnTo>
                  <a:cubicBezTo>
                    <a:pt x="1535354" y="82789"/>
                    <a:pt x="1522711" y="82789"/>
                    <a:pt x="1507115" y="82789"/>
                  </a:cubicBezTo>
                  <a:lnTo>
                    <a:pt x="28239" y="82789"/>
                  </a:lnTo>
                  <a:cubicBezTo>
                    <a:pt x="12643" y="82789"/>
                    <a:pt x="0" y="82789"/>
                    <a:pt x="0" y="82789"/>
                  </a:cubicBezTo>
                  <a:lnTo>
                    <a:pt x="0" y="0"/>
                  </a:lnTo>
                  <a:cubicBezTo>
                    <a:pt x="0" y="0"/>
                    <a:pt x="12643" y="0"/>
                    <a:pt x="282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19"/>
            <p:cNvSpPr/>
            <p:nvPr/>
          </p:nvSpPr>
          <p:spPr>
            <a:xfrm>
              <a:off x="6911737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19"/>
            <p:cNvSpPr/>
            <p:nvPr/>
          </p:nvSpPr>
          <p:spPr>
            <a:xfrm>
              <a:off x="7340722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19"/>
            <p:cNvSpPr/>
            <p:nvPr/>
          </p:nvSpPr>
          <p:spPr>
            <a:xfrm>
              <a:off x="705473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19"/>
            <p:cNvSpPr/>
            <p:nvPr/>
          </p:nvSpPr>
          <p:spPr>
            <a:xfrm>
              <a:off x="7483734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19"/>
            <p:cNvSpPr/>
            <p:nvPr/>
          </p:nvSpPr>
          <p:spPr>
            <a:xfrm>
              <a:off x="7197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19"/>
            <p:cNvSpPr/>
            <p:nvPr/>
          </p:nvSpPr>
          <p:spPr>
            <a:xfrm>
              <a:off x="7626733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19"/>
            <p:cNvSpPr/>
            <p:nvPr/>
          </p:nvSpPr>
          <p:spPr>
            <a:xfrm>
              <a:off x="7777251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8" y="0"/>
                    <a:pt x="105368" y="0"/>
                  </a:cubicBezTo>
                  <a:lnTo>
                    <a:pt x="105368" y="90315"/>
                  </a:lnTo>
                  <a:cubicBezTo>
                    <a:pt x="105368" y="90315"/>
                    <a:pt x="100310" y="90315"/>
                    <a:pt x="94072" y="90315"/>
                  </a:cubicBezTo>
                  <a:lnTo>
                    <a:pt x="11296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19"/>
            <p:cNvSpPr/>
            <p:nvPr/>
          </p:nvSpPr>
          <p:spPr>
            <a:xfrm>
              <a:off x="7920245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19"/>
            <p:cNvSpPr/>
            <p:nvPr/>
          </p:nvSpPr>
          <p:spPr>
            <a:xfrm>
              <a:off x="8070768" y="4857244"/>
              <a:ext cx="105367" cy="90314"/>
            </a:xfrm>
            <a:custGeom>
              <a:rect b="b" l="l" r="r" t="t"/>
              <a:pathLst>
                <a:path extrusionOk="0" h="90314" w="105367">
                  <a:moveTo>
                    <a:pt x="94072" y="0"/>
                  </a:moveTo>
                  <a:cubicBezTo>
                    <a:pt x="100310" y="0"/>
                    <a:pt x="105367" y="0"/>
                    <a:pt x="105367" y="0"/>
                  </a:cubicBezTo>
                  <a:lnTo>
                    <a:pt x="105367" y="90315"/>
                  </a:lnTo>
                  <a:cubicBezTo>
                    <a:pt x="105367" y="90315"/>
                    <a:pt x="100310" y="90315"/>
                    <a:pt x="94072" y="90315"/>
                  </a:cubicBezTo>
                  <a:lnTo>
                    <a:pt x="11295" y="90315"/>
                  </a:lnTo>
                  <a:cubicBezTo>
                    <a:pt x="5057" y="90315"/>
                    <a:pt x="0" y="90315"/>
                    <a:pt x="0" y="90315"/>
                  </a:cubicBezTo>
                  <a:lnTo>
                    <a:pt x="0" y="0"/>
                  </a:lnTo>
                  <a:cubicBezTo>
                    <a:pt x="0" y="0"/>
                    <a:pt x="5057" y="0"/>
                    <a:pt x="112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19"/>
            <p:cNvSpPr/>
            <p:nvPr/>
          </p:nvSpPr>
          <p:spPr>
            <a:xfrm>
              <a:off x="6362329" y="4608874"/>
              <a:ext cx="75262" cy="135472"/>
            </a:xfrm>
            <a:custGeom>
              <a:rect b="b" l="l" r="r" t="t"/>
              <a:pathLst>
                <a:path extrusionOk="0" h="135472" w="75262">
                  <a:moveTo>
                    <a:pt x="37631" y="0"/>
                  </a:moveTo>
                  <a:cubicBezTo>
                    <a:pt x="58414" y="0"/>
                    <a:pt x="75262" y="0"/>
                    <a:pt x="75262" y="0"/>
                  </a:cubicBezTo>
                  <a:lnTo>
                    <a:pt x="75262" y="135472"/>
                  </a:lnTo>
                  <a:cubicBezTo>
                    <a:pt x="75262" y="135472"/>
                    <a:pt x="58414" y="135472"/>
                    <a:pt x="37631" y="135472"/>
                  </a:cubicBezTo>
                  <a:lnTo>
                    <a:pt x="37631" y="135472"/>
                  </a:lnTo>
                  <a:cubicBezTo>
                    <a:pt x="16848" y="135472"/>
                    <a:pt x="0" y="135472"/>
                    <a:pt x="0" y="135472"/>
                  </a:cubicBezTo>
                  <a:lnTo>
                    <a:pt x="0" y="0"/>
                  </a:lnTo>
                  <a:cubicBezTo>
                    <a:pt x="0" y="0"/>
                    <a:pt x="16848" y="0"/>
                    <a:pt x="376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19"/>
            <p:cNvSpPr/>
            <p:nvPr/>
          </p:nvSpPr>
          <p:spPr>
            <a:xfrm>
              <a:off x="6076148" y="4748138"/>
              <a:ext cx="1068880" cy="766604"/>
            </a:xfrm>
            <a:custGeom>
              <a:rect b="b" l="l" r="r" t="t"/>
              <a:pathLst>
                <a:path extrusionOk="0" h="766604" w="1068880">
                  <a:moveTo>
                    <a:pt x="1068880" y="259654"/>
                  </a:moveTo>
                  <a:cubicBezTo>
                    <a:pt x="1068880" y="259654"/>
                    <a:pt x="805903" y="282234"/>
                    <a:pt x="824301" y="447808"/>
                  </a:cubicBezTo>
                  <a:cubicBezTo>
                    <a:pt x="842699" y="613386"/>
                    <a:pt x="903325" y="681514"/>
                    <a:pt x="839332" y="752622"/>
                  </a:cubicBezTo>
                  <a:cubicBezTo>
                    <a:pt x="775335" y="823730"/>
                    <a:pt x="609803" y="594573"/>
                    <a:pt x="444225" y="711228"/>
                  </a:cubicBezTo>
                  <a:cubicBezTo>
                    <a:pt x="278651" y="827884"/>
                    <a:pt x="7705" y="696173"/>
                    <a:pt x="175" y="462863"/>
                  </a:cubicBezTo>
                  <a:cubicBezTo>
                    <a:pt x="-7350" y="229548"/>
                    <a:pt x="229704" y="199442"/>
                    <a:pt x="304966" y="142998"/>
                  </a:cubicBezTo>
                  <a:cubicBezTo>
                    <a:pt x="380232" y="86550"/>
                    <a:pt x="323784" y="0"/>
                    <a:pt x="323784" y="0"/>
                  </a:cubicBezTo>
                </a:path>
              </a:pathLst>
            </a:custGeom>
            <a:noFill/>
            <a:ln cap="flat" cmpd="sng" w="141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19"/>
            <p:cNvSpPr/>
            <p:nvPr/>
          </p:nvSpPr>
          <p:spPr>
            <a:xfrm>
              <a:off x="7470054" y="2458314"/>
              <a:ext cx="1199787" cy="651943"/>
            </a:xfrm>
            <a:custGeom>
              <a:rect b="b" l="l" r="r" t="t"/>
              <a:pathLst>
                <a:path extrusionOk="0" h="651943" w="1199787">
                  <a:moveTo>
                    <a:pt x="142618" y="510678"/>
                  </a:moveTo>
                  <a:cubicBezTo>
                    <a:pt x="142618" y="510678"/>
                    <a:pt x="-10484" y="506425"/>
                    <a:pt x="42998" y="371791"/>
                  </a:cubicBezTo>
                  <a:cubicBezTo>
                    <a:pt x="42998" y="371791"/>
                    <a:pt x="-23314" y="320501"/>
                    <a:pt x="8762" y="243566"/>
                  </a:cubicBezTo>
                  <a:cubicBezTo>
                    <a:pt x="40839" y="166631"/>
                    <a:pt x="119797" y="183768"/>
                    <a:pt x="119797" y="183768"/>
                  </a:cubicBezTo>
                  <a:cubicBezTo>
                    <a:pt x="119797" y="183768"/>
                    <a:pt x="123371" y="69969"/>
                    <a:pt x="245944" y="21391"/>
                  </a:cubicBezTo>
                  <a:cubicBezTo>
                    <a:pt x="369992" y="-27926"/>
                    <a:pt x="434145" y="87600"/>
                    <a:pt x="434145" y="87600"/>
                  </a:cubicBezTo>
                  <a:cubicBezTo>
                    <a:pt x="434145" y="87600"/>
                    <a:pt x="459804" y="-62"/>
                    <a:pt x="543143" y="0"/>
                  </a:cubicBezTo>
                  <a:cubicBezTo>
                    <a:pt x="645785" y="0"/>
                    <a:pt x="665032" y="106834"/>
                    <a:pt x="665032" y="106834"/>
                  </a:cubicBezTo>
                  <a:cubicBezTo>
                    <a:pt x="665032" y="106834"/>
                    <a:pt x="707779" y="12761"/>
                    <a:pt x="793338" y="25645"/>
                  </a:cubicBezTo>
                  <a:cubicBezTo>
                    <a:pt x="878893" y="38529"/>
                    <a:pt x="893820" y="119656"/>
                    <a:pt x="893820" y="119656"/>
                  </a:cubicBezTo>
                  <a:cubicBezTo>
                    <a:pt x="893820" y="119656"/>
                    <a:pt x="1014540" y="49132"/>
                    <a:pt x="1066538" y="155966"/>
                  </a:cubicBezTo>
                  <a:cubicBezTo>
                    <a:pt x="1118540" y="262799"/>
                    <a:pt x="1052166" y="298616"/>
                    <a:pt x="1052166" y="298616"/>
                  </a:cubicBezTo>
                  <a:cubicBezTo>
                    <a:pt x="1052166" y="298616"/>
                    <a:pt x="1157029" y="303425"/>
                    <a:pt x="1186823" y="397250"/>
                  </a:cubicBezTo>
                  <a:cubicBezTo>
                    <a:pt x="1216618" y="491078"/>
                    <a:pt x="1156906" y="510494"/>
                    <a:pt x="1156906" y="510494"/>
                  </a:cubicBezTo>
                  <a:cubicBezTo>
                    <a:pt x="1156906" y="510494"/>
                    <a:pt x="1216434" y="557532"/>
                    <a:pt x="1195216" y="615296"/>
                  </a:cubicBezTo>
                  <a:cubicBezTo>
                    <a:pt x="1173994" y="673055"/>
                    <a:pt x="1066538" y="645255"/>
                    <a:pt x="1066538" y="645255"/>
                  </a:cubicBezTo>
                  <a:lnTo>
                    <a:pt x="142618" y="510678"/>
                  </a:lnTo>
                  <a:close/>
                </a:path>
              </a:pathLst>
            </a:custGeom>
            <a:solidFill>
              <a:srgbClr val="000000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19"/>
            <p:cNvSpPr/>
            <p:nvPr/>
          </p:nvSpPr>
          <p:spPr>
            <a:xfrm>
              <a:off x="7418993" y="2778210"/>
              <a:ext cx="1311928" cy="923832"/>
            </a:xfrm>
            <a:custGeom>
              <a:rect b="b" l="l" r="r" t="t"/>
              <a:pathLst>
                <a:path extrusionOk="0" h="923832" w="1311928">
                  <a:moveTo>
                    <a:pt x="1104887" y="372972"/>
                  </a:moveTo>
                  <a:cubicBezTo>
                    <a:pt x="1101988" y="372972"/>
                    <a:pt x="1099149" y="372972"/>
                    <a:pt x="1096311" y="372972"/>
                  </a:cubicBezTo>
                  <a:cubicBezTo>
                    <a:pt x="1076630" y="272805"/>
                    <a:pt x="1024312" y="181974"/>
                    <a:pt x="947518" y="114663"/>
                  </a:cubicBezTo>
                  <a:cubicBezTo>
                    <a:pt x="870728" y="47353"/>
                    <a:pt x="773791" y="7356"/>
                    <a:pt x="671852" y="920"/>
                  </a:cubicBezTo>
                  <a:cubicBezTo>
                    <a:pt x="569913" y="-5517"/>
                    <a:pt x="468709" y="21970"/>
                    <a:pt x="384055" y="79086"/>
                  </a:cubicBezTo>
                  <a:cubicBezTo>
                    <a:pt x="299396" y="136202"/>
                    <a:pt x="236049" y="219732"/>
                    <a:pt x="203911" y="316627"/>
                  </a:cubicBezTo>
                  <a:cubicBezTo>
                    <a:pt x="199658" y="316316"/>
                    <a:pt x="195401" y="316132"/>
                    <a:pt x="191143" y="316132"/>
                  </a:cubicBezTo>
                  <a:cubicBezTo>
                    <a:pt x="163942" y="316075"/>
                    <a:pt x="137042" y="321832"/>
                    <a:pt x="112246" y="333016"/>
                  </a:cubicBezTo>
                  <a:cubicBezTo>
                    <a:pt x="87454" y="344205"/>
                    <a:pt x="65340" y="360562"/>
                    <a:pt x="47395" y="380992"/>
                  </a:cubicBezTo>
                  <a:cubicBezTo>
                    <a:pt x="29449" y="401422"/>
                    <a:pt x="16082" y="425455"/>
                    <a:pt x="8194" y="451473"/>
                  </a:cubicBezTo>
                  <a:cubicBezTo>
                    <a:pt x="306" y="477490"/>
                    <a:pt x="-1920" y="504894"/>
                    <a:pt x="1659" y="531846"/>
                  </a:cubicBezTo>
                  <a:cubicBezTo>
                    <a:pt x="5242" y="558792"/>
                    <a:pt x="14550" y="584664"/>
                    <a:pt x="28964" y="607725"/>
                  </a:cubicBezTo>
                  <a:cubicBezTo>
                    <a:pt x="43373" y="630782"/>
                    <a:pt x="62554" y="650491"/>
                    <a:pt x="85215" y="665532"/>
                  </a:cubicBezTo>
                  <a:cubicBezTo>
                    <a:pt x="107875" y="680573"/>
                    <a:pt x="133497" y="690592"/>
                    <a:pt x="160354" y="694921"/>
                  </a:cubicBezTo>
                  <a:cubicBezTo>
                    <a:pt x="187206" y="699254"/>
                    <a:pt x="214681" y="697792"/>
                    <a:pt x="240924" y="690635"/>
                  </a:cubicBezTo>
                  <a:cubicBezTo>
                    <a:pt x="277909" y="755490"/>
                    <a:pt x="330072" y="810421"/>
                    <a:pt x="392943" y="850725"/>
                  </a:cubicBezTo>
                  <a:cubicBezTo>
                    <a:pt x="455818" y="891024"/>
                    <a:pt x="527524" y="915500"/>
                    <a:pt x="601933" y="922049"/>
                  </a:cubicBezTo>
                  <a:cubicBezTo>
                    <a:pt x="676336" y="928603"/>
                    <a:pt x="751225" y="917033"/>
                    <a:pt x="820178" y="888337"/>
                  </a:cubicBezTo>
                  <a:cubicBezTo>
                    <a:pt x="889131" y="859641"/>
                    <a:pt x="950102" y="814669"/>
                    <a:pt x="997865" y="757277"/>
                  </a:cubicBezTo>
                  <a:cubicBezTo>
                    <a:pt x="1025217" y="773752"/>
                    <a:pt x="1056016" y="783686"/>
                    <a:pt x="1087852" y="786298"/>
                  </a:cubicBezTo>
                  <a:cubicBezTo>
                    <a:pt x="1119683" y="788906"/>
                    <a:pt x="1151694" y="784125"/>
                    <a:pt x="1181370" y="772323"/>
                  </a:cubicBezTo>
                  <a:cubicBezTo>
                    <a:pt x="1211047" y="760521"/>
                    <a:pt x="1237593" y="742019"/>
                    <a:pt x="1258928" y="718269"/>
                  </a:cubicBezTo>
                  <a:cubicBezTo>
                    <a:pt x="1280269" y="694515"/>
                    <a:pt x="1295819" y="666149"/>
                    <a:pt x="1304367" y="635393"/>
                  </a:cubicBezTo>
                  <a:cubicBezTo>
                    <a:pt x="1312920" y="604641"/>
                    <a:pt x="1314236" y="572324"/>
                    <a:pt x="1308220" y="540974"/>
                  </a:cubicBezTo>
                  <a:cubicBezTo>
                    <a:pt x="1302199" y="509624"/>
                    <a:pt x="1289011" y="480093"/>
                    <a:pt x="1269674" y="454684"/>
                  </a:cubicBezTo>
                  <a:cubicBezTo>
                    <a:pt x="1250342" y="429274"/>
                    <a:pt x="1225390" y="408674"/>
                    <a:pt x="1196775" y="394501"/>
                  </a:cubicBezTo>
                  <a:cubicBezTo>
                    <a:pt x="1168154" y="380327"/>
                    <a:pt x="1136644" y="372958"/>
                    <a:pt x="1104704" y="372972"/>
                  </a:cubicBezTo>
                  <a:lnTo>
                    <a:pt x="1104887" y="372972"/>
                  </a:lnTo>
                  <a:close/>
                </a:path>
              </a:pathLst>
            </a:custGeom>
            <a:solidFill>
              <a:srgbClr val="FFFFFF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19"/>
            <p:cNvSpPr/>
            <p:nvPr/>
          </p:nvSpPr>
          <p:spPr>
            <a:xfrm>
              <a:off x="7612691" y="2756978"/>
              <a:ext cx="923961" cy="394438"/>
            </a:xfrm>
            <a:custGeom>
              <a:rect b="b" l="l" r="r" t="t"/>
              <a:pathLst>
                <a:path extrusionOk="0" h="394438" w="923961">
                  <a:moveTo>
                    <a:pt x="10218" y="337844"/>
                  </a:moveTo>
                  <a:cubicBezTo>
                    <a:pt x="10218" y="337844"/>
                    <a:pt x="137723" y="167145"/>
                    <a:pt x="387856" y="169305"/>
                  </a:cubicBezTo>
                  <a:cubicBezTo>
                    <a:pt x="687215" y="171832"/>
                    <a:pt x="902679" y="394439"/>
                    <a:pt x="902679" y="394439"/>
                  </a:cubicBezTo>
                  <a:cubicBezTo>
                    <a:pt x="922543" y="356068"/>
                    <a:pt x="928744" y="312086"/>
                    <a:pt x="920261" y="269726"/>
                  </a:cubicBezTo>
                  <a:cubicBezTo>
                    <a:pt x="898421" y="162092"/>
                    <a:pt x="699983" y="-9286"/>
                    <a:pt x="398281" y="393"/>
                  </a:cubicBezTo>
                  <a:cubicBezTo>
                    <a:pt x="148765" y="8345"/>
                    <a:pt x="49697" y="123131"/>
                    <a:pt x="14537" y="183916"/>
                  </a:cubicBezTo>
                  <a:cubicBezTo>
                    <a:pt x="2886" y="204201"/>
                    <a:pt x="-1956" y="227686"/>
                    <a:pt x="717" y="250927"/>
                  </a:cubicBezTo>
                  <a:lnTo>
                    <a:pt x="10218" y="337844"/>
                  </a:lnTo>
                  <a:close/>
                </a:path>
              </a:pathLst>
            </a:custGeom>
            <a:solidFill>
              <a:srgbClr val="47C397"/>
            </a:solidFill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19"/>
            <p:cNvSpPr/>
            <p:nvPr/>
          </p:nvSpPr>
          <p:spPr>
            <a:xfrm>
              <a:off x="7788902" y="3177416"/>
              <a:ext cx="76610" cy="76563"/>
            </a:xfrm>
            <a:custGeom>
              <a:rect b="b" l="l" r="r" t="t"/>
              <a:pathLst>
                <a:path extrusionOk="0" h="76563" w="76610">
                  <a:moveTo>
                    <a:pt x="38305" y="76563"/>
                  </a:moveTo>
                  <a:cubicBezTo>
                    <a:pt x="59461" y="76563"/>
                    <a:pt x="76610" y="59424"/>
                    <a:pt x="76610" y="38282"/>
                  </a:cubicBezTo>
                  <a:cubicBezTo>
                    <a:pt x="76610" y="17139"/>
                    <a:pt x="59461" y="0"/>
                    <a:pt x="38305" y="0"/>
                  </a:cubicBezTo>
                  <a:cubicBezTo>
                    <a:pt x="17148" y="0"/>
                    <a:pt x="0" y="17139"/>
                    <a:pt x="0" y="38282"/>
                  </a:cubicBezTo>
                  <a:cubicBezTo>
                    <a:pt x="0" y="59424"/>
                    <a:pt x="17148" y="76563"/>
                    <a:pt x="38305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19"/>
            <p:cNvSpPr/>
            <p:nvPr/>
          </p:nvSpPr>
          <p:spPr>
            <a:xfrm>
              <a:off x="8203238" y="3201779"/>
              <a:ext cx="76614" cy="76563"/>
            </a:xfrm>
            <a:custGeom>
              <a:rect b="b" l="l" r="r" t="t"/>
              <a:pathLst>
                <a:path extrusionOk="0" h="76563" w="76614">
                  <a:moveTo>
                    <a:pt x="38310" y="76563"/>
                  </a:moveTo>
                  <a:cubicBezTo>
                    <a:pt x="59461" y="76563"/>
                    <a:pt x="76615" y="59424"/>
                    <a:pt x="76615" y="38282"/>
                  </a:cubicBezTo>
                  <a:cubicBezTo>
                    <a:pt x="76615" y="17139"/>
                    <a:pt x="59461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19"/>
            <p:cNvSpPr/>
            <p:nvPr/>
          </p:nvSpPr>
          <p:spPr>
            <a:xfrm>
              <a:off x="7976788" y="3215702"/>
              <a:ext cx="76615" cy="76563"/>
            </a:xfrm>
            <a:custGeom>
              <a:rect b="b" l="l" r="r" t="t"/>
              <a:pathLst>
                <a:path extrusionOk="0" h="76563" w="76615">
                  <a:moveTo>
                    <a:pt x="38310" y="76563"/>
                  </a:moveTo>
                  <a:cubicBezTo>
                    <a:pt x="59466" y="76563"/>
                    <a:pt x="76615" y="59424"/>
                    <a:pt x="76615" y="38282"/>
                  </a:cubicBezTo>
                  <a:cubicBezTo>
                    <a:pt x="76615" y="17139"/>
                    <a:pt x="59466" y="0"/>
                    <a:pt x="38310" y="0"/>
                  </a:cubicBezTo>
                  <a:cubicBezTo>
                    <a:pt x="17153" y="0"/>
                    <a:pt x="0" y="17139"/>
                    <a:pt x="0" y="38282"/>
                  </a:cubicBezTo>
                  <a:cubicBezTo>
                    <a:pt x="0" y="59424"/>
                    <a:pt x="17153" y="76563"/>
                    <a:pt x="38310" y="76563"/>
                  </a:cubicBezTo>
                  <a:close/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19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19"/>
            <p:cNvSpPr/>
            <p:nvPr/>
          </p:nvSpPr>
          <p:spPr>
            <a:xfrm>
              <a:off x="8147565" y="3300083"/>
              <a:ext cx="66531" cy="64178"/>
            </a:xfrm>
            <a:custGeom>
              <a:rect b="b" l="l" r="r" t="t"/>
              <a:pathLst>
                <a:path extrusionOk="0" h="64178" w="66531">
                  <a:moveTo>
                    <a:pt x="66531" y="51785"/>
                  </a:moveTo>
                  <a:cubicBezTo>
                    <a:pt x="59662" y="59264"/>
                    <a:pt x="50099" y="63710"/>
                    <a:pt x="39948" y="64144"/>
                  </a:cubicBezTo>
                  <a:cubicBezTo>
                    <a:pt x="29796" y="64577"/>
                    <a:pt x="19890" y="60966"/>
                    <a:pt x="12402" y="54096"/>
                  </a:cubicBezTo>
                  <a:cubicBezTo>
                    <a:pt x="4920" y="47231"/>
                    <a:pt x="469" y="37673"/>
                    <a:pt x="35" y="27526"/>
                  </a:cubicBezTo>
                  <a:cubicBezTo>
                    <a:pt x="-399" y="17384"/>
                    <a:pt x="3222" y="7483"/>
                    <a:pt x="10092" y="0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19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19"/>
            <p:cNvSpPr/>
            <p:nvPr/>
          </p:nvSpPr>
          <p:spPr>
            <a:xfrm>
              <a:off x="7834181" y="3291907"/>
              <a:ext cx="62218" cy="68223"/>
            </a:xfrm>
            <a:custGeom>
              <a:rect b="b" l="l" r="r" t="t"/>
              <a:pathLst>
                <a:path extrusionOk="0" h="68223" w="62218">
                  <a:moveTo>
                    <a:pt x="47806" y="0"/>
                  </a:moveTo>
                  <a:cubicBezTo>
                    <a:pt x="51738" y="3135"/>
                    <a:pt x="55015" y="7016"/>
                    <a:pt x="57448" y="11420"/>
                  </a:cubicBezTo>
                  <a:cubicBezTo>
                    <a:pt x="59877" y="15824"/>
                    <a:pt x="61418" y="20661"/>
                    <a:pt x="61979" y="25659"/>
                  </a:cubicBezTo>
                  <a:cubicBezTo>
                    <a:pt x="62541" y="30653"/>
                    <a:pt x="62112" y="35712"/>
                    <a:pt x="60716" y="40545"/>
                  </a:cubicBezTo>
                  <a:cubicBezTo>
                    <a:pt x="59320" y="45378"/>
                    <a:pt x="56991" y="49885"/>
                    <a:pt x="53851" y="53818"/>
                  </a:cubicBezTo>
                  <a:cubicBezTo>
                    <a:pt x="50710" y="57750"/>
                    <a:pt x="46830" y="61022"/>
                    <a:pt x="42421" y="63451"/>
                  </a:cubicBezTo>
                  <a:cubicBezTo>
                    <a:pt x="38018" y="65883"/>
                    <a:pt x="33175" y="67425"/>
                    <a:pt x="28177" y="67986"/>
                  </a:cubicBezTo>
                  <a:cubicBezTo>
                    <a:pt x="23175" y="68543"/>
                    <a:pt x="18115" y="68118"/>
                    <a:pt x="13278" y="66723"/>
                  </a:cubicBezTo>
                  <a:cubicBezTo>
                    <a:pt x="8445" y="65327"/>
                    <a:pt x="3933" y="62998"/>
                    <a:pt x="0" y="59858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19"/>
            <p:cNvSpPr/>
            <p:nvPr/>
          </p:nvSpPr>
          <p:spPr>
            <a:xfrm>
              <a:off x="7510516" y="3240046"/>
              <a:ext cx="102151" cy="144374"/>
            </a:xfrm>
            <a:custGeom>
              <a:rect b="b" l="l" r="r" t="t"/>
              <a:pathLst>
                <a:path extrusionOk="0" h="144374" w="102151">
                  <a:moveTo>
                    <a:pt x="0" y="0"/>
                  </a:moveTo>
                  <a:lnTo>
                    <a:pt x="102152" y="144375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19"/>
            <p:cNvSpPr/>
            <p:nvPr/>
          </p:nvSpPr>
          <p:spPr>
            <a:xfrm>
              <a:off x="7532111" y="3322112"/>
              <a:ext cx="36456" cy="25706"/>
            </a:xfrm>
            <a:custGeom>
              <a:rect b="b" l="l" r="r" t="t"/>
              <a:pathLst>
                <a:path extrusionOk="0" h="25706" w="36456">
                  <a:moveTo>
                    <a:pt x="0" y="25706"/>
                  </a:moveTo>
                  <a:lnTo>
                    <a:pt x="36457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19"/>
            <p:cNvSpPr/>
            <p:nvPr/>
          </p:nvSpPr>
          <p:spPr>
            <a:xfrm>
              <a:off x="8504572" y="3325738"/>
              <a:ext cx="132252" cy="117433"/>
            </a:xfrm>
            <a:custGeom>
              <a:rect b="b" l="l" r="r" t="t"/>
              <a:pathLst>
                <a:path extrusionOk="0" h="117433" w="132252">
                  <a:moveTo>
                    <a:pt x="0" y="117433"/>
                  </a:moveTo>
                  <a:lnTo>
                    <a:pt x="132253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19"/>
            <p:cNvSpPr/>
            <p:nvPr/>
          </p:nvSpPr>
          <p:spPr>
            <a:xfrm>
              <a:off x="8561997" y="3393111"/>
              <a:ext cx="29605" cy="33349"/>
            </a:xfrm>
            <a:custGeom>
              <a:rect b="b" l="l" r="r" t="t"/>
              <a:pathLst>
                <a:path extrusionOk="0" h="33349" w="29605">
                  <a:moveTo>
                    <a:pt x="29606" y="33350"/>
                  </a:moveTo>
                  <a:lnTo>
                    <a:pt x="0" y="0"/>
                  </a:ln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19"/>
            <p:cNvSpPr/>
            <p:nvPr/>
          </p:nvSpPr>
          <p:spPr>
            <a:xfrm>
              <a:off x="7895807" y="3334927"/>
              <a:ext cx="257965" cy="58661"/>
            </a:xfrm>
            <a:custGeom>
              <a:rect b="b" l="l" r="r" t="t"/>
              <a:pathLst>
                <a:path extrusionOk="0" h="58661" w="257965">
                  <a:moveTo>
                    <a:pt x="0" y="0"/>
                  </a:moveTo>
                  <a:cubicBezTo>
                    <a:pt x="0" y="0"/>
                    <a:pt x="29238" y="52337"/>
                    <a:pt x="119357" y="58193"/>
                  </a:cubicBezTo>
                  <a:cubicBezTo>
                    <a:pt x="209481" y="64049"/>
                    <a:pt x="257965" y="13009"/>
                    <a:pt x="257965" y="13009"/>
                  </a:cubicBezTo>
                </a:path>
              </a:pathLst>
            </a:custGeom>
            <a:noFill/>
            <a:ln cap="rnd" cmpd="sng" w="14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19"/>
            <p:cNvSpPr/>
            <p:nvPr/>
          </p:nvSpPr>
          <p:spPr>
            <a:xfrm>
              <a:off x="7995676" y="2845795"/>
              <a:ext cx="55771" cy="55694"/>
            </a:xfrm>
            <a:custGeom>
              <a:rect b="b" l="l" r="r" t="t"/>
              <a:pathLst>
                <a:path extrusionOk="0" h="55694" w="55771">
                  <a:moveTo>
                    <a:pt x="23377" y="55694"/>
                  </a:moveTo>
                  <a:cubicBezTo>
                    <a:pt x="13136" y="51811"/>
                    <a:pt x="4192" y="46386"/>
                    <a:pt x="1358" y="34796"/>
                  </a:cubicBezTo>
                  <a:cubicBezTo>
                    <a:pt x="750" y="31863"/>
                    <a:pt x="297" y="28900"/>
                    <a:pt x="0" y="25919"/>
                  </a:cubicBezTo>
                  <a:cubicBezTo>
                    <a:pt x="6068" y="24622"/>
                    <a:pt x="11585" y="21477"/>
                    <a:pt x="15795" y="16918"/>
                  </a:cubicBezTo>
                  <a:cubicBezTo>
                    <a:pt x="20001" y="12359"/>
                    <a:pt x="22694" y="6609"/>
                    <a:pt x="23500" y="459"/>
                  </a:cubicBezTo>
                  <a:cubicBezTo>
                    <a:pt x="30209" y="-788"/>
                    <a:pt x="37141" y="528"/>
                    <a:pt x="42921" y="4148"/>
                  </a:cubicBezTo>
                  <a:cubicBezTo>
                    <a:pt x="48702" y="7767"/>
                    <a:pt x="52912" y="13426"/>
                    <a:pt x="54714" y="20001"/>
                  </a:cubicBezTo>
                  <a:cubicBezTo>
                    <a:pt x="56496" y="26262"/>
                    <a:pt x="56015" y="32952"/>
                    <a:pt x="53355" y="38894"/>
                  </a:cubicBezTo>
                  <a:cubicBezTo>
                    <a:pt x="50691" y="44836"/>
                    <a:pt x="46019" y="49649"/>
                    <a:pt x="40153" y="52489"/>
                  </a:cubicBezTo>
                  <a:cubicBezTo>
                    <a:pt x="38611" y="53290"/>
                    <a:pt x="37131" y="54215"/>
                    <a:pt x="35589" y="55078"/>
                  </a:cubicBezTo>
                  <a:lnTo>
                    <a:pt x="23377" y="5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19"/>
            <p:cNvSpPr/>
            <p:nvPr/>
          </p:nvSpPr>
          <p:spPr>
            <a:xfrm>
              <a:off x="7934296" y="2848531"/>
              <a:ext cx="55687" cy="56098"/>
            </a:xfrm>
            <a:custGeom>
              <a:rect b="b" l="l" r="r" t="t"/>
              <a:pathLst>
                <a:path extrusionOk="0" h="56098" w="55687">
                  <a:moveTo>
                    <a:pt x="0" y="23240"/>
                  </a:moveTo>
                  <a:cubicBezTo>
                    <a:pt x="3946" y="13007"/>
                    <a:pt x="9251" y="4130"/>
                    <a:pt x="20850" y="1233"/>
                  </a:cubicBezTo>
                  <a:cubicBezTo>
                    <a:pt x="23255" y="678"/>
                    <a:pt x="25721" y="431"/>
                    <a:pt x="28437" y="0"/>
                  </a:cubicBezTo>
                  <a:cubicBezTo>
                    <a:pt x="29771" y="6274"/>
                    <a:pt x="33100" y="11950"/>
                    <a:pt x="37923" y="16183"/>
                  </a:cubicBezTo>
                  <a:cubicBezTo>
                    <a:pt x="42747" y="20415"/>
                    <a:pt x="48810" y="22976"/>
                    <a:pt x="55209" y="23487"/>
                  </a:cubicBezTo>
                  <a:cubicBezTo>
                    <a:pt x="56307" y="29232"/>
                    <a:pt x="55505" y="35179"/>
                    <a:pt x="52922" y="40428"/>
                  </a:cubicBezTo>
                  <a:cubicBezTo>
                    <a:pt x="50338" y="45678"/>
                    <a:pt x="46118" y="49945"/>
                    <a:pt x="40894" y="52585"/>
                  </a:cubicBezTo>
                  <a:lnTo>
                    <a:pt x="35717" y="55482"/>
                  </a:lnTo>
                  <a:lnTo>
                    <a:pt x="23377" y="56098"/>
                  </a:lnTo>
                  <a:cubicBezTo>
                    <a:pt x="18266" y="54575"/>
                    <a:pt x="13556" y="51931"/>
                    <a:pt x="9600" y="48358"/>
                  </a:cubicBezTo>
                  <a:cubicBezTo>
                    <a:pt x="5639" y="44785"/>
                    <a:pt x="2527" y="40374"/>
                    <a:pt x="490" y="35447"/>
                  </a:cubicBez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19"/>
            <p:cNvSpPr/>
            <p:nvPr/>
          </p:nvSpPr>
          <p:spPr>
            <a:xfrm>
              <a:off x="7931335" y="2787469"/>
              <a:ext cx="55948" cy="55187"/>
            </a:xfrm>
            <a:custGeom>
              <a:rect b="b" l="l" r="r" t="t"/>
              <a:pathLst>
                <a:path extrusionOk="0" h="55187" w="55948">
                  <a:moveTo>
                    <a:pt x="0" y="23096"/>
                  </a:moveTo>
                  <a:cubicBezTo>
                    <a:pt x="2466" y="14593"/>
                    <a:pt x="8124" y="7371"/>
                    <a:pt x="15791" y="2937"/>
                  </a:cubicBezTo>
                  <a:cubicBezTo>
                    <a:pt x="34297" y="-5940"/>
                    <a:pt x="54407" y="6143"/>
                    <a:pt x="55949" y="27904"/>
                  </a:cubicBezTo>
                  <a:cubicBezTo>
                    <a:pt x="49395" y="28970"/>
                    <a:pt x="43393" y="32217"/>
                    <a:pt x="38913" y="37117"/>
                  </a:cubicBezTo>
                  <a:cubicBezTo>
                    <a:pt x="34434" y="42018"/>
                    <a:pt x="31746" y="48286"/>
                    <a:pt x="31275" y="54905"/>
                  </a:cubicBezTo>
                  <a:cubicBezTo>
                    <a:pt x="25593" y="55736"/>
                    <a:pt x="19794" y="54723"/>
                    <a:pt x="14730" y="52016"/>
                  </a:cubicBezTo>
                  <a:cubicBezTo>
                    <a:pt x="9666" y="49308"/>
                    <a:pt x="5606" y="45049"/>
                    <a:pt x="3145" y="39864"/>
                  </a:cubicBezTo>
                  <a:cubicBezTo>
                    <a:pt x="2405" y="38322"/>
                    <a:pt x="1419" y="36843"/>
                    <a:pt x="556" y="35364"/>
                  </a:cubicBezTo>
                  <a:lnTo>
                    <a:pt x="0" y="23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19"/>
            <p:cNvSpPr/>
            <p:nvPr/>
          </p:nvSpPr>
          <p:spPr>
            <a:xfrm>
              <a:off x="7992822" y="2784596"/>
              <a:ext cx="53743" cy="55482"/>
            </a:xfrm>
            <a:custGeom>
              <a:rect b="b" l="l" r="r" t="t"/>
              <a:pathLst>
                <a:path extrusionOk="0" h="55482" w="53743">
                  <a:moveTo>
                    <a:pt x="199" y="30823"/>
                  </a:moveTo>
                  <a:cubicBezTo>
                    <a:pt x="-253" y="27086"/>
                    <a:pt x="67" y="23296"/>
                    <a:pt x="1133" y="19686"/>
                  </a:cubicBezTo>
                  <a:cubicBezTo>
                    <a:pt x="2203" y="16077"/>
                    <a:pt x="4004" y="12725"/>
                    <a:pt x="6418" y="9836"/>
                  </a:cubicBezTo>
                  <a:cubicBezTo>
                    <a:pt x="8833" y="6948"/>
                    <a:pt x="11817" y="4585"/>
                    <a:pt x="15184" y="2894"/>
                  </a:cubicBezTo>
                  <a:cubicBezTo>
                    <a:pt x="18546" y="1202"/>
                    <a:pt x="22223" y="217"/>
                    <a:pt x="25986" y="0"/>
                  </a:cubicBezTo>
                  <a:cubicBezTo>
                    <a:pt x="33346" y="0"/>
                    <a:pt x="40405" y="2923"/>
                    <a:pt x="45615" y="8125"/>
                  </a:cubicBezTo>
                  <a:cubicBezTo>
                    <a:pt x="50820" y="13328"/>
                    <a:pt x="53743" y="20384"/>
                    <a:pt x="53743" y="27741"/>
                  </a:cubicBezTo>
                  <a:cubicBezTo>
                    <a:pt x="53743" y="35098"/>
                    <a:pt x="50820" y="42154"/>
                    <a:pt x="45615" y="47357"/>
                  </a:cubicBezTo>
                  <a:cubicBezTo>
                    <a:pt x="40405" y="52559"/>
                    <a:pt x="33346" y="55482"/>
                    <a:pt x="25986" y="55482"/>
                  </a:cubicBezTo>
                  <a:cubicBezTo>
                    <a:pt x="24916" y="49145"/>
                    <a:pt x="21832" y="43321"/>
                    <a:pt x="17183" y="38878"/>
                  </a:cubicBezTo>
                  <a:cubicBezTo>
                    <a:pt x="12538" y="34435"/>
                    <a:pt x="6583" y="31610"/>
                    <a:pt x="199" y="30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4"/>
          <p:cNvSpPr/>
          <p:nvPr/>
        </p:nvSpPr>
        <p:spPr>
          <a:xfrm>
            <a:off x="2381250" y="1767960"/>
            <a:ext cx="43815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Чем вас привлекает направление аналитики?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6" name="Google Shape;396;p84"/>
          <p:cNvGrpSpPr/>
          <p:nvPr/>
        </p:nvGrpSpPr>
        <p:grpSpPr>
          <a:xfrm>
            <a:off x="4018814" y="598501"/>
            <a:ext cx="1106368" cy="1134975"/>
            <a:chOff x="5290686" y="3058513"/>
            <a:chExt cx="1321984" cy="1356166"/>
          </a:xfrm>
        </p:grpSpPr>
        <p:sp>
          <p:nvSpPr>
            <p:cNvPr id="397" name="Google Shape;397;p84"/>
            <p:cNvSpPr/>
            <p:nvPr/>
          </p:nvSpPr>
          <p:spPr>
            <a:xfrm>
              <a:off x="5437874" y="4262040"/>
              <a:ext cx="152074" cy="152639"/>
            </a:xfrm>
            <a:custGeom>
              <a:rect b="b" l="l" r="r" t="t"/>
              <a:pathLst>
                <a:path extrusionOk="0" h="136" w="135">
                  <a:moveTo>
                    <a:pt x="50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0" y="44"/>
                    <a:pt x="82" y="45"/>
                    <a:pt x="85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2" y="81"/>
                    <a:pt x="90" y="83"/>
                    <a:pt x="90" y="8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2"/>
                    <a:pt x="52" y="91"/>
                    <a:pt x="50" y="9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3" y="55"/>
                    <a:pt x="45" y="53"/>
                    <a:pt x="45" y="5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4"/>
            <p:cNvSpPr/>
            <p:nvPr/>
          </p:nvSpPr>
          <p:spPr>
            <a:xfrm>
              <a:off x="5335247" y="3168480"/>
              <a:ext cx="1136390" cy="1136390"/>
            </a:xfrm>
            <a:custGeom>
              <a:rect b="b" l="l" r="r" t="t"/>
              <a:pathLst>
                <a:path extrusionOk="0" h="1136390" w="1136390">
                  <a:moveTo>
                    <a:pt x="1136391" y="568195"/>
                  </a:moveTo>
                  <a:cubicBezTo>
                    <a:pt x="1136391" y="882001"/>
                    <a:pt x="882001" y="1136390"/>
                    <a:pt x="568195" y="1136390"/>
                  </a:cubicBezTo>
                  <a:cubicBezTo>
                    <a:pt x="254390" y="1136390"/>
                    <a:pt x="0" y="882001"/>
                    <a:pt x="0" y="568195"/>
                  </a:cubicBezTo>
                  <a:cubicBezTo>
                    <a:pt x="0" y="254390"/>
                    <a:pt x="254390" y="0"/>
                    <a:pt x="568195" y="0"/>
                  </a:cubicBezTo>
                  <a:cubicBezTo>
                    <a:pt x="882001" y="0"/>
                    <a:pt x="1136391" y="254390"/>
                    <a:pt x="1136391" y="568195"/>
                  </a:cubicBezTo>
                  <a:close/>
                </a:path>
              </a:pathLst>
            </a:custGeom>
            <a:solidFill>
              <a:srgbClr val="2F30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4"/>
            <p:cNvSpPr/>
            <p:nvPr/>
          </p:nvSpPr>
          <p:spPr>
            <a:xfrm>
              <a:off x="5910615" y="3817168"/>
              <a:ext cx="117618" cy="117618"/>
            </a:xfrm>
            <a:custGeom>
              <a:rect b="b" l="l" r="r" t="t"/>
              <a:pathLst>
                <a:path extrusionOk="0" h="117618" w="117618">
                  <a:moveTo>
                    <a:pt x="117619" y="58809"/>
                  </a:moveTo>
                  <a:cubicBezTo>
                    <a:pt x="117619" y="91289"/>
                    <a:pt x="91289" y="117619"/>
                    <a:pt x="58809" y="117619"/>
                  </a:cubicBezTo>
                  <a:cubicBezTo>
                    <a:pt x="26330" y="117619"/>
                    <a:pt x="0" y="91289"/>
                    <a:pt x="0" y="58809"/>
                  </a:cubicBezTo>
                  <a:cubicBezTo>
                    <a:pt x="0" y="26330"/>
                    <a:pt x="26330" y="0"/>
                    <a:pt x="58809" y="0"/>
                  </a:cubicBezTo>
                  <a:cubicBezTo>
                    <a:pt x="91289" y="0"/>
                    <a:pt x="117619" y="26330"/>
                    <a:pt x="117619" y="58809"/>
                  </a:cubicBezTo>
                  <a:close/>
                </a:path>
              </a:pathLst>
            </a:custGeom>
            <a:solidFill>
              <a:srgbClr val="2F3035"/>
            </a:solidFill>
            <a:ln cap="flat" cmpd="sng" w="142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4"/>
            <p:cNvSpPr/>
            <p:nvPr/>
          </p:nvSpPr>
          <p:spPr>
            <a:xfrm>
              <a:off x="5627987" y="3458730"/>
              <a:ext cx="984683" cy="940103"/>
            </a:xfrm>
            <a:custGeom>
              <a:rect b="b" l="l" r="r" t="t"/>
              <a:pathLst>
                <a:path extrusionOk="0" h="940103" w="984683">
                  <a:moveTo>
                    <a:pt x="554055" y="0"/>
                  </a:moveTo>
                  <a:cubicBezTo>
                    <a:pt x="796839" y="23600"/>
                    <a:pt x="984684" y="184948"/>
                    <a:pt x="984684" y="388597"/>
                  </a:cubicBezTo>
                  <a:cubicBezTo>
                    <a:pt x="984684" y="609201"/>
                    <a:pt x="793218" y="698568"/>
                    <a:pt x="793218" y="698568"/>
                  </a:cubicBezTo>
                  <a:lnTo>
                    <a:pt x="897159" y="940104"/>
                  </a:lnTo>
                  <a:lnTo>
                    <a:pt x="601751" y="770463"/>
                  </a:lnTo>
                  <a:cubicBezTo>
                    <a:pt x="601751" y="770463"/>
                    <a:pt x="529948" y="780168"/>
                    <a:pt x="492343" y="780168"/>
                  </a:cubicBezTo>
                  <a:cubicBezTo>
                    <a:pt x="220431" y="780168"/>
                    <a:pt x="0" y="604854"/>
                    <a:pt x="0" y="388597"/>
                  </a:cubicBezTo>
                  <a:cubicBezTo>
                    <a:pt x="0" y="250796"/>
                    <a:pt x="89502" y="129617"/>
                    <a:pt x="224793" y="59832"/>
                  </a:cubicBezTo>
                </a:path>
              </a:pathLst>
            </a:custGeom>
            <a:noFill/>
            <a:ln cap="rnd" cmpd="sng" w="142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4"/>
            <p:cNvSpPr/>
            <p:nvPr/>
          </p:nvSpPr>
          <p:spPr>
            <a:xfrm>
              <a:off x="5628513" y="3058513"/>
              <a:ext cx="554777" cy="696469"/>
            </a:xfrm>
            <a:custGeom>
              <a:rect b="b" l="l" r="r" t="t"/>
              <a:pathLst>
                <a:path extrusionOk="0" h="696469" w="554777">
                  <a:moveTo>
                    <a:pt x="328227" y="643878"/>
                  </a:moveTo>
                  <a:cubicBezTo>
                    <a:pt x="337544" y="676608"/>
                    <a:pt x="314160" y="700600"/>
                    <a:pt x="281338" y="695875"/>
                  </a:cubicBezTo>
                  <a:cubicBezTo>
                    <a:pt x="248512" y="691149"/>
                    <a:pt x="215691" y="646709"/>
                    <a:pt x="215691" y="601332"/>
                  </a:cubicBezTo>
                  <a:cubicBezTo>
                    <a:pt x="215691" y="544605"/>
                    <a:pt x="243825" y="464245"/>
                    <a:pt x="342294" y="398066"/>
                  </a:cubicBezTo>
                  <a:cubicBezTo>
                    <a:pt x="440758" y="331886"/>
                    <a:pt x="450138" y="270434"/>
                    <a:pt x="422004" y="194800"/>
                  </a:cubicBezTo>
                  <a:cubicBezTo>
                    <a:pt x="393870" y="119166"/>
                    <a:pt x="300093" y="95531"/>
                    <a:pt x="229758" y="109712"/>
                  </a:cubicBezTo>
                  <a:cubicBezTo>
                    <a:pt x="159423" y="123893"/>
                    <a:pt x="103156" y="185346"/>
                    <a:pt x="117222" y="256252"/>
                  </a:cubicBezTo>
                  <a:cubicBezTo>
                    <a:pt x="131289" y="327159"/>
                    <a:pt x="0" y="388612"/>
                    <a:pt x="0" y="256252"/>
                  </a:cubicBezTo>
                  <a:cubicBezTo>
                    <a:pt x="0" y="123893"/>
                    <a:pt x="60956" y="86077"/>
                    <a:pt x="79712" y="67168"/>
                  </a:cubicBezTo>
                  <a:cubicBezTo>
                    <a:pt x="98468" y="48260"/>
                    <a:pt x="220378" y="-27374"/>
                    <a:pt x="365736" y="10443"/>
                  </a:cubicBezTo>
                  <a:cubicBezTo>
                    <a:pt x="511093" y="48260"/>
                    <a:pt x="564702" y="162284"/>
                    <a:pt x="553294" y="256252"/>
                  </a:cubicBezTo>
                  <a:cubicBezTo>
                    <a:pt x="529216" y="454563"/>
                    <a:pt x="282352" y="482703"/>
                    <a:pt x="328227" y="643878"/>
                  </a:cubicBezTo>
                  <a:close/>
                </a:path>
              </a:pathLst>
            </a:custGeom>
            <a:solidFill>
              <a:srgbClr val="2F3035"/>
            </a:solidFill>
            <a:ln cap="flat" cmpd="sng" w="142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4"/>
            <p:cNvSpPr/>
            <p:nvPr/>
          </p:nvSpPr>
          <p:spPr>
            <a:xfrm>
              <a:off x="5290686" y="3839550"/>
              <a:ext cx="182282" cy="182282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4"/>
            <p:cNvSpPr/>
            <p:nvPr/>
          </p:nvSpPr>
          <p:spPr>
            <a:xfrm>
              <a:off x="6320973" y="3718832"/>
              <a:ext cx="113015" cy="113015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4"/>
            <p:cNvSpPr/>
            <p:nvPr/>
          </p:nvSpPr>
          <p:spPr>
            <a:xfrm rot="-1719837">
              <a:off x="6300855" y="3132566"/>
              <a:ext cx="77903" cy="77903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20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задачи можно решить? 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5" name="Google Shape;1355;p120"/>
          <p:cNvSpPr txBox="1"/>
          <p:nvPr/>
        </p:nvSpPr>
        <p:spPr>
          <a:xfrm>
            <a:off x="349775" y="1152325"/>
            <a:ext cx="7545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Сделать сегментацию ассортиментной матрицы по оборачиваемости товара и предложить варианты улучшения матрицы (отказа от одних товаров в пользу других)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Сравнить аппараты, которые расположены в похожих местах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метрикам частоты покупок, количества клиентов, возвращаемости клиентов, среднему чеку (в динамике, по когортам). Предложить гипотезы по улучшению метрик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Провести исследование/замер трафика клиентов на месте/опрос клиентов для выявления их потребностей и предложения гипотез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 улучшению продукта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21"/>
          <p:cNvSpPr/>
          <p:nvPr/>
        </p:nvSpPr>
        <p:spPr>
          <a:xfrm>
            <a:off x="3255075" y="1205200"/>
            <a:ext cx="2633944" cy="24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1" name="Google Shape;1361;p121"/>
          <p:cNvSpPr/>
          <p:nvPr/>
        </p:nvSpPr>
        <p:spPr>
          <a:xfrm>
            <a:off x="6154150" y="1205200"/>
            <a:ext cx="2633944" cy="24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2" name="Google Shape;1362;p121"/>
          <p:cNvSpPr/>
          <p:nvPr/>
        </p:nvSpPr>
        <p:spPr>
          <a:xfrm>
            <a:off x="340946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Где взять идеи для задач?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121"/>
          <p:cNvSpPr txBox="1"/>
          <p:nvPr/>
        </p:nvSpPr>
        <p:spPr>
          <a:xfrm>
            <a:off x="3252763" y="1939350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Общение с комьюнити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Чтобы получить бо́льшее погружение в профессию, поддержку и, возможно, будущие партнёрства</a:t>
            </a:r>
            <a:endParaRPr/>
          </a:p>
        </p:txBody>
      </p:sp>
      <p:sp>
        <p:nvSpPr>
          <p:cNvPr id="1364" name="Google Shape;1364;p121"/>
          <p:cNvSpPr txBox="1"/>
          <p:nvPr/>
        </p:nvSpPr>
        <p:spPr>
          <a:xfrm>
            <a:off x="6158688" y="1939350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Эксперты и наставники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Вдохновляют, делятся самым ценным, верят в вас, дают обратную связь, которая помогает развиваться и решать самые сложные задачи</a:t>
            </a:r>
            <a:endParaRPr/>
          </a:p>
        </p:txBody>
      </p:sp>
      <p:sp>
        <p:nvSpPr>
          <p:cNvPr id="1365" name="Google Shape;1365;p121"/>
          <p:cNvSpPr txBox="1"/>
          <p:nvPr/>
        </p:nvSpPr>
        <p:spPr>
          <a:xfrm>
            <a:off x="351388" y="1902375"/>
            <a:ext cx="2634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Изучать кейсы других компаний в медиа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Компании рассказывают</a:t>
            </a:r>
            <a:b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 своих проектах, за этим стоит следить: набираться лексики, развивать насмотренность</a:t>
            </a:r>
            <a:endParaRPr/>
          </a:p>
        </p:txBody>
      </p:sp>
      <p:sp>
        <p:nvSpPr>
          <p:cNvPr id="1366" name="Google Shape;1366;p121"/>
          <p:cNvSpPr/>
          <p:nvPr/>
        </p:nvSpPr>
        <p:spPr>
          <a:xfrm>
            <a:off x="346850" y="1168225"/>
            <a:ext cx="2634000" cy="253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7" name="Google Shape;1367;p121"/>
          <p:cNvSpPr/>
          <p:nvPr/>
        </p:nvSpPr>
        <p:spPr>
          <a:xfrm>
            <a:off x="1507848" y="1558210"/>
            <a:ext cx="273600" cy="274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9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8" name="Google Shape;1368;p121"/>
          <p:cNvSpPr/>
          <p:nvPr/>
        </p:nvSpPr>
        <p:spPr>
          <a:xfrm>
            <a:off x="4430673" y="1558210"/>
            <a:ext cx="273600" cy="274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9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9" name="Google Shape;1369;p121"/>
          <p:cNvSpPr/>
          <p:nvPr/>
        </p:nvSpPr>
        <p:spPr>
          <a:xfrm>
            <a:off x="7334323" y="1558210"/>
            <a:ext cx="273600" cy="274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9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22"/>
          <p:cNvSpPr/>
          <p:nvPr/>
        </p:nvSpPr>
        <p:spPr>
          <a:xfrm>
            <a:off x="5976450" y="272895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6" name="Google Shape;1376;p122"/>
          <p:cNvGrpSpPr/>
          <p:nvPr/>
        </p:nvGrpSpPr>
        <p:grpSpPr>
          <a:xfrm>
            <a:off x="6124053" y="1844920"/>
            <a:ext cx="2631728" cy="3381638"/>
            <a:chOff x="1762302" y="2205748"/>
            <a:chExt cx="2631728" cy="3381638"/>
          </a:xfrm>
        </p:grpSpPr>
        <p:sp>
          <p:nvSpPr>
            <p:cNvPr id="1377" name="Google Shape;1377;p122"/>
            <p:cNvSpPr/>
            <p:nvPr/>
          </p:nvSpPr>
          <p:spPr>
            <a:xfrm>
              <a:off x="1762302" y="2539438"/>
              <a:ext cx="1174642" cy="1594924"/>
            </a:xfrm>
            <a:custGeom>
              <a:rect b="b" l="l" r="r" t="t"/>
              <a:pathLst>
                <a:path extrusionOk="0" h="1594924" w="1174642">
                  <a:moveTo>
                    <a:pt x="517431" y="374771"/>
                  </a:moveTo>
                  <a:lnTo>
                    <a:pt x="352922" y="130683"/>
                  </a:lnTo>
                  <a:cubicBezTo>
                    <a:pt x="352922" y="130683"/>
                    <a:pt x="314163" y="82532"/>
                    <a:pt x="286930" y="128253"/>
                  </a:cubicBezTo>
                  <a:cubicBezTo>
                    <a:pt x="286930" y="128253"/>
                    <a:pt x="244363" y="97292"/>
                    <a:pt x="218950" y="138418"/>
                  </a:cubicBezTo>
                  <a:cubicBezTo>
                    <a:pt x="218950" y="138418"/>
                    <a:pt x="181291" y="110302"/>
                    <a:pt x="152803" y="147555"/>
                  </a:cubicBezTo>
                  <a:lnTo>
                    <a:pt x="61092" y="14513"/>
                  </a:lnTo>
                  <a:cubicBezTo>
                    <a:pt x="56957" y="8499"/>
                    <a:pt x="50968" y="3998"/>
                    <a:pt x="44039" y="1702"/>
                  </a:cubicBezTo>
                  <a:cubicBezTo>
                    <a:pt x="37109" y="-597"/>
                    <a:pt x="29619" y="-566"/>
                    <a:pt x="22708" y="1788"/>
                  </a:cubicBezTo>
                  <a:cubicBezTo>
                    <a:pt x="18096" y="3358"/>
                    <a:pt x="13882" y="5912"/>
                    <a:pt x="10359" y="9279"/>
                  </a:cubicBezTo>
                  <a:cubicBezTo>
                    <a:pt x="6836" y="12644"/>
                    <a:pt x="4090" y="16736"/>
                    <a:pt x="2311" y="21272"/>
                  </a:cubicBezTo>
                  <a:cubicBezTo>
                    <a:pt x="533" y="25805"/>
                    <a:pt x="-234" y="30674"/>
                    <a:pt x="62" y="35537"/>
                  </a:cubicBezTo>
                  <a:cubicBezTo>
                    <a:pt x="359" y="40399"/>
                    <a:pt x="1712" y="45138"/>
                    <a:pt x="4029" y="49426"/>
                  </a:cubicBezTo>
                  <a:lnTo>
                    <a:pt x="104846" y="236801"/>
                  </a:lnTo>
                  <a:lnTo>
                    <a:pt x="90300" y="267945"/>
                  </a:lnTo>
                  <a:cubicBezTo>
                    <a:pt x="76850" y="296848"/>
                    <a:pt x="74897" y="329782"/>
                    <a:pt x="84836" y="360070"/>
                  </a:cubicBezTo>
                  <a:cubicBezTo>
                    <a:pt x="94304" y="389029"/>
                    <a:pt x="113995" y="413547"/>
                    <a:pt x="140227" y="429042"/>
                  </a:cubicBezTo>
                  <a:lnTo>
                    <a:pt x="187655" y="457096"/>
                  </a:lnTo>
                  <a:lnTo>
                    <a:pt x="694716" y="1594925"/>
                  </a:lnTo>
                  <a:lnTo>
                    <a:pt x="1174643" y="1174589"/>
                  </a:lnTo>
                  <a:lnTo>
                    <a:pt x="517431" y="37477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22"/>
            <p:cNvSpPr/>
            <p:nvPr/>
          </p:nvSpPr>
          <p:spPr>
            <a:xfrm>
              <a:off x="1915084" y="2686980"/>
              <a:ext cx="31107" cy="47304"/>
            </a:xfrm>
            <a:custGeom>
              <a:rect b="b" l="l" r="r" t="t"/>
              <a:pathLst>
                <a:path extrusionOk="0" h="47304" w="31107">
                  <a:moveTo>
                    <a:pt x="0" y="0"/>
                  </a:moveTo>
                  <a:lnTo>
                    <a:pt x="31107" y="4730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22"/>
            <p:cNvSpPr/>
            <p:nvPr/>
          </p:nvSpPr>
          <p:spPr>
            <a:xfrm>
              <a:off x="1981256" y="2677853"/>
              <a:ext cx="33961" cy="40830"/>
            </a:xfrm>
            <a:custGeom>
              <a:rect b="b" l="l" r="r" t="t"/>
              <a:pathLst>
                <a:path extrusionOk="0" h="40830" w="33961">
                  <a:moveTo>
                    <a:pt x="0" y="0"/>
                  </a:moveTo>
                  <a:cubicBezTo>
                    <a:pt x="0" y="0"/>
                    <a:pt x="29588" y="24996"/>
                    <a:pt x="33961" y="40831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22"/>
            <p:cNvSpPr/>
            <p:nvPr/>
          </p:nvSpPr>
          <p:spPr>
            <a:xfrm>
              <a:off x="2049233" y="2667691"/>
              <a:ext cx="29957" cy="37662"/>
            </a:xfrm>
            <a:custGeom>
              <a:rect b="b" l="l" r="r" t="t"/>
              <a:pathLst>
                <a:path extrusionOk="0" h="37662" w="29957">
                  <a:moveTo>
                    <a:pt x="0" y="0"/>
                  </a:moveTo>
                  <a:cubicBezTo>
                    <a:pt x="0" y="0"/>
                    <a:pt x="28987" y="21141"/>
                    <a:pt x="29957" y="3766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22"/>
            <p:cNvSpPr/>
            <p:nvPr/>
          </p:nvSpPr>
          <p:spPr>
            <a:xfrm>
              <a:off x="1867146" y="2776201"/>
              <a:ext cx="41263" cy="93592"/>
            </a:xfrm>
            <a:custGeom>
              <a:rect b="b" l="l" r="r" t="t"/>
              <a:pathLst>
                <a:path extrusionOk="0" h="93592" w="41263">
                  <a:moveTo>
                    <a:pt x="0" y="0"/>
                  </a:moveTo>
                  <a:cubicBezTo>
                    <a:pt x="0" y="0"/>
                    <a:pt x="41912" y="82057"/>
                    <a:pt x="41256" y="9359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22"/>
            <p:cNvSpPr/>
            <p:nvPr/>
          </p:nvSpPr>
          <p:spPr>
            <a:xfrm>
              <a:off x="2815870" y="3410166"/>
              <a:ext cx="324422" cy="411438"/>
            </a:xfrm>
            <a:custGeom>
              <a:rect b="b" l="l" r="r" t="t"/>
              <a:pathLst>
                <a:path extrusionOk="0" h="411438" w="324422">
                  <a:moveTo>
                    <a:pt x="292436" y="363292"/>
                  </a:moveTo>
                  <a:lnTo>
                    <a:pt x="179689" y="407889"/>
                  </a:lnTo>
                  <a:cubicBezTo>
                    <a:pt x="167212" y="412827"/>
                    <a:pt x="153287" y="412604"/>
                    <a:pt x="140971" y="407271"/>
                  </a:cubicBezTo>
                  <a:cubicBezTo>
                    <a:pt x="128659" y="401938"/>
                    <a:pt x="118968" y="391934"/>
                    <a:pt x="114034" y="379457"/>
                  </a:cubicBezTo>
                  <a:lnTo>
                    <a:pt x="1441" y="94823"/>
                  </a:lnTo>
                  <a:cubicBezTo>
                    <a:pt x="-566" y="89754"/>
                    <a:pt x="-473" y="84094"/>
                    <a:pt x="1695" y="79091"/>
                  </a:cubicBezTo>
                  <a:cubicBezTo>
                    <a:pt x="3860" y="74088"/>
                    <a:pt x="7926" y="70150"/>
                    <a:pt x="12998" y="68143"/>
                  </a:cubicBezTo>
                  <a:lnTo>
                    <a:pt x="181617" y="1443"/>
                  </a:lnTo>
                  <a:cubicBezTo>
                    <a:pt x="186685" y="-564"/>
                    <a:pt x="192345" y="-475"/>
                    <a:pt x="197348" y="1694"/>
                  </a:cubicBezTo>
                  <a:cubicBezTo>
                    <a:pt x="202352" y="3862"/>
                    <a:pt x="206290" y="7927"/>
                    <a:pt x="208297" y="12996"/>
                  </a:cubicBezTo>
                  <a:lnTo>
                    <a:pt x="320875" y="297599"/>
                  </a:lnTo>
                  <a:cubicBezTo>
                    <a:pt x="325810" y="310077"/>
                    <a:pt x="325590" y="324001"/>
                    <a:pt x="320257" y="336313"/>
                  </a:cubicBezTo>
                  <a:cubicBezTo>
                    <a:pt x="314924" y="348629"/>
                    <a:pt x="304917" y="358316"/>
                    <a:pt x="292439" y="363254"/>
                  </a:cubicBezTo>
                  <a:lnTo>
                    <a:pt x="292436" y="363292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22"/>
            <p:cNvSpPr/>
            <p:nvPr/>
          </p:nvSpPr>
          <p:spPr>
            <a:xfrm>
              <a:off x="2838637" y="3444664"/>
              <a:ext cx="254552" cy="253574"/>
            </a:xfrm>
            <a:custGeom>
              <a:rect b="b" l="l" r="r" t="t"/>
              <a:pathLst>
                <a:path extrusionOk="0" h="253574" w="254552">
                  <a:moveTo>
                    <a:pt x="53532" y="251130"/>
                  </a:moveTo>
                  <a:cubicBezTo>
                    <a:pt x="53532" y="251130"/>
                    <a:pt x="146719" y="277267"/>
                    <a:pt x="254552" y="158616"/>
                  </a:cubicBezTo>
                  <a:lnTo>
                    <a:pt x="193450" y="0"/>
                  </a:lnTo>
                  <a:lnTo>
                    <a:pt x="0" y="134692"/>
                  </a:lnTo>
                  <a:lnTo>
                    <a:pt x="53532" y="251130"/>
                  </a:ln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22"/>
            <p:cNvSpPr/>
            <p:nvPr/>
          </p:nvSpPr>
          <p:spPr>
            <a:xfrm>
              <a:off x="2266211" y="2205748"/>
              <a:ext cx="1446396" cy="845009"/>
            </a:xfrm>
            <a:custGeom>
              <a:rect b="b" l="l" r="r" t="t"/>
              <a:pathLst>
                <a:path extrusionOk="0" h="845009" w="1446396">
                  <a:moveTo>
                    <a:pt x="1231280" y="797697"/>
                  </a:moveTo>
                  <a:lnTo>
                    <a:pt x="1438012" y="661648"/>
                  </a:lnTo>
                  <a:lnTo>
                    <a:pt x="1382401" y="597794"/>
                  </a:lnTo>
                  <a:lnTo>
                    <a:pt x="1446397" y="486266"/>
                  </a:lnTo>
                  <a:lnTo>
                    <a:pt x="1363505" y="490139"/>
                  </a:lnTo>
                  <a:cubicBezTo>
                    <a:pt x="1363505" y="490139"/>
                    <a:pt x="1303533" y="332956"/>
                    <a:pt x="1167326" y="203630"/>
                  </a:cubicBezTo>
                  <a:cubicBezTo>
                    <a:pt x="1031119" y="74305"/>
                    <a:pt x="844899" y="0"/>
                    <a:pt x="844899" y="0"/>
                  </a:cubicBezTo>
                  <a:lnTo>
                    <a:pt x="873101" y="113158"/>
                  </a:lnTo>
                  <a:cubicBezTo>
                    <a:pt x="873101" y="113158"/>
                    <a:pt x="771361" y="74455"/>
                    <a:pt x="528028" y="74689"/>
                  </a:cubicBezTo>
                  <a:cubicBezTo>
                    <a:pt x="140135" y="75082"/>
                    <a:pt x="0" y="169462"/>
                    <a:pt x="0" y="169462"/>
                  </a:cubicBezTo>
                  <a:cubicBezTo>
                    <a:pt x="0" y="169462"/>
                    <a:pt x="129053" y="457899"/>
                    <a:pt x="86620" y="725568"/>
                  </a:cubicBezTo>
                  <a:cubicBezTo>
                    <a:pt x="75222" y="797333"/>
                    <a:pt x="832377" y="909537"/>
                    <a:pt x="1231280" y="797697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22"/>
            <p:cNvSpPr/>
            <p:nvPr/>
          </p:nvSpPr>
          <p:spPr>
            <a:xfrm>
              <a:off x="2217471" y="2507262"/>
              <a:ext cx="1429406" cy="1107500"/>
            </a:xfrm>
            <a:custGeom>
              <a:rect b="b" l="l" r="r" t="t"/>
              <a:pathLst>
                <a:path extrusionOk="0" h="1107500" w="1429406">
                  <a:moveTo>
                    <a:pt x="116896" y="450136"/>
                  </a:moveTo>
                  <a:cubicBezTo>
                    <a:pt x="122023" y="449771"/>
                    <a:pt x="127047" y="449895"/>
                    <a:pt x="132071" y="450019"/>
                  </a:cubicBezTo>
                  <a:cubicBezTo>
                    <a:pt x="178761" y="204013"/>
                    <a:pt x="389077" y="12865"/>
                    <a:pt x="650155" y="618"/>
                  </a:cubicBezTo>
                  <a:cubicBezTo>
                    <a:pt x="904765" y="-11310"/>
                    <a:pt x="1127218" y="150656"/>
                    <a:pt x="1202571" y="381790"/>
                  </a:cubicBezTo>
                  <a:cubicBezTo>
                    <a:pt x="1264055" y="393102"/>
                    <a:pt x="1319899" y="424885"/>
                    <a:pt x="1361029" y="471963"/>
                  </a:cubicBezTo>
                  <a:cubicBezTo>
                    <a:pt x="1402159" y="519045"/>
                    <a:pt x="1426148" y="578652"/>
                    <a:pt x="1429103" y="641098"/>
                  </a:cubicBezTo>
                  <a:cubicBezTo>
                    <a:pt x="1432540" y="714444"/>
                    <a:pt x="1406698" y="786154"/>
                    <a:pt x="1357263" y="840452"/>
                  </a:cubicBezTo>
                  <a:cubicBezTo>
                    <a:pt x="1307830" y="894746"/>
                    <a:pt x="1238852" y="927186"/>
                    <a:pt x="1165503" y="930625"/>
                  </a:cubicBezTo>
                  <a:cubicBezTo>
                    <a:pt x="1139603" y="931838"/>
                    <a:pt x="1113659" y="929402"/>
                    <a:pt x="1088436" y="923385"/>
                  </a:cubicBezTo>
                  <a:cubicBezTo>
                    <a:pt x="1039488" y="978133"/>
                    <a:pt x="980108" y="1022559"/>
                    <a:pt x="913772" y="1054067"/>
                  </a:cubicBezTo>
                  <a:cubicBezTo>
                    <a:pt x="847437" y="1085578"/>
                    <a:pt x="775482" y="1103533"/>
                    <a:pt x="702123" y="1106884"/>
                  </a:cubicBezTo>
                  <a:cubicBezTo>
                    <a:pt x="498408" y="1116423"/>
                    <a:pt x="315226" y="1014607"/>
                    <a:pt x="211565" y="855087"/>
                  </a:cubicBezTo>
                  <a:cubicBezTo>
                    <a:pt x="95605" y="866867"/>
                    <a:pt x="5733" y="769316"/>
                    <a:pt x="263" y="652668"/>
                  </a:cubicBezTo>
                  <a:cubicBezTo>
                    <a:pt x="-5208" y="536021"/>
                    <a:pt x="76148" y="452696"/>
                    <a:pt x="116896" y="450136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22"/>
            <p:cNvSpPr/>
            <p:nvPr/>
          </p:nvSpPr>
          <p:spPr>
            <a:xfrm>
              <a:off x="2349549" y="2451148"/>
              <a:ext cx="1221820" cy="554822"/>
            </a:xfrm>
            <a:custGeom>
              <a:rect b="b" l="l" r="r" t="t"/>
              <a:pathLst>
                <a:path extrusionOk="0" h="554822" w="1221820">
                  <a:moveTo>
                    <a:pt x="1220343" y="518765"/>
                  </a:moveTo>
                  <a:cubicBezTo>
                    <a:pt x="1220343" y="518765"/>
                    <a:pt x="1257668" y="314205"/>
                    <a:pt x="957165" y="114064"/>
                  </a:cubicBezTo>
                  <a:cubicBezTo>
                    <a:pt x="656658" y="-86079"/>
                    <a:pt x="62281" y="-61969"/>
                    <a:pt x="0" y="506133"/>
                  </a:cubicBezTo>
                  <a:cubicBezTo>
                    <a:pt x="0" y="506133"/>
                    <a:pt x="102380" y="-20578"/>
                    <a:pt x="646686" y="102913"/>
                  </a:cubicBezTo>
                  <a:cubicBezTo>
                    <a:pt x="646686" y="102913"/>
                    <a:pt x="952107" y="325789"/>
                    <a:pt x="1070496" y="437904"/>
                  </a:cubicBezTo>
                  <a:cubicBezTo>
                    <a:pt x="1064156" y="491892"/>
                    <a:pt x="1059854" y="513514"/>
                    <a:pt x="1056493" y="554822"/>
                  </a:cubicBezTo>
                  <a:lnTo>
                    <a:pt x="1065173" y="546936"/>
                  </a:lnTo>
                  <a:cubicBezTo>
                    <a:pt x="1085805" y="528201"/>
                    <a:pt x="1111279" y="515624"/>
                    <a:pt x="1138701" y="510634"/>
                  </a:cubicBezTo>
                  <a:cubicBezTo>
                    <a:pt x="1166124" y="505645"/>
                    <a:pt x="1194395" y="508445"/>
                    <a:pt x="1220305" y="518717"/>
                  </a:cubicBezTo>
                  <a:lnTo>
                    <a:pt x="1220343" y="518765"/>
                  </a:lnTo>
                  <a:close/>
                </a:path>
              </a:pathLst>
            </a:custGeom>
            <a:solidFill>
              <a:srgbClr val="47C39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22"/>
            <p:cNvSpPr/>
            <p:nvPr/>
          </p:nvSpPr>
          <p:spPr>
            <a:xfrm>
              <a:off x="2133366" y="2530491"/>
              <a:ext cx="1286679" cy="427263"/>
            </a:xfrm>
            <a:custGeom>
              <a:rect b="b" l="l" r="r" t="t"/>
              <a:pathLst>
                <a:path extrusionOk="0" h="427263" w="1286679">
                  <a:moveTo>
                    <a:pt x="1286680" y="358557"/>
                  </a:moveTo>
                  <a:cubicBezTo>
                    <a:pt x="1286680" y="358557"/>
                    <a:pt x="1074223" y="297442"/>
                    <a:pt x="798441" y="180131"/>
                  </a:cubicBezTo>
                  <a:cubicBezTo>
                    <a:pt x="517738" y="60752"/>
                    <a:pt x="126951" y="115091"/>
                    <a:pt x="45997" y="262903"/>
                  </a:cubicBezTo>
                  <a:cubicBezTo>
                    <a:pt x="-34960" y="410711"/>
                    <a:pt x="216194" y="426718"/>
                    <a:pt x="216194" y="426718"/>
                  </a:cubicBezTo>
                  <a:cubicBezTo>
                    <a:pt x="216194" y="426718"/>
                    <a:pt x="88787" y="436666"/>
                    <a:pt x="32403" y="371598"/>
                  </a:cubicBezTo>
                  <a:cubicBezTo>
                    <a:pt x="-23981" y="306531"/>
                    <a:pt x="-10390" y="197079"/>
                    <a:pt x="101776" y="161936"/>
                  </a:cubicBezTo>
                  <a:cubicBezTo>
                    <a:pt x="213939" y="126795"/>
                    <a:pt x="585328" y="18323"/>
                    <a:pt x="585328" y="18323"/>
                  </a:cubicBezTo>
                  <a:cubicBezTo>
                    <a:pt x="585328" y="18323"/>
                    <a:pt x="772442" y="-31360"/>
                    <a:pt x="925607" y="32897"/>
                  </a:cubicBezTo>
                  <a:cubicBezTo>
                    <a:pt x="1070794" y="93875"/>
                    <a:pt x="1085642" y="158654"/>
                    <a:pt x="1286680" y="358557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22"/>
            <p:cNvSpPr/>
            <p:nvPr/>
          </p:nvSpPr>
          <p:spPr>
            <a:xfrm>
              <a:off x="2488502" y="2598070"/>
              <a:ext cx="687049" cy="165451"/>
            </a:xfrm>
            <a:custGeom>
              <a:rect b="b" l="l" r="r" t="t"/>
              <a:pathLst>
                <a:path extrusionOk="0" h="165451" w="687049">
                  <a:moveTo>
                    <a:pt x="687050" y="165451"/>
                  </a:moveTo>
                  <a:cubicBezTo>
                    <a:pt x="687050" y="165451"/>
                    <a:pt x="447556" y="75838"/>
                    <a:pt x="377165" y="52116"/>
                  </a:cubicBezTo>
                  <a:cubicBezTo>
                    <a:pt x="306771" y="28392"/>
                    <a:pt x="161052" y="-29456"/>
                    <a:pt x="0" y="1842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22"/>
            <p:cNvSpPr/>
            <p:nvPr/>
          </p:nvSpPr>
          <p:spPr>
            <a:xfrm>
              <a:off x="2163396" y="2647627"/>
              <a:ext cx="361778" cy="309653"/>
            </a:xfrm>
            <a:custGeom>
              <a:rect b="b" l="l" r="r" t="t"/>
              <a:pathLst>
                <a:path extrusionOk="0" h="309653" w="361778">
                  <a:moveTo>
                    <a:pt x="361779" y="3"/>
                  </a:moveTo>
                  <a:cubicBezTo>
                    <a:pt x="361779" y="3"/>
                    <a:pt x="230554" y="110994"/>
                    <a:pt x="186143" y="309654"/>
                  </a:cubicBezTo>
                  <a:cubicBezTo>
                    <a:pt x="186143" y="309654"/>
                    <a:pt x="3620" y="297211"/>
                    <a:pt x="74" y="205161"/>
                  </a:cubicBezTo>
                  <a:cubicBezTo>
                    <a:pt x="-3472" y="113108"/>
                    <a:pt x="121766" y="56768"/>
                    <a:pt x="121766" y="56768"/>
                  </a:cubicBezTo>
                  <a:cubicBezTo>
                    <a:pt x="121766" y="56768"/>
                    <a:pt x="223561" y="-478"/>
                    <a:pt x="361779" y="3"/>
                  </a:cubicBez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22"/>
            <p:cNvSpPr/>
            <p:nvPr/>
          </p:nvSpPr>
          <p:spPr>
            <a:xfrm>
              <a:off x="2746735" y="3023119"/>
              <a:ext cx="90258" cy="90257"/>
            </a:xfrm>
            <a:custGeom>
              <a:rect b="b" l="l" r="r" t="t"/>
              <a:pathLst>
                <a:path extrusionOk="0" h="90257" w="90258">
                  <a:moveTo>
                    <a:pt x="48332" y="90142"/>
                  </a:moveTo>
                  <a:cubicBezTo>
                    <a:pt x="73194" y="88372"/>
                    <a:pt x="91912" y="66785"/>
                    <a:pt x="90142" y="41926"/>
                  </a:cubicBezTo>
                  <a:cubicBezTo>
                    <a:pt x="88372" y="17064"/>
                    <a:pt x="66785" y="-1654"/>
                    <a:pt x="41923" y="116"/>
                  </a:cubicBezTo>
                  <a:cubicBezTo>
                    <a:pt x="17064" y="1886"/>
                    <a:pt x="-1657" y="23473"/>
                    <a:pt x="116" y="48335"/>
                  </a:cubicBezTo>
                  <a:cubicBezTo>
                    <a:pt x="1886" y="73194"/>
                    <a:pt x="23473" y="91911"/>
                    <a:pt x="48332" y="9014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22"/>
            <p:cNvSpPr/>
            <p:nvPr/>
          </p:nvSpPr>
          <p:spPr>
            <a:xfrm>
              <a:off x="2611026" y="2956758"/>
              <a:ext cx="74836" cy="74836"/>
            </a:xfrm>
            <a:custGeom>
              <a:rect b="b" l="l" r="r" t="t"/>
              <a:pathLst>
                <a:path extrusionOk="0" h="74836" w="74836">
                  <a:moveTo>
                    <a:pt x="40075" y="74741"/>
                  </a:moveTo>
                  <a:cubicBezTo>
                    <a:pt x="60689" y="73273"/>
                    <a:pt x="76208" y="55373"/>
                    <a:pt x="74741" y="34762"/>
                  </a:cubicBezTo>
                  <a:cubicBezTo>
                    <a:pt x="73273" y="14147"/>
                    <a:pt x="55373" y="-1371"/>
                    <a:pt x="34762" y="96"/>
                  </a:cubicBezTo>
                  <a:cubicBezTo>
                    <a:pt x="14147" y="1563"/>
                    <a:pt x="-1371" y="19463"/>
                    <a:pt x="96" y="40075"/>
                  </a:cubicBezTo>
                  <a:cubicBezTo>
                    <a:pt x="1563" y="60689"/>
                    <a:pt x="19463" y="76208"/>
                    <a:pt x="40075" y="74741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22"/>
            <p:cNvSpPr/>
            <p:nvPr/>
          </p:nvSpPr>
          <p:spPr>
            <a:xfrm>
              <a:off x="3064626" y="2998335"/>
              <a:ext cx="74840" cy="74840"/>
            </a:xfrm>
            <a:custGeom>
              <a:rect b="b" l="l" r="r" t="t"/>
              <a:pathLst>
                <a:path extrusionOk="0" h="74840" w="74840">
                  <a:moveTo>
                    <a:pt x="40078" y="74744"/>
                  </a:moveTo>
                  <a:cubicBezTo>
                    <a:pt x="60689" y="73277"/>
                    <a:pt x="76211" y="55377"/>
                    <a:pt x="74744" y="34762"/>
                  </a:cubicBezTo>
                  <a:cubicBezTo>
                    <a:pt x="73277" y="14151"/>
                    <a:pt x="55377" y="-1371"/>
                    <a:pt x="34762" y="96"/>
                  </a:cubicBezTo>
                  <a:cubicBezTo>
                    <a:pt x="14151" y="1563"/>
                    <a:pt x="-1371" y="19463"/>
                    <a:pt x="96" y="40078"/>
                  </a:cubicBezTo>
                  <a:cubicBezTo>
                    <a:pt x="1563" y="60689"/>
                    <a:pt x="19463" y="76212"/>
                    <a:pt x="40078" y="74744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22"/>
            <p:cNvSpPr/>
            <p:nvPr/>
          </p:nvSpPr>
          <p:spPr>
            <a:xfrm>
              <a:off x="2643610" y="3133552"/>
              <a:ext cx="388508" cy="179114"/>
            </a:xfrm>
            <a:custGeom>
              <a:rect b="b" l="l" r="r" t="t"/>
              <a:pathLst>
                <a:path extrusionOk="0" h="179114" w="388508">
                  <a:moveTo>
                    <a:pt x="0" y="46295"/>
                  </a:moveTo>
                  <a:lnTo>
                    <a:pt x="388508" y="0"/>
                  </a:lnTo>
                  <a:cubicBezTo>
                    <a:pt x="388508" y="0"/>
                    <a:pt x="389948" y="152437"/>
                    <a:pt x="210738" y="176653"/>
                  </a:cubicBezTo>
                  <a:cubicBezTo>
                    <a:pt x="36023" y="200258"/>
                    <a:pt x="0" y="46295"/>
                    <a:pt x="0" y="4629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22"/>
            <p:cNvSpPr/>
            <p:nvPr/>
          </p:nvSpPr>
          <p:spPr>
            <a:xfrm>
              <a:off x="2643627" y="3133552"/>
              <a:ext cx="388508" cy="142024"/>
            </a:xfrm>
            <a:custGeom>
              <a:rect b="b" l="l" r="r" t="t"/>
              <a:pathLst>
                <a:path extrusionOk="0" h="142024" w="388508">
                  <a:moveTo>
                    <a:pt x="62363" y="142025"/>
                  </a:moveTo>
                  <a:cubicBezTo>
                    <a:pt x="62363" y="142025"/>
                    <a:pt x="189213" y="45827"/>
                    <a:pt x="384320" y="32109"/>
                  </a:cubicBezTo>
                  <a:lnTo>
                    <a:pt x="388508" y="0"/>
                  </a:lnTo>
                  <a:lnTo>
                    <a:pt x="0" y="46295"/>
                  </a:lnTo>
                  <a:cubicBezTo>
                    <a:pt x="0" y="46295"/>
                    <a:pt x="21326" y="118067"/>
                    <a:pt x="62363" y="142025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22"/>
            <p:cNvSpPr/>
            <p:nvPr/>
          </p:nvSpPr>
          <p:spPr>
            <a:xfrm>
              <a:off x="2362078" y="3172411"/>
              <a:ext cx="68397" cy="191367"/>
            </a:xfrm>
            <a:custGeom>
              <a:rect b="b" l="l" r="r" t="t"/>
              <a:pathLst>
                <a:path extrusionOk="0" h="191367" w="68397">
                  <a:moveTo>
                    <a:pt x="0" y="0"/>
                  </a:moveTo>
                  <a:lnTo>
                    <a:pt x="2543" y="14247"/>
                  </a:lnTo>
                  <a:cubicBezTo>
                    <a:pt x="13622" y="76779"/>
                    <a:pt x="35934" y="136788"/>
                    <a:pt x="68397" y="191368"/>
                  </a:cubicBezTo>
                  <a:lnTo>
                    <a:pt x="68397" y="191368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22"/>
            <p:cNvSpPr/>
            <p:nvPr/>
          </p:nvSpPr>
          <p:spPr>
            <a:xfrm>
              <a:off x="2372003" y="2645077"/>
              <a:ext cx="450022" cy="231781"/>
            </a:xfrm>
            <a:custGeom>
              <a:rect b="b" l="l" r="r" t="t"/>
              <a:pathLst>
                <a:path extrusionOk="0" h="231781" w="450022">
                  <a:moveTo>
                    <a:pt x="0" y="231782"/>
                  </a:moveTo>
                  <a:cubicBezTo>
                    <a:pt x="0" y="231782"/>
                    <a:pt x="228250" y="2068"/>
                    <a:pt x="450023" y="29047"/>
                  </a:cubicBezTo>
                  <a:cubicBezTo>
                    <a:pt x="450023" y="29047"/>
                    <a:pt x="345753" y="-9475"/>
                    <a:pt x="151516" y="2205"/>
                  </a:cubicBezTo>
                  <a:cubicBezTo>
                    <a:pt x="151513" y="2154"/>
                    <a:pt x="55982" y="94097"/>
                    <a:pt x="0" y="231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22"/>
            <p:cNvSpPr/>
            <p:nvPr/>
          </p:nvSpPr>
          <p:spPr>
            <a:xfrm>
              <a:off x="3387229" y="3124745"/>
              <a:ext cx="180859" cy="170897"/>
            </a:xfrm>
            <a:custGeom>
              <a:rect b="b" l="l" r="r" t="t"/>
              <a:pathLst>
                <a:path extrusionOk="0" h="170897" w="180859">
                  <a:moveTo>
                    <a:pt x="180859" y="0"/>
                  </a:moveTo>
                  <a:cubicBezTo>
                    <a:pt x="180859" y="0"/>
                    <a:pt x="56831" y="2649"/>
                    <a:pt x="0" y="170897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22"/>
            <p:cNvSpPr/>
            <p:nvPr/>
          </p:nvSpPr>
          <p:spPr>
            <a:xfrm>
              <a:off x="3441832" y="3195091"/>
              <a:ext cx="75710" cy="68466"/>
            </a:xfrm>
            <a:custGeom>
              <a:rect b="b" l="l" r="r" t="t"/>
              <a:pathLst>
                <a:path extrusionOk="0" h="68466" w="75710">
                  <a:moveTo>
                    <a:pt x="75710" y="68466"/>
                  </a:moveTo>
                  <a:cubicBezTo>
                    <a:pt x="75710" y="68466"/>
                    <a:pt x="44394" y="14649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22"/>
            <p:cNvSpPr/>
            <p:nvPr/>
          </p:nvSpPr>
          <p:spPr>
            <a:xfrm>
              <a:off x="2280973" y="3093062"/>
              <a:ext cx="75366" cy="182591"/>
            </a:xfrm>
            <a:custGeom>
              <a:rect b="b" l="l" r="r" t="t"/>
              <a:pathLst>
                <a:path extrusionOk="0" h="182591" w="75366">
                  <a:moveTo>
                    <a:pt x="0" y="0"/>
                  </a:moveTo>
                  <a:cubicBezTo>
                    <a:pt x="0" y="0"/>
                    <a:pt x="73418" y="106503"/>
                    <a:pt x="75366" y="182591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22"/>
            <p:cNvSpPr/>
            <p:nvPr/>
          </p:nvSpPr>
          <p:spPr>
            <a:xfrm>
              <a:off x="2279585" y="3197864"/>
              <a:ext cx="59304" cy="4006"/>
            </a:xfrm>
            <a:custGeom>
              <a:rect b="b" l="l" r="r" t="t"/>
              <a:pathLst>
                <a:path extrusionOk="0" h="4006" w="59304">
                  <a:moveTo>
                    <a:pt x="0" y="0"/>
                  </a:moveTo>
                  <a:lnTo>
                    <a:pt x="59305" y="400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22"/>
            <p:cNvSpPr/>
            <p:nvPr/>
          </p:nvSpPr>
          <p:spPr>
            <a:xfrm>
              <a:off x="2359697" y="3613795"/>
              <a:ext cx="1577181" cy="1845297"/>
            </a:xfrm>
            <a:custGeom>
              <a:rect b="b" l="l" r="r" t="t"/>
              <a:pathLst>
                <a:path extrusionOk="0" h="1845297" w="1577181">
                  <a:moveTo>
                    <a:pt x="559884" y="149217"/>
                  </a:moveTo>
                  <a:cubicBezTo>
                    <a:pt x="559884" y="149217"/>
                    <a:pt x="617003" y="183385"/>
                    <a:pt x="767656" y="69775"/>
                  </a:cubicBezTo>
                  <a:cubicBezTo>
                    <a:pt x="767656" y="69775"/>
                    <a:pt x="1280713" y="203529"/>
                    <a:pt x="1577182" y="534204"/>
                  </a:cubicBezTo>
                  <a:lnTo>
                    <a:pt x="1125908" y="1063648"/>
                  </a:lnTo>
                  <a:lnTo>
                    <a:pt x="1543948" y="1761718"/>
                  </a:lnTo>
                  <a:lnTo>
                    <a:pt x="370059" y="1845297"/>
                  </a:lnTo>
                  <a:lnTo>
                    <a:pt x="241453" y="937578"/>
                  </a:lnTo>
                  <a:lnTo>
                    <a:pt x="0" y="585931"/>
                  </a:lnTo>
                  <a:lnTo>
                    <a:pt x="499001" y="0"/>
                  </a:lnTo>
                  <a:lnTo>
                    <a:pt x="559884" y="149217"/>
                  </a:ln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22"/>
            <p:cNvSpPr/>
            <p:nvPr/>
          </p:nvSpPr>
          <p:spPr>
            <a:xfrm>
              <a:off x="2859640" y="3703147"/>
              <a:ext cx="332825" cy="124322"/>
            </a:xfrm>
            <a:custGeom>
              <a:rect b="b" l="l" r="r" t="t"/>
              <a:pathLst>
                <a:path extrusionOk="0" h="124322" w="332825">
                  <a:moveTo>
                    <a:pt x="40336" y="11807"/>
                  </a:moveTo>
                  <a:cubicBezTo>
                    <a:pt x="40336" y="11807"/>
                    <a:pt x="-20299" y="64391"/>
                    <a:pt x="7116" y="104709"/>
                  </a:cubicBezTo>
                  <a:cubicBezTo>
                    <a:pt x="36198" y="147468"/>
                    <a:pt x="159179" y="110785"/>
                    <a:pt x="211615" y="84686"/>
                  </a:cubicBezTo>
                  <a:cubicBezTo>
                    <a:pt x="268016" y="56624"/>
                    <a:pt x="332825" y="0"/>
                    <a:pt x="332825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22"/>
            <p:cNvSpPr/>
            <p:nvPr/>
          </p:nvSpPr>
          <p:spPr>
            <a:xfrm>
              <a:off x="2866764" y="3762995"/>
              <a:ext cx="52799" cy="44861"/>
            </a:xfrm>
            <a:custGeom>
              <a:rect b="b" l="l" r="r" t="t"/>
              <a:pathLst>
                <a:path extrusionOk="0" h="44861" w="52799">
                  <a:moveTo>
                    <a:pt x="0" y="44862"/>
                  </a:moveTo>
                  <a:lnTo>
                    <a:pt x="5280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22"/>
            <p:cNvSpPr/>
            <p:nvPr/>
          </p:nvSpPr>
          <p:spPr>
            <a:xfrm>
              <a:off x="2880200" y="3766417"/>
              <a:ext cx="49892" cy="53122"/>
            </a:xfrm>
            <a:custGeom>
              <a:rect b="b" l="l" r="r" t="t"/>
              <a:pathLst>
                <a:path extrusionOk="0" h="53122" w="49892">
                  <a:moveTo>
                    <a:pt x="0" y="53123"/>
                  </a:moveTo>
                  <a:lnTo>
                    <a:pt x="49893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22"/>
            <p:cNvSpPr/>
            <p:nvPr/>
          </p:nvSpPr>
          <p:spPr>
            <a:xfrm>
              <a:off x="2859956" y="3757311"/>
              <a:ext cx="57655" cy="33373"/>
            </a:xfrm>
            <a:custGeom>
              <a:rect b="b" l="l" r="r" t="t"/>
              <a:pathLst>
                <a:path extrusionOk="0" h="33373" w="57655">
                  <a:moveTo>
                    <a:pt x="0" y="33374"/>
                  </a:moveTo>
                  <a:lnTo>
                    <a:pt x="57655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22"/>
            <p:cNvSpPr/>
            <p:nvPr/>
          </p:nvSpPr>
          <p:spPr>
            <a:xfrm>
              <a:off x="2863853" y="3750335"/>
              <a:ext cx="50878" cy="16625"/>
            </a:xfrm>
            <a:custGeom>
              <a:rect b="b" l="l" r="r" t="t"/>
              <a:pathLst>
                <a:path extrusionOk="0" h="16625" w="50878">
                  <a:moveTo>
                    <a:pt x="0" y="16625"/>
                  </a:moveTo>
                  <a:lnTo>
                    <a:pt x="50879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22"/>
            <p:cNvSpPr/>
            <p:nvPr/>
          </p:nvSpPr>
          <p:spPr>
            <a:xfrm>
              <a:off x="3060832" y="3728202"/>
              <a:ext cx="32480" cy="47535"/>
            </a:xfrm>
            <a:custGeom>
              <a:rect b="b" l="l" r="r" t="t"/>
              <a:pathLst>
                <a:path extrusionOk="0" h="47535" w="32480">
                  <a:moveTo>
                    <a:pt x="0" y="0"/>
                  </a:moveTo>
                  <a:lnTo>
                    <a:pt x="32481" y="4753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22"/>
            <p:cNvSpPr/>
            <p:nvPr/>
          </p:nvSpPr>
          <p:spPr>
            <a:xfrm>
              <a:off x="3071124" y="3722075"/>
              <a:ext cx="37384" cy="44246"/>
            </a:xfrm>
            <a:custGeom>
              <a:rect b="b" l="l" r="r" t="t"/>
              <a:pathLst>
                <a:path extrusionOk="0" h="44246" w="37384">
                  <a:moveTo>
                    <a:pt x="0" y="0"/>
                  </a:moveTo>
                  <a:lnTo>
                    <a:pt x="37384" y="4424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22"/>
            <p:cNvSpPr/>
            <p:nvPr/>
          </p:nvSpPr>
          <p:spPr>
            <a:xfrm>
              <a:off x="3083743" y="3714150"/>
              <a:ext cx="43641" cy="39507"/>
            </a:xfrm>
            <a:custGeom>
              <a:rect b="b" l="l" r="r" t="t"/>
              <a:pathLst>
                <a:path extrusionOk="0" h="39507" w="43641">
                  <a:moveTo>
                    <a:pt x="0" y="0"/>
                  </a:moveTo>
                  <a:lnTo>
                    <a:pt x="43642" y="3950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22"/>
            <p:cNvSpPr/>
            <p:nvPr/>
          </p:nvSpPr>
          <p:spPr>
            <a:xfrm>
              <a:off x="3595885" y="4861614"/>
              <a:ext cx="470197" cy="91015"/>
            </a:xfrm>
            <a:custGeom>
              <a:rect b="b" l="l" r="r" t="t"/>
              <a:pathLst>
                <a:path extrusionOk="0" h="91015" w="470197">
                  <a:moveTo>
                    <a:pt x="0" y="0"/>
                  </a:moveTo>
                  <a:lnTo>
                    <a:pt x="470198" y="910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22"/>
            <p:cNvSpPr/>
            <p:nvPr/>
          </p:nvSpPr>
          <p:spPr>
            <a:xfrm>
              <a:off x="2570336" y="4909114"/>
              <a:ext cx="81771" cy="7688"/>
            </a:xfrm>
            <a:custGeom>
              <a:rect b="b" l="l" r="r" t="t"/>
              <a:pathLst>
                <a:path extrusionOk="0" h="7688" w="81771">
                  <a:moveTo>
                    <a:pt x="0" y="7688"/>
                  </a:moveTo>
                  <a:cubicBezTo>
                    <a:pt x="0" y="7688"/>
                    <a:pt x="40161" y="-4566"/>
                    <a:pt x="81772" y="1867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22"/>
            <p:cNvSpPr/>
            <p:nvPr/>
          </p:nvSpPr>
          <p:spPr>
            <a:xfrm>
              <a:off x="2695653" y="4772010"/>
              <a:ext cx="88455" cy="8031"/>
            </a:xfrm>
            <a:custGeom>
              <a:rect b="b" l="l" r="r" t="t"/>
              <a:pathLst>
                <a:path extrusionOk="0" h="8031" w="88455">
                  <a:moveTo>
                    <a:pt x="0" y="8032"/>
                  </a:moveTo>
                  <a:cubicBezTo>
                    <a:pt x="0" y="8032"/>
                    <a:pt x="31140" y="-4490"/>
                    <a:pt x="88455" y="1736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22"/>
            <p:cNvSpPr/>
            <p:nvPr/>
          </p:nvSpPr>
          <p:spPr>
            <a:xfrm>
              <a:off x="2589253" y="4384269"/>
              <a:ext cx="11896" cy="167065"/>
            </a:xfrm>
            <a:custGeom>
              <a:rect b="b" l="l" r="r" t="t"/>
              <a:pathLst>
                <a:path extrusionOk="0" h="167065" w="11896">
                  <a:moveTo>
                    <a:pt x="11897" y="167066"/>
                  </a:move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22"/>
            <p:cNvSpPr/>
            <p:nvPr/>
          </p:nvSpPr>
          <p:spPr>
            <a:xfrm>
              <a:off x="2728869" y="3714954"/>
              <a:ext cx="171110" cy="183292"/>
            </a:xfrm>
            <a:custGeom>
              <a:rect b="b" l="l" r="r" t="t"/>
              <a:pathLst>
                <a:path extrusionOk="0" h="183292" w="171110">
                  <a:moveTo>
                    <a:pt x="0" y="183292"/>
                  </a:moveTo>
                  <a:cubicBezTo>
                    <a:pt x="0" y="183292"/>
                    <a:pt x="78686" y="55978"/>
                    <a:pt x="171110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22"/>
            <p:cNvSpPr/>
            <p:nvPr/>
          </p:nvSpPr>
          <p:spPr>
            <a:xfrm>
              <a:off x="2486490" y="4205819"/>
              <a:ext cx="1907540" cy="1381567"/>
            </a:xfrm>
            <a:custGeom>
              <a:rect b="b" l="l" r="r" t="t"/>
              <a:pathLst>
                <a:path extrusionOk="0" h="1381567" w="1907540">
                  <a:moveTo>
                    <a:pt x="999111" y="471621"/>
                  </a:moveTo>
                  <a:lnTo>
                    <a:pt x="1109408" y="655796"/>
                  </a:lnTo>
                  <a:lnTo>
                    <a:pt x="472928" y="509084"/>
                  </a:lnTo>
                  <a:cubicBezTo>
                    <a:pt x="472928" y="509084"/>
                    <a:pt x="298241" y="451528"/>
                    <a:pt x="209246" y="574234"/>
                  </a:cubicBezTo>
                  <a:cubicBezTo>
                    <a:pt x="209246" y="574234"/>
                    <a:pt x="116777" y="597993"/>
                    <a:pt x="83925" y="710994"/>
                  </a:cubicBezTo>
                  <a:cubicBezTo>
                    <a:pt x="83925" y="710994"/>
                    <a:pt x="13143" y="716035"/>
                    <a:pt x="672" y="868500"/>
                  </a:cubicBezTo>
                  <a:cubicBezTo>
                    <a:pt x="-11798" y="1020968"/>
                    <a:pt x="153144" y="1040500"/>
                    <a:pt x="173329" y="1019827"/>
                  </a:cubicBezTo>
                  <a:lnTo>
                    <a:pt x="199840" y="986663"/>
                  </a:lnTo>
                  <a:lnTo>
                    <a:pt x="114694" y="939787"/>
                  </a:lnTo>
                  <a:lnTo>
                    <a:pt x="852038" y="1316794"/>
                  </a:lnTo>
                  <a:cubicBezTo>
                    <a:pt x="947937" y="1365845"/>
                    <a:pt x="1055423" y="1387735"/>
                    <a:pt x="1162861" y="1380072"/>
                  </a:cubicBezTo>
                  <a:lnTo>
                    <a:pt x="1358913" y="1366120"/>
                  </a:lnTo>
                  <a:cubicBezTo>
                    <a:pt x="1453773" y="1359350"/>
                    <a:pt x="1545600" y="1329791"/>
                    <a:pt x="1626585" y="1279936"/>
                  </a:cubicBezTo>
                  <a:cubicBezTo>
                    <a:pt x="1707573" y="1230078"/>
                    <a:pt x="1775321" y="1161402"/>
                    <a:pt x="1824073" y="1079747"/>
                  </a:cubicBezTo>
                  <a:lnTo>
                    <a:pt x="1824073" y="1079747"/>
                  </a:lnTo>
                  <a:cubicBezTo>
                    <a:pt x="1889580" y="969993"/>
                    <a:pt x="1917714" y="841951"/>
                    <a:pt x="1904257" y="714846"/>
                  </a:cubicBezTo>
                  <a:cubicBezTo>
                    <a:pt x="1890797" y="587742"/>
                    <a:pt x="1836468" y="468431"/>
                    <a:pt x="1749428" y="374832"/>
                  </a:cubicBezTo>
                  <a:lnTo>
                    <a:pt x="1401049" y="0"/>
                  </a:lnTo>
                  <a:lnTo>
                    <a:pt x="999111" y="47162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22"/>
            <p:cNvSpPr/>
            <p:nvPr/>
          </p:nvSpPr>
          <p:spPr>
            <a:xfrm>
              <a:off x="2572844" y="3548511"/>
              <a:ext cx="285857" cy="400896"/>
            </a:xfrm>
            <a:custGeom>
              <a:rect b="b" l="l" r="r" t="t"/>
              <a:pathLst>
                <a:path extrusionOk="0" h="400896" w="285857">
                  <a:moveTo>
                    <a:pt x="58006" y="0"/>
                  </a:moveTo>
                  <a:lnTo>
                    <a:pt x="0" y="400897"/>
                  </a:lnTo>
                  <a:lnTo>
                    <a:pt x="285857" y="65281"/>
                  </a:lnTo>
                  <a:cubicBezTo>
                    <a:pt x="285857" y="65281"/>
                    <a:pt x="200110" y="69322"/>
                    <a:pt x="58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22"/>
            <p:cNvSpPr/>
            <p:nvPr/>
          </p:nvSpPr>
          <p:spPr>
            <a:xfrm>
              <a:off x="3485584" y="4367262"/>
              <a:ext cx="264380" cy="448641"/>
            </a:xfrm>
            <a:custGeom>
              <a:rect b="b" l="l" r="r" t="t"/>
              <a:pathLst>
                <a:path extrusionOk="0" h="448641" w="264380">
                  <a:moveTo>
                    <a:pt x="82926" y="448641"/>
                  </a:moveTo>
                  <a:lnTo>
                    <a:pt x="264380" y="0"/>
                  </a:lnTo>
                  <a:lnTo>
                    <a:pt x="0" y="310180"/>
                  </a:lnTo>
                  <a:lnTo>
                    <a:pt x="82926" y="448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8" name="Google Shape;1418;p122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ещё требования к junior-специалистам?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9" name="Google Shape;1419;p122"/>
          <p:cNvSpPr txBox="1"/>
          <p:nvPr/>
        </p:nvSpPr>
        <p:spPr>
          <a:xfrm>
            <a:off x="349775" y="1152325"/>
            <a:ext cx="35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почитал вакансии и они все такие разные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что обращают внимание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 найме начинающих специалистов?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23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Скиллы и навыки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junior-специалиста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6" name="Google Shape;1426;p123"/>
          <p:cNvSpPr txBox="1"/>
          <p:nvPr/>
        </p:nvSpPr>
        <p:spPr>
          <a:xfrm>
            <a:off x="599900" y="963800"/>
            <a:ext cx="5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23"/>
          <p:cNvSpPr/>
          <p:nvPr/>
        </p:nvSpPr>
        <p:spPr>
          <a:xfrm>
            <a:off x="341525" y="1202550"/>
            <a:ext cx="5073600" cy="3172500"/>
          </a:xfrm>
          <a:prstGeom prst="roundRect">
            <a:avLst>
              <a:gd fmla="val 10236" name="adj"/>
            </a:avLst>
          </a:prstGeom>
          <a:solidFill>
            <a:srgbClr val="F3F4F7"/>
          </a:solidFill>
          <a:ln>
            <a:noFill/>
          </a:ln>
        </p:spPr>
        <p:txBody>
          <a:bodyPr anchorCtr="0" anchor="t" bIns="45725" lIns="45725" spcFirstLastPara="1" rIns="45725" wrap="square" tIns="216000">
            <a:noAutofit/>
          </a:bodyPr>
          <a:lstStyle/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Математическая статистика и теория вероятности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+ R (имеет хотя бы небольшой практический опыт </a:t>
            </a:r>
            <a:b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учебных или pet-проектах)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Excel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SQL </a:t>
            </a: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(имеет хотя бы небольшой практический опыт на учебных </a:t>
            </a:r>
            <a:b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или pet-проектах)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BI (любая, лучше несколько)</a:t>
            </a:r>
            <a:endParaRPr sz="11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Знание различных направлений аналитики: продуктовая, финансово-экономическая, веб-аналитика</a:t>
            </a:r>
            <a:endParaRPr sz="11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Умение структурировать информацию</a:t>
            </a:r>
            <a:endParaRPr sz="11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Умение проектировать структуры данных</a:t>
            </a:r>
            <a:endParaRPr sz="11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Теория визуализации</a:t>
            </a:r>
            <a:endParaRPr sz="11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Английский язык</a:t>
            </a:r>
            <a:endParaRPr sz="11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8" name="Google Shape;1428;p123"/>
          <p:cNvSpPr/>
          <p:nvPr/>
        </p:nvSpPr>
        <p:spPr>
          <a:xfrm>
            <a:off x="3418371" y="795534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Технические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24"/>
          <p:cNvSpPr/>
          <p:nvPr/>
        </p:nvSpPr>
        <p:spPr>
          <a:xfrm>
            <a:off x="639950" y="1202550"/>
            <a:ext cx="4674900" cy="2220900"/>
          </a:xfrm>
          <a:prstGeom prst="roundRect">
            <a:avLst>
              <a:gd fmla="val 10236" name="adj"/>
            </a:avLst>
          </a:prstGeom>
          <a:solidFill>
            <a:srgbClr val="F3F4F7"/>
          </a:solidFill>
          <a:ln>
            <a:noFill/>
          </a:ln>
        </p:spPr>
        <p:txBody>
          <a:bodyPr anchorCtr="0" anchor="t" bIns="45725" lIns="45725" spcFirstLastPara="1" rIns="45725" wrap="square" tIns="216000">
            <a:noAutofit/>
          </a:bodyPr>
          <a:lstStyle/>
          <a:p>
            <a:pPr indent="-2033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4C4C4"/>
              </a:buClr>
              <a:buSzPts val="11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C4C4C4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Умение работать </a:t>
            </a:r>
            <a:br>
              <a:rPr b="0" i="0" lang="en-US" sz="1100" u="none" cap="none" strike="noStrike">
                <a:solidFill>
                  <a:srgbClr val="C4C4C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-US" sz="1100" u="none" cap="none" strike="noStrike">
                <a:solidFill>
                  <a:srgbClr val="C4C4C4"/>
                </a:solidFill>
                <a:latin typeface="Proxima Nova"/>
                <a:ea typeface="Proxima Nova"/>
                <a:cs typeface="Proxima Nova"/>
                <a:sym typeface="Proxima Nova"/>
              </a:rPr>
              <a:t>в команде: налаживать доверие, помогать </a:t>
            </a:r>
            <a:br>
              <a:rPr b="0" i="0" lang="en-US" sz="1100" u="none" cap="none" strike="noStrike">
                <a:solidFill>
                  <a:srgbClr val="C4C4C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-US" sz="1100" u="none" cap="none" strike="noStrike">
                <a:solidFill>
                  <a:srgbClr val="C4C4C4"/>
                </a:solidFill>
                <a:latin typeface="Proxima Nova"/>
                <a:ea typeface="Proxima Nova"/>
                <a:cs typeface="Proxima Nova"/>
                <a:sym typeface="Proxima Nova"/>
              </a:rPr>
              <a:t>в разрешении конфликтов </a:t>
            </a:r>
            <a:endParaRPr b="0" i="0" sz="1100" u="none" cap="none" strike="noStrike">
              <a:solidFill>
                <a:srgbClr val="C4C4C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33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Критическое мышление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33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Коммуникации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33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PT Mono"/>
              <a:buChar char="●"/>
            </a:pPr>
            <a:r>
              <a:rPr b="0" i="0" lang="en-US" sz="1100" u="none" cap="none" strike="no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Навыки планирования</a:t>
            </a:r>
            <a:endParaRPr b="0" i="0" sz="1100" u="none" cap="none" strike="noStrike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3300" lvl="0" marL="21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Продуктовое и бизнес мышление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5" name="Google Shape;1435;p124"/>
          <p:cNvSpPr/>
          <p:nvPr/>
        </p:nvSpPr>
        <p:spPr>
          <a:xfrm>
            <a:off x="3418363" y="795534"/>
            <a:ext cx="2008800" cy="5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Софт-скиллы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6" name="Google Shape;1436;p124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Скиллы и навыки junior-специалиста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5"/>
          <p:cNvSpPr/>
          <p:nvPr/>
        </p:nvSpPr>
        <p:spPr>
          <a:xfrm>
            <a:off x="5976450" y="272895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3" name="Google Shape;1443;p125"/>
          <p:cNvGrpSpPr/>
          <p:nvPr/>
        </p:nvGrpSpPr>
        <p:grpSpPr>
          <a:xfrm>
            <a:off x="6124053" y="1844920"/>
            <a:ext cx="2631728" cy="3381638"/>
            <a:chOff x="1762302" y="2205748"/>
            <a:chExt cx="2631728" cy="3381638"/>
          </a:xfrm>
        </p:grpSpPr>
        <p:sp>
          <p:nvSpPr>
            <p:cNvPr id="1444" name="Google Shape;1444;p125"/>
            <p:cNvSpPr/>
            <p:nvPr/>
          </p:nvSpPr>
          <p:spPr>
            <a:xfrm>
              <a:off x="1762302" y="2539438"/>
              <a:ext cx="1174642" cy="1594924"/>
            </a:xfrm>
            <a:custGeom>
              <a:rect b="b" l="l" r="r" t="t"/>
              <a:pathLst>
                <a:path extrusionOk="0" h="1594924" w="1174642">
                  <a:moveTo>
                    <a:pt x="517431" y="374771"/>
                  </a:moveTo>
                  <a:lnTo>
                    <a:pt x="352922" y="130683"/>
                  </a:lnTo>
                  <a:cubicBezTo>
                    <a:pt x="352922" y="130683"/>
                    <a:pt x="314163" y="82532"/>
                    <a:pt x="286930" y="128253"/>
                  </a:cubicBezTo>
                  <a:cubicBezTo>
                    <a:pt x="286930" y="128253"/>
                    <a:pt x="244363" y="97292"/>
                    <a:pt x="218950" y="138418"/>
                  </a:cubicBezTo>
                  <a:cubicBezTo>
                    <a:pt x="218950" y="138418"/>
                    <a:pt x="181291" y="110302"/>
                    <a:pt x="152803" y="147555"/>
                  </a:cubicBezTo>
                  <a:lnTo>
                    <a:pt x="61092" y="14513"/>
                  </a:lnTo>
                  <a:cubicBezTo>
                    <a:pt x="56957" y="8499"/>
                    <a:pt x="50968" y="3998"/>
                    <a:pt x="44039" y="1702"/>
                  </a:cubicBezTo>
                  <a:cubicBezTo>
                    <a:pt x="37109" y="-597"/>
                    <a:pt x="29619" y="-566"/>
                    <a:pt x="22708" y="1788"/>
                  </a:cubicBezTo>
                  <a:cubicBezTo>
                    <a:pt x="18096" y="3358"/>
                    <a:pt x="13882" y="5912"/>
                    <a:pt x="10359" y="9279"/>
                  </a:cubicBezTo>
                  <a:cubicBezTo>
                    <a:pt x="6836" y="12644"/>
                    <a:pt x="4090" y="16736"/>
                    <a:pt x="2311" y="21272"/>
                  </a:cubicBezTo>
                  <a:cubicBezTo>
                    <a:pt x="533" y="25805"/>
                    <a:pt x="-234" y="30674"/>
                    <a:pt x="62" y="35537"/>
                  </a:cubicBezTo>
                  <a:cubicBezTo>
                    <a:pt x="359" y="40399"/>
                    <a:pt x="1712" y="45138"/>
                    <a:pt x="4029" y="49426"/>
                  </a:cubicBezTo>
                  <a:lnTo>
                    <a:pt x="104846" y="236801"/>
                  </a:lnTo>
                  <a:lnTo>
                    <a:pt x="90300" y="267945"/>
                  </a:lnTo>
                  <a:cubicBezTo>
                    <a:pt x="76850" y="296848"/>
                    <a:pt x="74897" y="329782"/>
                    <a:pt x="84836" y="360070"/>
                  </a:cubicBezTo>
                  <a:cubicBezTo>
                    <a:pt x="94304" y="389029"/>
                    <a:pt x="113995" y="413547"/>
                    <a:pt x="140227" y="429042"/>
                  </a:cubicBezTo>
                  <a:lnTo>
                    <a:pt x="187655" y="457096"/>
                  </a:lnTo>
                  <a:lnTo>
                    <a:pt x="694716" y="1594925"/>
                  </a:lnTo>
                  <a:lnTo>
                    <a:pt x="1174643" y="1174589"/>
                  </a:lnTo>
                  <a:lnTo>
                    <a:pt x="517431" y="37477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25"/>
            <p:cNvSpPr/>
            <p:nvPr/>
          </p:nvSpPr>
          <p:spPr>
            <a:xfrm>
              <a:off x="1915084" y="2686980"/>
              <a:ext cx="31107" cy="47304"/>
            </a:xfrm>
            <a:custGeom>
              <a:rect b="b" l="l" r="r" t="t"/>
              <a:pathLst>
                <a:path extrusionOk="0" h="47304" w="31107">
                  <a:moveTo>
                    <a:pt x="0" y="0"/>
                  </a:moveTo>
                  <a:lnTo>
                    <a:pt x="31107" y="4730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25"/>
            <p:cNvSpPr/>
            <p:nvPr/>
          </p:nvSpPr>
          <p:spPr>
            <a:xfrm>
              <a:off x="1981256" y="2677853"/>
              <a:ext cx="33961" cy="40830"/>
            </a:xfrm>
            <a:custGeom>
              <a:rect b="b" l="l" r="r" t="t"/>
              <a:pathLst>
                <a:path extrusionOk="0" h="40830" w="33961">
                  <a:moveTo>
                    <a:pt x="0" y="0"/>
                  </a:moveTo>
                  <a:cubicBezTo>
                    <a:pt x="0" y="0"/>
                    <a:pt x="29588" y="24996"/>
                    <a:pt x="33961" y="40831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25"/>
            <p:cNvSpPr/>
            <p:nvPr/>
          </p:nvSpPr>
          <p:spPr>
            <a:xfrm>
              <a:off x="2049233" y="2667691"/>
              <a:ext cx="29957" cy="37662"/>
            </a:xfrm>
            <a:custGeom>
              <a:rect b="b" l="l" r="r" t="t"/>
              <a:pathLst>
                <a:path extrusionOk="0" h="37662" w="29957">
                  <a:moveTo>
                    <a:pt x="0" y="0"/>
                  </a:moveTo>
                  <a:cubicBezTo>
                    <a:pt x="0" y="0"/>
                    <a:pt x="28987" y="21141"/>
                    <a:pt x="29957" y="3766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25"/>
            <p:cNvSpPr/>
            <p:nvPr/>
          </p:nvSpPr>
          <p:spPr>
            <a:xfrm>
              <a:off x="1867146" y="2776201"/>
              <a:ext cx="41263" cy="93592"/>
            </a:xfrm>
            <a:custGeom>
              <a:rect b="b" l="l" r="r" t="t"/>
              <a:pathLst>
                <a:path extrusionOk="0" h="93592" w="41263">
                  <a:moveTo>
                    <a:pt x="0" y="0"/>
                  </a:moveTo>
                  <a:cubicBezTo>
                    <a:pt x="0" y="0"/>
                    <a:pt x="41912" y="82057"/>
                    <a:pt x="41256" y="9359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25"/>
            <p:cNvSpPr/>
            <p:nvPr/>
          </p:nvSpPr>
          <p:spPr>
            <a:xfrm>
              <a:off x="2815870" y="3410166"/>
              <a:ext cx="324422" cy="411438"/>
            </a:xfrm>
            <a:custGeom>
              <a:rect b="b" l="l" r="r" t="t"/>
              <a:pathLst>
                <a:path extrusionOk="0" h="411438" w="324422">
                  <a:moveTo>
                    <a:pt x="292436" y="363292"/>
                  </a:moveTo>
                  <a:lnTo>
                    <a:pt x="179689" y="407889"/>
                  </a:lnTo>
                  <a:cubicBezTo>
                    <a:pt x="167212" y="412827"/>
                    <a:pt x="153287" y="412604"/>
                    <a:pt x="140971" y="407271"/>
                  </a:cubicBezTo>
                  <a:cubicBezTo>
                    <a:pt x="128659" y="401938"/>
                    <a:pt x="118968" y="391934"/>
                    <a:pt x="114034" y="379457"/>
                  </a:cubicBezTo>
                  <a:lnTo>
                    <a:pt x="1441" y="94823"/>
                  </a:lnTo>
                  <a:cubicBezTo>
                    <a:pt x="-566" y="89754"/>
                    <a:pt x="-473" y="84094"/>
                    <a:pt x="1695" y="79091"/>
                  </a:cubicBezTo>
                  <a:cubicBezTo>
                    <a:pt x="3860" y="74088"/>
                    <a:pt x="7926" y="70150"/>
                    <a:pt x="12998" y="68143"/>
                  </a:cubicBezTo>
                  <a:lnTo>
                    <a:pt x="181617" y="1443"/>
                  </a:lnTo>
                  <a:cubicBezTo>
                    <a:pt x="186685" y="-564"/>
                    <a:pt x="192345" y="-475"/>
                    <a:pt x="197348" y="1694"/>
                  </a:cubicBezTo>
                  <a:cubicBezTo>
                    <a:pt x="202352" y="3862"/>
                    <a:pt x="206290" y="7927"/>
                    <a:pt x="208297" y="12996"/>
                  </a:cubicBezTo>
                  <a:lnTo>
                    <a:pt x="320875" y="297599"/>
                  </a:lnTo>
                  <a:cubicBezTo>
                    <a:pt x="325810" y="310077"/>
                    <a:pt x="325590" y="324001"/>
                    <a:pt x="320257" y="336313"/>
                  </a:cubicBezTo>
                  <a:cubicBezTo>
                    <a:pt x="314924" y="348629"/>
                    <a:pt x="304917" y="358316"/>
                    <a:pt x="292439" y="363254"/>
                  </a:cubicBezTo>
                  <a:lnTo>
                    <a:pt x="292436" y="363292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25"/>
            <p:cNvSpPr/>
            <p:nvPr/>
          </p:nvSpPr>
          <p:spPr>
            <a:xfrm>
              <a:off x="2838637" y="3444664"/>
              <a:ext cx="254552" cy="253574"/>
            </a:xfrm>
            <a:custGeom>
              <a:rect b="b" l="l" r="r" t="t"/>
              <a:pathLst>
                <a:path extrusionOk="0" h="253574" w="254552">
                  <a:moveTo>
                    <a:pt x="53532" y="251130"/>
                  </a:moveTo>
                  <a:cubicBezTo>
                    <a:pt x="53532" y="251130"/>
                    <a:pt x="146719" y="277267"/>
                    <a:pt x="254552" y="158616"/>
                  </a:cubicBezTo>
                  <a:lnTo>
                    <a:pt x="193450" y="0"/>
                  </a:lnTo>
                  <a:lnTo>
                    <a:pt x="0" y="134692"/>
                  </a:lnTo>
                  <a:lnTo>
                    <a:pt x="53532" y="251130"/>
                  </a:ln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25"/>
            <p:cNvSpPr/>
            <p:nvPr/>
          </p:nvSpPr>
          <p:spPr>
            <a:xfrm>
              <a:off x="2266211" y="2205748"/>
              <a:ext cx="1446396" cy="845009"/>
            </a:xfrm>
            <a:custGeom>
              <a:rect b="b" l="l" r="r" t="t"/>
              <a:pathLst>
                <a:path extrusionOk="0" h="845009" w="1446396">
                  <a:moveTo>
                    <a:pt x="1231280" y="797697"/>
                  </a:moveTo>
                  <a:lnTo>
                    <a:pt x="1438012" y="661648"/>
                  </a:lnTo>
                  <a:lnTo>
                    <a:pt x="1382401" y="597794"/>
                  </a:lnTo>
                  <a:lnTo>
                    <a:pt x="1446397" y="486266"/>
                  </a:lnTo>
                  <a:lnTo>
                    <a:pt x="1363505" y="490139"/>
                  </a:lnTo>
                  <a:cubicBezTo>
                    <a:pt x="1363505" y="490139"/>
                    <a:pt x="1303533" y="332956"/>
                    <a:pt x="1167326" y="203630"/>
                  </a:cubicBezTo>
                  <a:cubicBezTo>
                    <a:pt x="1031119" y="74305"/>
                    <a:pt x="844899" y="0"/>
                    <a:pt x="844899" y="0"/>
                  </a:cubicBezTo>
                  <a:lnTo>
                    <a:pt x="873101" y="113158"/>
                  </a:lnTo>
                  <a:cubicBezTo>
                    <a:pt x="873101" y="113158"/>
                    <a:pt x="771361" y="74455"/>
                    <a:pt x="528028" y="74689"/>
                  </a:cubicBezTo>
                  <a:cubicBezTo>
                    <a:pt x="140135" y="75082"/>
                    <a:pt x="0" y="169462"/>
                    <a:pt x="0" y="169462"/>
                  </a:cubicBezTo>
                  <a:cubicBezTo>
                    <a:pt x="0" y="169462"/>
                    <a:pt x="129053" y="457899"/>
                    <a:pt x="86620" y="725568"/>
                  </a:cubicBezTo>
                  <a:cubicBezTo>
                    <a:pt x="75222" y="797333"/>
                    <a:pt x="832377" y="909537"/>
                    <a:pt x="1231280" y="797697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25"/>
            <p:cNvSpPr/>
            <p:nvPr/>
          </p:nvSpPr>
          <p:spPr>
            <a:xfrm>
              <a:off x="2217471" y="2507262"/>
              <a:ext cx="1429406" cy="1107500"/>
            </a:xfrm>
            <a:custGeom>
              <a:rect b="b" l="l" r="r" t="t"/>
              <a:pathLst>
                <a:path extrusionOk="0" h="1107500" w="1429406">
                  <a:moveTo>
                    <a:pt x="116896" y="450136"/>
                  </a:moveTo>
                  <a:cubicBezTo>
                    <a:pt x="122023" y="449771"/>
                    <a:pt x="127047" y="449895"/>
                    <a:pt x="132071" y="450019"/>
                  </a:cubicBezTo>
                  <a:cubicBezTo>
                    <a:pt x="178761" y="204013"/>
                    <a:pt x="389077" y="12865"/>
                    <a:pt x="650155" y="618"/>
                  </a:cubicBezTo>
                  <a:cubicBezTo>
                    <a:pt x="904765" y="-11310"/>
                    <a:pt x="1127218" y="150656"/>
                    <a:pt x="1202571" y="381790"/>
                  </a:cubicBezTo>
                  <a:cubicBezTo>
                    <a:pt x="1264055" y="393102"/>
                    <a:pt x="1319899" y="424885"/>
                    <a:pt x="1361029" y="471963"/>
                  </a:cubicBezTo>
                  <a:cubicBezTo>
                    <a:pt x="1402159" y="519045"/>
                    <a:pt x="1426148" y="578652"/>
                    <a:pt x="1429103" y="641098"/>
                  </a:cubicBezTo>
                  <a:cubicBezTo>
                    <a:pt x="1432540" y="714444"/>
                    <a:pt x="1406698" y="786154"/>
                    <a:pt x="1357263" y="840452"/>
                  </a:cubicBezTo>
                  <a:cubicBezTo>
                    <a:pt x="1307830" y="894746"/>
                    <a:pt x="1238852" y="927186"/>
                    <a:pt x="1165503" y="930625"/>
                  </a:cubicBezTo>
                  <a:cubicBezTo>
                    <a:pt x="1139603" y="931838"/>
                    <a:pt x="1113659" y="929402"/>
                    <a:pt x="1088436" y="923385"/>
                  </a:cubicBezTo>
                  <a:cubicBezTo>
                    <a:pt x="1039488" y="978133"/>
                    <a:pt x="980108" y="1022559"/>
                    <a:pt x="913772" y="1054067"/>
                  </a:cubicBezTo>
                  <a:cubicBezTo>
                    <a:pt x="847437" y="1085578"/>
                    <a:pt x="775482" y="1103533"/>
                    <a:pt x="702123" y="1106884"/>
                  </a:cubicBezTo>
                  <a:cubicBezTo>
                    <a:pt x="498408" y="1116423"/>
                    <a:pt x="315226" y="1014607"/>
                    <a:pt x="211565" y="855087"/>
                  </a:cubicBezTo>
                  <a:cubicBezTo>
                    <a:pt x="95605" y="866867"/>
                    <a:pt x="5733" y="769316"/>
                    <a:pt x="263" y="652668"/>
                  </a:cubicBezTo>
                  <a:cubicBezTo>
                    <a:pt x="-5208" y="536021"/>
                    <a:pt x="76148" y="452696"/>
                    <a:pt x="116896" y="450136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25"/>
            <p:cNvSpPr/>
            <p:nvPr/>
          </p:nvSpPr>
          <p:spPr>
            <a:xfrm>
              <a:off x="2349549" y="2451148"/>
              <a:ext cx="1221820" cy="554822"/>
            </a:xfrm>
            <a:custGeom>
              <a:rect b="b" l="l" r="r" t="t"/>
              <a:pathLst>
                <a:path extrusionOk="0" h="554822" w="1221820">
                  <a:moveTo>
                    <a:pt x="1220343" y="518765"/>
                  </a:moveTo>
                  <a:cubicBezTo>
                    <a:pt x="1220343" y="518765"/>
                    <a:pt x="1257668" y="314205"/>
                    <a:pt x="957165" y="114064"/>
                  </a:cubicBezTo>
                  <a:cubicBezTo>
                    <a:pt x="656658" y="-86079"/>
                    <a:pt x="62281" y="-61969"/>
                    <a:pt x="0" y="506133"/>
                  </a:cubicBezTo>
                  <a:cubicBezTo>
                    <a:pt x="0" y="506133"/>
                    <a:pt x="102380" y="-20578"/>
                    <a:pt x="646686" y="102913"/>
                  </a:cubicBezTo>
                  <a:cubicBezTo>
                    <a:pt x="646686" y="102913"/>
                    <a:pt x="952107" y="325789"/>
                    <a:pt x="1070496" y="437904"/>
                  </a:cubicBezTo>
                  <a:cubicBezTo>
                    <a:pt x="1064156" y="491892"/>
                    <a:pt x="1059854" y="513514"/>
                    <a:pt x="1056493" y="554822"/>
                  </a:cubicBezTo>
                  <a:lnTo>
                    <a:pt x="1065173" y="546936"/>
                  </a:lnTo>
                  <a:cubicBezTo>
                    <a:pt x="1085805" y="528201"/>
                    <a:pt x="1111279" y="515624"/>
                    <a:pt x="1138701" y="510634"/>
                  </a:cubicBezTo>
                  <a:cubicBezTo>
                    <a:pt x="1166124" y="505645"/>
                    <a:pt x="1194395" y="508445"/>
                    <a:pt x="1220305" y="518717"/>
                  </a:cubicBezTo>
                  <a:lnTo>
                    <a:pt x="1220343" y="518765"/>
                  </a:lnTo>
                  <a:close/>
                </a:path>
              </a:pathLst>
            </a:custGeom>
            <a:solidFill>
              <a:srgbClr val="47C39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25"/>
            <p:cNvSpPr/>
            <p:nvPr/>
          </p:nvSpPr>
          <p:spPr>
            <a:xfrm>
              <a:off x="2133366" y="2530491"/>
              <a:ext cx="1286679" cy="427263"/>
            </a:xfrm>
            <a:custGeom>
              <a:rect b="b" l="l" r="r" t="t"/>
              <a:pathLst>
                <a:path extrusionOk="0" h="427263" w="1286679">
                  <a:moveTo>
                    <a:pt x="1286680" y="358557"/>
                  </a:moveTo>
                  <a:cubicBezTo>
                    <a:pt x="1286680" y="358557"/>
                    <a:pt x="1074223" y="297442"/>
                    <a:pt x="798441" y="180131"/>
                  </a:cubicBezTo>
                  <a:cubicBezTo>
                    <a:pt x="517738" y="60752"/>
                    <a:pt x="126951" y="115091"/>
                    <a:pt x="45997" y="262903"/>
                  </a:cubicBezTo>
                  <a:cubicBezTo>
                    <a:pt x="-34960" y="410711"/>
                    <a:pt x="216194" y="426718"/>
                    <a:pt x="216194" y="426718"/>
                  </a:cubicBezTo>
                  <a:cubicBezTo>
                    <a:pt x="216194" y="426718"/>
                    <a:pt x="88787" y="436666"/>
                    <a:pt x="32403" y="371598"/>
                  </a:cubicBezTo>
                  <a:cubicBezTo>
                    <a:pt x="-23981" y="306531"/>
                    <a:pt x="-10390" y="197079"/>
                    <a:pt x="101776" y="161936"/>
                  </a:cubicBezTo>
                  <a:cubicBezTo>
                    <a:pt x="213939" y="126795"/>
                    <a:pt x="585328" y="18323"/>
                    <a:pt x="585328" y="18323"/>
                  </a:cubicBezTo>
                  <a:cubicBezTo>
                    <a:pt x="585328" y="18323"/>
                    <a:pt x="772442" y="-31360"/>
                    <a:pt x="925607" y="32897"/>
                  </a:cubicBezTo>
                  <a:cubicBezTo>
                    <a:pt x="1070794" y="93875"/>
                    <a:pt x="1085642" y="158654"/>
                    <a:pt x="1286680" y="358557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25"/>
            <p:cNvSpPr/>
            <p:nvPr/>
          </p:nvSpPr>
          <p:spPr>
            <a:xfrm>
              <a:off x="2488502" y="2598070"/>
              <a:ext cx="687049" cy="165451"/>
            </a:xfrm>
            <a:custGeom>
              <a:rect b="b" l="l" r="r" t="t"/>
              <a:pathLst>
                <a:path extrusionOk="0" h="165451" w="687049">
                  <a:moveTo>
                    <a:pt x="687050" y="165451"/>
                  </a:moveTo>
                  <a:cubicBezTo>
                    <a:pt x="687050" y="165451"/>
                    <a:pt x="447556" y="75838"/>
                    <a:pt x="377165" y="52116"/>
                  </a:cubicBezTo>
                  <a:cubicBezTo>
                    <a:pt x="306771" y="28392"/>
                    <a:pt x="161052" y="-29456"/>
                    <a:pt x="0" y="18423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25"/>
            <p:cNvSpPr/>
            <p:nvPr/>
          </p:nvSpPr>
          <p:spPr>
            <a:xfrm>
              <a:off x="2163396" y="2647627"/>
              <a:ext cx="361778" cy="309653"/>
            </a:xfrm>
            <a:custGeom>
              <a:rect b="b" l="l" r="r" t="t"/>
              <a:pathLst>
                <a:path extrusionOk="0" h="309653" w="361778">
                  <a:moveTo>
                    <a:pt x="361779" y="3"/>
                  </a:moveTo>
                  <a:cubicBezTo>
                    <a:pt x="361779" y="3"/>
                    <a:pt x="230554" y="110994"/>
                    <a:pt x="186143" y="309654"/>
                  </a:cubicBezTo>
                  <a:cubicBezTo>
                    <a:pt x="186143" y="309654"/>
                    <a:pt x="3620" y="297211"/>
                    <a:pt x="74" y="205161"/>
                  </a:cubicBezTo>
                  <a:cubicBezTo>
                    <a:pt x="-3472" y="113108"/>
                    <a:pt x="121766" y="56768"/>
                    <a:pt x="121766" y="56768"/>
                  </a:cubicBezTo>
                  <a:cubicBezTo>
                    <a:pt x="121766" y="56768"/>
                    <a:pt x="223561" y="-478"/>
                    <a:pt x="361779" y="3"/>
                  </a:cubicBez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25"/>
            <p:cNvSpPr/>
            <p:nvPr/>
          </p:nvSpPr>
          <p:spPr>
            <a:xfrm>
              <a:off x="2746735" y="3023119"/>
              <a:ext cx="90258" cy="90257"/>
            </a:xfrm>
            <a:custGeom>
              <a:rect b="b" l="l" r="r" t="t"/>
              <a:pathLst>
                <a:path extrusionOk="0" h="90257" w="90258">
                  <a:moveTo>
                    <a:pt x="48332" y="90142"/>
                  </a:moveTo>
                  <a:cubicBezTo>
                    <a:pt x="73194" y="88372"/>
                    <a:pt x="91912" y="66785"/>
                    <a:pt x="90142" y="41926"/>
                  </a:cubicBezTo>
                  <a:cubicBezTo>
                    <a:pt x="88372" y="17064"/>
                    <a:pt x="66785" y="-1654"/>
                    <a:pt x="41923" y="116"/>
                  </a:cubicBezTo>
                  <a:cubicBezTo>
                    <a:pt x="17064" y="1886"/>
                    <a:pt x="-1657" y="23473"/>
                    <a:pt x="116" y="48335"/>
                  </a:cubicBezTo>
                  <a:cubicBezTo>
                    <a:pt x="1886" y="73194"/>
                    <a:pt x="23473" y="91911"/>
                    <a:pt x="48332" y="9014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25"/>
            <p:cNvSpPr/>
            <p:nvPr/>
          </p:nvSpPr>
          <p:spPr>
            <a:xfrm>
              <a:off x="2611026" y="2956758"/>
              <a:ext cx="74836" cy="74836"/>
            </a:xfrm>
            <a:custGeom>
              <a:rect b="b" l="l" r="r" t="t"/>
              <a:pathLst>
                <a:path extrusionOk="0" h="74836" w="74836">
                  <a:moveTo>
                    <a:pt x="40075" y="74741"/>
                  </a:moveTo>
                  <a:cubicBezTo>
                    <a:pt x="60689" y="73273"/>
                    <a:pt x="76208" y="55373"/>
                    <a:pt x="74741" y="34762"/>
                  </a:cubicBezTo>
                  <a:cubicBezTo>
                    <a:pt x="73273" y="14147"/>
                    <a:pt x="55373" y="-1371"/>
                    <a:pt x="34762" y="96"/>
                  </a:cubicBezTo>
                  <a:cubicBezTo>
                    <a:pt x="14147" y="1563"/>
                    <a:pt x="-1371" y="19463"/>
                    <a:pt x="96" y="40075"/>
                  </a:cubicBezTo>
                  <a:cubicBezTo>
                    <a:pt x="1563" y="60689"/>
                    <a:pt x="19463" y="76208"/>
                    <a:pt x="40075" y="74741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25"/>
            <p:cNvSpPr/>
            <p:nvPr/>
          </p:nvSpPr>
          <p:spPr>
            <a:xfrm>
              <a:off x="3064626" y="2998335"/>
              <a:ext cx="74840" cy="74840"/>
            </a:xfrm>
            <a:custGeom>
              <a:rect b="b" l="l" r="r" t="t"/>
              <a:pathLst>
                <a:path extrusionOk="0" h="74840" w="74840">
                  <a:moveTo>
                    <a:pt x="40078" y="74744"/>
                  </a:moveTo>
                  <a:cubicBezTo>
                    <a:pt x="60689" y="73277"/>
                    <a:pt x="76211" y="55377"/>
                    <a:pt x="74744" y="34762"/>
                  </a:cubicBezTo>
                  <a:cubicBezTo>
                    <a:pt x="73277" y="14151"/>
                    <a:pt x="55377" y="-1371"/>
                    <a:pt x="34762" y="96"/>
                  </a:cubicBezTo>
                  <a:cubicBezTo>
                    <a:pt x="14151" y="1563"/>
                    <a:pt x="-1371" y="19463"/>
                    <a:pt x="96" y="40078"/>
                  </a:cubicBezTo>
                  <a:cubicBezTo>
                    <a:pt x="1563" y="60689"/>
                    <a:pt x="19463" y="76212"/>
                    <a:pt x="40078" y="74744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25"/>
            <p:cNvSpPr/>
            <p:nvPr/>
          </p:nvSpPr>
          <p:spPr>
            <a:xfrm>
              <a:off x="2643610" y="3133552"/>
              <a:ext cx="388508" cy="179114"/>
            </a:xfrm>
            <a:custGeom>
              <a:rect b="b" l="l" r="r" t="t"/>
              <a:pathLst>
                <a:path extrusionOk="0" h="179114" w="388508">
                  <a:moveTo>
                    <a:pt x="0" y="46295"/>
                  </a:moveTo>
                  <a:lnTo>
                    <a:pt x="388508" y="0"/>
                  </a:lnTo>
                  <a:cubicBezTo>
                    <a:pt x="388508" y="0"/>
                    <a:pt x="389948" y="152437"/>
                    <a:pt x="210738" y="176653"/>
                  </a:cubicBezTo>
                  <a:cubicBezTo>
                    <a:pt x="36023" y="200258"/>
                    <a:pt x="0" y="46295"/>
                    <a:pt x="0" y="4629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25"/>
            <p:cNvSpPr/>
            <p:nvPr/>
          </p:nvSpPr>
          <p:spPr>
            <a:xfrm>
              <a:off x="2643627" y="3133552"/>
              <a:ext cx="388508" cy="142024"/>
            </a:xfrm>
            <a:custGeom>
              <a:rect b="b" l="l" r="r" t="t"/>
              <a:pathLst>
                <a:path extrusionOk="0" h="142024" w="388508">
                  <a:moveTo>
                    <a:pt x="62363" y="142025"/>
                  </a:moveTo>
                  <a:cubicBezTo>
                    <a:pt x="62363" y="142025"/>
                    <a:pt x="189213" y="45827"/>
                    <a:pt x="384320" y="32109"/>
                  </a:cubicBezTo>
                  <a:lnTo>
                    <a:pt x="388508" y="0"/>
                  </a:lnTo>
                  <a:lnTo>
                    <a:pt x="0" y="46295"/>
                  </a:lnTo>
                  <a:cubicBezTo>
                    <a:pt x="0" y="46295"/>
                    <a:pt x="21326" y="118067"/>
                    <a:pt x="62363" y="142025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25"/>
            <p:cNvSpPr/>
            <p:nvPr/>
          </p:nvSpPr>
          <p:spPr>
            <a:xfrm>
              <a:off x="2362078" y="3172411"/>
              <a:ext cx="68397" cy="191367"/>
            </a:xfrm>
            <a:custGeom>
              <a:rect b="b" l="l" r="r" t="t"/>
              <a:pathLst>
                <a:path extrusionOk="0" h="191367" w="68397">
                  <a:moveTo>
                    <a:pt x="0" y="0"/>
                  </a:moveTo>
                  <a:lnTo>
                    <a:pt x="2543" y="14247"/>
                  </a:lnTo>
                  <a:cubicBezTo>
                    <a:pt x="13622" y="76779"/>
                    <a:pt x="35934" y="136788"/>
                    <a:pt x="68397" y="191368"/>
                  </a:cubicBezTo>
                  <a:lnTo>
                    <a:pt x="68397" y="191368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25"/>
            <p:cNvSpPr/>
            <p:nvPr/>
          </p:nvSpPr>
          <p:spPr>
            <a:xfrm>
              <a:off x="2372003" y="2645077"/>
              <a:ext cx="450022" cy="231781"/>
            </a:xfrm>
            <a:custGeom>
              <a:rect b="b" l="l" r="r" t="t"/>
              <a:pathLst>
                <a:path extrusionOk="0" h="231781" w="450022">
                  <a:moveTo>
                    <a:pt x="0" y="231782"/>
                  </a:moveTo>
                  <a:cubicBezTo>
                    <a:pt x="0" y="231782"/>
                    <a:pt x="228250" y="2068"/>
                    <a:pt x="450023" y="29047"/>
                  </a:cubicBezTo>
                  <a:cubicBezTo>
                    <a:pt x="450023" y="29047"/>
                    <a:pt x="345753" y="-9475"/>
                    <a:pt x="151516" y="2205"/>
                  </a:cubicBezTo>
                  <a:cubicBezTo>
                    <a:pt x="151513" y="2154"/>
                    <a:pt x="55982" y="94097"/>
                    <a:pt x="0" y="231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25"/>
            <p:cNvSpPr/>
            <p:nvPr/>
          </p:nvSpPr>
          <p:spPr>
            <a:xfrm>
              <a:off x="3387229" y="3124745"/>
              <a:ext cx="180859" cy="170897"/>
            </a:xfrm>
            <a:custGeom>
              <a:rect b="b" l="l" r="r" t="t"/>
              <a:pathLst>
                <a:path extrusionOk="0" h="170897" w="180859">
                  <a:moveTo>
                    <a:pt x="180859" y="0"/>
                  </a:moveTo>
                  <a:cubicBezTo>
                    <a:pt x="180859" y="0"/>
                    <a:pt x="56831" y="2649"/>
                    <a:pt x="0" y="170897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25"/>
            <p:cNvSpPr/>
            <p:nvPr/>
          </p:nvSpPr>
          <p:spPr>
            <a:xfrm>
              <a:off x="3441832" y="3195091"/>
              <a:ext cx="75710" cy="68466"/>
            </a:xfrm>
            <a:custGeom>
              <a:rect b="b" l="l" r="r" t="t"/>
              <a:pathLst>
                <a:path extrusionOk="0" h="68466" w="75710">
                  <a:moveTo>
                    <a:pt x="75710" y="68466"/>
                  </a:moveTo>
                  <a:cubicBezTo>
                    <a:pt x="75710" y="68466"/>
                    <a:pt x="44394" y="14649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25"/>
            <p:cNvSpPr/>
            <p:nvPr/>
          </p:nvSpPr>
          <p:spPr>
            <a:xfrm>
              <a:off x="2280973" y="3093062"/>
              <a:ext cx="75366" cy="182591"/>
            </a:xfrm>
            <a:custGeom>
              <a:rect b="b" l="l" r="r" t="t"/>
              <a:pathLst>
                <a:path extrusionOk="0" h="182591" w="75366">
                  <a:moveTo>
                    <a:pt x="0" y="0"/>
                  </a:moveTo>
                  <a:cubicBezTo>
                    <a:pt x="0" y="0"/>
                    <a:pt x="73418" y="106503"/>
                    <a:pt x="75366" y="182591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25"/>
            <p:cNvSpPr/>
            <p:nvPr/>
          </p:nvSpPr>
          <p:spPr>
            <a:xfrm>
              <a:off x="2279585" y="3197864"/>
              <a:ext cx="59304" cy="4006"/>
            </a:xfrm>
            <a:custGeom>
              <a:rect b="b" l="l" r="r" t="t"/>
              <a:pathLst>
                <a:path extrusionOk="0" h="4006" w="59304">
                  <a:moveTo>
                    <a:pt x="0" y="0"/>
                  </a:moveTo>
                  <a:lnTo>
                    <a:pt x="59305" y="400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25"/>
            <p:cNvSpPr/>
            <p:nvPr/>
          </p:nvSpPr>
          <p:spPr>
            <a:xfrm>
              <a:off x="2359697" y="3613795"/>
              <a:ext cx="1577181" cy="1845297"/>
            </a:xfrm>
            <a:custGeom>
              <a:rect b="b" l="l" r="r" t="t"/>
              <a:pathLst>
                <a:path extrusionOk="0" h="1845297" w="1577181">
                  <a:moveTo>
                    <a:pt x="559884" y="149217"/>
                  </a:moveTo>
                  <a:cubicBezTo>
                    <a:pt x="559884" y="149217"/>
                    <a:pt x="617003" y="183385"/>
                    <a:pt x="767656" y="69775"/>
                  </a:cubicBezTo>
                  <a:cubicBezTo>
                    <a:pt x="767656" y="69775"/>
                    <a:pt x="1280713" y="203529"/>
                    <a:pt x="1577182" y="534204"/>
                  </a:cubicBezTo>
                  <a:lnTo>
                    <a:pt x="1125908" y="1063648"/>
                  </a:lnTo>
                  <a:lnTo>
                    <a:pt x="1543948" y="1761718"/>
                  </a:lnTo>
                  <a:lnTo>
                    <a:pt x="370059" y="1845297"/>
                  </a:lnTo>
                  <a:lnTo>
                    <a:pt x="241453" y="937578"/>
                  </a:lnTo>
                  <a:lnTo>
                    <a:pt x="0" y="585931"/>
                  </a:lnTo>
                  <a:lnTo>
                    <a:pt x="499001" y="0"/>
                  </a:lnTo>
                  <a:lnTo>
                    <a:pt x="559884" y="149217"/>
                  </a:lnTo>
                  <a:close/>
                </a:path>
              </a:pathLst>
            </a:custGeom>
            <a:solidFill>
              <a:srgbClr val="F3F4F7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25"/>
            <p:cNvSpPr/>
            <p:nvPr/>
          </p:nvSpPr>
          <p:spPr>
            <a:xfrm>
              <a:off x="2859640" y="3703147"/>
              <a:ext cx="332825" cy="124322"/>
            </a:xfrm>
            <a:custGeom>
              <a:rect b="b" l="l" r="r" t="t"/>
              <a:pathLst>
                <a:path extrusionOk="0" h="124322" w="332825">
                  <a:moveTo>
                    <a:pt x="40336" y="11807"/>
                  </a:moveTo>
                  <a:cubicBezTo>
                    <a:pt x="40336" y="11807"/>
                    <a:pt x="-20299" y="64391"/>
                    <a:pt x="7116" y="104709"/>
                  </a:cubicBezTo>
                  <a:cubicBezTo>
                    <a:pt x="36198" y="147468"/>
                    <a:pt x="159179" y="110785"/>
                    <a:pt x="211615" y="84686"/>
                  </a:cubicBezTo>
                  <a:cubicBezTo>
                    <a:pt x="268016" y="56624"/>
                    <a:pt x="332825" y="0"/>
                    <a:pt x="332825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25"/>
            <p:cNvSpPr/>
            <p:nvPr/>
          </p:nvSpPr>
          <p:spPr>
            <a:xfrm>
              <a:off x="2866764" y="3762995"/>
              <a:ext cx="52799" cy="44861"/>
            </a:xfrm>
            <a:custGeom>
              <a:rect b="b" l="l" r="r" t="t"/>
              <a:pathLst>
                <a:path extrusionOk="0" h="44861" w="52799">
                  <a:moveTo>
                    <a:pt x="0" y="44862"/>
                  </a:moveTo>
                  <a:lnTo>
                    <a:pt x="5280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25"/>
            <p:cNvSpPr/>
            <p:nvPr/>
          </p:nvSpPr>
          <p:spPr>
            <a:xfrm>
              <a:off x="2880200" y="3766417"/>
              <a:ext cx="49892" cy="53122"/>
            </a:xfrm>
            <a:custGeom>
              <a:rect b="b" l="l" r="r" t="t"/>
              <a:pathLst>
                <a:path extrusionOk="0" h="53122" w="49892">
                  <a:moveTo>
                    <a:pt x="0" y="53123"/>
                  </a:moveTo>
                  <a:lnTo>
                    <a:pt x="49893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25"/>
            <p:cNvSpPr/>
            <p:nvPr/>
          </p:nvSpPr>
          <p:spPr>
            <a:xfrm>
              <a:off x="2859956" y="3757311"/>
              <a:ext cx="57655" cy="33373"/>
            </a:xfrm>
            <a:custGeom>
              <a:rect b="b" l="l" r="r" t="t"/>
              <a:pathLst>
                <a:path extrusionOk="0" h="33373" w="57655">
                  <a:moveTo>
                    <a:pt x="0" y="33374"/>
                  </a:moveTo>
                  <a:lnTo>
                    <a:pt x="57655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25"/>
            <p:cNvSpPr/>
            <p:nvPr/>
          </p:nvSpPr>
          <p:spPr>
            <a:xfrm>
              <a:off x="2863853" y="3750335"/>
              <a:ext cx="50878" cy="16625"/>
            </a:xfrm>
            <a:custGeom>
              <a:rect b="b" l="l" r="r" t="t"/>
              <a:pathLst>
                <a:path extrusionOk="0" h="16625" w="50878">
                  <a:moveTo>
                    <a:pt x="0" y="16625"/>
                  </a:moveTo>
                  <a:lnTo>
                    <a:pt x="50879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25"/>
            <p:cNvSpPr/>
            <p:nvPr/>
          </p:nvSpPr>
          <p:spPr>
            <a:xfrm>
              <a:off x="3060832" y="3728202"/>
              <a:ext cx="32480" cy="47535"/>
            </a:xfrm>
            <a:custGeom>
              <a:rect b="b" l="l" r="r" t="t"/>
              <a:pathLst>
                <a:path extrusionOk="0" h="47535" w="32480">
                  <a:moveTo>
                    <a:pt x="0" y="0"/>
                  </a:moveTo>
                  <a:lnTo>
                    <a:pt x="32481" y="4753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25"/>
            <p:cNvSpPr/>
            <p:nvPr/>
          </p:nvSpPr>
          <p:spPr>
            <a:xfrm>
              <a:off x="3071124" y="3722075"/>
              <a:ext cx="37384" cy="44246"/>
            </a:xfrm>
            <a:custGeom>
              <a:rect b="b" l="l" r="r" t="t"/>
              <a:pathLst>
                <a:path extrusionOk="0" h="44246" w="37384">
                  <a:moveTo>
                    <a:pt x="0" y="0"/>
                  </a:moveTo>
                  <a:lnTo>
                    <a:pt x="37384" y="4424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25"/>
            <p:cNvSpPr/>
            <p:nvPr/>
          </p:nvSpPr>
          <p:spPr>
            <a:xfrm>
              <a:off x="3083743" y="3714150"/>
              <a:ext cx="43641" cy="39507"/>
            </a:xfrm>
            <a:custGeom>
              <a:rect b="b" l="l" r="r" t="t"/>
              <a:pathLst>
                <a:path extrusionOk="0" h="39507" w="43641">
                  <a:moveTo>
                    <a:pt x="0" y="0"/>
                  </a:moveTo>
                  <a:lnTo>
                    <a:pt x="43642" y="3950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25"/>
            <p:cNvSpPr/>
            <p:nvPr/>
          </p:nvSpPr>
          <p:spPr>
            <a:xfrm>
              <a:off x="3595885" y="4861614"/>
              <a:ext cx="470197" cy="91015"/>
            </a:xfrm>
            <a:custGeom>
              <a:rect b="b" l="l" r="r" t="t"/>
              <a:pathLst>
                <a:path extrusionOk="0" h="91015" w="470197">
                  <a:moveTo>
                    <a:pt x="0" y="0"/>
                  </a:moveTo>
                  <a:lnTo>
                    <a:pt x="470198" y="910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25"/>
            <p:cNvSpPr/>
            <p:nvPr/>
          </p:nvSpPr>
          <p:spPr>
            <a:xfrm>
              <a:off x="2570336" y="4909114"/>
              <a:ext cx="81771" cy="7688"/>
            </a:xfrm>
            <a:custGeom>
              <a:rect b="b" l="l" r="r" t="t"/>
              <a:pathLst>
                <a:path extrusionOk="0" h="7688" w="81771">
                  <a:moveTo>
                    <a:pt x="0" y="7688"/>
                  </a:moveTo>
                  <a:cubicBezTo>
                    <a:pt x="0" y="7688"/>
                    <a:pt x="40161" y="-4566"/>
                    <a:pt x="81772" y="1867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25"/>
            <p:cNvSpPr/>
            <p:nvPr/>
          </p:nvSpPr>
          <p:spPr>
            <a:xfrm>
              <a:off x="2695653" y="4772010"/>
              <a:ext cx="88455" cy="8031"/>
            </a:xfrm>
            <a:custGeom>
              <a:rect b="b" l="l" r="r" t="t"/>
              <a:pathLst>
                <a:path extrusionOk="0" h="8031" w="88455">
                  <a:moveTo>
                    <a:pt x="0" y="8032"/>
                  </a:moveTo>
                  <a:cubicBezTo>
                    <a:pt x="0" y="8032"/>
                    <a:pt x="31140" y="-4490"/>
                    <a:pt x="88455" y="1736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25"/>
            <p:cNvSpPr/>
            <p:nvPr/>
          </p:nvSpPr>
          <p:spPr>
            <a:xfrm>
              <a:off x="2589253" y="4384269"/>
              <a:ext cx="11896" cy="167065"/>
            </a:xfrm>
            <a:custGeom>
              <a:rect b="b" l="l" r="r" t="t"/>
              <a:pathLst>
                <a:path extrusionOk="0" h="167065" w="11896">
                  <a:moveTo>
                    <a:pt x="11897" y="167066"/>
                  </a:move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25"/>
            <p:cNvSpPr/>
            <p:nvPr/>
          </p:nvSpPr>
          <p:spPr>
            <a:xfrm>
              <a:off x="2728869" y="3714954"/>
              <a:ext cx="171110" cy="183292"/>
            </a:xfrm>
            <a:custGeom>
              <a:rect b="b" l="l" r="r" t="t"/>
              <a:pathLst>
                <a:path extrusionOk="0" h="183292" w="171110">
                  <a:moveTo>
                    <a:pt x="0" y="183292"/>
                  </a:moveTo>
                  <a:cubicBezTo>
                    <a:pt x="0" y="183292"/>
                    <a:pt x="78686" y="55978"/>
                    <a:pt x="171110" y="0"/>
                  </a:cubicBez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25"/>
            <p:cNvSpPr/>
            <p:nvPr/>
          </p:nvSpPr>
          <p:spPr>
            <a:xfrm>
              <a:off x="2486490" y="4205819"/>
              <a:ext cx="1907540" cy="1381567"/>
            </a:xfrm>
            <a:custGeom>
              <a:rect b="b" l="l" r="r" t="t"/>
              <a:pathLst>
                <a:path extrusionOk="0" h="1381567" w="1907540">
                  <a:moveTo>
                    <a:pt x="999111" y="471621"/>
                  </a:moveTo>
                  <a:lnTo>
                    <a:pt x="1109408" y="655796"/>
                  </a:lnTo>
                  <a:lnTo>
                    <a:pt x="472928" y="509084"/>
                  </a:lnTo>
                  <a:cubicBezTo>
                    <a:pt x="472928" y="509084"/>
                    <a:pt x="298241" y="451528"/>
                    <a:pt x="209246" y="574234"/>
                  </a:cubicBezTo>
                  <a:cubicBezTo>
                    <a:pt x="209246" y="574234"/>
                    <a:pt x="116777" y="597993"/>
                    <a:pt x="83925" y="710994"/>
                  </a:cubicBezTo>
                  <a:cubicBezTo>
                    <a:pt x="83925" y="710994"/>
                    <a:pt x="13143" y="716035"/>
                    <a:pt x="672" y="868500"/>
                  </a:cubicBezTo>
                  <a:cubicBezTo>
                    <a:pt x="-11798" y="1020968"/>
                    <a:pt x="153144" y="1040500"/>
                    <a:pt x="173329" y="1019827"/>
                  </a:cubicBezTo>
                  <a:lnTo>
                    <a:pt x="199840" y="986663"/>
                  </a:lnTo>
                  <a:lnTo>
                    <a:pt x="114694" y="939787"/>
                  </a:lnTo>
                  <a:lnTo>
                    <a:pt x="852038" y="1316794"/>
                  </a:lnTo>
                  <a:cubicBezTo>
                    <a:pt x="947937" y="1365845"/>
                    <a:pt x="1055423" y="1387735"/>
                    <a:pt x="1162861" y="1380072"/>
                  </a:cubicBezTo>
                  <a:lnTo>
                    <a:pt x="1358913" y="1366120"/>
                  </a:lnTo>
                  <a:cubicBezTo>
                    <a:pt x="1453773" y="1359350"/>
                    <a:pt x="1545600" y="1329791"/>
                    <a:pt x="1626585" y="1279936"/>
                  </a:cubicBezTo>
                  <a:cubicBezTo>
                    <a:pt x="1707573" y="1230078"/>
                    <a:pt x="1775321" y="1161402"/>
                    <a:pt x="1824073" y="1079747"/>
                  </a:cubicBezTo>
                  <a:lnTo>
                    <a:pt x="1824073" y="1079747"/>
                  </a:lnTo>
                  <a:cubicBezTo>
                    <a:pt x="1889580" y="969993"/>
                    <a:pt x="1917714" y="841951"/>
                    <a:pt x="1904257" y="714846"/>
                  </a:cubicBezTo>
                  <a:cubicBezTo>
                    <a:pt x="1890797" y="587742"/>
                    <a:pt x="1836468" y="468431"/>
                    <a:pt x="1749428" y="374832"/>
                  </a:cubicBezTo>
                  <a:lnTo>
                    <a:pt x="1401049" y="0"/>
                  </a:lnTo>
                  <a:lnTo>
                    <a:pt x="999111" y="471621"/>
                  </a:lnTo>
                  <a:close/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25"/>
            <p:cNvSpPr/>
            <p:nvPr/>
          </p:nvSpPr>
          <p:spPr>
            <a:xfrm>
              <a:off x="2572844" y="3548511"/>
              <a:ext cx="285857" cy="400896"/>
            </a:xfrm>
            <a:custGeom>
              <a:rect b="b" l="l" r="r" t="t"/>
              <a:pathLst>
                <a:path extrusionOk="0" h="400896" w="285857">
                  <a:moveTo>
                    <a:pt x="58006" y="0"/>
                  </a:moveTo>
                  <a:lnTo>
                    <a:pt x="0" y="400897"/>
                  </a:lnTo>
                  <a:lnTo>
                    <a:pt x="285857" y="65281"/>
                  </a:lnTo>
                  <a:cubicBezTo>
                    <a:pt x="285857" y="65281"/>
                    <a:pt x="200110" y="69322"/>
                    <a:pt x="58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25"/>
            <p:cNvSpPr/>
            <p:nvPr/>
          </p:nvSpPr>
          <p:spPr>
            <a:xfrm>
              <a:off x="3485584" y="4367262"/>
              <a:ext cx="264380" cy="448641"/>
            </a:xfrm>
            <a:custGeom>
              <a:rect b="b" l="l" r="r" t="t"/>
              <a:pathLst>
                <a:path extrusionOk="0" h="448641" w="264380">
                  <a:moveTo>
                    <a:pt x="82926" y="448641"/>
                  </a:moveTo>
                  <a:lnTo>
                    <a:pt x="264380" y="0"/>
                  </a:lnTo>
                  <a:lnTo>
                    <a:pt x="0" y="310180"/>
                  </a:lnTo>
                  <a:lnTo>
                    <a:pt x="82926" y="448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5" name="Google Shape;1485;p125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задачи выполняет 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junior-специалист?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6" name="Google Shape;1486;p125"/>
          <p:cNvSpPr txBox="1"/>
          <p:nvPr/>
        </p:nvSpPr>
        <p:spPr>
          <a:xfrm>
            <a:off x="349775" y="1152325"/>
            <a:ext cx="520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понял, что в рамках обучения он получит нужные скиллы для junior-специалиста.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Он нашёл ментора/эксперта, который помогает ему сделать задачу на текущем месте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 когда он перейдёт в новую компанию,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он сразу будет делать задачи, как описывали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 начале вебинара?  Искать точки роста для продукта, генерировать гипотезы и проверять их?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26"/>
          <p:cNvSpPr/>
          <p:nvPr/>
        </p:nvSpPr>
        <p:spPr>
          <a:xfrm>
            <a:off x="1049350" y="2416175"/>
            <a:ext cx="8108100" cy="19590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26"/>
          <p:cNvSpPr txBox="1"/>
          <p:nvPr/>
        </p:nvSpPr>
        <p:spPr>
          <a:xfrm>
            <a:off x="454025" y="1073425"/>
            <a:ext cx="566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 на junior-а ставят маленькие или совсем небольшие с чёткой формулировкой шагов выполнения и внешнего вида конечного результата.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4" name="Google Shape;1494;p126"/>
          <p:cNvSpPr txBox="1"/>
          <p:nvPr/>
        </p:nvSpPr>
        <p:spPr>
          <a:xfrm>
            <a:off x="1508975" y="2947900"/>
            <a:ext cx="743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“Сделай выгрузку, </a:t>
            </a: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состоящую</a:t>
            </a: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из вот таких столбцов”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“Нарисуй дашборд, вот тебе чёткая постановка и драфт визуализации”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5" name="Google Shape;1495;p126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задачи выполняет junior-специалист?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27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Ожидания от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junior-специалиста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2" name="Google Shape;1502;p127"/>
          <p:cNvSpPr txBox="1"/>
          <p:nvPr/>
        </p:nvSpPr>
        <p:spPr>
          <a:xfrm>
            <a:off x="498275" y="904875"/>
            <a:ext cx="63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Junior-специалисту необходимо максимально быстро стать самостоятельной единицей. 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3" name="Google Shape;1503;p127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4" name="Google Shape;1504;p127"/>
          <p:cNvGrpSpPr/>
          <p:nvPr/>
        </p:nvGrpSpPr>
        <p:grpSpPr>
          <a:xfrm>
            <a:off x="5300023" y="2003425"/>
            <a:ext cx="3488377" cy="3292837"/>
            <a:chOff x="523040" y="1350393"/>
            <a:chExt cx="3488377" cy="3292837"/>
          </a:xfrm>
        </p:grpSpPr>
        <p:grpSp>
          <p:nvGrpSpPr>
            <p:cNvPr id="1505" name="Google Shape;1505;p127"/>
            <p:cNvGrpSpPr/>
            <p:nvPr/>
          </p:nvGrpSpPr>
          <p:grpSpPr>
            <a:xfrm>
              <a:off x="523040" y="1350393"/>
              <a:ext cx="3488377" cy="3292837"/>
              <a:chOff x="523040" y="1350393"/>
              <a:chExt cx="3488377" cy="3292837"/>
            </a:xfrm>
          </p:grpSpPr>
          <p:sp>
            <p:nvSpPr>
              <p:cNvPr id="1506" name="Google Shape;1506;p127"/>
              <p:cNvSpPr/>
              <p:nvPr/>
            </p:nvSpPr>
            <p:spPr>
              <a:xfrm>
                <a:off x="1578311" y="1350393"/>
                <a:ext cx="1082465" cy="573279"/>
              </a:xfrm>
              <a:custGeom>
                <a:rect b="b" l="l" r="r" t="t"/>
                <a:pathLst>
                  <a:path extrusionOk="0" h="573279" w="1082465">
                    <a:moveTo>
                      <a:pt x="138138" y="106245"/>
                    </a:moveTo>
                    <a:cubicBezTo>
                      <a:pt x="-7618" y="270476"/>
                      <a:pt x="-9842" y="486029"/>
                      <a:pt x="7268" y="573279"/>
                    </a:cubicBezTo>
                    <a:cubicBezTo>
                      <a:pt x="38060" y="554800"/>
                      <a:pt x="78263" y="550183"/>
                      <a:pt x="94514" y="550183"/>
                    </a:cubicBezTo>
                    <a:lnTo>
                      <a:pt x="120173" y="483463"/>
                    </a:lnTo>
                    <a:cubicBezTo>
                      <a:pt x="156102" y="403058"/>
                      <a:pt x="280301" y="241221"/>
                      <a:pt x="489696" y="237118"/>
                    </a:cubicBezTo>
                    <a:cubicBezTo>
                      <a:pt x="699090" y="233012"/>
                      <a:pt x="828423" y="387664"/>
                      <a:pt x="866913" y="465499"/>
                    </a:cubicBezTo>
                    <a:cubicBezTo>
                      <a:pt x="873072" y="391595"/>
                      <a:pt x="1013180" y="306400"/>
                      <a:pt x="1082466" y="273043"/>
                    </a:cubicBezTo>
                    <a:cubicBezTo>
                      <a:pt x="985980" y="174506"/>
                      <a:pt x="804472" y="144737"/>
                      <a:pt x="725775" y="142171"/>
                    </a:cubicBezTo>
                    <a:lnTo>
                      <a:pt x="725775" y="8733"/>
                    </a:lnTo>
                    <a:cubicBezTo>
                      <a:pt x="497906" y="-36430"/>
                      <a:pt x="280130" y="104535"/>
                      <a:pt x="199725" y="180664"/>
                    </a:cubicBezTo>
                    <a:lnTo>
                      <a:pt x="138138" y="106245"/>
                    </a:lnTo>
                    <a:close/>
                  </a:path>
                </a:pathLst>
              </a:custGeom>
              <a:solidFill>
                <a:srgbClr val="C4C4C4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27"/>
              <p:cNvSpPr/>
              <p:nvPr/>
            </p:nvSpPr>
            <p:spPr>
              <a:xfrm>
                <a:off x="3294319" y="2278854"/>
                <a:ext cx="629427" cy="449081"/>
              </a:xfrm>
              <a:custGeom>
                <a:rect b="b" l="l" r="r" t="t"/>
                <a:pathLst>
                  <a:path extrusionOk="0" h="449081" w="629427">
                    <a:moveTo>
                      <a:pt x="250155" y="0"/>
                    </a:moveTo>
                    <a:lnTo>
                      <a:pt x="0" y="56470"/>
                    </a:lnTo>
                    <a:lnTo>
                      <a:pt x="570251" y="449081"/>
                    </a:lnTo>
                    <a:lnTo>
                      <a:pt x="629428" y="392611"/>
                    </a:lnTo>
                    <a:lnTo>
                      <a:pt x="599837" y="250088"/>
                    </a:lnTo>
                    <a:lnTo>
                      <a:pt x="25015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27"/>
              <p:cNvSpPr/>
              <p:nvPr/>
            </p:nvSpPr>
            <p:spPr>
              <a:xfrm>
                <a:off x="2930541" y="3654261"/>
                <a:ext cx="1080876" cy="988965"/>
              </a:xfrm>
              <a:custGeom>
                <a:rect b="b" l="l" r="r" t="t"/>
                <a:pathLst>
                  <a:path extrusionOk="0" h="988965" w="1080876">
                    <a:moveTo>
                      <a:pt x="162632" y="6318"/>
                    </a:moveTo>
                    <a:lnTo>
                      <a:pt x="0" y="988966"/>
                    </a:lnTo>
                    <a:lnTo>
                      <a:pt x="1080876" y="988966"/>
                    </a:lnTo>
                    <a:lnTo>
                      <a:pt x="960565" y="0"/>
                    </a:lnTo>
                    <a:lnTo>
                      <a:pt x="162632" y="63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27"/>
              <p:cNvSpPr/>
              <p:nvPr/>
            </p:nvSpPr>
            <p:spPr>
              <a:xfrm>
                <a:off x="1346711" y="3730040"/>
                <a:ext cx="1208040" cy="913185"/>
              </a:xfrm>
              <a:custGeom>
                <a:rect b="b" l="l" r="r" t="t"/>
                <a:pathLst>
                  <a:path extrusionOk="0" h="913185" w="1208040">
                    <a:moveTo>
                      <a:pt x="323290" y="0"/>
                    </a:moveTo>
                    <a:lnTo>
                      <a:pt x="0" y="913186"/>
                    </a:lnTo>
                    <a:lnTo>
                      <a:pt x="505957" y="913186"/>
                    </a:lnTo>
                    <a:lnTo>
                      <a:pt x="686198" y="425283"/>
                    </a:lnTo>
                    <a:lnTo>
                      <a:pt x="781471" y="397767"/>
                    </a:lnTo>
                    <a:lnTo>
                      <a:pt x="686198" y="425283"/>
                    </a:lnTo>
                    <a:lnTo>
                      <a:pt x="671295" y="465676"/>
                    </a:lnTo>
                    <a:lnTo>
                      <a:pt x="706600" y="913186"/>
                    </a:lnTo>
                    <a:lnTo>
                      <a:pt x="1208040" y="913186"/>
                    </a:lnTo>
                    <a:lnTo>
                      <a:pt x="1002717" y="0"/>
                    </a:lnTo>
                    <a:lnTo>
                      <a:pt x="32329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127"/>
              <p:cNvSpPr/>
              <p:nvPr/>
            </p:nvSpPr>
            <p:spPr>
              <a:xfrm>
                <a:off x="523040" y="4068393"/>
                <a:ext cx="482230" cy="526617"/>
              </a:xfrm>
              <a:custGeom>
                <a:rect b="b" l="l" r="r" t="t"/>
                <a:pathLst>
                  <a:path extrusionOk="0" h="526617" w="482230">
                    <a:moveTo>
                      <a:pt x="239721" y="0"/>
                    </a:moveTo>
                    <a:lnTo>
                      <a:pt x="6035" y="421347"/>
                    </a:lnTo>
                    <a:cubicBezTo>
                      <a:pt x="2900" y="426952"/>
                      <a:pt x="936" y="433134"/>
                      <a:pt x="262" y="439518"/>
                    </a:cubicBezTo>
                    <a:cubicBezTo>
                      <a:pt x="-412" y="445903"/>
                      <a:pt x="218" y="452353"/>
                      <a:pt x="2114" y="458488"/>
                    </a:cubicBezTo>
                    <a:cubicBezTo>
                      <a:pt x="4009" y="464623"/>
                      <a:pt x="7132" y="470310"/>
                      <a:pt x="11291" y="475204"/>
                    </a:cubicBezTo>
                    <a:cubicBezTo>
                      <a:pt x="15450" y="480095"/>
                      <a:pt x="20561" y="484097"/>
                      <a:pt x="26312" y="486959"/>
                    </a:cubicBezTo>
                    <a:lnTo>
                      <a:pt x="26312" y="486959"/>
                    </a:lnTo>
                    <a:cubicBezTo>
                      <a:pt x="36764" y="492193"/>
                      <a:pt x="48781" y="493387"/>
                      <a:pt x="60061" y="490317"/>
                    </a:cubicBezTo>
                    <a:cubicBezTo>
                      <a:pt x="71341" y="487244"/>
                      <a:pt x="81087" y="480118"/>
                      <a:pt x="87433" y="470310"/>
                    </a:cubicBezTo>
                    <a:lnTo>
                      <a:pt x="178723" y="329245"/>
                    </a:lnTo>
                    <a:lnTo>
                      <a:pt x="129958" y="466125"/>
                    </a:lnTo>
                    <a:cubicBezTo>
                      <a:pt x="127632" y="472537"/>
                      <a:pt x="126791" y="479393"/>
                      <a:pt x="127498" y="486175"/>
                    </a:cubicBezTo>
                    <a:cubicBezTo>
                      <a:pt x="128205" y="492958"/>
                      <a:pt x="130443" y="499490"/>
                      <a:pt x="134042" y="505286"/>
                    </a:cubicBezTo>
                    <a:cubicBezTo>
                      <a:pt x="137641" y="511082"/>
                      <a:pt x="142509" y="515984"/>
                      <a:pt x="148279" y="519627"/>
                    </a:cubicBezTo>
                    <a:cubicBezTo>
                      <a:pt x="154048" y="523273"/>
                      <a:pt x="160570" y="525563"/>
                      <a:pt x="167353" y="526323"/>
                    </a:cubicBezTo>
                    <a:lnTo>
                      <a:pt x="167353" y="526323"/>
                    </a:lnTo>
                    <a:cubicBezTo>
                      <a:pt x="177236" y="527455"/>
                      <a:pt x="187216" y="525305"/>
                      <a:pt x="195759" y="520216"/>
                    </a:cubicBezTo>
                    <a:cubicBezTo>
                      <a:pt x="204303" y="515126"/>
                      <a:pt x="210936" y="507377"/>
                      <a:pt x="214640" y="498153"/>
                    </a:cubicBezTo>
                    <a:lnTo>
                      <a:pt x="280728" y="336543"/>
                    </a:lnTo>
                    <a:lnTo>
                      <a:pt x="271410" y="453211"/>
                    </a:lnTo>
                    <a:cubicBezTo>
                      <a:pt x="270930" y="459241"/>
                      <a:pt x="271835" y="465302"/>
                      <a:pt x="274055" y="470930"/>
                    </a:cubicBezTo>
                    <a:cubicBezTo>
                      <a:pt x="276276" y="476558"/>
                      <a:pt x="279754" y="481608"/>
                      <a:pt x="284224" y="485688"/>
                    </a:cubicBezTo>
                    <a:cubicBezTo>
                      <a:pt x="288694" y="489771"/>
                      <a:pt x="294038" y="492778"/>
                      <a:pt x="299849" y="494483"/>
                    </a:cubicBezTo>
                    <a:cubicBezTo>
                      <a:pt x="305659" y="496191"/>
                      <a:pt x="311783" y="496546"/>
                      <a:pt x="317753" y="495528"/>
                    </a:cubicBezTo>
                    <a:lnTo>
                      <a:pt x="317753" y="495528"/>
                    </a:lnTo>
                    <a:cubicBezTo>
                      <a:pt x="326386" y="494054"/>
                      <a:pt x="334288" y="489764"/>
                      <a:pt x="340228" y="483336"/>
                    </a:cubicBezTo>
                    <a:cubicBezTo>
                      <a:pt x="346167" y="476905"/>
                      <a:pt x="349811" y="468691"/>
                      <a:pt x="350591" y="459974"/>
                    </a:cubicBezTo>
                    <a:lnTo>
                      <a:pt x="364383" y="307717"/>
                    </a:lnTo>
                    <a:cubicBezTo>
                      <a:pt x="364383" y="307717"/>
                      <a:pt x="459492" y="314811"/>
                      <a:pt x="482230" y="139835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27"/>
              <p:cNvSpPr/>
              <p:nvPr/>
            </p:nvSpPr>
            <p:spPr>
              <a:xfrm>
                <a:off x="523040" y="4068393"/>
                <a:ext cx="482230" cy="526617"/>
              </a:xfrm>
              <a:custGeom>
                <a:rect b="b" l="l" r="r" t="t"/>
                <a:pathLst>
                  <a:path extrusionOk="0" h="526617" w="482230">
                    <a:moveTo>
                      <a:pt x="239721" y="0"/>
                    </a:moveTo>
                    <a:lnTo>
                      <a:pt x="6035" y="421347"/>
                    </a:lnTo>
                    <a:cubicBezTo>
                      <a:pt x="2900" y="426952"/>
                      <a:pt x="936" y="433134"/>
                      <a:pt x="262" y="439518"/>
                    </a:cubicBezTo>
                    <a:cubicBezTo>
                      <a:pt x="-412" y="445903"/>
                      <a:pt x="218" y="452353"/>
                      <a:pt x="2114" y="458488"/>
                    </a:cubicBezTo>
                    <a:cubicBezTo>
                      <a:pt x="4009" y="464623"/>
                      <a:pt x="7132" y="470310"/>
                      <a:pt x="11291" y="475204"/>
                    </a:cubicBezTo>
                    <a:cubicBezTo>
                      <a:pt x="15450" y="480095"/>
                      <a:pt x="20561" y="484097"/>
                      <a:pt x="26312" y="486959"/>
                    </a:cubicBezTo>
                    <a:lnTo>
                      <a:pt x="26312" y="486959"/>
                    </a:lnTo>
                    <a:cubicBezTo>
                      <a:pt x="36764" y="492193"/>
                      <a:pt x="48781" y="493387"/>
                      <a:pt x="60061" y="490317"/>
                    </a:cubicBezTo>
                    <a:cubicBezTo>
                      <a:pt x="71341" y="487244"/>
                      <a:pt x="81087" y="480118"/>
                      <a:pt x="87433" y="470310"/>
                    </a:cubicBezTo>
                    <a:lnTo>
                      <a:pt x="178723" y="329245"/>
                    </a:lnTo>
                    <a:lnTo>
                      <a:pt x="129958" y="466125"/>
                    </a:lnTo>
                    <a:cubicBezTo>
                      <a:pt x="127632" y="472537"/>
                      <a:pt x="126791" y="479393"/>
                      <a:pt x="127498" y="486175"/>
                    </a:cubicBezTo>
                    <a:cubicBezTo>
                      <a:pt x="128205" y="492958"/>
                      <a:pt x="130443" y="499490"/>
                      <a:pt x="134042" y="505286"/>
                    </a:cubicBezTo>
                    <a:cubicBezTo>
                      <a:pt x="137641" y="511082"/>
                      <a:pt x="142509" y="515984"/>
                      <a:pt x="148279" y="519627"/>
                    </a:cubicBezTo>
                    <a:cubicBezTo>
                      <a:pt x="154048" y="523273"/>
                      <a:pt x="160570" y="525563"/>
                      <a:pt x="167353" y="526323"/>
                    </a:cubicBezTo>
                    <a:lnTo>
                      <a:pt x="167353" y="526323"/>
                    </a:lnTo>
                    <a:cubicBezTo>
                      <a:pt x="177236" y="527455"/>
                      <a:pt x="187216" y="525305"/>
                      <a:pt x="195759" y="520216"/>
                    </a:cubicBezTo>
                    <a:cubicBezTo>
                      <a:pt x="204303" y="515126"/>
                      <a:pt x="210936" y="507377"/>
                      <a:pt x="214640" y="498153"/>
                    </a:cubicBezTo>
                    <a:lnTo>
                      <a:pt x="280728" y="336543"/>
                    </a:lnTo>
                    <a:lnTo>
                      <a:pt x="271410" y="453211"/>
                    </a:lnTo>
                    <a:cubicBezTo>
                      <a:pt x="270930" y="459241"/>
                      <a:pt x="271835" y="465302"/>
                      <a:pt x="274055" y="470930"/>
                    </a:cubicBezTo>
                    <a:cubicBezTo>
                      <a:pt x="276276" y="476558"/>
                      <a:pt x="279754" y="481608"/>
                      <a:pt x="284224" y="485688"/>
                    </a:cubicBezTo>
                    <a:cubicBezTo>
                      <a:pt x="288694" y="489771"/>
                      <a:pt x="294038" y="492778"/>
                      <a:pt x="299849" y="494483"/>
                    </a:cubicBezTo>
                    <a:cubicBezTo>
                      <a:pt x="305659" y="496191"/>
                      <a:pt x="311783" y="496546"/>
                      <a:pt x="317753" y="495528"/>
                    </a:cubicBezTo>
                    <a:lnTo>
                      <a:pt x="317753" y="495528"/>
                    </a:lnTo>
                    <a:cubicBezTo>
                      <a:pt x="326386" y="494054"/>
                      <a:pt x="334288" y="489764"/>
                      <a:pt x="340228" y="483336"/>
                    </a:cubicBezTo>
                    <a:cubicBezTo>
                      <a:pt x="346167" y="476905"/>
                      <a:pt x="349811" y="468691"/>
                      <a:pt x="350591" y="459974"/>
                    </a:cubicBezTo>
                    <a:lnTo>
                      <a:pt x="364383" y="307717"/>
                    </a:lnTo>
                    <a:cubicBezTo>
                      <a:pt x="364383" y="307717"/>
                      <a:pt x="459492" y="314811"/>
                      <a:pt x="482230" y="13983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127"/>
              <p:cNvSpPr/>
              <p:nvPr/>
            </p:nvSpPr>
            <p:spPr>
              <a:xfrm>
                <a:off x="3793290" y="2392781"/>
                <a:ext cx="139119" cy="253095"/>
              </a:xfrm>
              <a:custGeom>
                <a:rect b="b" l="l" r="r" t="t"/>
                <a:pathLst>
                  <a:path extrusionOk="0" h="253095" w="139119">
                    <a:moveTo>
                      <a:pt x="56934" y="253096"/>
                    </a:moveTo>
                    <a:lnTo>
                      <a:pt x="73354" y="253096"/>
                    </a:lnTo>
                    <a:cubicBezTo>
                      <a:pt x="82274" y="253107"/>
                      <a:pt x="91100" y="251305"/>
                      <a:pt x="99298" y="247795"/>
                    </a:cubicBezTo>
                    <a:cubicBezTo>
                      <a:pt x="107499" y="244289"/>
                      <a:pt x="114894" y="239149"/>
                      <a:pt x="121041" y="232690"/>
                    </a:cubicBezTo>
                    <a:cubicBezTo>
                      <a:pt x="127187" y="226235"/>
                      <a:pt x="131950" y="218591"/>
                      <a:pt x="135042" y="210237"/>
                    </a:cubicBezTo>
                    <a:cubicBezTo>
                      <a:pt x="138135" y="201879"/>
                      <a:pt x="139492" y="192979"/>
                      <a:pt x="139032" y="184083"/>
                    </a:cubicBezTo>
                    <a:lnTo>
                      <a:pt x="135662" y="117854"/>
                    </a:lnTo>
                    <a:cubicBezTo>
                      <a:pt x="134605" y="97016"/>
                      <a:pt x="127293" y="76977"/>
                      <a:pt x="114680" y="60347"/>
                    </a:cubicBezTo>
                    <a:cubicBezTo>
                      <a:pt x="102067" y="43717"/>
                      <a:pt x="84734" y="31260"/>
                      <a:pt x="64937" y="2460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127"/>
              <p:cNvSpPr/>
              <p:nvPr/>
            </p:nvSpPr>
            <p:spPr>
              <a:xfrm>
                <a:off x="3793290" y="2392781"/>
                <a:ext cx="139119" cy="253095"/>
              </a:xfrm>
              <a:custGeom>
                <a:rect b="b" l="l" r="r" t="t"/>
                <a:pathLst>
                  <a:path extrusionOk="0" h="253095" w="139119">
                    <a:moveTo>
                      <a:pt x="56934" y="253096"/>
                    </a:moveTo>
                    <a:lnTo>
                      <a:pt x="73354" y="253096"/>
                    </a:lnTo>
                    <a:cubicBezTo>
                      <a:pt x="82274" y="253107"/>
                      <a:pt x="91100" y="251305"/>
                      <a:pt x="99298" y="247795"/>
                    </a:cubicBezTo>
                    <a:cubicBezTo>
                      <a:pt x="107499" y="244289"/>
                      <a:pt x="114894" y="239149"/>
                      <a:pt x="121041" y="232690"/>
                    </a:cubicBezTo>
                    <a:cubicBezTo>
                      <a:pt x="127187" y="226235"/>
                      <a:pt x="131950" y="218591"/>
                      <a:pt x="135042" y="210237"/>
                    </a:cubicBezTo>
                    <a:cubicBezTo>
                      <a:pt x="138135" y="201879"/>
                      <a:pt x="139492" y="192979"/>
                      <a:pt x="139032" y="184083"/>
                    </a:cubicBezTo>
                    <a:lnTo>
                      <a:pt x="135662" y="117854"/>
                    </a:lnTo>
                    <a:cubicBezTo>
                      <a:pt x="134605" y="97016"/>
                      <a:pt x="127293" y="76977"/>
                      <a:pt x="114680" y="60347"/>
                    </a:cubicBezTo>
                    <a:cubicBezTo>
                      <a:pt x="102067" y="43717"/>
                      <a:pt x="84734" y="31260"/>
                      <a:pt x="64937" y="24606"/>
                    </a:cubicBez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127"/>
              <p:cNvSpPr/>
              <p:nvPr/>
            </p:nvSpPr>
            <p:spPr>
              <a:xfrm>
                <a:off x="3876824" y="2613579"/>
                <a:ext cx="48681" cy="101247"/>
              </a:xfrm>
              <a:custGeom>
                <a:rect b="b" l="l" r="r" t="t"/>
                <a:pathLst>
                  <a:path extrusionOk="0" h="101247" w="48681">
                    <a:moveTo>
                      <a:pt x="0" y="101248"/>
                    </a:moveTo>
                    <a:lnTo>
                      <a:pt x="14204" y="101248"/>
                    </a:lnTo>
                    <a:cubicBezTo>
                      <a:pt x="23342" y="101248"/>
                      <a:pt x="32106" y="97624"/>
                      <a:pt x="38568" y="91173"/>
                    </a:cubicBezTo>
                    <a:cubicBezTo>
                      <a:pt x="45035" y="84723"/>
                      <a:pt x="48674" y="75971"/>
                      <a:pt x="48681" y="66844"/>
                    </a:cubicBezTo>
                    <a:lnTo>
                      <a:pt x="46591" y="0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127"/>
              <p:cNvSpPr/>
              <p:nvPr/>
            </p:nvSpPr>
            <p:spPr>
              <a:xfrm>
                <a:off x="3876824" y="2613579"/>
                <a:ext cx="48681" cy="101247"/>
              </a:xfrm>
              <a:custGeom>
                <a:rect b="b" l="l" r="r" t="t"/>
                <a:pathLst>
                  <a:path extrusionOk="0" h="101247" w="48681">
                    <a:moveTo>
                      <a:pt x="0" y="101248"/>
                    </a:moveTo>
                    <a:lnTo>
                      <a:pt x="14204" y="101248"/>
                    </a:lnTo>
                    <a:cubicBezTo>
                      <a:pt x="23342" y="101248"/>
                      <a:pt x="32106" y="97624"/>
                      <a:pt x="38568" y="91173"/>
                    </a:cubicBezTo>
                    <a:cubicBezTo>
                      <a:pt x="45035" y="84723"/>
                      <a:pt x="48674" y="75971"/>
                      <a:pt x="48681" y="66844"/>
                    </a:cubicBezTo>
                    <a:lnTo>
                      <a:pt x="4659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127"/>
              <p:cNvSpPr/>
              <p:nvPr/>
            </p:nvSpPr>
            <p:spPr>
              <a:xfrm>
                <a:off x="870915" y="2258942"/>
                <a:ext cx="2634892" cy="1746870"/>
              </a:xfrm>
              <a:custGeom>
                <a:rect b="b" l="l" r="r" t="t"/>
                <a:pathLst>
                  <a:path extrusionOk="0" h="1746870" w="2634892">
                    <a:moveTo>
                      <a:pt x="986839" y="217224"/>
                    </a:moveTo>
                    <a:cubicBezTo>
                      <a:pt x="986839" y="217224"/>
                      <a:pt x="835989" y="233343"/>
                      <a:pt x="687191" y="353042"/>
                    </a:cubicBezTo>
                    <a:cubicBezTo>
                      <a:pt x="538389" y="472741"/>
                      <a:pt x="8461" y="1455884"/>
                      <a:pt x="8461" y="1455884"/>
                    </a:cubicBezTo>
                    <a:cubicBezTo>
                      <a:pt x="8461" y="1455884"/>
                      <a:pt x="-31642" y="1557459"/>
                      <a:pt x="62767" y="1626390"/>
                    </a:cubicBezTo>
                    <a:cubicBezTo>
                      <a:pt x="109070" y="1660220"/>
                      <a:pt x="181807" y="1700204"/>
                      <a:pt x="243379" y="1732025"/>
                    </a:cubicBezTo>
                    <a:cubicBezTo>
                      <a:pt x="274334" y="1748004"/>
                      <a:pt x="310325" y="1751226"/>
                      <a:pt x="343628" y="1741000"/>
                    </a:cubicBezTo>
                    <a:cubicBezTo>
                      <a:pt x="376935" y="1730770"/>
                      <a:pt x="404899" y="1707911"/>
                      <a:pt x="421525" y="1677322"/>
                    </a:cubicBezTo>
                    <a:lnTo>
                      <a:pt x="749008" y="1074969"/>
                    </a:lnTo>
                    <a:lnTo>
                      <a:pt x="707222" y="1152309"/>
                    </a:lnTo>
                    <a:lnTo>
                      <a:pt x="673603" y="1419593"/>
                    </a:lnTo>
                    <a:cubicBezTo>
                      <a:pt x="670073" y="1447658"/>
                      <a:pt x="676918" y="1476052"/>
                      <a:pt x="692854" y="1499433"/>
                    </a:cubicBezTo>
                    <a:lnTo>
                      <a:pt x="692854" y="1499433"/>
                    </a:lnTo>
                    <a:cubicBezTo>
                      <a:pt x="703513" y="1515080"/>
                      <a:pt x="717842" y="1527884"/>
                      <a:pt x="734593" y="1536734"/>
                    </a:cubicBezTo>
                    <a:cubicBezTo>
                      <a:pt x="751341" y="1545583"/>
                      <a:pt x="770003" y="1550205"/>
                      <a:pt x="788946" y="1550201"/>
                    </a:cubicBezTo>
                    <a:lnTo>
                      <a:pt x="1468373" y="1550201"/>
                    </a:lnTo>
                    <a:cubicBezTo>
                      <a:pt x="1491364" y="1550201"/>
                      <a:pt x="1514129" y="1545681"/>
                      <a:pt x="1535373" y="1536890"/>
                    </a:cubicBezTo>
                    <a:cubicBezTo>
                      <a:pt x="1556613" y="1528103"/>
                      <a:pt x="1575915" y="1515221"/>
                      <a:pt x="1592175" y="1498980"/>
                    </a:cubicBezTo>
                    <a:cubicBezTo>
                      <a:pt x="1613949" y="1477225"/>
                      <a:pt x="1626200" y="1447732"/>
                      <a:pt x="1626243" y="1416968"/>
                    </a:cubicBezTo>
                    <a:lnTo>
                      <a:pt x="1626243" y="666539"/>
                    </a:lnTo>
                    <a:lnTo>
                      <a:pt x="2505119" y="507023"/>
                    </a:lnTo>
                    <a:cubicBezTo>
                      <a:pt x="2545150" y="498669"/>
                      <a:pt x="2580575" y="475604"/>
                      <a:pt x="2604385" y="442390"/>
                    </a:cubicBezTo>
                    <a:cubicBezTo>
                      <a:pt x="2628196" y="409181"/>
                      <a:pt x="2638652" y="368245"/>
                      <a:pt x="2633683" y="327699"/>
                    </a:cubicBezTo>
                    <a:lnTo>
                      <a:pt x="2611105" y="143168"/>
                    </a:lnTo>
                    <a:cubicBezTo>
                      <a:pt x="2608410" y="121206"/>
                      <a:pt x="2601269" y="100025"/>
                      <a:pt x="2590115" y="80910"/>
                    </a:cubicBezTo>
                    <a:cubicBezTo>
                      <a:pt x="2578964" y="61799"/>
                      <a:pt x="2564031" y="45154"/>
                      <a:pt x="2546230" y="31991"/>
                    </a:cubicBezTo>
                    <a:cubicBezTo>
                      <a:pt x="2528430" y="18828"/>
                      <a:pt x="2508134" y="9421"/>
                      <a:pt x="2486582" y="4346"/>
                    </a:cubicBezTo>
                    <a:cubicBezTo>
                      <a:pt x="2465026" y="-728"/>
                      <a:pt x="2442658" y="-1367"/>
                      <a:pt x="2420849" y="2470"/>
                    </a:cubicBezTo>
                    <a:lnTo>
                      <a:pt x="1200578" y="217224"/>
                    </a:lnTo>
                    <a:lnTo>
                      <a:pt x="986839" y="217224"/>
                    </a:ln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127"/>
              <p:cNvSpPr/>
              <p:nvPr/>
            </p:nvSpPr>
            <p:spPr>
              <a:xfrm>
                <a:off x="713139" y="3818993"/>
                <a:ext cx="494198" cy="422079"/>
              </a:xfrm>
              <a:custGeom>
                <a:rect b="b" l="l" r="r" t="t"/>
                <a:pathLst>
                  <a:path extrusionOk="0" h="422079" w="494198">
                    <a:moveTo>
                      <a:pt x="469560" y="187091"/>
                    </a:moveTo>
                    <a:lnTo>
                      <a:pt x="156627" y="6600"/>
                    </a:lnTo>
                    <a:cubicBezTo>
                      <a:pt x="133067" y="-6988"/>
                      <a:pt x="102942" y="1078"/>
                      <a:pt x="89340" y="24611"/>
                    </a:cubicBezTo>
                    <a:lnTo>
                      <a:pt x="6607" y="167766"/>
                    </a:lnTo>
                    <a:cubicBezTo>
                      <a:pt x="-6995" y="191303"/>
                      <a:pt x="1077" y="221396"/>
                      <a:pt x="24637" y="234984"/>
                    </a:cubicBezTo>
                    <a:lnTo>
                      <a:pt x="337571" y="415479"/>
                    </a:lnTo>
                    <a:cubicBezTo>
                      <a:pt x="361132" y="429067"/>
                      <a:pt x="391257" y="421002"/>
                      <a:pt x="404856" y="397464"/>
                    </a:cubicBezTo>
                    <a:lnTo>
                      <a:pt x="487590" y="254314"/>
                    </a:lnTo>
                    <a:cubicBezTo>
                      <a:pt x="501194" y="230776"/>
                      <a:pt x="493120" y="200683"/>
                      <a:pt x="469560" y="187091"/>
                    </a:cubicBez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127"/>
              <p:cNvSpPr/>
              <p:nvPr/>
            </p:nvSpPr>
            <p:spPr>
              <a:xfrm>
                <a:off x="737763" y="3825625"/>
                <a:ext cx="132009" cy="228368"/>
              </a:xfrm>
              <a:custGeom>
                <a:rect b="b" l="l" r="r" t="t"/>
                <a:pathLst>
                  <a:path extrusionOk="0" h="228368" w="132009">
                    <a:moveTo>
                      <a:pt x="0" y="228369"/>
                    </a:moveTo>
                    <a:lnTo>
                      <a:pt x="1320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27"/>
              <p:cNvSpPr/>
              <p:nvPr/>
            </p:nvSpPr>
            <p:spPr>
              <a:xfrm>
                <a:off x="790428" y="3855972"/>
                <a:ext cx="132011" cy="228411"/>
              </a:xfrm>
              <a:custGeom>
                <a:rect b="b" l="l" r="r" t="t"/>
                <a:pathLst>
                  <a:path extrusionOk="0" h="228411" w="132011">
                    <a:moveTo>
                      <a:pt x="0" y="228412"/>
                    </a:moveTo>
                    <a:lnTo>
                      <a:pt x="13201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27"/>
              <p:cNvSpPr/>
              <p:nvPr/>
            </p:nvSpPr>
            <p:spPr>
              <a:xfrm>
                <a:off x="852245" y="3891654"/>
                <a:ext cx="132010" cy="228368"/>
              </a:xfrm>
              <a:custGeom>
                <a:rect b="b" l="l" r="r" t="t"/>
                <a:pathLst>
                  <a:path extrusionOk="0" h="228368" w="132010">
                    <a:moveTo>
                      <a:pt x="0" y="228369"/>
                    </a:moveTo>
                    <a:lnTo>
                      <a:pt x="13201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27"/>
              <p:cNvSpPr/>
              <p:nvPr/>
            </p:nvSpPr>
            <p:spPr>
              <a:xfrm>
                <a:off x="911436" y="3925765"/>
                <a:ext cx="132011" cy="228407"/>
              </a:xfrm>
              <a:custGeom>
                <a:rect b="b" l="l" r="r" t="t"/>
                <a:pathLst>
                  <a:path extrusionOk="0" h="228407" w="132011">
                    <a:moveTo>
                      <a:pt x="0" y="228407"/>
                    </a:moveTo>
                    <a:lnTo>
                      <a:pt x="13201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27"/>
              <p:cNvSpPr/>
              <p:nvPr/>
            </p:nvSpPr>
            <p:spPr>
              <a:xfrm>
                <a:off x="967754" y="3958245"/>
                <a:ext cx="131968" cy="228407"/>
              </a:xfrm>
              <a:custGeom>
                <a:rect b="b" l="l" r="r" t="t"/>
                <a:pathLst>
                  <a:path extrusionOk="0" h="228407" w="131968">
                    <a:moveTo>
                      <a:pt x="0" y="228407"/>
                    </a:moveTo>
                    <a:lnTo>
                      <a:pt x="131969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27"/>
              <p:cNvSpPr/>
              <p:nvPr/>
            </p:nvSpPr>
            <p:spPr>
              <a:xfrm>
                <a:off x="1020375" y="3988592"/>
                <a:ext cx="131968" cy="228407"/>
              </a:xfrm>
              <a:custGeom>
                <a:rect b="b" l="l" r="r" t="t"/>
                <a:pathLst>
                  <a:path extrusionOk="0" h="228407" w="131968">
                    <a:moveTo>
                      <a:pt x="0" y="228408"/>
                    </a:moveTo>
                    <a:lnTo>
                      <a:pt x="131969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27"/>
              <p:cNvSpPr/>
              <p:nvPr/>
            </p:nvSpPr>
            <p:spPr>
              <a:xfrm>
                <a:off x="1061463" y="4012328"/>
                <a:ext cx="132011" cy="228368"/>
              </a:xfrm>
              <a:custGeom>
                <a:rect b="b" l="l" r="r" t="t"/>
                <a:pathLst>
                  <a:path extrusionOk="0" h="228368" w="132011">
                    <a:moveTo>
                      <a:pt x="0" y="228368"/>
                    </a:moveTo>
                    <a:lnTo>
                      <a:pt x="13201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27"/>
              <p:cNvSpPr/>
              <p:nvPr/>
            </p:nvSpPr>
            <p:spPr>
              <a:xfrm>
                <a:off x="3036729" y="2398952"/>
                <a:ext cx="888730" cy="1349643"/>
              </a:xfrm>
              <a:custGeom>
                <a:rect b="b" l="l" r="r" t="t"/>
                <a:pathLst>
                  <a:path extrusionOk="0" h="1349643" w="888730">
                    <a:moveTo>
                      <a:pt x="1483" y="486303"/>
                    </a:moveTo>
                    <a:cubicBezTo>
                      <a:pt x="-19328" y="206429"/>
                      <a:pt x="182340" y="19725"/>
                      <a:pt x="389262" y="1438"/>
                    </a:cubicBezTo>
                    <a:cubicBezTo>
                      <a:pt x="399527" y="494"/>
                      <a:pt x="409788" y="-41"/>
                      <a:pt x="420050" y="2"/>
                    </a:cubicBezTo>
                    <a:cubicBezTo>
                      <a:pt x="626644" y="740"/>
                      <a:pt x="872645" y="109039"/>
                      <a:pt x="881139" y="601123"/>
                    </a:cubicBezTo>
                    <a:cubicBezTo>
                      <a:pt x="891405" y="1201178"/>
                      <a:pt x="888284" y="1237594"/>
                      <a:pt x="888284" y="1237594"/>
                    </a:cubicBezTo>
                    <a:cubicBezTo>
                      <a:pt x="888284" y="1237594"/>
                      <a:pt x="462370" y="1492741"/>
                      <a:pt x="1647" y="1232999"/>
                    </a:cubicBezTo>
                    <a:lnTo>
                      <a:pt x="1483" y="48630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27"/>
              <p:cNvSpPr/>
              <p:nvPr/>
            </p:nvSpPr>
            <p:spPr>
              <a:xfrm>
                <a:off x="2839255" y="1878162"/>
                <a:ext cx="286188" cy="285899"/>
              </a:xfrm>
              <a:custGeom>
                <a:rect b="b" l="l" r="r" t="t"/>
                <a:pathLst>
                  <a:path extrusionOk="0" h="285899" w="286188">
                    <a:moveTo>
                      <a:pt x="143092" y="285900"/>
                    </a:moveTo>
                    <a:cubicBezTo>
                      <a:pt x="222120" y="285900"/>
                      <a:pt x="286188" y="221898"/>
                      <a:pt x="286188" y="142952"/>
                    </a:cubicBezTo>
                    <a:cubicBezTo>
                      <a:pt x="286188" y="64001"/>
                      <a:pt x="222120" y="0"/>
                      <a:pt x="143092" y="0"/>
                    </a:cubicBezTo>
                    <a:cubicBezTo>
                      <a:pt x="64064" y="0"/>
                      <a:pt x="0" y="64001"/>
                      <a:pt x="0" y="142952"/>
                    </a:cubicBezTo>
                    <a:cubicBezTo>
                      <a:pt x="0" y="221898"/>
                      <a:pt x="64064" y="285900"/>
                      <a:pt x="143092" y="2859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27"/>
              <p:cNvSpPr/>
              <p:nvPr/>
            </p:nvSpPr>
            <p:spPr>
              <a:xfrm>
                <a:off x="3320953" y="2319365"/>
                <a:ext cx="181102" cy="138507"/>
              </a:xfrm>
              <a:custGeom>
                <a:rect b="b" l="l" r="r" t="t"/>
                <a:pathLst>
                  <a:path extrusionOk="0" h="138507" w="181102">
                    <a:moveTo>
                      <a:pt x="0" y="32804"/>
                    </a:moveTo>
                    <a:lnTo>
                      <a:pt x="44329" y="136633"/>
                    </a:lnTo>
                    <a:cubicBezTo>
                      <a:pt x="44329" y="136633"/>
                      <a:pt x="120764" y="153693"/>
                      <a:pt x="181103" y="84883"/>
                    </a:cubicBezTo>
                    <a:lnTo>
                      <a:pt x="151793" y="0"/>
                    </a:lnTo>
                    <a:lnTo>
                      <a:pt x="0" y="3280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27"/>
              <p:cNvSpPr/>
              <p:nvPr/>
            </p:nvSpPr>
            <p:spPr>
              <a:xfrm>
                <a:off x="2958952" y="1623022"/>
                <a:ext cx="905007" cy="731154"/>
              </a:xfrm>
              <a:custGeom>
                <a:rect b="b" l="l" r="r" t="t"/>
                <a:pathLst>
                  <a:path extrusionOk="0" h="731154" w="905007">
                    <a:moveTo>
                      <a:pt x="365940" y="0"/>
                    </a:moveTo>
                    <a:cubicBezTo>
                      <a:pt x="447616" y="0"/>
                      <a:pt x="526949" y="27293"/>
                      <a:pt x="591313" y="77535"/>
                    </a:cubicBezTo>
                    <a:cubicBezTo>
                      <a:pt x="655677" y="127772"/>
                      <a:pt x="701371" y="198072"/>
                      <a:pt x="721125" y="277249"/>
                    </a:cubicBezTo>
                    <a:cubicBezTo>
                      <a:pt x="750017" y="278099"/>
                      <a:pt x="778332" y="285545"/>
                      <a:pt x="803902" y="299016"/>
                    </a:cubicBezTo>
                    <a:cubicBezTo>
                      <a:pt x="829467" y="312483"/>
                      <a:pt x="851616" y="331613"/>
                      <a:pt x="868640" y="354948"/>
                    </a:cubicBezTo>
                    <a:cubicBezTo>
                      <a:pt x="885668" y="378282"/>
                      <a:pt x="897127" y="405197"/>
                      <a:pt x="902138" y="433637"/>
                    </a:cubicBezTo>
                    <a:cubicBezTo>
                      <a:pt x="907150" y="462077"/>
                      <a:pt x="905582" y="491285"/>
                      <a:pt x="897552" y="519022"/>
                    </a:cubicBezTo>
                    <a:cubicBezTo>
                      <a:pt x="889525" y="546764"/>
                      <a:pt x="875251" y="572302"/>
                      <a:pt x="855824" y="593683"/>
                    </a:cubicBezTo>
                    <a:cubicBezTo>
                      <a:pt x="836398" y="615063"/>
                      <a:pt x="812330" y="631717"/>
                      <a:pt x="785466" y="642376"/>
                    </a:cubicBezTo>
                    <a:cubicBezTo>
                      <a:pt x="758602" y="653035"/>
                      <a:pt x="729655" y="657411"/>
                      <a:pt x="700837" y="655172"/>
                    </a:cubicBezTo>
                    <a:cubicBezTo>
                      <a:pt x="672018" y="652934"/>
                      <a:pt x="644094" y="644139"/>
                      <a:pt x="619203" y="629459"/>
                    </a:cubicBezTo>
                    <a:cubicBezTo>
                      <a:pt x="576001" y="670839"/>
                      <a:pt x="523295" y="701003"/>
                      <a:pt x="465709" y="717305"/>
                    </a:cubicBezTo>
                    <a:cubicBezTo>
                      <a:pt x="408124" y="733608"/>
                      <a:pt x="347414" y="735550"/>
                      <a:pt x="288900" y="722961"/>
                    </a:cubicBezTo>
                    <a:cubicBezTo>
                      <a:pt x="230386" y="710371"/>
                      <a:pt x="175859" y="683639"/>
                      <a:pt x="130095" y="645102"/>
                    </a:cubicBezTo>
                    <a:cubicBezTo>
                      <a:pt x="84330" y="606565"/>
                      <a:pt x="48726" y="557400"/>
                      <a:pt x="26402" y="501920"/>
                    </a:cubicBezTo>
                    <a:cubicBezTo>
                      <a:pt x="4081" y="446441"/>
                      <a:pt x="-4281" y="386336"/>
                      <a:pt x="2057" y="326878"/>
                    </a:cubicBezTo>
                    <a:cubicBezTo>
                      <a:pt x="8391" y="267421"/>
                      <a:pt x="29229" y="210420"/>
                      <a:pt x="62743" y="160881"/>
                    </a:cubicBezTo>
                    <a:cubicBezTo>
                      <a:pt x="96257" y="111337"/>
                      <a:pt x="141424" y="70764"/>
                      <a:pt x="194283" y="42714"/>
                    </a:cubicBezTo>
                    <a:cubicBezTo>
                      <a:pt x="247145" y="14668"/>
                      <a:pt x="306084" y="0"/>
                      <a:pt x="365940" y="0"/>
                    </a:cubicBezTo>
                    <a:lnTo>
                      <a:pt x="36594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127"/>
              <p:cNvSpPr/>
              <p:nvPr/>
            </p:nvSpPr>
            <p:spPr>
              <a:xfrm>
                <a:off x="3626018" y="2072315"/>
                <a:ext cx="177616" cy="71871"/>
              </a:xfrm>
              <a:custGeom>
                <a:rect b="b" l="l" r="r" t="t"/>
                <a:pathLst>
                  <a:path extrusionOk="0" h="71871" w="177616">
                    <a:moveTo>
                      <a:pt x="177616" y="9785"/>
                    </a:moveTo>
                    <a:cubicBezTo>
                      <a:pt x="177616" y="9785"/>
                      <a:pt x="47862" y="-36389"/>
                      <a:pt x="0" y="71871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127"/>
              <p:cNvSpPr/>
              <p:nvPr/>
            </p:nvSpPr>
            <p:spPr>
              <a:xfrm>
                <a:off x="3680081" y="2085555"/>
                <a:ext cx="35393" cy="76395"/>
              </a:xfrm>
              <a:custGeom>
                <a:rect b="b" l="l" r="r" t="t"/>
                <a:pathLst>
                  <a:path extrusionOk="0" h="76395" w="35393">
                    <a:moveTo>
                      <a:pt x="34766" y="76396"/>
                    </a:moveTo>
                    <a:cubicBezTo>
                      <a:pt x="34766" y="76396"/>
                      <a:pt x="42976" y="14555"/>
                      <a:pt x="0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127"/>
              <p:cNvSpPr/>
              <p:nvPr/>
            </p:nvSpPr>
            <p:spPr>
              <a:xfrm>
                <a:off x="3135127" y="196117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8" y="54867"/>
                      <a:pt x="54922" y="42586"/>
                      <a:pt x="54922" y="27434"/>
                    </a:cubicBezTo>
                    <a:cubicBezTo>
                      <a:pt x="54922" y="12282"/>
                      <a:pt x="42628" y="0"/>
                      <a:pt x="27461" y="0"/>
                    </a:cubicBezTo>
                    <a:cubicBezTo>
                      <a:pt x="12297" y="0"/>
                      <a:pt x="0" y="12282"/>
                      <a:pt x="0" y="27434"/>
                    </a:cubicBezTo>
                    <a:cubicBezTo>
                      <a:pt x="0" y="42586"/>
                      <a:pt x="12297" y="54867"/>
                      <a:pt x="27461" y="54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127"/>
              <p:cNvSpPr/>
              <p:nvPr/>
            </p:nvSpPr>
            <p:spPr>
              <a:xfrm>
                <a:off x="3038216" y="1896289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0" y="13182"/>
                      <a:pt x="8042" y="8038"/>
                    </a:cubicBezTo>
                    <a:cubicBezTo>
                      <a:pt x="13190" y="2890"/>
                      <a:pt x="20175" y="0"/>
                      <a:pt x="27461" y="0"/>
                    </a:cubicBezTo>
                    <a:cubicBezTo>
                      <a:pt x="34743" y="0"/>
                      <a:pt x="41727" y="2890"/>
                      <a:pt x="46876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127"/>
              <p:cNvSpPr/>
              <p:nvPr/>
            </p:nvSpPr>
            <p:spPr>
              <a:xfrm>
                <a:off x="3038216" y="1896289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0" y="13182"/>
                      <a:pt x="8042" y="8038"/>
                    </a:cubicBezTo>
                    <a:cubicBezTo>
                      <a:pt x="13190" y="2890"/>
                      <a:pt x="20175" y="0"/>
                      <a:pt x="27461" y="0"/>
                    </a:cubicBezTo>
                    <a:cubicBezTo>
                      <a:pt x="34743" y="0"/>
                      <a:pt x="41727" y="2890"/>
                      <a:pt x="46876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127"/>
              <p:cNvSpPr/>
              <p:nvPr/>
            </p:nvSpPr>
            <p:spPr>
              <a:xfrm>
                <a:off x="3314467" y="1929745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4" y="13182"/>
                      <a:pt x="8042" y="8038"/>
                    </a:cubicBezTo>
                    <a:cubicBezTo>
                      <a:pt x="13190" y="2894"/>
                      <a:pt x="20176" y="0"/>
                      <a:pt x="27461" y="0"/>
                    </a:cubicBezTo>
                    <a:cubicBezTo>
                      <a:pt x="34743" y="0"/>
                      <a:pt x="41728" y="2894"/>
                      <a:pt x="46880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27"/>
              <p:cNvSpPr/>
              <p:nvPr/>
            </p:nvSpPr>
            <p:spPr>
              <a:xfrm>
                <a:off x="3314467" y="1929745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4" y="13182"/>
                      <a:pt x="8042" y="8038"/>
                    </a:cubicBezTo>
                    <a:cubicBezTo>
                      <a:pt x="13190" y="2894"/>
                      <a:pt x="20176" y="0"/>
                      <a:pt x="27461" y="0"/>
                    </a:cubicBezTo>
                    <a:cubicBezTo>
                      <a:pt x="34743" y="0"/>
                      <a:pt x="41728" y="2894"/>
                      <a:pt x="46880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27"/>
              <p:cNvSpPr/>
              <p:nvPr/>
            </p:nvSpPr>
            <p:spPr>
              <a:xfrm>
                <a:off x="3072284" y="1996262"/>
                <a:ext cx="230814" cy="70766"/>
              </a:xfrm>
              <a:custGeom>
                <a:rect b="b" l="l" r="r" t="t"/>
                <a:pathLst>
                  <a:path extrusionOk="0" h="70766" w="230814">
                    <a:moveTo>
                      <a:pt x="0" y="0"/>
                    </a:moveTo>
                    <a:cubicBezTo>
                      <a:pt x="0" y="0"/>
                      <a:pt x="9197" y="52816"/>
                      <a:pt x="90304" y="68276"/>
                    </a:cubicBezTo>
                    <a:cubicBezTo>
                      <a:pt x="171415" y="83736"/>
                      <a:pt x="230814" y="22184"/>
                      <a:pt x="230814" y="2218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27"/>
              <p:cNvSpPr/>
              <p:nvPr/>
            </p:nvSpPr>
            <p:spPr>
              <a:xfrm>
                <a:off x="3545975" y="2279891"/>
                <a:ext cx="274656" cy="320181"/>
              </a:xfrm>
              <a:custGeom>
                <a:rect b="b" l="l" r="r" t="t"/>
                <a:pathLst>
                  <a:path extrusionOk="0" h="320181" w="274656">
                    <a:moveTo>
                      <a:pt x="0" y="0"/>
                    </a:moveTo>
                    <a:lnTo>
                      <a:pt x="176505" y="57203"/>
                    </a:lnTo>
                    <a:cubicBezTo>
                      <a:pt x="200572" y="65000"/>
                      <a:pt x="221832" y="79653"/>
                      <a:pt x="237671" y="99360"/>
                    </a:cubicBezTo>
                    <a:cubicBezTo>
                      <a:pt x="253513" y="119067"/>
                      <a:pt x="263240" y="142971"/>
                      <a:pt x="265662" y="168127"/>
                    </a:cubicBezTo>
                    <a:lnTo>
                      <a:pt x="274406" y="258957"/>
                    </a:lnTo>
                    <a:cubicBezTo>
                      <a:pt x="275143" y="266711"/>
                      <a:pt x="274250" y="274535"/>
                      <a:pt x="271789" y="281921"/>
                    </a:cubicBezTo>
                    <a:cubicBezTo>
                      <a:pt x="269324" y="289312"/>
                      <a:pt x="265342" y="296106"/>
                      <a:pt x="260100" y="301871"/>
                    </a:cubicBezTo>
                    <a:cubicBezTo>
                      <a:pt x="254854" y="307631"/>
                      <a:pt x="248466" y="312237"/>
                      <a:pt x="241337" y="315392"/>
                    </a:cubicBezTo>
                    <a:cubicBezTo>
                      <a:pt x="234207" y="318544"/>
                      <a:pt x="226501" y="320178"/>
                      <a:pt x="218704" y="320182"/>
                    </a:cubicBezTo>
                    <a:cubicBezTo>
                      <a:pt x="205069" y="320178"/>
                      <a:pt x="191906" y="315197"/>
                      <a:pt x="181688" y="306184"/>
                    </a:cubicBezTo>
                    <a:cubicBezTo>
                      <a:pt x="171470" y="297167"/>
                      <a:pt x="164898" y="284733"/>
                      <a:pt x="163205" y="271219"/>
                    </a:cubicBezTo>
                    <a:lnTo>
                      <a:pt x="151629" y="178053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127"/>
              <p:cNvSpPr/>
              <p:nvPr/>
            </p:nvSpPr>
            <p:spPr>
              <a:xfrm>
                <a:off x="3545975" y="2279891"/>
                <a:ext cx="274656" cy="320181"/>
              </a:xfrm>
              <a:custGeom>
                <a:rect b="b" l="l" r="r" t="t"/>
                <a:pathLst>
                  <a:path extrusionOk="0" h="320181" w="274656">
                    <a:moveTo>
                      <a:pt x="0" y="0"/>
                    </a:moveTo>
                    <a:lnTo>
                      <a:pt x="176505" y="57203"/>
                    </a:lnTo>
                    <a:cubicBezTo>
                      <a:pt x="200572" y="65000"/>
                      <a:pt x="221832" y="79653"/>
                      <a:pt x="237671" y="99360"/>
                    </a:cubicBezTo>
                    <a:cubicBezTo>
                      <a:pt x="253513" y="119067"/>
                      <a:pt x="263240" y="142971"/>
                      <a:pt x="265662" y="168127"/>
                    </a:cubicBezTo>
                    <a:lnTo>
                      <a:pt x="274406" y="258957"/>
                    </a:lnTo>
                    <a:cubicBezTo>
                      <a:pt x="275143" y="266711"/>
                      <a:pt x="274250" y="274535"/>
                      <a:pt x="271789" y="281921"/>
                    </a:cubicBezTo>
                    <a:cubicBezTo>
                      <a:pt x="269324" y="289312"/>
                      <a:pt x="265342" y="296106"/>
                      <a:pt x="260100" y="301871"/>
                    </a:cubicBezTo>
                    <a:cubicBezTo>
                      <a:pt x="254854" y="307631"/>
                      <a:pt x="248466" y="312237"/>
                      <a:pt x="241337" y="315392"/>
                    </a:cubicBezTo>
                    <a:cubicBezTo>
                      <a:pt x="234207" y="318544"/>
                      <a:pt x="226501" y="320178"/>
                      <a:pt x="218704" y="320182"/>
                    </a:cubicBezTo>
                    <a:cubicBezTo>
                      <a:pt x="205069" y="320178"/>
                      <a:pt x="191906" y="315197"/>
                      <a:pt x="181688" y="306184"/>
                    </a:cubicBezTo>
                    <a:cubicBezTo>
                      <a:pt x="171470" y="297167"/>
                      <a:pt x="164898" y="284733"/>
                      <a:pt x="163205" y="271219"/>
                    </a:cubicBezTo>
                    <a:lnTo>
                      <a:pt x="151629" y="17805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27"/>
              <p:cNvSpPr/>
              <p:nvPr/>
            </p:nvSpPr>
            <p:spPr>
              <a:xfrm>
                <a:off x="665694" y="4234379"/>
                <a:ext cx="262571" cy="232568"/>
              </a:xfrm>
              <a:custGeom>
                <a:rect b="b" l="l" r="r" t="t"/>
                <a:pathLst>
                  <a:path extrusionOk="0" h="232568" w="262571">
                    <a:moveTo>
                      <a:pt x="262572" y="0"/>
                    </a:moveTo>
                    <a:cubicBezTo>
                      <a:pt x="262572" y="0"/>
                      <a:pt x="253500" y="114243"/>
                      <a:pt x="141521" y="112726"/>
                    </a:cubicBezTo>
                    <a:lnTo>
                      <a:pt x="97230" y="203802"/>
                    </a:lnTo>
                    <a:cubicBezTo>
                      <a:pt x="91418" y="215740"/>
                      <a:pt x="81187" y="224948"/>
                      <a:pt x="68701" y="229488"/>
                    </a:cubicBezTo>
                    <a:cubicBezTo>
                      <a:pt x="56216" y="234024"/>
                      <a:pt x="42453" y="233536"/>
                      <a:pt x="30322" y="228119"/>
                    </a:cubicBezTo>
                    <a:cubicBezTo>
                      <a:pt x="18509" y="222862"/>
                      <a:pt x="9129" y="213322"/>
                      <a:pt x="4072" y="201431"/>
                    </a:cubicBezTo>
                    <a:cubicBezTo>
                      <a:pt x="-986" y="189539"/>
                      <a:pt x="-1345" y="176173"/>
                      <a:pt x="3066" y="164028"/>
                    </a:cubicBezTo>
                    <a:lnTo>
                      <a:pt x="44853" y="48717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27"/>
              <p:cNvSpPr/>
              <p:nvPr/>
            </p:nvSpPr>
            <p:spPr>
              <a:xfrm>
                <a:off x="665694" y="4234379"/>
                <a:ext cx="262571" cy="232568"/>
              </a:xfrm>
              <a:custGeom>
                <a:rect b="b" l="l" r="r" t="t"/>
                <a:pathLst>
                  <a:path extrusionOk="0" h="232568" w="262571">
                    <a:moveTo>
                      <a:pt x="262572" y="0"/>
                    </a:moveTo>
                    <a:cubicBezTo>
                      <a:pt x="262572" y="0"/>
                      <a:pt x="253500" y="114243"/>
                      <a:pt x="141521" y="112726"/>
                    </a:cubicBezTo>
                    <a:lnTo>
                      <a:pt x="97230" y="203802"/>
                    </a:lnTo>
                    <a:cubicBezTo>
                      <a:pt x="91418" y="215740"/>
                      <a:pt x="81187" y="224948"/>
                      <a:pt x="68701" y="229488"/>
                    </a:cubicBezTo>
                    <a:cubicBezTo>
                      <a:pt x="56216" y="234024"/>
                      <a:pt x="42453" y="233536"/>
                      <a:pt x="30322" y="228119"/>
                    </a:cubicBezTo>
                    <a:cubicBezTo>
                      <a:pt x="18509" y="222862"/>
                      <a:pt x="9129" y="213322"/>
                      <a:pt x="4072" y="201431"/>
                    </a:cubicBezTo>
                    <a:cubicBezTo>
                      <a:pt x="-986" y="189539"/>
                      <a:pt x="-1345" y="176173"/>
                      <a:pt x="3066" y="164028"/>
                    </a:cubicBezTo>
                    <a:lnTo>
                      <a:pt x="44853" y="48717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27"/>
              <p:cNvSpPr/>
              <p:nvPr/>
            </p:nvSpPr>
            <p:spPr>
              <a:xfrm>
                <a:off x="1951750" y="2363362"/>
                <a:ext cx="199988" cy="189251"/>
              </a:xfrm>
              <a:custGeom>
                <a:rect b="b" l="l" r="r" t="t"/>
                <a:pathLst>
                  <a:path extrusionOk="0" h="189251" w="199988">
                    <a:moveTo>
                      <a:pt x="36086" y="0"/>
                    </a:moveTo>
                    <a:lnTo>
                      <a:pt x="1441" y="123474"/>
                    </a:lnTo>
                    <a:cubicBezTo>
                      <a:pt x="-1328" y="134527"/>
                      <a:pt x="-80" y="146204"/>
                      <a:pt x="4963" y="156427"/>
                    </a:cubicBezTo>
                    <a:cubicBezTo>
                      <a:pt x="10005" y="166649"/>
                      <a:pt x="18520" y="174746"/>
                      <a:pt x="28984" y="179281"/>
                    </a:cubicBezTo>
                    <a:cubicBezTo>
                      <a:pt x="49510" y="188139"/>
                      <a:pt x="80091" y="193798"/>
                      <a:pt x="121916" y="184410"/>
                    </a:cubicBezTo>
                    <a:cubicBezTo>
                      <a:pt x="130641" y="182452"/>
                      <a:pt x="138652" y="178123"/>
                      <a:pt x="145063" y="171899"/>
                    </a:cubicBezTo>
                    <a:cubicBezTo>
                      <a:pt x="151475" y="165674"/>
                      <a:pt x="156038" y="157800"/>
                      <a:pt x="158246" y="149141"/>
                    </a:cubicBezTo>
                    <a:lnTo>
                      <a:pt x="199989" y="0"/>
                    </a:lnTo>
                    <a:lnTo>
                      <a:pt x="36086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27"/>
              <p:cNvSpPr/>
              <p:nvPr/>
            </p:nvSpPr>
            <p:spPr>
              <a:xfrm>
                <a:off x="2299881" y="1864375"/>
                <a:ext cx="321897" cy="321574"/>
              </a:xfrm>
              <a:custGeom>
                <a:rect b="b" l="l" r="r" t="t"/>
                <a:pathLst>
                  <a:path extrusionOk="0" h="321574" w="321897">
                    <a:moveTo>
                      <a:pt x="160951" y="321574"/>
                    </a:moveTo>
                    <a:cubicBezTo>
                      <a:pt x="249839" y="321574"/>
                      <a:pt x="321898" y="249589"/>
                      <a:pt x="321898" y="160787"/>
                    </a:cubicBezTo>
                    <a:cubicBezTo>
                      <a:pt x="321898" y="71985"/>
                      <a:pt x="249839" y="0"/>
                      <a:pt x="160951" y="0"/>
                    </a:cubicBezTo>
                    <a:cubicBezTo>
                      <a:pt x="72059" y="0"/>
                      <a:pt x="0" y="71985"/>
                      <a:pt x="0" y="160787"/>
                    </a:cubicBezTo>
                    <a:cubicBezTo>
                      <a:pt x="0" y="249589"/>
                      <a:pt x="72059" y="321574"/>
                      <a:pt x="160951" y="32157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27"/>
              <p:cNvSpPr/>
              <p:nvPr/>
            </p:nvSpPr>
            <p:spPr>
              <a:xfrm>
                <a:off x="1466067" y="1575550"/>
                <a:ext cx="1017446" cy="822190"/>
              </a:xfrm>
              <a:custGeom>
                <a:rect b="b" l="l" r="r" t="t"/>
                <a:pathLst>
                  <a:path extrusionOk="0" h="822190" w="1017446">
                    <a:moveTo>
                      <a:pt x="605968" y="0"/>
                    </a:moveTo>
                    <a:cubicBezTo>
                      <a:pt x="514136" y="-4"/>
                      <a:pt x="424940" y="30671"/>
                      <a:pt x="352569" y="87145"/>
                    </a:cubicBezTo>
                    <a:cubicBezTo>
                      <a:pt x="280198" y="143615"/>
                      <a:pt x="228806" y="222643"/>
                      <a:pt x="206571" y="311652"/>
                    </a:cubicBezTo>
                    <a:cubicBezTo>
                      <a:pt x="174102" y="312643"/>
                      <a:pt x="142289" y="321040"/>
                      <a:pt x="113564" y="336196"/>
                    </a:cubicBezTo>
                    <a:cubicBezTo>
                      <a:pt x="84840" y="351352"/>
                      <a:pt x="59965" y="372869"/>
                      <a:pt x="40839" y="399101"/>
                    </a:cubicBezTo>
                    <a:cubicBezTo>
                      <a:pt x="21716" y="425337"/>
                      <a:pt x="8846" y="455591"/>
                      <a:pt x="3222" y="487552"/>
                    </a:cubicBezTo>
                    <a:cubicBezTo>
                      <a:pt x="-2406" y="519514"/>
                      <a:pt x="-643" y="552337"/>
                      <a:pt x="8374" y="583515"/>
                    </a:cubicBezTo>
                    <a:cubicBezTo>
                      <a:pt x="17395" y="614693"/>
                      <a:pt x="33428" y="643398"/>
                      <a:pt x="55253" y="667434"/>
                    </a:cubicBezTo>
                    <a:cubicBezTo>
                      <a:pt x="77079" y="691471"/>
                      <a:pt x="104114" y="710207"/>
                      <a:pt x="134298" y="722204"/>
                    </a:cubicBezTo>
                    <a:cubicBezTo>
                      <a:pt x="164481" y="734205"/>
                      <a:pt x="197012" y="739150"/>
                      <a:pt x="229402" y="736662"/>
                    </a:cubicBezTo>
                    <a:cubicBezTo>
                      <a:pt x="261789" y="734177"/>
                      <a:pt x="293181" y="724326"/>
                      <a:pt x="321176" y="707863"/>
                    </a:cubicBezTo>
                    <a:cubicBezTo>
                      <a:pt x="369764" y="754392"/>
                      <a:pt x="429031" y="788304"/>
                      <a:pt x="493789" y="806630"/>
                    </a:cubicBezTo>
                    <a:cubicBezTo>
                      <a:pt x="558543" y="824953"/>
                      <a:pt x="626807" y="827129"/>
                      <a:pt x="692602" y="812972"/>
                    </a:cubicBezTo>
                    <a:cubicBezTo>
                      <a:pt x="758397" y="798811"/>
                      <a:pt x="819712" y="768744"/>
                      <a:pt x="871170" y="725410"/>
                    </a:cubicBezTo>
                    <a:cubicBezTo>
                      <a:pt x="922628" y="682076"/>
                      <a:pt x="962659" y="626791"/>
                      <a:pt x="987761" y="564404"/>
                    </a:cubicBezTo>
                    <a:cubicBezTo>
                      <a:pt x="1012858" y="502018"/>
                      <a:pt x="1022257" y="434436"/>
                      <a:pt x="1015136" y="367576"/>
                    </a:cubicBezTo>
                    <a:cubicBezTo>
                      <a:pt x="1008010" y="300716"/>
                      <a:pt x="984578" y="236625"/>
                      <a:pt x="946895" y="180916"/>
                    </a:cubicBezTo>
                    <a:cubicBezTo>
                      <a:pt x="909208" y="125210"/>
                      <a:pt x="858424" y="79582"/>
                      <a:pt x="798986" y="48042"/>
                    </a:cubicBezTo>
                    <a:cubicBezTo>
                      <a:pt x="739548" y="16501"/>
                      <a:pt x="673273" y="4"/>
                      <a:pt x="605968" y="0"/>
                    </a:cubicBezTo>
                    <a:lnTo>
                      <a:pt x="605968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127"/>
              <p:cNvSpPr/>
              <p:nvPr/>
            </p:nvSpPr>
            <p:spPr>
              <a:xfrm>
                <a:off x="1537089" y="2082811"/>
                <a:ext cx="199737" cy="80735"/>
              </a:xfrm>
              <a:custGeom>
                <a:rect b="b" l="l" r="r" t="t"/>
                <a:pathLst>
                  <a:path extrusionOk="0" h="80735" w="199737">
                    <a:moveTo>
                      <a:pt x="0" y="11024"/>
                    </a:moveTo>
                    <a:cubicBezTo>
                      <a:pt x="0" y="11024"/>
                      <a:pt x="145885" y="-40930"/>
                      <a:pt x="199738" y="80735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127"/>
              <p:cNvSpPr/>
              <p:nvPr/>
            </p:nvSpPr>
            <p:spPr>
              <a:xfrm>
                <a:off x="1632856" y="2095715"/>
                <a:ext cx="39782" cy="85869"/>
              </a:xfrm>
              <a:custGeom>
                <a:rect b="b" l="l" r="r" t="t"/>
                <a:pathLst>
                  <a:path extrusionOk="0" h="85869" w="39782">
                    <a:moveTo>
                      <a:pt x="707" y="85869"/>
                    </a:moveTo>
                    <a:cubicBezTo>
                      <a:pt x="707" y="85869"/>
                      <a:pt x="-8529" y="16361"/>
                      <a:pt x="39782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127"/>
              <p:cNvSpPr/>
              <p:nvPr/>
            </p:nvSpPr>
            <p:spPr>
              <a:xfrm>
                <a:off x="1950729" y="201844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5" y="54867"/>
                      <a:pt x="54922" y="42582"/>
                      <a:pt x="54922" y="27434"/>
                    </a:cubicBezTo>
                    <a:cubicBezTo>
                      <a:pt x="54922" y="12281"/>
                      <a:pt x="42625" y="0"/>
                      <a:pt x="27461" y="0"/>
                    </a:cubicBezTo>
                    <a:cubicBezTo>
                      <a:pt x="12293" y="0"/>
                      <a:pt x="0" y="12281"/>
                      <a:pt x="0" y="27434"/>
                    </a:cubicBezTo>
                    <a:cubicBezTo>
                      <a:pt x="0" y="42582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127"/>
              <p:cNvSpPr/>
              <p:nvPr/>
            </p:nvSpPr>
            <p:spPr>
              <a:xfrm>
                <a:off x="2278828" y="1963567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5" y="54867"/>
                      <a:pt x="54922" y="42586"/>
                      <a:pt x="54922" y="27434"/>
                    </a:cubicBezTo>
                    <a:cubicBezTo>
                      <a:pt x="54922" y="12285"/>
                      <a:pt x="42625" y="0"/>
                      <a:pt x="27461" y="0"/>
                    </a:cubicBezTo>
                    <a:cubicBezTo>
                      <a:pt x="12293" y="0"/>
                      <a:pt x="0" y="12285"/>
                      <a:pt x="0" y="27434"/>
                    </a:cubicBezTo>
                    <a:cubicBezTo>
                      <a:pt x="0" y="42586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27"/>
              <p:cNvSpPr/>
              <p:nvPr/>
            </p:nvSpPr>
            <p:spPr>
              <a:xfrm>
                <a:off x="2142093" y="201844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8" y="54867"/>
                      <a:pt x="54922" y="42582"/>
                      <a:pt x="54922" y="27434"/>
                    </a:cubicBezTo>
                    <a:cubicBezTo>
                      <a:pt x="54922" y="12281"/>
                      <a:pt x="42628" y="0"/>
                      <a:pt x="27461" y="0"/>
                    </a:cubicBezTo>
                    <a:cubicBezTo>
                      <a:pt x="12293" y="0"/>
                      <a:pt x="0" y="12281"/>
                      <a:pt x="0" y="27434"/>
                    </a:cubicBezTo>
                    <a:cubicBezTo>
                      <a:pt x="0" y="42582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127"/>
              <p:cNvSpPr/>
              <p:nvPr/>
            </p:nvSpPr>
            <p:spPr>
              <a:xfrm>
                <a:off x="2041977" y="2079186"/>
                <a:ext cx="257783" cy="75732"/>
              </a:xfrm>
              <a:custGeom>
                <a:rect b="b" l="l" r="r" t="t"/>
                <a:pathLst>
                  <a:path extrusionOk="0" h="75732" w="257783">
                    <a:moveTo>
                      <a:pt x="0" y="51544"/>
                    </a:moveTo>
                    <a:cubicBezTo>
                      <a:pt x="0" y="51544"/>
                      <a:pt x="72164" y="93985"/>
                      <a:pt x="154875" y="66431"/>
                    </a:cubicBezTo>
                    <a:cubicBezTo>
                      <a:pt x="237585" y="38873"/>
                      <a:pt x="257783" y="0"/>
                      <a:pt x="257783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127"/>
              <p:cNvSpPr/>
              <p:nvPr/>
            </p:nvSpPr>
            <p:spPr>
              <a:xfrm>
                <a:off x="1544557" y="3809154"/>
                <a:ext cx="364054" cy="275598"/>
              </a:xfrm>
              <a:custGeom>
                <a:rect b="b" l="l" r="r" t="t"/>
                <a:pathLst>
                  <a:path extrusionOk="0" h="275598" w="364054">
                    <a:moveTo>
                      <a:pt x="0" y="275241"/>
                    </a:moveTo>
                    <a:cubicBezTo>
                      <a:pt x="0" y="275241"/>
                      <a:pt x="265416" y="297054"/>
                      <a:pt x="364054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127"/>
              <p:cNvSpPr/>
              <p:nvPr/>
            </p:nvSpPr>
            <p:spPr>
              <a:xfrm>
                <a:off x="2281781" y="3809154"/>
                <a:ext cx="140467" cy="244854"/>
              </a:xfrm>
              <a:custGeom>
                <a:rect b="b" l="l" r="r" t="t"/>
                <a:pathLst>
                  <a:path extrusionOk="0" h="244854" w="140467">
                    <a:moveTo>
                      <a:pt x="0" y="0"/>
                    </a:moveTo>
                    <a:cubicBezTo>
                      <a:pt x="0" y="0"/>
                      <a:pt x="21427" y="238743"/>
                      <a:pt x="140467" y="24485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127"/>
              <p:cNvSpPr/>
              <p:nvPr/>
            </p:nvSpPr>
            <p:spPr>
              <a:xfrm>
                <a:off x="3460722" y="3748383"/>
                <a:ext cx="297022" cy="503632"/>
              </a:xfrm>
              <a:custGeom>
                <a:rect b="b" l="l" r="r" t="t"/>
                <a:pathLst>
                  <a:path extrusionOk="0" h="503632" w="297022">
                    <a:moveTo>
                      <a:pt x="0" y="0"/>
                    </a:moveTo>
                    <a:lnTo>
                      <a:pt x="32835" y="303084"/>
                    </a:lnTo>
                    <a:cubicBezTo>
                      <a:pt x="46587" y="429179"/>
                      <a:pt x="162222" y="519888"/>
                      <a:pt x="287826" y="501187"/>
                    </a:cubicBezTo>
                    <a:lnTo>
                      <a:pt x="297023" y="49975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127"/>
              <p:cNvSpPr/>
              <p:nvPr/>
            </p:nvSpPr>
            <p:spPr>
              <a:xfrm>
                <a:off x="3389217" y="3744194"/>
                <a:ext cx="323415" cy="899036"/>
              </a:xfrm>
              <a:custGeom>
                <a:rect b="b" l="l" r="r" t="t"/>
                <a:pathLst>
                  <a:path extrusionOk="0" h="899036" w="323415">
                    <a:moveTo>
                      <a:pt x="0" y="0"/>
                    </a:moveTo>
                    <a:lnTo>
                      <a:pt x="31689" y="381363"/>
                    </a:lnTo>
                    <a:cubicBezTo>
                      <a:pt x="40390" y="486055"/>
                      <a:pt x="120432" y="571842"/>
                      <a:pt x="224613" y="585293"/>
                    </a:cubicBezTo>
                    <a:cubicBezTo>
                      <a:pt x="248653" y="588265"/>
                      <a:pt x="272892" y="589361"/>
                      <a:pt x="297105" y="588573"/>
                    </a:cubicBezTo>
                    <a:lnTo>
                      <a:pt x="323415" y="899036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127"/>
              <p:cNvSpPr/>
              <p:nvPr/>
            </p:nvSpPr>
            <p:spPr>
              <a:xfrm>
                <a:off x="1979996" y="2390573"/>
                <a:ext cx="163731" cy="70838"/>
              </a:xfrm>
              <a:custGeom>
                <a:rect b="b" l="l" r="r" t="t"/>
                <a:pathLst>
                  <a:path extrusionOk="0" h="70838" w="163731">
                    <a:moveTo>
                      <a:pt x="144180" y="70838"/>
                    </a:moveTo>
                    <a:lnTo>
                      <a:pt x="0" y="0"/>
                    </a:lnTo>
                    <a:cubicBezTo>
                      <a:pt x="76244" y="15632"/>
                      <a:pt x="140920" y="8140"/>
                      <a:pt x="163732" y="2442"/>
                    </a:cubicBezTo>
                    <a:lnTo>
                      <a:pt x="144180" y="7083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127"/>
              <p:cNvSpPr/>
              <p:nvPr/>
            </p:nvSpPr>
            <p:spPr>
              <a:xfrm>
                <a:off x="1903750" y="2423265"/>
                <a:ext cx="248200" cy="166563"/>
              </a:xfrm>
              <a:custGeom>
                <a:rect b="b" l="l" r="r" t="t"/>
                <a:pathLst>
                  <a:path extrusionOk="0" h="166563" w="248200">
                    <a:moveTo>
                      <a:pt x="159549" y="43380"/>
                    </a:moveTo>
                    <a:cubicBezTo>
                      <a:pt x="104120" y="43380"/>
                      <a:pt x="73157" y="21138"/>
                      <a:pt x="64604" y="10018"/>
                    </a:cubicBezTo>
                    <a:cubicBezTo>
                      <a:pt x="28676" y="-33605"/>
                      <a:pt x="-25212" y="76738"/>
                      <a:pt x="13278" y="120361"/>
                    </a:cubicBezTo>
                    <a:cubicBezTo>
                      <a:pt x="51773" y="163984"/>
                      <a:pt x="131320" y="174249"/>
                      <a:pt x="172381" y="161422"/>
                    </a:cubicBezTo>
                    <a:cubicBezTo>
                      <a:pt x="213437" y="148590"/>
                      <a:pt x="239096" y="133193"/>
                      <a:pt x="246795" y="76738"/>
                    </a:cubicBezTo>
                    <a:cubicBezTo>
                      <a:pt x="252953" y="31574"/>
                      <a:pt x="237388" y="20284"/>
                      <a:pt x="228835" y="20284"/>
                    </a:cubicBezTo>
                    <a:cubicBezTo>
                      <a:pt x="228835" y="27982"/>
                      <a:pt x="214978" y="43380"/>
                      <a:pt x="159549" y="43380"/>
                    </a:cubicBez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127"/>
              <p:cNvSpPr/>
              <p:nvPr/>
            </p:nvSpPr>
            <p:spPr>
              <a:xfrm>
                <a:off x="1937282" y="2443561"/>
                <a:ext cx="38774" cy="118037"/>
              </a:xfrm>
              <a:custGeom>
                <a:rect b="b" l="l" r="r" t="t"/>
                <a:pathLst>
                  <a:path extrusionOk="0" h="118037" w="38774">
                    <a:moveTo>
                      <a:pt x="280" y="118038"/>
                    </a:moveTo>
                    <a:cubicBezTo>
                      <a:pt x="-1428" y="91525"/>
                      <a:pt x="3872" y="30792"/>
                      <a:pt x="38775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127"/>
              <p:cNvSpPr/>
              <p:nvPr/>
            </p:nvSpPr>
            <p:spPr>
              <a:xfrm>
                <a:off x="2006844" y="2464079"/>
                <a:ext cx="17964" cy="123174"/>
              </a:xfrm>
              <a:custGeom>
                <a:rect b="b" l="l" r="r" t="t"/>
                <a:pathLst>
                  <a:path extrusionOk="0" h="123174" w="17964">
                    <a:moveTo>
                      <a:pt x="17964" y="0"/>
                    </a:moveTo>
                    <a:lnTo>
                      <a:pt x="0" y="123174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127"/>
              <p:cNvSpPr/>
              <p:nvPr/>
            </p:nvSpPr>
            <p:spPr>
              <a:xfrm>
                <a:off x="2088962" y="2464079"/>
                <a:ext cx="13036" cy="115475"/>
              </a:xfrm>
              <a:custGeom>
                <a:rect b="b" l="l" r="r" t="t"/>
                <a:pathLst>
                  <a:path extrusionOk="0" h="115475" w="13036">
                    <a:moveTo>
                      <a:pt x="12831" y="0"/>
                    </a:moveTo>
                    <a:cubicBezTo>
                      <a:pt x="13685" y="23951"/>
                      <a:pt x="12317" y="80577"/>
                      <a:pt x="0" y="11547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127"/>
              <p:cNvSpPr/>
              <p:nvPr/>
            </p:nvSpPr>
            <p:spPr>
              <a:xfrm>
                <a:off x="2130019" y="2448678"/>
                <a:ext cx="7936" cy="110342"/>
              </a:xfrm>
              <a:custGeom>
                <a:rect b="b" l="l" r="r" t="t"/>
                <a:pathLst>
                  <a:path extrusionOk="0" h="110342" w="7936">
                    <a:moveTo>
                      <a:pt x="0" y="0"/>
                    </a:moveTo>
                    <a:cubicBezTo>
                      <a:pt x="5991" y="14540"/>
                      <a:pt x="14372" y="56969"/>
                      <a:pt x="0" y="110343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127"/>
              <p:cNvSpPr/>
              <p:nvPr/>
            </p:nvSpPr>
            <p:spPr>
              <a:xfrm>
                <a:off x="1661911" y="1458165"/>
                <a:ext cx="52399" cy="428542"/>
              </a:xfrm>
              <a:custGeom>
                <a:rect b="b" l="l" r="r" t="t"/>
                <a:pathLst>
                  <a:path extrusionOk="0" h="428542" w="52399">
                    <a:moveTo>
                      <a:pt x="11343" y="428542"/>
                    </a:moveTo>
                    <a:cubicBezTo>
                      <a:pt x="-3201" y="346425"/>
                      <a:pt x="-15346" y="145755"/>
                      <a:pt x="52399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127"/>
              <p:cNvSpPr/>
              <p:nvPr/>
            </p:nvSpPr>
            <p:spPr>
              <a:xfrm>
                <a:off x="2014547" y="1360661"/>
                <a:ext cx="287405" cy="218117"/>
              </a:xfrm>
              <a:custGeom>
                <a:rect b="b" l="l" r="r" t="t"/>
                <a:pathLst>
                  <a:path extrusionOk="0" h="218117" w="287405">
                    <a:moveTo>
                      <a:pt x="0" y="218118"/>
                    </a:moveTo>
                    <a:cubicBezTo>
                      <a:pt x="26517" y="159099"/>
                      <a:pt x="121119" y="32846"/>
                      <a:pt x="287405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127"/>
              <p:cNvSpPr/>
              <p:nvPr/>
            </p:nvSpPr>
            <p:spPr>
              <a:xfrm>
                <a:off x="2312213" y="1616532"/>
                <a:ext cx="346425" cy="34095"/>
              </a:xfrm>
              <a:custGeom>
                <a:rect b="b" l="l" r="r" t="t"/>
                <a:pathLst>
                  <a:path extrusionOk="0" h="34095" w="346425">
                    <a:moveTo>
                      <a:pt x="346426" y="8437"/>
                    </a:moveTo>
                    <a:cubicBezTo>
                      <a:pt x="265166" y="-1828"/>
                      <a:pt x="82117" y="-11068"/>
                      <a:pt x="0" y="34096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127"/>
              <p:cNvSpPr/>
              <p:nvPr/>
            </p:nvSpPr>
            <p:spPr>
              <a:xfrm>
                <a:off x="2705699" y="2621398"/>
                <a:ext cx="1179969" cy="1323820"/>
              </a:xfrm>
              <a:custGeom>
                <a:rect b="b" l="l" r="r" t="t"/>
                <a:pathLst>
                  <a:path extrusionOk="0" h="1323820" w="1179969">
                    <a:moveTo>
                      <a:pt x="715015" y="222438"/>
                    </a:moveTo>
                    <a:lnTo>
                      <a:pt x="794687" y="575689"/>
                    </a:lnTo>
                    <a:lnTo>
                      <a:pt x="481779" y="694389"/>
                    </a:lnTo>
                    <a:cubicBezTo>
                      <a:pt x="481779" y="694389"/>
                      <a:pt x="384569" y="718859"/>
                      <a:pt x="183942" y="806273"/>
                    </a:cubicBezTo>
                    <a:lnTo>
                      <a:pt x="158329" y="817696"/>
                    </a:lnTo>
                    <a:cubicBezTo>
                      <a:pt x="152830" y="820153"/>
                      <a:pt x="147881" y="823683"/>
                      <a:pt x="143766" y="828082"/>
                    </a:cubicBezTo>
                    <a:cubicBezTo>
                      <a:pt x="139652" y="832478"/>
                      <a:pt x="136457" y="837653"/>
                      <a:pt x="134375" y="843301"/>
                    </a:cubicBezTo>
                    <a:cubicBezTo>
                      <a:pt x="132288" y="848944"/>
                      <a:pt x="131352" y="854950"/>
                      <a:pt x="131621" y="860964"/>
                    </a:cubicBezTo>
                    <a:cubicBezTo>
                      <a:pt x="131894" y="866974"/>
                      <a:pt x="133361" y="872871"/>
                      <a:pt x="135947" y="878304"/>
                    </a:cubicBezTo>
                    <a:lnTo>
                      <a:pt x="135947" y="878304"/>
                    </a:lnTo>
                    <a:cubicBezTo>
                      <a:pt x="140869" y="888589"/>
                      <a:pt x="149507" y="896623"/>
                      <a:pt x="160123" y="900792"/>
                    </a:cubicBezTo>
                    <a:cubicBezTo>
                      <a:pt x="170740" y="904962"/>
                      <a:pt x="182542" y="904954"/>
                      <a:pt x="193161" y="900773"/>
                    </a:cubicBezTo>
                    <a:lnTo>
                      <a:pt x="265540" y="872372"/>
                    </a:lnTo>
                    <a:lnTo>
                      <a:pt x="13272" y="1128935"/>
                    </a:lnTo>
                    <a:cubicBezTo>
                      <a:pt x="4968" y="1137367"/>
                      <a:pt x="222" y="1148666"/>
                      <a:pt x="7" y="1160491"/>
                    </a:cubicBezTo>
                    <a:cubicBezTo>
                      <a:pt x="-203" y="1172316"/>
                      <a:pt x="4137" y="1183771"/>
                      <a:pt x="12137" y="1192476"/>
                    </a:cubicBezTo>
                    <a:cubicBezTo>
                      <a:pt x="20385" y="1201485"/>
                      <a:pt x="31871" y="1206848"/>
                      <a:pt x="44079" y="1207394"/>
                    </a:cubicBezTo>
                    <a:cubicBezTo>
                      <a:pt x="56286" y="1207940"/>
                      <a:pt x="68221" y="1203623"/>
                      <a:pt x="77257" y="1195389"/>
                    </a:cubicBezTo>
                    <a:lnTo>
                      <a:pt x="210338" y="1073284"/>
                    </a:lnTo>
                    <a:lnTo>
                      <a:pt x="143099" y="1206434"/>
                    </a:lnTo>
                    <a:cubicBezTo>
                      <a:pt x="134063" y="1224293"/>
                      <a:pt x="132257" y="1244941"/>
                      <a:pt x="138060" y="1264082"/>
                    </a:cubicBezTo>
                    <a:cubicBezTo>
                      <a:pt x="143868" y="1283221"/>
                      <a:pt x="156832" y="1299379"/>
                      <a:pt x="174258" y="1309188"/>
                    </a:cubicBezTo>
                    <a:lnTo>
                      <a:pt x="185603" y="1315475"/>
                    </a:lnTo>
                    <a:lnTo>
                      <a:pt x="283009" y="1113568"/>
                    </a:lnTo>
                    <a:lnTo>
                      <a:pt x="185638" y="1315334"/>
                    </a:lnTo>
                    <a:cubicBezTo>
                      <a:pt x="194819" y="1320010"/>
                      <a:pt x="204842" y="1322823"/>
                      <a:pt x="215123" y="1323599"/>
                    </a:cubicBezTo>
                    <a:cubicBezTo>
                      <a:pt x="225404" y="1324375"/>
                      <a:pt x="235739" y="1323107"/>
                      <a:pt x="245529" y="1319862"/>
                    </a:cubicBezTo>
                    <a:cubicBezTo>
                      <a:pt x="255322" y="1316621"/>
                      <a:pt x="264374" y="1311469"/>
                      <a:pt x="272163" y="1304706"/>
                    </a:cubicBezTo>
                    <a:cubicBezTo>
                      <a:pt x="279951" y="1297940"/>
                      <a:pt x="286324" y="1289703"/>
                      <a:pt x="290907" y="1280463"/>
                    </a:cubicBezTo>
                    <a:lnTo>
                      <a:pt x="346511" y="1167722"/>
                    </a:lnTo>
                    <a:lnTo>
                      <a:pt x="354682" y="1262296"/>
                    </a:lnTo>
                    <a:cubicBezTo>
                      <a:pt x="355259" y="1269184"/>
                      <a:pt x="357283" y="1275873"/>
                      <a:pt x="360618" y="1281922"/>
                    </a:cubicBezTo>
                    <a:cubicBezTo>
                      <a:pt x="363952" y="1287975"/>
                      <a:pt x="368527" y="1293256"/>
                      <a:pt x="374042" y="1297421"/>
                    </a:cubicBezTo>
                    <a:cubicBezTo>
                      <a:pt x="379553" y="1301586"/>
                      <a:pt x="385887" y="1304543"/>
                      <a:pt x="392622" y="1306099"/>
                    </a:cubicBezTo>
                    <a:cubicBezTo>
                      <a:pt x="399354" y="1307655"/>
                      <a:pt x="406343" y="1307772"/>
                      <a:pt x="413129" y="1306450"/>
                    </a:cubicBezTo>
                    <a:lnTo>
                      <a:pt x="413129" y="1306450"/>
                    </a:lnTo>
                    <a:cubicBezTo>
                      <a:pt x="424444" y="1304336"/>
                      <a:pt x="434662" y="1298326"/>
                      <a:pt x="442014" y="1289469"/>
                    </a:cubicBezTo>
                    <a:cubicBezTo>
                      <a:pt x="449361" y="1280607"/>
                      <a:pt x="453379" y="1269457"/>
                      <a:pt x="453367" y="1257952"/>
                    </a:cubicBezTo>
                    <a:lnTo>
                      <a:pt x="453574" y="1129762"/>
                    </a:lnTo>
                    <a:lnTo>
                      <a:pt x="941204" y="949033"/>
                    </a:lnTo>
                    <a:cubicBezTo>
                      <a:pt x="989020" y="931299"/>
                      <a:pt x="1032604" y="903768"/>
                      <a:pt x="1069167" y="868207"/>
                    </a:cubicBezTo>
                    <a:cubicBezTo>
                      <a:pt x="1105731" y="832649"/>
                      <a:pt x="1134460" y="789845"/>
                      <a:pt x="1153516" y="742545"/>
                    </a:cubicBezTo>
                    <a:cubicBezTo>
                      <a:pt x="1180977" y="674276"/>
                      <a:pt x="1187233" y="599339"/>
                      <a:pt x="1171464" y="527503"/>
                    </a:cubicBezTo>
                    <a:lnTo>
                      <a:pt x="1088298" y="149131"/>
                    </a:lnTo>
                    <a:cubicBezTo>
                      <a:pt x="1082787" y="124092"/>
                      <a:pt x="1072264" y="100434"/>
                      <a:pt x="1057370" y="79572"/>
                    </a:cubicBezTo>
                    <a:cubicBezTo>
                      <a:pt x="1042475" y="58714"/>
                      <a:pt x="1023512" y="41085"/>
                      <a:pt x="1001625" y="27747"/>
                    </a:cubicBezTo>
                    <a:cubicBezTo>
                      <a:pt x="979733" y="14412"/>
                      <a:pt x="955365" y="5641"/>
                      <a:pt x="929991" y="1963"/>
                    </a:cubicBezTo>
                    <a:cubicBezTo>
                      <a:pt x="904613" y="-1711"/>
                      <a:pt x="878751" y="-217"/>
                      <a:pt x="853958" y="6355"/>
                    </a:cubicBezTo>
                    <a:lnTo>
                      <a:pt x="853958" y="6355"/>
                    </a:lnTo>
                    <a:cubicBezTo>
                      <a:pt x="807999" y="18523"/>
                      <a:pt x="768245" y="47450"/>
                      <a:pt x="742531" y="87446"/>
                    </a:cubicBezTo>
                    <a:cubicBezTo>
                      <a:pt x="716813" y="127442"/>
                      <a:pt x="706997" y="175601"/>
                      <a:pt x="715015" y="222438"/>
                    </a:cubicBezTo>
                    <a:lnTo>
                      <a:pt x="715015" y="222438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127"/>
              <p:cNvSpPr/>
              <p:nvPr/>
            </p:nvSpPr>
            <p:spPr>
              <a:xfrm>
                <a:off x="3377274" y="2559926"/>
                <a:ext cx="519592" cy="583916"/>
              </a:xfrm>
              <a:custGeom>
                <a:rect b="b" l="l" r="r" t="t"/>
                <a:pathLst>
                  <a:path extrusionOk="0" h="583916" w="519592">
                    <a:moveTo>
                      <a:pt x="69154" y="583916"/>
                    </a:moveTo>
                    <a:lnTo>
                      <a:pt x="519592" y="479829"/>
                    </a:lnTo>
                    <a:lnTo>
                      <a:pt x="451351" y="171461"/>
                    </a:lnTo>
                    <a:cubicBezTo>
                      <a:pt x="433325" y="89944"/>
                      <a:pt x="371083" y="24172"/>
                      <a:pt x="289660" y="5436"/>
                    </a:cubicBezTo>
                    <a:cubicBezTo>
                      <a:pt x="254699" y="-2485"/>
                      <a:pt x="218318" y="-1740"/>
                      <a:pt x="183693" y="7609"/>
                    </a:cubicBezTo>
                    <a:cubicBezTo>
                      <a:pt x="26268" y="48541"/>
                      <a:pt x="-4442" y="173719"/>
                      <a:pt x="484" y="231363"/>
                    </a:cubicBezTo>
                    <a:cubicBezTo>
                      <a:pt x="5410" y="289007"/>
                      <a:pt x="69154" y="583916"/>
                      <a:pt x="69154" y="5839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127"/>
              <p:cNvSpPr/>
              <p:nvPr/>
            </p:nvSpPr>
            <p:spPr>
              <a:xfrm>
                <a:off x="2597052" y="2825910"/>
                <a:ext cx="438804" cy="201311"/>
              </a:xfrm>
              <a:custGeom>
                <a:rect b="b" l="l" r="r" t="t"/>
                <a:pathLst>
                  <a:path extrusionOk="0" h="201311" w="438804">
                    <a:moveTo>
                      <a:pt x="438804" y="200155"/>
                    </a:moveTo>
                    <a:cubicBezTo>
                      <a:pt x="305369" y="212987"/>
                      <a:pt x="51322" y="115475"/>
                      <a:pt x="0" y="82114"/>
                    </a:cubicBezTo>
                    <a:lnTo>
                      <a:pt x="438804" y="0"/>
                    </a:lnTo>
                    <a:lnTo>
                      <a:pt x="438804" y="20015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6" name="Google Shape;1566;p127"/>
            <p:cNvSpPr/>
            <p:nvPr/>
          </p:nvSpPr>
          <p:spPr>
            <a:xfrm>
              <a:off x="2983228" y="1548248"/>
              <a:ext cx="655223" cy="292511"/>
            </a:xfrm>
            <a:custGeom>
              <a:rect b="b" l="l" r="r" t="t"/>
              <a:pathLst>
                <a:path extrusionOk="0" h="292511" w="655223">
                  <a:moveTo>
                    <a:pt x="655223" y="234812"/>
                  </a:moveTo>
                  <a:cubicBezTo>
                    <a:pt x="655223" y="234812"/>
                    <a:pt x="625644" y="228677"/>
                    <a:pt x="599767" y="232075"/>
                  </a:cubicBezTo>
                  <a:lnTo>
                    <a:pt x="580660" y="292511"/>
                  </a:lnTo>
                  <a:lnTo>
                    <a:pt x="462174" y="147270"/>
                  </a:lnTo>
                  <a:lnTo>
                    <a:pt x="244102" y="234812"/>
                  </a:lnTo>
                  <a:lnTo>
                    <a:pt x="266668" y="147270"/>
                  </a:lnTo>
                  <a:lnTo>
                    <a:pt x="120467" y="245955"/>
                  </a:lnTo>
                  <a:lnTo>
                    <a:pt x="0" y="234812"/>
                  </a:lnTo>
                  <a:cubicBezTo>
                    <a:pt x="0" y="234812"/>
                    <a:pt x="58771" y="81560"/>
                    <a:pt x="233926" y="43522"/>
                  </a:cubicBezTo>
                  <a:lnTo>
                    <a:pt x="168591" y="10668"/>
                  </a:lnTo>
                  <a:cubicBezTo>
                    <a:pt x="168591" y="10668"/>
                    <a:pt x="384889" y="-38479"/>
                    <a:pt x="535996" y="74205"/>
                  </a:cubicBezTo>
                  <a:cubicBezTo>
                    <a:pt x="535996" y="74205"/>
                    <a:pt x="654217" y="121775"/>
                    <a:pt x="655223" y="23481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7" name="Google Shape;1567;p127"/>
          <p:cNvSpPr txBox="1"/>
          <p:nvPr/>
        </p:nvSpPr>
        <p:spPr>
          <a:xfrm>
            <a:off x="523950" y="2139375"/>
            <a:ext cx="521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этого необходимо: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выполнять задачи наставника/руководителя,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задавать вопросы,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показывать свои размышления и способ реализации,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 опытом уже начать предлагать свои гипотезы и рекомендации и обязательно валидировать их через наставника.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28"/>
          <p:cNvSpPr txBox="1"/>
          <p:nvPr/>
        </p:nvSpPr>
        <p:spPr>
          <a:xfrm>
            <a:off x="650500" y="1110625"/>
            <a:ext cx="5163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Когда наставник, начинает понимать, что вы можете самостоятельно делать выводы и начнёт вам доверять, он начнёт давать более сложные задачи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передавать ответственность.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Наставнику выгодно обучить вас максимально быстро, чтобы он смог освободить своё время,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вы смогли больше пользы принести компании.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74" name="Google Shape;1574;p128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Ожидания от junior-специалиста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5" name="Google Shape;1575;p128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F3F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128"/>
          <p:cNvGrpSpPr/>
          <p:nvPr/>
        </p:nvGrpSpPr>
        <p:grpSpPr>
          <a:xfrm>
            <a:off x="5300023" y="2003425"/>
            <a:ext cx="3488377" cy="3292837"/>
            <a:chOff x="523040" y="1350393"/>
            <a:chExt cx="3488377" cy="3292837"/>
          </a:xfrm>
        </p:grpSpPr>
        <p:grpSp>
          <p:nvGrpSpPr>
            <p:cNvPr id="1577" name="Google Shape;1577;p128"/>
            <p:cNvGrpSpPr/>
            <p:nvPr/>
          </p:nvGrpSpPr>
          <p:grpSpPr>
            <a:xfrm>
              <a:off x="523040" y="1350393"/>
              <a:ext cx="3488377" cy="3292837"/>
              <a:chOff x="523040" y="1350393"/>
              <a:chExt cx="3488377" cy="3292837"/>
            </a:xfrm>
          </p:grpSpPr>
          <p:sp>
            <p:nvSpPr>
              <p:cNvPr id="1578" name="Google Shape;1578;p128"/>
              <p:cNvSpPr/>
              <p:nvPr/>
            </p:nvSpPr>
            <p:spPr>
              <a:xfrm>
                <a:off x="1578311" y="1350393"/>
                <a:ext cx="1082465" cy="573279"/>
              </a:xfrm>
              <a:custGeom>
                <a:rect b="b" l="l" r="r" t="t"/>
                <a:pathLst>
                  <a:path extrusionOk="0" h="573279" w="1082465">
                    <a:moveTo>
                      <a:pt x="138138" y="106245"/>
                    </a:moveTo>
                    <a:cubicBezTo>
                      <a:pt x="-7618" y="270476"/>
                      <a:pt x="-9842" y="486029"/>
                      <a:pt x="7268" y="573279"/>
                    </a:cubicBezTo>
                    <a:cubicBezTo>
                      <a:pt x="38060" y="554800"/>
                      <a:pt x="78263" y="550183"/>
                      <a:pt x="94514" y="550183"/>
                    </a:cubicBezTo>
                    <a:lnTo>
                      <a:pt x="120173" y="483463"/>
                    </a:lnTo>
                    <a:cubicBezTo>
                      <a:pt x="156102" y="403058"/>
                      <a:pt x="280301" y="241221"/>
                      <a:pt x="489696" y="237118"/>
                    </a:cubicBezTo>
                    <a:cubicBezTo>
                      <a:pt x="699090" y="233012"/>
                      <a:pt x="828423" y="387664"/>
                      <a:pt x="866913" y="465499"/>
                    </a:cubicBezTo>
                    <a:cubicBezTo>
                      <a:pt x="873072" y="391595"/>
                      <a:pt x="1013180" y="306400"/>
                      <a:pt x="1082466" y="273043"/>
                    </a:cubicBezTo>
                    <a:cubicBezTo>
                      <a:pt x="985980" y="174506"/>
                      <a:pt x="804472" y="144737"/>
                      <a:pt x="725775" y="142171"/>
                    </a:cubicBezTo>
                    <a:lnTo>
                      <a:pt x="725775" y="8733"/>
                    </a:lnTo>
                    <a:cubicBezTo>
                      <a:pt x="497906" y="-36430"/>
                      <a:pt x="280130" y="104535"/>
                      <a:pt x="199725" y="180664"/>
                    </a:cubicBezTo>
                    <a:lnTo>
                      <a:pt x="138138" y="106245"/>
                    </a:lnTo>
                    <a:close/>
                  </a:path>
                </a:pathLst>
              </a:custGeom>
              <a:solidFill>
                <a:srgbClr val="C4C4C4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128"/>
              <p:cNvSpPr/>
              <p:nvPr/>
            </p:nvSpPr>
            <p:spPr>
              <a:xfrm>
                <a:off x="3294319" y="2278854"/>
                <a:ext cx="629427" cy="449081"/>
              </a:xfrm>
              <a:custGeom>
                <a:rect b="b" l="l" r="r" t="t"/>
                <a:pathLst>
                  <a:path extrusionOk="0" h="449081" w="629427">
                    <a:moveTo>
                      <a:pt x="250155" y="0"/>
                    </a:moveTo>
                    <a:lnTo>
                      <a:pt x="0" y="56470"/>
                    </a:lnTo>
                    <a:lnTo>
                      <a:pt x="570251" y="449081"/>
                    </a:lnTo>
                    <a:lnTo>
                      <a:pt x="629428" y="392611"/>
                    </a:lnTo>
                    <a:lnTo>
                      <a:pt x="599837" y="250088"/>
                    </a:lnTo>
                    <a:lnTo>
                      <a:pt x="25015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28"/>
              <p:cNvSpPr/>
              <p:nvPr/>
            </p:nvSpPr>
            <p:spPr>
              <a:xfrm>
                <a:off x="2930541" y="3654261"/>
                <a:ext cx="1080876" cy="988965"/>
              </a:xfrm>
              <a:custGeom>
                <a:rect b="b" l="l" r="r" t="t"/>
                <a:pathLst>
                  <a:path extrusionOk="0" h="988965" w="1080876">
                    <a:moveTo>
                      <a:pt x="162632" y="6318"/>
                    </a:moveTo>
                    <a:lnTo>
                      <a:pt x="0" y="988966"/>
                    </a:lnTo>
                    <a:lnTo>
                      <a:pt x="1080876" y="988966"/>
                    </a:lnTo>
                    <a:lnTo>
                      <a:pt x="960565" y="0"/>
                    </a:lnTo>
                    <a:lnTo>
                      <a:pt x="162632" y="631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28"/>
              <p:cNvSpPr/>
              <p:nvPr/>
            </p:nvSpPr>
            <p:spPr>
              <a:xfrm>
                <a:off x="1346711" y="3730040"/>
                <a:ext cx="1208040" cy="913185"/>
              </a:xfrm>
              <a:custGeom>
                <a:rect b="b" l="l" r="r" t="t"/>
                <a:pathLst>
                  <a:path extrusionOk="0" h="913185" w="1208040">
                    <a:moveTo>
                      <a:pt x="323290" y="0"/>
                    </a:moveTo>
                    <a:lnTo>
                      <a:pt x="0" y="913186"/>
                    </a:lnTo>
                    <a:lnTo>
                      <a:pt x="505957" y="913186"/>
                    </a:lnTo>
                    <a:lnTo>
                      <a:pt x="686198" y="425283"/>
                    </a:lnTo>
                    <a:lnTo>
                      <a:pt x="781471" y="397767"/>
                    </a:lnTo>
                    <a:lnTo>
                      <a:pt x="686198" y="425283"/>
                    </a:lnTo>
                    <a:lnTo>
                      <a:pt x="671295" y="465676"/>
                    </a:lnTo>
                    <a:lnTo>
                      <a:pt x="706600" y="913186"/>
                    </a:lnTo>
                    <a:lnTo>
                      <a:pt x="1208040" y="913186"/>
                    </a:lnTo>
                    <a:lnTo>
                      <a:pt x="1002717" y="0"/>
                    </a:lnTo>
                    <a:lnTo>
                      <a:pt x="32329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128"/>
              <p:cNvSpPr/>
              <p:nvPr/>
            </p:nvSpPr>
            <p:spPr>
              <a:xfrm>
                <a:off x="523040" y="4068393"/>
                <a:ext cx="482230" cy="526617"/>
              </a:xfrm>
              <a:custGeom>
                <a:rect b="b" l="l" r="r" t="t"/>
                <a:pathLst>
                  <a:path extrusionOk="0" h="526617" w="482230">
                    <a:moveTo>
                      <a:pt x="239721" y="0"/>
                    </a:moveTo>
                    <a:lnTo>
                      <a:pt x="6035" y="421347"/>
                    </a:lnTo>
                    <a:cubicBezTo>
                      <a:pt x="2900" y="426952"/>
                      <a:pt x="936" y="433134"/>
                      <a:pt x="262" y="439518"/>
                    </a:cubicBezTo>
                    <a:cubicBezTo>
                      <a:pt x="-412" y="445903"/>
                      <a:pt x="218" y="452353"/>
                      <a:pt x="2114" y="458488"/>
                    </a:cubicBezTo>
                    <a:cubicBezTo>
                      <a:pt x="4009" y="464623"/>
                      <a:pt x="7132" y="470310"/>
                      <a:pt x="11291" y="475204"/>
                    </a:cubicBezTo>
                    <a:cubicBezTo>
                      <a:pt x="15450" y="480095"/>
                      <a:pt x="20561" y="484097"/>
                      <a:pt x="26312" y="486959"/>
                    </a:cubicBezTo>
                    <a:lnTo>
                      <a:pt x="26312" y="486959"/>
                    </a:lnTo>
                    <a:cubicBezTo>
                      <a:pt x="36764" y="492193"/>
                      <a:pt x="48781" y="493387"/>
                      <a:pt x="60061" y="490317"/>
                    </a:cubicBezTo>
                    <a:cubicBezTo>
                      <a:pt x="71341" y="487244"/>
                      <a:pt x="81087" y="480118"/>
                      <a:pt x="87433" y="470310"/>
                    </a:cubicBezTo>
                    <a:lnTo>
                      <a:pt x="178723" y="329245"/>
                    </a:lnTo>
                    <a:lnTo>
                      <a:pt x="129958" y="466125"/>
                    </a:lnTo>
                    <a:cubicBezTo>
                      <a:pt x="127632" y="472537"/>
                      <a:pt x="126791" y="479393"/>
                      <a:pt x="127498" y="486175"/>
                    </a:cubicBezTo>
                    <a:cubicBezTo>
                      <a:pt x="128205" y="492958"/>
                      <a:pt x="130443" y="499490"/>
                      <a:pt x="134042" y="505286"/>
                    </a:cubicBezTo>
                    <a:cubicBezTo>
                      <a:pt x="137641" y="511082"/>
                      <a:pt x="142509" y="515984"/>
                      <a:pt x="148279" y="519627"/>
                    </a:cubicBezTo>
                    <a:cubicBezTo>
                      <a:pt x="154048" y="523273"/>
                      <a:pt x="160570" y="525563"/>
                      <a:pt x="167353" y="526323"/>
                    </a:cubicBezTo>
                    <a:lnTo>
                      <a:pt x="167353" y="526323"/>
                    </a:lnTo>
                    <a:cubicBezTo>
                      <a:pt x="177236" y="527455"/>
                      <a:pt x="187216" y="525305"/>
                      <a:pt x="195759" y="520216"/>
                    </a:cubicBezTo>
                    <a:cubicBezTo>
                      <a:pt x="204303" y="515126"/>
                      <a:pt x="210936" y="507377"/>
                      <a:pt x="214640" y="498153"/>
                    </a:cubicBezTo>
                    <a:lnTo>
                      <a:pt x="280728" y="336543"/>
                    </a:lnTo>
                    <a:lnTo>
                      <a:pt x="271410" y="453211"/>
                    </a:lnTo>
                    <a:cubicBezTo>
                      <a:pt x="270930" y="459241"/>
                      <a:pt x="271835" y="465302"/>
                      <a:pt x="274055" y="470930"/>
                    </a:cubicBezTo>
                    <a:cubicBezTo>
                      <a:pt x="276276" y="476558"/>
                      <a:pt x="279754" y="481608"/>
                      <a:pt x="284224" y="485688"/>
                    </a:cubicBezTo>
                    <a:cubicBezTo>
                      <a:pt x="288694" y="489771"/>
                      <a:pt x="294038" y="492778"/>
                      <a:pt x="299849" y="494483"/>
                    </a:cubicBezTo>
                    <a:cubicBezTo>
                      <a:pt x="305659" y="496191"/>
                      <a:pt x="311783" y="496546"/>
                      <a:pt x="317753" y="495528"/>
                    </a:cubicBezTo>
                    <a:lnTo>
                      <a:pt x="317753" y="495528"/>
                    </a:lnTo>
                    <a:cubicBezTo>
                      <a:pt x="326386" y="494054"/>
                      <a:pt x="334288" y="489764"/>
                      <a:pt x="340228" y="483336"/>
                    </a:cubicBezTo>
                    <a:cubicBezTo>
                      <a:pt x="346167" y="476905"/>
                      <a:pt x="349811" y="468691"/>
                      <a:pt x="350591" y="459974"/>
                    </a:cubicBezTo>
                    <a:lnTo>
                      <a:pt x="364383" y="307717"/>
                    </a:lnTo>
                    <a:cubicBezTo>
                      <a:pt x="364383" y="307717"/>
                      <a:pt x="459492" y="314811"/>
                      <a:pt x="482230" y="139835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128"/>
              <p:cNvSpPr/>
              <p:nvPr/>
            </p:nvSpPr>
            <p:spPr>
              <a:xfrm>
                <a:off x="523040" y="4068393"/>
                <a:ext cx="482230" cy="526617"/>
              </a:xfrm>
              <a:custGeom>
                <a:rect b="b" l="l" r="r" t="t"/>
                <a:pathLst>
                  <a:path extrusionOk="0" h="526617" w="482230">
                    <a:moveTo>
                      <a:pt x="239721" y="0"/>
                    </a:moveTo>
                    <a:lnTo>
                      <a:pt x="6035" y="421347"/>
                    </a:lnTo>
                    <a:cubicBezTo>
                      <a:pt x="2900" y="426952"/>
                      <a:pt x="936" y="433134"/>
                      <a:pt x="262" y="439518"/>
                    </a:cubicBezTo>
                    <a:cubicBezTo>
                      <a:pt x="-412" y="445903"/>
                      <a:pt x="218" y="452353"/>
                      <a:pt x="2114" y="458488"/>
                    </a:cubicBezTo>
                    <a:cubicBezTo>
                      <a:pt x="4009" y="464623"/>
                      <a:pt x="7132" y="470310"/>
                      <a:pt x="11291" y="475204"/>
                    </a:cubicBezTo>
                    <a:cubicBezTo>
                      <a:pt x="15450" y="480095"/>
                      <a:pt x="20561" y="484097"/>
                      <a:pt x="26312" y="486959"/>
                    </a:cubicBezTo>
                    <a:lnTo>
                      <a:pt x="26312" y="486959"/>
                    </a:lnTo>
                    <a:cubicBezTo>
                      <a:pt x="36764" y="492193"/>
                      <a:pt x="48781" y="493387"/>
                      <a:pt x="60061" y="490317"/>
                    </a:cubicBezTo>
                    <a:cubicBezTo>
                      <a:pt x="71341" y="487244"/>
                      <a:pt x="81087" y="480118"/>
                      <a:pt x="87433" y="470310"/>
                    </a:cubicBezTo>
                    <a:lnTo>
                      <a:pt x="178723" y="329245"/>
                    </a:lnTo>
                    <a:lnTo>
                      <a:pt x="129958" y="466125"/>
                    </a:lnTo>
                    <a:cubicBezTo>
                      <a:pt x="127632" y="472537"/>
                      <a:pt x="126791" y="479393"/>
                      <a:pt x="127498" y="486175"/>
                    </a:cubicBezTo>
                    <a:cubicBezTo>
                      <a:pt x="128205" y="492958"/>
                      <a:pt x="130443" y="499490"/>
                      <a:pt x="134042" y="505286"/>
                    </a:cubicBezTo>
                    <a:cubicBezTo>
                      <a:pt x="137641" y="511082"/>
                      <a:pt x="142509" y="515984"/>
                      <a:pt x="148279" y="519627"/>
                    </a:cubicBezTo>
                    <a:cubicBezTo>
                      <a:pt x="154048" y="523273"/>
                      <a:pt x="160570" y="525563"/>
                      <a:pt x="167353" y="526323"/>
                    </a:cubicBezTo>
                    <a:lnTo>
                      <a:pt x="167353" y="526323"/>
                    </a:lnTo>
                    <a:cubicBezTo>
                      <a:pt x="177236" y="527455"/>
                      <a:pt x="187216" y="525305"/>
                      <a:pt x="195759" y="520216"/>
                    </a:cubicBezTo>
                    <a:cubicBezTo>
                      <a:pt x="204303" y="515126"/>
                      <a:pt x="210936" y="507377"/>
                      <a:pt x="214640" y="498153"/>
                    </a:cubicBezTo>
                    <a:lnTo>
                      <a:pt x="280728" y="336543"/>
                    </a:lnTo>
                    <a:lnTo>
                      <a:pt x="271410" y="453211"/>
                    </a:lnTo>
                    <a:cubicBezTo>
                      <a:pt x="270930" y="459241"/>
                      <a:pt x="271835" y="465302"/>
                      <a:pt x="274055" y="470930"/>
                    </a:cubicBezTo>
                    <a:cubicBezTo>
                      <a:pt x="276276" y="476558"/>
                      <a:pt x="279754" y="481608"/>
                      <a:pt x="284224" y="485688"/>
                    </a:cubicBezTo>
                    <a:cubicBezTo>
                      <a:pt x="288694" y="489771"/>
                      <a:pt x="294038" y="492778"/>
                      <a:pt x="299849" y="494483"/>
                    </a:cubicBezTo>
                    <a:cubicBezTo>
                      <a:pt x="305659" y="496191"/>
                      <a:pt x="311783" y="496546"/>
                      <a:pt x="317753" y="495528"/>
                    </a:cubicBezTo>
                    <a:lnTo>
                      <a:pt x="317753" y="495528"/>
                    </a:lnTo>
                    <a:cubicBezTo>
                      <a:pt x="326386" y="494054"/>
                      <a:pt x="334288" y="489764"/>
                      <a:pt x="340228" y="483336"/>
                    </a:cubicBezTo>
                    <a:cubicBezTo>
                      <a:pt x="346167" y="476905"/>
                      <a:pt x="349811" y="468691"/>
                      <a:pt x="350591" y="459974"/>
                    </a:cubicBezTo>
                    <a:lnTo>
                      <a:pt x="364383" y="307717"/>
                    </a:lnTo>
                    <a:cubicBezTo>
                      <a:pt x="364383" y="307717"/>
                      <a:pt x="459492" y="314811"/>
                      <a:pt x="482230" y="13983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128"/>
              <p:cNvSpPr/>
              <p:nvPr/>
            </p:nvSpPr>
            <p:spPr>
              <a:xfrm>
                <a:off x="3793290" y="2392781"/>
                <a:ext cx="139119" cy="253095"/>
              </a:xfrm>
              <a:custGeom>
                <a:rect b="b" l="l" r="r" t="t"/>
                <a:pathLst>
                  <a:path extrusionOk="0" h="253095" w="139119">
                    <a:moveTo>
                      <a:pt x="56934" y="253096"/>
                    </a:moveTo>
                    <a:lnTo>
                      <a:pt x="73354" y="253096"/>
                    </a:lnTo>
                    <a:cubicBezTo>
                      <a:pt x="82274" y="253107"/>
                      <a:pt x="91100" y="251305"/>
                      <a:pt x="99298" y="247795"/>
                    </a:cubicBezTo>
                    <a:cubicBezTo>
                      <a:pt x="107499" y="244289"/>
                      <a:pt x="114894" y="239149"/>
                      <a:pt x="121041" y="232690"/>
                    </a:cubicBezTo>
                    <a:cubicBezTo>
                      <a:pt x="127187" y="226235"/>
                      <a:pt x="131950" y="218591"/>
                      <a:pt x="135042" y="210237"/>
                    </a:cubicBezTo>
                    <a:cubicBezTo>
                      <a:pt x="138135" y="201879"/>
                      <a:pt x="139492" y="192979"/>
                      <a:pt x="139032" y="184083"/>
                    </a:cubicBezTo>
                    <a:lnTo>
                      <a:pt x="135662" y="117854"/>
                    </a:lnTo>
                    <a:cubicBezTo>
                      <a:pt x="134605" y="97016"/>
                      <a:pt x="127293" y="76977"/>
                      <a:pt x="114680" y="60347"/>
                    </a:cubicBezTo>
                    <a:cubicBezTo>
                      <a:pt x="102067" y="43717"/>
                      <a:pt x="84734" y="31260"/>
                      <a:pt x="64937" y="2460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28"/>
              <p:cNvSpPr/>
              <p:nvPr/>
            </p:nvSpPr>
            <p:spPr>
              <a:xfrm>
                <a:off x="3793290" y="2392781"/>
                <a:ext cx="139119" cy="253095"/>
              </a:xfrm>
              <a:custGeom>
                <a:rect b="b" l="l" r="r" t="t"/>
                <a:pathLst>
                  <a:path extrusionOk="0" h="253095" w="139119">
                    <a:moveTo>
                      <a:pt x="56934" y="253096"/>
                    </a:moveTo>
                    <a:lnTo>
                      <a:pt x="73354" y="253096"/>
                    </a:lnTo>
                    <a:cubicBezTo>
                      <a:pt x="82274" y="253107"/>
                      <a:pt x="91100" y="251305"/>
                      <a:pt x="99298" y="247795"/>
                    </a:cubicBezTo>
                    <a:cubicBezTo>
                      <a:pt x="107499" y="244289"/>
                      <a:pt x="114894" y="239149"/>
                      <a:pt x="121041" y="232690"/>
                    </a:cubicBezTo>
                    <a:cubicBezTo>
                      <a:pt x="127187" y="226235"/>
                      <a:pt x="131950" y="218591"/>
                      <a:pt x="135042" y="210237"/>
                    </a:cubicBezTo>
                    <a:cubicBezTo>
                      <a:pt x="138135" y="201879"/>
                      <a:pt x="139492" y="192979"/>
                      <a:pt x="139032" y="184083"/>
                    </a:cubicBezTo>
                    <a:lnTo>
                      <a:pt x="135662" y="117854"/>
                    </a:lnTo>
                    <a:cubicBezTo>
                      <a:pt x="134605" y="97016"/>
                      <a:pt x="127293" y="76977"/>
                      <a:pt x="114680" y="60347"/>
                    </a:cubicBezTo>
                    <a:cubicBezTo>
                      <a:pt x="102067" y="43717"/>
                      <a:pt x="84734" y="31260"/>
                      <a:pt x="64937" y="24606"/>
                    </a:cubicBez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28"/>
              <p:cNvSpPr/>
              <p:nvPr/>
            </p:nvSpPr>
            <p:spPr>
              <a:xfrm>
                <a:off x="3876824" y="2613579"/>
                <a:ext cx="48681" cy="101247"/>
              </a:xfrm>
              <a:custGeom>
                <a:rect b="b" l="l" r="r" t="t"/>
                <a:pathLst>
                  <a:path extrusionOk="0" h="101247" w="48681">
                    <a:moveTo>
                      <a:pt x="0" y="101248"/>
                    </a:moveTo>
                    <a:lnTo>
                      <a:pt x="14204" y="101248"/>
                    </a:lnTo>
                    <a:cubicBezTo>
                      <a:pt x="23342" y="101248"/>
                      <a:pt x="32106" y="97624"/>
                      <a:pt x="38568" y="91173"/>
                    </a:cubicBezTo>
                    <a:cubicBezTo>
                      <a:pt x="45035" y="84723"/>
                      <a:pt x="48674" y="75971"/>
                      <a:pt x="48681" y="66844"/>
                    </a:cubicBezTo>
                    <a:lnTo>
                      <a:pt x="46591" y="0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128"/>
              <p:cNvSpPr/>
              <p:nvPr/>
            </p:nvSpPr>
            <p:spPr>
              <a:xfrm>
                <a:off x="3876824" y="2613579"/>
                <a:ext cx="48681" cy="101247"/>
              </a:xfrm>
              <a:custGeom>
                <a:rect b="b" l="l" r="r" t="t"/>
                <a:pathLst>
                  <a:path extrusionOk="0" h="101247" w="48681">
                    <a:moveTo>
                      <a:pt x="0" y="101248"/>
                    </a:moveTo>
                    <a:lnTo>
                      <a:pt x="14204" y="101248"/>
                    </a:lnTo>
                    <a:cubicBezTo>
                      <a:pt x="23342" y="101248"/>
                      <a:pt x="32106" y="97624"/>
                      <a:pt x="38568" y="91173"/>
                    </a:cubicBezTo>
                    <a:cubicBezTo>
                      <a:pt x="45035" y="84723"/>
                      <a:pt x="48674" y="75971"/>
                      <a:pt x="48681" y="66844"/>
                    </a:cubicBezTo>
                    <a:lnTo>
                      <a:pt x="4659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128"/>
              <p:cNvSpPr/>
              <p:nvPr/>
            </p:nvSpPr>
            <p:spPr>
              <a:xfrm>
                <a:off x="870915" y="2258942"/>
                <a:ext cx="2634892" cy="1746870"/>
              </a:xfrm>
              <a:custGeom>
                <a:rect b="b" l="l" r="r" t="t"/>
                <a:pathLst>
                  <a:path extrusionOk="0" h="1746870" w="2634892">
                    <a:moveTo>
                      <a:pt x="986839" y="217224"/>
                    </a:moveTo>
                    <a:cubicBezTo>
                      <a:pt x="986839" y="217224"/>
                      <a:pt x="835989" y="233343"/>
                      <a:pt x="687191" y="353042"/>
                    </a:cubicBezTo>
                    <a:cubicBezTo>
                      <a:pt x="538389" y="472741"/>
                      <a:pt x="8461" y="1455884"/>
                      <a:pt x="8461" y="1455884"/>
                    </a:cubicBezTo>
                    <a:cubicBezTo>
                      <a:pt x="8461" y="1455884"/>
                      <a:pt x="-31642" y="1557459"/>
                      <a:pt x="62767" y="1626390"/>
                    </a:cubicBezTo>
                    <a:cubicBezTo>
                      <a:pt x="109070" y="1660220"/>
                      <a:pt x="181807" y="1700204"/>
                      <a:pt x="243379" y="1732025"/>
                    </a:cubicBezTo>
                    <a:cubicBezTo>
                      <a:pt x="274334" y="1748004"/>
                      <a:pt x="310325" y="1751226"/>
                      <a:pt x="343628" y="1741000"/>
                    </a:cubicBezTo>
                    <a:cubicBezTo>
                      <a:pt x="376935" y="1730770"/>
                      <a:pt x="404899" y="1707911"/>
                      <a:pt x="421525" y="1677322"/>
                    </a:cubicBezTo>
                    <a:lnTo>
                      <a:pt x="749008" y="1074969"/>
                    </a:lnTo>
                    <a:lnTo>
                      <a:pt x="707222" y="1152309"/>
                    </a:lnTo>
                    <a:lnTo>
                      <a:pt x="673603" y="1419593"/>
                    </a:lnTo>
                    <a:cubicBezTo>
                      <a:pt x="670073" y="1447658"/>
                      <a:pt x="676918" y="1476052"/>
                      <a:pt x="692854" y="1499433"/>
                    </a:cubicBezTo>
                    <a:lnTo>
                      <a:pt x="692854" y="1499433"/>
                    </a:lnTo>
                    <a:cubicBezTo>
                      <a:pt x="703513" y="1515080"/>
                      <a:pt x="717842" y="1527884"/>
                      <a:pt x="734593" y="1536734"/>
                    </a:cubicBezTo>
                    <a:cubicBezTo>
                      <a:pt x="751341" y="1545583"/>
                      <a:pt x="770003" y="1550205"/>
                      <a:pt x="788946" y="1550201"/>
                    </a:cubicBezTo>
                    <a:lnTo>
                      <a:pt x="1468373" y="1550201"/>
                    </a:lnTo>
                    <a:cubicBezTo>
                      <a:pt x="1491364" y="1550201"/>
                      <a:pt x="1514129" y="1545681"/>
                      <a:pt x="1535373" y="1536890"/>
                    </a:cubicBezTo>
                    <a:cubicBezTo>
                      <a:pt x="1556613" y="1528103"/>
                      <a:pt x="1575915" y="1515221"/>
                      <a:pt x="1592175" y="1498980"/>
                    </a:cubicBezTo>
                    <a:cubicBezTo>
                      <a:pt x="1613949" y="1477225"/>
                      <a:pt x="1626200" y="1447732"/>
                      <a:pt x="1626243" y="1416968"/>
                    </a:cubicBezTo>
                    <a:lnTo>
                      <a:pt x="1626243" y="666539"/>
                    </a:lnTo>
                    <a:lnTo>
                      <a:pt x="2505119" y="507023"/>
                    </a:lnTo>
                    <a:cubicBezTo>
                      <a:pt x="2545150" y="498669"/>
                      <a:pt x="2580575" y="475604"/>
                      <a:pt x="2604385" y="442390"/>
                    </a:cubicBezTo>
                    <a:cubicBezTo>
                      <a:pt x="2628196" y="409181"/>
                      <a:pt x="2638652" y="368245"/>
                      <a:pt x="2633683" y="327699"/>
                    </a:cubicBezTo>
                    <a:lnTo>
                      <a:pt x="2611105" y="143168"/>
                    </a:lnTo>
                    <a:cubicBezTo>
                      <a:pt x="2608410" y="121206"/>
                      <a:pt x="2601269" y="100025"/>
                      <a:pt x="2590115" y="80910"/>
                    </a:cubicBezTo>
                    <a:cubicBezTo>
                      <a:pt x="2578964" y="61799"/>
                      <a:pt x="2564031" y="45154"/>
                      <a:pt x="2546230" y="31991"/>
                    </a:cubicBezTo>
                    <a:cubicBezTo>
                      <a:pt x="2528430" y="18828"/>
                      <a:pt x="2508134" y="9421"/>
                      <a:pt x="2486582" y="4346"/>
                    </a:cubicBezTo>
                    <a:cubicBezTo>
                      <a:pt x="2465026" y="-728"/>
                      <a:pt x="2442658" y="-1367"/>
                      <a:pt x="2420849" y="2470"/>
                    </a:cubicBezTo>
                    <a:lnTo>
                      <a:pt x="1200578" y="217224"/>
                    </a:lnTo>
                    <a:lnTo>
                      <a:pt x="986839" y="217224"/>
                    </a:ln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28"/>
              <p:cNvSpPr/>
              <p:nvPr/>
            </p:nvSpPr>
            <p:spPr>
              <a:xfrm>
                <a:off x="713139" y="3818993"/>
                <a:ext cx="494198" cy="422079"/>
              </a:xfrm>
              <a:custGeom>
                <a:rect b="b" l="l" r="r" t="t"/>
                <a:pathLst>
                  <a:path extrusionOk="0" h="422079" w="494198">
                    <a:moveTo>
                      <a:pt x="469560" y="187091"/>
                    </a:moveTo>
                    <a:lnTo>
                      <a:pt x="156627" y="6600"/>
                    </a:lnTo>
                    <a:cubicBezTo>
                      <a:pt x="133067" y="-6988"/>
                      <a:pt x="102942" y="1078"/>
                      <a:pt x="89340" y="24611"/>
                    </a:cubicBezTo>
                    <a:lnTo>
                      <a:pt x="6607" y="167766"/>
                    </a:lnTo>
                    <a:cubicBezTo>
                      <a:pt x="-6995" y="191303"/>
                      <a:pt x="1077" y="221396"/>
                      <a:pt x="24637" y="234984"/>
                    </a:cubicBezTo>
                    <a:lnTo>
                      <a:pt x="337571" y="415479"/>
                    </a:lnTo>
                    <a:cubicBezTo>
                      <a:pt x="361132" y="429067"/>
                      <a:pt x="391257" y="421002"/>
                      <a:pt x="404856" y="397464"/>
                    </a:cubicBezTo>
                    <a:lnTo>
                      <a:pt x="487590" y="254314"/>
                    </a:lnTo>
                    <a:cubicBezTo>
                      <a:pt x="501194" y="230776"/>
                      <a:pt x="493120" y="200683"/>
                      <a:pt x="469560" y="187091"/>
                    </a:cubicBez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28"/>
              <p:cNvSpPr/>
              <p:nvPr/>
            </p:nvSpPr>
            <p:spPr>
              <a:xfrm>
                <a:off x="737763" y="3825625"/>
                <a:ext cx="132009" cy="228368"/>
              </a:xfrm>
              <a:custGeom>
                <a:rect b="b" l="l" r="r" t="t"/>
                <a:pathLst>
                  <a:path extrusionOk="0" h="228368" w="132009">
                    <a:moveTo>
                      <a:pt x="0" y="228369"/>
                    </a:moveTo>
                    <a:lnTo>
                      <a:pt x="1320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128"/>
              <p:cNvSpPr/>
              <p:nvPr/>
            </p:nvSpPr>
            <p:spPr>
              <a:xfrm>
                <a:off x="790428" y="3855972"/>
                <a:ext cx="132011" cy="228411"/>
              </a:xfrm>
              <a:custGeom>
                <a:rect b="b" l="l" r="r" t="t"/>
                <a:pathLst>
                  <a:path extrusionOk="0" h="228411" w="132011">
                    <a:moveTo>
                      <a:pt x="0" y="228412"/>
                    </a:moveTo>
                    <a:lnTo>
                      <a:pt x="13201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128"/>
              <p:cNvSpPr/>
              <p:nvPr/>
            </p:nvSpPr>
            <p:spPr>
              <a:xfrm>
                <a:off x="852245" y="3891654"/>
                <a:ext cx="132010" cy="228368"/>
              </a:xfrm>
              <a:custGeom>
                <a:rect b="b" l="l" r="r" t="t"/>
                <a:pathLst>
                  <a:path extrusionOk="0" h="228368" w="132010">
                    <a:moveTo>
                      <a:pt x="0" y="228369"/>
                    </a:moveTo>
                    <a:lnTo>
                      <a:pt x="132011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128"/>
              <p:cNvSpPr/>
              <p:nvPr/>
            </p:nvSpPr>
            <p:spPr>
              <a:xfrm>
                <a:off x="911436" y="3925765"/>
                <a:ext cx="132011" cy="228407"/>
              </a:xfrm>
              <a:custGeom>
                <a:rect b="b" l="l" r="r" t="t"/>
                <a:pathLst>
                  <a:path extrusionOk="0" h="228407" w="132011">
                    <a:moveTo>
                      <a:pt x="0" y="228407"/>
                    </a:moveTo>
                    <a:lnTo>
                      <a:pt x="13201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128"/>
              <p:cNvSpPr/>
              <p:nvPr/>
            </p:nvSpPr>
            <p:spPr>
              <a:xfrm>
                <a:off x="967754" y="3958245"/>
                <a:ext cx="131968" cy="228407"/>
              </a:xfrm>
              <a:custGeom>
                <a:rect b="b" l="l" r="r" t="t"/>
                <a:pathLst>
                  <a:path extrusionOk="0" h="228407" w="131968">
                    <a:moveTo>
                      <a:pt x="0" y="228407"/>
                    </a:moveTo>
                    <a:lnTo>
                      <a:pt x="131969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128"/>
              <p:cNvSpPr/>
              <p:nvPr/>
            </p:nvSpPr>
            <p:spPr>
              <a:xfrm>
                <a:off x="1020375" y="3988592"/>
                <a:ext cx="131968" cy="228407"/>
              </a:xfrm>
              <a:custGeom>
                <a:rect b="b" l="l" r="r" t="t"/>
                <a:pathLst>
                  <a:path extrusionOk="0" h="228407" w="131968">
                    <a:moveTo>
                      <a:pt x="0" y="228408"/>
                    </a:moveTo>
                    <a:lnTo>
                      <a:pt x="131969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128"/>
              <p:cNvSpPr/>
              <p:nvPr/>
            </p:nvSpPr>
            <p:spPr>
              <a:xfrm>
                <a:off x="1061463" y="4012328"/>
                <a:ext cx="132011" cy="228368"/>
              </a:xfrm>
              <a:custGeom>
                <a:rect b="b" l="l" r="r" t="t"/>
                <a:pathLst>
                  <a:path extrusionOk="0" h="228368" w="132011">
                    <a:moveTo>
                      <a:pt x="0" y="228368"/>
                    </a:moveTo>
                    <a:lnTo>
                      <a:pt x="132012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128"/>
              <p:cNvSpPr/>
              <p:nvPr/>
            </p:nvSpPr>
            <p:spPr>
              <a:xfrm>
                <a:off x="3036729" y="2398952"/>
                <a:ext cx="888730" cy="1349643"/>
              </a:xfrm>
              <a:custGeom>
                <a:rect b="b" l="l" r="r" t="t"/>
                <a:pathLst>
                  <a:path extrusionOk="0" h="1349643" w="888730">
                    <a:moveTo>
                      <a:pt x="1483" y="486303"/>
                    </a:moveTo>
                    <a:cubicBezTo>
                      <a:pt x="-19328" y="206429"/>
                      <a:pt x="182340" y="19725"/>
                      <a:pt x="389262" y="1438"/>
                    </a:cubicBezTo>
                    <a:cubicBezTo>
                      <a:pt x="399527" y="494"/>
                      <a:pt x="409788" y="-41"/>
                      <a:pt x="420050" y="2"/>
                    </a:cubicBezTo>
                    <a:cubicBezTo>
                      <a:pt x="626644" y="740"/>
                      <a:pt x="872645" y="109039"/>
                      <a:pt x="881139" y="601123"/>
                    </a:cubicBezTo>
                    <a:cubicBezTo>
                      <a:pt x="891405" y="1201178"/>
                      <a:pt x="888284" y="1237594"/>
                      <a:pt x="888284" y="1237594"/>
                    </a:cubicBezTo>
                    <a:cubicBezTo>
                      <a:pt x="888284" y="1237594"/>
                      <a:pt x="462370" y="1492741"/>
                      <a:pt x="1647" y="1232999"/>
                    </a:cubicBezTo>
                    <a:lnTo>
                      <a:pt x="1483" y="48630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128"/>
              <p:cNvSpPr/>
              <p:nvPr/>
            </p:nvSpPr>
            <p:spPr>
              <a:xfrm>
                <a:off x="2839255" y="1878162"/>
                <a:ext cx="286188" cy="285899"/>
              </a:xfrm>
              <a:custGeom>
                <a:rect b="b" l="l" r="r" t="t"/>
                <a:pathLst>
                  <a:path extrusionOk="0" h="285899" w="286188">
                    <a:moveTo>
                      <a:pt x="143092" y="285900"/>
                    </a:moveTo>
                    <a:cubicBezTo>
                      <a:pt x="222120" y="285900"/>
                      <a:pt x="286188" y="221898"/>
                      <a:pt x="286188" y="142952"/>
                    </a:cubicBezTo>
                    <a:cubicBezTo>
                      <a:pt x="286188" y="64001"/>
                      <a:pt x="222120" y="0"/>
                      <a:pt x="143092" y="0"/>
                    </a:cubicBezTo>
                    <a:cubicBezTo>
                      <a:pt x="64064" y="0"/>
                      <a:pt x="0" y="64001"/>
                      <a:pt x="0" y="142952"/>
                    </a:cubicBezTo>
                    <a:cubicBezTo>
                      <a:pt x="0" y="221898"/>
                      <a:pt x="64064" y="285900"/>
                      <a:pt x="143092" y="2859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128"/>
              <p:cNvSpPr/>
              <p:nvPr/>
            </p:nvSpPr>
            <p:spPr>
              <a:xfrm>
                <a:off x="3320953" y="2319365"/>
                <a:ext cx="181102" cy="138507"/>
              </a:xfrm>
              <a:custGeom>
                <a:rect b="b" l="l" r="r" t="t"/>
                <a:pathLst>
                  <a:path extrusionOk="0" h="138507" w="181102">
                    <a:moveTo>
                      <a:pt x="0" y="32804"/>
                    </a:moveTo>
                    <a:lnTo>
                      <a:pt x="44329" y="136633"/>
                    </a:lnTo>
                    <a:cubicBezTo>
                      <a:pt x="44329" y="136633"/>
                      <a:pt x="120764" y="153693"/>
                      <a:pt x="181103" y="84883"/>
                    </a:cubicBezTo>
                    <a:lnTo>
                      <a:pt x="151793" y="0"/>
                    </a:lnTo>
                    <a:lnTo>
                      <a:pt x="0" y="3280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128"/>
              <p:cNvSpPr/>
              <p:nvPr/>
            </p:nvSpPr>
            <p:spPr>
              <a:xfrm>
                <a:off x="2958952" y="1623022"/>
                <a:ext cx="905007" cy="731154"/>
              </a:xfrm>
              <a:custGeom>
                <a:rect b="b" l="l" r="r" t="t"/>
                <a:pathLst>
                  <a:path extrusionOk="0" h="731154" w="905007">
                    <a:moveTo>
                      <a:pt x="365940" y="0"/>
                    </a:moveTo>
                    <a:cubicBezTo>
                      <a:pt x="447616" y="0"/>
                      <a:pt x="526949" y="27293"/>
                      <a:pt x="591313" y="77535"/>
                    </a:cubicBezTo>
                    <a:cubicBezTo>
                      <a:pt x="655677" y="127772"/>
                      <a:pt x="701371" y="198072"/>
                      <a:pt x="721125" y="277249"/>
                    </a:cubicBezTo>
                    <a:cubicBezTo>
                      <a:pt x="750017" y="278099"/>
                      <a:pt x="778332" y="285545"/>
                      <a:pt x="803902" y="299016"/>
                    </a:cubicBezTo>
                    <a:cubicBezTo>
                      <a:pt x="829467" y="312483"/>
                      <a:pt x="851616" y="331613"/>
                      <a:pt x="868640" y="354948"/>
                    </a:cubicBezTo>
                    <a:cubicBezTo>
                      <a:pt x="885668" y="378282"/>
                      <a:pt x="897127" y="405197"/>
                      <a:pt x="902138" y="433637"/>
                    </a:cubicBezTo>
                    <a:cubicBezTo>
                      <a:pt x="907150" y="462077"/>
                      <a:pt x="905582" y="491285"/>
                      <a:pt x="897552" y="519022"/>
                    </a:cubicBezTo>
                    <a:cubicBezTo>
                      <a:pt x="889525" y="546764"/>
                      <a:pt x="875251" y="572302"/>
                      <a:pt x="855824" y="593683"/>
                    </a:cubicBezTo>
                    <a:cubicBezTo>
                      <a:pt x="836398" y="615063"/>
                      <a:pt x="812330" y="631717"/>
                      <a:pt x="785466" y="642376"/>
                    </a:cubicBezTo>
                    <a:cubicBezTo>
                      <a:pt x="758602" y="653035"/>
                      <a:pt x="729655" y="657411"/>
                      <a:pt x="700837" y="655172"/>
                    </a:cubicBezTo>
                    <a:cubicBezTo>
                      <a:pt x="672018" y="652934"/>
                      <a:pt x="644094" y="644139"/>
                      <a:pt x="619203" y="629459"/>
                    </a:cubicBezTo>
                    <a:cubicBezTo>
                      <a:pt x="576001" y="670839"/>
                      <a:pt x="523295" y="701003"/>
                      <a:pt x="465709" y="717305"/>
                    </a:cubicBezTo>
                    <a:cubicBezTo>
                      <a:pt x="408124" y="733608"/>
                      <a:pt x="347414" y="735550"/>
                      <a:pt x="288900" y="722961"/>
                    </a:cubicBezTo>
                    <a:cubicBezTo>
                      <a:pt x="230386" y="710371"/>
                      <a:pt x="175859" y="683639"/>
                      <a:pt x="130095" y="645102"/>
                    </a:cubicBezTo>
                    <a:cubicBezTo>
                      <a:pt x="84330" y="606565"/>
                      <a:pt x="48726" y="557400"/>
                      <a:pt x="26402" y="501920"/>
                    </a:cubicBezTo>
                    <a:cubicBezTo>
                      <a:pt x="4081" y="446441"/>
                      <a:pt x="-4281" y="386336"/>
                      <a:pt x="2057" y="326878"/>
                    </a:cubicBezTo>
                    <a:cubicBezTo>
                      <a:pt x="8391" y="267421"/>
                      <a:pt x="29229" y="210420"/>
                      <a:pt x="62743" y="160881"/>
                    </a:cubicBezTo>
                    <a:cubicBezTo>
                      <a:pt x="96257" y="111337"/>
                      <a:pt x="141424" y="70764"/>
                      <a:pt x="194283" y="42714"/>
                    </a:cubicBezTo>
                    <a:cubicBezTo>
                      <a:pt x="247145" y="14668"/>
                      <a:pt x="306084" y="0"/>
                      <a:pt x="365940" y="0"/>
                    </a:cubicBezTo>
                    <a:lnTo>
                      <a:pt x="36594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128"/>
              <p:cNvSpPr/>
              <p:nvPr/>
            </p:nvSpPr>
            <p:spPr>
              <a:xfrm>
                <a:off x="3626018" y="2072315"/>
                <a:ext cx="177616" cy="71871"/>
              </a:xfrm>
              <a:custGeom>
                <a:rect b="b" l="l" r="r" t="t"/>
                <a:pathLst>
                  <a:path extrusionOk="0" h="71871" w="177616">
                    <a:moveTo>
                      <a:pt x="177616" y="9785"/>
                    </a:moveTo>
                    <a:cubicBezTo>
                      <a:pt x="177616" y="9785"/>
                      <a:pt x="47862" y="-36389"/>
                      <a:pt x="0" y="71871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128"/>
              <p:cNvSpPr/>
              <p:nvPr/>
            </p:nvSpPr>
            <p:spPr>
              <a:xfrm>
                <a:off x="3680081" y="2085555"/>
                <a:ext cx="35393" cy="76395"/>
              </a:xfrm>
              <a:custGeom>
                <a:rect b="b" l="l" r="r" t="t"/>
                <a:pathLst>
                  <a:path extrusionOk="0" h="76395" w="35393">
                    <a:moveTo>
                      <a:pt x="34766" y="76396"/>
                    </a:moveTo>
                    <a:cubicBezTo>
                      <a:pt x="34766" y="76396"/>
                      <a:pt x="42976" y="14555"/>
                      <a:pt x="0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128"/>
              <p:cNvSpPr/>
              <p:nvPr/>
            </p:nvSpPr>
            <p:spPr>
              <a:xfrm>
                <a:off x="3135127" y="196117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8" y="54867"/>
                      <a:pt x="54922" y="42586"/>
                      <a:pt x="54922" y="27434"/>
                    </a:cubicBezTo>
                    <a:cubicBezTo>
                      <a:pt x="54922" y="12282"/>
                      <a:pt x="42628" y="0"/>
                      <a:pt x="27461" y="0"/>
                    </a:cubicBezTo>
                    <a:cubicBezTo>
                      <a:pt x="12297" y="0"/>
                      <a:pt x="0" y="12282"/>
                      <a:pt x="0" y="27434"/>
                    </a:cubicBezTo>
                    <a:cubicBezTo>
                      <a:pt x="0" y="42586"/>
                      <a:pt x="12297" y="54867"/>
                      <a:pt x="27461" y="54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128"/>
              <p:cNvSpPr/>
              <p:nvPr/>
            </p:nvSpPr>
            <p:spPr>
              <a:xfrm>
                <a:off x="3038216" y="1896289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0" y="13182"/>
                      <a:pt x="8042" y="8038"/>
                    </a:cubicBezTo>
                    <a:cubicBezTo>
                      <a:pt x="13190" y="2890"/>
                      <a:pt x="20175" y="0"/>
                      <a:pt x="27461" y="0"/>
                    </a:cubicBezTo>
                    <a:cubicBezTo>
                      <a:pt x="34743" y="0"/>
                      <a:pt x="41727" y="2890"/>
                      <a:pt x="46876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128"/>
              <p:cNvSpPr/>
              <p:nvPr/>
            </p:nvSpPr>
            <p:spPr>
              <a:xfrm>
                <a:off x="3038216" y="1896289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0" y="13182"/>
                      <a:pt x="8042" y="8038"/>
                    </a:cubicBezTo>
                    <a:cubicBezTo>
                      <a:pt x="13190" y="2890"/>
                      <a:pt x="20175" y="0"/>
                      <a:pt x="27461" y="0"/>
                    </a:cubicBezTo>
                    <a:cubicBezTo>
                      <a:pt x="34743" y="0"/>
                      <a:pt x="41727" y="2890"/>
                      <a:pt x="46876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128"/>
              <p:cNvSpPr/>
              <p:nvPr/>
            </p:nvSpPr>
            <p:spPr>
              <a:xfrm>
                <a:off x="3314467" y="1929745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4" y="13182"/>
                      <a:pt x="8042" y="8038"/>
                    </a:cubicBezTo>
                    <a:cubicBezTo>
                      <a:pt x="13190" y="2894"/>
                      <a:pt x="20176" y="0"/>
                      <a:pt x="27461" y="0"/>
                    </a:cubicBezTo>
                    <a:cubicBezTo>
                      <a:pt x="34743" y="0"/>
                      <a:pt x="41728" y="2894"/>
                      <a:pt x="46880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128"/>
              <p:cNvSpPr/>
              <p:nvPr/>
            </p:nvSpPr>
            <p:spPr>
              <a:xfrm>
                <a:off x="3314467" y="1929745"/>
                <a:ext cx="54921" cy="27433"/>
              </a:xfrm>
              <a:custGeom>
                <a:rect b="b" l="l" r="r" t="t"/>
                <a:pathLst>
                  <a:path extrusionOk="0" h="27433" w="54921">
                    <a:moveTo>
                      <a:pt x="0" y="27434"/>
                    </a:moveTo>
                    <a:cubicBezTo>
                      <a:pt x="0" y="20160"/>
                      <a:pt x="2894" y="13182"/>
                      <a:pt x="8042" y="8038"/>
                    </a:cubicBezTo>
                    <a:cubicBezTo>
                      <a:pt x="13190" y="2894"/>
                      <a:pt x="20176" y="0"/>
                      <a:pt x="27461" y="0"/>
                    </a:cubicBezTo>
                    <a:cubicBezTo>
                      <a:pt x="34743" y="0"/>
                      <a:pt x="41728" y="2894"/>
                      <a:pt x="46880" y="8038"/>
                    </a:cubicBezTo>
                    <a:cubicBezTo>
                      <a:pt x="52028" y="13182"/>
                      <a:pt x="54922" y="20160"/>
                      <a:pt x="54922" y="2743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128"/>
              <p:cNvSpPr/>
              <p:nvPr/>
            </p:nvSpPr>
            <p:spPr>
              <a:xfrm>
                <a:off x="3072284" y="1996262"/>
                <a:ext cx="230814" cy="70766"/>
              </a:xfrm>
              <a:custGeom>
                <a:rect b="b" l="l" r="r" t="t"/>
                <a:pathLst>
                  <a:path extrusionOk="0" h="70766" w="230814">
                    <a:moveTo>
                      <a:pt x="0" y="0"/>
                    </a:moveTo>
                    <a:cubicBezTo>
                      <a:pt x="0" y="0"/>
                      <a:pt x="9197" y="52816"/>
                      <a:pt x="90304" y="68276"/>
                    </a:cubicBezTo>
                    <a:cubicBezTo>
                      <a:pt x="171415" y="83736"/>
                      <a:pt x="230814" y="22184"/>
                      <a:pt x="230814" y="22184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128"/>
              <p:cNvSpPr/>
              <p:nvPr/>
            </p:nvSpPr>
            <p:spPr>
              <a:xfrm>
                <a:off x="3545975" y="2279891"/>
                <a:ext cx="274656" cy="320181"/>
              </a:xfrm>
              <a:custGeom>
                <a:rect b="b" l="l" r="r" t="t"/>
                <a:pathLst>
                  <a:path extrusionOk="0" h="320181" w="274656">
                    <a:moveTo>
                      <a:pt x="0" y="0"/>
                    </a:moveTo>
                    <a:lnTo>
                      <a:pt x="176505" y="57203"/>
                    </a:lnTo>
                    <a:cubicBezTo>
                      <a:pt x="200572" y="65000"/>
                      <a:pt x="221832" y="79653"/>
                      <a:pt x="237671" y="99360"/>
                    </a:cubicBezTo>
                    <a:cubicBezTo>
                      <a:pt x="253513" y="119067"/>
                      <a:pt x="263240" y="142971"/>
                      <a:pt x="265662" y="168127"/>
                    </a:cubicBezTo>
                    <a:lnTo>
                      <a:pt x="274406" y="258957"/>
                    </a:lnTo>
                    <a:cubicBezTo>
                      <a:pt x="275143" y="266711"/>
                      <a:pt x="274250" y="274535"/>
                      <a:pt x="271789" y="281921"/>
                    </a:cubicBezTo>
                    <a:cubicBezTo>
                      <a:pt x="269324" y="289312"/>
                      <a:pt x="265342" y="296106"/>
                      <a:pt x="260100" y="301871"/>
                    </a:cubicBezTo>
                    <a:cubicBezTo>
                      <a:pt x="254854" y="307631"/>
                      <a:pt x="248466" y="312237"/>
                      <a:pt x="241337" y="315392"/>
                    </a:cubicBezTo>
                    <a:cubicBezTo>
                      <a:pt x="234207" y="318544"/>
                      <a:pt x="226501" y="320178"/>
                      <a:pt x="218704" y="320182"/>
                    </a:cubicBezTo>
                    <a:cubicBezTo>
                      <a:pt x="205069" y="320178"/>
                      <a:pt x="191906" y="315197"/>
                      <a:pt x="181688" y="306184"/>
                    </a:cubicBezTo>
                    <a:cubicBezTo>
                      <a:pt x="171470" y="297167"/>
                      <a:pt x="164898" y="284733"/>
                      <a:pt x="163205" y="271219"/>
                    </a:cubicBezTo>
                    <a:lnTo>
                      <a:pt x="151629" y="178053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128"/>
              <p:cNvSpPr/>
              <p:nvPr/>
            </p:nvSpPr>
            <p:spPr>
              <a:xfrm>
                <a:off x="3545975" y="2279891"/>
                <a:ext cx="274656" cy="320181"/>
              </a:xfrm>
              <a:custGeom>
                <a:rect b="b" l="l" r="r" t="t"/>
                <a:pathLst>
                  <a:path extrusionOk="0" h="320181" w="274656">
                    <a:moveTo>
                      <a:pt x="0" y="0"/>
                    </a:moveTo>
                    <a:lnTo>
                      <a:pt x="176505" y="57203"/>
                    </a:lnTo>
                    <a:cubicBezTo>
                      <a:pt x="200572" y="65000"/>
                      <a:pt x="221832" y="79653"/>
                      <a:pt x="237671" y="99360"/>
                    </a:cubicBezTo>
                    <a:cubicBezTo>
                      <a:pt x="253513" y="119067"/>
                      <a:pt x="263240" y="142971"/>
                      <a:pt x="265662" y="168127"/>
                    </a:cubicBezTo>
                    <a:lnTo>
                      <a:pt x="274406" y="258957"/>
                    </a:lnTo>
                    <a:cubicBezTo>
                      <a:pt x="275143" y="266711"/>
                      <a:pt x="274250" y="274535"/>
                      <a:pt x="271789" y="281921"/>
                    </a:cubicBezTo>
                    <a:cubicBezTo>
                      <a:pt x="269324" y="289312"/>
                      <a:pt x="265342" y="296106"/>
                      <a:pt x="260100" y="301871"/>
                    </a:cubicBezTo>
                    <a:cubicBezTo>
                      <a:pt x="254854" y="307631"/>
                      <a:pt x="248466" y="312237"/>
                      <a:pt x="241337" y="315392"/>
                    </a:cubicBezTo>
                    <a:cubicBezTo>
                      <a:pt x="234207" y="318544"/>
                      <a:pt x="226501" y="320178"/>
                      <a:pt x="218704" y="320182"/>
                    </a:cubicBezTo>
                    <a:cubicBezTo>
                      <a:pt x="205069" y="320178"/>
                      <a:pt x="191906" y="315197"/>
                      <a:pt x="181688" y="306184"/>
                    </a:cubicBezTo>
                    <a:cubicBezTo>
                      <a:pt x="171470" y="297167"/>
                      <a:pt x="164898" y="284733"/>
                      <a:pt x="163205" y="271219"/>
                    </a:cubicBezTo>
                    <a:lnTo>
                      <a:pt x="151629" y="17805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28"/>
              <p:cNvSpPr/>
              <p:nvPr/>
            </p:nvSpPr>
            <p:spPr>
              <a:xfrm>
                <a:off x="665694" y="4234379"/>
                <a:ext cx="262571" cy="232568"/>
              </a:xfrm>
              <a:custGeom>
                <a:rect b="b" l="l" r="r" t="t"/>
                <a:pathLst>
                  <a:path extrusionOk="0" h="232568" w="262571">
                    <a:moveTo>
                      <a:pt x="262572" y="0"/>
                    </a:moveTo>
                    <a:cubicBezTo>
                      <a:pt x="262572" y="0"/>
                      <a:pt x="253500" y="114243"/>
                      <a:pt x="141521" y="112726"/>
                    </a:cubicBezTo>
                    <a:lnTo>
                      <a:pt x="97230" y="203802"/>
                    </a:lnTo>
                    <a:cubicBezTo>
                      <a:pt x="91418" y="215740"/>
                      <a:pt x="81187" y="224948"/>
                      <a:pt x="68701" y="229488"/>
                    </a:cubicBezTo>
                    <a:cubicBezTo>
                      <a:pt x="56216" y="234024"/>
                      <a:pt x="42453" y="233536"/>
                      <a:pt x="30322" y="228119"/>
                    </a:cubicBezTo>
                    <a:cubicBezTo>
                      <a:pt x="18509" y="222862"/>
                      <a:pt x="9129" y="213322"/>
                      <a:pt x="4072" y="201431"/>
                    </a:cubicBezTo>
                    <a:cubicBezTo>
                      <a:pt x="-986" y="189539"/>
                      <a:pt x="-1345" y="176173"/>
                      <a:pt x="3066" y="164028"/>
                    </a:cubicBezTo>
                    <a:lnTo>
                      <a:pt x="44853" y="48717"/>
                    </a:lnTo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128"/>
              <p:cNvSpPr/>
              <p:nvPr/>
            </p:nvSpPr>
            <p:spPr>
              <a:xfrm>
                <a:off x="665694" y="4234379"/>
                <a:ext cx="262571" cy="232568"/>
              </a:xfrm>
              <a:custGeom>
                <a:rect b="b" l="l" r="r" t="t"/>
                <a:pathLst>
                  <a:path extrusionOk="0" h="232568" w="262571">
                    <a:moveTo>
                      <a:pt x="262572" y="0"/>
                    </a:moveTo>
                    <a:cubicBezTo>
                      <a:pt x="262572" y="0"/>
                      <a:pt x="253500" y="114243"/>
                      <a:pt x="141521" y="112726"/>
                    </a:cubicBezTo>
                    <a:lnTo>
                      <a:pt x="97230" y="203802"/>
                    </a:lnTo>
                    <a:cubicBezTo>
                      <a:pt x="91418" y="215740"/>
                      <a:pt x="81187" y="224948"/>
                      <a:pt x="68701" y="229488"/>
                    </a:cubicBezTo>
                    <a:cubicBezTo>
                      <a:pt x="56216" y="234024"/>
                      <a:pt x="42453" y="233536"/>
                      <a:pt x="30322" y="228119"/>
                    </a:cubicBezTo>
                    <a:cubicBezTo>
                      <a:pt x="18509" y="222862"/>
                      <a:pt x="9129" y="213322"/>
                      <a:pt x="4072" y="201431"/>
                    </a:cubicBezTo>
                    <a:cubicBezTo>
                      <a:pt x="-986" y="189539"/>
                      <a:pt x="-1345" y="176173"/>
                      <a:pt x="3066" y="164028"/>
                    </a:cubicBezTo>
                    <a:lnTo>
                      <a:pt x="44853" y="48717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128"/>
              <p:cNvSpPr/>
              <p:nvPr/>
            </p:nvSpPr>
            <p:spPr>
              <a:xfrm>
                <a:off x="1951750" y="2363362"/>
                <a:ext cx="199988" cy="189251"/>
              </a:xfrm>
              <a:custGeom>
                <a:rect b="b" l="l" r="r" t="t"/>
                <a:pathLst>
                  <a:path extrusionOk="0" h="189251" w="199988">
                    <a:moveTo>
                      <a:pt x="36086" y="0"/>
                    </a:moveTo>
                    <a:lnTo>
                      <a:pt x="1441" y="123474"/>
                    </a:lnTo>
                    <a:cubicBezTo>
                      <a:pt x="-1328" y="134527"/>
                      <a:pt x="-80" y="146204"/>
                      <a:pt x="4963" y="156427"/>
                    </a:cubicBezTo>
                    <a:cubicBezTo>
                      <a:pt x="10005" y="166649"/>
                      <a:pt x="18520" y="174746"/>
                      <a:pt x="28984" y="179281"/>
                    </a:cubicBezTo>
                    <a:cubicBezTo>
                      <a:pt x="49510" y="188139"/>
                      <a:pt x="80091" y="193798"/>
                      <a:pt x="121916" y="184410"/>
                    </a:cubicBezTo>
                    <a:cubicBezTo>
                      <a:pt x="130641" y="182452"/>
                      <a:pt x="138652" y="178123"/>
                      <a:pt x="145063" y="171899"/>
                    </a:cubicBezTo>
                    <a:cubicBezTo>
                      <a:pt x="151475" y="165674"/>
                      <a:pt x="156038" y="157800"/>
                      <a:pt x="158246" y="149141"/>
                    </a:cubicBezTo>
                    <a:lnTo>
                      <a:pt x="199989" y="0"/>
                    </a:lnTo>
                    <a:lnTo>
                      <a:pt x="36086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28"/>
              <p:cNvSpPr/>
              <p:nvPr/>
            </p:nvSpPr>
            <p:spPr>
              <a:xfrm>
                <a:off x="2299881" y="1864375"/>
                <a:ext cx="321897" cy="321574"/>
              </a:xfrm>
              <a:custGeom>
                <a:rect b="b" l="l" r="r" t="t"/>
                <a:pathLst>
                  <a:path extrusionOk="0" h="321574" w="321897">
                    <a:moveTo>
                      <a:pt x="160951" y="321574"/>
                    </a:moveTo>
                    <a:cubicBezTo>
                      <a:pt x="249839" y="321574"/>
                      <a:pt x="321898" y="249589"/>
                      <a:pt x="321898" y="160787"/>
                    </a:cubicBezTo>
                    <a:cubicBezTo>
                      <a:pt x="321898" y="71985"/>
                      <a:pt x="249839" y="0"/>
                      <a:pt x="160951" y="0"/>
                    </a:cubicBezTo>
                    <a:cubicBezTo>
                      <a:pt x="72059" y="0"/>
                      <a:pt x="0" y="71985"/>
                      <a:pt x="0" y="160787"/>
                    </a:cubicBezTo>
                    <a:cubicBezTo>
                      <a:pt x="0" y="249589"/>
                      <a:pt x="72059" y="321574"/>
                      <a:pt x="160951" y="32157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128"/>
              <p:cNvSpPr/>
              <p:nvPr/>
            </p:nvSpPr>
            <p:spPr>
              <a:xfrm>
                <a:off x="1466067" y="1575550"/>
                <a:ext cx="1017446" cy="822190"/>
              </a:xfrm>
              <a:custGeom>
                <a:rect b="b" l="l" r="r" t="t"/>
                <a:pathLst>
                  <a:path extrusionOk="0" h="822190" w="1017446">
                    <a:moveTo>
                      <a:pt x="605968" y="0"/>
                    </a:moveTo>
                    <a:cubicBezTo>
                      <a:pt x="514136" y="-4"/>
                      <a:pt x="424940" y="30671"/>
                      <a:pt x="352569" y="87145"/>
                    </a:cubicBezTo>
                    <a:cubicBezTo>
                      <a:pt x="280198" y="143615"/>
                      <a:pt x="228806" y="222643"/>
                      <a:pt x="206571" y="311652"/>
                    </a:cubicBezTo>
                    <a:cubicBezTo>
                      <a:pt x="174102" y="312643"/>
                      <a:pt x="142289" y="321040"/>
                      <a:pt x="113564" y="336196"/>
                    </a:cubicBezTo>
                    <a:cubicBezTo>
                      <a:pt x="84840" y="351352"/>
                      <a:pt x="59965" y="372869"/>
                      <a:pt x="40839" y="399101"/>
                    </a:cubicBezTo>
                    <a:cubicBezTo>
                      <a:pt x="21716" y="425337"/>
                      <a:pt x="8846" y="455591"/>
                      <a:pt x="3222" y="487552"/>
                    </a:cubicBezTo>
                    <a:cubicBezTo>
                      <a:pt x="-2406" y="519514"/>
                      <a:pt x="-643" y="552337"/>
                      <a:pt x="8374" y="583515"/>
                    </a:cubicBezTo>
                    <a:cubicBezTo>
                      <a:pt x="17395" y="614693"/>
                      <a:pt x="33428" y="643398"/>
                      <a:pt x="55253" y="667434"/>
                    </a:cubicBezTo>
                    <a:cubicBezTo>
                      <a:pt x="77079" y="691471"/>
                      <a:pt x="104114" y="710207"/>
                      <a:pt x="134298" y="722204"/>
                    </a:cubicBezTo>
                    <a:cubicBezTo>
                      <a:pt x="164481" y="734205"/>
                      <a:pt x="197012" y="739150"/>
                      <a:pt x="229402" y="736662"/>
                    </a:cubicBezTo>
                    <a:cubicBezTo>
                      <a:pt x="261789" y="734177"/>
                      <a:pt x="293181" y="724326"/>
                      <a:pt x="321176" y="707863"/>
                    </a:cubicBezTo>
                    <a:cubicBezTo>
                      <a:pt x="369764" y="754392"/>
                      <a:pt x="429031" y="788304"/>
                      <a:pt x="493789" y="806630"/>
                    </a:cubicBezTo>
                    <a:cubicBezTo>
                      <a:pt x="558543" y="824953"/>
                      <a:pt x="626807" y="827129"/>
                      <a:pt x="692602" y="812972"/>
                    </a:cubicBezTo>
                    <a:cubicBezTo>
                      <a:pt x="758397" y="798811"/>
                      <a:pt x="819712" y="768744"/>
                      <a:pt x="871170" y="725410"/>
                    </a:cubicBezTo>
                    <a:cubicBezTo>
                      <a:pt x="922628" y="682076"/>
                      <a:pt x="962659" y="626791"/>
                      <a:pt x="987761" y="564404"/>
                    </a:cubicBezTo>
                    <a:cubicBezTo>
                      <a:pt x="1012858" y="502018"/>
                      <a:pt x="1022257" y="434436"/>
                      <a:pt x="1015136" y="367576"/>
                    </a:cubicBezTo>
                    <a:cubicBezTo>
                      <a:pt x="1008010" y="300716"/>
                      <a:pt x="984578" y="236625"/>
                      <a:pt x="946895" y="180916"/>
                    </a:cubicBezTo>
                    <a:cubicBezTo>
                      <a:pt x="909208" y="125210"/>
                      <a:pt x="858424" y="79582"/>
                      <a:pt x="798986" y="48042"/>
                    </a:cubicBezTo>
                    <a:cubicBezTo>
                      <a:pt x="739548" y="16501"/>
                      <a:pt x="673273" y="4"/>
                      <a:pt x="605968" y="0"/>
                    </a:cubicBezTo>
                    <a:lnTo>
                      <a:pt x="605968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128"/>
              <p:cNvSpPr/>
              <p:nvPr/>
            </p:nvSpPr>
            <p:spPr>
              <a:xfrm>
                <a:off x="1537089" y="2082811"/>
                <a:ext cx="199737" cy="80735"/>
              </a:xfrm>
              <a:custGeom>
                <a:rect b="b" l="l" r="r" t="t"/>
                <a:pathLst>
                  <a:path extrusionOk="0" h="80735" w="199737">
                    <a:moveTo>
                      <a:pt x="0" y="11024"/>
                    </a:moveTo>
                    <a:cubicBezTo>
                      <a:pt x="0" y="11024"/>
                      <a:pt x="145885" y="-40930"/>
                      <a:pt x="199738" y="80735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128"/>
              <p:cNvSpPr/>
              <p:nvPr/>
            </p:nvSpPr>
            <p:spPr>
              <a:xfrm>
                <a:off x="1632856" y="2095715"/>
                <a:ext cx="39782" cy="85869"/>
              </a:xfrm>
              <a:custGeom>
                <a:rect b="b" l="l" r="r" t="t"/>
                <a:pathLst>
                  <a:path extrusionOk="0" h="85869" w="39782">
                    <a:moveTo>
                      <a:pt x="707" y="85869"/>
                    </a:moveTo>
                    <a:cubicBezTo>
                      <a:pt x="707" y="85869"/>
                      <a:pt x="-8529" y="16361"/>
                      <a:pt x="39782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28"/>
              <p:cNvSpPr/>
              <p:nvPr/>
            </p:nvSpPr>
            <p:spPr>
              <a:xfrm>
                <a:off x="1950729" y="201844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5" y="54867"/>
                      <a:pt x="54922" y="42582"/>
                      <a:pt x="54922" y="27434"/>
                    </a:cubicBezTo>
                    <a:cubicBezTo>
                      <a:pt x="54922" y="12281"/>
                      <a:pt x="42625" y="0"/>
                      <a:pt x="27461" y="0"/>
                    </a:cubicBezTo>
                    <a:cubicBezTo>
                      <a:pt x="12293" y="0"/>
                      <a:pt x="0" y="12281"/>
                      <a:pt x="0" y="27434"/>
                    </a:cubicBezTo>
                    <a:cubicBezTo>
                      <a:pt x="0" y="42582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28"/>
              <p:cNvSpPr/>
              <p:nvPr/>
            </p:nvSpPr>
            <p:spPr>
              <a:xfrm>
                <a:off x="2278828" y="1963567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5" y="54867"/>
                      <a:pt x="54922" y="42586"/>
                      <a:pt x="54922" y="27434"/>
                    </a:cubicBezTo>
                    <a:cubicBezTo>
                      <a:pt x="54922" y="12285"/>
                      <a:pt x="42625" y="0"/>
                      <a:pt x="27461" y="0"/>
                    </a:cubicBezTo>
                    <a:cubicBezTo>
                      <a:pt x="12293" y="0"/>
                      <a:pt x="0" y="12285"/>
                      <a:pt x="0" y="27434"/>
                    </a:cubicBezTo>
                    <a:cubicBezTo>
                      <a:pt x="0" y="42586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28"/>
              <p:cNvSpPr/>
              <p:nvPr/>
            </p:nvSpPr>
            <p:spPr>
              <a:xfrm>
                <a:off x="2142093" y="2018446"/>
                <a:ext cx="54921" cy="54867"/>
              </a:xfrm>
              <a:custGeom>
                <a:rect b="b" l="l" r="r" t="t"/>
                <a:pathLst>
                  <a:path extrusionOk="0" h="54867" w="54921">
                    <a:moveTo>
                      <a:pt x="27461" y="54867"/>
                    </a:moveTo>
                    <a:cubicBezTo>
                      <a:pt x="42628" y="54867"/>
                      <a:pt x="54922" y="42582"/>
                      <a:pt x="54922" y="27434"/>
                    </a:cubicBezTo>
                    <a:cubicBezTo>
                      <a:pt x="54922" y="12281"/>
                      <a:pt x="42628" y="0"/>
                      <a:pt x="27461" y="0"/>
                    </a:cubicBezTo>
                    <a:cubicBezTo>
                      <a:pt x="12293" y="0"/>
                      <a:pt x="0" y="12281"/>
                      <a:pt x="0" y="27434"/>
                    </a:cubicBezTo>
                    <a:cubicBezTo>
                      <a:pt x="0" y="42582"/>
                      <a:pt x="12293" y="54867"/>
                      <a:pt x="27461" y="5486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28"/>
              <p:cNvSpPr/>
              <p:nvPr/>
            </p:nvSpPr>
            <p:spPr>
              <a:xfrm>
                <a:off x="2041977" y="2079186"/>
                <a:ext cx="257783" cy="75732"/>
              </a:xfrm>
              <a:custGeom>
                <a:rect b="b" l="l" r="r" t="t"/>
                <a:pathLst>
                  <a:path extrusionOk="0" h="75732" w="257783">
                    <a:moveTo>
                      <a:pt x="0" y="51544"/>
                    </a:moveTo>
                    <a:cubicBezTo>
                      <a:pt x="0" y="51544"/>
                      <a:pt x="72164" y="93985"/>
                      <a:pt x="154875" y="66431"/>
                    </a:cubicBezTo>
                    <a:cubicBezTo>
                      <a:pt x="237585" y="38873"/>
                      <a:pt x="257783" y="0"/>
                      <a:pt x="257783" y="0"/>
                    </a:cubicBez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128"/>
              <p:cNvSpPr/>
              <p:nvPr/>
            </p:nvSpPr>
            <p:spPr>
              <a:xfrm>
                <a:off x="1544557" y="3809154"/>
                <a:ext cx="364054" cy="275598"/>
              </a:xfrm>
              <a:custGeom>
                <a:rect b="b" l="l" r="r" t="t"/>
                <a:pathLst>
                  <a:path extrusionOk="0" h="275598" w="364054">
                    <a:moveTo>
                      <a:pt x="0" y="275241"/>
                    </a:moveTo>
                    <a:cubicBezTo>
                      <a:pt x="0" y="275241"/>
                      <a:pt x="265416" y="297054"/>
                      <a:pt x="364054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128"/>
              <p:cNvSpPr/>
              <p:nvPr/>
            </p:nvSpPr>
            <p:spPr>
              <a:xfrm>
                <a:off x="2281781" y="3809154"/>
                <a:ext cx="140467" cy="244854"/>
              </a:xfrm>
              <a:custGeom>
                <a:rect b="b" l="l" r="r" t="t"/>
                <a:pathLst>
                  <a:path extrusionOk="0" h="244854" w="140467">
                    <a:moveTo>
                      <a:pt x="0" y="0"/>
                    </a:moveTo>
                    <a:cubicBezTo>
                      <a:pt x="0" y="0"/>
                      <a:pt x="21427" y="238743"/>
                      <a:pt x="140467" y="24485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128"/>
              <p:cNvSpPr/>
              <p:nvPr/>
            </p:nvSpPr>
            <p:spPr>
              <a:xfrm>
                <a:off x="3460722" y="3748383"/>
                <a:ext cx="297022" cy="503632"/>
              </a:xfrm>
              <a:custGeom>
                <a:rect b="b" l="l" r="r" t="t"/>
                <a:pathLst>
                  <a:path extrusionOk="0" h="503632" w="297022">
                    <a:moveTo>
                      <a:pt x="0" y="0"/>
                    </a:moveTo>
                    <a:lnTo>
                      <a:pt x="32835" y="303084"/>
                    </a:lnTo>
                    <a:cubicBezTo>
                      <a:pt x="46587" y="429179"/>
                      <a:pt x="162222" y="519888"/>
                      <a:pt x="287826" y="501187"/>
                    </a:cubicBezTo>
                    <a:lnTo>
                      <a:pt x="297023" y="49975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28"/>
              <p:cNvSpPr/>
              <p:nvPr/>
            </p:nvSpPr>
            <p:spPr>
              <a:xfrm>
                <a:off x="3389217" y="3744194"/>
                <a:ext cx="323415" cy="899036"/>
              </a:xfrm>
              <a:custGeom>
                <a:rect b="b" l="l" r="r" t="t"/>
                <a:pathLst>
                  <a:path extrusionOk="0" h="899036" w="323415">
                    <a:moveTo>
                      <a:pt x="0" y="0"/>
                    </a:moveTo>
                    <a:lnTo>
                      <a:pt x="31689" y="381363"/>
                    </a:lnTo>
                    <a:cubicBezTo>
                      <a:pt x="40390" y="486055"/>
                      <a:pt x="120432" y="571842"/>
                      <a:pt x="224613" y="585293"/>
                    </a:cubicBezTo>
                    <a:cubicBezTo>
                      <a:pt x="248653" y="588265"/>
                      <a:pt x="272892" y="589361"/>
                      <a:pt x="297105" y="588573"/>
                    </a:cubicBezTo>
                    <a:lnTo>
                      <a:pt x="323415" y="899036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128"/>
              <p:cNvSpPr/>
              <p:nvPr/>
            </p:nvSpPr>
            <p:spPr>
              <a:xfrm>
                <a:off x="1979996" y="2390573"/>
                <a:ext cx="163731" cy="70838"/>
              </a:xfrm>
              <a:custGeom>
                <a:rect b="b" l="l" r="r" t="t"/>
                <a:pathLst>
                  <a:path extrusionOk="0" h="70838" w="163731">
                    <a:moveTo>
                      <a:pt x="144180" y="70838"/>
                    </a:moveTo>
                    <a:lnTo>
                      <a:pt x="0" y="0"/>
                    </a:lnTo>
                    <a:cubicBezTo>
                      <a:pt x="76244" y="15632"/>
                      <a:pt x="140920" y="8140"/>
                      <a:pt x="163732" y="2442"/>
                    </a:cubicBezTo>
                    <a:lnTo>
                      <a:pt x="144180" y="7083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128"/>
              <p:cNvSpPr/>
              <p:nvPr/>
            </p:nvSpPr>
            <p:spPr>
              <a:xfrm>
                <a:off x="1903750" y="2423265"/>
                <a:ext cx="248200" cy="166563"/>
              </a:xfrm>
              <a:custGeom>
                <a:rect b="b" l="l" r="r" t="t"/>
                <a:pathLst>
                  <a:path extrusionOk="0" h="166563" w="248200">
                    <a:moveTo>
                      <a:pt x="159549" y="43380"/>
                    </a:moveTo>
                    <a:cubicBezTo>
                      <a:pt x="104120" y="43380"/>
                      <a:pt x="73157" y="21138"/>
                      <a:pt x="64604" y="10018"/>
                    </a:cubicBezTo>
                    <a:cubicBezTo>
                      <a:pt x="28676" y="-33605"/>
                      <a:pt x="-25212" y="76738"/>
                      <a:pt x="13278" y="120361"/>
                    </a:cubicBezTo>
                    <a:cubicBezTo>
                      <a:pt x="51773" y="163984"/>
                      <a:pt x="131320" y="174249"/>
                      <a:pt x="172381" y="161422"/>
                    </a:cubicBezTo>
                    <a:cubicBezTo>
                      <a:pt x="213437" y="148590"/>
                      <a:pt x="239096" y="133193"/>
                      <a:pt x="246795" y="76738"/>
                    </a:cubicBezTo>
                    <a:cubicBezTo>
                      <a:pt x="252953" y="31574"/>
                      <a:pt x="237388" y="20284"/>
                      <a:pt x="228835" y="20284"/>
                    </a:cubicBezTo>
                    <a:cubicBezTo>
                      <a:pt x="228835" y="27982"/>
                      <a:pt x="214978" y="43380"/>
                      <a:pt x="159549" y="43380"/>
                    </a:cubicBezTo>
                    <a:close/>
                  </a:path>
                </a:pathLst>
              </a:custGeom>
              <a:solidFill>
                <a:srgbClr val="47C397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28"/>
              <p:cNvSpPr/>
              <p:nvPr/>
            </p:nvSpPr>
            <p:spPr>
              <a:xfrm>
                <a:off x="1937282" y="2443561"/>
                <a:ext cx="38774" cy="118037"/>
              </a:xfrm>
              <a:custGeom>
                <a:rect b="b" l="l" r="r" t="t"/>
                <a:pathLst>
                  <a:path extrusionOk="0" h="118037" w="38774">
                    <a:moveTo>
                      <a:pt x="280" y="118038"/>
                    </a:moveTo>
                    <a:cubicBezTo>
                      <a:pt x="-1428" y="91525"/>
                      <a:pt x="3872" y="30792"/>
                      <a:pt x="38775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128"/>
              <p:cNvSpPr/>
              <p:nvPr/>
            </p:nvSpPr>
            <p:spPr>
              <a:xfrm>
                <a:off x="2006844" y="2464079"/>
                <a:ext cx="17964" cy="123174"/>
              </a:xfrm>
              <a:custGeom>
                <a:rect b="b" l="l" r="r" t="t"/>
                <a:pathLst>
                  <a:path extrusionOk="0" h="123174" w="17964">
                    <a:moveTo>
                      <a:pt x="17964" y="0"/>
                    </a:moveTo>
                    <a:lnTo>
                      <a:pt x="0" y="123174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28"/>
              <p:cNvSpPr/>
              <p:nvPr/>
            </p:nvSpPr>
            <p:spPr>
              <a:xfrm>
                <a:off x="2088962" y="2464079"/>
                <a:ext cx="13036" cy="115475"/>
              </a:xfrm>
              <a:custGeom>
                <a:rect b="b" l="l" r="r" t="t"/>
                <a:pathLst>
                  <a:path extrusionOk="0" h="115475" w="13036">
                    <a:moveTo>
                      <a:pt x="12831" y="0"/>
                    </a:moveTo>
                    <a:cubicBezTo>
                      <a:pt x="13685" y="23951"/>
                      <a:pt x="12317" y="80577"/>
                      <a:pt x="0" y="115475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28"/>
              <p:cNvSpPr/>
              <p:nvPr/>
            </p:nvSpPr>
            <p:spPr>
              <a:xfrm>
                <a:off x="2130019" y="2448678"/>
                <a:ext cx="7936" cy="110342"/>
              </a:xfrm>
              <a:custGeom>
                <a:rect b="b" l="l" r="r" t="t"/>
                <a:pathLst>
                  <a:path extrusionOk="0" h="110342" w="7936">
                    <a:moveTo>
                      <a:pt x="0" y="0"/>
                    </a:moveTo>
                    <a:cubicBezTo>
                      <a:pt x="5991" y="14540"/>
                      <a:pt x="14372" y="56969"/>
                      <a:pt x="0" y="110343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128"/>
              <p:cNvSpPr/>
              <p:nvPr/>
            </p:nvSpPr>
            <p:spPr>
              <a:xfrm>
                <a:off x="1661911" y="1458165"/>
                <a:ext cx="52399" cy="428542"/>
              </a:xfrm>
              <a:custGeom>
                <a:rect b="b" l="l" r="r" t="t"/>
                <a:pathLst>
                  <a:path extrusionOk="0" h="428542" w="52399">
                    <a:moveTo>
                      <a:pt x="11343" y="428542"/>
                    </a:moveTo>
                    <a:cubicBezTo>
                      <a:pt x="-3201" y="346425"/>
                      <a:pt x="-15346" y="145755"/>
                      <a:pt x="52399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128"/>
              <p:cNvSpPr/>
              <p:nvPr/>
            </p:nvSpPr>
            <p:spPr>
              <a:xfrm>
                <a:off x="2014547" y="1360661"/>
                <a:ext cx="287405" cy="218117"/>
              </a:xfrm>
              <a:custGeom>
                <a:rect b="b" l="l" r="r" t="t"/>
                <a:pathLst>
                  <a:path extrusionOk="0" h="218117" w="287405">
                    <a:moveTo>
                      <a:pt x="0" y="218118"/>
                    </a:moveTo>
                    <a:cubicBezTo>
                      <a:pt x="26517" y="159099"/>
                      <a:pt x="121119" y="32846"/>
                      <a:pt x="287405" y="0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28"/>
              <p:cNvSpPr/>
              <p:nvPr/>
            </p:nvSpPr>
            <p:spPr>
              <a:xfrm>
                <a:off x="2312213" y="1616532"/>
                <a:ext cx="346425" cy="34095"/>
              </a:xfrm>
              <a:custGeom>
                <a:rect b="b" l="l" r="r" t="t"/>
                <a:pathLst>
                  <a:path extrusionOk="0" h="34095" w="346425">
                    <a:moveTo>
                      <a:pt x="346426" y="8437"/>
                    </a:moveTo>
                    <a:cubicBezTo>
                      <a:pt x="265166" y="-1828"/>
                      <a:pt x="82117" y="-11068"/>
                      <a:pt x="0" y="34096"/>
                    </a:cubicBez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128"/>
              <p:cNvSpPr/>
              <p:nvPr/>
            </p:nvSpPr>
            <p:spPr>
              <a:xfrm>
                <a:off x="2705699" y="2621398"/>
                <a:ext cx="1179969" cy="1323820"/>
              </a:xfrm>
              <a:custGeom>
                <a:rect b="b" l="l" r="r" t="t"/>
                <a:pathLst>
                  <a:path extrusionOk="0" h="1323820" w="1179969">
                    <a:moveTo>
                      <a:pt x="715015" y="222438"/>
                    </a:moveTo>
                    <a:lnTo>
                      <a:pt x="794687" y="575689"/>
                    </a:lnTo>
                    <a:lnTo>
                      <a:pt x="481779" y="694389"/>
                    </a:lnTo>
                    <a:cubicBezTo>
                      <a:pt x="481779" y="694389"/>
                      <a:pt x="384569" y="718859"/>
                      <a:pt x="183942" y="806273"/>
                    </a:cubicBezTo>
                    <a:lnTo>
                      <a:pt x="158329" y="817696"/>
                    </a:lnTo>
                    <a:cubicBezTo>
                      <a:pt x="152830" y="820153"/>
                      <a:pt x="147881" y="823683"/>
                      <a:pt x="143766" y="828082"/>
                    </a:cubicBezTo>
                    <a:cubicBezTo>
                      <a:pt x="139652" y="832478"/>
                      <a:pt x="136457" y="837653"/>
                      <a:pt x="134375" y="843301"/>
                    </a:cubicBezTo>
                    <a:cubicBezTo>
                      <a:pt x="132288" y="848944"/>
                      <a:pt x="131352" y="854950"/>
                      <a:pt x="131621" y="860964"/>
                    </a:cubicBezTo>
                    <a:cubicBezTo>
                      <a:pt x="131894" y="866974"/>
                      <a:pt x="133361" y="872871"/>
                      <a:pt x="135947" y="878304"/>
                    </a:cubicBezTo>
                    <a:lnTo>
                      <a:pt x="135947" y="878304"/>
                    </a:lnTo>
                    <a:cubicBezTo>
                      <a:pt x="140869" y="888589"/>
                      <a:pt x="149507" y="896623"/>
                      <a:pt x="160123" y="900792"/>
                    </a:cubicBezTo>
                    <a:cubicBezTo>
                      <a:pt x="170740" y="904962"/>
                      <a:pt x="182542" y="904954"/>
                      <a:pt x="193161" y="900773"/>
                    </a:cubicBezTo>
                    <a:lnTo>
                      <a:pt x="265540" y="872372"/>
                    </a:lnTo>
                    <a:lnTo>
                      <a:pt x="13272" y="1128935"/>
                    </a:lnTo>
                    <a:cubicBezTo>
                      <a:pt x="4968" y="1137367"/>
                      <a:pt x="222" y="1148666"/>
                      <a:pt x="7" y="1160491"/>
                    </a:cubicBezTo>
                    <a:cubicBezTo>
                      <a:pt x="-203" y="1172316"/>
                      <a:pt x="4137" y="1183771"/>
                      <a:pt x="12137" y="1192476"/>
                    </a:cubicBezTo>
                    <a:cubicBezTo>
                      <a:pt x="20385" y="1201485"/>
                      <a:pt x="31871" y="1206848"/>
                      <a:pt x="44079" y="1207394"/>
                    </a:cubicBezTo>
                    <a:cubicBezTo>
                      <a:pt x="56286" y="1207940"/>
                      <a:pt x="68221" y="1203623"/>
                      <a:pt x="77257" y="1195389"/>
                    </a:cubicBezTo>
                    <a:lnTo>
                      <a:pt x="210338" y="1073284"/>
                    </a:lnTo>
                    <a:lnTo>
                      <a:pt x="143099" y="1206434"/>
                    </a:lnTo>
                    <a:cubicBezTo>
                      <a:pt x="134063" y="1224293"/>
                      <a:pt x="132257" y="1244941"/>
                      <a:pt x="138060" y="1264082"/>
                    </a:cubicBezTo>
                    <a:cubicBezTo>
                      <a:pt x="143868" y="1283221"/>
                      <a:pt x="156832" y="1299379"/>
                      <a:pt x="174258" y="1309188"/>
                    </a:cubicBezTo>
                    <a:lnTo>
                      <a:pt x="185603" y="1315475"/>
                    </a:lnTo>
                    <a:lnTo>
                      <a:pt x="283009" y="1113568"/>
                    </a:lnTo>
                    <a:lnTo>
                      <a:pt x="185638" y="1315334"/>
                    </a:lnTo>
                    <a:cubicBezTo>
                      <a:pt x="194819" y="1320010"/>
                      <a:pt x="204842" y="1322823"/>
                      <a:pt x="215123" y="1323599"/>
                    </a:cubicBezTo>
                    <a:cubicBezTo>
                      <a:pt x="225404" y="1324375"/>
                      <a:pt x="235739" y="1323107"/>
                      <a:pt x="245529" y="1319862"/>
                    </a:cubicBezTo>
                    <a:cubicBezTo>
                      <a:pt x="255322" y="1316621"/>
                      <a:pt x="264374" y="1311469"/>
                      <a:pt x="272163" y="1304706"/>
                    </a:cubicBezTo>
                    <a:cubicBezTo>
                      <a:pt x="279951" y="1297940"/>
                      <a:pt x="286324" y="1289703"/>
                      <a:pt x="290907" y="1280463"/>
                    </a:cubicBezTo>
                    <a:lnTo>
                      <a:pt x="346511" y="1167722"/>
                    </a:lnTo>
                    <a:lnTo>
                      <a:pt x="354682" y="1262296"/>
                    </a:lnTo>
                    <a:cubicBezTo>
                      <a:pt x="355259" y="1269184"/>
                      <a:pt x="357283" y="1275873"/>
                      <a:pt x="360618" y="1281922"/>
                    </a:cubicBezTo>
                    <a:cubicBezTo>
                      <a:pt x="363952" y="1287975"/>
                      <a:pt x="368527" y="1293256"/>
                      <a:pt x="374042" y="1297421"/>
                    </a:cubicBezTo>
                    <a:cubicBezTo>
                      <a:pt x="379553" y="1301586"/>
                      <a:pt x="385887" y="1304543"/>
                      <a:pt x="392622" y="1306099"/>
                    </a:cubicBezTo>
                    <a:cubicBezTo>
                      <a:pt x="399354" y="1307655"/>
                      <a:pt x="406343" y="1307772"/>
                      <a:pt x="413129" y="1306450"/>
                    </a:cubicBezTo>
                    <a:lnTo>
                      <a:pt x="413129" y="1306450"/>
                    </a:lnTo>
                    <a:cubicBezTo>
                      <a:pt x="424444" y="1304336"/>
                      <a:pt x="434662" y="1298326"/>
                      <a:pt x="442014" y="1289469"/>
                    </a:cubicBezTo>
                    <a:cubicBezTo>
                      <a:pt x="449361" y="1280607"/>
                      <a:pt x="453379" y="1269457"/>
                      <a:pt x="453367" y="1257952"/>
                    </a:cubicBezTo>
                    <a:lnTo>
                      <a:pt x="453574" y="1129762"/>
                    </a:lnTo>
                    <a:lnTo>
                      <a:pt x="941204" y="949033"/>
                    </a:lnTo>
                    <a:cubicBezTo>
                      <a:pt x="989020" y="931299"/>
                      <a:pt x="1032604" y="903768"/>
                      <a:pt x="1069167" y="868207"/>
                    </a:cubicBezTo>
                    <a:cubicBezTo>
                      <a:pt x="1105731" y="832649"/>
                      <a:pt x="1134460" y="789845"/>
                      <a:pt x="1153516" y="742545"/>
                    </a:cubicBezTo>
                    <a:cubicBezTo>
                      <a:pt x="1180977" y="674276"/>
                      <a:pt x="1187233" y="599339"/>
                      <a:pt x="1171464" y="527503"/>
                    </a:cubicBezTo>
                    <a:lnTo>
                      <a:pt x="1088298" y="149131"/>
                    </a:lnTo>
                    <a:cubicBezTo>
                      <a:pt x="1082787" y="124092"/>
                      <a:pt x="1072264" y="100434"/>
                      <a:pt x="1057370" y="79572"/>
                    </a:cubicBezTo>
                    <a:cubicBezTo>
                      <a:pt x="1042475" y="58714"/>
                      <a:pt x="1023512" y="41085"/>
                      <a:pt x="1001625" y="27747"/>
                    </a:cubicBezTo>
                    <a:cubicBezTo>
                      <a:pt x="979733" y="14412"/>
                      <a:pt x="955365" y="5641"/>
                      <a:pt x="929991" y="1963"/>
                    </a:cubicBezTo>
                    <a:cubicBezTo>
                      <a:pt x="904613" y="-1711"/>
                      <a:pt x="878751" y="-217"/>
                      <a:pt x="853958" y="6355"/>
                    </a:cubicBezTo>
                    <a:lnTo>
                      <a:pt x="853958" y="6355"/>
                    </a:lnTo>
                    <a:cubicBezTo>
                      <a:pt x="807999" y="18523"/>
                      <a:pt x="768245" y="47450"/>
                      <a:pt x="742531" y="87446"/>
                    </a:cubicBezTo>
                    <a:cubicBezTo>
                      <a:pt x="716813" y="127442"/>
                      <a:pt x="706997" y="175601"/>
                      <a:pt x="715015" y="222438"/>
                    </a:cubicBezTo>
                    <a:lnTo>
                      <a:pt x="715015" y="222438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128"/>
              <p:cNvSpPr/>
              <p:nvPr/>
            </p:nvSpPr>
            <p:spPr>
              <a:xfrm>
                <a:off x="3377274" y="2559926"/>
                <a:ext cx="519592" cy="583916"/>
              </a:xfrm>
              <a:custGeom>
                <a:rect b="b" l="l" r="r" t="t"/>
                <a:pathLst>
                  <a:path extrusionOk="0" h="583916" w="519592">
                    <a:moveTo>
                      <a:pt x="69154" y="583916"/>
                    </a:moveTo>
                    <a:lnTo>
                      <a:pt x="519592" y="479829"/>
                    </a:lnTo>
                    <a:lnTo>
                      <a:pt x="451351" y="171461"/>
                    </a:lnTo>
                    <a:cubicBezTo>
                      <a:pt x="433325" y="89944"/>
                      <a:pt x="371083" y="24172"/>
                      <a:pt x="289660" y="5436"/>
                    </a:cubicBezTo>
                    <a:cubicBezTo>
                      <a:pt x="254699" y="-2485"/>
                      <a:pt x="218318" y="-1740"/>
                      <a:pt x="183693" y="7609"/>
                    </a:cubicBezTo>
                    <a:cubicBezTo>
                      <a:pt x="26268" y="48541"/>
                      <a:pt x="-4442" y="173719"/>
                      <a:pt x="484" y="231363"/>
                    </a:cubicBezTo>
                    <a:cubicBezTo>
                      <a:pt x="5410" y="289007"/>
                      <a:pt x="69154" y="583916"/>
                      <a:pt x="69154" y="58391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28"/>
              <p:cNvSpPr/>
              <p:nvPr/>
            </p:nvSpPr>
            <p:spPr>
              <a:xfrm>
                <a:off x="2597052" y="2825910"/>
                <a:ext cx="438804" cy="201311"/>
              </a:xfrm>
              <a:custGeom>
                <a:rect b="b" l="l" r="r" t="t"/>
                <a:pathLst>
                  <a:path extrusionOk="0" h="201311" w="438804">
                    <a:moveTo>
                      <a:pt x="438804" y="200155"/>
                    </a:moveTo>
                    <a:cubicBezTo>
                      <a:pt x="305369" y="212987"/>
                      <a:pt x="51322" y="115475"/>
                      <a:pt x="0" y="82114"/>
                    </a:cubicBezTo>
                    <a:lnTo>
                      <a:pt x="438804" y="0"/>
                    </a:lnTo>
                    <a:lnTo>
                      <a:pt x="438804" y="20015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8" name="Google Shape;1638;p128"/>
            <p:cNvSpPr/>
            <p:nvPr/>
          </p:nvSpPr>
          <p:spPr>
            <a:xfrm>
              <a:off x="2983228" y="1548248"/>
              <a:ext cx="655223" cy="292511"/>
            </a:xfrm>
            <a:custGeom>
              <a:rect b="b" l="l" r="r" t="t"/>
              <a:pathLst>
                <a:path extrusionOk="0" h="292511" w="655223">
                  <a:moveTo>
                    <a:pt x="655223" y="234812"/>
                  </a:moveTo>
                  <a:cubicBezTo>
                    <a:pt x="655223" y="234812"/>
                    <a:pt x="625644" y="228677"/>
                    <a:pt x="599767" y="232075"/>
                  </a:cubicBezTo>
                  <a:lnTo>
                    <a:pt x="580660" y="292511"/>
                  </a:lnTo>
                  <a:lnTo>
                    <a:pt x="462174" y="147270"/>
                  </a:lnTo>
                  <a:lnTo>
                    <a:pt x="244102" y="234812"/>
                  </a:lnTo>
                  <a:lnTo>
                    <a:pt x="266668" y="147270"/>
                  </a:lnTo>
                  <a:lnTo>
                    <a:pt x="120467" y="245955"/>
                  </a:lnTo>
                  <a:lnTo>
                    <a:pt x="0" y="234812"/>
                  </a:lnTo>
                  <a:cubicBezTo>
                    <a:pt x="0" y="234812"/>
                    <a:pt x="58771" y="81560"/>
                    <a:pt x="233926" y="43522"/>
                  </a:cubicBezTo>
                  <a:lnTo>
                    <a:pt x="168591" y="10668"/>
                  </a:lnTo>
                  <a:cubicBezTo>
                    <a:pt x="168591" y="10668"/>
                    <a:pt x="384889" y="-38479"/>
                    <a:pt x="535996" y="74205"/>
                  </a:cubicBezTo>
                  <a:cubicBezTo>
                    <a:pt x="535996" y="74205"/>
                    <a:pt x="654217" y="121775"/>
                    <a:pt x="655223" y="23481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129"/>
          <p:cNvSpPr/>
          <p:nvPr/>
        </p:nvSpPr>
        <p:spPr>
          <a:xfrm>
            <a:off x="351450" y="2705406"/>
            <a:ext cx="2634000" cy="206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4" name="Google Shape;1644;p129"/>
          <p:cNvSpPr/>
          <p:nvPr/>
        </p:nvSpPr>
        <p:spPr>
          <a:xfrm>
            <a:off x="3255075" y="1834187"/>
            <a:ext cx="2634000" cy="260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5" name="Google Shape;1645;p129"/>
          <p:cNvSpPr/>
          <p:nvPr/>
        </p:nvSpPr>
        <p:spPr>
          <a:xfrm>
            <a:off x="6154150" y="1258185"/>
            <a:ext cx="2634000" cy="225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6" name="Google Shape;1646;p129"/>
          <p:cNvSpPr/>
          <p:nvPr/>
        </p:nvSpPr>
        <p:spPr>
          <a:xfrm>
            <a:off x="340946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определить свой уровень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129"/>
          <p:cNvSpPr txBox="1"/>
          <p:nvPr/>
        </p:nvSpPr>
        <p:spPr>
          <a:xfrm>
            <a:off x="500898" y="2938731"/>
            <a:ext cx="19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Саморазвитие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8" name="Google Shape;1648;p129"/>
          <p:cNvSpPr txBox="1"/>
          <p:nvPr/>
        </p:nvSpPr>
        <p:spPr>
          <a:xfrm>
            <a:off x="566250" y="3363756"/>
            <a:ext cx="2212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Делаю вовремя задачи, которые мне дают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Развиваюсь, чтобы делать их лучше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9" name="Google Shape;1649;p129"/>
          <p:cNvSpPr txBox="1"/>
          <p:nvPr/>
        </p:nvSpPr>
        <p:spPr>
          <a:xfrm>
            <a:off x="3463373" y="2073187"/>
            <a:ext cx="19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Инициатива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0" name="Google Shape;1650;p129"/>
          <p:cNvSpPr txBox="1"/>
          <p:nvPr/>
        </p:nvSpPr>
        <p:spPr>
          <a:xfrm>
            <a:off x="3528725" y="2498212"/>
            <a:ext cx="2212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Делаю больше, понимаю цель задачи, которую мне ставят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Улучшаю процессы,</a:t>
            </a:r>
            <a:b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 которых участвую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Помогаю коллегам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1" name="Google Shape;1651;p129"/>
          <p:cNvSpPr txBox="1"/>
          <p:nvPr/>
        </p:nvSpPr>
        <p:spPr>
          <a:xfrm>
            <a:off x="6310799" y="1497196"/>
            <a:ext cx="19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Креативность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2" name="Google Shape;1652;p129"/>
          <p:cNvSpPr txBox="1"/>
          <p:nvPr/>
        </p:nvSpPr>
        <p:spPr>
          <a:xfrm>
            <a:off x="6376151" y="1922221"/>
            <a:ext cx="2212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Могу предложить лучшие способы достижения цели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4859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Char char="●"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Делюсь своей экспертизой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3" name="Google Shape;1653;p129"/>
          <p:cNvCxnSpPr/>
          <p:nvPr/>
        </p:nvCxnSpPr>
        <p:spPr>
          <a:xfrm flipH="1" rot="10800000">
            <a:off x="1052475" y="726175"/>
            <a:ext cx="6143700" cy="152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5"/>
          <p:cNvSpPr/>
          <p:nvPr/>
        </p:nvSpPr>
        <p:spPr>
          <a:xfrm>
            <a:off x="2381250" y="1767960"/>
            <a:ext cx="43815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у вас ожидания</a:t>
            </a:r>
            <a:br>
              <a:rPr b="1" lang="en-US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от вебинара?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0" name="Google Shape;410;p85"/>
          <p:cNvGrpSpPr/>
          <p:nvPr/>
        </p:nvGrpSpPr>
        <p:grpSpPr>
          <a:xfrm>
            <a:off x="4018814" y="598501"/>
            <a:ext cx="1106368" cy="1134975"/>
            <a:chOff x="5290686" y="3058513"/>
            <a:chExt cx="1321984" cy="1356166"/>
          </a:xfrm>
        </p:grpSpPr>
        <p:sp>
          <p:nvSpPr>
            <p:cNvPr id="411" name="Google Shape;411;p85"/>
            <p:cNvSpPr/>
            <p:nvPr/>
          </p:nvSpPr>
          <p:spPr>
            <a:xfrm>
              <a:off x="5437874" y="4262040"/>
              <a:ext cx="152074" cy="152639"/>
            </a:xfrm>
            <a:custGeom>
              <a:rect b="b" l="l" r="r" t="t"/>
              <a:pathLst>
                <a:path extrusionOk="0" h="136" w="135">
                  <a:moveTo>
                    <a:pt x="50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0" y="44"/>
                    <a:pt x="82" y="45"/>
                    <a:pt x="85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2" y="81"/>
                    <a:pt x="90" y="83"/>
                    <a:pt x="90" y="8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2"/>
                    <a:pt x="52" y="91"/>
                    <a:pt x="50" y="9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3" y="55"/>
                    <a:pt x="45" y="53"/>
                    <a:pt x="45" y="5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5"/>
            <p:cNvSpPr/>
            <p:nvPr/>
          </p:nvSpPr>
          <p:spPr>
            <a:xfrm>
              <a:off x="5335247" y="3168480"/>
              <a:ext cx="1136390" cy="1136390"/>
            </a:xfrm>
            <a:custGeom>
              <a:rect b="b" l="l" r="r" t="t"/>
              <a:pathLst>
                <a:path extrusionOk="0" h="1136390" w="1136390">
                  <a:moveTo>
                    <a:pt x="1136391" y="568195"/>
                  </a:moveTo>
                  <a:cubicBezTo>
                    <a:pt x="1136391" y="882001"/>
                    <a:pt x="882001" y="1136390"/>
                    <a:pt x="568195" y="1136390"/>
                  </a:cubicBezTo>
                  <a:cubicBezTo>
                    <a:pt x="254390" y="1136390"/>
                    <a:pt x="0" y="882001"/>
                    <a:pt x="0" y="568195"/>
                  </a:cubicBezTo>
                  <a:cubicBezTo>
                    <a:pt x="0" y="254390"/>
                    <a:pt x="254390" y="0"/>
                    <a:pt x="568195" y="0"/>
                  </a:cubicBezTo>
                  <a:cubicBezTo>
                    <a:pt x="882001" y="0"/>
                    <a:pt x="1136391" y="254390"/>
                    <a:pt x="1136391" y="568195"/>
                  </a:cubicBezTo>
                  <a:close/>
                </a:path>
              </a:pathLst>
            </a:custGeom>
            <a:solidFill>
              <a:srgbClr val="2F30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5"/>
            <p:cNvSpPr/>
            <p:nvPr/>
          </p:nvSpPr>
          <p:spPr>
            <a:xfrm>
              <a:off x="5910615" y="3817168"/>
              <a:ext cx="117618" cy="117618"/>
            </a:xfrm>
            <a:custGeom>
              <a:rect b="b" l="l" r="r" t="t"/>
              <a:pathLst>
                <a:path extrusionOk="0" h="117618" w="117618">
                  <a:moveTo>
                    <a:pt x="117619" y="58809"/>
                  </a:moveTo>
                  <a:cubicBezTo>
                    <a:pt x="117619" y="91289"/>
                    <a:pt x="91289" y="117619"/>
                    <a:pt x="58809" y="117619"/>
                  </a:cubicBezTo>
                  <a:cubicBezTo>
                    <a:pt x="26330" y="117619"/>
                    <a:pt x="0" y="91289"/>
                    <a:pt x="0" y="58809"/>
                  </a:cubicBezTo>
                  <a:cubicBezTo>
                    <a:pt x="0" y="26330"/>
                    <a:pt x="26330" y="0"/>
                    <a:pt x="58809" y="0"/>
                  </a:cubicBezTo>
                  <a:cubicBezTo>
                    <a:pt x="91289" y="0"/>
                    <a:pt x="117619" y="26330"/>
                    <a:pt x="117619" y="58809"/>
                  </a:cubicBezTo>
                  <a:close/>
                </a:path>
              </a:pathLst>
            </a:custGeom>
            <a:solidFill>
              <a:srgbClr val="2F3035"/>
            </a:solidFill>
            <a:ln cap="flat" cmpd="sng" w="142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5"/>
            <p:cNvSpPr/>
            <p:nvPr/>
          </p:nvSpPr>
          <p:spPr>
            <a:xfrm>
              <a:off x="5627987" y="3458730"/>
              <a:ext cx="984683" cy="940103"/>
            </a:xfrm>
            <a:custGeom>
              <a:rect b="b" l="l" r="r" t="t"/>
              <a:pathLst>
                <a:path extrusionOk="0" h="940103" w="984683">
                  <a:moveTo>
                    <a:pt x="554055" y="0"/>
                  </a:moveTo>
                  <a:cubicBezTo>
                    <a:pt x="796839" y="23600"/>
                    <a:pt x="984684" y="184948"/>
                    <a:pt x="984684" y="388597"/>
                  </a:cubicBezTo>
                  <a:cubicBezTo>
                    <a:pt x="984684" y="609201"/>
                    <a:pt x="793218" y="698568"/>
                    <a:pt x="793218" y="698568"/>
                  </a:cubicBezTo>
                  <a:lnTo>
                    <a:pt x="897159" y="940104"/>
                  </a:lnTo>
                  <a:lnTo>
                    <a:pt x="601751" y="770463"/>
                  </a:lnTo>
                  <a:cubicBezTo>
                    <a:pt x="601751" y="770463"/>
                    <a:pt x="529948" y="780168"/>
                    <a:pt x="492343" y="780168"/>
                  </a:cubicBezTo>
                  <a:cubicBezTo>
                    <a:pt x="220431" y="780168"/>
                    <a:pt x="0" y="604854"/>
                    <a:pt x="0" y="388597"/>
                  </a:cubicBezTo>
                  <a:cubicBezTo>
                    <a:pt x="0" y="250796"/>
                    <a:pt x="89502" y="129617"/>
                    <a:pt x="224793" y="59832"/>
                  </a:cubicBezTo>
                </a:path>
              </a:pathLst>
            </a:custGeom>
            <a:noFill/>
            <a:ln cap="rnd" cmpd="sng" w="142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5"/>
            <p:cNvSpPr/>
            <p:nvPr/>
          </p:nvSpPr>
          <p:spPr>
            <a:xfrm>
              <a:off x="5628513" y="3058513"/>
              <a:ext cx="554777" cy="696469"/>
            </a:xfrm>
            <a:custGeom>
              <a:rect b="b" l="l" r="r" t="t"/>
              <a:pathLst>
                <a:path extrusionOk="0" h="696469" w="554777">
                  <a:moveTo>
                    <a:pt x="328227" y="643878"/>
                  </a:moveTo>
                  <a:cubicBezTo>
                    <a:pt x="337544" y="676608"/>
                    <a:pt x="314160" y="700600"/>
                    <a:pt x="281338" y="695875"/>
                  </a:cubicBezTo>
                  <a:cubicBezTo>
                    <a:pt x="248512" y="691149"/>
                    <a:pt x="215691" y="646709"/>
                    <a:pt x="215691" y="601332"/>
                  </a:cubicBezTo>
                  <a:cubicBezTo>
                    <a:pt x="215691" y="544605"/>
                    <a:pt x="243825" y="464245"/>
                    <a:pt x="342294" y="398066"/>
                  </a:cubicBezTo>
                  <a:cubicBezTo>
                    <a:pt x="440758" y="331886"/>
                    <a:pt x="450138" y="270434"/>
                    <a:pt x="422004" y="194800"/>
                  </a:cubicBezTo>
                  <a:cubicBezTo>
                    <a:pt x="393870" y="119166"/>
                    <a:pt x="300093" y="95531"/>
                    <a:pt x="229758" y="109712"/>
                  </a:cubicBezTo>
                  <a:cubicBezTo>
                    <a:pt x="159423" y="123893"/>
                    <a:pt x="103156" y="185346"/>
                    <a:pt x="117222" y="256252"/>
                  </a:cubicBezTo>
                  <a:cubicBezTo>
                    <a:pt x="131289" y="327159"/>
                    <a:pt x="0" y="388612"/>
                    <a:pt x="0" y="256252"/>
                  </a:cubicBezTo>
                  <a:cubicBezTo>
                    <a:pt x="0" y="123893"/>
                    <a:pt x="60956" y="86077"/>
                    <a:pt x="79712" y="67168"/>
                  </a:cubicBezTo>
                  <a:cubicBezTo>
                    <a:pt x="98468" y="48260"/>
                    <a:pt x="220378" y="-27374"/>
                    <a:pt x="365736" y="10443"/>
                  </a:cubicBezTo>
                  <a:cubicBezTo>
                    <a:pt x="511093" y="48260"/>
                    <a:pt x="564702" y="162284"/>
                    <a:pt x="553294" y="256252"/>
                  </a:cubicBezTo>
                  <a:cubicBezTo>
                    <a:pt x="529216" y="454563"/>
                    <a:pt x="282352" y="482703"/>
                    <a:pt x="328227" y="643878"/>
                  </a:cubicBezTo>
                  <a:close/>
                </a:path>
              </a:pathLst>
            </a:custGeom>
            <a:solidFill>
              <a:srgbClr val="2F3035"/>
            </a:solidFill>
            <a:ln cap="flat" cmpd="sng" w="142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5"/>
            <p:cNvSpPr/>
            <p:nvPr/>
          </p:nvSpPr>
          <p:spPr>
            <a:xfrm>
              <a:off x="5290686" y="3839550"/>
              <a:ext cx="182282" cy="182282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5"/>
            <p:cNvSpPr/>
            <p:nvPr/>
          </p:nvSpPr>
          <p:spPr>
            <a:xfrm>
              <a:off x="6320973" y="3718832"/>
              <a:ext cx="113015" cy="113015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5"/>
            <p:cNvSpPr/>
            <p:nvPr/>
          </p:nvSpPr>
          <p:spPr>
            <a:xfrm rot="-1719837">
              <a:off x="6300855" y="3132566"/>
              <a:ext cx="77903" cy="77903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30"/>
          <p:cNvSpPr/>
          <p:nvPr/>
        </p:nvSpPr>
        <p:spPr>
          <a:xfrm>
            <a:off x="6164425" y="2811700"/>
            <a:ext cx="3439500" cy="3439500"/>
          </a:xfrm>
          <a:prstGeom prst="ellipse">
            <a:avLst/>
          </a:prstGeom>
          <a:solidFill>
            <a:srgbClr val="2F30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9" name="Google Shape;1659;p130"/>
          <p:cNvGrpSpPr/>
          <p:nvPr/>
        </p:nvGrpSpPr>
        <p:grpSpPr>
          <a:xfrm>
            <a:off x="6027588" y="2132011"/>
            <a:ext cx="2632510" cy="3072216"/>
            <a:chOff x="6027588" y="2132011"/>
            <a:chExt cx="2632510" cy="3072216"/>
          </a:xfrm>
        </p:grpSpPr>
        <p:sp>
          <p:nvSpPr>
            <p:cNvPr id="1660" name="Google Shape;1660;p130"/>
            <p:cNvSpPr/>
            <p:nvPr/>
          </p:nvSpPr>
          <p:spPr>
            <a:xfrm>
              <a:off x="6491969" y="3459527"/>
              <a:ext cx="2018859" cy="1701080"/>
            </a:xfrm>
            <a:custGeom>
              <a:rect b="b" l="l" r="r" t="t"/>
              <a:pathLst>
                <a:path extrusionOk="0" h="1701080" w="2018859">
                  <a:moveTo>
                    <a:pt x="1092055" y="58150"/>
                  </a:moveTo>
                  <a:lnTo>
                    <a:pt x="750388" y="168647"/>
                  </a:lnTo>
                  <a:lnTo>
                    <a:pt x="0" y="1406633"/>
                  </a:lnTo>
                  <a:lnTo>
                    <a:pt x="149824" y="1699132"/>
                  </a:lnTo>
                  <a:lnTo>
                    <a:pt x="1936926" y="1701081"/>
                  </a:lnTo>
                  <a:lnTo>
                    <a:pt x="2018860" y="351956"/>
                  </a:lnTo>
                  <a:cubicBezTo>
                    <a:pt x="2018860" y="351956"/>
                    <a:pt x="2015671" y="15517"/>
                    <a:pt x="1669437" y="1782"/>
                  </a:cubicBezTo>
                  <a:cubicBezTo>
                    <a:pt x="1323207" y="-11948"/>
                    <a:pt x="1092055" y="58150"/>
                    <a:pt x="1092055" y="5815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30"/>
            <p:cNvSpPr/>
            <p:nvPr/>
          </p:nvSpPr>
          <p:spPr>
            <a:xfrm>
              <a:off x="7644367" y="3243848"/>
              <a:ext cx="280514" cy="273265"/>
            </a:xfrm>
            <a:custGeom>
              <a:rect b="b" l="l" r="r" t="t"/>
              <a:pathLst>
                <a:path extrusionOk="0" h="273265" w="280514">
                  <a:moveTo>
                    <a:pt x="0" y="77605"/>
                  </a:moveTo>
                  <a:lnTo>
                    <a:pt x="35121" y="258648"/>
                  </a:lnTo>
                  <a:cubicBezTo>
                    <a:pt x="35121" y="258648"/>
                    <a:pt x="122776" y="307988"/>
                    <a:pt x="280514" y="225372"/>
                  </a:cubicBezTo>
                  <a:lnTo>
                    <a:pt x="240536" y="0"/>
                  </a:lnTo>
                  <a:lnTo>
                    <a:pt x="0" y="77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30"/>
            <p:cNvSpPr/>
            <p:nvPr/>
          </p:nvSpPr>
          <p:spPr>
            <a:xfrm>
              <a:off x="6950020" y="2589882"/>
              <a:ext cx="481780" cy="481844"/>
            </a:xfrm>
            <a:custGeom>
              <a:rect b="b" l="l" r="r" t="t"/>
              <a:pathLst>
                <a:path extrusionOk="0" h="481844" w="481780">
                  <a:moveTo>
                    <a:pt x="463385" y="333093"/>
                  </a:moveTo>
                  <a:cubicBezTo>
                    <a:pt x="514285" y="210199"/>
                    <a:pt x="455932" y="69302"/>
                    <a:pt x="333048" y="18398"/>
                  </a:cubicBezTo>
                  <a:cubicBezTo>
                    <a:pt x="210168" y="-32508"/>
                    <a:pt x="69294" y="25851"/>
                    <a:pt x="18394" y="148748"/>
                  </a:cubicBezTo>
                  <a:cubicBezTo>
                    <a:pt x="-32502" y="271646"/>
                    <a:pt x="25847" y="412543"/>
                    <a:pt x="148731" y="463448"/>
                  </a:cubicBezTo>
                  <a:cubicBezTo>
                    <a:pt x="271610" y="514353"/>
                    <a:pt x="412485" y="455990"/>
                    <a:pt x="463385" y="3330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30"/>
            <p:cNvSpPr/>
            <p:nvPr/>
          </p:nvSpPr>
          <p:spPr>
            <a:xfrm>
              <a:off x="7160587" y="2250905"/>
              <a:ext cx="1313591" cy="1076359"/>
            </a:xfrm>
            <a:custGeom>
              <a:rect b="b" l="l" r="r" t="t"/>
              <a:pathLst>
                <a:path extrusionOk="0" h="1076359" w="1313591">
                  <a:moveTo>
                    <a:pt x="538109" y="1076359"/>
                  </a:moveTo>
                  <a:cubicBezTo>
                    <a:pt x="241399" y="1076359"/>
                    <a:pt x="0" y="834928"/>
                    <a:pt x="0" y="538178"/>
                  </a:cubicBezTo>
                  <a:cubicBezTo>
                    <a:pt x="0" y="241433"/>
                    <a:pt x="241399" y="0"/>
                    <a:pt x="538109" y="0"/>
                  </a:cubicBezTo>
                  <a:cubicBezTo>
                    <a:pt x="649944" y="36"/>
                    <a:pt x="758994" y="34898"/>
                    <a:pt x="850122" y="99744"/>
                  </a:cubicBezTo>
                  <a:cubicBezTo>
                    <a:pt x="941245" y="164589"/>
                    <a:pt x="1009923" y="256202"/>
                    <a:pt x="1046613" y="361861"/>
                  </a:cubicBezTo>
                  <a:lnTo>
                    <a:pt x="1046998" y="362947"/>
                  </a:lnTo>
                  <a:lnTo>
                    <a:pt x="1048115" y="362947"/>
                  </a:lnTo>
                  <a:cubicBezTo>
                    <a:pt x="1118561" y="363304"/>
                    <a:pt x="1186004" y="391502"/>
                    <a:pt x="1235738" y="441398"/>
                  </a:cubicBezTo>
                  <a:cubicBezTo>
                    <a:pt x="1285471" y="491294"/>
                    <a:pt x="1313456" y="558837"/>
                    <a:pt x="1313592" y="629292"/>
                  </a:cubicBezTo>
                  <a:cubicBezTo>
                    <a:pt x="1313515" y="699919"/>
                    <a:pt x="1285426" y="767634"/>
                    <a:pt x="1235489" y="817576"/>
                  </a:cubicBezTo>
                  <a:cubicBezTo>
                    <a:pt x="1185548" y="867512"/>
                    <a:pt x="1117842" y="895601"/>
                    <a:pt x="1047219" y="895669"/>
                  </a:cubicBezTo>
                  <a:cubicBezTo>
                    <a:pt x="1015947" y="895724"/>
                    <a:pt x="984909" y="890242"/>
                    <a:pt x="955545" y="879474"/>
                  </a:cubicBezTo>
                  <a:lnTo>
                    <a:pt x="954491" y="879094"/>
                  </a:lnTo>
                  <a:lnTo>
                    <a:pt x="953758" y="879954"/>
                  </a:lnTo>
                  <a:cubicBezTo>
                    <a:pt x="903347" y="941441"/>
                    <a:pt x="839910" y="990957"/>
                    <a:pt x="768026" y="1024925"/>
                  </a:cubicBezTo>
                  <a:cubicBezTo>
                    <a:pt x="696141" y="1058889"/>
                    <a:pt x="617609" y="1076459"/>
                    <a:pt x="538109" y="1076359"/>
                  </a:cubicBezTo>
                  <a:lnTo>
                    <a:pt x="538109" y="1076359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30"/>
            <p:cNvSpPr/>
            <p:nvPr/>
          </p:nvSpPr>
          <p:spPr>
            <a:xfrm>
              <a:off x="7131105" y="2132011"/>
              <a:ext cx="1189762" cy="514261"/>
            </a:xfrm>
            <a:custGeom>
              <a:rect b="b" l="l" r="r" t="t"/>
              <a:pathLst>
                <a:path extrusionOk="0" h="514261" w="1189762">
                  <a:moveTo>
                    <a:pt x="1189763" y="514262"/>
                  </a:moveTo>
                  <a:cubicBezTo>
                    <a:pt x="1189763" y="514262"/>
                    <a:pt x="1178425" y="210010"/>
                    <a:pt x="956662" y="143807"/>
                  </a:cubicBezTo>
                  <a:cubicBezTo>
                    <a:pt x="956662" y="143807"/>
                    <a:pt x="627002" y="-126433"/>
                    <a:pt x="287443" y="73995"/>
                  </a:cubicBezTo>
                  <a:cubicBezTo>
                    <a:pt x="176037" y="139751"/>
                    <a:pt x="90811" y="242105"/>
                    <a:pt x="43393" y="362502"/>
                  </a:cubicBezTo>
                  <a:lnTo>
                    <a:pt x="0" y="472841"/>
                  </a:lnTo>
                  <a:lnTo>
                    <a:pt x="59805" y="465401"/>
                  </a:lnTo>
                  <a:cubicBezTo>
                    <a:pt x="59805" y="465401"/>
                    <a:pt x="361525" y="397696"/>
                    <a:pt x="594879" y="257147"/>
                  </a:cubicBezTo>
                  <a:cubicBezTo>
                    <a:pt x="594879" y="257147"/>
                    <a:pt x="544205" y="334559"/>
                    <a:pt x="501414" y="357904"/>
                  </a:cubicBezTo>
                  <a:cubicBezTo>
                    <a:pt x="458627" y="381249"/>
                    <a:pt x="723213" y="350111"/>
                    <a:pt x="859397" y="287868"/>
                  </a:cubicBezTo>
                  <a:cubicBezTo>
                    <a:pt x="859397" y="287868"/>
                    <a:pt x="965444" y="464311"/>
                    <a:pt x="1077619" y="489289"/>
                  </a:cubicBezTo>
                  <a:lnTo>
                    <a:pt x="1189763" y="514262"/>
                  </a:lnTo>
                  <a:close/>
                </a:path>
              </a:pathLst>
            </a:custGeom>
            <a:solidFill>
              <a:srgbClr val="27292D"/>
            </a:solidFill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30"/>
            <p:cNvSpPr/>
            <p:nvPr/>
          </p:nvSpPr>
          <p:spPr>
            <a:xfrm>
              <a:off x="7040796" y="2770143"/>
              <a:ext cx="121880" cy="163667"/>
            </a:xfrm>
            <a:custGeom>
              <a:rect b="b" l="l" r="r" t="t"/>
              <a:pathLst>
                <a:path extrusionOk="0" h="163667" w="121880">
                  <a:moveTo>
                    <a:pt x="0" y="0"/>
                  </a:moveTo>
                  <a:lnTo>
                    <a:pt x="121880" y="82042"/>
                  </a:lnTo>
                  <a:lnTo>
                    <a:pt x="60922" y="163668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30"/>
            <p:cNvSpPr/>
            <p:nvPr/>
          </p:nvSpPr>
          <p:spPr>
            <a:xfrm>
              <a:off x="8209656" y="2830821"/>
              <a:ext cx="167859" cy="153193"/>
            </a:xfrm>
            <a:custGeom>
              <a:rect b="b" l="l" r="r" t="t"/>
              <a:pathLst>
                <a:path extrusionOk="0" h="153193" w="167859">
                  <a:moveTo>
                    <a:pt x="167860" y="0"/>
                  </a:moveTo>
                  <a:lnTo>
                    <a:pt x="0" y="153194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30"/>
            <p:cNvSpPr/>
            <p:nvPr/>
          </p:nvSpPr>
          <p:spPr>
            <a:xfrm>
              <a:off x="8285316" y="2914943"/>
              <a:ext cx="62807" cy="58570"/>
            </a:xfrm>
            <a:custGeom>
              <a:rect b="b" l="l" r="r" t="t"/>
              <a:pathLst>
                <a:path extrusionOk="0" h="58570" w="62807">
                  <a:moveTo>
                    <a:pt x="62808" y="58570"/>
                  </a:moveTo>
                  <a:lnTo>
                    <a:pt x="0" y="0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30"/>
            <p:cNvSpPr/>
            <p:nvPr/>
          </p:nvSpPr>
          <p:spPr>
            <a:xfrm>
              <a:off x="7129514" y="2614363"/>
              <a:ext cx="400249" cy="216384"/>
            </a:xfrm>
            <a:custGeom>
              <a:rect b="b" l="l" r="r" t="t"/>
              <a:pathLst>
                <a:path extrusionOk="0" h="216384" w="400249">
                  <a:moveTo>
                    <a:pt x="7393" y="0"/>
                  </a:moveTo>
                  <a:lnTo>
                    <a:pt x="84" y="138473"/>
                  </a:lnTo>
                  <a:cubicBezTo>
                    <a:pt x="-761" y="154437"/>
                    <a:pt x="4770" y="170085"/>
                    <a:pt x="15461" y="181975"/>
                  </a:cubicBezTo>
                  <a:cubicBezTo>
                    <a:pt x="26147" y="193859"/>
                    <a:pt x="41117" y="201019"/>
                    <a:pt x="57081" y="201869"/>
                  </a:cubicBezTo>
                  <a:lnTo>
                    <a:pt x="329518" y="216300"/>
                  </a:lnTo>
                  <a:cubicBezTo>
                    <a:pt x="345482" y="217146"/>
                    <a:pt x="361125" y="211615"/>
                    <a:pt x="373011" y="200924"/>
                  </a:cubicBezTo>
                  <a:cubicBezTo>
                    <a:pt x="384900" y="190232"/>
                    <a:pt x="392050" y="175263"/>
                    <a:pt x="392900" y="159294"/>
                  </a:cubicBezTo>
                  <a:lnTo>
                    <a:pt x="400249" y="20790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30"/>
            <p:cNvSpPr/>
            <p:nvPr/>
          </p:nvSpPr>
          <p:spPr>
            <a:xfrm>
              <a:off x="7605007" y="2639530"/>
              <a:ext cx="400215" cy="216383"/>
            </a:xfrm>
            <a:custGeom>
              <a:rect b="b" l="l" r="r" t="t"/>
              <a:pathLst>
                <a:path extrusionOk="0" h="216383" w="400215">
                  <a:moveTo>
                    <a:pt x="7395" y="0"/>
                  </a:moveTo>
                  <a:lnTo>
                    <a:pt x="87" y="138505"/>
                  </a:lnTo>
                  <a:cubicBezTo>
                    <a:pt x="-338" y="146405"/>
                    <a:pt x="801" y="154320"/>
                    <a:pt x="3438" y="161782"/>
                  </a:cubicBezTo>
                  <a:cubicBezTo>
                    <a:pt x="6075" y="169244"/>
                    <a:pt x="10158" y="176113"/>
                    <a:pt x="15450" y="182002"/>
                  </a:cubicBezTo>
                  <a:cubicBezTo>
                    <a:pt x="20745" y="187885"/>
                    <a:pt x="27149" y="192670"/>
                    <a:pt x="34290" y="196076"/>
                  </a:cubicBezTo>
                  <a:cubicBezTo>
                    <a:pt x="41436" y="199485"/>
                    <a:pt x="49178" y="201453"/>
                    <a:pt x="57083" y="201864"/>
                  </a:cubicBezTo>
                  <a:lnTo>
                    <a:pt x="329520" y="216300"/>
                  </a:lnTo>
                  <a:cubicBezTo>
                    <a:pt x="345485" y="217141"/>
                    <a:pt x="361128" y="211610"/>
                    <a:pt x="373013" y="200924"/>
                  </a:cubicBezTo>
                  <a:cubicBezTo>
                    <a:pt x="384898" y="190232"/>
                    <a:pt x="392052" y="175259"/>
                    <a:pt x="392903" y="159294"/>
                  </a:cubicBezTo>
                  <a:lnTo>
                    <a:pt x="400215" y="20821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30"/>
            <p:cNvSpPr/>
            <p:nvPr/>
          </p:nvSpPr>
          <p:spPr>
            <a:xfrm>
              <a:off x="7524025" y="2704852"/>
              <a:ext cx="82475" cy="46929"/>
            </a:xfrm>
            <a:custGeom>
              <a:rect b="b" l="l" r="r" t="t"/>
              <a:pathLst>
                <a:path extrusionOk="0" h="46929" w="82475">
                  <a:moveTo>
                    <a:pt x="0" y="38405"/>
                  </a:moveTo>
                  <a:cubicBezTo>
                    <a:pt x="0" y="38405"/>
                    <a:pt x="5748" y="-2057"/>
                    <a:pt x="45279" y="82"/>
                  </a:cubicBezTo>
                  <a:cubicBezTo>
                    <a:pt x="84810" y="2221"/>
                    <a:pt x="82449" y="46930"/>
                    <a:pt x="82449" y="46930"/>
                  </a:cubicBez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30"/>
            <p:cNvSpPr/>
            <p:nvPr/>
          </p:nvSpPr>
          <p:spPr>
            <a:xfrm>
              <a:off x="7259655" y="2632041"/>
              <a:ext cx="70694" cy="70704"/>
            </a:xfrm>
            <a:custGeom>
              <a:rect b="b" l="l" r="r" t="t"/>
              <a:pathLst>
                <a:path extrusionOk="0" h="70704" w="70694">
                  <a:moveTo>
                    <a:pt x="35347" y="70704"/>
                  </a:moveTo>
                  <a:cubicBezTo>
                    <a:pt x="54871" y="70704"/>
                    <a:pt x="70695" y="54875"/>
                    <a:pt x="70695" y="35352"/>
                  </a:cubicBezTo>
                  <a:cubicBezTo>
                    <a:pt x="70695" y="15829"/>
                    <a:pt x="54871" y="0"/>
                    <a:pt x="35347" y="0"/>
                  </a:cubicBezTo>
                  <a:cubicBezTo>
                    <a:pt x="15829" y="0"/>
                    <a:pt x="0" y="15829"/>
                    <a:pt x="0" y="35352"/>
                  </a:cubicBezTo>
                  <a:cubicBezTo>
                    <a:pt x="0" y="54875"/>
                    <a:pt x="15829" y="70704"/>
                    <a:pt x="35347" y="70704"/>
                  </a:cubicBezTo>
                  <a:close/>
                </a:path>
              </a:pathLst>
            </a:custGeom>
            <a:solidFill>
              <a:srgbClr val="2729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30"/>
            <p:cNvSpPr/>
            <p:nvPr/>
          </p:nvSpPr>
          <p:spPr>
            <a:xfrm>
              <a:off x="7731845" y="2648041"/>
              <a:ext cx="70699" cy="70708"/>
            </a:xfrm>
            <a:custGeom>
              <a:rect b="b" l="l" r="r" t="t"/>
              <a:pathLst>
                <a:path extrusionOk="0" h="70708" w="70699">
                  <a:moveTo>
                    <a:pt x="35352" y="70709"/>
                  </a:moveTo>
                  <a:cubicBezTo>
                    <a:pt x="54871" y="70709"/>
                    <a:pt x="70699" y="54880"/>
                    <a:pt x="70699" y="35357"/>
                  </a:cubicBezTo>
                  <a:cubicBezTo>
                    <a:pt x="70699" y="15829"/>
                    <a:pt x="54871" y="0"/>
                    <a:pt x="35352" y="0"/>
                  </a:cubicBezTo>
                  <a:cubicBezTo>
                    <a:pt x="15829" y="0"/>
                    <a:pt x="0" y="15829"/>
                    <a:pt x="0" y="35357"/>
                  </a:cubicBezTo>
                  <a:cubicBezTo>
                    <a:pt x="0" y="54880"/>
                    <a:pt x="15829" y="70709"/>
                    <a:pt x="35352" y="70709"/>
                  </a:cubicBezTo>
                  <a:close/>
                </a:path>
              </a:pathLst>
            </a:custGeom>
            <a:solidFill>
              <a:srgbClr val="2729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30"/>
            <p:cNvSpPr/>
            <p:nvPr/>
          </p:nvSpPr>
          <p:spPr>
            <a:xfrm>
              <a:off x="7451824" y="2886429"/>
              <a:ext cx="207295" cy="33922"/>
            </a:xfrm>
            <a:custGeom>
              <a:rect b="b" l="l" r="r" t="t"/>
              <a:pathLst>
                <a:path extrusionOk="0" h="33922" w="207295">
                  <a:moveTo>
                    <a:pt x="0" y="0"/>
                  </a:moveTo>
                  <a:cubicBezTo>
                    <a:pt x="0" y="0"/>
                    <a:pt x="108399" y="72228"/>
                    <a:pt x="207296" y="5897"/>
                  </a:cubicBez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30"/>
            <p:cNvSpPr/>
            <p:nvPr/>
          </p:nvSpPr>
          <p:spPr>
            <a:xfrm>
              <a:off x="8001975" y="2637228"/>
              <a:ext cx="318896" cy="85329"/>
            </a:xfrm>
            <a:custGeom>
              <a:rect b="b" l="l" r="r" t="t"/>
              <a:pathLst>
                <a:path extrusionOk="0" h="85329" w="318896">
                  <a:moveTo>
                    <a:pt x="0" y="85330"/>
                  </a:moveTo>
                  <a:lnTo>
                    <a:pt x="318896" y="0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30"/>
            <p:cNvSpPr/>
            <p:nvPr/>
          </p:nvSpPr>
          <p:spPr>
            <a:xfrm>
              <a:off x="7295749" y="2575338"/>
              <a:ext cx="112875" cy="14829"/>
            </a:xfrm>
            <a:custGeom>
              <a:rect b="b" l="l" r="r" t="t"/>
              <a:pathLst>
                <a:path extrusionOk="0" h="14829" w="112875">
                  <a:moveTo>
                    <a:pt x="0" y="14829"/>
                  </a:moveTo>
                  <a:cubicBezTo>
                    <a:pt x="0" y="14829"/>
                    <a:pt x="58272" y="-10718"/>
                    <a:pt x="112876" y="5251"/>
                  </a:cubicBez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30"/>
            <p:cNvSpPr/>
            <p:nvPr/>
          </p:nvSpPr>
          <p:spPr>
            <a:xfrm>
              <a:off x="7753697" y="2587859"/>
              <a:ext cx="112880" cy="14831"/>
            </a:xfrm>
            <a:custGeom>
              <a:rect b="b" l="l" r="r" t="t"/>
              <a:pathLst>
                <a:path extrusionOk="0" h="14831" w="112880">
                  <a:moveTo>
                    <a:pt x="0" y="14831"/>
                  </a:moveTo>
                  <a:cubicBezTo>
                    <a:pt x="0" y="14831"/>
                    <a:pt x="58276" y="-10716"/>
                    <a:pt x="112880" y="5248"/>
                  </a:cubicBez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30"/>
            <p:cNvSpPr/>
            <p:nvPr/>
          </p:nvSpPr>
          <p:spPr>
            <a:xfrm>
              <a:off x="7483888" y="3441330"/>
              <a:ext cx="1036089" cy="1762897"/>
            </a:xfrm>
            <a:custGeom>
              <a:rect b="b" l="l" r="r" t="t"/>
              <a:pathLst>
                <a:path extrusionOk="0" h="1762897" w="1036089">
                  <a:moveTo>
                    <a:pt x="0" y="1324749"/>
                  </a:moveTo>
                  <a:lnTo>
                    <a:pt x="466618" y="37075"/>
                  </a:lnTo>
                  <a:cubicBezTo>
                    <a:pt x="469431" y="28464"/>
                    <a:pt x="475355" y="20695"/>
                    <a:pt x="483658" y="14725"/>
                  </a:cubicBezTo>
                  <a:cubicBezTo>
                    <a:pt x="491957" y="8755"/>
                    <a:pt x="502277" y="4843"/>
                    <a:pt x="513339" y="3478"/>
                  </a:cubicBezTo>
                  <a:cubicBezTo>
                    <a:pt x="557637" y="-1999"/>
                    <a:pt x="602816" y="-999"/>
                    <a:pt x="646661" y="6422"/>
                  </a:cubicBezTo>
                  <a:lnTo>
                    <a:pt x="837635" y="37075"/>
                  </a:lnTo>
                  <a:lnTo>
                    <a:pt x="1036089" y="445878"/>
                  </a:lnTo>
                  <a:lnTo>
                    <a:pt x="930418" y="1762898"/>
                  </a:lnTo>
                  <a:lnTo>
                    <a:pt x="48969" y="1762898"/>
                  </a:lnTo>
                  <a:lnTo>
                    <a:pt x="0" y="1324749"/>
                  </a:lnTo>
                  <a:close/>
                </a:path>
              </a:pathLst>
            </a:custGeom>
            <a:solidFill>
              <a:srgbClr val="27292D"/>
            </a:solidFill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30"/>
            <p:cNvSpPr/>
            <p:nvPr/>
          </p:nvSpPr>
          <p:spPr>
            <a:xfrm>
              <a:off x="7030286" y="3487715"/>
              <a:ext cx="641754" cy="1092788"/>
            </a:xfrm>
            <a:custGeom>
              <a:rect b="b" l="l" r="r" t="t"/>
              <a:pathLst>
                <a:path extrusionOk="0" h="1092788" w="641754">
                  <a:moveTo>
                    <a:pt x="641754" y="9028"/>
                  </a:moveTo>
                  <a:lnTo>
                    <a:pt x="379515" y="945257"/>
                  </a:lnTo>
                  <a:lnTo>
                    <a:pt x="0" y="1092789"/>
                  </a:lnTo>
                  <a:lnTo>
                    <a:pt x="87627" y="479381"/>
                  </a:lnTo>
                  <a:lnTo>
                    <a:pt x="317011" y="306700"/>
                  </a:lnTo>
                  <a:lnTo>
                    <a:pt x="345859" y="37194"/>
                  </a:lnTo>
                  <a:cubicBezTo>
                    <a:pt x="345859" y="37194"/>
                    <a:pt x="473352" y="-22082"/>
                    <a:pt x="641754" y="9028"/>
                  </a:cubicBezTo>
                  <a:close/>
                </a:path>
              </a:pathLst>
            </a:custGeom>
            <a:solidFill>
              <a:srgbClr val="27292D"/>
            </a:solidFill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30"/>
            <p:cNvSpPr/>
            <p:nvPr/>
          </p:nvSpPr>
          <p:spPr>
            <a:xfrm>
              <a:off x="7028694" y="3630210"/>
              <a:ext cx="214857" cy="859428"/>
            </a:xfrm>
            <a:custGeom>
              <a:rect b="b" l="l" r="r" t="t"/>
              <a:pathLst>
                <a:path extrusionOk="0" h="859428" w="214857">
                  <a:moveTo>
                    <a:pt x="214857" y="0"/>
                  </a:moveTo>
                  <a:lnTo>
                    <a:pt x="0" y="859429"/>
                  </a:lnTo>
                </a:path>
              </a:pathLst>
            </a:custGeom>
            <a:noFill/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30"/>
            <p:cNvSpPr/>
            <p:nvPr/>
          </p:nvSpPr>
          <p:spPr>
            <a:xfrm>
              <a:off x="6523151" y="3335794"/>
              <a:ext cx="970486" cy="857068"/>
            </a:xfrm>
            <a:custGeom>
              <a:rect b="b" l="l" r="r" t="t"/>
              <a:pathLst>
                <a:path extrusionOk="0" h="857068" w="970486">
                  <a:moveTo>
                    <a:pt x="869107" y="522262"/>
                  </a:moveTo>
                  <a:lnTo>
                    <a:pt x="596625" y="857068"/>
                  </a:lnTo>
                  <a:lnTo>
                    <a:pt x="0" y="634396"/>
                  </a:lnTo>
                  <a:lnTo>
                    <a:pt x="206396" y="0"/>
                  </a:lnTo>
                  <a:lnTo>
                    <a:pt x="793709" y="84484"/>
                  </a:lnTo>
                  <a:lnTo>
                    <a:pt x="785487" y="304940"/>
                  </a:lnTo>
                  <a:lnTo>
                    <a:pt x="970487" y="304940"/>
                  </a:lnTo>
                  <a:cubicBezTo>
                    <a:pt x="955187" y="384648"/>
                    <a:pt x="920355" y="459319"/>
                    <a:pt x="869107" y="52226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30"/>
            <p:cNvSpPr/>
            <p:nvPr/>
          </p:nvSpPr>
          <p:spPr>
            <a:xfrm>
              <a:off x="7101238" y="3165482"/>
              <a:ext cx="253777" cy="421660"/>
            </a:xfrm>
            <a:custGeom>
              <a:rect b="b" l="l" r="r" t="t"/>
              <a:pathLst>
                <a:path extrusionOk="0" h="421660" w="253777">
                  <a:moveTo>
                    <a:pt x="184236" y="421660"/>
                  </a:moveTo>
                  <a:lnTo>
                    <a:pt x="228004" y="195944"/>
                  </a:lnTo>
                  <a:lnTo>
                    <a:pt x="253778" y="85122"/>
                  </a:lnTo>
                  <a:cubicBezTo>
                    <a:pt x="253778" y="-2510"/>
                    <a:pt x="106866" y="-36012"/>
                    <a:pt x="65440" y="50181"/>
                  </a:cubicBezTo>
                  <a:lnTo>
                    <a:pt x="0" y="378480"/>
                  </a:lnTo>
                </a:path>
              </a:pathLst>
            </a:custGeom>
            <a:noFill/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30"/>
            <p:cNvSpPr/>
            <p:nvPr/>
          </p:nvSpPr>
          <p:spPr>
            <a:xfrm>
              <a:off x="6583842" y="3232656"/>
              <a:ext cx="239645" cy="420322"/>
            </a:xfrm>
            <a:custGeom>
              <a:rect b="b" l="l" r="r" t="t"/>
              <a:pathLst>
                <a:path extrusionOk="0" h="420322" w="239645">
                  <a:moveTo>
                    <a:pt x="236461" y="107226"/>
                  </a:moveTo>
                  <a:cubicBezTo>
                    <a:pt x="249097" y="62395"/>
                    <a:pt x="222998" y="15813"/>
                    <a:pt x="178167" y="3182"/>
                  </a:cubicBezTo>
                  <a:cubicBezTo>
                    <a:pt x="133336" y="-9449"/>
                    <a:pt x="86750" y="16654"/>
                    <a:pt x="74110" y="61485"/>
                  </a:cubicBezTo>
                  <a:lnTo>
                    <a:pt x="3184" y="313092"/>
                  </a:lnTo>
                  <a:cubicBezTo>
                    <a:pt x="-9452" y="357928"/>
                    <a:pt x="16648" y="404509"/>
                    <a:pt x="61479" y="417140"/>
                  </a:cubicBezTo>
                  <a:cubicBezTo>
                    <a:pt x="106310" y="429771"/>
                    <a:pt x="152895" y="403668"/>
                    <a:pt x="165536" y="358837"/>
                  </a:cubicBezTo>
                  <a:lnTo>
                    <a:pt x="236461" y="107226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30"/>
            <p:cNvSpPr/>
            <p:nvPr/>
          </p:nvSpPr>
          <p:spPr>
            <a:xfrm>
              <a:off x="6752266" y="3172713"/>
              <a:ext cx="271185" cy="475685"/>
            </a:xfrm>
            <a:custGeom>
              <a:rect b="b" l="l" r="r" t="t"/>
              <a:pathLst>
                <a:path extrusionOk="0" h="475685" w="271185">
                  <a:moveTo>
                    <a:pt x="267582" y="121352"/>
                  </a:moveTo>
                  <a:cubicBezTo>
                    <a:pt x="281882" y="70610"/>
                    <a:pt x="252355" y="17892"/>
                    <a:pt x="201622" y="3601"/>
                  </a:cubicBezTo>
                  <a:cubicBezTo>
                    <a:pt x="150893" y="-10694"/>
                    <a:pt x="98175" y="18851"/>
                    <a:pt x="83870" y="69588"/>
                  </a:cubicBezTo>
                  <a:lnTo>
                    <a:pt x="3606" y="354335"/>
                  </a:lnTo>
                  <a:cubicBezTo>
                    <a:pt x="-10699" y="405073"/>
                    <a:pt x="18833" y="457791"/>
                    <a:pt x="69561" y="472087"/>
                  </a:cubicBezTo>
                  <a:cubicBezTo>
                    <a:pt x="120294" y="486377"/>
                    <a:pt x="173013" y="456832"/>
                    <a:pt x="187313" y="406095"/>
                  </a:cubicBezTo>
                  <a:lnTo>
                    <a:pt x="267582" y="121352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30"/>
            <p:cNvSpPr/>
            <p:nvPr/>
          </p:nvSpPr>
          <p:spPr>
            <a:xfrm>
              <a:off x="6905394" y="3168640"/>
              <a:ext cx="271186" cy="475685"/>
            </a:xfrm>
            <a:custGeom>
              <a:rect b="b" l="l" r="r" t="t"/>
              <a:pathLst>
                <a:path extrusionOk="0" h="475685" w="271186">
                  <a:moveTo>
                    <a:pt x="267580" y="121350"/>
                  </a:moveTo>
                  <a:cubicBezTo>
                    <a:pt x="281885" y="70613"/>
                    <a:pt x="252353" y="17895"/>
                    <a:pt x="201620" y="3599"/>
                  </a:cubicBezTo>
                  <a:cubicBezTo>
                    <a:pt x="150892" y="-10692"/>
                    <a:pt x="98173" y="18853"/>
                    <a:pt x="83869" y="69591"/>
                  </a:cubicBezTo>
                  <a:lnTo>
                    <a:pt x="3604" y="354333"/>
                  </a:lnTo>
                  <a:cubicBezTo>
                    <a:pt x="-10696" y="405071"/>
                    <a:pt x="18831" y="457794"/>
                    <a:pt x="69560" y="472085"/>
                  </a:cubicBezTo>
                  <a:cubicBezTo>
                    <a:pt x="120293" y="486380"/>
                    <a:pt x="173011" y="456835"/>
                    <a:pt x="187315" y="406093"/>
                  </a:cubicBezTo>
                  <a:lnTo>
                    <a:pt x="267580" y="121350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30"/>
            <p:cNvSpPr/>
            <p:nvPr/>
          </p:nvSpPr>
          <p:spPr>
            <a:xfrm>
              <a:off x="7129906" y="3424306"/>
              <a:ext cx="372933" cy="282705"/>
            </a:xfrm>
            <a:custGeom>
              <a:rect b="b" l="l" r="r" t="t"/>
              <a:pathLst>
                <a:path extrusionOk="0" h="282705" w="372933">
                  <a:moveTo>
                    <a:pt x="238691" y="275640"/>
                  </a:moveTo>
                  <a:cubicBezTo>
                    <a:pt x="270909" y="290745"/>
                    <a:pt x="334811" y="284970"/>
                    <a:pt x="362859" y="225143"/>
                  </a:cubicBezTo>
                  <a:cubicBezTo>
                    <a:pt x="390908" y="165315"/>
                    <a:pt x="354823" y="111760"/>
                    <a:pt x="322605" y="96651"/>
                  </a:cubicBezTo>
                  <a:lnTo>
                    <a:pt x="141806" y="11864"/>
                  </a:lnTo>
                  <a:cubicBezTo>
                    <a:pt x="109588" y="-3246"/>
                    <a:pt x="48440" y="-17795"/>
                    <a:pt x="11040" y="61981"/>
                  </a:cubicBezTo>
                  <a:cubicBezTo>
                    <a:pt x="-21685" y="131781"/>
                    <a:pt x="25679" y="175744"/>
                    <a:pt x="57897" y="190853"/>
                  </a:cubicBezTo>
                  <a:lnTo>
                    <a:pt x="238691" y="275640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30"/>
            <p:cNvSpPr/>
            <p:nvPr/>
          </p:nvSpPr>
          <p:spPr>
            <a:xfrm>
              <a:off x="7130079" y="3118487"/>
              <a:ext cx="238283" cy="370376"/>
            </a:xfrm>
            <a:custGeom>
              <a:rect b="b" l="l" r="r" t="t"/>
              <a:pathLst>
                <a:path extrusionOk="0" h="370376" w="238283">
                  <a:moveTo>
                    <a:pt x="236284" y="111698"/>
                  </a:moveTo>
                  <a:cubicBezTo>
                    <a:pt x="244705" y="78390"/>
                    <a:pt x="227519" y="18875"/>
                    <a:pt x="165666" y="3250"/>
                  </a:cubicBezTo>
                  <a:cubicBezTo>
                    <a:pt x="103812" y="-12375"/>
                    <a:pt x="59655" y="31646"/>
                    <a:pt x="51239" y="64954"/>
                  </a:cubicBezTo>
                  <a:lnTo>
                    <a:pt x="3993" y="251876"/>
                  </a:lnTo>
                  <a:cubicBezTo>
                    <a:pt x="-4428" y="285189"/>
                    <a:pt x="-7015" y="345821"/>
                    <a:pt x="75461" y="366656"/>
                  </a:cubicBezTo>
                  <a:cubicBezTo>
                    <a:pt x="147626" y="384886"/>
                    <a:pt x="180622" y="331933"/>
                    <a:pt x="189038" y="298625"/>
                  </a:cubicBezTo>
                  <a:lnTo>
                    <a:pt x="236284" y="111698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30"/>
            <p:cNvSpPr/>
            <p:nvPr/>
          </p:nvSpPr>
          <p:spPr>
            <a:xfrm>
              <a:off x="6112822" y="3828560"/>
              <a:ext cx="1181560" cy="1153442"/>
            </a:xfrm>
            <a:custGeom>
              <a:rect b="b" l="l" r="r" t="t"/>
              <a:pathLst>
                <a:path extrusionOk="0" h="1153442" w="1181560">
                  <a:moveTo>
                    <a:pt x="845384" y="1043909"/>
                  </a:moveTo>
                  <a:lnTo>
                    <a:pt x="1181561" y="334368"/>
                  </a:lnTo>
                  <a:lnTo>
                    <a:pt x="361455" y="0"/>
                  </a:lnTo>
                  <a:lnTo>
                    <a:pt x="17756" y="773231"/>
                  </a:lnTo>
                  <a:cubicBezTo>
                    <a:pt x="-32121" y="876718"/>
                    <a:pt x="31580" y="1064056"/>
                    <a:pt x="103707" y="1153443"/>
                  </a:cubicBezTo>
                </a:path>
              </a:pathLst>
            </a:custGeom>
            <a:solidFill>
              <a:srgbClr val="2729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30"/>
            <p:cNvSpPr/>
            <p:nvPr/>
          </p:nvSpPr>
          <p:spPr>
            <a:xfrm>
              <a:off x="6112822" y="3828560"/>
              <a:ext cx="1181561" cy="1153442"/>
            </a:xfrm>
            <a:custGeom>
              <a:rect b="b" l="l" r="r" t="t"/>
              <a:pathLst>
                <a:path extrusionOk="0" h="1153442" w="1181561">
                  <a:moveTo>
                    <a:pt x="845385" y="1043909"/>
                  </a:moveTo>
                  <a:lnTo>
                    <a:pt x="1181561" y="334368"/>
                  </a:lnTo>
                  <a:lnTo>
                    <a:pt x="361455" y="0"/>
                  </a:lnTo>
                  <a:lnTo>
                    <a:pt x="17756" y="773231"/>
                  </a:lnTo>
                  <a:cubicBezTo>
                    <a:pt x="-32121" y="876718"/>
                    <a:pt x="31580" y="1064056"/>
                    <a:pt x="103707" y="1153443"/>
                  </a:cubicBezTo>
                  <a:lnTo>
                    <a:pt x="845385" y="1043909"/>
                  </a:lnTo>
                  <a:close/>
                </a:path>
              </a:pathLst>
            </a:custGeom>
            <a:noFill/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30"/>
            <p:cNvSpPr/>
            <p:nvPr/>
          </p:nvSpPr>
          <p:spPr>
            <a:xfrm>
              <a:off x="6822673" y="3470044"/>
              <a:ext cx="1837425" cy="1691214"/>
            </a:xfrm>
            <a:custGeom>
              <a:rect b="b" l="l" r="r" t="t"/>
              <a:pathLst>
                <a:path extrusionOk="0" h="1691214" w="1837425">
                  <a:moveTo>
                    <a:pt x="745024" y="1691215"/>
                  </a:moveTo>
                  <a:cubicBezTo>
                    <a:pt x="876284" y="1691238"/>
                    <a:pt x="1004916" y="1654402"/>
                    <a:pt x="1116277" y="1584906"/>
                  </a:cubicBezTo>
                  <a:cubicBezTo>
                    <a:pt x="1227638" y="1515414"/>
                    <a:pt x="1317255" y="1416046"/>
                    <a:pt x="1374934" y="1298119"/>
                  </a:cubicBezTo>
                  <a:lnTo>
                    <a:pt x="1806517" y="436912"/>
                  </a:lnTo>
                  <a:cubicBezTo>
                    <a:pt x="1840838" y="366810"/>
                    <a:pt x="1846825" y="286179"/>
                    <a:pt x="1823232" y="211780"/>
                  </a:cubicBezTo>
                  <a:cubicBezTo>
                    <a:pt x="1799643" y="137381"/>
                    <a:pt x="1748285" y="74935"/>
                    <a:pt x="1679847" y="37426"/>
                  </a:cubicBezTo>
                  <a:cubicBezTo>
                    <a:pt x="1610690" y="-535"/>
                    <a:pt x="1529467" y="-10060"/>
                    <a:pt x="1453408" y="10875"/>
                  </a:cubicBezTo>
                  <a:cubicBezTo>
                    <a:pt x="1377349" y="31809"/>
                    <a:pt x="1312434" y="81552"/>
                    <a:pt x="1272433" y="149556"/>
                  </a:cubicBezTo>
                  <a:lnTo>
                    <a:pt x="742691" y="957049"/>
                  </a:lnTo>
                  <a:lnTo>
                    <a:pt x="250535" y="976211"/>
                  </a:lnTo>
                  <a:lnTo>
                    <a:pt x="0" y="1691120"/>
                  </a:lnTo>
                  <a:lnTo>
                    <a:pt x="745024" y="1691215"/>
                  </a:lnTo>
                  <a:close/>
                </a:path>
              </a:pathLst>
            </a:custGeom>
            <a:solidFill>
              <a:srgbClr val="27292D"/>
            </a:solidFill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30"/>
            <p:cNvSpPr/>
            <p:nvPr/>
          </p:nvSpPr>
          <p:spPr>
            <a:xfrm>
              <a:off x="7645195" y="3294083"/>
              <a:ext cx="244402" cy="182670"/>
            </a:xfrm>
            <a:custGeom>
              <a:rect b="b" l="l" r="r" t="t"/>
              <a:pathLst>
                <a:path extrusionOk="0" h="182670" w="244402">
                  <a:moveTo>
                    <a:pt x="29346" y="182671"/>
                  </a:moveTo>
                  <a:lnTo>
                    <a:pt x="244402" y="0"/>
                  </a:lnTo>
                  <a:cubicBezTo>
                    <a:pt x="244402" y="0"/>
                    <a:pt x="156020" y="44515"/>
                    <a:pt x="0" y="31648"/>
                  </a:cubicBezTo>
                  <a:lnTo>
                    <a:pt x="29346" y="182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30"/>
            <p:cNvSpPr/>
            <p:nvPr/>
          </p:nvSpPr>
          <p:spPr>
            <a:xfrm>
              <a:off x="6027588" y="4479673"/>
              <a:ext cx="1027882" cy="681627"/>
            </a:xfrm>
            <a:custGeom>
              <a:rect b="b" l="l" r="r" t="t"/>
              <a:pathLst>
                <a:path extrusionOk="0" h="681627" w="1027882">
                  <a:moveTo>
                    <a:pt x="1027883" y="17048"/>
                  </a:moveTo>
                  <a:lnTo>
                    <a:pt x="621622" y="17048"/>
                  </a:lnTo>
                  <a:lnTo>
                    <a:pt x="444948" y="1622"/>
                  </a:lnTo>
                  <a:cubicBezTo>
                    <a:pt x="385170" y="-3602"/>
                    <a:pt x="324963" y="3824"/>
                    <a:pt x="268246" y="23420"/>
                  </a:cubicBezTo>
                  <a:cubicBezTo>
                    <a:pt x="211530" y="43016"/>
                    <a:pt x="159576" y="74334"/>
                    <a:pt x="115766" y="115344"/>
                  </a:cubicBezTo>
                  <a:lnTo>
                    <a:pt x="45133" y="181453"/>
                  </a:lnTo>
                  <a:cubicBezTo>
                    <a:pt x="29023" y="196522"/>
                    <a:pt x="18318" y="216475"/>
                    <a:pt x="14671" y="238232"/>
                  </a:cubicBezTo>
                  <a:cubicBezTo>
                    <a:pt x="11023" y="259994"/>
                    <a:pt x="14637" y="282349"/>
                    <a:pt x="24953" y="301850"/>
                  </a:cubicBezTo>
                  <a:lnTo>
                    <a:pt x="53691" y="356137"/>
                  </a:lnTo>
                  <a:lnTo>
                    <a:pt x="17864" y="407779"/>
                  </a:lnTo>
                  <a:cubicBezTo>
                    <a:pt x="8891" y="420754"/>
                    <a:pt x="3093" y="435655"/>
                    <a:pt x="941" y="451280"/>
                  </a:cubicBezTo>
                  <a:cubicBezTo>
                    <a:pt x="-1212" y="466910"/>
                    <a:pt x="342" y="482825"/>
                    <a:pt x="5475" y="497740"/>
                  </a:cubicBezTo>
                  <a:lnTo>
                    <a:pt x="24825" y="553886"/>
                  </a:lnTo>
                  <a:cubicBezTo>
                    <a:pt x="20618" y="568828"/>
                    <a:pt x="19928" y="584539"/>
                    <a:pt x="22811" y="599793"/>
                  </a:cubicBezTo>
                  <a:cubicBezTo>
                    <a:pt x="25694" y="615043"/>
                    <a:pt x="32070" y="629424"/>
                    <a:pt x="41440" y="641798"/>
                  </a:cubicBezTo>
                  <a:cubicBezTo>
                    <a:pt x="50809" y="654171"/>
                    <a:pt x="62919" y="664211"/>
                    <a:pt x="76816" y="671122"/>
                  </a:cubicBezTo>
                  <a:cubicBezTo>
                    <a:pt x="90715" y="678032"/>
                    <a:pt x="106025" y="681627"/>
                    <a:pt x="121545" y="681627"/>
                  </a:cubicBezTo>
                  <a:lnTo>
                    <a:pt x="294870" y="681627"/>
                  </a:lnTo>
                  <a:cubicBezTo>
                    <a:pt x="314891" y="681627"/>
                    <a:pt x="334451" y="675621"/>
                    <a:pt x="351025" y="664388"/>
                  </a:cubicBezTo>
                  <a:cubicBezTo>
                    <a:pt x="367600" y="653158"/>
                    <a:pt x="380426" y="637217"/>
                    <a:pt x="387852" y="618620"/>
                  </a:cubicBezTo>
                  <a:cubicBezTo>
                    <a:pt x="453617" y="659784"/>
                    <a:pt x="529635" y="681618"/>
                    <a:pt x="607222" y="681627"/>
                  </a:cubicBezTo>
                  <a:lnTo>
                    <a:pt x="794850" y="681627"/>
                  </a:lnTo>
                  <a:lnTo>
                    <a:pt x="1027883" y="17048"/>
                  </a:lnTo>
                  <a:close/>
                </a:path>
              </a:pathLst>
            </a:custGeom>
            <a:solidFill>
              <a:srgbClr val="FFFFFF"/>
            </a:solidFill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30"/>
            <p:cNvSpPr/>
            <p:nvPr/>
          </p:nvSpPr>
          <p:spPr>
            <a:xfrm>
              <a:off x="6081293" y="4688070"/>
              <a:ext cx="141422" cy="147766"/>
            </a:xfrm>
            <a:custGeom>
              <a:rect b="b" l="l" r="r" t="t"/>
              <a:pathLst>
                <a:path extrusionOk="0" h="147766" w="141422">
                  <a:moveTo>
                    <a:pt x="0" y="147767"/>
                  </a:moveTo>
                  <a:lnTo>
                    <a:pt x="141423" y="0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30"/>
            <p:cNvSpPr/>
            <p:nvPr/>
          </p:nvSpPr>
          <p:spPr>
            <a:xfrm>
              <a:off x="6052568" y="4852285"/>
              <a:ext cx="170161" cy="181264"/>
            </a:xfrm>
            <a:custGeom>
              <a:rect b="b" l="l" r="r" t="t"/>
              <a:pathLst>
                <a:path extrusionOk="0" h="181264" w="170161">
                  <a:moveTo>
                    <a:pt x="0" y="181264"/>
                  </a:moveTo>
                  <a:lnTo>
                    <a:pt x="170161" y="0"/>
                  </a:lnTo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30"/>
            <p:cNvSpPr/>
            <p:nvPr/>
          </p:nvSpPr>
          <p:spPr>
            <a:xfrm>
              <a:off x="6292312" y="5033550"/>
              <a:ext cx="123286" cy="64702"/>
            </a:xfrm>
            <a:custGeom>
              <a:rect b="b" l="l" r="r" t="t"/>
              <a:pathLst>
                <a:path extrusionOk="0" h="64702" w="123286">
                  <a:moveTo>
                    <a:pt x="123287" y="64703"/>
                  </a:moveTo>
                  <a:lnTo>
                    <a:pt x="0" y="0"/>
                  </a:lnTo>
                </a:path>
              </a:pathLst>
            </a:custGeom>
            <a:noFill/>
            <a:ln cap="rnd" cmpd="sng" w="13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30"/>
            <p:cNvSpPr/>
            <p:nvPr/>
          </p:nvSpPr>
          <p:spPr>
            <a:xfrm>
              <a:off x="7507581" y="2776054"/>
              <a:ext cx="85031" cy="85044"/>
            </a:xfrm>
            <a:custGeom>
              <a:rect b="b" l="l" r="r" t="t"/>
              <a:pathLst>
                <a:path extrusionOk="0" h="85044" w="85031">
                  <a:moveTo>
                    <a:pt x="42498" y="85045"/>
                  </a:moveTo>
                  <a:cubicBezTo>
                    <a:pt x="31228" y="85027"/>
                    <a:pt x="20423" y="80540"/>
                    <a:pt x="12455" y="72567"/>
                  </a:cubicBezTo>
                  <a:cubicBezTo>
                    <a:pt x="4486" y="64590"/>
                    <a:pt x="5" y="53781"/>
                    <a:pt x="0" y="42507"/>
                  </a:cubicBezTo>
                  <a:cubicBezTo>
                    <a:pt x="5" y="31237"/>
                    <a:pt x="4486" y="20428"/>
                    <a:pt x="12455" y="12459"/>
                  </a:cubicBezTo>
                  <a:cubicBezTo>
                    <a:pt x="20423" y="4491"/>
                    <a:pt x="31228" y="9"/>
                    <a:pt x="42498" y="0"/>
                  </a:cubicBezTo>
                  <a:cubicBezTo>
                    <a:pt x="53772" y="9"/>
                    <a:pt x="64581" y="4491"/>
                    <a:pt x="72554" y="12459"/>
                  </a:cubicBezTo>
                  <a:cubicBezTo>
                    <a:pt x="80527" y="20428"/>
                    <a:pt x="85013" y="31232"/>
                    <a:pt x="85031" y="42507"/>
                  </a:cubicBezTo>
                  <a:cubicBezTo>
                    <a:pt x="85022" y="53785"/>
                    <a:pt x="80540" y="64603"/>
                    <a:pt x="72563" y="72576"/>
                  </a:cubicBezTo>
                  <a:cubicBezTo>
                    <a:pt x="64590" y="80554"/>
                    <a:pt x="53777" y="85036"/>
                    <a:pt x="42498" y="85045"/>
                  </a:cubicBezTo>
                  <a:lnTo>
                    <a:pt x="42498" y="85045"/>
                  </a:lnTo>
                  <a:close/>
                </a:path>
              </a:pathLst>
            </a:custGeom>
            <a:noFill/>
            <a:ln cap="rnd" cmpd="sng" w="13525">
              <a:solidFill>
                <a:srgbClr val="2729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6" name="Google Shape;1696;p130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130"/>
          <p:cNvGrpSpPr/>
          <p:nvPr/>
        </p:nvGrpSpPr>
        <p:grpSpPr>
          <a:xfrm>
            <a:off x="365465" y="920557"/>
            <a:ext cx="8531391" cy="370800"/>
            <a:chOff x="344993" y="819307"/>
            <a:chExt cx="8531391" cy="370800"/>
          </a:xfrm>
        </p:grpSpPr>
        <p:sp>
          <p:nvSpPr>
            <p:cNvPr id="1698" name="Google Shape;1698;p130"/>
            <p:cNvSpPr/>
            <p:nvPr/>
          </p:nvSpPr>
          <p:spPr>
            <a:xfrm>
              <a:off x="856184" y="866443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Улучшаем базовые хард-скиллы через обучение и практику</a:t>
              </a:r>
              <a:endParaRPr b="0" i="0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99" name="Google Shape;1699;p130"/>
            <p:cNvSpPr/>
            <p:nvPr/>
          </p:nvSpPr>
          <p:spPr>
            <a:xfrm>
              <a:off x="344993" y="819307"/>
              <a:ext cx="370800" cy="370800"/>
            </a:xfrm>
            <a:prstGeom prst="ellipse">
              <a:avLst/>
            </a:prstGeom>
            <a:solidFill>
              <a:srgbClr val="27282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00" name="Google Shape;1700;p130"/>
          <p:cNvGrpSpPr/>
          <p:nvPr/>
        </p:nvGrpSpPr>
        <p:grpSpPr>
          <a:xfrm>
            <a:off x="365465" y="1481759"/>
            <a:ext cx="8531391" cy="370800"/>
            <a:chOff x="344993" y="1365674"/>
            <a:chExt cx="8531391" cy="370800"/>
          </a:xfrm>
        </p:grpSpPr>
        <p:sp>
          <p:nvSpPr>
            <p:cNvPr id="1701" name="Google Shape;1701;p130"/>
            <p:cNvSpPr/>
            <p:nvPr/>
          </p:nvSpPr>
          <p:spPr>
            <a:xfrm>
              <a:off x="856184" y="1424130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Не забываем про софт-скиллы. Развиваем скиллы коммуникаций</a:t>
              </a:r>
              <a:endParaRPr b="0" i="0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02" name="Google Shape;1702;p130"/>
            <p:cNvSpPr/>
            <p:nvPr/>
          </p:nvSpPr>
          <p:spPr>
            <a:xfrm>
              <a:off x="344993" y="1365674"/>
              <a:ext cx="370800" cy="370800"/>
            </a:xfrm>
            <a:prstGeom prst="ellipse">
              <a:avLst/>
            </a:prstGeom>
            <a:solidFill>
              <a:srgbClr val="27282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03" name="Google Shape;1703;p130"/>
          <p:cNvGrpSpPr/>
          <p:nvPr/>
        </p:nvGrpSpPr>
        <p:grpSpPr>
          <a:xfrm>
            <a:off x="365465" y="2056237"/>
            <a:ext cx="8531391" cy="370800"/>
            <a:chOff x="344993" y="1907565"/>
            <a:chExt cx="8531391" cy="370800"/>
          </a:xfrm>
        </p:grpSpPr>
        <p:sp>
          <p:nvSpPr>
            <p:cNvPr id="1704" name="Google Shape;1704;p130"/>
            <p:cNvSpPr/>
            <p:nvPr/>
          </p:nvSpPr>
          <p:spPr>
            <a:xfrm>
              <a:off x="856184" y="1909085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Ищем проекты для практического применения хард-скиллов</a:t>
              </a:r>
              <a:endParaRPr b="0" i="0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05" name="Google Shape;1705;p130"/>
            <p:cNvSpPr/>
            <p:nvPr/>
          </p:nvSpPr>
          <p:spPr>
            <a:xfrm>
              <a:off x="344993" y="1907565"/>
              <a:ext cx="370800" cy="370800"/>
            </a:xfrm>
            <a:prstGeom prst="ellipse">
              <a:avLst/>
            </a:prstGeom>
            <a:solidFill>
              <a:srgbClr val="27282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06" name="Google Shape;1706;p130"/>
          <p:cNvGrpSpPr/>
          <p:nvPr/>
        </p:nvGrpSpPr>
        <p:grpSpPr>
          <a:xfrm>
            <a:off x="365465" y="2609308"/>
            <a:ext cx="8531391" cy="370800"/>
            <a:chOff x="344993" y="2450442"/>
            <a:chExt cx="8531391" cy="370800"/>
          </a:xfrm>
        </p:grpSpPr>
        <p:sp>
          <p:nvSpPr>
            <p:cNvPr id="1707" name="Google Shape;1707;p130"/>
            <p:cNvSpPr/>
            <p:nvPr/>
          </p:nvSpPr>
          <p:spPr>
            <a:xfrm>
              <a:off x="856184" y="2485587"/>
              <a:ext cx="80202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Просим помощи у экспертов/менторов</a:t>
              </a:r>
              <a:endParaRPr b="0" i="0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08" name="Google Shape;1708;p130"/>
            <p:cNvSpPr/>
            <p:nvPr/>
          </p:nvSpPr>
          <p:spPr>
            <a:xfrm>
              <a:off x="344993" y="2450442"/>
              <a:ext cx="370800" cy="370800"/>
            </a:xfrm>
            <a:prstGeom prst="ellipse">
              <a:avLst/>
            </a:prstGeom>
            <a:solidFill>
              <a:srgbClr val="27282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i="0" sz="11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31"/>
          <p:cNvSpPr/>
          <p:nvPr/>
        </p:nvSpPr>
        <p:spPr>
          <a:xfrm>
            <a:off x="1836300" y="339725"/>
            <a:ext cx="54864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Ваши вопросы?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15" name="Google Shape;1715;p131"/>
          <p:cNvGrpSpPr/>
          <p:nvPr/>
        </p:nvGrpSpPr>
        <p:grpSpPr>
          <a:xfrm>
            <a:off x="3918508" y="796705"/>
            <a:ext cx="1321984" cy="1356166"/>
            <a:chOff x="5290686" y="3058513"/>
            <a:chExt cx="1321984" cy="1356166"/>
          </a:xfrm>
        </p:grpSpPr>
        <p:sp>
          <p:nvSpPr>
            <p:cNvPr id="1716" name="Google Shape;1716;p131"/>
            <p:cNvSpPr/>
            <p:nvPr/>
          </p:nvSpPr>
          <p:spPr>
            <a:xfrm>
              <a:off x="5437874" y="4262040"/>
              <a:ext cx="152074" cy="152639"/>
            </a:xfrm>
            <a:custGeom>
              <a:rect b="b" l="l" r="r" t="t"/>
              <a:pathLst>
                <a:path extrusionOk="0" h="136" w="135">
                  <a:moveTo>
                    <a:pt x="50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0" y="44"/>
                    <a:pt x="82" y="45"/>
                    <a:pt x="85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2" y="81"/>
                    <a:pt x="90" y="83"/>
                    <a:pt x="90" y="8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2"/>
                    <a:pt x="52" y="91"/>
                    <a:pt x="50" y="9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3" y="55"/>
                    <a:pt x="45" y="53"/>
                    <a:pt x="45" y="5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31"/>
            <p:cNvSpPr/>
            <p:nvPr/>
          </p:nvSpPr>
          <p:spPr>
            <a:xfrm>
              <a:off x="5335247" y="3168480"/>
              <a:ext cx="1136390" cy="1136390"/>
            </a:xfrm>
            <a:custGeom>
              <a:rect b="b" l="l" r="r" t="t"/>
              <a:pathLst>
                <a:path extrusionOk="0" h="1136390" w="1136390">
                  <a:moveTo>
                    <a:pt x="1136391" y="568195"/>
                  </a:moveTo>
                  <a:cubicBezTo>
                    <a:pt x="1136391" y="882001"/>
                    <a:pt x="882001" y="1136390"/>
                    <a:pt x="568195" y="1136390"/>
                  </a:cubicBezTo>
                  <a:cubicBezTo>
                    <a:pt x="254390" y="1136390"/>
                    <a:pt x="0" y="882001"/>
                    <a:pt x="0" y="568195"/>
                  </a:cubicBezTo>
                  <a:cubicBezTo>
                    <a:pt x="0" y="254390"/>
                    <a:pt x="254390" y="0"/>
                    <a:pt x="568195" y="0"/>
                  </a:cubicBezTo>
                  <a:cubicBezTo>
                    <a:pt x="882001" y="0"/>
                    <a:pt x="1136391" y="254390"/>
                    <a:pt x="1136391" y="568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31"/>
            <p:cNvSpPr/>
            <p:nvPr/>
          </p:nvSpPr>
          <p:spPr>
            <a:xfrm>
              <a:off x="5910615" y="3817168"/>
              <a:ext cx="117618" cy="117618"/>
            </a:xfrm>
            <a:custGeom>
              <a:rect b="b" l="l" r="r" t="t"/>
              <a:pathLst>
                <a:path extrusionOk="0" h="117618" w="117618">
                  <a:moveTo>
                    <a:pt x="117619" y="58809"/>
                  </a:moveTo>
                  <a:cubicBezTo>
                    <a:pt x="117619" y="91289"/>
                    <a:pt x="91289" y="117619"/>
                    <a:pt x="58809" y="117619"/>
                  </a:cubicBezTo>
                  <a:cubicBezTo>
                    <a:pt x="26330" y="117619"/>
                    <a:pt x="0" y="91289"/>
                    <a:pt x="0" y="58809"/>
                  </a:cubicBezTo>
                  <a:cubicBezTo>
                    <a:pt x="0" y="26330"/>
                    <a:pt x="26330" y="0"/>
                    <a:pt x="58809" y="0"/>
                  </a:cubicBezTo>
                  <a:cubicBezTo>
                    <a:pt x="91289" y="0"/>
                    <a:pt x="117619" y="26330"/>
                    <a:pt x="117619" y="5880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2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31"/>
            <p:cNvSpPr/>
            <p:nvPr/>
          </p:nvSpPr>
          <p:spPr>
            <a:xfrm>
              <a:off x="5627987" y="3458730"/>
              <a:ext cx="984683" cy="940103"/>
            </a:xfrm>
            <a:custGeom>
              <a:rect b="b" l="l" r="r" t="t"/>
              <a:pathLst>
                <a:path extrusionOk="0" h="940103" w="984683">
                  <a:moveTo>
                    <a:pt x="554055" y="0"/>
                  </a:moveTo>
                  <a:cubicBezTo>
                    <a:pt x="796839" y="23600"/>
                    <a:pt x="984684" y="184948"/>
                    <a:pt x="984684" y="388597"/>
                  </a:cubicBezTo>
                  <a:cubicBezTo>
                    <a:pt x="984684" y="609201"/>
                    <a:pt x="793218" y="698568"/>
                    <a:pt x="793218" y="698568"/>
                  </a:cubicBezTo>
                  <a:lnTo>
                    <a:pt x="897159" y="940104"/>
                  </a:lnTo>
                  <a:lnTo>
                    <a:pt x="601751" y="770463"/>
                  </a:lnTo>
                  <a:cubicBezTo>
                    <a:pt x="601751" y="770463"/>
                    <a:pt x="529948" y="780168"/>
                    <a:pt x="492343" y="780168"/>
                  </a:cubicBezTo>
                  <a:cubicBezTo>
                    <a:pt x="220431" y="780168"/>
                    <a:pt x="0" y="604854"/>
                    <a:pt x="0" y="388597"/>
                  </a:cubicBezTo>
                  <a:cubicBezTo>
                    <a:pt x="0" y="250796"/>
                    <a:pt x="89502" y="129617"/>
                    <a:pt x="224793" y="59832"/>
                  </a:cubicBezTo>
                </a:path>
              </a:pathLst>
            </a:custGeom>
            <a:noFill/>
            <a:ln cap="rnd" cmpd="sng" w="142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31"/>
            <p:cNvSpPr/>
            <p:nvPr/>
          </p:nvSpPr>
          <p:spPr>
            <a:xfrm>
              <a:off x="5628513" y="3058513"/>
              <a:ext cx="554777" cy="696469"/>
            </a:xfrm>
            <a:custGeom>
              <a:rect b="b" l="l" r="r" t="t"/>
              <a:pathLst>
                <a:path extrusionOk="0" h="696469" w="554777">
                  <a:moveTo>
                    <a:pt x="328227" y="643878"/>
                  </a:moveTo>
                  <a:cubicBezTo>
                    <a:pt x="337544" y="676608"/>
                    <a:pt x="314160" y="700600"/>
                    <a:pt x="281338" y="695875"/>
                  </a:cubicBezTo>
                  <a:cubicBezTo>
                    <a:pt x="248512" y="691149"/>
                    <a:pt x="215691" y="646709"/>
                    <a:pt x="215691" y="601332"/>
                  </a:cubicBezTo>
                  <a:cubicBezTo>
                    <a:pt x="215691" y="544605"/>
                    <a:pt x="243825" y="464245"/>
                    <a:pt x="342294" y="398066"/>
                  </a:cubicBezTo>
                  <a:cubicBezTo>
                    <a:pt x="440758" y="331886"/>
                    <a:pt x="450138" y="270434"/>
                    <a:pt x="422004" y="194800"/>
                  </a:cubicBezTo>
                  <a:cubicBezTo>
                    <a:pt x="393870" y="119166"/>
                    <a:pt x="300093" y="95531"/>
                    <a:pt x="229758" y="109712"/>
                  </a:cubicBezTo>
                  <a:cubicBezTo>
                    <a:pt x="159423" y="123893"/>
                    <a:pt x="103156" y="185346"/>
                    <a:pt x="117222" y="256252"/>
                  </a:cubicBezTo>
                  <a:cubicBezTo>
                    <a:pt x="131289" y="327159"/>
                    <a:pt x="0" y="388612"/>
                    <a:pt x="0" y="256252"/>
                  </a:cubicBezTo>
                  <a:cubicBezTo>
                    <a:pt x="0" y="123893"/>
                    <a:pt x="60956" y="86077"/>
                    <a:pt x="79712" y="67168"/>
                  </a:cubicBezTo>
                  <a:cubicBezTo>
                    <a:pt x="98468" y="48260"/>
                    <a:pt x="220378" y="-27374"/>
                    <a:pt x="365736" y="10443"/>
                  </a:cubicBezTo>
                  <a:cubicBezTo>
                    <a:pt x="511093" y="48260"/>
                    <a:pt x="564702" y="162284"/>
                    <a:pt x="553294" y="256252"/>
                  </a:cubicBezTo>
                  <a:cubicBezTo>
                    <a:pt x="529216" y="454563"/>
                    <a:pt x="282352" y="482703"/>
                    <a:pt x="328227" y="64387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2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31"/>
            <p:cNvSpPr/>
            <p:nvPr/>
          </p:nvSpPr>
          <p:spPr>
            <a:xfrm>
              <a:off x="5290686" y="3839550"/>
              <a:ext cx="182282" cy="182282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31"/>
            <p:cNvSpPr/>
            <p:nvPr/>
          </p:nvSpPr>
          <p:spPr>
            <a:xfrm>
              <a:off x="6320973" y="3718832"/>
              <a:ext cx="113015" cy="113015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31"/>
            <p:cNvSpPr/>
            <p:nvPr/>
          </p:nvSpPr>
          <p:spPr>
            <a:xfrm rot="-1719837">
              <a:off x="6300855" y="3132566"/>
              <a:ext cx="77903" cy="77903"/>
            </a:xfrm>
            <a:custGeom>
              <a:rect b="b" l="l" r="r" t="t"/>
              <a:pathLst>
                <a:path extrusionOk="0" h="182282" w="182282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32"/>
          <p:cNvSpPr txBox="1"/>
          <p:nvPr/>
        </p:nvSpPr>
        <p:spPr>
          <a:xfrm>
            <a:off x="361822" y="4191850"/>
            <a:ext cx="7146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Регина Карпанина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Freelance консультант по Аналитике и Product management, ментор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9" name="Google Shape;1729;p132"/>
          <p:cNvSpPr txBox="1"/>
          <p:nvPr/>
        </p:nvSpPr>
        <p:spPr>
          <a:xfrm>
            <a:off x="320996" y="311638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999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Начало пути аналитика данных</a:t>
            </a:r>
            <a:endParaRPr b="1"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30" name="Google Shape;1730;p132"/>
          <p:cNvGrpSpPr/>
          <p:nvPr/>
        </p:nvGrpSpPr>
        <p:grpSpPr>
          <a:xfrm>
            <a:off x="375558" y="3801038"/>
            <a:ext cx="3153535" cy="298450"/>
            <a:chOff x="4801740" y="3735627"/>
            <a:chExt cx="3153535" cy="298450"/>
          </a:xfrm>
        </p:grpSpPr>
        <p:sp>
          <p:nvSpPr>
            <p:cNvPr id="1731" name="Google Shape;1731;p132"/>
            <p:cNvSpPr/>
            <p:nvPr/>
          </p:nvSpPr>
          <p:spPr>
            <a:xfrm>
              <a:off x="5230375" y="3800689"/>
              <a:ext cx="27249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t.me/</a:t>
              </a:r>
              <a:r>
                <a:rPr lang="en-US" sz="9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ReginaKarpanina</a:t>
              </a:r>
              <a:endPara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32" name="Google Shape;1732;p132"/>
            <p:cNvSpPr/>
            <p:nvPr/>
          </p:nvSpPr>
          <p:spPr>
            <a:xfrm>
              <a:off x="4801740" y="3735627"/>
              <a:ext cx="298450" cy="298450"/>
            </a:xfrm>
            <a:custGeom>
              <a:rect b="b" l="l" r="r" t="t"/>
              <a:pathLst>
                <a:path extrusionOk="0" h="298450" w="298450">
                  <a:moveTo>
                    <a:pt x="175997" y="112618"/>
                  </a:moveTo>
                  <a:cubicBezTo>
                    <a:pt x="176743" y="111871"/>
                    <a:pt x="178234" y="113365"/>
                    <a:pt x="176743" y="114112"/>
                  </a:cubicBezTo>
                  <a:cubicBezTo>
                    <a:pt x="123056" y="164165"/>
                    <a:pt x="123056" y="164165"/>
                    <a:pt x="123056" y="164165"/>
                  </a:cubicBezTo>
                  <a:cubicBezTo>
                    <a:pt x="120819" y="165659"/>
                    <a:pt x="119328" y="167901"/>
                    <a:pt x="119328" y="170889"/>
                  </a:cubicBezTo>
                  <a:cubicBezTo>
                    <a:pt x="117091" y="184336"/>
                    <a:pt x="117091" y="184336"/>
                    <a:pt x="117091" y="184336"/>
                  </a:cubicBezTo>
                  <a:cubicBezTo>
                    <a:pt x="117091" y="185830"/>
                    <a:pt x="114854" y="186577"/>
                    <a:pt x="114109" y="184336"/>
                  </a:cubicBezTo>
                  <a:cubicBezTo>
                    <a:pt x="106652" y="159683"/>
                    <a:pt x="106652" y="159683"/>
                    <a:pt x="106652" y="159683"/>
                  </a:cubicBezTo>
                  <a:cubicBezTo>
                    <a:pt x="105906" y="156695"/>
                    <a:pt x="107398" y="153706"/>
                    <a:pt x="109635" y="152212"/>
                  </a:cubicBezTo>
                  <a:cubicBezTo>
                    <a:pt x="175997" y="112618"/>
                    <a:pt x="175997" y="112618"/>
                    <a:pt x="175997" y="112618"/>
                  </a:cubicBezTo>
                  <a:close/>
                  <a:moveTo>
                    <a:pt x="203586" y="86471"/>
                  </a:moveTo>
                  <a:cubicBezTo>
                    <a:pt x="64896" y="139512"/>
                    <a:pt x="64896" y="139512"/>
                    <a:pt x="64896" y="139512"/>
                  </a:cubicBezTo>
                  <a:cubicBezTo>
                    <a:pt x="61913" y="141006"/>
                    <a:pt x="61913" y="145489"/>
                    <a:pt x="64896" y="146983"/>
                  </a:cubicBezTo>
                  <a:cubicBezTo>
                    <a:pt x="99196" y="158936"/>
                    <a:pt x="99196" y="158936"/>
                    <a:pt x="99196" y="158936"/>
                  </a:cubicBezTo>
                  <a:cubicBezTo>
                    <a:pt x="111872" y="200771"/>
                    <a:pt x="111872" y="200771"/>
                    <a:pt x="111872" y="200771"/>
                  </a:cubicBezTo>
                  <a:cubicBezTo>
                    <a:pt x="112617" y="203012"/>
                    <a:pt x="116345" y="203759"/>
                    <a:pt x="117837" y="202265"/>
                  </a:cubicBezTo>
                  <a:cubicBezTo>
                    <a:pt x="137224" y="187324"/>
                    <a:pt x="137224" y="187324"/>
                    <a:pt x="137224" y="187324"/>
                  </a:cubicBezTo>
                  <a:cubicBezTo>
                    <a:pt x="138715" y="185830"/>
                    <a:pt x="141697" y="185830"/>
                    <a:pt x="143934" y="187324"/>
                  </a:cubicBezTo>
                  <a:cubicBezTo>
                    <a:pt x="177488" y="211230"/>
                    <a:pt x="177488" y="211230"/>
                    <a:pt x="177488" y="211230"/>
                  </a:cubicBezTo>
                  <a:cubicBezTo>
                    <a:pt x="179725" y="212724"/>
                    <a:pt x="183454" y="211977"/>
                    <a:pt x="184199" y="208989"/>
                  </a:cubicBezTo>
                  <a:cubicBezTo>
                    <a:pt x="208806" y="90954"/>
                    <a:pt x="208806" y="90954"/>
                    <a:pt x="208806" y="90954"/>
                  </a:cubicBezTo>
                  <a:cubicBezTo>
                    <a:pt x="209551" y="87965"/>
                    <a:pt x="206569" y="85724"/>
                    <a:pt x="203586" y="86471"/>
                  </a:cubicBezTo>
                  <a:close/>
                  <a:moveTo>
                    <a:pt x="149225" y="0"/>
                  </a:moveTo>
                  <a:cubicBezTo>
                    <a:pt x="231640" y="0"/>
                    <a:pt x="298450" y="66810"/>
                    <a:pt x="298450" y="149225"/>
                  </a:cubicBezTo>
                  <a:cubicBezTo>
                    <a:pt x="298450" y="231640"/>
                    <a:pt x="231640" y="298450"/>
                    <a:pt x="149225" y="298450"/>
                  </a:cubicBezTo>
                  <a:cubicBezTo>
                    <a:pt x="66810" y="298450"/>
                    <a:pt x="0" y="231640"/>
                    <a:pt x="0" y="149225"/>
                  </a:cubicBezTo>
                  <a:cubicBezTo>
                    <a:pt x="0" y="66810"/>
                    <a:pt x="66810" y="0"/>
                    <a:pt x="149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6"/>
          <p:cNvSpPr/>
          <p:nvPr/>
        </p:nvSpPr>
        <p:spPr>
          <a:xfrm>
            <a:off x="6556095" y="2542032"/>
            <a:ext cx="2232300" cy="2232300"/>
          </a:xfrm>
          <a:prstGeom prst="ellipse">
            <a:avLst/>
          </a:prstGeom>
          <a:noFill/>
          <a:ln cap="flat" cmpd="sng" w="19050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6"/>
          <p:cNvSpPr/>
          <p:nvPr/>
        </p:nvSpPr>
        <p:spPr>
          <a:xfrm>
            <a:off x="342955" y="246888"/>
            <a:ext cx="8523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 сегодня узнаем</a:t>
            </a:r>
            <a:endParaRPr b="1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86"/>
          <p:cNvSpPr/>
          <p:nvPr/>
        </p:nvSpPr>
        <p:spPr>
          <a:xfrm>
            <a:off x="355600" y="867750"/>
            <a:ext cx="68454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6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есть направления аналитики?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навыки нужны Дата Аналитику?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стартовать карьеру Аналитика?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600" lvl="0" marL="2160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n-US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ожидания от junior Аналитика?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26" name="Google Shape;426;p86"/>
          <p:cNvGrpSpPr/>
          <p:nvPr/>
        </p:nvGrpSpPr>
        <p:grpSpPr>
          <a:xfrm>
            <a:off x="7034241" y="3041789"/>
            <a:ext cx="1298800" cy="1164216"/>
            <a:chOff x="3909" y="472"/>
            <a:chExt cx="1118" cy="1002"/>
          </a:xfrm>
        </p:grpSpPr>
        <p:sp>
          <p:nvSpPr>
            <p:cNvPr id="427" name="Google Shape;427;p86"/>
            <p:cNvSpPr/>
            <p:nvPr/>
          </p:nvSpPr>
          <p:spPr>
            <a:xfrm>
              <a:off x="3916" y="770"/>
              <a:ext cx="591" cy="704"/>
            </a:xfrm>
            <a:custGeom>
              <a:rect b="b" l="l" r="r" t="t"/>
              <a:pathLst>
                <a:path extrusionOk="0" h="650" w="545">
                  <a:moveTo>
                    <a:pt x="172" y="10"/>
                  </a:moveTo>
                  <a:cubicBezTo>
                    <a:pt x="173" y="10"/>
                    <a:pt x="181" y="9"/>
                    <a:pt x="177" y="9"/>
                  </a:cubicBezTo>
                  <a:cubicBezTo>
                    <a:pt x="228" y="0"/>
                    <a:pt x="272" y="18"/>
                    <a:pt x="323" y="55"/>
                  </a:cubicBezTo>
                  <a:cubicBezTo>
                    <a:pt x="375" y="94"/>
                    <a:pt x="423" y="154"/>
                    <a:pt x="462" y="224"/>
                  </a:cubicBezTo>
                  <a:cubicBezTo>
                    <a:pt x="499" y="291"/>
                    <a:pt x="526" y="359"/>
                    <a:pt x="536" y="420"/>
                  </a:cubicBezTo>
                  <a:cubicBezTo>
                    <a:pt x="545" y="480"/>
                    <a:pt x="536" y="532"/>
                    <a:pt x="502" y="571"/>
                  </a:cubicBezTo>
                  <a:cubicBezTo>
                    <a:pt x="499" y="574"/>
                    <a:pt x="494" y="578"/>
                    <a:pt x="487" y="583"/>
                  </a:cubicBezTo>
                  <a:cubicBezTo>
                    <a:pt x="480" y="587"/>
                    <a:pt x="471" y="592"/>
                    <a:pt x="463" y="597"/>
                  </a:cubicBezTo>
                  <a:cubicBezTo>
                    <a:pt x="454" y="601"/>
                    <a:pt x="445" y="606"/>
                    <a:pt x="437" y="610"/>
                  </a:cubicBezTo>
                  <a:cubicBezTo>
                    <a:pt x="436" y="611"/>
                    <a:pt x="436" y="611"/>
                    <a:pt x="436" y="611"/>
                  </a:cubicBezTo>
                  <a:cubicBezTo>
                    <a:pt x="429" y="614"/>
                    <a:pt x="423" y="617"/>
                    <a:pt x="418" y="620"/>
                  </a:cubicBezTo>
                  <a:cubicBezTo>
                    <a:pt x="364" y="650"/>
                    <a:pt x="297" y="646"/>
                    <a:pt x="232" y="615"/>
                  </a:cubicBezTo>
                  <a:cubicBezTo>
                    <a:pt x="167" y="583"/>
                    <a:pt x="104" y="524"/>
                    <a:pt x="61" y="445"/>
                  </a:cubicBezTo>
                  <a:cubicBezTo>
                    <a:pt x="17" y="366"/>
                    <a:pt x="0" y="281"/>
                    <a:pt x="8" y="210"/>
                  </a:cubicBezTo>
                  <a:cubicBezTo>
                    <a:pt x="16" y="138"/>
                    <a:pt x="49" y="79"/>
                    <a:pt x="104" y="49"/>
                  </a:cubicBezTo>
                  <a:cubicBezTo>
                    <a:pt x="128" y="36"/>
                    <a:pt x="146" y="25"/>
                    <a:pt x="157" y="18"/>
                  </a:cubicBezTo>
                  <a:cubicBezTo>
                    <a:pt x="162" y="15"/>
                    <a:pt x="170" y="12"/>
                    <a:pt x="17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6"/>
            <p:cNvSpPr/>
            <p:nvPr/>
          </p:nvSpPr>
          <p:spPr>
            <a:xfrm>
              <a:off x="3909" y="764"/>
              <a:ext cx="605" cy="705"/>
            </a:xfrm>
            <a:custGeom>
              <a:rect b="b" l="l" r="r" t="t"/>
              <a:pathLst>
                <a:path extrusionOk="0" h="651" w="558">
                  <a:moveTo>
                    <a:pt x="342" y="651"/>
                  </a:moveTo>
                  <a:cubicBezTo>
                    <a:pt x="307" y="651"/>
                    <a:pt x="271" y="643"/>
                    <a:pt x="235" y="625"/>
                  </a:cubicBezTo>
                  <a:cubicBezTo>
                    <a:pt x="166" y="592"/>
                    <a:pt x="104" y="530"/>
                    <a:pt x="61" y="453"/>
                  </a:cubicBezTo>
                  <a:cubicBezTo>
                    <a:pt x="19" y="375"/>
                    <a:pt x="0" y="290"/>
                    <a:pt x="8" y="214"/>
                  </a:cubicBezTo>
                  <a:cubicBezTo>
                    <a:pt x="17" y="138"/>
                    <a:pt x="52" y="79"/>
                    <a:pt x="107" y="49"/>
                  </a:cubicBezTo>
                  <a:cubicBezTo>
                    <a:pt x="132" y="35"/>
                    <a:pt x="149" y="25"/>
                    <a:pt x="160" y="18"/>
                  </a:cubicBezTo>
                  <a:cubicBezTo>
                    <a:pt x="162" y="17"/>
                    <a:pt x="165" y="15"/>
                    <a:pt x="168" y="14"/>
                  </a:cubicBezTo>
                  <a:cubicBezTo>
                    <a:pt x="170" y="13"/>
                    <a:pt x="173" y="11"/>
                    <a:pt x="174" y="10"/>
                  </a:cubicBezTo>
                  <a:cubicBezTo>
                    <a:pt x="176" y="9"/>
                    <a:pt x="180" y="8"/>
                    <a:pt x="184" y="8"/>
                  </a:cubicBezTo>
                  <a:cubicBezTo>
                    <a:pt x="231" y="0"/>
                    <a:pt x="277" y="14"/>
                    <a:pt x="332" y="55"/>
                  </a:cubicBezTo>
                  <a:cubicBezTo>
                    <a:pt x="384" y="94"/>
                    <a:pt x="433" y="153"/>
                    <a:pt x="473" y="226"/>
                  </a:cubicBezTo>
                  <a:cubicBezTo>
                    <a:pt x="514" y="300"/>
                    <a:pt x="539" y="366"/>
                    <a:pt x="548" y="424"/>
                  </a:cubicBezTo>
                  <a:cubicBezTo>
                    <a:pt x="558" y="490"/>
                    <a:pt x="546" y="542"/>
                    <a:pt x="513" y="580"/>
                  </a:cubicBezTo>
                  <a:cubicBezTo>
                    <a:pt x="510" y="583"/>
                    <a:pt x="504" y="588"/>
                    <a:pt x="496" y="593"/>
                  </a:cubicBezTo>
                  <a:cubicBezTo>
                    <a:pt x="490" y="597"/>
                    <a:pt x="482" y="601"/>
                    <a:pt x="472" y="607"/>
                  </a:cubicBezTo>
                  <a:cubicBezTo>
                    <a:pt x="463" y="612"/>
                    <a:pt x="454" y="616"/>
                    <a:pt x="446" y="620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37" y="625"/>
                    <a:pt x="431" y="628"/>
                    <a:pt x="427" y="630"/>
                  </a:cubicBezTo>
                  <a:cubicBezTo>
                    <a:pt x="401" y="644"/>
                    <a:pt x="372" y="651"/>
                    <a:pt x="342" y="651"/>
                  </a:cubicBezTo>
                  <a:close/>
                  <a:moveTo>
                    <a:pt x="181" y="20"/>
                  </a:moveTo>
                  <a:cubicBezTo>
                    <a:pt x="179" y="22"/>
                    <a:pt x="177" y="23"/>
                    <a:pt x="174" y="25"/>
                  </a:cubicBezTo>
                  <a:cubicBezTo>
                    <a:pt x="171" y="26"/>
                    <a:pt x="168" y="27"/>
                    <a:pt x="166" y="29"/>
                  </a:cubicBezTo>
                  <a:cubicBezTo>
                    <a:pt x="156" y="35"/>
                    <a:pt x="138" y="45"/>
                    <a:pt x="113" y="59"/>
                  </a:cubicBezTo>
                  <a:cubicBezTo>
                    <a:pt x="61" y="88"/>
                    <a:pt x="28" y="143"/>
                    <a:pt x="20" y="215"/>
                  </a:cubicBezTo>
                  <a:cubicBezTo>
                    <a:pt x="12" y="289"/>
                    <a:pt x="30" y="371"/>
                    <a:pt x="72" y="447"/>
                  </a:cubicBezTo>
                  <a:cubicBezTo>
                    <a:pt x="114" y="522"/>
                    <a:pt x="173" y="582"/>
                    <a:pt x="240" y="614"/>
                  </a:cubicBezTo>
                  <a:cubicBezTo>
                    <a:pt x="306" y="646"/>
                    <a:pt x="370" y="648"/>
                    <a:pt x="422" y="619"/>
                  </a:cubicBezTo>
                  <a:cubicBezTo>
                    <a:pt x="426" y="617"/>
                    <a:pt x="431" y="614"/>
                    <a:pt x="438" y="611"/>
                  </a:cubicBezTo>
                  <a:cubicBezTo>
                    <a:pt x="441" y="609"/>
                    <a:pt x="441" y="609"/>
                    <a:pt x="441" y="609"/>
                  </a:cubicBezTo>
                  <a:cubicBezTo>
                    <a:pt x="448" y="606"/>
                    <a:pt x="457" y="601"/>
                    <a:pt x="466" y="596"/>
                  </a:cubicBezTo>
                  <a:cubicBezTo>
                    <a:pt x="476" y="591"/>
                    <a:pt x="484" y="586"/>
                    <a:pt x="490" y="583"/>
                  </a:cubicBezTo>
                  <a:cubicBezTo>
                    <a:pt x="499" y="577"/>
                    <a:pt x="502" y="574"/>
                    <a:pt x="504" y="572"/>
                  </a:cubicBezTo>
                  <a:cubicBezTo>
                    <a:pt x="535" y="537"/>
                    <a:pt x="546" y="488"/>
                    <a:pt x="536" y="425"/>
                  </a:cubicBezTo>
                  <a:cubicBezTo>
                    <a:pt x="527" y="370"/>
                    <a:pt x="502" y="305"/>
                    <a:pt x="462" y="232"/>
                  </a:cubicBezTo>
                  <a:cubicBezTo>
                    <a:pt x="423" y="161"/>
                    <a:pt x="376" y="103"/>
                    <a:pt x="325" y="65"/>
                  </a:cubicBezTo>
                  <a:cubicBezTo>
                    <a:pt x="272" y="25"/>
                    <a:pt x="230" y="12"/>
                    <a:pt x="185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2" y="20"/>
                    <a:pt x="181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6"/>
            <p:cNvSpPr/>
            <p:nvPr/>
          </p:nvSpPr>
          <p:spPr>
            <a:xfrm>
              <a:off x="3992" y="746"/>
              <a:ext cx="566" cy="683"/>
            </a:xfrm>
            <a:custGeom>
              <a:rect b="b" l="l" r="r" t="t"/>
              <a:pathLst>
                <a:path extrusionOk="0" h="631" w="522">
                  <a:moveTo>
                    <a:pt x="462" y="205"/>
                  </a:moveTo>
                  <a:cubicBezTo>
                    <a:pt x="505" y="284"/>
                    <a:pt x="522" y="369"/>
                    <a:pt x="514" y="440"/>
                  </a:cubicBezTo>
                  <a:cubicBezTo>
                    <a:pt x="506" y="512"/>
                    <a:pt x="473" y="571"/>
                    <a:pt x="419" y="601"/>
                  </a:cubicBezTo>
                  <a:cubicBezTo>
                    <a:pt x="364" y="631"/>
                    <a:pt x="297" y="627"/>
                    <a:pt x="232" y="596"/>
                  </a:cubicBezTo>
                  <a:cubicBezTo>
                    <a:pt x="167" y="565"/>
                    <a:pt x="104" y="506"/>
                    <a:pt x="61" y="426"/>
                  </a:cubicBezTo>
                  <a:cubicBezTo>
                    <a:pt x="17" y="347"/>
                    <a:pt x="0" y="263"/>
                    <a:pt x="8" y="191"/>
                  </a:cubicBezTo>
                  <a:cubicBezTo>
                    <a:pt x="16" y="119"/>
                    <a:pt x="49" y="60"/>
                    <a:pt x="104" y="30"/>
                  </a:cubicBezTo>
                  <a:cubicBezTo>
                    <a:pt x="158" y="0"/>
                    <a:pt x="226" y="4"/>
                    <a:pt x="291" y="35"/>
                  </a:cubicBezTo>
                  <a:cubicBezTo>
                    <a:pt x="356" y="67"/>
                    <a:pt x="418" y="126"/>
                    <a:pt x="462" y="2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86"/>
            <p:cNvSpPr/>
            <p:nvPr/>
          </p:nvSpPr>
          <p:spPr>
            <a:xfrm>
              <a:off x="3985" y="740"/>
              <a:ext cx="580" cy="685"/>
            </a:xfrm>
            <a:custGeom>
              <a:rect b="b" l="l" r="r" t="t"/>
              <a:pathLst>
                <a:path extrusionOk="0" h="633" w="535">
                  <a:moveTo>
                    <a:pt x="342" y="633"/>
                  </a:moveTo>
                  <a:cubicBezTo>
                    <a:pt x="308" y="633"/>
                    <a:pt x="271" y="624"/>
                    <a:pt x="235" y="606"/>
                  </a:cubicBezTo>
                  <a:cubicBezTo>
                    <a:pt x="166" y="573"/>
                    <a:pt x="104" y="512"/>
                    <a:pt x="61" y="434"/>
                  </a:cubicBezTo>
                  <a:cubicBezTo>
                    <a:pt x="19" y="357"/>
                    <a:pt x="0" y="272"/>
                    <a:pt x="8" y="195"/>
                  </a:cubicBezTo>
                  <a:cubicBezTo>
                    <a:pt x="17" y="119"/>
                    <a:pt x="52" y="60"/>
                    <a:pt x="107" y="30"/>
                  </a:cubicBezTo>
                  <a:cubicBezTo>
                    <a:pt x="162" y="0"/>
                    <a:pt x="230" y="2"/>
                    <a:pt x="299" y="35"/>
                  </a:cubicBezTo>
                  <a:cubicBezTo>
                    <a:pt x="368" y="68"/>
                    <a:pt x="430" y="130"/>
                    <a:pt x="473" y="207"/>
                  </a:cubicBezTo>
                  <a:cubicBezTo>
                    <a:pt x="473" y="207"/>
                    <a:pt x="473" y="207"/>
                    <a:pt x="473" y="207"/>
                  </a:cubicBezTo>
                  <a:cubicBezTo>
                    <a:pt x="516" y="285"/>
                    <a:pt x="535" y="370"/>
                    <a:pt x="526" y="446"/>
                  </a:cubicBezTo>
                  <a:cubicBezTo>
                    <a:pt x="517" y="522"/>
                    <a:pt x="482" y="581"/>
                    <a:pt x="427" y="611"/>
                  </a:cubicBezTo>
                  <a:cubicBezTo>
                    <a:pt x="401" y="626"/>
                    <a:pt x="372" y="633"/>
                    <a:pt x="342" y="633"/>
                  </a:cubicBezTo>
                  <a:close/>
                  <a:moveTo>
                    <a:pt x="193" y="21"/>
                  </a:moveTo>
                  <a:cubicBezTo>
                    <a:pt x="164" y="21"/>
                    <a:pt x="137" y="27"/>
                    <a:pt x="113" y="41"/>
                  </a:cubicBezTo>
                  <a:cubicBezTo>
                    <a:pt x="61" y="69"/>
                    <a:pt x="28" y="124"/>
                    <a:pt x="20" y="197"/>
                  </a:cubicBezTo>
                  <a:cubicBezTo>
                    <a:pt x="12" y="271"/>
                    <a:pt x="30" y="353"/>
                    <a:pt x="72" y="428"/>
                  </a:cubicBezTo>
                  <a:cubicBezTo>
                    <a:pt x="114" y="504"/>
                    <a:pt x="173" y="563"/>
                    <a:pt x="240" y="596"/>
                  </a:cubicBezTo>
                  <a:cubicBezTo>
                    <a:pt x="306" y="627"/>
                    <a:pt x="370" y="629"/>
                    <a:pt x="422" y="601"/>
                  </a:cubicBezTo>
                  <a:cubicBezTo>
                    <a:pt x="473" y="572"/>
                    <a:pt x="506" y="517"/>
                    <a:pt x="514" y="445"/>
                  </a:cubicBezTo>
                  <a:cubicBezTo>
                    <a:pt x="522" y="371"/>
                    <a:pt x="504" y="289"/>
                    <a:pt x="462" y="213"/>
                  </a:cubicBezTo>
                  <a:cubicBezTo>
                    <a:pt x="421" y="138"/>
                    <a:pt x="361" y="78"/>
                    <a:pt x="294" y="46"/>
                  </a:cubicBezTo>
                  <a:cubicBezTo>
                    <a:pt x="259" y="29"/>
                    <a:pt x="225" y="21"/>
                    <a:pt x="193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6"/>
            <p:cNvSpPr/>
            <p:nvPr/>
          </p:nvSpPr>
          <p:spPr>
            <a:xfrm>
              <a:off x="4064" y="830"/>
              <a:ext cx="430" cy="519"/>
            </a:xfrm>
            <a:custGeom>
              <a:rect b="b" l="l" r="r" t="t"/>
              <a:pathLst>
                <a:path extrusionOk="0" h="479" w="396">
                  <a:moveTo>
                    <a:pt x="350" y="156"/>
                  </a:moveTo>
                  <a:cubicBezTo>
                    <a:pt x="383" y="216"/>
                    <a:pt x="396" y="280"/>
                    <a:pt x="390" y="335"/>
                  </a:cubicBezTo>
                  <a:cubicBezTo>
                    <a:pt x="384" y="389"/>
                    <a:pt x="359" y="434"/>
                    <a:pt x="318" y="457"/>
                  </a:cubicBezTo>
                  <a:cubicBezTo>
                    <a:pt x="276" y="479"/>
                    <a:pt x="225" y="477"/>
                    <a:pt x="176" y="453"/>
                  </a:cubicBezTo>
                  <a:cubicBezTo>
                    <a:pt x="127" y="429"/>
                    <a:pt x="79" y="384"/>
                    <a:pt x="46" y="323"/>
                  </a:cubicBezTo>
                  <a:cubicBezTo>
                    <a:pt x="12" y="263"/>
                    <a:pt x="0" y="199"/>
                    <a:pt x="6" y="144"/>
                  </a:cubicBezTo>
                  <a:cubicBezTo>
                    <a:pt x="12" y="90"/>
                    <a:pt x="37" y="45"/>
                    <a:pt x="78" y="22"/>
                  </a:cubicBezTo>
                  <a:cubicBezTo>
                    <a:pt x="119" y="0"/>
                    <a:pt x="170" y="2"/>
                    <a:pt x="220" y="26"/>
                  </a:cubicBezTo>
                  <a:cubicBezTo>
                    <a:pt x="269" y="50"/>
                    <a:pt x="317" y="95"/>
                    <a:pt x="350" y="1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6"/>
            <p:cNvSpPr/>
            <p:nvPr/>
          </p:nvSpPr>
          <p:spPr>
            <a:xfrm>
              <a:off x="4057" y="824"/>
              <a:ext cx="444" cy="524"/>
            </a:xfrm>
            <a:custGeom>
              <a:rect b="b" l="l" r="r" t="t"/>
              <a:pathLst>
                <a:path extrusionOk="0" h="484" w="410">
                  <a:moveTo>
                    <a:pt x="262" y="484"/>
                  </a:moveTo>
                  <a:cubicBezTo>
                    <a:pt x="236" y="484"/>
                    <a:pt x="208" y="478"/>
                    <a:pt x="180" y="464"/>
                  </a:cubicBezTo>
                  <a:cubicBezTo>
                    <a:pt x="127" y="439"/>
                    <a:pt x="80" y="392"/>
                    <a:pt x="47" y="332"/>
                  </a:cubicBezTo>
                  <a:cubicBezTo>
                    <a:pt x="15" y="273"/>
                    <a:pt x="0" y="208"/>
                    <a:pt x="7" y="150"/>
                  </a:cubicBezTo>
                  <a:cubicBezTo>
                    <a:pt x="13" y="91"/>
                    <a:pt x="40" y="46"/>
                    <a:pt x="82" y="23"/>
                  </a:cubicBezTo>
                  <a:cubicBezTo>
                    <a:pt x="124" y="0"/>
                    <a:pt x="177" y="1"/>
                    <a:pt x="230" y="27"/>
                  </a:cubicBezTo>
                  <a:cubicBezTo>
                    <a:pt x="282" y="52"/>
                    <a:pt x="330" y="99"/>
                    <a:pt x="362" y="159"/>
                  </a:cubicBezTo>
                  <a:cubicBezTo>
                    <a:pt x="395" y="218"/>
                    <a:pt x="410" y="283"/>
                    <a:pt x="403" y="341"/>
                  </a:cubicBezTo>
                  <a:cubicBezTo>
                    <a:pt x="396" y="400"/>
                    <a:pt x="370" y="445"/>
                    <a:pt x="328" y="468"/>
                  </a:cubicBezTo>
                  <a:cubicBezTo>
                    <a:pt x="308" y="479"/>
                    <a:pt x="285" y="484"/>
                    <a:pt x="262" y="484"/>
                  </a:cubicBezTo>
                  <a:close/>
                  <a:moveTo>
                    <a:pt x="148" y="19"/>
                  </a:moveTo>
                  <a:cubicBezTo>
                    <a:pt x="126" y="19"/>
                    <a:pt x="106" y="24"/>
                    <a:pt x="88" y="34"/>
                  </a:cubicBezTo>
                  <a:cubicBezTo>
                    <a:pt x="50" y="55"/>
                    <a:pt x="25" y="97"/>
                    <a:pt x="19" y="151"/>
                  </a:cubicBezTo>
                  <a:cubicBezTo>
                    <a:pt x="13" y="207"/>
                    <a:pt x="26" y="269"/>
                    <a:pt x="58" y="327"/>
                  </a:cubicBezTo>
                  <a:cubicBezTo>
                    <a:pt x="90" y="384"/>
                    <a:pt x="135" y="429"/>
                    <a:pt x="186" y="453"/>
                  </a:cubicBezTo>
                  <a:cubicBezTo>
                    <a:pt x="235" y="477"/>
                    <a:pt x="283" y="479"/>
                    <a:pt x="322" y="457"/>
                  </a:cubicBezTo>
                  <a:cubicBezTo>
                    <a:pt x="360" y="436"/>
                    <a:pt x="385" y="394"/>
                    <a:pt x="391" y="340"/>
                  </a:cubicBezTo>
                  <a:cubicBezTo>
                    <a:pt x="397" y="284"/>
                    <a:pt x="383" y="222"/>
                    <a:pt x="352" y="164"/>
                  </a:cubicBezTo>
                  <a:cubicBezTo>
                    <a:pt x="352" y="164"/>
                    <a:pt x="352" y="164"/>
                    <a:pt x="352" y="164"/>
                  </a:cubicBezTo>
                  <a:cubicBezTo>
                    <a:pt x="320" y="107"/>
                    <a:pt x="275" y="62"/>
                    <a:pt x="224" y="38"/>
                  </a:cubicBezTo>
                  <a:cubicBezTo>
                    <a:pt x="198" y="25"/>
                    <a:pt x="172" y="19"/>
                    <a:pt x="148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6"/>
            <p:cNvSpPr/>
            <p:nvPr/>
          </p:nvSpPr>
          <p:spPr>
            <a:xfrm>
              <a:off x="4122" y="903"/>
              <a:ext cx="306" cy="370"/>
            </a:xfrm>
            <a:custGeom>
              <a:rect b="b" l="l" r="r" t="t"/>
              <a:pathLst>
                <a:path extrusionOk="0" h="342" w="282">
                  <a:moveTo>
                    <a:pt x="249" y="111"/>
                  </a:moveTo>
                  <a:cubicBezTo>
                    <a:pt x="273" y="154"/>
                    <a:pt x="282" y="200"/>
                    <a:pt x="278" y="239"/>
                  </a:cubicBezTo>
                  <a:cubicBezTo>
                    <a:pt x="273" y="278"/>
                    <a:pt x="256" y="310"/>
                    <a:pt x="227" y="326"/>
                  </a:cubicBezTo>
                  <a:cubicBezTo>
                    <a:pt x="197" y="342"/>
                    <a:pt x="161" y="340"/>
                    <a:pt x="126" y="323"/>
                  </a:cubicBezTo>
                  <a:cubicBezTo>
                    <a:pt x="91" y="306"/>
                    <a:pt x="57" y="274"/>
                    <a:pt x="33" y="230"/>
                  </a:cubicBezTo>
                  <a:cubicBezTo>
                    <a:pt x="9" y="187"/>
                    <a:pt x="0" y="141"/>
                    <a:pt x="5" y="102"/>
                  </a:cubicBezTo>
                  <a:cubicBezTo>
                    <a:pt x="9" y="63"/>
                    <a:pt x="27" y="32"/>
                    <a:pt x="56" y="16"/>
                  </a:cubicBezTo>
                  <a:cubicBezTo>
                    <a:pt x="85" y="0"/>
                    <a:pt x="121" y="2"/>
                    <a:pt x="156" y="19"/>
                  </a:cubicBezTo>
                  <a:cubicBezTo>
                    <a:pt x="192" y="36"/>
                    <a:pt x="225" y="68"/>
                    <a:pt x="249" y="1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6"/>
            <p:cNvSpPr/>
            <p:nvPr/>
          </p:nvSpPr>
          <p:spPr>
            <a:xfrm>
              <a:off x="4115" y="896"/>
              <a:ext cx="320" cy="378"/>
            </a:xfrm>
            <a:custGeom>
              <a:rect b="b" l="l" r="r" t="t"/>
              <a:pathLst>
                <a:path extrusionOk="0" h="349" w="295">
                  <a:moveTo>
                    <a:pt x="188" y="349"/>
                  </a:moveTo>
                  <a:cubicBezTo>
                    <a:pt x="169" y="349"/>
                    <a:pt x="150" y="344"/>
                    <a:pt x="129" y="334"/>
                  </a:cubicBezTo>
                  <a:cubicBezTo>
                    <a:pt x="91" y="316"/>
                    <a:pt x="57" y="282"/>
                    <a:pt x="34" y="239"/>
                  </a:cubicBezTo>
                  <a:cubicBezTo>
                    <a:pt x="10" y="196"/>
                    <a:pt x="0" y="150"/>
                    <a:pt x="5" y="108"/>
                  </a:cubicBezTo>
                  <a:cubicBezTo>
                    <a:pt x="9" y="66"/>
                    <a:pt x="29" y="33"/>
                    <a:pt x="59" y="17"/>
                  </a:cubicBezTo>
                  <a:cubicBezTo>
                    <a:pt x="89" y="0"/>
                    <a:pt x="127" y="1"/>
                    <a:pt x="165" y="19"/>
                  </a:cubicBezTo>
                  <a:cubicBezTo>
                    <a:pt x="203" y="38"/>
                    <a:pt x="237" y="71"/>
                    <a:pt x="261" y="114"/>
                  </a:cubicBezTo>
                  <a:cubicBezTo>
                    <a:pt x="284" y="157"/>
                    <a:pt x="295" y="204"/>
                    <a:pt x="290" y="246"/>
                  </a:cubicBezTo>
                  <a:cubicBezTo>
                    <a:pt x="285" y="288"/>
                    <a:pt x="266" y="320"/>
                    <a:pt x="235" y="337"/>
                  </a:cubicBezTo>
                  <a:cubicBezTo>
                    <a:pt x="221" y="345"/>
                    <a:pt x="205" y="349"/>
                    <a:pt x="188" y="349"/>
                  </a:cubicBezTo>
                  <a:close/>
                  <a:moveTo>
                    <a:pt x="106" y="17"/>
                  </a:moveTo>
                  <a:cubicBezTo>
                    <a:pt x="91" y="17"/>
                    <a:pt x="77" y="20"/>
                    <a:pt x="65" y="27"/>
                  </a:cubicBezTo>
                  <a:cubicBezTo>
                    <a:pt x="38" y="42"/>
                    <a:pt x="21" y="71"/>
                    <a:pt x="17" y="109"/>
                  </a:cubicBezTo>
                  <a:cubicBezTo>
                    <a:pt x="12" y="149"/>
                    <a:pt x="22" y="193"/>
                    <a:pt x="44" y="233"/>
                  </a:cubicBezTo>
                  <a:cubicBezTo>
                    <a:pt x="67" y="274"/>
                    <a:pt x="99" y="306"/>
                    <a:pt x="135" y="323"/>
                  </a:cubicBezTo>
                  <a:cubicBezTo>
                    <a:pt x="169" y="340"/>
                    <a:pt x="203" y="341"/>
                    <a:pt x="230" y="326"/>
                  </a:cubicBezTo>
                  <a:cubicBezTo>
                    <a:pt x="256" y="312"/>
                    <a:pt x="274" y="282"/>
                    <a:pt x="278" y="244"/>
                  </a:cubicBezTo>
                  <a:cubicBezTo>
                    <a:pt x="282" y="205"/>
                    <a:pt x="272" y="161"/>
                    <a:pt x="250" y="120"/>
                  </a:cubicBezTo>
                  <a:cubicBezTo>
                    <a:pt x="228" y="79"/>
                    <a:pt x="196" y="47"/>
                    <a:pt x="160" y="30"/>
                  </a:cubicBezTo>
                  <a:cubicBezTo>
                    <a:pt x="141" y="21"/>
                    <a:pt x="123" y="17"/>
                    <a:pt x="106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6"/>
            <p:cNvSpPr/>
            <p:nvPr/>
          </p:nvSpPr>
          <p:spPr>
            <a:xfrm>
              <a:off x="4188" y="980"/>
              <a:ext cx="182" cy="219"/>
            </a:xfrm>
            <a:custGeom>
              <a:rect b="b" l="l" r="r" t="t"/>
              <a:pathLst>
                <a:path extrusionOk="0" h="203" w="168">
                  <a:moveTo>
                    <a:pt x="148" y="66"/>
                  </a:moveTo>
                  <a:cubicBezTo>
                    <a:pt x="162" y="92"/>
                    <a:pt x="168" y="120"/>
                    <a:pt x="165" y="143"/>
                  </a:cubicBezTo>
                  <a:cubicBezTo>
                    <a:pt x="162" y="166"/>
                    <a:pt x="152" y="185"/>
                    <a:pt x="135" y="194"/>
                  </a:cubicBezTo>
                  <a:cubicBezTo>
                    <a:pt x="118" y="203"/>
                    <a:pt x="97" y="203"/>
                    <a:pt x="76" y="192"/>
                  </a:cubicBezTo>
                  <a:cubicBezTo>
                    <a:pt x="55" y="182"/>
                    <a:pt x="34" y="163"/>
                    <a:pt x="20" y="137"/>
                  </a:cubicBezTo>
                  <a:cubicBezTo>
                    <a:pt x="6" y="111"/>
                    <a:pt x="0" y="83"/>
                    <a:pt x="3" y="60"/>
                  </a:cubicBezTo>
                  <a:cubicBezTo>
                    <a:pt x="5" y="37"/>
                    <a:pt x="16" y="18"/>
                    <a:pt x="33" y="9"/>
                  </a:cubicBezTo>
                  <a:cubicBezTo>
                    <a:pt x="50" y="0"/>
                    <a:pt x="71" y="1"/>
                    <a:pt x="92" y="11"/>
                  </a:cubicBezTo>
                  <a:cubicBezTo>
                    <a:pt x="113" y="21"/>
                    <a:pt x="134" y="40"/>
                    <a:pt x="148" y="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6"/>
            <p:cNvSpPr/>
            <p:nvPr/>
          </p:nvSpPr>
          <p:spPr>
            <a:xfrm>
              <a:off x="4182" y="972"/>
              <a:ext cx="195" cy="232"/>
            </a:xfrm>
            <a:custGeom>
              <a:rect b="b" l="l" r="r" t="t"/>
              <a:pathLst>
                <a:path extrusionOk="0" h="214" w="180">
                  <a:moveTo>
                    <a:pt x="115" y="214"/>
                  </a:moveTo>
                  <a:cubicBezTo>
                    <a:pt x="104" y="214"/>
                    <a:pt x="91" y="211"/>
                    <a:pt x="79" y="205"/>
                  </a:cubicBezTo>
                  <a:cubicBezTo>
                    <a:pt x="56" y="193"/>
                    <a:pt x="35" y="173"/>
                    <a:pt x="21" y="147"/>
                  </a:cubicBezTo>
                  <a:cubicBezTo>
                    <a:pt x="6" y="121"/>
                    <a:pt x="0" y="92"/>
                    <a:pt x="3" y="66"/>
                  </a:cubicBezTo>
                  <a:cubicBezTo>
                    <a:pt x="6" y="41"/>
                    <a:pt x="17" y="21"/>
                    <a:pt x="36" y="11"/>
                  </a:cubicBezTo>
                  <a:cubicBezTo>
                    <a:pt x="54" y="0"/>
                    <a:pt x="77" y="1"/>
                    <a:pt x="101" y="12"/>
                  </a:cubicBezTo>
                  <a:cubicBezTo>
                    <a:pt x="124" y="24"/>
                    <a:pt x="145" y="44"/>
                    <a:pt x="159" y="70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74" y="96"/>
                    <a:pt x="180" y="125"/>
                    <a:pt x="177" y="151"/>
                  </a:cubicBezTo>
                  <a:cubicBezTo>
                    <a:pt x="174" y="176"/>
                    <a:pt x="162" y="196"/>
                    <a:pt x="144" y="206"/>
                  </a:cubicBezTo>
                  <a:cubicBezTo>
                    <a:pt x="135" y="211"/>
                    <a:pt x="125" y="214"/>
                    <a:pt x="115" y="214"/>
                  </a:cubicBezTo>
                  <a:close/>
                  <a:moveTo>
                    <a:pt x="65" y="15"/>
                  </a:moveTo>
                  <a:cubicBezTo>
                    <a:pt x="57" y="15"/>
                    <a:pt x="49" y="17"/>
                    <a:pt x="42" y="21"/>
                  </a:cubicBezTo>
                  <a:cubicBezTo>
                    <a:pt x="27" y="29"/>
                    <a:pt x="17" y="46"/>
                    <a:pt x="15" y="68"/>
                  </a:cubicBezTo>
                  <a:cubicBezTo>
                    <a:pt x="12" y="91"/>
                    <a:pt x="18" y="117"/>
                    <a:pt x="31" y="141"/>
                  </a:cubicBezTo>
                  <a:cubicBezTo>
                    <a:pt x="44" y="165"/>
                    <a:pt x="63" y="184"/>
                    <a:pt x="84" y="194"/>
                  </a:cubicBezTo>
                  <a:cubicBezTo>
                    <a:pt x="104" y="203"/>
                    <a:pt x="123" y="204"/>
                    <a:pt x="138" y="196"/>
                  </a:cubicBezTo>
                  <a:cubicBezTo>
                    <a:pt x="153" y="188"/>
                    <a:pt x="163" y="171"/>
                    <a:pt x="165" y="149"/>
                  </a:cubicBezTo>
                  <a:cubicBezTo>
                    <a:pt x="168" y="126"/>
                    <a:pt x="162" y="100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35" y="52"/>
                    <a:pt x="117" y="33"/>
                    <a:pt x="96" y="23"/>
                  </a:cubicBezTo>
                  <a:cubicBezTo>
                    <a:pt x="85" y="18"/>
                    <a:pt x="75" y="15"/>
                    <a:pt x="6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6"/>
            <p:cNvSpPr/>
            <p:nvPr/>
          </p:nvSpPr>
          <p:spPr>
            <a:xfrm>
              <a:off x="4243" y="1047"/>
              <a:ext cx="72" cy="85"/>
            </a:xfrm>
            <a:custGeom>
              <a:rect b="b" l="l" r="r" t="t"/>
              <a:pathLst>
                <a:path extrusionOk="0" h="79" w="66">
                  <a:moveTo>
                    <a:pt x="15" y="7"/>
                  </a:moveTo>
                  <a:cubicBezTo>
                    <a:pt x="28" y="0"/>
                    <a:pt x="46" y="9"/>
                    <a:pt x="56" y="27"/>
                  </a:cubicBezTo>
                  <a:cubicBezTo>
                    <a:pt x="66" y="45"/>
                    <a:pt x="64" y="65"/>
                    <a:pt x="51" y="72"/>
                  </a:cubicBezTo>
                  <a:cubicBezTo>
                    <a:pt x="38" y="79"/>
                    <a:pt x="20" y="70"/>
                    <a:pt x="10" y="52"/>
                  </a:cubicBezTo>
                  <a:cubicBezTo>
                    <a:pt x="0" y="34"/>
                    <a:pt x="2" y="14"/>
                    <a:pt x="15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6"/>
            <p:cNvSpPr/>
            <p:nvPr/>
          </p:nvSpPr>
          <p:spPr>
            <a:xfrm>
              <a:off x="4270" y="687"/>
              <a:ext cx="718" cy="410"/>
            </a:xfrm>
            <a:custGeom>
              <a:rect b="b" l="l" r="r" t="t"/>
              <a:pathLst>
                <a:path extrusionOk="0" h="378" w="662">
                  <a:moveTo>
                    <a:pt x="7" y="378"/>
                  </a:moveTo>
                  <a:cubicBezTo>
                    <a:pt x="5" y="378"/>
                    <a:pt x="2" y="377"/>
                    <a:pt x="1" y="375"/>
                  </a:cubicBezTo>
                  <a:cubicBezTo>
                    <a:pt x="0" y="372"/>
                    <a:pt x="1" y="368"/>
                    <a:pt x="4" y="367"/>
                  </a:cubicBezTo>
                  <a:cubicBezTo>
                    <a:pt x="437" y="158"/>
                    <a:pt x="437" y="158"/>
                    <a:pt x="437" y="158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49" y="65"/>
                    <a:pt x="452" y="62"/>
                    <a:pt x="456" y="63"/>
                  </a:cubicBezTo>
                  <a:cubicBezTo>
                    <a:pt x="459" y="63"/>
                    <a:pt x="461" y="66"/>
                    <a:pt x="461" y="69"/>
                  </a:cubicBezTo>
                  <a:cubicBezTo>
                    <a:pt x="450" y="152"/>
                    <a:pt x="450" y="152"/>
                    <a:pt x="450" y="152"/>
                  </a:cubicBezTo>
                  <a:cubicBezTo>
                    <a:pt x="480" y="137"/>
                    <a:pt x="480" y="137"/>
                    <a:pt x="480" y="137"/>
                  </a:cubicBezTo>
                  <a:cubicBezTo>
                    <a:pt x="493" y="47"/>
                    <a:pt x="493" y="47"/>
                    <a:pt x="493" y="47"/>
                  </a:cubicBezTo>
                  <a:cubicBezTo>
                    <a:pt x="493" y="43"/>
                    <a:pt x="496" y="41"/>
                    <a:pt x="499" y="42"/>
                  </a:cubicBezTo>
                  <a:cubicBezTo>
                    <a:pt x="503" y="42"/>
                    <a:pt x="505" y="45"/>
                    <a:pt x="505" y="48"/>
                  </a:cubicBezTo>
                  <a:cubicBezTo>
                    <a:pt x="493" y="131"/>
                    <a:pt x="493" y="131"/>
                    <a:pt x="493" y="131"/>
                  </a:cubicBezTo>
                  <a:cubicBezTo>
                    <a:pt x="523" y="116"/>
                    <a:pt x="523" y="116"/>
                    <a:pt x="523" y="116"/>
                  </a:cubicBezTo>
                  <a:cubicBezTo>
                    <a:pt x="536" y="26"/>
                    <a:pt x="536" y="26"/>
                    <a:pt x="536" y="26"/>
                  </a:cubicBezTo>
                  <a:cubicBezTo>
                    <a:pt x="536" y="23"/>
                    <a:pt x="539" y="20"/>
                    <a:pt x="543" y="21"/>
                  </a:cubicBezTo>
                  <a:cubicBezTo>
                    <a:pt x="546" y="21"/>
                    <a:pt x="548" y="24"/>
                    <a:pt x="548" y="28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66" y="96"/>
                    <a:pt x="566" y="96"/>
                    <a:pt x="566" y="96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2"/>
                    <a:pt x="582" y="0"/>
                    <a:pt x="586" y="0"/>
                  </a:cubicBezTo>
                  <a:cubicBezTo>
                    <a:pt x="589" y="1"/>
                    <a:pt x="591" y="4"/>
                    <a:pt x="591" y="7"/>
                  </a:cubicBezTo>
                  <a:cubicBezTo>
                    <a:pt x="579" y="96"/>
                    <a:pt x="579" y="96"/>
                    <a:pt x="579" y="96"/>
                  </a:cubicBezTo>
                  <a:cubicBezTo>
                    <a:pt x="658" y="136"/>
                    <a:pt x="658" y="136"/>
                    <a:pt x="658" y="136"/>
                  </a:cubicBezTo>
                  <a:cubicBezTo>
                    <a:pt x="661" y="138"/>
                    <a:pt x="662" y="141"/>
                    <a:pt x="661" y="144"/>
                  </a:cubicBezTo>
                  <a:cubicBezTo>
                    <a:pt x="659" y="147"/>
                    <a:pt x="656" y="148"/>
                    <a:pt x="653" y="147"/>
                  </a:cubicBezTo>
                  <a:cubicBezTo>
                    <a:pt x="572" y="106"/>
                    <a:pt x="572" y="106"/>
                    <a:pt x="572" y="106"/>
                  </a:cubicBezTo>
                  <a:cubicBezTo>
                    <a:pt x="542" y="121"/>
                    <a:pt x="542" y="121"/>
                    <a:pt x="542" y="121"/>
                  </a:cubicBezTo>
                  <a:cubicBezTo>
                    <a:pt x="614" y="157"/>
                    <a:pt x="614" y="157"/>
                    <a:pt x="614" y="157"/>
                  </a:cubicBezTo>
                  <a:cubicBezTo>
                    <a:pt x="617" y="159"/>
                    <a:pt x="618" y="162"/>
                    <a:pt x="617" y="165"/>
                  </a:cubicBezTo>
                  <a:cubicBezTo>
                    <a:pt x="616" y="168"/>
                    <a:pt x="612" y="169"/>
                    <a:pt x="609" y="168"/>
                  </a:cubicBezTo>
                  <a:cubicBezTo>
                    <a:pt x="528" y="127"/>
                    <a:pt x="528" y="127"/>
                    <a:pt x="528" y="127"/>
                  </a:cubicBezTo>
                  <a:cubicBezTo>
                    <a:pt x="499" y="142"/>
                    <a:pt x="499" y="142"/>
                    <a:pt x="499" y="142"/>
                  </a:cubicBezTo>
                  <a:cubicBezTo>
                    <a:pt x="571" y="178"/>
                    <a:pt x="571" y="178"/>
                    <a:pt x="571" y="178"/>
                  </a:cubicBezTo>
                  <a:cubicBezTo>
                    <a:pt x="574" y="179"/>
                    <a:pt x="575" y="183"/>
                    <a:pt x="574" y="186"/>
                  </a:cubicBezTo>
                  <a:cubicBezTo>
                    <a:pt x="572" y="189"/>
                    <a:pt x="569" y="190"/>
                    <a:pt x="566" y="189"/>
                  </a:cubicBezTo>
                  <a:cubicBezTo>
                    <a:pt x="485" y="148"/>
                    <a:pt x="485" y="148"/>
                    <a:pt x="485" y="148"/>
                  </a:cubicBezTo>
                  <a:cubicBezTo>
                    <a:pt x="456" y="162"/>
                    <a:pt x="456" y="162"/>
                    <a:pt x="456" y="162"/>
                  </a:cubicBezTo>
                  <a:cubicBezTo>
                    <a:pt x="528" y="199"/>
                    <a:pt x="528" y="199"/>
                    <a:pt x="528" y="199"/>
                  </a:cubicBezTo>
                  <a:cubicBezTo>
                    <a:pt x="531" y="200"/>
                    <a:pt x="532" y="204"/>
                    <a:pt x="531" y="207"/>
                  </a:cubicBezTo>
                  <a:cubicBezTo>
                    <a:pt x="529" y="210"/>
                    <a:pt x="526" y="211"/>
                    <a:pt x="523" y="209"/>
                  </a:cubicBezTo>
                  <a:cubicBezTo>
                    <a:pt x="442" y="169"/>
                    <a:pt x="442" y="169"/>
                    <a:pt x="442" y="169"/>
                  </a:cubicBezTo>
                  <a:cubicBezTo>
                    <a:pt x="9" y="377"/>
                    <a:pt x="9" y="377"/>
                    <a:pt x="9" y="377"/>
                  </a:cubicBezTo>
                  <a:cubicBezTo>
                    <a:pt x="9" y="378"/>
                    <a:pt x="8" y="378"/>
                    <a:pt x="7" y="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6"/>
            <p:cNvSpPr/>
            <p:nvPr/>
          </p:nvSpPr>
          <p:spPr>
            <a:xfrm>
              <a:off x="4278" y="472"/>
              <a:ext cx="583" cy="604"/>
            </a:xfrm>
            <a:custGeom>
              <a:rect b="b" l="l" r="r" t="t"/>
              <a:pathLst>
                <a:path extrusionOk="0" h="558" w="539">
                  <a:moveTo>
                    <a:pt x="6" y="558"/>
                  </a:moveTo>
                  <a:cubicBezTo>
                    <a:pt x="5" y="558"/>
                    <a:pt x="4" y="558"/>
                    <a:pt x="2" y="556"/>
                  </a:cubicBezTo>
                  <a:cubicBezTo>
                    <a:pt x="0" y="554"/>
                    <a:pt x="0" y="550"/>
                    <a:pt x="2" y="548"/>
                  </a:cubicBezTo>
                  <a:cubicBezTo>
                    <a:pt x="334" y="201"/>
                    <a:pt x="334" y="201"/>
                    <a:pt x="334" y="201"/>
                  </a:cubicBezTo>
                  <a:cubicBezTo>
                    <a:pt x="314" y="112"/>
                    <a:pt x="314" y="112"/>
                    <a:pt x="314" y="112"/>
                  </a:cubicBezTo>
                  <a:cubicBezTo>
                    <a:pt x="313" y="109"/>
                    <a:pt x="315" y="106"/>
                    <a:pt x="318" y="105"/>
                  </a:cubicBezTo>
                  <a:cubicBezTo>
                    <a:pt x="321" y="104"/>
                    <a:pt x="325" y="106"/>
                    <a:pt x="325" y="109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67" y="166"/>
                    <a:pt x="367" y="166"/>
                    <a:pt x="367" y="166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8" y="70"/>
                    <a:pt x="352" y="70"/>
                  </a:cubicBezTo>
                  <a:cubicBezTo>
                    <a:pt x="355" y="69"/>
                    <a:pt x="358" y="71"/>
                    <a:pt x="359" y="74"/>
                  </a:cubicBezTo>
                  <a:cubicBezTo>
                    <a:pt x="377" y="156"/>
                    <a:pt x="377" y="156"/>
                    <a:pt x="377" y="156"/>
                  </a:cubicBezTo>
                  <a:cubicBezTo>
                    <a:pt x="400" y="131"/>
                    <a:pt x="400" y="131"/>
                    <a:pt x="400" y="13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79" y="39"/>
                    <a:pt x="381" y="36"/>
                    <a:pt x="385" y="35"/>
                  </a:cubicBezTo>
                  <a:cubicBezTo>
                    <a:pt x="388" y="34"/>
                    <a:pt x="391" y="36"/>
                    <a:pt x="392" y="40"/>
                  </a:cubicBezTo>
                  <a:cubicBezTo>
                    <a:pt x="410" y="121"/>
                    <a:pt x="410" y="121"/>
                    <a:pt x="410" y="121"/>
                  </a:cubicBezTo>
                  <a:cubicBezTo>
                    <a:pt x="433" y="97"/>
                    <a:pt x="433" y="97"/>
                    <a:pt x="433" y="97"/>
                  </a:cubicBezTo>
                  <a:cubicBezTo>
                    <a:pt x="413" y="8"/>
                    <a:pt x="413" y="8"/>
                    <a:pt x="413" y="8"/>
                  </a:cubicBezTo>
                  <a:cubicBezTo>
                    <a:pt x="413" y="4"/>
                    <a:pt x="415" y="1"/>
                    <a:pt x="418" y="1"/>
                  </a:cubicBezTo>
                  <a:cubicBezTo>
                    <a:pt x="421" y="0"/>
                    <a:pt x="424" y="2"/>
                    <a:pt x="425" y="5"/>
                  </a:cubicBezTo>
                  <a:cubicBezTo>
                    <a:pt x="445" y="93"/>
                    <a:pt x="445" y="93"/>
                    <a:pt x="445" y="93"/>
                  </a:cubicBezTo>
                  <a:cubicBezTo>
                    <a:pt x="533" y="103"/>
                    <a:pt x="533" y="103"/>
                    <a:pt x="533" y="103"/>
                  </a:cubicBezTo>
                  <a:cubicBezTo>
                    <a:pt x="537" y="103"/>
                    <a:pt x="539" y="106"/>
                    <a:pt x="539" y="109"/>
                  </a:cubicBezTo>
                  <a:cubicBezTo>
                    <a:pt x="538" y="112"/>
                    <a:pt x="535" y="115"/>
                    <a:pt x="532" y="114"/>
                  </a:cubicBezTo>
                  <a:cubicBezTo>
                    <a:pt x="442" y="105"/>
                    <a:pt x="442" y="105"/>
                    <a:pt x="442" y="105"/>
                  </a:cubicBezTo>
                  <a:cubicBezTo>
                    <a:pt x="419" y="129"/>
                    <a:pt x="419" y="129"/>
                    <a:pt x="419" y="129"/>
                  </a:cubicBezTo>
                  <a:cubicBezTo>
                    <a:pt x="500" y="138"/>
                    <a:pt x="500" y="138"/>
                    <a:pt x="500" y="138"/>
                  </a:cubicBezTo>
                  <a:cubicBezTo>
                    <a:pt x="503" y="138"/>
                    <a:pt x="506" y="141"/>
                    <a:pt x="505" y="144"/>
                  </a:cubicBezTo>
                  <a:cubicBezTo>
                    <a:pt x="505" y="147"/>
                    <a:pt x="502" y="150"/>
                    <a:pt x="499" y="149"/>
                  </a:cubicBezTo>
                  <a:cubicBezTo>
                    <a:pt x="409" y="140"/>
                    <a:pt x="409" y="140"/>
                    <a:pt x="409" y="140"/>
                  </a:cubicBezTo>
                  <a:cubicBezTo>
                    <a:pt x="386" y="164"/>
                    <a:pt x="386" y="164"/>
                    <a:pt x="386" y="164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70" y="173"/>
                    <a:pt x="472" y="175"/>
                    <a:pt x="472" y="179"/>
                  </a:cubicBezTo>
                  <a:cubicBezTo>
                    <a:pt x="472" y="182"/>
                    <a:pt x="469" y="184"/>
                    <a:pt x="465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7" y="207"/>
                    <a:pt x="439" y="210"/>
                    <a:pt x="439" y="213"/>
                  </a:cubicBezTo>
                  <a:cubicBezTo>
                    <a:pt x="439" y="217"/>
                    <a:pt x="436" y="219"/>
                    <a:pt x="432" y="219"/>
                  </a:cubicBezTo>
                  <a:cubicBezTo>
                    <a:pt x="343" y="209"/>
                    <a:pt x="343" y="209"/>
                    <a:pt x="343" y="209"/>
                  </a:cubicBezTo>
                  <a:cubicBezTo>
                    <a:pt x="11" y="556"/>
                    <a:pt x="11" y="556"/>
                    <a:pt x="11" y="556"/>
                  </a:cubicBezTo>
                  <a:cubicBezTo>
                    <a:pt x="10" y="558"/>
                    <a:pt x="8" y="558"/>
                    <a:pt x="6" y="5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6"/>
            <p:cNvSpPr/>
            <p:nvPr/>
          </p:nvSpPr>
          <p:spPr>
            <a:xfrm>
              <a:off x="4272" y="1050"/>
              <a:ext cx="755" cy="193"/>
            </a:xfrm>
            <a:custGeom>
              <a:rect b="b" l="l" r="r" t="t"/>
              <a:pathLst>
                <a:path extrusionOk="0" h="178" w="697">
                  <a:moveTo>
                    <a:pt x="681" y="178"/>
                  </a:moveTo>
                  <a:cubicBezTo>
                    <a:pt x="679" y="178"/>
                    <a:pt x="677" y="177"/>
                    <a:pt x="676" y="175"/>
                  </a:cubicBezTo>
                  <a:cubicBezTo>
                    <a:pt x="628" y="99"/>
                    <a:pt x="628" y="99"/>
                    <a:pt x="628" y="99"/>
                  </a:cubicBezTo>
                  <a:cubicBezTo>
                    <a:pt x="594" y="96"/>
                    <a:pt x="594" y="96"/>
                    <a:pt x="594" y="96"/>
                  </a:cubicBezTo>
                  <a:cubicBezTo>
                    <a:pt x="638" y="165"/>
                    <a:pt x="638" y="165"/>
                    <a:pt x="638" y="165"/>
                  </a:cubicBezTo>
                  <a:cubicBezTo>
                    <a:pt x="640" y="167"/>
                    <a:pt x="639" y="171"/>
                    <a:pt x="636" y="173"/>
                  </a:cubicBezTo>
                  <a:cubicBezTo>
                    <a:pt x="633" y="175"/>
                    <a:pt x="629" y="174"/>
                    <a:pt x="628" y="171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47" y="92"/>
                    <a:pt x="547" y="92"/>
                    <a:pt x="547" y="92"/>
                  </a:cubicBezTo>
                  <a:cubicBezTo>
                    <a:pt x="590" y="160"/>
                    <a:pt x="590" y="160"/>
                    <a:pt x="590" y="160"/>
                  </a:cubicBezTo>
                  <a:cubicBezTo>
                    <a:pt x="592" y="163"/>
                    <a:pt x="591" y="167"/>
                    <a:pt x="588" y="169"/>
                  </a:cubicBezTo>
                  <a:cubicBezTo>
                    <a:pt x="586" y="170"/>
                    <a:pt x="582" y="170"/>
                    <a:pt x="580" y="167"/>
                  </a:cubicBezTo>
                  <a:cubicBezTo>
                    <a:pt x="532" y="91"/>
                    <a:pt x="532" y="91"/>
                    <a:pt x="532" y="91"/>
                  </a:cubicBezTo>
                  <a:cubicBezTo>
                    <a:pt x="499" y="88"/>
                    <a:pt x="499" y="88"/>
                    <a:pt x="499" y="88"/>
                  </a:cubicBezTo>
                  <a:cubicBezTo>
                    <a:pt x="542" y="156"/>
                    <a:pt x="542" y="156"/>
                    <a:pt x="542" y="156"/>
                  </a:cubicBezTo>
                  <a:cubicBezTo>
                    <a:pt x="544" y="159"/>
                    <a:pt x="543" y="163"/>
                    <a:pt x="541" y="164"/>
                  </a:cubicBezTo>
                  <a:cubicBezTo>
                    <a:pt x="538" y="166"/>
                    <a:pt x="534" y="165"/>
                    <a:pt x="532" y="162"/>
                  </a:cubicBezTo>
                  <a:cubicBezTo>
                    <a:pt x="484" y="86"/>
                    <a:pt x="484" y="86"/>
                    <a:pt x="484" y="8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2" y="43"/>
                    <a:pt x="0" y="40"/>
                    <a:pt x="0" y="37"/>
                  </a:cubicBezTo>
                  <a:cubicBezTo>
                    <a:pt x="0" y="33"/>
                    <a:pt x="3" y="31"/>
                    <a:pt x="7" y="31"/>
                  </a:cubicBezTo>
                  <a:cubicBezTo>
                    <a:pt x="485" y="74"/>
                    <a:pt x="485" y="74"/>
                    <a:pt x="485" y="74"/>
                  </a:cubicBezTo>
                  <a:cubicBezTo>
                    <a:pt x="542" y="3"/>
                    <a:pt x="542" y="3"/>
                    <a:pt x="542" y="3"/>
                  </a:cubicBezTo>
                  <a:cubicBezTo>
                    <a:pt x="544" y="0"/>
                    <a:pt x="548" y="0"/>
                    <a:pt x="550" y="2"/>
                  </a:cubicBezTo>
                  <a:cubicBezTo>
                    <a:pt x="553" y="4"/>
                    <a:pt x="553" y="8"/>
                    <a:pt x="551" y="11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33" y="79"/>
                    <a:pt x="533" y="79"/>
                    <a:pt x="533" y="79"/>
                  </a:cubicBezTo>
                  <a:cubicBezTo>
                    <a:pt x="590" y="7"/>
                    <a:pt x="590" y="7"/>
                    <a:pt x="590" y="7"/>
                  </a:cubicBezTo>
                  <a:cubicBezTo>
                    <a:pt x="592" y="5"/>
                    <a:pt x="596" y="4"/>
                    <a:pt x="599" y="6"/>
                  </a:cubicBezTo>
                  <a:cubicBezTo>
                    <a:pt x="601" y="9"/>
                    <a:pt x="602" y="12"/>
                    <a:pt x="599" y="15"/>
                  </a:cubicBezTo>
                  <a:cubicBezTo>
                    <a:pt x="547" y="80"/>
                    <a:pt x="547" y="80"/>
                    <a:pt x="547" y="80"/>
                  </a:cubicBezTo>
                  <a:cubicBezTo>
                    <a:pt x="581" y="83"/>
                    <a:pt x="581" y="83"/>
                    <a:pt x="581" y="83"/>
                  </a:cubicBezTo>
                  <a:cubicBezTo>
                    <a:pt x="638" y="12"/>
                    <a:pt x="638" y="12"/>
                    <a:pt x="638" y="12"/>
                  </a:cubicBezTo>
                  <a:cubicBezTo>
                    <a:pt x="640" y="9"/>
                    <a:pt x="644" y="9"/>
                    <a:pt x="646" y="11"/>
                  </a:cubicBezTo>
                  <a:cubicBezTo>
                    <a:pt x="649" y="13"/>
                    <a:pt x="649" y="17"/>
                    <a:pt x="647" y="19"/>
                  </a:cubicBezTo>
                  <a:cubicBezTo>
                    <a:pt x="595" y="84"/>
                    <a:pt x="595" y="84"/>
                    <a:pt x="595" y="84"/>
                  </a:cubicBezTo>
                  <a:cubicBezTo>
                    <a:pt x="628" y="87"/>
                    <a:pt x="628" y="87"/>
                    <a:pt x="628" y="87"/>
                  </a:cubicBezTo>
                  <a:cubicBezTo>
                    <a:pt x="685" y="16"/>
                    <a:pt x="685" y="16"/>
                    <a:pt x="685" y="16"/>
                  </a:cubicBezTo>
                  <a:cubicBezTo>
                    <a:pt x="688" y="13"/>
                    <a:pt x="691" y="13"/>
                    <a:pt x="694" y="15"/>
                  </a:cubicBezTo>
                  <a:cubicBezTo>
                    <a:pt x="696" y="17"/>
                    <a:pt x="697" y="21"/>
                    <a:pt x="695" y="24"/>
                  </a:cubicBezTo>
                  <a:cubicBezTo>
                    <a:pt x="638" y="94"/>
                    <a:pt x="638" y="94"/>
                    <a:pt x="638" y="94"/>
                  </a:cubicBezTo>
                  <a:cubicBezTo>
                    <a:pt x="686" y="169"/>
                    <a:pt x="686" y="169"/>
                    <a:pt x="686" y="169"/>
                  </a:cubicBezTo>
                  <a:cubicBezTo>
                    <a:pt x="688" y="172"/>
                    <a:pt x="687" y="176"/>
                    <a:pt x="684" y="177"/>
                  </a:cubicBezTo>
                  <a:cubicBezTo>
                    <a:pt x="683" y="178"/>
                    <a:pt x="682" y="178"/>
                    <a:pt x="681" y="1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7"/>
          <p:cNvSpPr txBox="1"/>
          <p:nvPr/>
        </p:nvSpPr>
        <p:spPr>
          <a:xfrm>
            <a:off x="349775" y="1152325"/>
            <a:ext cx="3874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Он работает менеджером в компании по установке вендинговых аппаратов. Часто коммуницирует с партнёрами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 работает с цифрами по продажам.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Его друг, который работает в ИТ, рассказал ему про аналитиков данных в ИТ. И рассказал о том, как круто работать в ИТ-сфере.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7" name="Google Shape;447;p87"/>
          <p:cNvGrpSpPr/>
          <p:nvPr/>
        </p:nvGrpSpPr>
        <p:grpSpPr>
          <a:xfrm>
            <a:off x="4853122" y="1420807"/>
            <a:ext cx="3915787" cy="3749501"/>
            <a:chOff x="6470828" y="1894409"/>
            <a:chExt cx="5221049" cy="4999335"/>
          </a:xfrm>
        </p:grpSpPr>
        <p:sp>
          <p:nvSpPr>
            <p:cNvPr id="448" name="Google Shape;448;p87"/>
            <p:cNvSpPr/>
            <p:nvPr/>
          </p:nvSpPr>
          <p:spPr>
            <a:xfrm>
              <a:off x="6736562" y="1894409"/>
              <a:ext cx="4643100" cy="4637700"/>
            </a:xfrm>
            <a:prstGeom prst="ellipse">
              <a:avLst/>
            </a:prstGeom>
            <a:solidFill>
              <a:srgbClr val="F3F4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7"/>
            <p:cNvSpPr/>
            <p:nvPr/>
          </p:nvSpPr>
          <p:spPr>
            <a:xfrm>
              <a:off x="7909157" y="3854603"/>
              <a:ext cx="2935088" cy="1666444"/>
            </a:xfrm>
            <a:custGeom>
              <a:rect b="b" l="l" r="r" t="t"/>
              <a:pathLst>
                <a:path extrusionOk="0" h="1004" w="1766">
                  <a:moveTo>
                    <a:pt x="338" y="768"/>
                  </a:moveTo>
                  <a:cubicBezTo>
                    <a:pt x="338" y="1004"/>
                    <a:pt x="338" y="1004"/>
                    <a:pt x="338" y="1004"/>
                  </a:cubicBezTo>
                  <a:cubicBezTo>
                    <a:pt x="1498" y="1004"/>
                    <a:pt x="1498" y="1004"/>
                    <a:pt x="1498" y="1004"/>
                  </a:cubicBezTo>
                  <a:cubicBezTo>
                    <a:pt x="1498" y="691"/>
                    <a:pt x="1498" y="691"/>
                    <a:pt x="1498" y="691"/>
                  </a:cubicBezTo>
                  <a:cubicBezTo>
                    <a:pt x="1766" y="386"/>
                    <a:pt x="1766" y="386"/>
                    <a:pt x="1766" y="386"/>
                  </a:cubicBezTo>
                  <a:cubicBezTo>
                    <a:pt x="1766" y="386"/>
                    <a:pt x="1408" y="0"/>
                    <a:pt x="1046" y="0"/>
                  </a:cubicBezTo>
                  <a:cubicBezTo>
                    <a:pt x="886" y="73"/>
                    <a:pt x="881" y="73"/>
                    <a:pt x="720" y="0"/>
                  </a:cubicBezTo>
                  <a:cubicBezTo>
                    <a:pt x="358" y="0"/>
                    <a:pt x="0" y="386"/>
                    <a:pt x="0" y="386"/>
                  </a:cubicBezTo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7"/>
            <p:cNvSpPr/>
            <p:nvPr/>
          </p:nvSpPr>
          <p:spPr>
            <a:xfrm>
              <a:off x="7897151" y="3844998"/>
              <a:ext cx="2958302" cy="1686456"/>
            </a:xfrm>
            <a:custGeom>
              <a:rect b="b" l="l" r="r" t="t"/>
              <a:pathLst>
                <a:path extrusionOk="0" h="1016" w="1780">
                  <a:moveTo>
                    <a:pt x="1505" y="1016"/>
                  </a:moveTo>
                  <a:cubicBezTo>
                    <a:pt x="345" y="1016"/>
                    <a:pt x="345" y="1016"/>
                    <a:pt x="345" y="1016"/>
                  </a:cubicBezTo>
                  <a:cubicBezTo>
                    <a:pt x="342" y="1016"/>
                    <a:pt x="339" y="1013"/>
                    <a:pt x="339" y="1010"/>
                  </a:cubicBezTo>
                  <a:cubicBezTo>
                    <a:pt x="339" y="776"/>
                    <a:pt x="339" y="776"/>
                    <a:pt x="339" y="776"/>
                  </a:cubicBezTo>
                  <a:cubicBezTo>
                    <a:pt x="3" y="396"/>
                    <a:pt x="3" y="396"/>
                    <a:pt x="3" y="396"/>
                  </a:cubicBezTo>
                  <a:cubicBezTo>
                    <a:pt x="0" y="393"/>
                    <a:pt x="1" y="390"/>
                    <a:pt x="3" y="387"/>
                  </a:cubicBezTo>
                  <a:cubicBezTo>
                    <a:pt x="4" y="387"/>
                    <a:pt x="94" y="290"/>
                    <a:pt x="228" y="194"/>
                  </a:cubicBezTo>
                  <a:cubicBezTo>
                    <a:pt x="352" y="106"/>
                    <a:pt x="539" y="0"/>
                    <a:pt x="727" y="0"/>
                  </a:cubicBezTo>
                  <a:cubicBezTo>
                    <a:pt x="728" y="0"/>
                    <a:pt x="729" y="0"/>
                    <a:pt x="729" y="1"/>
                  </a:cubicBezTo>
                  <a:cubicBezTo>
                    <a:pt x="889" y="73"/>
                    <a:pt x="892" y="73"/>
                    <a:pt x="1051" y="1"/>
                  </a:cubicBezTo>
                  <a:cubicBezTo>
                    <a:pt x="1051" y="0"/>
                    <a:pt x="1052" y="0"/>
                    <a:pt x="1053" y="0"/>
                  </a:cubicBezTo>
                  <a:cubicBezTo>
                    <a:pt x="1241" y="0"/>
                    <a:pt x="1429" y="106"/>
                    <a:pt x="1552" y="194"/>
                  </a:cubicBezTo>
                  <a:cubicBezTo>
                    <a:pt x="1686" y="290"/>
                    <a:pt x="1777" y="387"/>
                    <a:pt x="1778" y="387"/>
                  </a:cubicBezTo>
                  <a:cubicBezTo>
                    <a:pt x="1780" y="390"/>
                    <a:pt x="1780" y="393"/>
                    <a:pt x="1778" y="396"/>
                  </a:cubicBezTo>
                  <a:cubicBezTo>
                    <a:pt x="1511" y="699"/>
                    <a:pt x="1511" y="699"/>
                    <a:pt x="1511" y="699"/>
                  </a:cubicBezTo>
                  <a:cubicBezTo>
                    <a:pt x="1511" y="1010"/>
                    <a:pt x="1511" y="1010"/>
                    <a:pt x="1511" y="1010"/>
                  </a:cubicBezTo>
                  <a:cubicBezTo>
                    <a:pt x="1511" y="1013"/>
                    <a:pt x="1508" y="1016"/>
                    <a:pt x="1505" y="1016"/>
                  </a:cubicBezTo>
                  <a:close/>
                  <a:moveTo>
                    <a:pt x="351" y="1004"/>
                  </a:moveTo>
                  <a:cubicBezTo>
                    <a:pt x="1499" y="1004"/>
                    <a:pt x="1499" y="1004"/>
                    <a:pt x="1499" y="1004"/>
                  </a:cubicBezTo>
                  <a:cubicBezTo>
                    <a:pt x="1499" y="697"/>
                    <a:pt x="1499" y="697"/>
                    <a:pt x="1499" y="697"/>
                  </a:cubicBezTo>
                  <a:cubicBezTo>
                    <a:pt x="1499" y="696"/>
                    <a:pt x="1499" y="694"/>
                    <a:pt x="1500" y="693"/>
                  </a:cubicBezTo>
                  <a:cubicBezTo>
                    <a:pt x="1765" y="392"/>
                    <a:pt x="1765" y="392"/>
                    <a:pt x="1765" y="392"/>
                  </a:cubicBezTo>
                  <a:cubicBezTo>
                    <a:pt x="1747" y="373"/>
                    <a:pt x="1663" y="288"/>
                    <a:pt x="1545" y="204"/>
                  </a:cubicBezTo>
                  <a:cubicBezTo>
                    <a:pt x="1423" y="117"/>
                    <a:pt x="1239" y="13"/>
                    <a:pt x="1054" y="12"/>
                  </a:cubicBezTo>
                  <a:cubicBezTo>
                    <a:pt x="894" y="86"/>
                    <a:pt x="887" y="86"/>
                    <a:pt x="726" y="12"/>
                  </a:cubicBezTo>
                  <a:cubicBezTo>
                    <a:pt x="541" y="13"/>
                    <a:pt x="357" y="117"/>
                    <a:pt x="235" y="204"/>
                  </a:cubicBezTo>
                  <a:cubicBezTo>
                    <a:pt x="118" y="288"/>
                    <a:pt x="33" y="373"/>
                    <a:pt x="15" y="392"/>
                  </a:cubicBezTo>
                  <a:cubicBezTo>
                    <a:pt x="350" y="770"/>
                    <a:pt x="350" y="770"/>
                    <a:pt x="350" y="770"/>
                  </a:cubicBezTo>
                  <a:cubicBezTo>
                    <a:pt x="351" y="771"/>
                    <a:pt x="351" y="772"/>
                    <a:pt x="351" y="774"/>
                  </a:cubicBezTo>
                  <a:lnTo>
                    <a:pt x="351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7"/>
            <p:cNvSpPr/>
            <p:nvPr/>
          </p:nvSpPr>
          <p:spPr>
            <a:xfrm>
              <a:off x="6482834" y="2636385"/>
              <a:ext cx="1984207" cy="3082365"/>
            </a:xfrm>
            <a:custGeom>
              <a:rect b="b" l="l" r="r" t="t"/>
              <a:pathLst>
                <a:path extrusionOk="0" h="1857" w="1194">
                  <a:moveTo>
                    <a:pt x="903" y="1172"/>
                  </a:moveTo>
                  <a:cubicBezTo>
                    <a:pt x="751" y="575"/>
                    <a:pt x="751" y="575"/>
                    <a:pt x="751" y="575"/>
                  </a:cubicBezTo>
                  <a:cubicBezTo>
                    <a:pt x="733" y="109"/>
                    <a:pt x="733" y="109"/>
                    <a:pt x="733" y="109"/>
                  </a:cubicBezTo>
                  <a:cubicBezTo>
                    <a:pt x="736" y="65"/>
                    <a:pt x="703" y="27"/>
                    <a:pt x="659" y="24"/>
                  </a:cubicBezTo>
                  <a:cubicBezTo>
                    <a:pt x="622" y="22"/>
                    <a:pt x="589" y="45"/>
                    <a:pt x="578" y="79"/>
                  </a:cubicBezTo>
                  <a:cubicBezTo>
                    <a:pt x="575" y="88"/>
                    <a:pt x="574" y="98"/>
                    <a:pt x="575" y="108"/>
                  </a:cubicBezTo>
                  <a:cubicBezTo>
                    <a:pt x="599" y="477"/>
                    <a:pt x="599" y="477"/>
                    <a:pt x="599" y="477"/>
                  </a:cubicBezTo>
                  <a:cubicBezTo>
                    <a:pt x="519" y="75"/>
                    <a:pt x="519" y="75"/>
                    <a:pt x="519" y="75"/>
                  </a:cubicBezTo>
                  <a:cubicBezTo>
                    <a:pt x="513" y="32"/>
                    <a:pt x="474" y="0"/>
                    <a:pt x="431" y="6"/>
                  </a:cubicBezTo>
                  <a:cubicBezTo>
                    <a:pt x="388" y="11"/>
                    <a:pt x="356" y="50"/>
                    <a:pt x="362" y="93"/>
                  </a:cubicBezTo>
                  <a:cubicBezTo>
                    <a:pt x="444" y="514"/>
                    <a:pt x="444" y="514"/>
                    <a:pt x="444" y="514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296" y="109"/>
                    <a:pt x="252" y="85"/>
                    <a:pt x="210" y="98"/>
                  </a:cubicBezTo>
                  <a:cubicBezTo>
                    <a:pt x="167" y="110"/>
                    <a:pt x="143" y="154"/>
                    <a:pt x="156" y="197"/>
                  </a:cubicBezTo>
                  <a:cubicBezTo>
                    <a:pt x="298" y="562"/>
                    <a:pt x="298" y="562"/>
                    <a:pt x="298" y="562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37" y="282"/>
                    <a:pt x="89" y="269"/>
                    <a:pt x="50" y="290"/>
                  </a:cubicBezTo>
                  <a:cubicBezTo>
                    <a:pt x="13" y="312"/>
                    <a:pt x="0" y="360"/>
                    <a:pt x="21" y="399"/>
                  </a:cubicBezTo>
                  <a:cubicBezTo>
                    <a:pt x="237" y="767"/>
                    <a:pt x="237" y="767"/>
                    <a:pt x="237" y="767"/>
                  </a:cubicBezTo>
                  <a:cubicBezTo>
                    <a:pt x="457" y="1618"/>
                    <a:pt x="457" y="1618"/>
                    <a:pt x="457" y="1618"/>
                  </a:cubicBezTo>
                  <a:cubicBezTo>
                    <a:pt x="458" y="1618"/>
                    <a:pt x="458" y="1618"/>
                    <a:pt x="458" y="1618"/>
                  </a:cubicBezTo>
                  <a:cubicBezTo>
                    <a:pt x="457" y="1620"/>
                    <a:pt x="457" y="1620"/>
                    <a:pt x="457" y="1620"/>
                  </a:cubicBezTo>
                  <a:cubicBezTo>
                    <a:pt x="494" y="1774"/>
                    <a:pt x="586" y="1857"/>
                    <a:pt x="725" y="1857"/>
                  </a:cubicBezTo>
                  <a:cubicBezTo>
                    <a:pt x="816" y="1857"/>
                    <a:pt x="900" y="1823"/>
                    <a:pt x="968" y="1760"/>
                  </a:cubicBezTo>
                  <a:cubicBezTo>
                    <a:pt x="1194" y="1507"/>
                    <a:pt x="1194" y="1507"/>
                    <a:pt x="1194" y="15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7"/>
            <p:cNvSpPr/>
            <p:nvPr/>
          </p:nvSpPr>
          <p:spPr>
            <a:xfrm>
              <a:off x="6470828" y="2626780"/>
              <a:ext cx="2008218" cy="3101573"/>
            </a:xfrm>
            <a:custGeom>
              <a:rect b="b" l="l" r="r" t="t"/>
              <a:pathLst>
                <a:path extrusionOk="0" h="1869" w="1208">
                  <a:moveTo>
                    <a:pt x="732" y="1869"/>
                  </a:moveTo>
                  <a:cubicBezTo>
                    <a:pt x="591" y="1869"/>
                    <a:pt x="496" y="1785"/>
                    <a:pt x="458" y="1627"/>
                  </a:cubicBezTo>
                  <a:cubicBezTo>
                    <a:pt x="458" y="1626"/>
                    <a:pt x="458" y="1626"/>
                    <a:pt x="458" y="1625"/>
                  </a:cubicBezTo>
                  <a:cubicBezTo>
                    <a:pt x="239" y="775"/>
                    <a:pt x="239" y="775"/>
                    <a:pt x="239" y="775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0" y="367"/>
                    <a:pt x="14" y="314"/>
                    <a:pt x="54" y="291"/>
                  </a:cubicBezTo>
                  <a:cubicBezTo>
                    <a:pt x="96" y="268"/>
                    <a:pt x="148" y="282"/>
                    <a:pt x="171" y="323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158" y="205"/>
                    <a:pt x="158" y="205"/>
                    <a:pt x="158" y="205"/>
                  </a:cubicBezTo>
                  <a:cubicBezTo>
                    <a:pt x="158" y="205"/>
                    <a:pt x="158" y="204"/>
                    <a:pt x="158" y="204"/>
                  </a:cubicBezTo>
                  <a:cubicBezTo>
                    <a:pt x="151" y="182"/>
                    <a:pt x="153" y="159"/>
                    <a:pt x="164" y="139"/>
                  </a:cubicBezTo>
                  <a:cubicBezTo>
                    <a:pt x="175" y="119"/>
                    <a:pt x="193" y="105"/>
                    <a:pt x="215" y="98"/>
                  </a:cubicBezTo>
                  <a:cubicBezTo>
                    <a:pt x="237" y="92"/>
                    <a:pt x="260" y="94"/>
                    <a:pt x="280" y="104"/>
                  </a:cubicBezTo>
                  <a:cubicBezTo>
                    <a:pt x="300" y="115"/>
                    <a:pt x="314" y="133"/>
                    <a:pt x="321" y="155"/>
                  </a:cubicBezTo>
                  <a:cubicBezTo>
                    <a:pt x="431" y="450"/>
                    <a:pt x="431" y="450"/>
                    <a:pt x="431" y="450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0"/>
                    <a:pt x="363" y="100"/>
                    <a:pt x="363" y="100"/>
                  </a:cubicBezTo>
                  <a:cubicBezTo>
                    <a:pt x="360" y="78"/>
                    <a:pt x="366" y="56"/>
                    <a:pt x="381" y="38"/>
                  </a:cubicBezTo>
                  <a:cubicBezTo>
                    <a:pt x="395" y="20"/>
                    <a:pt x="415" y="9"/>
                    <a:pt x="437" y="6"/>
                  </a:cubicBezTo>
                  <a:cubicBezTo>
                    <a:pt x="483" y="0"/>
                    <a:pt x="526" y="33"/>
                    <a:pt x="532" y="80"/>
                  </a:cubicBezTo>
                  <a:cubicBezTo>
                    <a:pt x="594" y="392"/>
                    <a:pt x="594" y="392"/>
                    <a:pt x="594" y="392"/>
                  </a:cubicBezTo>
                  <a:cubicBezTo>
                    <a:pt x="576" y="114"/>
                    <a:pt x="576" y="114"/>
                    <a:pt x="576" y="114"/>
                  </a:cubicBezTo>
                  <a:cubicBezTo>
                    <a:pt x="575" y="103"/>
                    <a:pt x="576" y="92"/>
                    <a:pt x="579" y="83"/>
                  </a:cubicBezTo>
                  <a:cubicBezTo>
                    <a:pt x="591" y="46"/>
                    <a:pt x="627" y="22"/>
                    <a:pt x="666" y="24"/>
                  </a:cubicBezTo>
                  <a:cubicBezTo>
                    <a:pt x="713" y="28"/>
                    <a:pt x="749" y="68"/>
                    <a:pt x="746" y="115"/>
                  </a:cubicBezTo>
                  <a:cubicBezTo>
                    <a:pt x="764" y="580"/>
                    <a:pt x="764" y="580"/>
                    <a:pt x="764" y="580"/>
                  </a:cubicBezTo>
                  <a:cubicBezTo>
                    <a:pt x="915" y="1177"/>
                    <a:pt x="915" y="1177"/>
                    <a:pt x="915" y="1177"/>
                  </a:cubicBezTo>
                  <a:cubicBezTo>
                    <a:pt x="916" y="1180"/>
                    <a:pt x="914" y="1183"/>
                    <a:pt x="911" y="1184"/>
                  </a:cubicBezTo>
                  <a:cubicBezTo>
                    <a:pt x="908" y="1185"/>
                    <a:pt x="905" y="1183"/>
                    <a:pt x="904" y="1180"/>
                  </a:cubicBezTo>
                  <a:cubicBezTo>
                    <a:pt x="752" y="582"/>
                    <a:pt x="752" y="582"/>
                    <a:pt x="752" y="582"/>
                  </a:cubicBezTo>
                  <a:cubicBezTo>
                    <a:pt x="752" y="582"/>
                    <a:pt x="752" y="582"/>
                    <a:pt x="752" y="581"/>
                  </a:cubicBezTo>
                  <a:cubicBezTo>
                    <a:pt x="734" y="115"/>
                    <a:pt x="734" y="115"/>
                    <a:pt x="734" y="115"/>
                  </a:cubicBezTo>
                  <a:cubicBezTo>
                    <a:pt x="734" y="115"/>
                    <a:pt x="734" y="115"/>
                    <a:pt x="734" y="114"/>
                  </a:cubicBezTo>
                  <a:cubicBezTo>
                    <a:pt x="735" y="95"/>
                    <a:pt x="729" y="76"/>
                    <a:pt x="716" y="61"/>
                  </a:cubicBezTo>
                  <a:cubicBezTo>
                    <a:pt x="703" y="46"/>
                    <a:pt x="685" y="38"/>
                    <a:pt x="665" y="36"/>
                  </a:cubicBezTo>
                  <a:cubicBezTo>
                    <a:pt x="632" y="34"/>
                    <a:pt x="601" y="55"/>
                    <a:pt x="591" y="87"/>
                  </a:cubicBezTo>
                  <a:cubicBezTo>
                    <a:pt x="588" y="95"/>
                    <a:pt x="587" y="104"/>
                    <a:pt x="588" y="114"/>
                  </a:cubicBezTo>
                  <a:cubicBezTo>
                    <a:pt x="612" y="482"/>
                    <a:pt x="612" y="482"/>
                    <a:pt x="612" y="482"/>
                  </a:cubicBezTo>
                  <a:cubicBezTo>
                    <a:pt x="612" y="485"/>
                    <a:pt x="610" y="488"/>
                    <a:pt x="607" y="488"/>
                  </a:cubicBezTo>
                  <a:cubicBezTo>
                    <a:pt x="603" y="489"/>
                    <a:pt x="600" y="487"/>
                    <a:pt x="600" y="484"/>
                  </a:cubicBezTo>
                  <a:cubicBezTo>
                    <a:pt x="520" y="82"/>
                    <a:pt x="520" y="82"/>
                    <a:pt x="520" y="82"/>
                  </a:cubicBezTo>
                  <a:cubicBezTo>
                    <a:pt x="520" y="82"/>
                    <a:pt x="520" y="82"/>
                    <a:pt x="520" y="82"/>
                  </a:cubicBezTo>
                  <a:cubicBezTo>
                    <a:pt x="515" y="41"/>
                    <a:pt x="478" y="13"/>
                    <a:pt x="439" y="18"/>
                  </a:cubicBezTo>
                  <a:cubicBezTo>
                    <a:pt x="419" y="20"/>
                    <a:pt x="402" y="30"/>
                    <a:pt x="390" y="45"/>
                  </a:cubicBezTo>
                  <a:cubicBezTo>
                    <a:pt x="378" y="60"/>
                    <a:pt x="372" y="79"/>
                    <a:pt x="375" y="98"/>
                  </a:cubicBezTo>
                  <a:cubicBezTo>
                    <a:pt x="457" y="519"/>
                    <a:pt x="457" y="519"/>
                    <a:pt x="457" y="519"/>
                  </a:cubicBezTo>
                  <a:cubicBezTo>
                    <a:pt x="458" y="522"/>
                    <a:pt x="456" y="525"/>
                    <a:pt x="453" y="526"/>
                  </a:cubicBezTo>
                  <a:cubicBezTo>
                    <a:pt x="450" y="527"/>
                    <a:pt x="447" y="525"/>
                    <a:pt x="446" y="522"/>
                  </a:cubicBezTo>
                  <a:cubicBezTo>
                    <a:pt x="309" y="159"/>
                    <a:pt x="309" y="159"/>
                    <a:pt x="309" y="159"/>
                  </a:cubicBezTo>
                  <a:cubicBezTo>
                    <a:pt x="309" y="159"/>
                    <a:pt x="309" y="159"/>
                    <a:pt x="309" y="159"/>
                  </a:cubicBezTo>
                  <a:cubicBezTo>
                    <a:pt x="304" y="140"/>
                    <a:pt x="291" y="124"/>
                    <a:pt x="274" y="115"/>
                  </a:cubicBezTo>
                  <a:cubicBezTo>
                    <a:pt x="257" y="106"/>
                    <a:pt x="237" y="104"/>
                    <a:pt x="218" y="110"/>
                  </a:cubicBezTo>
                  <a:cubicBezTo>
                    <a:pt x="199" y="115"/>
                    <a:pt x="184" y="128"/>
                    <a:pt x="174" y="145"/>
                  </a:cubicBezTo>
                  <a:cubicBezTo>
                    <a:pt x="165" y="162"/>
                    <a:pt x="163" y="182"/>
                    <a:pt x="169" y="201"/>
                  </a:cubicBezTo>
                  <a:cubicBezTo>
                    <a:pt x="311" y="566"/>
                    <a:pt x="311" y="566"/>
                    <a:pt x="311" y="566"/>
                  </a:cubicBezTo>
                  <a:cubicBezTo>
                    <a:pt x="312" y="569"/>
                    <a:pt x="310" y="572"/>
                    <a:pt x="308" y="573"/>
                  </a:cubicBezTo>
                  <a:cubicBezTo>
                    <a:pt x="305" y="575"/>
                    <a:pt x="301" y="574"/>
                    <a:pt x="300" y="571"/>
                  </a:cubicBezTo>
                  <a:cubicBezTo>
                    <a:pt x="161" y="329"/>
                    <a:pt x="161" y="329"/>
                    <a:pt x="161" y="329"/>
                  </a:cubicBezTo>
                  <a:cubicBezTo>
                    <a:pt x="141" y="294"/>
                    <a:pt x="96" y="282"/>
                    <a:pt x="60" y="302"/>
                  </a:cubicBezTo>
                  <a:cubicBezTo>
                    <a:pt x="26" y="321"/>
                    <a:pt x="13" y="366"/>
                    <a:pt x="33" y="402"/>
                  </a:cubicBezTo>
                  <a:cubicBezTo>
                    <a:pt x="249" y="769"/>
                    <a:pt x="249" y="769"/>
                    <a:pt x="249" y="769"/>
                  </a:cubicBezTo>
                  <a:cubicBezTo>
                    <a:pt x="250" y="770"/>
                    <a:pt x="250" y="770"/>
                    <a:pt x="250" y="771"/>
                  </a:cubicBezTo>
                  <a:cubicBezTo>
                    <a:pt x="469" y="1620"/>
                    <a:pt x="469" y="1620"/>
                    <a:pt x="469" y="1620"/>
                  </a:cubicBezTo>
                  <a:cubicBezTo>
                    <a:pt x="470" y="1620"/>
                    <a:pt x="470" y="1621"/>
                    <a:pt x="470" y="1621"/>
                  </a:cubicBezTo>
                  <a:cubicBezTo>
                    <a:pt x="471" y="1623"/>
                    <a:pt x="471" y="1625"/>
                    <a:pt x="471" y="1626"/>
                  </a:cubicBezTo>
                  <a:cubicBezTo>
                    <a:pt x="507" y="1777"/>
                    <a:pt x="598" y="1857"/>
                    <a:pt x="732" y="1857"/>
                  </a:cubicBezTo>
                  <a:cubicBezTo>
                    <a:pt x="821" y="1857"/>
                    <a:pt x="903" y="1824"/>
                    <a:pt x="971" y="1761"/>
                  </a:cubicBezTo>
                  <a:cubicBezTo>
                    <a:pt x="1197" y="1509"/>
                    <a:pt x="1197" y="1509"/>
                    <a:pt x="1197" y="1509"/>
                  </a:cubicBezTo>
                  <a:cubicBezTo>
                    <a:pt x="1199" y="1506"/>
                    <a:pt x="1203" y="1506"/>
                    <a:pt x="1205" y="1508"/>
                  </a:cubicBezTo>
                  <a:cubicBezTo>
                    <a:pt x="1208" y="1510"/>
                    <a:pt x="1208" y="1514"/>
                    <a:pt x="1206" y="1516"/>
                  </a:cubicBezTo>
                  <a:cubicBezTo>
                    <a:pt x="979" y="1770"/>
                    <a:pt x="979" y="1770"/>
                    <a:pt x="979" y="1770"/>
                  </a:cubicBezTo>
                  <a:cubicBezTo>
                    <a:pt x="979" y="1770"/>
                    <a:pt x="979" y="1770"/>
                    <a:pt x="979" y="1770"/>
                  </a:cubicBezTo>
                  <a:cubicBezTo>
                    <a:pt x="909" y="1835"/>
                    <a:pt x="824" y="1869"/>
                    <a:pt x="732" y="18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7"/>
            <p:cNvSpPr/>
            <p:nvPr/>
          </p:nvSpPr>
          <p:spPr>
            <a:xfrm>
              <a:off x="7971589" y="4551757"/>
              <a:ext cx="126464" cy="397001"/>
            </a:xfrm>
            <a:custGeom>
              <a:rect b="b" l="l" r="r" t="t"/>
              <a:pathLst>
                <a:path extrusionOk="0" h="239" w="76">
                  <a:moveTo>
                    <a:pt x="70" y="239"/>
                  </a:moveTo>
                  <a:cubicBezTo>
                    <a:pt x="67" y="239"/>
                    <a:pt x="65" y="238"/>
                    <a:pt x="64" y="23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8" y="0"/>
                    <a:pt x="12" y="2"/>
                    <a:pt x="12" y="5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5"/>
                    <a:pt x="74" y="238"/>
                    <a:pt x="71" y="239"/>
                  </a:cubicBezTo>
                  <a:cubicBezTo>
                    <a:pt x="71" y="239"/>
                    <a:pt x="70" y="239"/>
                    <a:pt x="70" y="2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7"/>
            <p:cNvSpPr/>
            <p:nvPr/>
          </p:nvSpPr>
          <p:spPr>
            <a:xfrm>
              <a:off x="8896058" y="3843397"/>
              <a:ext cx="262533" cy="240122"/>
            </a:xfrm>
            <a:custGeom>
              <a:rect b="b" l="l" r="r" t="t"/>
              <a:pathLst>
                <a:path extrusionOk="0" h="145" w="158">
                  <a:moveTo>
                    <a:pt x="121" y="14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12" y="0"/>
                    <a:pt x="119" y="10"/>
                  </a:cubicBezTo>
                  <a:cubicBezTo>
                    <a:pt x="126" y="21"/>
                    <a:pt x="158" y="117"/>
                    <a:pt x="157" y="120"/>
                  </a:cubicBezTo>
                  <a:cubicBezTo>
                    <a:pt x="155" y="122"/>
                    <a:pt x="121" y="145"/>
                    <a:pt x="121" y="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7"/>
            <p:cNvSpPr/>
            <p:nvPr/>
          </p:nvSpPr>
          <p:spPr>
            <a:xfrm>
              <a:off x="9584407" y="3837795"/>
              <a:ext cx="264134" cy="242523"/>
            </a:xfrm>
            <a:custGeom>
              <a:rect b="b" l="l" r="r" t="t"/>
              <a:pathLst>
                <a:path extrusionOk="0" h="146" w="159">
                  <a:moveTo>
                    <a:pt x="38" y="146"/>
                  </a:moveTo>
                  <a:cubicBezTo>
                    <a:pt x="159" y="25"/>
                    <a:pt x="159" y="25"/>
                    <a:pt x="159" y="25"/>
                  </a:cubicBezTo>
                  <a:cubicBezTo>
                    <a:pt x="159" y="25"/>
                    <a:pt x="47" y="0"/>
                    <a:pt x="40" y="11"/>
                  </a:cubicBezTo>
                  <a:cubicBezTo>
                    <a:pt x="33" y="22"/>
                    <a:pt x="0" y="118"/>
                    <a:pt x="2" y="120"/>
                  </a:cubicBezTo>
                  <a:cubicBezTo>
                    <a:pt x="2" y="124"/>
                    <a:pt x="38" y="146"/>
                    <a:pt x="38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7"/>
            <p:cNvSpPr/>
            <p:nvPr/>
          </p:nvSpPr>
          <p:spPr>
            <a:xfrm>
              <a:off x="8472643" y="5522649"/>
              <a:ext cx="962100" cy="136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7"/>
            <p:cNvSpPr/>
            <p:nvPr/>
          </p:nvSpPr>
          <p:spPr>
            <a:xfrm>
              <a:off x="8462238" y="5513044"/>
              <a:ext cx="982099" cy="1380700"/>
            </a:xfrm>
            <a:custGeom>
              <a:rect b="b" l="l" r="r" t="t"/>
              <a:pathLst>
                <a:path extrusionOk="0" h="832" w="591">
                  <a:moveTo>
                    <a:pt x="585" y="832"/>
                  </a:moveTo>
                  <a:cubicBezTo>
                    <a:pt x="6" y="832"/>
                    <a:pt x="6" y="832"/>
                    <a:pt x="6" y="832"/>
                  </a:cubicBezTo>
                  <a:cubicBezTo>
                    <a:pt x="3" y="832"/>
                    <a:pt x="0" y="829"/>
                    <a:pt x="0" y="8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9" y="0"/>
                    <a:pt x="591" y="2"/>
                    <a:pt x="591" y="6"/>
                  </a:cubicBezTo>
                  <a:cubicBezTo>
                    <a:pt x="591" y="826"/>
                    <a:pt x="591" y="826"/>
                    <a:pt x="591" y="826"/>
                  </a:cubicBezTo>
                  <a:cubicBezTo>
                    <a:pt x="591" y="829"/>
                    <a:pt x="589" y="832"/>
                    <a:pt x="585" y="832"/>
                  </a:cubicBezTo>
                  <a:close/>
                  <a:moveTo>
                    <a:pt x="12" y="820"/>
                  </a:moveTo>
                  <a:cubicBezTo>
                    <a:pt x="579" y="820"/>
                    <a:pt x="579" y="820"/>
                    <a:pt x="579" y="820"/>
                  </a:cubicBezTo>
                  <a:cubicBezTo>
                    <a:pt x="579" y="12"/>
                    <a:pt x="579" y="12"/>
                    <a:pt x="579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7"/>
            <p:cNvSpPr/>
            <p:nvPr/>
          </p:nvSpPr>
          <p:spPr>
            <a:xfrm>
              <a:off x="9436332" y="5522649"/>
              <a:ext cx="962100" cy="136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7"/>
            <p:cNvSpPr/>
            <p:nvPr/>
          </p:nvSpPr>
          <p:spPr>
            <a:xfrm>
              <a:off x="9426727" y="5513044"/>
              <a:ext cx="982099" cy="1380700"/>
            </a:xfrm>
            <a:custGeom>
              <a:rect b="b" l="l" r="r" t="t"/>
              <a:pathLst>
                <a:path extrusionOk="0" h="832" w="591">
                  <a:moveTo>
                    <a:pt x="585" y="832"/>
                  </a:moveTo>
                  <a:cubicBezTo>
                    <a:pt x="6" y="832"/>
                    <a:pt x="6" y="832"/>
                    <a:pt x="6" y="832"/>
                  </a:cubicBezTo>
                  <a:cubicBezTo>
                    <a:pt x="3" y="832"/>
                    <a:pt x="0" y="829"/>
                    <a:pt x="0" y="8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9" y="0"/>
                    <a:pt x="591" y="2"/>
                    <a:pt x="591" y="6"/>
                  </a:cubicBezTo>
                  <a:cubicBezTo>
                    <a:pt x="591" y="826"/>
                    <a:pt x="591" y="826"/>
                    <a:pt x="591" y="826"/>
                  </a:cubicBezTo>
                  <a:cubicBezTo>
                    <a:pt x="591" y="829"/>
                    <a:pt x="589" y="832"/>
                    <a:pt x="585" y="832"/>
                  </a:cubicBezTo>
                  <a:close/>
                  <a:moveTo>
                    <a:pt x="12" y="820"/>
                  </a:moveTo>
                  <a:cubicBezTo>
                    <a:pt x="579" y="820"/>
                    <a:pt x="579" y="820"/>
                    <a:pt x="579" y="820"/>
                  </a:cubicBezTo>
                  <a:cubicBezTo>
                    <a:pt x="579" y="12"/>
                    <a:pt x="579" y="12"/>
                    <a:pt x="579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7"/>
            <p:cNvSpPr/>
            <p:nvPr/>
          </p:nvSpPr>
          <p:spPr>
            <a:xfrm>
              <a:off x="9235430" y="3640895"/>
              <a:ext cx="2706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7"/>
            <p:cNvSpPr/>
            <p:nvPr/>
          </p:nvSpPr>
          <p:spPr>
            <a:xfrm>
              <a:off x="9225025" y="3630489"/>
              <a:ext cx="291348" cy="332168"/>
            </a:xfrm>
            <a:custGeom>
              <a:rect b="b" l="l" r="r" t="t"/>
              <a:pathLst>
                <a:path extrusionOk="0" h="200" w="175">
                  <a:moveTo>
                    <a:pt x="169" y="200"/>
                  </a:moveTo>
                  <a:cubicBezTo>
                    <a:pt x="6" y="200"/>
                    <a:pt x="6" y="200"/>
                    <a:pt x="6" y="200"/>
                  </a:cubicBezTo>
                  <a:cubicBezTo>
                    <a:pt x="2" y="200"/>
                    <a:pt x="0" y="197"/>
                    <a:pt x="0" y="19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5" y="3"/>
                    <a:pt x="175" y="6"/>
                  </a:cubicBezTo>
                  <a:cubicBezTo>
                    <a:pt x="175" y="194"/>
                    <a:pt x="175" y="194"/>
                    <a:pt x="175" y="194"/>
                  </a:cubicBezTo>
                  <a:cubicBezTo>
                    <a:pt x="175" y="197"/>
                    <a:pt x="172" y="200"/>
                    <a:pt x="169" y="200"/>
                  </a:cubicBezTo>
                  <a:close/>
                  <a:moveTo>
                    <a:pt x="12" y="188"/>
                  </a:moveTo>
                  <a:cubicBezTo>
                    <a:pt x="163" y="188"/>
                    <a:pt x="163" y="188"/>
                    <a:pt x="163" y="188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7"/>
            <p:cNvSpPr/>
            <p:nvPr/>
          </p:nvSpPr>
          <p:spPr>
            <a:xfrm>
              <a:off x="8610313" y="3135839"/>
              <a:ext cx="305755" cy="171287"/>
            </a:xfrm>
            <a:custGeom>
              <a:rect b="b" l="l" r="r" t="t"/>
              <a:pathLst>
                <a:path extrusionOk="0" h="103" w="184">
                  <a:moveTo>
                    <a:pt x="133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61" y="103"/>
                    <a:pt x="184" y="80"/>
                    <a:pt x="184" y="52"/>
                  </a:cubicBezTo>
                  <a:cubicBezTo>
                    <a:pt x="184" y="23"/>
                    <a:pt x="161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7"/>
            <p:cNvSpPr/>
            <p:nvPr/>
          </p:nvSpPr>
          <p:spPr>
            <a:xfrm>
              <a:off x="8599908" y="3126234"/>
              <a:ext cx="325765" cy="190497"/>
            </a:xfrm>
            <a:custGeom>
              <a:rect b="b" l="l" r="r" t="t"/>
              <a:pathLst>
                <a:path extrusionOk="0" h="115" w="196">
                  <a:moveTo>
                    <a:pt x="139" y="115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70" y="0"/>
                    <a:pt x="196" y="26"/>
                    <a:pt x="196" y="58"/>
                  </a:cubicBezTo>
                  <a:cubicBezTo>
                    <a:pt x="196" y="89"/>
                    <a:pt x="170" y="115"/>
                    <a:pt x="139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64" y="103"/>
                    <a:pt x="184" y="83"/>
                    <a:pt x="184" y="58"/>
                  </a:cubicBezTo>
                  <a:cubicBezTo>
                    <a:pt x="184" y="33"/>
                    <a:pt x="164" y="12"/>
                    <a:pt x="139" y="12"/>
                  </a:cubicBez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7"/>
            <p:cNvSpPr/>
            <p:nvPr/>
          </p:nvSpPr>
          <p:spPr>
            <a:xfrm>
              <a:off x="8686351" y="3211077"/>
              <a:ext cx="174488" cy="19210"/>
            </a:xfrm>
            <a:custGeom>
              <a:rect b="b" l="l" r="r" t="t"/>
              <a:pathLst>
                <a:path extrusionOk="0" h="12" w="105">
                  <a:moveTo>
                    <a:pt x="9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2" y="0"/>
                    <a:pt x="105" y="3"/>
                    <a:pt x="105" y="6"/>
                  </a:cubicBezTo>
                  <a:cubicBezTo>
                    <a:pt x="105" y="9"/>
                    <a:pt x="102" y="12"/>
                    <a:pt x="9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7"/>
            <p:cNvSpPr/>
            <p:nvPr/>
          </p:nvSpPr>
          <p:spPr>
            <a:xfrm>
              <a:off x="9790111" y="3135839"/>
              <a:ext cx="305755" cy="171287"/>
            </a:xfrm>
            <a:custGeom>
              <a:rect b="b" l="l" r="r" t="t"/>
              <a:pathLst>
                <a:path extrusionOk="0" h="103" w="184">
                  <a:moveTo>
                    <a:pt x="133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61" y="103"/>
                    <a:pt x="184" y="80"/>
                    <a:pt x="184" y="52"/>
                  </a:cubicBezTo>
                  <a:cubicBezTo>
                    <a:pt x="184" y="23"/>
                    <a:pt x="161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7"/>
            <p:cNvSpPr/>
            <p:nvPr/>
          </p:nvSpPr>
          <p:spPr>
            <a:xfrm>
              <a:off x="9780506" y="3126234"/>
              <a:ext cx="325765" cy="190497"/>
            </a:xfrm>
            <a:custGeom>
              <a:rect b="b" l="l" r="r" t="t"/>
              <a:pathLst>
                <a:path extrusionOk="0" h="115" w="196">
                  <a:moveTo>
                    <a:pt x="139" y="115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70" y="0"/>
                    <a:pt x="196" y="26"/>
                    <a:pt x="196" y="58"/>
                  </a:cubicBezTo>
                  <a:cubicBezTo>
                    <a:pt x="196" y="89"/>
                    <a:pt x="170" y="115"/>
                    <a:pt x="139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64" y="103"/>
                    <a:pt x="184" y="83"/>
                    <a:pt x="184" y="58"/>
                  </a:cubicBezTo>
                  <a:cubicBezTo>
                    <a:pt x="184" y="33"/>
                    <a:pt x="164" y="12"/>
                    <a:pt x="139" y="12"/>
                  </a:cubicBez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7"/>
            <p:cNvSpPr/>
            <p:nvPr/>
          </p:nvSpPr>
          <p:spPr>
            <a:xfrm>
              <a:off x="9866950" y="3211077"/>
              <a:ext cx="176089" cy="19210"/>
            </a:xfrm>
            <a:custGeom>
              <a:rect b="b" l="l" r="r" t="t"/>
              <a:pathLst>
                <a:path extrusionOk="0" h="12" w="106">
                  <a:moveTo>
                    <a:pt x="10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6"/>
                  </a:cubicBezTo>
                  <a:cubicBezTo>
                    <a:pt x="106" y="9"/>
                    <a:pt x="103" y="12"/>
                    <a:pt x="10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7"/>
            <p:cNvSpPr/>
            <p:nvPr/>
          </p:nvSpPr>
          <p:spPr>
            <a:xfrm>
              <a:off x="8789604" y="2554744"/>
              <a:ext cx="1153500" cy="115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7"/>
            <p:cNvSpPr/>
            <p:nvPr/>
          </p:nvSpPr>
          <p:spPr>
            <a:xfrm>
              <a:off x="8779999" y="2545139"/>
              <a:ext cx="1173395" cy="1171794"/>
            </a:xfrm>
            <a:custGeom>
              <a:rect b="b" l="l" r="r" t="t"/>
              <a:pathLst>
                <a:path extrusionOk="0" h="706" w="706">
                  <a:moveTo>
                    <a:pt x="353" y="706"/>
                  </a:moveTo>
                  <a:cubicBezTo>
                    <a:pt x="158" y="706"/>
                    <a:pt x="0" y="548"/>
                    <a:pt x="0" y="353"/>
                  </a:cubicBezTo>
                  <a:cubicBezTo>
                    <a:pt x="0" y="158"/>
                    <a:pt x="158" y="0"/>
                    <a:pt x="353" y="0"/>
                  </a:cubicBezTo>
                  <a:cubicBezTo>
                    <a:pt x="548" y="0"/>
                    <a:pt x="706" y="158"/>
                    <a:pt x="706" y="353"/>
                  </a:cubicBezTo>
                  <a:cubicBezTo>
                    <a:pt x="706" y="548"/>
                    <a:pt x="548" y="706"/>
                    <a:pt x="353" y="706"/>
                  </a:cubicBezTo>
                  <a:close/>
                  <a:moveTo>
                    <a:pt x="353" y="12"/>
                  </a:moveTo>
                  <a:cubicBezTo>
                    <a:pt x="165" y="12"/>
                    <a:pt x="12" y="165"/>
                    <a:pt x="12" y="353"/>
                  </a:cubicBezTo>
                  <a:cubicBezTo>
                    <a:pt x="12" y="541"/>
                    <a:pt x="165" y="694"/>
                    <a:pt x="353" y="694"/>
                  </a:cubicBezTo>
                  <a:cubicBezTo>
                    <a:pt x="541" y="694"/>
                    <a:pt x="694" y="541"/>
                    <a:pt x="694" y="353"/>
                  </a:cubicBezTo>
                  <a:cubicBezTo>
                    <a:pt x="694" y="165"/>
                    <a:pt x="541" y="12"/>
                    <a:pt x="35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7"/>
            <p:cNvSpPr/>
            <p:nvPr/>
          </p:nvSpPr>
          <p:spPr>
            <a:xfrm>
              <a:off x="9020921" y="3099820"/>
              <a:ext cx="108000" cy="105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7"/>
            <p:cNvSpPr/>
            <p:nvPr/>
          </p:nvSpPr>
          <p:spPr>
            <a:xfrm>
              <a:off x="9579605" y="3099820"/>
              <a:ext cx="105600" cy="105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7"/>
            <p:cNvSpPr/>
            <p:nvPr/>
          </p:nvSpPr>
          <p:spPr>
            <a:xfrm>
              <a:off x="9547588" y="2940539"/>
              <a:ext cx="169686" cy="62432"/>
            </a:xfrm>
            <a:custGeom>
              <a:rect b="b" l="l" r="r" t="t"/>
              <a:pathLst>
                <a:path extrusionOk="0" h="38" w="102">
                  <a:moveTo>
                    <a:pt x="96" y="38"/>
                  </a:moveTo>
                  <a:cubicBezTo>
                    <a:pt x="92" y="38"/>
                    <a:pt x="90" y="35"/>
                    <a:pt x="90" y="32"/>
                  </a:cubicBezTo>
                  <a:cubicBezTo>
                    <a:pt x="90" y="21"/>
                    <a:pt x="72" y="12"/>
                    <a:pt x="51" y="12"/>
                  </a:cubicBezTo>
                  <a:cubicBezTo>
                    <a:pt x="30" y="12"/>
                    <a:pt x="12" y="21"/>
                    <a:pt x="12" y="32"/>
                  </a:cubicBezTo>
                  <a:cubicBezTo>
                    <a:pt x="12" y="35"/>
                    <a:pt x="10" y="38"/>
                    <a:pt x="6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14"/>
                    <a:pt x="23" y="0"/>
                    <a:pt x="51" y="0"/>
                  </a:cubicBezTo>
                  <a:cubicBezTo>
                    <a:pt x="79" y="0"/>
                    <a:pt x="102" y="14"/>
                    <a:pt x="102" y="32"/>
                  </a:cubicBezTo>
                  <a:cubicBezTo>
                    <a:pt x="102" y="35"/>
                    <a:pt x="99" y="38"/>
                    <a:pt x="9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7"/>
            <p:cNvSpPr/>
            <p:nvPr/>
          </p:nvSpPr>
          <p:spPr>
            <a:xfrm>
              <a:off x="8984103" y="2940539"/>
              <a:ext cx="168085" cy="62432"/>
            </a:xfrm>
            <a:custGeom>
              <a:rect b="b" l="l" r="r" t="t"/>
              <a:pathLst>
                <a:path extrusionOk="0" h="38" w="101">
                  <a:moveTo>
                    <a:pt x="95" y="38"/>
                  </a:moveTo>
                  <a:cubicBezTo>
                    <a:pt x="92" y="38"/>
                    <a:pt x="89" y="35"/>
                    <a:pt x="89" y="32"/>
                  </a:cubicBezTo>
                  <a:cubicBezTo>
                    <a:pt x="89" y="21"/>
                    <a:pt x="72" y="12"/>
                    <a:pt x="51" y="12"/>
                  </a:cubicBezTo>
                  <a:cubicBezTo>
                    <a:pt x="30" y="12"/>
                    <a:pt x="12" y="21"/>
                    <a:pt x="12" y="32"/>
                  </a:cubicBezTo>
                  <a:cubicBezTo>
                    <a:pt x="12" y="35"/>
                    <a:pt x="9" y="38"/>
                    <a:pt x="6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14"/>
                    <a:pt x="22" y="0"/>
                    <a:pt x="51" y="0"/>
                  </a:cubicBezTo>
                  <a:cubicBezTo>
                    <a:pt x="79" y="0"/>
                    <a:pt x="101" y="14"/>
                    <a:pt x="101" y="32"/>
                  </a:cubicBezTo>
                  <a:cubicBezTo>
                    <a:pt x="101" y="35"/>
                    <a:pt x="99" y="38"/>
                    <a:pt x="95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7"/>
            <p:cNvSpPr/>
            <p:nvPr/>
          </p:nvSpPr>
          <p:spPr>
            <a:xfrm>
              <a:off x="9152188" y="3283914"/>
              <a:ext cx="410608" cy="91246"/>
            </a:xfrm>
            <a:custGeom>
              <a:rect b="b" l="l" r="r" t="t"/>
              <a:pathLst>
                <a:path extrusionOk="0" h="55" w="247">
                  <a:moveTo>
                    <a:pt x="124" y="55"/>
                  </a:moveTo>
                  <a:cubicBezTo>
                    <a:pt x="122" y="55"/>
                    <a:pt x="122" y="55"/>
                    <a:pt x="122" y="55"/>
                  </a:cubicBezTo>
                  <a:cubicBezTo>
                    <a:pt x="28" y="55"/>
                    <a:pt x="2" y="12"/>
                    <a:pt x="1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2" y="5"/>
                    <a:pt x="36" y="43"/>
                    <a:pt x="122" y="43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211" y="43"/>
                    <a:pt x="234" y="5"/>
                    <a:pt x="235" y="4"/>
                  </a:cubicBezTo>
                  <a:cubicBezTo>
                    <a:pt x="236" y="1"/>
                    <a:pt x="240" y="0"/>
                    <a:pt x="243" y="2"/>
                  </a:cubicBezTo>
                  <a:cubicBezTo>
                    <a:pt x="246" y="4"/>
                    <a:pt x="247" y="7"/>
                    <a:pt x="245" y="10"/>
                  </a:cubicBezTo>
                  <a:cubicBezTo>
                    <a:pt x="244" y="12"/>
                    <a:pt x="218" y="55"/>
                    <a:pt x="124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87"/>
            <p:cNvSpPr/>
            <p:nvPr/>
          </p:nvSpPr>
          <p:spPr>
            <a:xfrm>
              <a:off x="9010516" y="3710530"/>
              <a:ext cx="364185" cy="433020"/>
            </a:xfrm>
            <a:custGeom>
              <a:rect b="b" l="l" r="r" t="t"/>
              <a:pathLst>
                <a:path extrusionOk="0" h="261" w="219">
                  <a:moveTo>
                    <a:pt x="135" y="0"/>
                  </a:moveTo>
                  <a:cubicBezTo>
                    <a:pt x="12" y="132"/>
                    <a:pt x="12" y="132"/>
                    <a:pt x="12" y="132"/>
                  </a:cubicBezTo>
                  <a:cubicBezTo>
                    <a:pt x="0" y="144"/>
                    <a:pt x="0" y="164"/>
                    <a:pt x="12" y="176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97" y="261"/>
                    <a:pt x="117" y="261"/>
                    <a:pt x="129" y="249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19" y="160"/>
                    <a:pt x="219" y="140"/>
                    <a:pt x="206" y="127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5" y="56"/>
                    <a:pt x="135" y="61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7"/>
            <p:cNvSpPr/>
            <p:nvPr/>
          </p:nvSpPr>
          <p:spPr>
            <a:xfrm>
              <a:off x="9005713" y="3700125"/>
              <a:ext cx="379393" cy="448228"/>
            </a:xfrm>
            <a:custGeom>
              <a:rect b="b" l="l" r="r" t="t"/>
              <a:pathLst>
                <a:path extrusionOk="0" h="270" w="228">
                  <a:moveTo>
                    <a:pt x="110" y="270"/>
                  </a:moveTo>
                  <a:cubicBezTo>
                    <a:pt x="100" y="270"/>
                    <a:pt x="91" y="266"/>
                    <a:pt x="83" y="259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4" y="180"/>
                    <a:pt x="0" y="170"/>
                    <a:pt x="0" y="160"/>
                  </a:cubicBezTo>
                  <a:cubicBezTo>
                    <a:pt x="0" y="150"/>
                    <a:pt x="4" y="141"/>
                    <a:pt x="11" y="134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6" y="0"/>
                    <a:pt x="138" y="0"/>
                    <a:pt x="141" y="1"/>
                  </a:cubicBezTo>
                  <a:cubicBezTo>
                    <a:pt x="143" y="2"/>
                    <a:pt x="144" y="4"/>
                    <a:pt x="144" y="6"/>
                  </a:cubicBezTo>
                  <a:cubicBezTo>
                    <a:pt x="144" y="40"/>
                    <a:pt x="144" y="54"/>
                    <a:pt x="145" y="59"/>
                  </a:cubicBezTo>
                  <a:cubicBezTo>
                    <a:pt x="213" y="129"/>
                    <a:pt x="213" y="129"/>
                    <a:pt x="213" y="129"/>
                  </a:cubicBezTo>
                  <a:cubicBezTo>
                    <a:pt x="228" y="144"/>
                    <a:pt x="228" y="167"/>
                    <a:pt x="213" y="182"/>
                  </a:cubicBezTo>
                  <a:cubicBezTo>
                    <a:pt x="137" y="259"/>
                    <a:pt x="137" y="259"/>
                    <a:pt x="137" y="259"/>
                  </a:cubicBezTo>
                  <a:cubicBezTo>
                    <a:pt x="129" y="266"/>
                    <a:pt x="120" y="270"/>
                    <a:pt x="110" y="270"/>
                  </a:cubicBezTo>
                  <a:close/>
                  <a:moveTo>
                    <a:pt x="132" y="21"/>
                  </a:moveTo>
                  <a:cubicBezTo>
                    <a:pt x="20" y="142"/>
                    <a:pt x="20" y="142"/>
                    <a:pt x="20" y="142"/>
                  </a:cubicBezTo>
                  <a:cubicBezTo>
                    <a:pt x="15" y="147"/>
                    <a:pt x="12" y="153"/>
                    <a:pt x="12" y="160"/>
                  </a:cubicBezTo>
                  <a:cubicBezTo>
                    <a:pt x="12" y="167"/>
                    <a:pt x="15" y="173"/>
                    <a:pt x="20" y="178"/>
                  </a:cubicBezTo>
                  <a:cubicBezTo>
                    <a:pt x="92" y="250"/>
                    <a:pt x="92" y="250"/>
                    <a:pt x="92" y="250"/>
                  </a:cubicBezTo>
                  <a:cubicBezTo>
                    <a:pt x="102" y="260"/>
                    <a:pt x="118" y="260"/>
                    <a:pt x="128" y="250"/>
                  </a:cubicBezTo>
                  <a:cubicBezTo>
                    <a:pt x="205" y="174"/>
                    <a:pt x="205" y="174"/>
                    <a:pt x="205" y="174"/>
                  </a:cubicBezTo>
                  <a:cubicBezTo>
                    <a:pt x="215" y="164"/>
                    <a:pt x="215" y="147"/>
                    <a:pt x="205" y="137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3" y="66"/>
                    <a:pt x="133" y="64"/>
                    <a:pt x="133" y="53"/>
                  </a:cubicBezTo>
                  <a:cubicBezTo>
                    <a:pt x="132" y="47"/>
                    <a:pt x="132" y="38"/>
                    <a:pt x="132" y="21"/>
                  </a:cubicBezTo>
                  <a:close/>
                  <a:moveTo>
                    <a:pt x="145" y="61"/>
                  </a:moveTo>
                  <a:cubicBezTo>
                    <a:pt x="145" y="61"/>
                    <a:pt x="145" y="61"/>
                    <a:pt x="14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7"/>
            <p:cNvSpPr/>
            <p:nvPr/>
          </p:nvSpPr>
          <p:spPr>
            <a:xfrm>
              <a:off x="9057740" y="3947450"/>
              <a:ext cx="39300" cy="39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7"/>
            <p:cNvSpPr/>
            <p:nvPr/>
          </p:nvSpPr>
          <p:spPr>
            <a:xfrm>
              <a:off x="9408318" y="4129943"/>
              <a:ext cx="41700" cy="39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7"/>
            <p:cNvSpPr/>
            <p:nvPr/>
          </p:nvSpPr>
          <p:spPr>
            <a:xfrm>
              <a:off x="9408318" y="4271615"/>
              <a:ext cx="41700" cy="4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87"/>
            <p:cNvSpPr/>
            <p:nvPr/>
          </p:nvSpPr>
          <p:spPr>
            <a:xfrm>
              <a:off x="9368297" y="3710530"/>
              <a:ext cx="364185" cy="433020"/>
            </a:xfrm>
            <a:custGeom>
              <a:rect b="b" l="l" r="r" t="t"/>
              <a:pathLst>
                <a:path extrusionOk="0" h="261" w="219">
                  <a:moveTo>
                    <a:pt x="84" y="0"/>
                  </a:moveTo>
                  <a:cubicBezTo>
                    <a:pt x="207" y="132"/>
                    <a:pt x="207" y="132"/>
                    <a:pt x="207" y="132"/>
                  </a:cubicBezTo>
                  <a:cubicBezTo>
                    <a:pt x="219" y="144"/>
                    <a:pt x="219" y="164"/>
                    <a:pt x="207" y="176"/>
                  </a:cubicBezTo>
                  <a:cubicBezTo>
                    <a:pt x="134" y="249"/>
                    <a:pt x="134" y="249"/>
                    <a:pt x="134" y="249"/>
                  </a:cubicBezTo>
                  <a:cubicBezTo>
                    <a:pt x="122" y="261"/>
                    <a:pt x="102" y="261"/>
                    <a:pt x="90" y="249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0" y="160"/>
                    <a:pt x="0" y="140"/>
                    <a:pt x="13" y="12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6"/>
                    <a:pt x="84" y="61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7"/>
            <p:cNvSpPr/>
            <p:nvPr/>
          </p:nvSpPr>
          <p:spPr>
            <a:xfrm>
              <a:off x="9357892" y="3700125"/>
              <a:ext cx="384195" cy="448228"/>
            </a:xfrm>
            <a:custGeom>
              <a:rect b="b" l="l" r="r" t="t"/>
              <a:pathLst>
                <a:path extrusionOk="0" h="270" w="231">
                  <a:moveTo>
                    <a:pt x="118" y="270"/>
                  </a:moveTo>
                  <a:cubicBezTo>
                    <a:pt x="108" y="270"/>
                    <a:pt x="99" y="266"/>
                    <a:pt x="91" y="259"/>
                  </a:cubicBezTo>
                  <a:cubicBezTo>
                    <a:pt x="15" y="182"/>
                    <a:pt x="15" y="182"/>
                    <a:pt x="15" y="182"/>
                  </a:cubicBezTo>
                  <a:cubicBezTo>
                    <a:pt x="0" y="167"/>
                    <a:pt x="0" y="144"/>
                    <a:pt x="15" y="12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4" y="54"/>
                    <a:pt x="84" y="40"/>
                    <a:pt x="84" y="6"/>
                  </a:cubicBezTo>
                  <a:cubicBezTo>
                    <a:pt x="84" y="4"/>
                    <a:pt x="85" y="2"/>
                    <a:pt x="87" y="1"/>
                  </a:cubicBezTo>
                  <a:cubicBezTo>
                    <a:pt x="90" y="0"/>
                    <a:pt x="92" y="0"/>
                    <a:pt x="94" y="2"/>
                  </a:cubicBezTo>
                  <a:cubicBezTo>
                    <a:pt x="217" y="134"/>
                    <a:pt x="217" y="134"/>
                    <a:pt x="217" y="134"/>
                  </a:cubicBezTo>
                  <a:cubicBezTo>
                    <a:pt x="231" y="148"/>
                    <a:pt x="231" y="172"/>
                    <a:pt x="217" y="187"/>
                  </a:cubicBezTo>
                  <a:cubicBezTo>
                    <a:pt x="145" y="259"/>
                    <a:pt x="145" y="259"/>
                    <a:pt x="145" y="259"/>
                  </a:cubicBezTo>
                  <a:cubicBezTo>
                    <a:pt x="137" y="266"/>
                    <a:pt x="128" y="270"/>
                    <a:pt x="118" y="270"/>
                  </a:cubicBezTo>
                  <a:close/>
                  <a:moveTo>
                    <a:pt x="92" y="68"/>
                  </a:moveTo>
                  <a:cubicBezTo>
                    <a:pt x="23" y="137"/>
                    <a:pt x="23" y="137"/>
                    <a:pt x="23" y="137"/>
                  </a:cubicBezTo>
                  <a:cubicBezTo>
                    <a:pt x="13" y="147"/>
                    <a:pt x="13" y="164"/>
                    <a:pt x="23" y="174"/>
                  </a:cubicBezTo>
                  <a:cubicBezTo>
                    <a:pt x="100" y="250"/>
                    <a:pt x="100" y="250"/>
                    <a:pt x="100" y="250"/>
                  </a:cubicBezTo>
                  <a:cubicBezTo>
                    <a:pt x="105" y="255"/>
                    <a:pt x="111" y="258"/>
                    <a:pt x="118" y="258"/>
                  </a:cubicBezTo>
                  <a:cubicBezTo>
                    <a:pt x="125" y="258"/>
                    <a:pt x="131" y="255"/>
                    <a:pt x="136" y="250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18" y="168"/>
                    <a:pt x="218" y="152"/>
                    <a:pt x="208" y="14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38"/>
                    <a:pt x="96" y="47"/>
                    <a:pt x="95" y="53"/>
                  </a:cubicBezTo>
                  <a:cubicBezTo>
                    <a:pt x="95" y="64"/>
                    <a:pt x="95" y="66"/>
                    <a:pt x="92" y="68"/>
                  </a:cubicBezTo>
                  <a:cubicBezTo>
                    <a:pt x="92" y="68"/>
                    <a:pt x="92" y="68"/>
                    <a:pt x="92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7"/>
            <p:cNvSpPr/>
            <p:nvPr/>
          </p:nvSpPr>
          <p:spPr>
            <a:xfrm>
              <a:off x="9646038" y="3947450"/>
              <a:ext cx="39300" cy="39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7"/>
            <p:cNvSpPr/>
            <p:nvPr/>
          </p:nvSpPr>
          <p:spPr>
            <a:xfrm>
              <a:off x="9359493" y="3947450"/>
              <a:ext cx="20010" cy="463435"/>
            </a:xfrm>
            <a:custGeom>
              <a:rect b="b" l="l" r="r" t="t"/>
              <a:pathLst>
                <a:path extrusionOk="0" h="279" w="12">
                  <a:moveTo>
                    <a:pt x="6" y="279"/>
                  </a:moveTo>
                  <a:cubicBezTo>
                    <a:pt x="3" y="279"/>
                    <a:pt x="0" y="277"/>
                    <a:pt x="0" y="27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2" y="277"/>
                    <a:pt x="10" y="279"/>
                    <a:pt x="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7"/>
            <p:cNvSpPr/>
            <p:nvPr/>
          </p:nvSpPr>
          <p:spPr>
            <a:xfrm>
              <a:off x="9277051" y="5534655"/>
              <a:ext cx="468300" cy="53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7"/>
            <p:cNvSpPr/>
            <p:nvPr/>
          </p:nvSpPr>
          <p:spPr>
            <a:xfrm>
              <a:off x="9308267" y="6063724"/>
              <a:ext cx="254529" cy="20010"/>
            </a:xfrm>
            <a:custGeom>
              <a:rect b="b" l="l" r="r" t="t"/>
              <a:pathLst>
                <a:path extrusionOk="0" h="12" w="153">
                  <a:moveTo>
                    <a:pt x="14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1" y="0"/>
                    <a:pt x="153" y="3"/>
                    <a:pt x="153" y="6"/>
                  </a:cubicBezTo>
                  <a:cubicBezTo>
                    <a:pt x="153" y="9"/>
                    <a:pt x="151" y="12"/>
                    <a:pt x="14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7"/>
            <p:cNvSpPr/>
            <p:nvPr/>
          </p:nvSpPr>
          <p:spPr>
            <a:xfrm>
              <a:off x="8477446" y="5522649"/>
              <a:ext cx="968491" cy="378592"/>
            </a:xfrm>
            <a:custGeom>
              <a:rect b="b" l="l" r="r" t="t"/>
              <a:pathLst>
                <a:path extrusionOk="0" h="228" w="583">
                  <a:moveTo>
                    <a:pt x="577" y="0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83" y="6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7"/>
            <p:cNvSpPr/>
            <p:nvPr/>
          </p:nvSpPr>
          <p:spPr>
            <a:xfrm>
              <a:off x="9263444" y="4191574"/>
              <a:ext cx="1833729" cy="1997013"/>
            </a:xfrm>
            <a:custGeom>
              <a:rect b="b" l="l" r="r" t="t"/>
              <a:pathLst>
                <a:path extrusionOk="0" h="1203" w="1103">
                  <a:moveTo>
                    <a:pt x="615" y="16"/>
                  </a:moveTo>
                  <a:cubicBezTo>
                    <a:pt x="47" y="300"/>
                    <a:pt x="47" y="300"/>
                    <a:pt x="47" y="300"/>
                  </a:cubicBezTo>
                  <a:cubicBezTo>
                    <a:pt x="13" y="316"/>
                    <a:pt x="0" y="356"/>
                    <a:pt x="17" y="390"/>
                  </a:cubicBezTo>
                  <a:cubicBezTo>
                    <a:pt x="398" y="1156"/>
                    <a:pt x="398" y="1156"/>
                    <a:pt x="398" y="1156"/>
                  </a:cubicBezTo>
                  <a:cubicBezTo>
                    <a:pt x="414" y="1189"/>
                    <a:pt x="455" y="1203"/>
                    <a:pt x="488" y="1186"/>
                  </a:cubicBezTo>
                  <a:cubicBezTo>
                    <a:pt x="1057" y="903"/>
                    <a:pt x="1057" y="903"/>
                    <a:pt x="1057" y="903"/>
                  </a:cubicBezTo>
                  <a:cubicBezTo>
                    <a:pt x="1090" y="886"/>
                    <a:pt x="1103" y="846"/>
                    <a:pt x="1087" y="813"/>
                  </a:cubicBezTo>
                  <a:cubicBezTo>
                    <a:pt x="705" y="46"/>
                    <a:pt x="705" y="46"/>
                    <a:pt x="705" y="46"/>
                  </a:cubicBezTo>
                  <a:cubicBezTo>
                    <a:pt x="689" y="13"/>
                    <a:pt x="649" y="0"/>
                    <a:pt x="61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7"/>
            <p:cNvSpPr/>
            <p:nvPr/>
          </p:nvSpPr>
          <p:spPr>
            <a:xfrm>
              <a:off x="9265045" y="4180368"/>
              <a:ext cx="1830528" cy="2001016"/>
            </a:xfrm>
            <a:custGeom>
              <a:rect b="b" l="l" r="r" t="t"/>
              <a:pathLst>
                <a:path extrusionOk="0" h="1206" w="1101">
                  <a:moveTo>
                    <a:pt x="457" y="1206"/>
                  </a:moveTo>
                  <a:cubicBezTo>
                    <a:pt x="449" y="1206"/>
                    <a:pt x="442" y="1205"/>
                    <a:pt x="434" y="1202"/>
                  </a:cubicBezTo>
                  <a:cubicBezTo>
                    <a:pt x="415" y="1196"/>
                    <a:pt x="400" y="1183"/>
                    <a:pt x="392" y="1165"/>
                  </a:cubicBezTo>
                  <a:cubicBezTo>
                    <a:pt x="10" y="399"/>
                    <a:pt x="10" y="399"/>
                    <a:pt x="10" y="399"/>
                  </a:cubicBezTo>
                  <a:cubicBezTo>
                    <a:pt x="1" y="382"/>
                    <a:pt x="0" y="362"/>
                    <a:pt x="6" y="343"/>
                  </a:cubicBezTo>
                  <a:cubicBezTo>
                    <a:pt x="12" y="325"/>
                    <a:pt x="25" y="310"/>
                    <a:pt x="43" y="301"/>
                  </a:cubicBezTo>
                  <a:cubicBezTo>
                    <a:pt x="611" y="18"/>
                    <a:pt x="611" y="18"/>
                    <a:pt x="611" y="18"/>
                  </a:cubicBezTo>
                  <a:cubicBezTo>
                    <a:pt x="611" y="18"/>
                    <a:pt x="611" y="18"/>
                    <a:pt x="611" y="18"/>
                  </a:cubicBezTo>
                  <a:cubicBezTo>
                    <a:pt x="649" y="0"/>
                    <a:pt x="692" y="15"/>
                    <a:pt x="709" y="51"/>
                  </a:cubicBezTo>
                  <a:cubicBezTo>
                    <a:pt x="1091" y="817"/>
                    <a:pt x="1091" y="817"/>
                    <a:pt x="1091" y="817"/>
                  </a:cubicBezTo>
                  <a:cubicBezTo>
                    <a:pt x="1100" y="834"/>
                    <a:pt x="1101" y="854"/>
                    <a:pt x="1095" y="873"/>
                  </a:cubicBezTo>
                  <a:cubicBezTo>
                    <a:pt x="1089" y="891"/>
                    <a:pt x="1076" y="906"/>
                    <a:pt x="1058" y="915"/>
                  </a:cubicBezTo>
                  <a:cubicBezTo>
                    <a:pt x="490" y="1198"/>
                    <a:pt x="490" y="1198"/>
                    <a:pt x="490" y="1198"/>
                  </a:cubicBezTo>
                  <a:cubicBezTo>
                    <a:pt x="479" y="1203"/>
                    <a:pt x="468" y="1206"/>
                    <a:pt x="457" y="1206"/>
                  </a:cubicBezTo>
                  <a:close/>
                  <a:moveTo>
                    <a:pt x="617" y="29"/>
                  </a:moveTo>
                  <a:cubicBezTo>
                    <a:pt x="48" y="312"/>
                    <a:pt x="48" y="312"/>
                    <a:pt x="48" y="312"/>
                  </a:cubicBezTo>
                  <a:cubicBezTo>
                    <a:pt x="34" y="319"/>
                    <a:pt x="23" y="332"/>
                    <a:pt x="17" y="347"/>
                  </a:cubicBezTo>
                  <a:cubicBezTo>
                    <a:pt x="12" y="363"/>
                    <a:pt x="13" y="379"/>
                    <a:pt x="21" y="394"/>
                  </a:cubicBezTo>
                  <a:cubicBezTo>
                    <a:pt x="402" y="1160"/>
                    <a:pt x="402" y="1160"/>
                    <a:pt x="402" y="1160"/>
                  </a:cubicBezTo>
                  <a:cubicBezTo>
                    <a:pt x="410" y="1175"/>
                    <a:pt x="422" y="1186"/>
                    <a:pt x="438" y="1191"/>
                  </a:cubicBezTo>
                  <a:cubicBezTo>
                    <a:pt x="453" y="1196"/>
                    <a:pt x="470" y="1195"/>
                    <a:pt x="484" y="1187"/>
                  </a:cubicBezTo>
                  <a:cubicBezTo>
                    <a:pt x="1053" y="904"/>
                    <a:pt x="1053" y="904"/>
                    <a:pt x="1053" y="904"/>
                  </a:cubicBezTo>
                  <a:cubicBezTo>
                    <a:pt x="1068" y="897"/>
                    <a:pt x="1078" y="885"/>
                    <a:pt x="1084" y="869"/>
                  </a:cubicBezTo>
                  <a:cubicBezTo>
                    <a:pt x="1089" y="853"/>
                    <a:pt x="1088" y="837"/>
                    <a:pt x="1080" y="822"/>
                  </a:cubicBezTo>
                  <a:cubicBezTo>
                    <a:pt x="699" y="56"/>
                    <a:pt x="699" y="56"/>
                    <a:pt x="699" y="56"/>
                  </a:cubicBezTo>
                  <a:cubicBezTo>
                    <a:pt x="684" y="26"/>
                    <a:pt x="648" y="14"/>
                    <a:pt x="61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7"/>
            <p:cNvSpPr/>
            <p:nvPr/>
          </p:nvSpPr>
          <p:spPr>
            <a:xfrm>
              <a:off x="9369898" y="4542152"/>
              <a:ext cx="171287" cy="156079"/>
            </a:xfrm>
            <a:custGeom>
              <a:rect b="b" l="l" r="r" t="t"/>
              <a:pathLst>
                <a:path extrusionOk="0" h="94" w="103">
                  <a:moveTo>
                    <a:pt x="79" y="94"/>
                  </a:moveTo>
                  <a:cubicBezTo>
                    <a:pt x="77" y="94"/>
                    <a:pt x="75" y="94"/>
                    <a:pt x="74" y="92"/>
                  </a:cubicBezTo>
                  <a:cubicBezTo>
                    <a:pt x="72" y="90"/>
                    <a:pt x="72" y="86"/>
                    <a:pt x="75" y="84"/>
                  </a:cubicBezTo>
                  <a:cubicBezTo>
                    <a:pt x="84" y="77"/>
                    <a:pt x="90" y="66"/>
                    <a:pt x="90" y="54"/>
                  </a:cubicBezTo>
                  <a:cubicBezTo>
                    <a:pt x="91" y="43"/>
                    <a:pt x="87" y="34"/>
                    <a:pt x="80" y="26"/>
                  </a:cubicBezTo>
                  <a:cubicBezTo>
                    <a:pt x="73" y="18"/>
                    <a:pt x="63" y="13"/>
                    <a:pt x="52" y="13"/>
                  </a:cubicBezTo>
                  <a:cubicBezTo>
                    <a:pt x="42" y="12"/>
                    <a:pt x="32" y="16"/>
                    <a:pt x="25" y="23"/>
                  </a:cubicBezTo>
                  <a:cubicBezTo>
                    <a:pt x="17" y="30"/>
                    <a:pt x="12" y="40"/>
                    <a:pt x="12" y="51"/>
                  </a:cubicBezTo>
                  <a:cubicBezTo>
                    <a:pt x="12" y="59"/>
                    <a:pt x="13" y="65"/>
                    <a:pt x="16" y="71"/>
                  </a:cubicBezTo>
                  <a:cubicBezTo>
                    <a:pt x="18" y="74"/>
                    <a:pt x="17" y="78"/>
                    <a:pt x="14" y="79"/>
                  </a:cubicBezTo>
                  <a:cubicBezTo>
                    <a:pt x="11" y="81"/>
                    <a:pt x="7" y="80"/>
                    <a:pt x="6" y="77"/>
                  </a:cubicBezTo>
                  <a:cubicBezTo>
                    <a:pt x="2" y="69"/>
                    <a:pt x="0" y="61"/>
                    <a:pt x="0" y="51"/>
                  </a:cubicBezTo>
                  <a:cubicBezTo>
                    <a:pt x="0" y="37"/>
                    <a:pt x="6" y="23"/>
                    <a:pt x="16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1"/>
                    <a:pt x="80" y="8"/>
                    <a:pt x="89" y="18"/>
                  </a:cubicBezTo>
                  <a:cubicBezTo>
                    <a:pt x="99" y="28"/>
                    <a:pt x="103" y="41"/>
                    <a:pt x="102" y="54"/>
                  </a:cubicBezTo>
                  <a:cubicBezTo>
                    <a:pt x="101" y="70"/>
                    <a:pt x="94" y="84"/>
                    <a:pt x="82" y="93"/>
                  </a:cubicBezTo>
                  <a:cubicBezTo>
                    <a:pt x="81" y="94"/>
                    <a:pt x="80" y="94"/>
                    <a:pt x="79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7"/>
            <p:cNvSpPr/>
            <p:nvPr/>
          </p:nvSpPr>
          <p:spPr>
            <a:xfrm>
              <a:off x="9507568" y="4478920"/>
              <a:ext cx="171287" cy="160882"/>
            </a:xfrm>
            <a:custGeom>
              <a:rect b="b" l="l" r="r" t="t"/>
              <a:pathLst>
                <a:path extrusionOk="0" h="97" w="103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8" y="91"/>
                    <a:pt x="69" y="88"/>
                    <a:pt x="72" y="86"/>
                  </a:cubicBezTo>
                  <a:cubicBezTo>
                    <a:pt x="83" y="79"/>
                    <a:pt x="90" y="67"/>
                    <a:pt x="90" y="54"/>
                  </a:cubicBezTo>
                  <a:cubicBezTo>
                    <a:pt x="91" y="44"/>
                    <a:pt x="88" y="34"/>
                    <a:pt x="81" y="26"/>
                  </a:cubicBezTo>
                  <a:cubicBezTo>
                    <a:pt x="73" y="18"/>
                    <a:pt x="63" y="14"/>
                    <a:pt x="52" y="13"/>
                  </a:cubicBezTo>
                  <a:cubicBezTo>
                    <a:pt x="42" y="13"/>
                    <a:pt x="32" y="16"/>
                    <a:pt x="25" y="23"/>
                  </a:cubicBezTo>
                  <a:cubicBezTo>
                    <a:pt x="17" y="30"/>
                    <a:pt x="12" y="41"/>
                    <a:pt x="12" y="51"/>
                  </a:cubicBezTo>
                  <a:cubicBezTo>
                    <a:pt x="12" y="59"/>
                    <a:pt x="13" y="66"/>
                    <a:pt x="16" y="71"/>
                  </a:cubicBezTo>
                  <a:cubicBezTo>
                    <a:pt x="18" y="74"/>
                    <a:pt x="17" y="78"/>
                    <a:pt x="14" y="79"/>
                  </a:cubicBezTo>
                  <a:cubicBezTo>
                    <a:pt x="11" y="81"/>
                    <a:pt x="7" y="80"/>
                    <a:pt x="6" y="77"/>
                  </a:cubicBezTo>
                  <a:cubicBezTo>
                    <a:pt x="2" y="70"/>
                    <a:pt x="0" y="61"/>
                    <a:pt x="0" y="51"/>
                  </a:cubicBezTo>
                  <a:cubicBezTo>
                    <a:pt x="0" y="37"/>
                    <a:pt x="6" y="24"/>
                    <a:pt x="17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2"/>
                    <a:pt x="80" y="8"/>
                    <a:pt x="89" y="18"/>
                  </a:cubicBezTo>
                  <a:cubicBezTo>
                    <a:pt x="99" y="28"/>
                    <a:pt x="103" y="41"/>
                    <a:pt x="102" y="55"/>
                  </a:cubicBezTo>
                  <a:cubicBezTo>
                    <a:pt x="102" y="72"/>
                    <a:pt x="93" y="87"/>
                    <a:pt x="78" y="96"/>
                  </a:cubicBezTo>
                  <a:cubicBezTo>
                    <a:pt x="77" y="97"/>
                    <a:pt x="76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7"/>
            <p:cNvSpPr/>
            <p:nvPr/>
          </p:nvSpPr>
          <p:spPr>
            <a:xfrm>
              <a:off x="9509169" y="4482121"/>
              <a:ext cx="810011" cy="405005"/>
            </a:xfrm>
            <a:custGeom>
              <a:rect b="b" l="l" r="r" t="t"/>
              <a:pathLst>
                <a:path extrusionOk="0" h="244" w="487">
                  <a:moveTo>
                    <a:pt x="7" y="244"/>
                  </a:moveTo>
                  <a:cubicBezTo>
                    <a:pt x="5" y="244"/>
                    <a:pt x="3" y="242"/>
                    <a:pt x="2" y="240"/>
                  </a:cubicBezTo>
                  <a:cubicBezTo>
                    <a:pt x="0" y="237"/>
                    <a:pt x="1" y="234"/>
                    <a:pt x="4" y="232"/>
                  </a:cubicBezTo>
                  <a:cubicBezTo>
                    <a:pt x="477" y="1"/>
                    <a:pt x="477" y="1"/>
                    <a:pt x="477" y="1"/>
                  </a:cubicBezTo>
                  <a:cubicBezTo>
                    <a:pt x="480" y="0"/>
                    <a:pt x="484" y="1"/>
                    <a:pt x="485" y="4"/>
                  </a:cubicBezTo>
                  <a:cubicBezTo>
                    <a:pt x="487" y="7"/>
                    <a:pt x="486" y="11"/>
                    <a:pt x="483" y="1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3"/>
                    <a:pt x="8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7"/>
            <p:cNvSpPr/>
            <p:nvPr/>
          </p:nvSpPr>
          <p:spPr>
            <a:xfrm>
              <a:off x="9604417" y="4651808"/>
              <a:ext cx="807609" cy="404205"/>
            </a:xfrm>
            <a:custGeom>
              <a:rect b="b" l="l" r="r" t="t"/>
              <a:pathLst>
                <a:path extrusionOk="0" h="244" w="486">
                  <a:moveTo>
                    <a:pt x="7" y="244"/>
                  </a:moveTo>
                  <a:cubicBezTo>
                    <a:pt x="5" y="244"/>
                    <a:pt x="3" y="243"/>
                    <a:pt x="2" y="241"/>
                  </a:cubicBezTo>
                  <a:cubicBezTo>
                    <a:pt x="0" y="238"/>
                    <a:pt x="1" y="234"/>
                    <a:pt x="4" y="232"/>
                  </a:cubicBezTo>
                  <a:cubicBezTo>
                    <a:pt x="477" y="2"/>
                    <a:pt x="477" y="2"/>
                    <a:pt x="477" y="2"/>
                  </a:cubicBezTo>
                  <a:cubicBezTo>
                    <a:pt x="480" y="0"/>
                    <a:pt x="483" y="2"/>
                    <a:pt x="485" y="4"/>
                  </a:cubicBezTo>
                  <a:cubicBezTo>
                    <a:pt x="486" y="7"/>
                    <a:pt x="485" y="11"/>
                    <a:pt x="482" y="13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4"/>
                    <a:pt x="8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7"/>
            <p:cNvSpPr/>
            <p:nvPr/>
          </p:nvSpPr>
          <p:spPr>
            <a:xfrm>
              <a:off x="9697264" y="4820693"/>
              <a:ext cx="807609" cy="403405"/>
            </a:xfrm>
            <a:custGeom>
              <a:rect b="b" l="l" r="r" t="t"/>
              <a:pathLst>
                <a:path extrusionOk="0" h="243" w="486">
                  <a:moveTo>
                    <a:pt x="7" y="243"/>
                  </a:moveTo>
                  <a:cubicBezTo>
                    <a:pt x="5" y="243"/>
                    <a:pt x="3" y="242"/>
                    <a:pt x="2" y="240"/>
                  </a:cubicBezTo>
                  <a:cubicBezTo>
                    <a:pt x="0" y="237"/>
                    <a:pt x="1" y="233"/>
                    <a:pt x="4" y="232"/>
                  </a:cubicBezTo>
                  <a:cubicBezTo>
                    <a:pt x="477" y="1"/>
                    <a:pt x="477" y="1"/>
                    <a:pt x="477" y="1"/>
                  </a:cubicBezTo>
                  <a:cubicBezTo>
                    <a:pt x="480" y="0"/>
                    <a:pt x="483" y="1"/>
                    <a:pt x="485" y="4"/>
                  </a:cubicBezTo>
                  <a:cubicBezTo>
                    <a:pt x="486" y="7"/>
                    <a:pt x="485" y="11"/>
                    <a:pt x="482" y="1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3"/>
                    <a:pt x="8" y="243"/>
                    <a:pt x="7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7"/>
            <p:cNvSpPr/>
            <p:nvPr/>
          </p:nvSpPr>
          <p:spPr>
            <a:xfrm>
              <a:off x="9790111" y="4990379"/>
              <a:ext cx="808410" cy="405005"/>
            </a:xfrm>
            <a:custGeom>
              <a:rect b="b" l="l" r="r" t="t"/>
              <a:pathLst>
                <a:path extrusionOk="0" h="244" w="486">
                  <a:moveTo>
                    <a:pt x="7" y="244"/>
                  </a:moveTo>
                  <a:cubicBezTo>
                    <a:pt x="5" y="244"/>
                    <a:pt x="3" y="242"/>
                    <a:pt x="2" y="240"/>
                  </a:cubicBezTo>
                  <a:cubicBezTo>
                    <a:pt x="0" y="237"/>
                    <a:pt x="2" y="234"/>
                    <a:pt x="5" y="232"/>
                  </a:cubicBezTo>
                  <a:cubicBezTo>
                    <a:pt x="477" y="2"/>
                    <a:pt x="477" y="2"/>
                    <a:pt x="477" y="2"/>
                  </a:cubicBezTo>
                  <a:cubicBezTo>
                    <a:pt x="480" y="0"/>
                    <a:pt x="483" y="1"/>
                    <a:pt x="485" y="4"/>
                  </a:cubicBezTo>
                  <a:cubicBezTo>
                    <a:pt x="486" y="7"/>
                    <a:pt x="485" y="11"/>
                    <a:pt x="482" y="1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4"/>
                    <a:pt x="8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7"/>
            <p:cNvSpPr/>
            <p:nvPr/>
          </p:nvSpPr>
          <p:spPr>
            <a:xfrm>
              <a:off x="9885360" y="5159265"/>
              <a:ext cx="807609" cy="403405"/>
            </a:xfrm>
            <a:custGeom>
              <a:rect b="b" l="l" r="r" t="t"/>
              <a:pathLst>
                <a:path extrusionOk="0" h="243" w="486">
                  <a:moveTo>
                    <a:pt x="6" y="243"/>
                  </a:moveTo>
                  <a:cubicBezTo>
                    <a:pt x="4" y="243"/>
                    <a:pt x="2" y="242"/>
                    <a:pt x="1" y="240"/>
                  </a:cubicBezTo>
                  <a:cubicBezTo>
                    <a:pt x="0" y="237"/>
                    <a:pt x="1" y="233"/>
                    <a:pt x="4" y="232"/>
                  </a:cubicBezTo>
                  <a:cubicBezTo>
                    <a:pt x="476" y="1"/>
                    <a:pt x="476" y="1"/>
                    <a:pt x="476" y="1"/>
                  </a:cubicBezTo>
                  <a:cubicBezTo>
                    <a:pt x="479" y="0"/>
                    <a:pt x="483" y="1"/>
                    <a:pt x="484" y="4"/>
                  </a:cubicBezTo>
                  <a:cubicBezTo>
                    <a:pt x="486" y="7"/>
                    <a:pt x="484" y="10"/>
                    <a:pt x="481" y="1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8" y="243"/>
                    <a:pt x="7" y="243"/>
                    <a:pt x="6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7"/>
            <p:cNvSpPr/>
            <p:nvPr/>
          </p:nvSpPr>
          <p:spPr>
            <a:xfrm>
              <a:off x="9978207" y="5328951"/>
              <a:ext cx="807609" cy="405005"/>
            </a:xfrm>
            <a:custGeom>
              <a:rect b="b" l="l" r="r" t="t"/>
              <a:pathLst>
                <a:path extrusionOk="0" h="244" w="486">
                  <a:moveTo>
                    <a:pt x="7" y="244"/>
                  </a:moveTo>
                  <a:cubicBezTo>
                    <a:pt x="4" y="244"/>
                    <a:pt x="2" y="242"/>
                    <a:pt x="1" y="240"/>
                  </a:cubicBezTo>
                  <a:cubicBezTo>
                    <a:pt x="0" y="237"/>
                    <a:pt x="1" y="234"/>
                    <a:pt x="4" y="232"/>
                  </a:cubicBezTo>
                  <a:cubicBezTo>
                    <a:pt x="476" y="1"/>
                    <a:pt x="476" y="1"/>
                    <a:pt x="476" y="1"/>
                  </a:cubicBezTo>
                  <a:cubicBezTo>
                    <a:pt x="479" y="0"/>
                    <a:pt x="483" y="1"/>
                    <a:pt x="484" y="4"/>
                  </a:cubicBezTo>
                  <a:cubicBezTo>
                    <a:pt x="486" y="7"/>
                    <a:pt x="484" y="11"/>
                    <a:pt x="481" y="1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8" y="243"/>
                    <a:pt x="7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7"/>
            <p:cNvSpPr/>
            <p:nvPr/>
          </p:nvSpPr>
          <p:spPr>
            <a:xfrm>
              <a:off x="10071054" y="5497837"/>
              <a:ext cx="808410" cy="403405"/>
            </a:xfrm>
            <a:custGeom>
              <a:rect b="b" l="l" r="r" t="t"/>
              <a:pathLst>
                <a:path extrusionOk="0" h="243" w="486">
                  <a:moveTo>
                    <a:pt x="7" y="243"/>
                  </a:moveTo>
                  <a:cubicBezTo>
                    <a:pt x="4" y="243"/>
                    <a:pt x="2" y="242"/>
                    <a:pt x="1" y="240"/>
                  </a:cubicBezTo>
                  <a:cubicBezTo>
                    <a:pt x="0" y="237"/>
                    <a:pt x="1" y="233"/>
                    <a:pt x="4" y="232"/>
                  </a:cubicBezTo>
                  <a:cubicBezTo>
                    <a:pt x="476" y="1"/>
                    <a:pt x="476" y="1"/>
                    <a:pt x="476" y="1"/>
                  </a:cubicBezTo>
                  <a:cubicBezTo>
                    <a:pt x="479" y="0"/>
                    <a:pt x="483" y="1"/>
                    <a:pt x="484" y="4"/>
                  </a:cubicBezTo>
                  <a:cubicBezTo>
                    <a:pt x="486" y="7"/>
                    <a:pt x="485" y="10"/>
                    <a:pt x="482" y="1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8" y="243"/>
                    <a:pt x="8" y="243"/>
                    <a:pt x="7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7"/>
            <p:cNvSpPr/>
            <p:nvPr/>
          </p:nvSpPr>
          <p:spPr>
            <a:xfrm>
              <a:off x="9642837" y="4409284"/>
              <a:ext cx="172087" cy="160882"/>
            </a:xfrm>
            <a:custGeom>
              <a:rect b="b" l="l" r="r" t="t"/>
              <a:pathLst>
                <a:path extrusionOk="0" h="97" w="104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9" y="91"/>
                    <a:pt x="69" y="87"/>
                    <a:pt x="72" y="86"/>
                  </a:cubicBezTo>
                  <a:cubicBezTo>
                    <a:pt x="84" y="79"/>
                    <a:pt x="90" y="67"/>
                    <a:pt x="91" y="54"/>
                  </a:cubicBezTo>
                  <a:cubicBezTo>
                    <a:pt x="92" y="43"/>
                    <a:pt x="88" y="34"/>
                    <a:pt x="81" y="26"/>
                  </a:cubicBezTo>
                  <a:cubicBezTo>
                    <a:pt x="74" y="18"/>
                    <a:pt x="64" y="13"/>
                    <a:pt x="53" y="13"/>
                  </a:cubicBezTo>
                  <a:cubicBezTo>
                    <a:pt x="43" y="12"/>
                    <a:pt x="33" y="16"/>
                    <a:pt x="25" y="23"/>
                  </a:cubicBezTo>
                  <a:cubicBezTo>
                    <a:pt x="17" y="30"/>
                    <a:pt x="13" y="40"/>
                    <a:pt x="12" y="51"/>
                  </a:cubicBezTo>
                  <a:cubicBezTo>
                    <a:pt x="12" y="59"/>
                    <a:pt x="14" y="65"/>
                    <a:pt x="17" y="71"/>
                  </a:cubicBezTo>
                  <a:cubicBezTo>
                    <a:pt x="18" y="74"/>
                    <a:pt x="17" y="78"/>
                    <a:pt x="15" y="79"/>
                  </a:cubicBezTo>
                  <a:cubicBezTo>
                    <a:pt x="12" y="81"/>
                    <a:pt x="8" y="80"/>
                    <a:pt x="6" y="77"/>
                  </a:cubicBezTo>
                  <a:cubicBezTo>
                    <a:pt x="2" y="69"/>
                    <a:pt x="0" y="61"/>
                    <a:pt x="0" y="51"/>
                  </a:cubicBezTo>
                  <a:cubicBezTo>
                    <a:pt x="1" y="37"/>
                    <a:pt x="7" y="23"/>
                    <a:pt x="17" y="14"/>
                  </a:cubicBezTo>
                  <a:cubicBezTo>
                    <a:pt x="27" y="5"/>
                    <a:pt x="40" y="0"/>
                    <a:pt x="54" y="1"/>
                  </a:cubicBezTo>
                  <a:cubicBezTo>
                    <a:pt x="67" y="1"/>
                    <a:pt x="81" y="8"/>
                    <a:pt x="90" y="18"/>
                  </a:cubicBezTo>
                  <a:cubicBezTo>
                    <a:pt x="99" y="28"/>
                    <a:pt x="104" y="41"/>
                    <a:pt x="103" y="54"/>
                  </a:cubicBezTo>
                  <a:cubicBezTo>
                    <a:pt x="102" y="72"/>
                    <a:pt x="93" y="87"/>
                    <a:pt x="79" y="96"/>
                  </a:cubicBezTo>
                  <a:cubicBezTo>
                    <a:pt x="78" y="97"/>
                    <a:pt x="77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7"/>
            <p:cNvSpPr/>
            <p:nvPr/>
          </p:nvSpPr>
          <p:spPr>
            <a:xfrm>
              <a:off x="9778906" y="4341250"/>
              <a:ext cx="171287" cy="159281"/>
            </a:xfrm>
            <a:custGeom>
              <a:rect b="b" l="l" r="r" t="t"/>
              <a:pathLst>
                <a:path extrusionOk="0" h="96" w="103">
                  <a:moveTo>
                    <a:pt x="75" y="96"/>
                  </a:moveTo>
                  <a:cubicBezTo>
                    <a:pt x="73" y="96"/>
                    <a:pt x="71" y="95"/>
                    <a:pt x="70" y="93"/>
                  </a:cubicBezTo>
                  <a:cubicBezTo>
                    <a:pt x="68" y="91"/>
                    <a:pt x="69" y="87"/>
                    <a:pt x="72" y="85"/>
                  </a:cubicBezTo>
                  <a:cubicBezTo>
                    <a:pt x="83" y="78"/>
                    <a:pt x="90" y="66"/>
                    <a:pt x="91" y="53"/>
                  </a:cubicBezTo>
                  <a:cubicBezTo>
                    <a:pt x="91" y="43"/>
                    <a:pt x="88" y="33"/>
                    <a:pt x="81" y="25"/>
                  </a:cubicBezTo>
                  <a:cubicBezTo>
                    <a:pt x="73" y="17"/>
                    <a:pt x="63" y="13"/>
                    <a:pt x="52" y="12"/>
                  </a:cubicBezTo>
                  <a:cubicBezTo>
                    <a:pt x="42" y="12"/>
                    <a:pt x="32" y="15"/>
                    <a:pt x="25" y="22"/>
                  </a:cubicBezTo>
                  <a:cubicBezTo>
                    <a:pt x="17" y="30"/>
                    <a:pt x="12" y="40"/>
                    <a:pt x="12" y="50"/>
                  </a:cubicBezTo>
                  <a:cubicBezTo>
                    <a:pt x="12" y="58"/>
                    <a:pt x="13" y="65"/>
                    <a:pt x="16" y="70"/>
                  </a:cubicBezTo>
                  <a:cubicBezTo>
                    <a:pt x="18" y="73"/>
                    <a:pt x="17" y="77"/>
                    <a:pt x="14" y="79"/>
                  </a:cubicBezTo>
                  <a:cubicBezTo>
                    <a:pt x="11" y="80"/>
                    <a:pt x="8" y="79"/>
                    <a:pt x="6" y="76"/>
                  </a:cubicBezTo>
                  <a:cubicBezTo>
                    <a:pt x="2" y="69"/>
                    <a:pt x="0" y="60"/>
                    <a:pt x="0" y="50"/>
                  </a:cubicBezTo>
                  <a:cubicBezTo>
                    <a:pt x="0" y="36"/>
                    <a:pt x="6" y="23"/>
                    <a:pt x="17" y="13"/>
                  </a:cubicBezTo>
                  <a:cubicBezTo>
                    <a:pt x="27" y="4"/>
                    <a:pt x="40" y="0"/>
                    <a:pt x="53" y="0"/>
                  </a:cubicBezTo>
                  <a:cubicBezTo>
                    <a:pt x="67" y="1"/>
                    <a:pt x="80" y="7"/>
                    <a:pt x="89" y="17"/>
                  </a:cubicBezTo>
                  <a:cubicBezTo>
                    <a:pt x="99" y="27"/>
                    <a:pt x="103" y="40"/>
                    <a:pt x="103" y="54"/>
                  </a:cubicBezTo>
                  <a:cubicBezTo>
                    <a:pt x="102" y="71"/>
                    <a:pt x="93" y="86"/>
                    <a:pt x="78" y="95"/>
                  </a:cubicBezTo>
                  <a:cubicBezTo>
                    <a:pt x="77" y="96"/>
                    <a:pt x="76" y="96"/>
                    <a:pt x="75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7"/>
            <p:cNvSpPr/>
            <p:nvPr/>
          </p:nvSpPr>
          <p:spPr>
            <a:xfrm>
              <a:off x="9914975" y="4270014"/>
              <a:ext cx="172888" cy="160882"/>
            </a:xfrm>
            <a:custGeom>
              <a:rect b="b" l="l" r="r" t="t"/>
              <a:pathLst>
                <a:path extrusionOk="0" h="97" w="104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8" y="91"/>
                    <a:pt x="69" y="88"/>
                    <a:pt x="72" y="86"/>
                  </a:cubicBezTo>
                  <a:cubicBezTo>
                    <a:pt x="83" y="79"/>
                    <a:pt x="90" y="67"/>
                    <a:pt x="91" y="54"/>
                  </a:cubicBezTo>
                  <a:cubicBezTo>
                    <a:pt x="91" y="44"/>
                    <a:pt x="88" y="34"/>
                    <a:pt x="81" y="26"/>
                  </a:cubicBezTo>
                  <a:cubicBezTo>
                    <a:pt x="74" y="18"/>
                    <a:pt x="63" y="13"/>
                    <a:pt x="53" y="13"/>
                  </a:cubicBezTo>
                  <a:cubicBezTo>
                    <a:pt x="43" y="12"/>
                    <a:pt x="33" y="16"/>
                    <a:pt x="25" y="23"/>
                  </a:cubicBezTo>
                  <a:cubicBezTo>
                    <a:pt x="17" y="30"/>
                    <a:pt x="12" y="40"/>
                    <a:pt x="12" y="51"/>
                  </a:cubicBezTo>
                  <a:cubicBezTo>
                    <a:pt x="12" y="59"/>
                    <a:pt x="14" y="66"/>
                    <a:pt x="17" y="71"/>
                  </a:cubicBezTo>
                  <a:cubicBezTo>
                    <a:pt x="18" y="74"/>
                    <a:pt x="17" y="78"/>
                    <a:pt x="14" y="79"/>
                  </a:cubicBezTo>
                  <a:cubicBezTo>
                    <a:pt x="11" y="81"/>
                    <a:pt x="8" y="80"/>
                    <a:pt x="6" y="77"/>
                  </a:cubicBezTo>
                  <a:cubicBezTo>
                    <a:pt x="2" y="70"/>
                    <a:pt x="0" y="61"/>
                    <a:pt x="0" y="51"/>
                  </a:cubicBezTo>
                  <a:cubicBezTo>
                    <a:pt x="0" y="37"/>
                    <a:pt x="7" y="24"/>
                    <a:pt x="17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2"/>
                    <a:pt x="80" y="8"/>
                    <a:pt x="90" y="18"/>
                  </a:cubicBezTo>
                  <a:cubicBezTo>
                    <a:pt x="99" y="28"/>
                    <a:pt x="104" y="41"/>
                    <a:pt x="103" y="54"/>
                  </a:cubicBezTo>
                  <a:cubicBezTo>
                    <a:pt x="102" y="72"/>
                    <a:pt x="93" y="87"/>
                    <a:pt x="78" y="96"/>
                  </a:cubicBezTo>
                  <a:cubicBezTo>
                    <a:pt x="77" y="97"/>
                    <a:pt x="76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7"/>
            <p:cNvSpPr/>
            <p:nvPr/>
          </p:nvSpPr>
          <p:spPr>
            <a:xfrm>
              <a:off x="10051044" y="4199578"/>
              <a:ext cx="171287" cy="161682"/>
            </a:xfrm>
            <a:custGeom>
              <a:rect b="b" l="l" r="r" t="t"/>
              <a:pathLst>
                <a:path extrusionOk="0" h="97" w="103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8" y="91"/>
                    <a:pt x="69" y="87"/>
                    <a:pt x="72" y="86"/>
                  </a:cubicBezTo>
                  <a:cubicBezTo>
                    <a:pt x="83" y="79"/>
                    <a:pt x="90" y="67"/>
                    <a:pt x="90" y="53"/>
                  </a:cubicBezTo>
                  <a:cubicBezTo>
                    <a:pt x="91" y="43"/>
                    <a:pt x="87" y="33"/>
                    <a:pt x="80" y="26"/>
                  </a:cubicBezTo>
                  <a:cubicBezTo>
                    <a:pt x="73" y="18"/>
                    <a:pt x="63" y="13"/>
                    <a:pt x="52" y="13"/>
                  </a:cubicBezTo>
                  <a:cubicBezTo>
                    <a:pt x="42" y="12"/>
                    <a:pt x="32" y="16"/>
                    <a:pt x="25" y="23"/>
                  </a:cubicBezTo>
                  <a:cubicBezTo>
                    <a:pt x="17" y="30"/>
                    <a:pt x="12" y="40"/>
                    <a:pt x="12" y="51"/>
                  </a:cubicBezTo>
                  <a:cubicBezTo>
                    <a:pt x="12" y="59"/>
                    <a:pt x="13" y="65"/>
                    <a:pt x="16" y="71"/>
                  </a:cubicBezTo>
                  <a:cubicBezTo>
                    <a:pt x="18" y="74"/>
                    <a:pt x="17" y="77"/>
                    <a:pt x="14" y="79"/>
                  </a:cubicBezTo>
                  <a:cubicBezTo>
                    <a:pt x="11" y="81"/>
                    <a:pt x="7" y="80"/>
                    <a:pt x="6" y="77"/>
                  </a:cubicBezTo>
                  <a:cubicBezTo>
                    <a:pt x="2" y="69"/>
                    <a:pt x="0" y="61"/>
                    <a:pt x="0" y="51"/>
                  </a:cubicBezTo>
                  <a:cubicBezTo>
                    <a:pt x="0" y="37"/>
                    <a:pt x="6" y="23"/>
                    <a:pt x="16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1"/>
                    <a:pt x="80" y="7"/>
                    <a:pt x="89" y="18"/>
                  </a:cubicBezTo>
                  <a:cubicBezTo>
                    <a:pt x="99" y="28"/>
                    <a:pt x="103" y="41"/>
                    <a:pt x="102" y="54"/>
                  </a:cubicBezTo>
                  <a:cubicBezTo>
                    <a:pt x="102" y="71"/>
                    <a:pt x="93" y="87"/>
                    <a:pt x="78" y="96"/>
                  </a:cubicBezTo>
                  <a:cubicBezTo>
                    <a:pt x="77" y="96"/>
                    <a:pt x="76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7"/>
            <p:cNvSpPr/>
            <p:nvPr/>
          </p:nvSpPr>
          <p:spPr>
            <a:xfrm>
              <a:off x="7174385" y="3468007"/>
              <a:ext cx="100851" cy="44823"/>
            </a:xfrm>
            <a:custGeom>
              <a:rect b="b" l="l" r="r" t="t"/>
              <a:pathLst>
                <a:path extrusionOk="0" h="27" w="61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19"/>
                    <a:pt x="2" y="16"/>
                    <a:pt x="5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9" y="2"/>
                    <a:pt x="60" y="5"/>
                  </a:cubicBezTo>
                  <a:cubicBezTo>
                    <a:pt x="61" y="9"/>
                    <a:pt x="59" y="12"/>
                    <a:pt x="56" y="13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7" y="27"/>
                    <a:pt x="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7"/>
            <p:cNvSpPr/>
            <p:nvPr/>
          </p:nvSpPr>
          <p:spPr>
            <a:xfrm>
              <a:off x="7426512" y="3407977"/>
              <a:ext cx="101652" cy="38419"/>
            </a:xfrm>
            <a:custGeom>
              <a:rect b="b" l="l" r="r" t="t"/>
              <a:pathLst>
                <a:path extrusionOk="0" h="23" w="61">
                  <a:moveTo>
                    <a:pt x="6" y="23"/>
                  </a:moveTo>
                  <a:cubicBezTo>
                    <a:pt x="3" y="23"/>
                    <a:pt x="1" y="21"/>
                    <a:pt x="0" y="18"/>
                  </a:cubicBezTo>
                  <a:cubicBezTo>
                    <a:pt x="0" y="15"/>
                    <a:pt x="2" y="12"/>
                    <a:pt x="5" y="1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7" y="0"/>
                    <a:pt x="60" y="2"/>
                    <a:pt x="60" y="6"/>
                  </a:cubicBezTo>
                  <a:cubicBezTo>
                    <a:pt x="61" y="9"/>
                    <a:pt x="59" y="12"/>
                    <a:pt x="56" y="1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6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7"/>
            <p:cNvSpPr/>
            <p:nvPr/>
          </p:nvSpPr>
          <p:spPr>
            <a:xfrm>
              <a:off x="7988397" y="4596579"/>
              <a:ext cx="228115" cy="366585"/>
            </a:xfrm>
            <a:custGeom>
              <a:rect b="b" l="l" r="r" t="t"/>
              <a:pathLst>
                <a:path extrusionOk="0" h="458" w="285">
                  <a:moveTo>
                    <a:pt x="285" y="290"/>
                  </a:moveTo>
                  <a:lnTo>
                    <a:pt x="119" y="45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85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7"/>
            <p:cNvSpPr/>
            <p:nvPr/>
          </p:nvSpPr>
          <p:spPr>
            <a:xfrm>
              <a:off x="9261843" y="4964766"/>
              <a:ext cx="765988" cy="837225"/>
            </a:xfrm>
            <a:custGeom>
              <a:rect b="b" l="l" r="r" t="t"/>
              <a:pathLst>
                <a:path extrusionOk="0" h="504" w="461">
                  <a:moveTo>
                    <a:pt x="319" y="14"/>
                  </a:moveTo>
                  <a:cubicBezTo>
                    <a:pt x="319" y="14"/>
                    <a:pt x="284" y="0"/>
                    <a:pt x="273" y="0"/>
                  </a:cubicBezTo>
                  <a:cubicBezTo>
                    <a:pt x="262" y="0"/>
                    <a:pt x="4" y="223"/>
                    <a:pt x="4" y="223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51" y="323"/>
                    <a:pt x="51" y="323"/>
                    <a:pt x="51" y="323"/>
                  </a:cubicBezTo>
                  <a:cubicBezTo>
                    <a:pt x="297" y="500"/>
                    <a:pt x="297" y="500"/>
                    <a:pt x="297" y="500"/>
                  </a:cubicBezTo>
                  <a:cubicBezTo>
                    <a:pt x="442" y="504"/>
                    <a:pt x="442" y="504"/>
                    <a:pt x="442" y="504"/>
                  </a:cubicBezTo>
                  <a:cubicBezTo>
                    <a:pt x="442" y="504"/>
                    <a:pt x="461" y="330"/>
                    <a:pt x="454" y="331"/>
                  </a:cubicBezTo>
                  <a:cubicBezTo>
                    <a:pt x="447" y="333"/>
                    <a:pt x="319" y="14"/>
                    <a:pt x="31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7"/>
            <p:cNvSpPr/>
            <p:nvPr/>
          </p:nvSpPr>
          <p:spPr>
            <a:xfrm>
              <a:off x="9774103" y="4918343"/>
              <a:ext cx="57629" cy="20010"/>
            </a:xfrm>
            <a:custGeom>
              <a:rect b="b" l="l" r="r" t="t"/>
              <a:pathLst>
                <a:path extrusionOk="0" h="12" w="35">
                  <a:moveTo>
                    <a:pt x="2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9"/>
                    <a:pt x="32" y="12"/>
                    <a:pt x="2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7"/>
            <p:cNvSpPr/>
            <p:nvPr/>
          </p:nvSpPr>
          <p:spPr>
            <a:xfrm>
              <a:off x="9774103" y="4922345"/>
              <a:ext cx="516262" cy="462635"/>
            </a:xfrm>
            <a:custGeom>
              <a:rect b="b" l="l" r="r" t="t"/>
              <a:pathLst>
                <a:path extrusionOk="0" h="279" w="311">
                  <a:moveTo>
                    <a:pt x="311" y="7"/>
                  </a:moveTo>
                  <a:cubicBezTo>
                    <a:pt x="296" y="0"/>
                    <a:pt x="296" y="0"/>
                    <a:pt x="296" y="0"/>
                  </a:cubicBezTo>
                  <a:cubicBezTo>
                    <a:pt x="296" y="0"/>
                    <a:pt x="3" y="71"/>
                    <a:pt x="2" y="77"/>
                  </a:cubicBezTo>
                  <a:cubicBezTo>
                    <a:pt x="0" y="83"/>
                    <a:pt x="50" y="273"/>
                    <a:pt x="60" y="276"/>
                  </a:cubicBezTo>
                  <a:cubicBezTo>
                    <a:pt x="70" y="279"/>
                    <a:pt x="262" y="250"/>
                    <a:pt x="285" y="240"/>
                  </a:cubicBezTo>
                  <a:cubicBezTo>
                    <a:pt x="308" y="230"/>
                    <a:pt x="311" y="7"/>
                    <a:pt x="3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7"/>
            <p:cNvSpPr/>
            <p:nvPr/>
          </p:nvSpPr>
          <p:spPr>
            <a:xfrm>
              <a:off x="6926259" y="3547247"/>
              <a:ext cx="98450" cy="53627"/>
            </a:xfrm>
            <a:custGeom>
              <a:rect b="b" l="l" r="r" t="t"/>
              <a:pathLst>
                <a:path extrusionOk="0" h="32" w="59">
                  <a:moveTo>
                    <a:pt x="7" y="32"/>
                  </a:moveTo>
                  <a:cubicBezTo>
                    <a:pt x="5" y="32"/>
                    <a:pt x="3" y="31"/>
                    <a:pt x="2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3" y="0"/>
                    <a:pt x="57" y="1"/>
                    <a:pt x="58" y="4"/>
                  </a:cubicBezTo>
                  <a:cubicBezTo>
                    <a:pt x="59" y="7"/>
                    <a:pt x="58" y="11"/>
                    <a:pt x="55" y="1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8" y="32"/>
                    <a:pt x="7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7"/>
            <p:cNvSpPr/>
            <p:nvPr/>
          </p:nvSpPr>
          <p:spPr>
            <a:xfrm>
              <a:off x="7364881" y="3155849"/>
              <a:ext cx="698754" cy="839626"/>
            </a:xfrm>
            <a:custGeom>
              <a:rect b="b" l="l" r="r" t="t"/>
              <a:pathLst>
                <a:path extrusionOk="0" h="506" w="420">
                  <a:moveTo>
                    <a:pt x="279" y="506"/>
                  </a:moveTo>
                  <a:cubicBezTo>
                    <a:pt x="326" y="457"/>
                    <a:pt x="369" y="381"/>
                    <a:pt x="353" y="267"/>
                  </a:cubicBezTo>
                  <a:cubicBezTo>
                    <a:pt x="353" y="267"/>
                    <a:pt x="342" y="180"/>
                    <a:pt x="379" y="134"/>
                  </a:cubicBezTo>
                  <a:cubicBezTo>
                    <a:pt x="416" y="87"/>
                    <a:pt x="420" y="48"/>
                    <a:pt x="377" y="21"/>
                  </a:cubicBezTo>
                  <a:cubicBezTo>
                    <a:pt x="343" y="0"/>
                    <a:pt x="176" y="43"/>
                    <a:pt x="188" y="257"/>
                  </a:cubicBezTo>
                  <a:cubicBezTo>
                    <a:pt x="188" y="257"/>
                    <a:pt x="16" y="254"/>
                    <a:pt x="0" y="4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7"/>
            <p:cNvSpPr/>
            <p:nvPr/>
          </p:nvSpPr>
          <p:spPr>
            <a:xfrm>
              <a:off x="7355276" y="3166254"/>
              <a:ext cx="702756" cy="839626"/>
            </a:xfrm>
            <a:custGeom>
              <a:rect b="b" l="l" r="r" t="t"/>
              <a:pathLst>
                <a:path extrusionOk="0" h="506" w="423">
                  <a:moveTo>
                    <a:pt x="285" y="506"/>
                  </a:moveTo>
                  <a:cubicBezTo>
                    <a:pt x="284" y="506"/>
                    <a:pt x="282" y="505"/>
                    <a:pt x="281" y="504"/>
                  </a:cubicBezTo>
                  <a:cubicBezTo>
                    <a:pt x="279" y="502"/>
                    <a:pt x="279" y="498"/>
                    <a:pt x="281" y="496"/>
                  </a:cubicBezTo>
                  <a:cubicBezTo>
                    <a:pt x="342" y="433"/>
                    <a:pt x="366" y="354"/>
                    <a:pt x="353" y="262"/>
                  </a:cubicBezTo>
                  <a:cubicBezTo>
                    <a:pt x="353" y="258"/>
                    <a:pt x="343" y="172"/>
                    <a:pt x="381" y="124"/>
                  </a:cubicBezTo>
                  <a:cubicBezTo>
                    <a:pt x="402" y="97"/>
                    <a:pt x="411" y="75"/>
                    <a:pt x="408" y="56"/>
                  </a:cubicBezTo>
                  <a:cubicBezTo>
                    <a:pt x="405" y="42"/>
                    <a:pt x="396" y="30"/>
                    <a:pt x="380" y="20"/>
                  </a:cubicBezTo>
                  <a:cubicBezTo>
                    <a:pt x="368" y="13"/>
                    <a:pt x="331" y="15"/>
                    <a:pt x="293" y="37"/>
                  </a:cubicBezTo>
                  <a:cubicBezTo>
                    <a:pt x="255" y="60"/>
                    <a:pt x="193" y="118"/>
                    <a:pt x="200" y="251"/>
                  </a:cubicBezTo>
                  <a:cubicBezTo>
                    <a:pt x="200" y="253"/>
                    <a:pt x="199" y="254"/>
                    <a:pt x="198" y="256"/>
                  </a:cubicBezTo>
                  <a:cubicBezTo>
                    <a:pt x="197" y="257"/>
                    <a:pt x="195" y="257"/>
                    <a:pt x="194" y="257"/>
                  </a:cubicBezTo>
                  <a:cubicBezTo>
                    <a:pt x="193" y="257"/>
                    <a:pt x="151" y="257"/>
                    <a:pt x="108" y="278"/>
                  </a:cubicBezTo>
                  <a:cubicBezTo>
                    <a:pt x="51" y="306"/>
                    <a:pt x="19" y="356"/>
                    <a:pt x="12" y="428"/>
                  </a:cubicBezTo>
                  <a:cubicBezTo>
                    <a:pt x="12" y="431"/>
                    <a:pt x="9" y="434"/>
                    <a:pt x="6" y="433"/>
                  </a:cubicBezTo>
                  <a:cubicBezTo>
                    <a:pt x="2" y="433"/>
                    <a:pt x="0" y="430"/>
                    <a:pt x="0" y="427"/>
                  </a:cubicBezTo>
                  <a:cubicBezTo>
                    <a:pt x="15" y="264"/>
                    <a:pt x="156" y="247"/>
                    <a:pt x="187" y="246"/>
                  </a:cubicBezTo>
                  <a:cubicBezTo>
                    <a:pt x="182" y="110"/>
                    <a:pt x="247" y="51"/>
                    <a:pt x="287" y="27"/>
                  </a:cubicBezTo>
                  <a:cubicBezTo>
                    <a:pt x="327" y="3"/>
                    <a:pt x="369" y="0"/>
                    <a:pt x="386" y="10"/>
                  </a:cubicBezTo>
                  <a:cubicBezTo>
                    <a:pt x="405" y="22"/>
                    <a:pt x="416" y="37"/>
                    <a:pt x="419" y="54"/>
                  </a:cubicBezTo>
                  <a:cubicBezTo>
                    <a:pt x="423" y="76"/>
                    <a:pt x="413" y="102"/>
                    <a:pt x="390" y="131"/>
                  </a:cubicBezTo>
                  <a:cubicBezTo>
                    <a:pt x="355" y="176"/>
                    <a:pt x="365" y="260"/>
                    <a:pt x="365" y="261"/>
                  </a:cubicBezTo>
                  <a:cubicBezTo>
                    <a:pt x="379" y="356"/>
                    <a:pt x="353" y="438"/>
                    <a:pt x="290" y="504"/>
                  </a:cubicBezTo>
                  <a:cubicBezTo>
                    <a:pt x="288" y="505"/>
                    <a:pt x="287" y="506"/>
                    <a:pt x="285" y="5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7"/>
            <p:cNvSpPr/>
            <p:nvPr/>
          </p:nvSpPr>
          <p:spPr>
            <a:xfrm>
              <a:off x="9484356" y="4551757"/>
              <a:ext cx="793202" cy="380193"/>
            </a:xfrm>
            <a:custGeom>
              <a:rect b="b" l="l" r="r" t="t"/>
              <a:pathLst>
                <a:path extrusionOk="0" h="229" w="477">
                  <a:moveTo>
                    <a:pt x="477" y="228"/>
                  </a:moveTo>
                  <a:cubicBezTo>
                    <a:pt x="439" y="172"/>
                    <a:pt x="372" y="115"/>
                    <a:pt x="257" y="109"/>
                  </a:cubicBezTo>
                  <a:cubicBezTo>
                    <a:pt x="257" y="109"/>
                    <a:pt x="170" y="102"/>
                    <a:pt x="131" y="57"/>
                  </a:cubicBezTo>
                  <a:cubicBezTo>
                    <a:pt x="93" y="12"/>
                    <a:pt x="55" y="0"/>
                    <a:pt x="20" y="37"/>
                  </a:cubicBezTo>
                  <a:cubicBezTo>
                    <a:pt x="0" y="59"/>
                    <a:pt x="0" y="166"/>
                    <a:pt x="98" y="2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7"/>
            <p:cNvSpPr/>
            <p:nvPr/>
          </p:nvSpPr>
          <p:spPr>
            <a:xfrm>
              <a:off x="9485957" y="4566964"/>
              <a:ext cx="801207" cy="374590"/>
            </a:xfrm>
            <a:custGeom>
              <a:rect b="b" l="l" r="r" t="t"/>
              <a:pathLst>
                <a:path extrusionOk="0" h="226" w="482">
                  <a:moveTo>
                    <a:pt x="97" y="226"/>
                  </a:moveTo>
                  <a:cubicBezTo>
                    <a:pt x="96" y="226"/>
                    <a:pt x="95" y="225"/>
                    <a:pt x="94" y="225"/>
                  </a:cubicBezTo>
                  <a:cubicBezTo>
                    <a:pt x="22" y="179"/>
                    <a:pt x="7" y="115"/>
                    <a:pt x="4" y="89"/>
                  </a:cubicBezTo>
                  <a:cubicBezTo>
                    <a:pt x="0" y="61"/>
                    <a:pt x="4" y="35"/>
                    <a:pt x="15" y="24"/>
                  </a:cubicBezTo>
                  <a:cubicBezTo>
                    <a:pt x="30" y="8"/>
                    <a:pt x="46" y="0"/>
                    <a:pt x="64" y="0"/>
                  </a:cubicBezTo>
                  <a:cubicBezTo>
                    <a:pt x="86" y="1"/>
                    <a:pt x="110" y="16"/>
                    <a:pt x="135" y="44"/>
                  </a:cubicBezTo>
                  <a:cubicBezTo>
                    <a:pt x="171" y="86"/>
                    <a:pt x="256" y="94"/>
                    <a:pt x="257" y="94"/>
                  </a:cubicBezTo>
                  <a:cubicBezTo>
                    <a:pt x="378" y="100"/>
                    <a:pt x="445" y="164"/>
                    <a:pt x="481" y="216"/>
                  </a:cubicBezTo>
                  <a:cubicBezTo>
                    <a:pt x="482" y="218"/>
                    <a:pt x="482" y="222"/>
                    <a:pt x="479" y="224"/>
                  </a:cubicBezTo>
                  <a:cubicBezTo>
                    <a:pt x="476" y="226"/>
                    <a:pt x="473" y="225"/>
                    <a:pt x="471" y="222"/>
                  </a:cubicBezTo>
                  <a:cubicBezTo>
                    <a:pt x="437" y="172"/>
                    <a:pt x="372" y="112"/>
                    <a:pt x="256" y="106"/>
                  </a:cubicBezTo>
                  <a:cubicBezTo>
                    <a:pt x="252" y="105"/>
                    <a:pt x="165" y="98"/>
                    <a:pt x="126" y="52"/>
                  </a:cubicBezTo>
                  <a:cubicBezTo>
                    <a:pt x="103" y="26"/>
                    <a:pt x="82" y="13"/>
                    <a:pt x="64" y="12"/>
                  </a:cubicBezTo>
                  <a:cubicBezTo>
                    <a:pt x="50" y="12"/>
                    <a:pt x="37" y="19"/>
                    <a:pt x="24" y="32"/>
                  </a:cubicBezTo>
                  <a:cubicBezTo>
                    <a:pt x="17" y="39"/>
                    <a:pt x="12" y="60"/>
                    <a:pt x="16" y="88"/>
                  </a:cubicBezTo>
                  <a:cubicBezTo>
                    <a:pt x="19" y="112"/>
                    <a:pt x="33" y="172"/>
                    <a:pt x="100" y="215"/>
                  </a:cubicBezTo>
                  <a:cubicBezTo>
                    <a:pt x="103" y="216"/>
                    <a:pt x="104" y="220"/>
                    <a:pt x="102" y="223"/>
                  </a:cubicBezTo>
                  <a:cubicBezTo>
                    <a:pt x="101" y="225"/>
                    <a:pt x="99" y="226"/>
                    <a:pt x="97" y="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7"/>
            <p:cNvSpPr/>
            <p:nvPr/>
          </p:nvSpPr>
          <p:spPr>
            <a:xfrm>
              <a:off x="9765299" y="4412486"/>
              <a:ext cx="1916972" cy="1392706"/>
            </a:xfrm>
            <a:custGeom>
              <a:rect b="b" l="l" r="r" t="t"/>
              <a:pathLst>
                <a:path extrusionOk="0" h="839" w="1153">
                  <a:moveTo>
                    <a:pt x="0" y="831"/>
                  </a:moveTo>
                  <a:cubicBezTo>
                    <a:pt x="133" y="831"/>
                    <a:pt x="133" y="831"/>
                    <a:pt x="133" y="831"/>
                  </a:cubicBezTo>
                  <a:cubicBezTo>
                    <a:pt x="923" y="831"/>
                    <a:pt x="923" y="831"/>
                    <a:pt x="923" y="831"/>
                  </a:cubicBezTo>
                  <a:cubicBezTo>
                    <a:pt x="923" y="831"/>
                    <a:pt x="1153" y="839"/>
                    <a:pt x="1153" y="565"/>
                  </a:cubicBezTo>
                  <a:cubicBezTo>
                    <a:pt x="1153" y="461"/>
                    <a:pt x="1057" y="390"/>
                    <a:pt x="1057" y="39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495" y="95"/>
                    <a:pt x="495" y="95"/>
                    <a:pt x="495" y="95"/>
                  </a:cubicBezTo>
                  <a:cubicBezTo>
                    <a:pt x="602" y="311"/>
                    <a:pt x="602" y="311"/>
                    <a:pt x="602" y="311"/>
                  </a:cubicBezTo>
                  <a:cubicBezTo>
                    <a:pt x="308" y="311"/>
                    <a:pt x="308" y="311"/>
                    <a:pt x="308" y="3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7"/>
            <p:cNvSpPr/>
            <p:nvPr/>
          </p:nvSpPr>
          <p:spPr>
            <a:xfrm>
              <a:off x="9755694" y="4402081"/>
              <a:ext cx="1936183" cy="1399911"/>
            </a:xfrm>
            <a:custGeom>
              <a:rect b="b" l="l" r="r" t="t"/>
              <a:pathLst>
                <a:path extrusionOk="0" h="843" w="1165">
                  <a:moveTo>
                    <a:pt x="931" y="843"/>
                  </a:moveTo>
                  <a:cubicBezTo>
                    <a:pt x="930" y="843"/>
                    <a:pt x="929" y="843"/>
                    <a:pt x="929" y="843"/>
                  </a:cubicBezTo>
                  <a:cubicBezTo>
                    <a:pt x="6" y="843"/>
                    <a:pt x="6" y="843"/>
                    <a:pt x="6" y="843"/>
                  </a:cubicBezTo>
                  <a:cubicBezTo>
                    <a:pt x="3" y="843"/>
                    <a:pt x="0" y="840"/>
                    <a:pt x="0" y="837"/>
                  </a:cubicBezTo>
                  <a:cubicBezTo>
                    <a:pt x="0" y="834"/>
                    <a:pt x="3" y="831"/>
                    <a:pt x="6" y="831"/>
                  </a:cubicBezTo>
                  <a:cubicBezTo>
                    <a:pt x="929" y="831"/>
                    <a:pt x="929" y="831"/>
                    <a:pt x="929" y="831"/>
                  </a:cubicBezTo>
                  <a:cubicBezTo>
                    <a:pt x="930" y="831"/>
                    <a:pt x="1018" y="833"/>
                    <a:pt x="1083" y="770"/>
                  </a:cubicBezTo>
                  <a:cubicBezTo>
                    <a:pt x="1129" y="725"/>
                    <a:pt x="1153" y="658"/>
                    <a:pt x="1153" y="571"/>
                  </a:cubicBezTo>
                  <a:cubicBezTo>
                    <a:pt x="1153" y="471"/>
                    <a:pt x="1060" y="401"/>
                    <a:pt x="1059" y="400"/>
                  </a:cubicBezTo>
                  <a:cubicBezTo>
                    <a:pt x="607" y="14"/>
                    <a:pt x="607" y="14"/>
                    <a:pt x="607" y="14"/>
                  </a:cubicBezTo>
                  <a:cubicBezTo>
                    <a:pt x="508" y="102"/>
                    <a:pt x="508" y="102"/>
                    <a:pt x="508" y="102"/>
                  </a:cubicBezTo>
                  <a:cubicBezTo>
                    <a:pt x="614" y="314"/>
                    <a:pt x="614" y="314"/>
                    <a:pt x="614" y="314"/>
                  </a:cubicBezTo>
                  <a:cubicBezTo>
                    <a:pt x="615" y="316"/>
                    <a:pt x="614" y="319"/>
                    <a:pt x="613" y="320"/>
                  </a:cubicBezTo>
                  <a:cubicBezTo>
                    <a:pt x="612" y="322"/>
                    <a:pt x="610" y="323"/>
                    <a:pt x="608" y="323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10" y="323"/>
                    <a:pt x="308" y="320"/>
                    <a:pt x="308" y="317"/>
                  </a:cubicBezTo>
                  <a:cubicBezTo>
                    <a:pt x="308" y="314"/>
                    <a:pt x="310" y="311"/>
                    <a:pt x="314" y="311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495" y="104"/>
                    <a:pt x="495" y="104"/>
                    <a:pt x="495" y="104"/>
                  </a:cubicBezTo>
                  <a:cubicBezTo>
                    <a:pt x="494" y="101"/>
                    <a:pt x="495" y="98"/>
                    <a:pt x="497" y="96"/>
                  </a:cubicBezTo>
                  <a:cubicBezTo>
                    <a:pt x="603" y="2"/>
                    <a:pt x="603" y="2"/>
                    <a:pt x="603" y="2"/>
                  </a:cubicBezTo>
                  <a:cubicBezTo>
                    <a:pt x="605" y="0"/>
                    <a:pt x="608" y="0"/>
                    <a:pt x="611" y="2"/>
                  </a:cubicBezTo>
                  <a:cubicBezTo>
                    <a:pt x="1067" y="391"/>
                    <a:pt x="1067" y="391"/>
                    <a:pt x="1067" y="391"/>
                  </a:cubicBezTo>
                  <a:cubicBezTo>
                    <a:pt x="1073" y="395"/>
                    <a:pt x="1165" y="466"/>
                    <a:pt x="1165" y="571"/>
                  </a:cubicBezTo>
                  <a:cubicBezTo>
                    <a:pt x="1165" y="662"/>
                    <a:pt x="1140" y="732"/>
                    <a:pt x="1091" y="779"/>
                  </a:cubicBezTo>
                  <a:cubicBezTo>
                    <a:pt x="1028" y="840"/>
                    <a:pt x="947" y="843"/>
                    <a:pt x="931" y="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7"/>
            <p:cNvSpPr/>
            <p:nvPr/>
          </p:nvSpPr>
          <p:spPr>
            <a:xfrm>
              <a:off x="10728187" y="4918343"/>
              <a:ext cx="245725" cy="20010"/>
            </a:xfrm>
            <a:custGeom>
              <a:rect b="b" l="l" r="r" t="t"/>
              <a:pathLst>
                <a:path extrusionOk="0" h="12" w="148">
                  <a:moveTo>
                    <a:pt x="1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5" y="0"/>
                    <a:pt x="148" y="3"/>
                    <a:pt x="148" y="6"/>
                  </a:cubicBezTo>
                  <a:cubicBezTo>
                    <a:pt x="148" y="9"/>
                    <a:pt x="145" y="12"/>
                    <a:pt x="14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7"/>
            <p:cNvSpPr/>
            <p:nvPr/>
          </p:nvSpPr>
          <p:spPr>
            <a:xfrm>
              <a:off x="9152188" y="4930349"/>
              <a:ext cx="838025" cy="449828"/>
            </a:xfrm>
            <a:custGeom>
              <a:rect b="b" l="l" r="r" t="t"/>
              <a:pathLst>
                <a:path extrusionOk="0" h="271" w="504">
                  <a:moveTo>
                    <a:pt x="63" y="271"/>
                  </a:moveTo>
                  <a:cubicBezTo>
                    <a:pt x="21" y="237"/>
                    <a:pt x="0" y="182"/>
                    <a:pt x="10" y="125"/>
                  </a:cubicBezTo>
                  <a:cubicBezTo>
                    <a:pt x="14" y="101"/>
                    <a:pt x="24" y="78"/>
                    <a:pt x="39" y="59"/>
                  </a:cubicBezTo>
                  <a:cubicBezTo>
                    <a:pt x="68" y="21"/>
                    <a:pt x="114" y="0"/>
                    <a:pt x="163" y="0"/>
                  </a:cubicBezTo>
                  <a:cubicBezTo>
                    <a:pt x="504" y="0"/>
                    <a:pt x="504" y="0"/>
                    <a:pt x="5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7"/>
            <p:cNvSpPr/>
            <p:nvPr/>
          </p:nvSpPr>
          <p:spPr>
            <a:xfrm>
              <a:off x="9141782" y="4919944"/>
              <a:ext cx="858036" cy="469838"/>
            </a:xfrm>
            <a:custGeom>
              <a:rect b="b" l="l" r="r" t="t"/>
              <a:pathLst>
                <a:path extrusionOk="0" h="283" w="516">
                  <a:moveTo>
                    <a:pt x="69" y="283"/>
                  </a:moveTo>
                  <a:cubicBezTo>
                    <a:pt x="67" y="283"/>
                    <a:pt x="66" y="283"/>
                    <a:pt x="65" y="282"/>
                  </a:cubicBezTo>
                  <a:cubicBezTo>
                    <a:pt x="20" y="245"/>
                    <a:pt x="0" y="188"/>
                    <a:pt x="10" y="130"/>
                  </a:cubicBezTo>
                  <a:cubicBezTo>
                    <a:pt x="15" y="104"/>
                    <a:pt x="25" y="80"/>
                    <a:pt x="40" y="61"/>
                  </a:cubicBezTo>
                  <a:cubicBezTo>
                    <a:pt x="70" y="22"/>
                    <a:pt x="117" y="0"/>
                    <a:pt x="169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14" y="0"/>
                    <a:pt x="516" y="3"/>
                    <a:pt x="516" y="6"/>
                  </a:cubicBezTo>
                  <a:cubicBezTo>
                    <a:pt x="516" y="9"/>
                    <a:pt x="514" y="12"/>
                    <a:pt x="510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21" y="12"/>
                    <a:pt x="77" y="33"/>
                    <a:pt x="50" y="69"/>
                  </a:cubicBezTo>
                  <a:cubicBezTo>
                    <a:pt x="36" y="86"/>
                    <a:pt x="26" y="108"/>
                    <a:pt x="22" y="132"/>
                  </a:cubicBezTo>
                  <a:cubicBezTo>
                    <a:pt x="12" y="186"/>
                    <a:pt x="31" y="238"/>
                    <a:pt x="73" y="273"/>
                  </a:cubicBezTo>
                  <a:cubicBezTo>
                    <a:pt x="75" y="275"/>
                    <a:pt x="75" y="279"/>
                    <a:pt x="73" y="281"/>
                  </a:cubicBezTo>
                  <a:cubicBezTo>
                    <a:pt x="72" y="283"/>
                    <a:pt x="70" y="283"/>
                    <a:pt x="69" y="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7"/>
            <p:cNvSpPr/>
            <p:nvPr/>
          </p:nvSpPr>
          <p:spPr>
            <a:xfrm>
              <a:off x="9257041" y="5142456"/>
              <a:ext cx="216110" cy="234519"/>
            </a:xfrm>
            <a:custGeom>
              <a:rect b="b" l="l" r="r" t="t"/>
              <a:pathLst>
                <a:path extrusionOk="0" h="141" w="130">
                  <a:moveTo>
                    <a:pt x="130" y="0"/>
                  </a:moveTo>
                  <a:cubicBezTo>
                    <a:pt x="67" y="11"/>
                    <a:pt x="14" y="60"/>
                    <a:pt x="2" y="126"/>
                  </a:cubicBezTo>
                  <a:cubicBezTo>
                    <a:pt x="1" y="131"/>
                    <a:pt x="1" y="136"/>
                    <a:pt x="0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7"/>
            <p:cNvSpPr/>
            <p:nvPr/>
          </p:nvSpPr>
          <p:spPr>
            <a:xfrm>
              <a:off x="9245035" y="5132852"/>
              <a:ext cx="237721" cy="253729"/>
            </a:xfrm>
            <a:custGeom>
              <a:rect b="b" l="l" r="r" t="t"/>
              <a:pathLst>
                <a:path extrusionOk="0" h="153" w="143">
                  <a:moveTo>
                    <a:pt x="7" y="153"/>
                  </a:moveTo>
                  <a:cubicBezTo>
                    <a:pt x="6" y="153"/>
                    <a:pt x="6" y="153"/>
                    <a:pt x="6" y="153"/>
                  </a:cubicBezTo>
                  <a:cubicBezTo>
                    <a:pt x="2" y="152"/>
                    <a:pt x="0" y="149"/>
                    <a:pt x="1" y="146"/>
                  </a:cubicBezTo>
                  <a:cubicBezTo>
                    <a:pt x="2" y="142"/>
                    <a:pt x="2" y="136"/>
                    <a:pt x="3" y="131"/>
                  </a:cubicBezTo>
                  <a:cubicBezTo>
                    <a:pt x="16" y="64"/>
                    <a:pt x="69" y="12"/>
                    <a:pt x="136" y="0"/>
                  </a:cubicBezTo>
                  <a:cubicBezTo>
                    <a:pt x="139" y="0"/>
                    <a:pt x="142" y="2"/>
                    <a:pt x="143" y="5"/>
                  </a:cubicBezTo>
                  <a:cubicBezTo>
                    <a:pt x="143" y="9"/>
                    <a:pt x="141" y="12"/>
                    <a:pt x="138" y="12"/>
                  </a:cubicBezTo>
                  <a:cubicBezTo>
                    <a:pt x="76" y="23"/>
                    <a:pt x="26" y="71"/>
                    <a:pt x="15" y="133"/>
                  </a:cubicBezTo>
                  <a:cubicBezTo>
                    <a:pt x="14" y="138"/>
                    <a:pt x="13" y="143"/>
                    <a:pt x="13" y="148"/>
                  </a:cubicBezTo>
                  <a:cubicBezTo>
                    <a:pt x="12" y="151"/>
                    <a:pt x="10" y="153"/>
                    <a:pt x="7" y="1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7"/>
            <p:cNvSpPr/>
            <p:nvPr/>
          </p:nvSpPr>
          <p:spPr>
            <a:xfrm>
              <a:off x="9445937" y="5088029"/>
              <a:ext cx="61631" cy="111257"/>
            </a:xfrm>
            <a:custGeom>
              <a:rect b="b" l="l" r="r" t="t"/>
              <a:pathLst>
                <a:path extrusionOk="0" h="67" w="37">
                  <a:moveTo>
                    <a:pt x="30" y="67"/>
                  </a:moveTo>
                  <a:cubicBezTo>
                    <a:pt x="28" y="67"/>
                    <a:pt x="26" y="66"/>
                    <a:pt x="25" y="6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1" y="2"/>
                    <a:pt x="12" y="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2"/>
                    <a:pt x="36" y="65"/>
                    <a:pt x="33" y="67"/>
                  </a:cubicBezTo>
                  <a:cubicBezTo>
                    <a:pt x="32" y="67"/>
                    <a:pt x="31" y="67"/>
                    <a:pt x="30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87"/>
            <p:cNvSpPr/>
            <p:nvPr/>
          </p:nvSpPr>
          <p:spPr>
            <a:xfrm>
              <a:off x="9246636" y="5378576"/>
              <a:ext cx="382594" cy="281743"/>
            </a:xfrm>
            <a:custGeom>
              <a:rect b="b" l="l" r="r" t="t"/>
              <a:pathLst>
                <a:path extrusionOk="0" h="170" w="230">
                  <a:moveTo>
                    <a:pt x="7" y="0"/>
                  </a:moveTo>
                  <a:cubicBezTo>
                    <a:pt x="0" y="78"/>
                    <a:pt x="55" y="150"/>
                    <a:pt x="134" y="164"/>
                  </a:cubicBezTo>
                  <a:cubicBezTo>
                    <a:pt x="168" y="170"/>
                    <a:pt x="201" y="164"/>
                    <a:pt x="230" y="1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87"/>
            <p:cNvSpPr/>
            <p:nvPr/>
          </p:nvSpPr>
          <p:spPr>
            <a:xfrm>
              <a:off x="9237031" y="5368171"/>
              <a:ext cx="403405" cy="295350"/>
            </a:xfrm>
            <a:custGeom>
              <a:rect b="b" l="l" r="r" t="t"/>
              <a:pathLst>
                <a:path extrusionOk="0" h="178" w="243">
                  <a:moveTo>
                    <a:pt x="168" y="178"/>
                  </a:moveTo>
                  <a:cubicBezTo>
                    <a:pt x="158" y="178"/>
                    <a:pt x="149" y="177"/>
                    <a:pt x="139" y="176"/>
                  </a:cubicBezTo>
                  <a:cubicBezTo>
                    <a:pt x="57" y="161"/>
                    <a:pt x="0" y="88"/>
                    <a:pt x="7" y="5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6" y="0"/>
                    <a:pt x="19" y="3"/>
                    <a:pt x="19" y="6"/>
                  </a:cubicBezTo>
                  <a:cubicBezTo>
                    <a:pt x="13" y="83"/>
                    <a:pt x="65" y="151"/>
                    <a:pt x="141" y="164"/>
                  </a:cubicBezTo>
                  <a:cubicBezTo>
                    <a:pt x="173" y="170"/>
                    <a:pt x="205" y="165"/>
                    <a:pt x="234" y="151"/>
                  </a:cubicBezTo>
                  <a:cubicBezTo>
                    <a:pt x="237" y="149"/>
                    <a:pt x="240" y="150"/>
                    <a:pt x="242" y="153"/>
                  </a:cubicBezTo>
                  <a:cubicBezTo>
                    <a:pt x="243" y="156"/>
                    <a:pt x="242" y="160"/>
                    <a:pt x="239" y="161"/>
                  </a:cubicBezTo>
                  <a:cubicBezTo>
                    <a:pt x="217" y="172"/>
                    <a:pt x="192" y="178"/>
                    <a:pt x="16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87"/>
            <p:cNvSpPr/>
            <p:nvPr/>
          </p:nvSpPr>
          <p:spPr>
            <a:xfrm>
              <a:off x="9336281" y="5346560"/>
              <a:ext cx="344175" cy="506657"/>
            </a:xfrm>
            <a:custGeom>
              <a:rect b="b" l="l" r="r" t="t"/>
              <a:pathLst>
                <a:path extrusionOk="0" h="305" w="207">
                  <a:moveTo>
                    <a:pt x="207" y="296"/>
                  </a:moveTo>
                  <a:cubicBezTo>
                    <a:pt x="184" y="303"/>
                    <a:pt x="159" y="305"/>
                    <a:pt x="133" y="300"/>
                  </a:cubicBezTo>
                  <a:cubicBezTo>
                    <a:pt x="55" y="287"/>
                    <a:pt x="0" y="217"/>
                    <a:pt x="5" y="139"/>
                  </a:cubicBezTo>
                  <a:cubicBezTo>
                    <a:pt x="5" y="138"/>
                    <a:pt x="5" y="137"/>
                    <a:pt x="5" y="136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6" y="136"/>
                    <a:pt x="6" y="130"/>
                    <a:pt x="7" y="126"/>
                  </a:cubicBezTo>
                  <a:cubicBezTo>
                    <a:pt x="19" y="60"/>
                    <a:pt x="72" y="10"/>
                    <a:pt x="1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87"/>
            <p:cNvSpPr/>
            <p:nvPr/>
          </p:nvSpPr>
          <p:spPr>
            <a:xfrm>
              <a:off x="9326676" y="5336955"/>
              <a:ext cx="365786" cy="522665"/>
            </a:xfrm>
            <a:custGeom>
              <a:rect b="b" l="l" r="r" t="t"/>
              <a:pathLst>
                <a:path extrusionOk="0" h="315" w="220">
                  <a:moveTo>
                    <a:pt x="168" y="315"/>
                  </a:moveTo>
                  <a:cubicBezTo>
                    <a:pt x="158" y="315"/>
                    <a:pt x="148" y="314"/>
                    <a:pt x="137" y="312"/>
                  </a:cubicBezTo>
                  <a:cubicBezTo>
                    <a:pt x="57" y="298"/>
                    <a:pt x="0" y="226"/>
                    <a:pt x="5" y="145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5" y="141"/>
                    <a:pt x="5" y="140"/>
                    <a:pt x="6" y="139"/>
                  </a:cubicBezTo>
                  <a:cubicBezTo>
                    <a:pt x="6" y="136"/>
                    <a:pt x="6" y="133"/>
                    <a:pt x="7" y="130"/>
                  </a:cubicBezTo>
                  <a:cubicBezTo>
                    <a:pt x="19" y="63"/>
                    <a:pt x="72" y="11"/>
                    <a:pt x="140" y="0"/>
                  </a:cubicBezTo>
                  <a:cubicBezTo>
                    <a:pt x="143" y="0"/>
                    <a:pt x="146" y="2"/>
                    <a:pt x="147" y="5"/>
                  </a:cubicBezTo>
                  <a:cubicBezTo>
                    <a:pt x="147" y="9"/>
                    <a:pt x="145" y="12"/>
                    <a:pt x="142" y="12"/>
                  </a:cubicBezTo>
                  <a:cubicBezTo>
                    <a:pt x="79" y="22"/>
                    <a:pt x="30" y="71"/>
                    <a:pt x="19" y="133"/>
                  </a:cubicBezTo>
                  <a:cubicBezTo>
                    <a:pt x="19" y="133"/>
                    <a:pt x="19" y="133"/>
                    <a:pt x="19" y="134"/>
                  </a:cubicBezTo>
                  <a:cubicBezTo>
                    <a:pt x="18" y="136"/>
                    <a:pt x="18" y="139"/>
                    <a:pt x="17" y="143"/>
                  </a:cubicBezTo>
                  <a:cubicBezTo>
                    <a:pt x="17" y="144"/>
                    <a:pt x="17" y="146"/>
                    <a:pt x="17" y="148"/>
                  </a:cubicBezTo>
                  <a:cubicBezTo>
                    <a:pt x="17" y="148"/>
                    <a:pt x="17" y="148"/>
                    <a:pt x="17" y="149"/>
                  </a:cubicBezTo>
                  <a:cubicBezTo>
                    <a:pt x="14" y="223"/>
                    <a:pt x="66" y="287"/>
                    <a:pt x="140" y="301"/>
                  </a:cubicBezTo>
                  <a:cubicBezTo>
                    <a:pt x="165" y="305"/>
                    <a:pt x="189" y="304"/>
                    <a:pt x="211" y="296"/>
                  </a:cubicBezTo>
                  <a:cubicBezTo>
                    <a:pt x="214" y="295"/>
                    <a:pt x="218" y="297"/>
                    <a:pt x="219" y="300"/>
                  </a:cubicBezTo>
                  <a:cubicBezTo>
                    <a:pt x="220" y="303"/>
                    <a:pt x="218" y="306"/>
                    <a:pt x="215" y="307"/>
                  </a:cubicBezTo>
                  <a:cubicBezTo>
                    <a:pt x="200" y="313"/>
                    <a:pt x="184" y="315"/>
                    <a:pt x="168" y="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87"/>
            <p:cNvSpPr/>
            <p:nvPr/>
          </p:nvSpPr>
          <p:spPr>
            <a:xfrm>
              <a:off x="9454741" y="5541059"/>
              <a:ext cx="413810" cy="509859"/>
            </a:xfrm>
            <a:custGeom>
              <a:rect b="b" l="l" r="r" t="t"/>
              <a:pathLst>
                <a:path extrusionOk="0" h="307" w="249">
                  <a:moveTo>
                    <a:pt x="114" y="0"/>
                  </a:moveTo>
                  <a:cubicBezTo>
                    <a:pt x="52" y="15"/>
                    <a:pt x="0" y="80"/>
                    <a:pt x="0" y="149"/>
                  </a:cubicBezTo>
                  <a:cubicBezTo>
                    <a:pt x="0" y="153"/>
                    <a:pt x="0" y="156"/>
                    <a:pt x="1" y="160"/>
                  </a:cubicBezTo>
                  <a:cubicBezTo>
                    <a:pt x="7" y="243"/>
                    <a:pt x="75" y="307"/>
                    <a:pt x="158" y="307"/>
                  </a:cubicBezTo>
                  <a:cubicBezTo>
                    <a:pt x="193" y="307"/>
                    <a:pt x="223" y="304"/>
                    <a:pt x="249" y="2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87"/>
            <p:cNvSpPr/>
            <p:nvPr/>
          </p:nvSpPr>
          <p:spPr>
            <a:xfrm>
              <a:off x="9444336" y="5529853"/>
              <a:ext cx="435421" cy="530669"/>
            </a:xfrm>
            <a:custGeom>
              <a:rect b="b" l="l" r="r" t="t"/>
              <a:pathLst>
                <a:path extrusionOk="0" h="320" w="262">
                  <a:moveTo>
                    <a:pt x="164" y="320"/>
                  </a:moveTo>
                  <a:cubicBezTo>
                    <a:pt x="79" y="320"/>
                    <a:pt x="7" y="253"/>
                    <a:pt x="1" y="168"/>
                  </a:cubicBezTo>
                  <a:cubicBezTo>
                    <a:pt x="0" y="164"/>
                    <a:pt x="0" y="160"/>
                    <a:pt x="0" y="156"/>
                  </a:cubicBezTo>
                  <a:cubicBezTo>
                    <a:pt x="0" y="85"/>
                    <a:pt x="52" y="17"/>
                    <a:pt x="118" y="1"/>
                  </a:cubicBezTo>
                  <a:cubicBezTo>
                    <a:pt x="122" y="0"/>
                    <a:pt x="125" y="2"/>
                    <a:pt x="126" y="5"/>
                  </a:cubicBezTo>
                  <a:cubicBezTo>
                    <a:pt x="126" y="8"/>
                    <a:pt x="124" y="12"/>
                    <a:pt x="121" y="12"/>
                  </a:cubicBezTo>
                  <a:cubicBezTo>
                    <a:pt x="61" y="27"/>
                    <a:pt x="12" y="92"/>
                    <a:pt x="12" y="156"/>
                  </a:cubicBezTo>
                  <a:cubicBezTo>
                    <a:pt x="12" y="159"/>
                    <a:pt x="12" y="163"/>
                    <a:pt x="13" y="166"/>
                  </a:cubicBezTo>
                  <a:cubicBezTo>
                    <a:pt x="13" y="166"/>
                    <a:pt x="13" y="167"/>
                    <a:pt x="13" y="167"/>
                  </a:cubicBezTo>
                  <a:cubicBezTo>
                    <a:pt x="19" y="246"/>
                    <a:pt x="85" y="308"/>
                    <a:pt x="164" y="308"/>
                  </a:cubicBezTo>
                  <a:cubicBezTo>
                    <a:pt x="201" y="308"/>
                    <a:pt x="228" y="305"/>
                    <a:pt x="252" y="287"/>
                  </a:cubicBezTo>
                  <a:cubicBezTo>
                    <a:pt x="254" y="285"/>
                    <a:pt x="258" y="286"/>
                    <a:pt x="260" y="288"/>
                  </a:cubicBezTo>
                  <a:cubicBezTo>
                    <a:pt x="262" y="291"/>
                    <a:pt x="261" y="295"/>
                    <a:pt x="259" y="297"/>
                  </a:cubicBezTo>
                  <a:cubicBezTo>
                    <a:pt x="232" y="316"/>
                    <a:pt x="202" y="320"/>
                    <a:pt x="164" y="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87"/>
            <p:cNvSpPr/>
            <p:nvPr/>
          </p:nvSpPr>
          <p:spPr>
            <a:xfrm>
              <a:off x="9618824" y="5494635"/>
              <a:ext cx="63232" cy="111257"/>
            </a:xfrm>
            <a:custGeom>
              <a:rect b="b" l="l" r="r" t="t"/>
              <a:pathLst>
                <a:path extrusionOk="0" h="67" w="38">
                  <a:moveTo>
                    <a:pt x="31" y="67"/>
                  </a:moveTo>
                  <a:cubicBezTo>
                    <a:pt x="29" y="67"/>
                    <a:pt x="26" y="65"/>
                    <a:pt x="25" y="6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8" y="61"/>
                    <a:pt x="36" y="65"/>
                    <a:pt x="33" y="66"/>
                  </a:cubicBezTo>
                  <a:cubicBezTo>
                    <a:pt x="33" y="66"/>
                    <a:pt x="32" y="67"/>
                    <a:pt x="31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87"/>
            <p:cNvSpPr/>
            <p:nvPr/>
          </p:nvSpPr>
          <p:spPr>
            <a:xfrm>
              <a:off x="9529179" y="5285729"/>
              <a:ext cx="63232" cy="109656"/>
            </a:xfrm>
            <a:custGeom>
              <a:rect b="b" l="l" r="r" t="t"/>
              <a:pathLst>
                <a:path extrusionOk="0" h="66" w="38">
                  <a:moveTo>
                    <a:pt x="31" y="66"/>
                  </a:moveTo>
                  <a:cubicBezTo>
                    <a:pt x="29" y="66"/>
                    <a:pt x="27" y="65"/>
                    <a:pt x="26" y="6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61"/>
                    <a:pt x="37" y="65"/>
                    <a:pt x="34" y="66"/>
                  </a:cubicBezTo>
                  <a:cubicBezTo>
                    <a:pt x="33" y="66"/>
                    <a:pt x="32" y="66"/>
                    <a:pt x="31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87"/>
            <p:cNvSpPr/>
            <p:nvPr/>
          </p:nvSpPr>
          <p:spPr>
            <a:xfrm>
              <a:off x="9630831" y="5781981"/>
              <a:ext cx="409008" cy="20010"/>
            </a:xfrm>
            <a:custGeom>
              <a:rect b="b" l="l" r="r" t="t"/>
              <a:pathLst>
                <a:path extrusionOk="0" h="12" w="246">
                  <a:moveTo>
                    <a:pt x="24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3" y="0"/>
                    <a:pt x="246" y="3"/>
                    <a:pt x="246" y="6"/>
                  </a:cubicBezTo>
                  <a:cubicBezTo>
                    <a:pt x="246" y="9"/>
                    <a:pt x="243" y="12"/>
                    <a:pt x="24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87"/>
            <p:cNvSpPr/>
            <p:nvPr/>
          </p:nvSpPr>
          <p:spPr>
            <a:xfrm>
              <a:off x="8715166" y="2855696"/>
              <a:ext cx="128065" cy="275340"/>
            </a:xfrm>
            <a:custGeom>
              <a:rect b="b" l="l" r="r" t="t"/>
              <a:pathLst>
                <a:path extrusionOk="0" h="166" w="77">
                  <a:moveTo>
                    <a:pt x="21" y="166"/>
                  </a:moveTo>
                  <a:cubicBezTo>
                    <a:pt x="2" y="126"/>
                    <a:pt x="0" y="39"/>
                    <a:pt x="1" y="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41" y="84"/>
                    <a:pt x="49" y="166"/>
                    <a:pt x="49" y="166"/>
                  </a:cubicBezTo>
                  <a:lnTo>
                    <a:pt x="2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7"/>
            <p:cNvSpPr/>
            <p:nvPr/>
          </p:nvSpPr>
          <p:spPr>
            <a:xfrm>
              <a:off x="8587101" y="2231380"/>
              <a:ext cx="1525574" cy="913263"/>
            </a:xfrm>
            <a:custGeom>
              <a:rect b="b" l="l" r="r" t="t"/>
              <a:pathLst>
                <a:path extrusionOk="0" h="550" w="918">
                  <a:moveTo>
                    <a:pt x="768" y="204"/>
                  </a:moveTo>
                  <a:cubicBezTo>
                    <a:pt x="918" y="290"/>
                    <a:pt x="865" y="451"/>
                    <a:pt x="846" y="550"/>
                  </a:cubicBezTo>
                  <a:cubicBezTo>
                    <a:pt x="800" y="550"/>
                    <a:pt x="800" y="550"/>
                    <a:pt x="800" y="550"/>
                  </a:cubicBezTo>
                  <a:cubicBezTo>
                    <a:pt x="778" y="442"/>
                    <a:pt x="815" y="389"/>
                    <a:pt x="694" y="276"/>
                  </a:cubicBezTo>
                  <a:cubicBezTo>
                    <a:pt x="586" y="340"/>
                    <a:pt x="294" y="420"/>
                    <a:pt x="176" y="420"/>
                  </a:cubicBezTo>
                  <a:cubicBezTo>
                    <a:pt x="58" y="420"/>
                    <a:pt x="0" y="354"/>
                    <a:pt x="0" y="354"/>
                  </a:cubicBezTo>
                  <a:cubicBezTo>
                    <a:pt x="88" y="334"/>
                    <a:pt x="100" y="103"/>
                    <a:pt x="302" y="60"/>
                  </a:cubicBezTo>
                  <a:cubicBezTo>
                    <a:pt x="586" y="0"/>
                    <a:pt x="642" y="132"/>
                    <a:pt x="768" y="2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7"/>
            <p:cNvSpPr/>
            <p:nvPr/>
          </p:nvSpPr>
          <p:spPr>
            <a:xfrm>
              <a:off x="8580698" y="2277803"/>
              <a:ext cx="1462342" cy="870042"/>
            </a:xfrm>
            <a:custGeom>
              <a:rect b="b" l="l" r="r" t="t"/>
              <a:pathLst>
                <a:path extrusionOk="0" h="524" w="880">
                  <a:moveTo>
                    <a:pt x="850" y="522"/>
                  </a:moveTo>
                  <a:cubicBezTo>
                    <a:pt x="850" y="524"/>
                    <a:pt x="850" y="524"/>
                    <a:pt x="850" y="524"/>
                  </a:cubicBezTo>
                  <a:cubicBezTo>
                    <a:pt x="852" y="524"/>
                    <a:pt x="852" y="524"/>
                    <a:pt x="852" y="524"/>
                  </a:cubicBezTo>
                  <a:cubicBezTo>
                    <a:pt x="852" y="522"/>
                    <a:pt x="852" y="522"/>
                    <a:pt x="852" y="522"/>
                  </a:cubicBezTo>
                  <a:lnTo>
                    <a:pt x="850" y="522"/>
                  </a:lnTo>
                  <a:close/>
                  <a:moveTo>
                    <a:pt x="772" y="176"/>
                  </a:moveTo>
                  <a:cubicBezTo>
                    <a:pt x="771" y="178"/>
                    <a:pt x="771" y="178"/>
                    <a:pt x="771" y="178"/>
                  </a:cubicBezTo>
                  <a:lnTo>
                    <a:pt x="772" y="176"/>
                  </a:lnTo>
                  <a:close/>
                  <a:moveTo>
                    <a:pt x="306" y="32"/>
                  </a:moveTo>
                  <a:cubicBezTo>
                    <a:pt x="306" y="30"/>
                    <a:pt x="306" y="30"/>
                    <a:pt x="306" y="30"/>
                  </a:cubicBezTo>
                  <a:lnTo>
                    <a:pt x="306" y="32"/>
                  </a:lnTo>
                  <a:close/>
                  <a:moveTo>
                    <a:pt x="4" y="326"/>
                  </a:moveTo>
                  <a:cubicBezTo>
                    <a:pt x="4" y="324"/>
                    <a:pt x="4" y="324"/>
                    <a:pt x="4" y="32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" y="327"/>
                    <a:pt x="2" y="327"/>
                    <a:pt x="2" y="327"/>
                  </a:cubicBezTo>
                  <a:lnTo>
                    <a:pt x="4" y="326"/>
                  </a:lnTo>
                  <a:close/>
                  <a:moveTo>
                    <a:pt x="698" y="248"/>
                  </a:moveTo>
                  <a:cubicBezTo>
                    <a:pt x="699" y="247"/>
                    <a:pt x="699" y="247"/>
                    <a:pt x="699" y="247"/>
                  </a:cubicBezTo>
                  <a:cubicBezTo>
                    <a:pt x="698" y="246"/>
                    <a:pt x="698" y="246"/>
                    <a:pt x="698" y="246"/>
                  </a:cubicBezTo>
                  <a:cubicBezTo>
                    <a:pt x="697" y="246"/>
                    <a:pt x="697" y="246"/>
                    <a:pt x="697" y="246"/>
                  </a:cubicBezTo>
                  <a:lnTo>
                    <a:pt x="698" y="248"/>
                  </a:lnTo>
                  <a:close/>
                  <a:moveTo>
                    <a:pt x="804" y="522"/>
                  </a:moveTo>
                  <a:cubicBezTo>
                    <a:pt x="802" y="522"/>
                    <a:pt x="802" y="522"/>
                    <a:pt x="802" y="522"/>
                  </a:cubicBezTo>
                  <a:cubicBezTo>
                    <a:pt x="802" y="524"/>
                    <a:pt x="802" y="524"/>
                    <a:pt x="802" y="524"/>
                  </a:cubicBezTo>
                  <a:cubicBezTo>
                    <a:pt x="804" y="524"/>
                    <a:pt x="804" y="524"/>
                    <a:pt x="804" y="524"/>
                  </a:cubicBezTo>
                  <a:lnTo>
                    <a:pt x="804" y="522"/>
                  </a:lnTo>
                  <a:close/>
                  <a:moveTo>
                    <a:pt x="852" y="522"/>
                  </a:moveTo>
                  <a:cubicBezTo>
                    <a:pt x="862" y="473"/>
                    <a:pt x="880" y="408"/>
                    <a:pt x="876" y="344"/>
                  </a:cubicBezTo>
                  <a:cubicBezTo>
                    <a:pt x="873" y="280"/>
                    <a:pt x="849" y="218"/>
                    <a:pt x="773" y="174"/>
                  </a:cubicBezTo>
                  <a:cubicBezTo>
                    <a:pt x="771" y="178"/>
                    <a:pt x="771" y="178"/>
                    <a:pt x="771" y="178"/>
                  </a:cubicBezTo>
                  <a:cubicBezTo>
                    <a:pt x="845" y="220"/>
                    <a:pt x="869" y="281"/>
                    <a:pt x="873" y="344"/>
                  </a:cubicBezTo>
                  <a:cubicBezTo>
                    <a:pt x="876" y="407"/>
                    <a:pt x="858" y="472"/>
                    <a:pt x="848" y="522"/>
                  </a:cubicBezTo>
                  <a:lnTo>
                    <a:pt x="852" y="522"/>
                  </a:lnTo>
                  <a:close/>
                  <a:moveTo>
                    <a:pt x="773" y="174"/>
                  </a:moveTo>
                  <a:cubicBezTo>
                    <a:pt x="742" y="156"/>
                    <a:pt x="715" y="135"/>
                    <a:pt x="687" y="113"/>
                  </a:cubicBezTo>
                  <a:cubicBezTo>
                    <a:pt x="660" y="91"/>
                    <a:pt x="632" y="70"/>
                    <a:pt x="599" y="53"/>
                  </a:cubicBezTo>
                  <a:cubicBezTo>
                    <a:pt x="534" y="18"/>
                    <a:pt x="448" y="0"/>
                    <a:pt x="306" y="30"/>
                  </a:cubicBezTo>
                  <a:cubicBezTo>
                    <a:pt x="306" y="34"/>
                    <a:pt x="306" y="34"/>
                    <a:pt x="306" y="34"/>
                  </a:cubicBezTo>
                  <a:cubicBezTo>
                    <a:pt x="448" y="4"/>
                    <a:pt x="533" y="22"/>
                    <a:pt x="597" y="56"/>
                  </a:cubicBezTo>
                  <a:cubicBezTo>
                    <a:pt x="630" y="73"/>
                    <a:pt x="657" y="95"/>
                    <a:pt x="685" y="116"/>
                  </a:cubicBezTo>
                  <a:cubicBezTo>
                    <a:pt x="712" y="138"/>
                    <a:pt x="739" y="160"/>
                    <a:pt x="771" y="178"/>
                  </a:cubicBezTo>
                  <a:lnTo>
                    <a:pt x="773" y="174"/>
                  </a:lnTo>
                  <a:close/>
                  <a:moveTo>
                    <a:pt x="4" y="326"/>
                  </a:moveTo>
                  <a:cubicBezTo>
                    <a:pt x="2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8"/>
                  </a:cubicBezTo>
                  <a:cubicBezTo>
                    <a:pt x="3" y="328"/>
                    <a:pt x="3" y="328"/>
                    <a:pt x="3" y="328"/>
                  </a:cubicBezTo>
                  <a:cubicBezTo>
                    <a:pt x="4" y="329"/>
                    <a:pt x="4" y="329"/>
                    <a:pt x="5" y="330"/>
                  </a:cubicBezTo>
                  <a:cubicBezTo>
                    <a:pt x="7" y="332"/>
                    <a:pt x="10" y="335"/>
                    <a:pt x="14" y="338"/>
                  </a:cubicBezTo>
                  <a:cubicBezTo>
                    <a:pt x="21" y="344"/>
                    <a:pt x="32" y="352"/>
                    <a:pt x="47" y="361"/>
                  </a:cubicBezTo>
                  <a:cubicBezTo>
                    <a:pt x="76" y="377"/>
                    <a:pt x="121" y="394"/>
                    <a:pt x="180" y="394"/>
                  </a:cubicBezTo>
                  <a:cubicBezTo>
                    <a:pt x="180" y="390"/>
                    <a:pt x="180" y="390"/>
                    <a:pt x="180" y="390"/>
                  </a:cubicBezTo>
                  <a:cubicBezTo>
                    <a:pt x="121" y="390"/>
                    <a:pt x="78" y="374"/>
                    <a:pt x="49" y="357"/>
                  </a:cubicBezTo>
                  <a:cubicBezTo>
                    <a:pt x="34" y="349"/>
                    <a:pt x="23" y="341"/>
                    <a:pt x="16" y="335"/>
                  </a:cubicBezTo>
                  <a:cubicBezTo>
                    <a:pt x="13" y="332"/>
                    <a:pt x="10" y="329"/>
                    <a:pt x="8" y="327"/>
                  </a:cubicBezTo>
                  <a:cubicBezTo>
                    <a:pt x="7" y="327"/>
                    <a:pt x="7" y="326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4" y="326"/>
                  </a:cubicBezTo>
                  <a:close/>
                  <a:moveTo>
                    <a:pt x="180" y="394"/>
                  </a:moveTo>
                  <a:cubicBezTo>
                    <a:pt x="239" y="394"/>
                    <a:pt x="342" y="374"/>
                    <a:pt x="443" y="346"/>
                  </a:cubicBezTo>
                  <a:cubicBezTo>
                    <a:pt x="545" y="318"/>
                    <a:pt x="645" y="282"/>
                    <a:pt x="699" y="250"/>
                  </a:cubicBezTo>
                  <a:cubicBezTo>
                    <a:pt x="697" y="246"/>
                    <a:pt x="697" y="246"/>
                    <a:pt x="697" y="246"/>
                  </a:cubicBezTo>
                  <a:cubicBezTo>
                    <a:pt x="643" y="278"/>
                    <a:pt x="543" y="314"/>
                    <a:pt x="442" y="342"/>
                  </a:cubicBezTo>
                  <a:cubicBezTo>
                    <a:pt x="341" y="370"/>
                    <a:pt x="239" y="390"/>
                    <a:pt x="180" y="390"/>
                  </a:cubicBezTo>
                  <a:lnTo>
                    <a:pt x="180" y="394"/>
                  </a:lnTo>
                  <a:close/>
                  <a:moveTo>
                    <a:pt x="697" y="249"/>
                  </a:moveTo>
                  <a:cubicBezTo>
                    <a:pt x="757" y="306"/>
                    <a:pt x="777" y="347"/>
                    <a:pt x="786" y="387"/>
                  </a:cubicBezTo>
                  <a:cubicBezTo>
                    <a:pt x="790" y="408"/>
                    <a:pt x="791" y="428"/>
                    <a:pt x="793" y="450"/>
                  </a:cubicBezTo>
                  <a:cubicBezTo>
                    <a:pt x="795" y="472"/>
                    <a:pt x="796" y="495"/>
                    <a:pt x="802" y="522"/>
                  </a:cubicBezTo>
                  <a:cubicBezTo>
                    <a:pt x="806" y="522"/>
                    <a:pt x="806" y="522"/>
                    <a:pt x="806" y="522"/>
                  </a:cubicBezTo>
                  <a:cubicBezTo>
                    <a:pt x="800" y="495"/>
                    <a:pt x="799" y="471"/>
                    <a:pt x="797" y="450"/>
                  </a:cubicBezTo>
                  <a:cubicBezTo>
                    <a:pt x="795" y="428"/>
                    <a:pt x="794" y="407"/>
                    <a:pt x="790" y="387"/>
                  </a:cubicBezTo>
                  <a:cubicBezTo>
                    <a:pt x="781" y="345"/>
                    <a:pt x="760" y="303"/>
                    <a:pt x="699" y="247"/>
                  </a:cubicBezTo>
                  <a:lnTo>
                    <a:pt x="697" y="249"/>
                  </a:lnTo>
                  <a:close/>
                  <a:moveTo>
                    <a:pt x="804" y="524"/>
                  </a:moveTo>
                  <a:cubicBezTo>
                    <a:pt x="850" y="524"/>
                    <a:pt x="850" y="524"/>
                    <a:pt x="850" y="524"/>
                  </a:cubicBezTo>
                  <a:cubicBezTo>
                    <a:pt x="850" y="520"/>
                    <a:pt x="850" y="520"/>
                    <a:pt x="850" y="520"/>
                  </a:cubicBezTo>
                  <a:cubicBezTo>
                    <a:pt x="804" y="520"/>
                    <a:pt x="804" y="520"/>
                    <a:pt x="804" y="520"/>
                  </a:cubicBezTo>
                  <a:lnTo>
                    <a:pt x="804" y="524"/>
                  </a:lnTo>
                  <a:close/>
                  <a:moveTo>
                    <a:pt x="306" y="30"/>
                  </a:moveTo>
                  <a:cubicBezTo>
                    <a:pt x="204" y="52"/>
                    <a:pt x="150" y="121"/>
                    <a:pt x="111" y="187"/>
                  </a:cubicBezTo>
                  <a:cubicBezTo>
                    <a:pt x="101" y="203"/>
                    <a:pt x="92" y="219"/>
                    <a:pt x="83" y="235"/>
                  </a:cubicBezTo>
                  <a:cubicBezTo>
                    <a:pt x="75" y="250"/>
                    <a:pt x="67" y="264"/>
                    <a:pt x="58" y="277"/>
                  </a:cubicBezTo>
                  <a:cubicBezTo>
                    <a:pt x="42" y="302"/>
                    <a:pt x="25" y="319"/>
                    <a:pt x="4" y="324"/>
                  </a:cubicBezTo>
                  <a:cubicBezTo>
                    <a:pt x="4" y="328"/>
                    <a:pt x="4" y="328"/>
                    <a:pt x="4" y="328"/>
                  </a:cubicBezTo>
                  <a:cubicBezTo>
                    <a:pt x="27" y="323"/>
                    <a:pt x="45" y="304"/>
                    <a:pt x="62" y="279"/>
                  </a:cubicBezTo>
                  <a:cubicBezTo>
                    <a:pt x="70" y="266"/>
                    <a:pt x="78" y="252"/>
                    <a:pt x="87" y="236"/>
                  </a:cubicBezTo>
                  <a:cubicBezTo>
                    <a:pt x="95" y="221"/>
                    <a:pt x="104" y="205"/>
                    <a:pt x="114" y="189"/>
                  </a:cubicBezTo>
                  <a:cubicBezTo>
                    <a:pt x="153" y="123"/>
                    <a:pt x="206" y="55"/>
                    <a:pt x="306" y="34"/>
                  </a:cubicBezTo>
                  <a:lnTo>
                    <a:pt x="30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87"/>
            <p:cNvSpPr/>
            <p:nvPr/>
          </p:nvSpPr>
          <p:spPr>
            <a:xfrm>
              <a:off x="9321874" y="3194268"/>
              <a:ext cx="86444" cy="86444"/>
            </a:xfrm>
            <a:custGeom>
              <a:rect b="b" l="l" r="r" t="t"/>
              <a:pathLst>
                <a:path extrusionOk="0" h="52" w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12"/>
                  </a:moveTo>
                  <a:cubicBezTo>
                    <a:pt x="18" y="12"/>
                    <a:pt x="12" y="18"/>
                    <a:pt x="12" y="26"/>
                  </a:cubicBezTo>
                  <a:cubicBezTo>
                    <a:pt x="12" y="34"/>
                    <a:pt x="18" y="40"/>
                    <a:pt x="26" y="40"/>
                  </a:cubicBezTo>
                  <a:cubicBezTo>
                    <a:pt x="34" y="40"/>
                    <a:pt x="40" y="34"/>
                    <a:pt x="40" y="26"/>
                  </a:cubicBezTo>
                  <a:cubicBezTo>
                    <a:pt x="40" y="18"/>
                    <a:pt x="34" y="12"/>
                    <a:pt x="2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87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стать Дата аналитиком?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8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1" name="Google Shape;541;p88"/>
          <p:cNvSpPr txBox="1"/>
          <p:nvPr/>
        </p:nvSpPr>
        <p:spPr>
          <a:xfrm>
            <a:off x="320996" y="311638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999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Направления аналитики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9"/>
          <p:cNvSpPr txBox="1"/>
          <p:nvPr/>
        </p:nvSpPr>
        <p:spPr>
          <a:xfrm>
            <a:off x="349775" y="1152325"/>
            <a:ext cx="407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Вадик начал искать в интернете информацию и обнаружил,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что направлений сильно больше, 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чем одно…</a:t>
            </a:r>
            <a:b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48" name="Google Shape;548;p89"/>
          <p:cNvGrpSpPr/>
          <p:nvPr/>
        </p:nvGrpSpPr>
        <p:grpSpPr>
          <a:xfrm>
            <a:off x="4853122" y="1420807"/>
            <a:ext cx="3915787" cy="3749501"/>
            <a:chOff x="6470828" y="1894409"/>
            <a:chExt cx="5221049" cy="4999335"/>
          </a:xfrm>
        </p:grpSpPr>
        <p:sp>
          <p:nvSpPr>
            <p:cNvPr id="549" name="Google Shape;549;p89"/>
            <p:cNvSpPr/>
            <p:nvPr/>
          </p:nvSpPr>
          <p:spPr>
            <a:xfrm>
              <a:off x="6736562" y="1894409"/>
              <a:ext cx="4643100" cy="4637700"/>
            </a:xfrm>
            <a:prstGeom prst="ellipse">
              <a:avLst/>
            </a:prstGeom>
            <a:solidFill>
              <a:srgbClr val="F3F4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9"/>
            <p:cNvSpPr/>
            <p:nvPr/>
          </p:nvSpPr>
          <p:spPr>
            <a:xfrm>
              <a:off x="7909157" y="3854603"/>
              <a:ext cx="2935088" cy="1666444"/>
            </a:xfrm>
            <a:custGeom>
              <a:rect b="b" l="l" r="r" t="t"/>
              <a:pathLst>
                <a:path extrusionOk="0" h="1004" w="1766">
                  <a:moveTo>
                    <a:pt x="338" y="768"/>
                  </a:moveTo>
                  <a:cubicBezTo>
                    <a:pt x="338" y="1004"/>
                    <a:pt x="338" y="1004"/>
                    <a:pt x="338" y="1004"/>
                  </a:cubicBezTo>
                  <a:cubicBezTo>
                    <a:pt x="1498" y="1004"/>
                    <a:pt x="1498" y="1004"/>
                    <a:pt x="1498" y="1004"/>
                  </a:cubicBezTo>
                  <a:cubicBezTo>
                    <a:pt x="1498" y="691"/>
                    <a:pt x="1498" y="691"/>
                    <a:pt x="1498" y="691"/>
                  </a:cubicBezTo>
                  <a:cubicBezTo>
                    <a:pt x="1766" y="386"/>
                    <a:pt x="1766" y="386"/>
                    <a:pt x="1766" y="386"/>
                  </a:cubicBezTo>
                  <a:cubicBezTo>
                    <a:pt x="1766" y="386"/>
                    <a:pt x="1408" y="0"/>
                    <a:pt x="1046" y="0"/>
                  </a:cubicBezTo>
                  <a:cubicBezTo>
                    <a:pt x="886" y="73"/>
                    <a:pt x="881" y="73"/>
                    <a:pt x="720" y="0"/>
                  </a:cubicBezTo>
                  <a:cubicBezTo>
                    <a:pt x="358" y="0"/>
                    <a:pt x="0" y="386"/>
                    <a:pt x="0" y="386"/>
                  </a:cubicBezTo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9"/>
            <p:cNvSpPr/>
            <p:nvPr/>
          </p:nvSpPr>
          <p:spPr>
            <a:xfrm>
              <a:off x="7897151" y="3844998"/>
              <a:ext cx="2958302" cy="1686456"/>
            </a:xfrm>
            <a:custGeom>
              <a:rect b="b" l="l" r="r" t="t"/>
              <a:pathLst>
                <a:path extrusionOk="0" h="1016" w="1780">
                  <a:moveTo>
                    <a:pt x="1505" y="1016"/>
                  </a:moveTo>
                  <a:cubicBezTo>
                    <a:pt x="345" y="1016"/>
                    <a:pt x="345" y="1016"/>
                    <a:pt x="345" y="1016"/>
                  </a:cubicBezTo>
                  <a:cubicBezTo>
                    <a:pt x="342" y="1016"/>
                    <a:pt x="339" y="1013"/>
                    <a:pt x="339" y="1010"/>
                  </a:cubicBezTo>
                  <a:cubicBezTo>
                    <a:pt x="339" y="776"/>
                    <a:pt x="339" y="776"/>
                    <a:pt x="339" y="776"/>
                  </a:cubicBezTo>
                  <a:cubicBezTo>
                    <a:pt x="3" y="396"/>
                    <a:pt x="3" y="396"/>
                    <a:pt x="3" y="396"/>
                  </a:cubicBezTo>
                  <a:cubicBezTo>
                    <a:pt x="0" y="393"/>
                    <a:pt x="1" y="390"/>
                    <a:pt x="3" y="387"/>
                  </a:cubicBezTo>
                  <a:cubicBezTo>
                    <a:pt x="4" y="387"/>
                    <a:pt x="94" y="290"/>
                    <a:pt x="228" y="194"/>
                  </a:cubicBezTo>
                  <a:cubicBezTo>
                    <a:pt x="352" y="106"/>
                    <a:pt x="539" y="0"/>
                    <a:pt x="727" y="0"/>
                  </a:cubicBezTo>
                  <a:cubicBezTo>
                    <a:pt x="728" y="0"/>
                    <a:pt x="729" y="0"/>
                    <a:pt x="729" y="1"/>
                  </a:cubicBezTo>
                  <a:cubicBezTo>
                    <a:pt x="889" y="73"/>
                    <a:pt x="892" y="73"/>
                    <a:pt x="1051" y="1"/>
                  </a:cubicBezTo>
                  <a:cubicBezTo>
                    <a:pt x="1051" y="0"/>
                    <a:pt x="1052" y="0"/>
                    <a:pt x="1053" y="0"/>
                  </a:cubicBezTo>
                  <a:cubicBezTo>
                    <a:pt x="1241" y="0"/>
                    <a:pt x="1429" y="106"/>
                    <a:pt x="1552" y="194"/>
                  </a:cubicBezTo>
                  <a:cubicBezTo>
                    <a:pt x="1686" y="290"/>
                    <a:pt x="1777" y="387"/>
                    <a:pt x="1778" y="387"/>
                  </a:cubicBezTo>
                  <a:cubicBezTo>
                    <a:pt x="1780" y="390"/>
                    <a:pt x="1780" y="393"/>
                    <a:pt x="1778" y="396"/>
                  </a:cubicBezTo>
                  <a:cubicBezTo>
                    <a:pt x="1511" y="699"/>
                    <a:pt x="1511" y="699"/>
                    <a:pt x="1511" y="699"/>
                  </a:cubicBezTo>
                  <a:cubicBezTo>
                    <a:pt x="1511" y="1010"/>
                    <a:pt x="1511" y="1010"/>
                    <a:pt x="1511" y="1010"/>
                  </a:cubicBezTo>
                  <a:cubicBezTo>
                    <a:pt x="1511" y="1013"/>
                    <a:pt x="1508" y="1016"/>
                    <a:pt x="1505" y="1016"/>
                  </a:cubicBezTo>
                  <a:close/>
                  <a:moveTo>
                    <a:pt x="351" y="1004"/>
                  </a:moveTo>
                  <a:cubicBezTo>
                    <a:pt x="1499" y="1004"/>
                    <a:pt x="1499" y="1004"/>
                    <a:pt x="1499" y="1004"/>
                  </a:cubicBezTo>
                  <a:cubicBezTo>
                    <a:pt x="1499" y="697"/>
                    <a:pt x="1499" y="697"/>
                    <a:pt x="1499" y="697"/>
                  </a:cubicBezTo>
                  <a:cubicBezTo>
                    <a:pt x="1499" y="696"/>
                    <a:pt x="1499" y="694"/>
                    <a:pt x="1500" y="693"/>
                  </a:cubicBezTo>
                  <a:cubicBezTo>
                    <a:pt x="1765" y="392"/>
                    <a:pt x="1765" y="392"/>
                    <a:pt x="1765" y="392"/>
                  </a:cubicBezTo>
                  <a:cubicBezTo>
                    <a:pt x="1747" y="373"/>
                    <a:pt x="1663" y="288"/>
                    <a:pt x="1545" y="204"/>
                  </a:cubicBezTo>
                  <a:cubicBezTo>
                    <a:pt x="1423" y="117"/>
                    <a:pt x="1239" y="13"/>
                    <a:pt x="1054" y="12"/>
                  </a:cubicBezTo>
                  <a:cubicBezTo>
                    <a:pt x="894" y="86"/>
                    <a:pt x="887" y="86"/>
                    <a:pt x="726" y="12"/>
                  </a:cubicBezTo>
                  <a:cubicBezTo>
                    <a:pt x="541" y="13"/>
                    <a:pt x="357" y="117"/>
                    <a:pt x="235" y="204"/>
                  </a:cubicBezTo>
                  <a:cubicBezTo>
                    <a:pt x="118" y="288"/>
                    <a:pt x="33" y="373"/>
                    <a:pt x="15" y="392"/>
                  </a:cubicBezTo>
                  <a:cubicBezTo>
                    <a:pt x="350" y="770"/>
                    <a:pt x="350" y="770"/>
                    <a:pt x="350" y="770"/>
                  </a:cubicBezTo>
                  <a:cubicBezTo>
                    <a:pt x="351" y="771"/>
                    <a:pt x="351" y="772"/>
                    <a:pt x="351" y="774"/>
                  </a:cubicBezTo>
                  <a:lnTo>
                    <a:pt x="351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9"/>
            <p:cNvSpPr/>
            <p:nvPr/>
          </p:nvSpPr>
          <p:spPr>
            <a:xfrm>
              <a:off x="6482834" y="2636385"/>
              <a:ext cx="1984207" cy="3082365"/>
            </a:xfrm>
            <a:custGeom>
              <a:rect b="b" l="l" r="r" t="t"/>
              <a:pathLst>
                <a:path extrusionOk="0" h="1857" w="1194">
                  <a:moveTo>
                    <a:pt x="903" y="1172"/>
                  </a:moveTo>
                  <a:cubicBezTo>
                    <a:pt x="751" y="575"/>
                    <a:pt x="751" y="575"/>
                    <a:pt x="751" y="575"/>
                  </a:cubicBezTo>
                  <a:cubicBezTo>
                    <a:pt x="733" y="109"/>
                    <a:pt x="733" y="109"/>
                    <a:pt x="733" y="109"/>
                  </a:cubicBezTo>
                  <a:cubicBezTo>
                    <a:pt x="736" y="65"/>
                    <a:pt x="703" y="27"/>
                    <a:pt x="659" y="24"/>
                  </a:cubicBezTo>
                  <a:cubicBezTo>
                    <a:pt x="622" y="22"/>
                    <a:pt x="589" y="45"/>
                    <a:pt x="578" y="79"/>
                  </a:cubicBezTo>
                  <a:cubicBezTo>
                    <a:pt x="575" y="88"/>
                    <a:pt x="574" y="98"/>
                    <a:pt x="575" y="108"/>
                  </a:cubicBezTo>
                  <a:cubicBezTo>
                    <a:pt x="599" y="477"/>
                    <a:pt x="599" y="477"/>
                    <a:pt x="599" y="477"/>
                  </a:cubicBezTo>
                  <a:cubicBezTo>
                    <a:pt x="519" y="75"/>
                    <a:pt x="519" y="75"/>
                    <a:pt x="519" y="75"/>
                  </a:cubicBezTo>
                  <a:cubicBezTo>
                    <a:pt x="513" y="32"/>
                    <a:pt x="474" y="0"/>
                    <a:pt x="431" y="6"/>
                  </a:cubicBezTo>
                  <a:cubicBezTo>
                    <a:pt x="388" y="11"/>
                    <a:pt x="356" y="50"/>
                    <a:pt x="362" y="93"/>
                  </a:cubicBezTo>
                  <a:cubicBezTo>
                    <a:pt x="444" y="514"/>
                    <a:pt x="444" y="514"/>
                    <a:pt x="444" y="514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296" y="109"/>
                    <a:pt x="252" y="85"/>
                    <a:pt x="210" y="98"/>
                  </a:cubicBezTo>
                  <a:cubicBezTo>
                    <a:pt x="167" y="110"/>
                    <a:pt x="143" y="154"/>
                    <a:pt x="156" y="197"/>
                  </a:cubicBezTo>
                  <a:cubicBezTo>
                    <a:pt x="298" y="562"/>
                    <a:pt x="298" y="562"/>
                    <a:pt x="298" y="562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37" y="282"/>
                    <a:pt x="89" y="269"/>
                    <a:pt x="50" y="290"/>
                  </a:cubicBezTo>
                  <a:cubicBezTo>
                    <a:pt x="13" y="312"/>
                    <a:pt x="0" y="360"/>
                    <a:pt x="21" y="399"/>
                  </a:cubicBezTo>
                  <a:cubicBezTo>
                    <a:pt x="237" y="767"/>
                    <a:pt x="237" y="767"/>
                    <a:pt x="237" y="767"/>
                  </a:cubicBezTo>
                  <a:cubicBezTo>
                    <a:pt x="457" y="1618"/>
                    <a:pt x="457" y="1618"/>
                    <a:pt x="457" y="1618"/>
                  </a:cubicBezTo>
                  <a:cubicBezTo>
                    <a:pt x="458" y="1618"/>
                    <a:pt x="458" y="1618"/>
                    <a:pt x="458" y="1618"/>
                  </a:cubicBezTo>
                  <a:cubicBezTo>
                    <a:pt x="457" y="1620"/>
                    <a:pt x="457" y="1620"/>
                    <a:pt x="457" y="1620"/>
                  </a:cubicBezTo>
                  <a:cubicBezTo>
                    <a:pt x="494" y="1774"/>
                    <a:pt x="586" y="1857"/>
                    <a:pt x="725" y="1857"/>
                  </a:cubicBezTo>
                  <a:cubicBezTo>
                    <a:pt x="816" y="1857"/>
                    <a:pt x="900" y="1823"/>
                    <a:pt x="968" y="1760"/>
                  </a:cubicBezTo>
                  <a:cubicBezTo>
                    <a:pt x="1194" y="1507"/>
                    <a:pt x="1194" y="1507"/>
                    <a:pt x="1194" y="15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9"/>
            <p:cNvSpPr/>
            <p:nvPr/>
          </p:nvSpPr>
          <p:spPr>
            <a:xfrm>
              <a:off x="6470828" y="2626780"/>
              <a:ext cx="2008218" cy="3101573"/>
            </a:xfrm>
            <a:custGeom>
              <a:rect b="b" l="l" r="r" t="t"/>
              <a:pathLst>
                <a:path extrusionOk="0" h="1869" w="1208">
                  <a:moveTo>
                    <a:pt x="732" y="1869"/>
                  </a:moveTo>
                  <a:cubicBezTo>
                    <a:pt x="591" y="1869"/>
                    <a:pt x="496" y="1785"/>
                    <a:pt x="458" y="1627"/>
                  </a:cubicBezTo>
                  <a:cubicBezTo>
                    <a:pt x="458" y="1626"/>
                    <a:pt x="458" y="1626"/>
                    <a:pt x="458" y="1625"/>
                  </a:cubicBezTo>
                  <a:cubicBezTo>
                    <a:pt x="239" y="775"/>
                    <a:pt x="239" y="775"/>
                    <a:pt x="239" y="775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0" y="367"/>
                    <a:pt x="14" y="314"/>
                    <a:pt x="54" y="291"/>
                  </a:cubicBezTo>
                  <a:cubicBezTo>
                    <a:pt x="96" y="268"/>
                    <a:pt x="148" y="282"/>
                    <a:pt x="171" y="323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158" y="205"/>
                    <a:pt x="158" y="205"/>
                    <a:pt x="158" y="205"/>
                  </a:cubicBezTo>
                  <a:cubicBezTo>
                    <a:pt x="158" y="205"/>
                    <a:pt x="158" y="204"/>
                    <a:pt x="158" y="204"/>
                  </a:cubicBezTo>
                  <a:cubicBezTo>
                    <a:pt x="151" y="182"/>
                    <a:pt x="153" y="159"/>
                    <a:pt x="164" y="139"/>
                  </a:cubicBezTo>
                  <a:cubicBezTo>
                    <a:pt x="175" y="119"/>
                    <a:pt x="193" y="105"/>
                    <a:pt x="215" y="98"/>
                  </a:cubicBezTo>
                  <a:cubicBezTo>
                    <a:pt x="237" y="92"/>
                    <a:pt x="260" y="94"/>
                    <a:pt x="280" y="104"/>
                  </a:cubicBezTo>
                  <a:cubicBezTo>
                    <a:pt x="300" y="115"/>
                    <a:pt x="314" y="133"/>
                    <a:pt x="321" y="155"/>
                  </a:cubicBezTo>
                  <a:cubicBezTo>
                    <a:pt x="431" y="450"/>
                    <a:pt x="431" y="450"/>
                    <a:pt x="431" y="450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0"/>
                    <a:pt x="363" y="100"/>
                    <a:pt x="363" y="100"/>
                  </a:cubicBezTo>
                  <a:cubicBezTo>
                    <a:pt x="360" y="78"/>
                    <a:pt x="366" y="56"/>
                    <a:pt x="381" y="38"/>
                  </a:cubicBezTo>
                  <a:cubicBezTo>
                    <a:pt x="395" y="20"/>
                    <a:pt x="415" y="9"/>
                    <a:pt x="437" y="6"/>
                  </a:cubicBezTo>
                  <a:cubicBezTo>
                    <a:pt x="483" y="0"/>
                    <a:pt x="526" y="33"/>
                    <a:pt x="532" y="80"/>
                  </a:cubicBezTo>
                  <a:cubicBezTo>
                    <a:pt x="594" y="392"/>
                    <a:pt x="594" y="392"/>
                    <a:pt x="594" y="392"/>
                  </a:cubicBezTo>
                  <a:cubicBezTo>
                    <a:pt x="576" y="114"/>
                    <a:pt x="576" y="114"/>
                    <a:pt x="576" y="114"/>
                  </a:cubicBezTo>
                  <a:cubicBezTo>
                    <a:pt x="575" y="103"/>
                    <a:pt x="576" y="92"/>
                    <a:pt x="579" y="83"/>
                  </a:cubicBezTo>
                  <a:cubicBezTo>
                    <a:pt x="591" y="46"/>
                    <a:pt x="627" y="22"/>
                    <a:pt x="666" y="24"/>
                  </a:cubicBezTo>
                  <a:cubicBezTo>
                    <a:pt x="713" y="28"/>
                    <a:pt x="749" y="68"/>
                    <a:pt x="746" y="115"/>
                  </a:cubicBezTo>
                  <a:cubicBezTo>
                    <a:pt x="764" y="580"/>
                    <a:pt x="764" y="580"/>
                    <a:pt x="764" y="580"/>
                  </a:cubicBezTo>
                  <a:cubicBezTo>
                    <a:pt x="915" y="1177"/>
                    <a:pt x="915" y="1177"/>
                    <a:pt x="915" y="1177"/>
                  </a:cubicBezTo>
                  <a:cubicBezTo>
                    <a:pt x="916" y="1180"/>
                    <a:pt x="914" y="1183"/>
                    <a:pt x="911" y="1184"/>
                  </a:cubicBezTo>
                  <a:cubicBezTo>
                    <a:pt x="908" y="1185"/>
                    <a:pt x="905" y="1183"/>
                    <a:pt x="904" y="1180"/>
                  </a:cubicBezTo>
                  <a:cubicBezTo>
                    <a:pt x="752" y="582"/>
                    <a:pt x="752" y="582"/>
                    <a:pt x="752" y="582"/>
                  </a:cubicBezTo>
                  <a:cubicBezTo>
                    <a:pt x="752" y="582"/>
                    <a:pt x="752" y="582"/>
                    <a:pt x="752" y="581"/>
                  </a:cubicBezTo>
                  <a:cubicBezTo>
                    <a:pt x="734" y="115"/>
                    <a:pt x="734" y="115"/>
                    <a:pt x="734" y="115"/>
                  </a:cubicBezTo>
                  <a:cubicBezTo>
                    <a:pt x="734" y="115"/>
                    <a:pt x="734" y="115"/>
                    <a:pt x="734" y="114"/>
                  </a:cubicBezTo>
                  <a:cubicBezTo>
                    <a:pt x="735" y="95"/>
                    <a:pt x="729" y="76"/>
                    <a:pt x="716" y="61"/>
                  </a:cubicBezTo>
                  <a:cubicBezTo>
                    <a:pt x="703" y="46"/>
                    <a:pt x="685" y="38"/>
                    <a:pt x="665" y="36"/>
                  </a:cubicBezTo>
                  <a:cubicBezTo>
                    <a:pt x="632" y="34"/>
                    <a:pt x="601" y="55"/>
                    <a:pt x="591" y="87"/>
                  </a:cubicBezTo>
                  <a:cubicBezTo>
                    <a:pt x="588" y="95"/>
                    <a:pt x="587" y="104"/>
                    <a:pt x="588" y="114"/>
                  </a:cubicBezTo>
                  <a:cubicBezTo>
                    <a:pt x="612" y="482"/>
                    <a:pt x="612" y="482"/>
                    <a:pt x="612" y="482"/>
                  </a:cubicBezTo>
                  <a:cubicBezTo>
                    <a:pt x="612" y="485"/>
                    <a:pt x="610" y="488"/>
                    <a:pt x="607" y="488"/>
                  </a:cubicBezTo>
                  <a:cubicBezTo>
                    <a:pt x="603" y="489"/>
                    <a:pt x="600" y="487"/>
                    <a:pt x="600" y="484"/>
                  </a:cubicBezTo>
                  <a:cubicBezTo>
                    <a:pt x="520" y="82"/>
                    <a:pt x="520" y="82"/>
                    <a:pt x="520" y="82"/>
                  </a:cubicBezTo>
                  <a:cubicBezTo>
                    <a:pt x="520" y="82"/>
                    <a:pt x="520" y="82"/>
                    <a:pt x="520" y="82"/>
                  </a:cubicBezTo>
                  <a:cubicBezTo>
                    <a:pt x="515" y="41"/>
                    <a:pt x="478" y="13"/>
                    <a:pt x="439" y="18"/>
                  </a:cubicBezTo>
                  <a:cubicBezTo>
                    <a:pt x="419" y="20"/>
                    <a:pt x="402" y="30"/>
                    <a:pt x="390" y="45"/>
                  </a:cubicBezTo>
                  <a:cubicBezTo>
                    <a:pt x="378" y="60"/>
                    <a:pt x="372" y="79"/>
                    <a:pt x="375" y="98"/>
                  </a:cubicBezTo>
                  <a:cubicBezTo>
                    <a:pt x="457" y="519"/>
                    <a:pt x="457" y="519"/>
                    <a:pt x="457" y="519"/>
                  </a:cubicBezTo>
                  <a:cubicBezTo>
                    <a:pt x="458" y="522"/>
                    <a:pt x="456" y="525"/>
                    <a:pt x="453" y="526"/>
                  </a:cubicBezTo>
                  <a:cubicBezTo>
                    <a:pt x="450" y="527"/>
                    <a:pt x="447" y="525"/>
                    <a:pt x="446" y="522"/>
                  </a:cubicBezTo>
                  <a:cubicBezTo>
                    <a:pt x="309" y="159"/>
                    <a:pt x="309" y="159"/>
                    <a:pt x="309" y="159"/>
                  </a:cubicBezTo>
                  <a:cubicBezTo>
                    <a:pt x="309" y="159"/>
                    <a:pt x="309" y="159"/>
                    <a:pt x="309" y="159"/>
                  </a:cubicBezTo>
                  <a:cubicBezTo>
                    <a:pt x="304" y="140"/>
                    <a:pt x="291" y="124"/>
                    <a:pt x="274" y="115"/>
                  </a:cubicBezTo>
                  <a:cubicBezTo>
                    <a:pt x="257" y="106"/>
                    <a:pt x="237" y="104"/>
                    <a:pt x="218" y="110"/>
                  </a:cubicBezTo>
                  <a:cubicBezTo>
                    <a:pt x="199" y="115"/>
                    <a:pt x="184" y="128"/>
                    <a:pt x="174" y="145"/>
                  </a:cubicBezTo>
                  <a:cubicBezTo>
                    <a:pt x="165" y="162"/>
                    <a:pt x="163" y="182"/>
                    <a:pt x="169" y="201"/>
                  </a:cubicBezTo>
                  <a:cubicBezTo>
                    <a:pt x="311" y="566"/>
                    <a:pt x="311" y="566"/>
                    <a:pt x="311" y="566"/>
                  </a:cubicBezTo>
                  <a:cubicBezTo>
                    <a:pt x="312" y="569"/>
                    <a:pt x="310" y="572"/>
                    <a:pt x="308" y="573"/>
                  </a:cubicBezTo>
                  <a:cubicBezTo>
                    <a:pt x="305" y="575"/>
                    <a:pt x="301" y="574"/>
                    <a:pt x="300" y="571"/>
                  </a:cubicBezTo>
                  <a:cubicBezTo>
                    <a:pt x="161" y="329"/>
                    <a:pt x="161" y="329"/>
                    <a:pt x="161" y="329"/>
                  </a:cubicBezTo>
                  <a:cubicBezTo>
                    <a:pt x="141" y="294"/>
                    <a:pt x="96" y="282"/>
                    <a:pt x="60" y="302"/>
                  </a:cubicBezTo>
                  <a:cubicBezTo>
                    <a:pt x="26" y="321"/>
                    <a:pt x="13" y="366"/>
                    <a:pt x="33" y="402"/>
                  </a:cubicBezTo>
                  <a:cubicBezTo>
                    <a:pt x="249" y="769"/>
                    <a:pt x="249" y="769"/>
                    <a:pt x="249" y="769"/>
                  </a:cubicBezTo>
                  <a:cubicBezTo>
                    <a:pt x="250" y="770"/>
                    <a:pt x="250" y="770"/>
                    <a:pt x="250" y="771"/>
                  </a:cubicBezTo>
                  <a:cubicBezTo>
                    <a:pt x="469" y="1620"/>
                    <a:pt x="469" y="1620"/>
                    <a:pt x="469" y="1620"/>
                  </a:cubicBezTo>
                  <a:cubicBezTo>
                    <a:pt x="470" y="1620"/>
                    <a:pt x="470" y="1621"/>
                    <a:pt x="470" y="1621"/>
                  </a:cubicBezTo>
                  <a:cubicBezTo>
                    <a:pt x="471" y="1623"/>
                    <a:pt x="471" y="1625"/>
                    <a:pt x="471" y="1626"/>
                  </a:cubicBezTo>
                  <a:cubicBezTo>
                    <a:pt x="507" y="1777"/>
                    <a:pt x="598" y="1857"/>
                    <a:pt x="732" y="1857"/>
                  </a:cubicBezTo>
                  <a:cubicBezTo>
                    <a:pt x="821" y="1857"/>
                    <a:pt x="903" y="1824"/>
                    <a:pt x="971" y="1761"/>
                  </a:cubicBezTo>
                  <a:cubicBezTo>
                    <a:pt x="1197" y="1509"/>
                    <a:pt x="1197" y="1509"/>
                    <a:pt x="1197" y="1509"/>
                  </a:cubicBezTo>
                  <a:cubicBezTo>
                    <a:pt x="1199" y="1506"/>
                    <a:pt x="1203" y="1506"/>
                    <a:pt x="1205" y="1508"/>
                  </a:cubicBezTo>
                  <a:cubicBezTo>
                    <a:pt x="1208" y="1510"/>
                    <a:pt x="1208" y="1514"/>
                    <a:pt x="1206" y="1516"/>
                  </a:cubicBezTo>
                  <a:cubicBezTo>
                    <a:pt x="979" y="1770"/>
                    <a:pt x="979" y="1770"/>
                    <a:pt x="979" y="1770"/>
                  </a:cubicBezTo>
                  <a:cubicBezTo>
                    <a:pt x="979" y="1770"/>
                    <a:pt x="979" y="1770"/>
                    <a:pt x="979" y="1770"/>
                  </a:cubicBezTo>
                  <a:cubicBezTo>
                    <a:pt x="909" y="1835"/>
                    <a:pt x="824" y="1869"/>
                    <a:pt x="732" y="18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9"/>
            <p:cNvSpPr/>
            <p:nvPr/>
          </p:nvSpPr>
          <p:spPr>
            <a:xfrm>
              <a:off x="7971589" y="4551757"/>
              <a:ext cx="126464" cy="397001"/>
            </a:xfrm>
            <a:custGeom>
              <a:rect b="b" l="l" r="r" t="t"/>
              <a:pathLst>
                <a:path extrusionOk="0" h="239" w="76">
                  <a:moveTo>
                    <a:pt x="70" y="239"/>
                  </a:moveTo>
                  <a:cubicBezTo>
                    <a:pt x="67" y="239"/>
                    <a:pt x="65" y="238"/>
                    <a:pt x="64" y="23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8" y="0"/>
                    <a:pt x="12" y="2"/>
                    <a:pt x="12" y="5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5"/>
                    <a:pt x="74" y="238"/>
                    <a:pt x="71" y="239"/>
                  </a:cubicBezTo>
                  <a:cubicBezTo>
                    <a:pt x="71" y="239"/>
                    <a:pt x="70" y="239"/>
                    <a:pt x="70" y="2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9"/>
            <p:cNvSpPr/>
            <p:nvPr/>
          </p:nvSpPr>
          <p:spPr>
            <a:xfrm>
              <a:off x="8896058" y="3843397"/>
              <a:ext cx="262533" cy="240122"/>
            </a:xfrm>
            <a:custGeom>
              <a:rect b="b" l="l" r="r" t="t"/>
              <a:pathLst>
                <a:path extrusionOk="0" h="145" w="158">
                  <a:moveTo>
                    <a:pt x="121" y="14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12" y="0"/>
                    <a:pt x="119" y="10"/>
                  </a:cubicBezTo>
                  <a:cubicBezTo>
                    <a:pt x="126" y="21"/>
                    <a:pt x="158" y="117"/>
                    <a:pt x="157" y="120"/>
                  </a:cubicBezTo>
                  <a:cubicBezTo>
                    <a:pt x="155" y="122"/>
                    <a:pt x="121" y="145"/>
                    <a:pt x="121" y="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89"/>
            <p:cNvSpPr/>
            <p:nvPr/>
          </p:nvSpPr>
          <p:spPr>
            <a:xfrm>
              <a:off x="9584407" y="3837795"/>
              <a:ext cx="264134" cy="242523"/>
            </a:xfrm>
            <a:custGeom>
              <a:rect b="b" l="l" r="r" t="t"/>
              <a:pathLst>
                <a:path extrusionOk="0" h="146" w="159">
                  <a:moveTo>
                    <a:pt x="38" y="146"/>
                  </a:moveTo>
                  <a:cubicBezTo>
                    <a:pt x="159" y="25"/>
                    <a:pt x="159" y="25"/>
                    <a:pt x="159" y="25"/>
                  </a:cubicBezTo>
                  <a:cubicBezTo>
                    <a:pt x="159" y="25"/>
                    <a:pt x="47" y="0"/>
                    <a:pt x="40" y="11"/>
                  </a:cubicBezTo>
                  <a:cubicBezTo>
                    <a:pt x="33" y="22"/>
                    <a:pt x="0" y="118"/>
                    <a:pt x="2" y="120"/>
                  </a:cubicBezTo>
                  <a:cubicBezTo>
                    <a:pt x="2" y="124"/>
                    <a:pt x="38" y="146"/>
                    <a:pt x="38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89"/>
            <p:cNvSpPr/>
            <p:nvPr/>
          </p:nvSpPr>
          <p:spPr>
            <a:xfrm>
              <a:off x="8472643" y="5522649"/>
              <a:ext cx="962100" cy="136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89"/>
            <p:cNvSpPr/>
            <p:nvPr/>
          </p:nvSpPr>
          <p:spPr>
            <a:xfrm>
              <a:off x="8462238" y="5513044"/>
              <a:ext cx="982099" cy="1380700"/>
            </a:xfrm>
            <a:custGeom>
              <a:rect b="b" l="l" r="r" t="t"/>
              <a:pathLst>
                <a:path extrusionOk="0" h="832" w="591">
                  <a:moveTo>
                    <a:pt x="585" y="832"/>
                  </a:moveTo>
                  <a:cubicBezTo>
                    <a:pt x="6" y="832"/>
                    <a:pt x="6" y="832"/>
                    <a:pt x="6" y="832"/>
                  </a:cubicBezTo>
                  <a:cubicBezTo>
                    <a:pt x="3" y="832"/>
                    <a:pt x="0" y="829"/>
                    <a:pt x="0" y="8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9" y="0"/>
                    <a:pt x="591" y="2"/>
                    <a:pt x="591" y="6"/>
                  </a:cubicBezTo>
                  <a:cubicBezTo>
                    <a:pt x="591" y="826"/>
                    <a:pt x="591" y="826"/>
                    <a:pt x="591" y="826"/>
                  </a:cubicBezTo>
                  <a:cubicBezTo>
                    <a:pt x="591" y="829"/>
                    <a:pt x="589" y="832"/>
                    <a:pt x="585" y="832"/>
                  </a:cubicBezTo>
                  <a:close/>
                  <a:moveTo>
                    <a:pt x="12" y="820"/>
                  </a:moveTo>
                  <a:cubicBezTo>
                    <a:pt x="579" y="820"/>
                    <a:pt x="579" y="820"/>
                    <a:pt x="579" y="820"/>
                  </a:cubicBezTo>
                  <a:cubicBezTo>
                    <a:pt x="579" y="12"/>
                    <a:pt x="579" y="12"/>
                    <a:pt x="579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89"/>
            <p:cNvSpPr/>
            <p:nvPr/>
          </p:nvSpPr>
          <p:spPr>
            <a:xfrm>
              <a:off x="9436332" y="5522649"/>
              <a:ext cx="962100" cy="136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89"/>
            <p:cNvSpPr/>
            <p:nvPr/>
          </p:nvSpPr>
          <p:spPr>
            <a:xfrm>
              <a:off x="9426727" y="5513044"/>
              <a:ext cx="982099" cy="1380700"/>
            </a:xfrm>
            <a:custGeom>
              <a:rect b="b" l="l" r="r" t="t"/>
              <a:pathLst>
                <a:path extrusionOk="0" h="832" w="591">
                  <a:moveTo>
                    <a:pt x="585" y="832"/>
                  </a:moveTo>
                  <a:cubicBezTo>
                    <a:pt x="6" y="832"/>
                    <a:pt x="6" y="832"/>
                    <a:pt x="6" y="832"/>
                  </a:cubicBezTo>
                  <a:cubicBezTo>
                    <a:pt x="3" y="832"/>
                    <a:pt x="0" y="829"/>
                    <a:pt x="0" y="8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9" y="0"/>
                    <a:pt x="591" y="2"/>
                    <a:pt x="591" y="6"/>
                  </a:cubicBezTo>
                  <a:cubicBezTo>
                    <a:pt x="591" y="826"/>
                    <a:pt x="591" y="826"/>
                    <a:pt x="591" y="826"/>
                  </a:cubicBezTo>
                  <a:cubicBezTo>
                    <a:pt x="591" y="829"/>
                    <a:pt x="589" y="832"/>
                    <a:pt x="585" y="832"/>
                  </a:cubicBezTo>
                  <a:close/>
                  <a:moveTo>
                    <a:pt x="12" y="820"/>
                  </a:moveTo>
                  <a:cubicBezTo>
                    <a:pt x="579" y="820"/>
                    <a:pt x="579" y="820"/>
                    <a:pt x="579" y="820"/>
                  </a:cubicBezTo>
                  <a:cubicBezTo>
                    <a:pt x="579" y="12"/>
                    <a:pt x="579" y="12"/>
                    <a:pt x="579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9"/>
            <p:cNvSpPr/>
            <p:nvPr/>
          </p:nvSpPr>
          <p:spPr>
            <a:xfrm>
              <a:off x="9235430" y="3640895"/>
              <a:ext cx="2706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9"/>
            <p:cNvSpPr/>
            <p:nvPr/>
          </p:nvSpPr>
          <p:spPr>
            <a:xfrm>
              <a:off x="9225025" y="3630489"/>
              <a:ext cx="291348" cy="332168"/>
            </a:xfrm>
            <a:custGeom>
              <a:rect b="b" l="l" r="r" t="t"/>
              <a:pathLst>
                <a:path extrusionOk="0" h="200" w="175">
                  <a:moveTo>
                    <a:pt x="169" y="200"/>
                  </a:moveTo>
                  <a:cubicBezTo>
                    <a:pt x="6" y="200"/>
                    <a:pt x="6" y="200"/>
                    <a:pt x="6" y="200"/>
                  </a:cubicBezTo>
                  <a:cubicBezTo>
                    <a:pt x="2" y="200"/>
                    <a:pt x="0" y="197"/>
                    <a:pt x="0" y="19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5" y="3"/>
                    <a:pt x="175" y="6"/>
                  </a:cubicBezTo>
                  <a:cubicBezTo>
                    <a:pt x="175" y="194"/>
                    <a:pt x="175" y="194"/>
                    <a:pt x="175" y="194"/>
                  </a:cubicBezTo>
                  <a:cubicBezTo>
                    <a:pt x="175" y="197"/>
                    <a:pt x="172" y="200"/>
                    <a:pt x="169" y="200"/>
                  </a:cubicBezTo>
                  <a:close/>
                  <a:moveTo>
                    <a:pt x="12" y="188"/>
                  </a:moveTo>
                  <a:cubicBezTo>
                    <a:pt x="163" y="188"/>
                    <a:pt x="163" y="188"/>
                    <a:pt x="163" y="188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89"/>
            <p:cNvSpPr/>
            <p:nvPr/>
          </p:nvSpPr>
          <p:spPr>
            <a:xfrm>
              <a:off x="8610313" y="3135839"/>
              <a:ext cx="305755" cy="171287"/>
            </a:xfrm>
            <a:custGeom>
              <a:rect b="b" l="l" r="r" t="t"/>
              <a:pathLst>
                <a:path extrusionOk="0" h="103" w="184">
                  <a:moveTo>
                    <a:pt x="133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61" y="103"/>
                    <a:pt x="184" y="80"/>
                    <a:pt x="184" y="52"/>
                  </a:cubicBezTo>
                  <a:cubicBezTo>
                    <a:pt x="184" y="23"/>
                    <a:pt x="161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89"/>
            <p:cNvSpPr/>
            <p:nvPr/>
          </p:nvSpPr>
          <p:spPr>
            <a:xfrm>
              <a:off x="8599908" y="3126234"/>
              <a:ext cx="325765" cy="190497"/>
            </a:xfrm>
            <a:custGeom>
              <a:rect b="b" l="l" r="r" t="t"/>
              <a:pathLst>
                <a:path extrusionOk="0" h="115" w="196">
                  <a:moveTo>
                    <a:pt x="139" y="115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70" y="0"/>
                    <a:pt x="196" y="26"/>
                    <a:pt x="196" y="58"/>
                  </a:cubicBezTo>
                  <a:cubicBezTo>
                    <a:pt x="196" y="89"/>
                    <a:pt x="170" y="115"/>
                    <a:pt x="139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64" y="103"/>
                    <a:pt x="184" y="83"/>
                    <a:pt x="184" y="58"/>
                  </a:cubicBezTo>
                  <a:cubicBezTo>
                    <a:pt x="184" y="33"/>
                    <a:pt x="164" y="12"/>
                    <a:pt x="139" y="12"/>
                  </a:cubicBez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89"/>
            <p:cNvSpPr/>
            <p:nvPr/>
          </p:nvSpPr>
          <p:spPr>
            <a:xfrm>
              <a:off x="8686351" y="3211077"/>
              <a:ext cx="174488" cy="19210"/>
            </a:xfrm>
            <a:custGeom>
              <a:rect b="b" l="l" r="r" t="t"/>
              <a:pathLst>
                <a:path extrusionOk="0" h="12" w="105">
                  <a:moveTo>
                    <a:pt x="9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2" y="0"/>
                    <a:pt x="105" y="3"/>
                    <a:pt x="105" y="6"/>
                  </a:cubicBezTo>
                  <a:cubicBezTo>
                    <a:pt x="105" y="9"/>
                    <a:pt x="102" y="12"/>
                    <a:pt x="9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89"/>
            <p:cNvSpPr/>
            <p:nvPr/>
          </p:nvSpPr>
          <p:spPr>
            <a:xfrm>
              <a:off x="9790111" y="3135839"/>
              <a:ext cx="305755" cy="171287"/>
            </a:xfrm>
            <a:custGeom>
              <a:rect b="b" l="l" r="r" t="t"/>
              <a:pathLst>
                <a:path extrusionOk="0" h="103" w="184">
                  <a:moveTo>
                    <a:pt x="133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61" y="103"/>
                    <a:pt x="184" y="80"/>
                    <a:pt x="184" y="52"/>
                  </a:cubicBezTo>
                  <a:cubicBezTo>
                    <a:pt x="184" y="23"/>
                    <a:pt x="161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89"/>
            <p:cNvSpPr/>
            <p:nvPr/>
          </p:nvSpPr>
          <p:spPr>
            <a:xfrm>
              <a:off x="9780506" y="3126234"/>
              <a:ext cx="325765" cy="190497"/>
            </a:xfrm>
            <a:custGeom>
              <a:rect b="b" l="l" r="r" t="t"/>
              <a:pathLst>
                <a:path extrusionOk="0" h="115" w="196">
                  <a:moveTo>
                    <a:pt x="139" y="115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70" y="0"/>
                    <a:pt x="196" y="26"/>
                    <a:pt x="196" y="58"/>
                  </a:cubicBezTo>
                  <a:cubicBezTo>
                    <a:pt x="196" y="89"/>
                    <a:pt x="170" y="115"/>
                    <a:pt x="139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64" y="103"/>
                    <a:pt x="184" y="83"/>
                    <a:pt x="184" y="58"/>
                  </a:cubicBezTo>
                  <a:cubicBezTo>
                    <a:pt x="184" y="33"/>
                    <a:pt x="164" y="12"/>
                    <a:pt x="139" y="12"/>
                  </a:cubicBez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89"/>
            <p:cNvSpPr/>
            <p:nvPr/>
          </p:nvSpPr>
          <p:spPr>
            <a:xfrm>
              <a:off x="9866950" y="3211077"/>
              <a:ext cx="176089" cy="19210"/>
            </a:xfrm>
            <a:custGeom>
              <a:rect b="b" l="l" r="r" t="t"/>
              <a:pathLst>
                <a:path extrusionOk="0" h="12" w="106">
                  <a:moveTo>
                    <a:pt x="10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6"/>
                  </a:cubicBezTo>
                  <a:cubicBezTo>
                    <a:pt x="106" y="9"/>
                    <a:pt x="103" y="12"/>
                    <a:pt x="10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89"/>
            <p:cNvSpPr/>
            <p:nvPr/>
          </p:nvSpPr>
          <p:spPr>
            <a:xfrm>
              <a:off x="8789604" y="2554744"/>
              <a:ext cx="1153500" cy="115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89"/>
            <p:cNvSpPr/>
            <p:nvPr/>
          </p:nvSpPr>
          <p:spPr>
            <a:xfrm>
              <a:off x="8779999" y="2545139"/>
              <a:ext cx="1173395" cy="1171794"/>
            </a:xfrm>
            <a:custGeom>
              <a:rect b="b" l="l" r="r" t="t"/>
              <a:pathLst>
                <a:path extrusionOk="0" h="706" w="706">
                  <a:moveTo>
                    <a:pt x="353" y="706"/>
                  </a:moveTo>
                  <a:cubicBezTo>
                    <a:pt x="158" y="706"/>
                    <a:pt x="0" y="548"/>
                    <a:pt x="0" y="353"/>
                  </a:cubicBezTo>
                  <a:cubicBezTo>
                    <a:pt x="0" y="158"/>
                    <a:pt x="158" y="0"/>
                    <a:pt x="353" y="0"/>
                  </a:cubicBezTo>
                  <a:cubicBezTo>
                    <a:pt x="548" y="0"/>
                    <a:pt x="706" y="158"/>
                    <a:pt x="706" y="353"/>
                  </a:cubicBezTo>
                  <a:cubicBezTo>
                    <a:pt x="706" y="548"/>
                    <a:pt x="548" y="706"/>
                    <a:pt x="353" y="706"/>
                  </a:cubicBezTo>
                  <a:close/>
                  <a:moveTo>
                    <a:pt x="353" y="12"/>
                  </a:moveTo>
                  <a:cubicBezTo>
                    <a:pt x="165" y="12"/>
                    <a:pt x="12" y="165"/>
                    <a:pt x="12" y="353"/>
                  </a:cubicBezTo>
                  <a:cubicBezTo>
                    <a:pt x="12" y="541"/>
                    <a:pt x="165" y="694"/>
                    <a:pt x="353" y="694"/>
                  </a:cubicBezTo>
                  <a:cubicBezTo>
                    <a:pt x="541" y="694"/>
                    <a:pt x="694" y="541"/>
                    <a:pt x="694" y="353"/>
                  </a:cubicBezTo>
                  <a:cubicBezTo>
                    <a:pt x="694" y="165"/>
                    <a:pt x="541" y="12"/>
                    <a:pt x="35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89"/>
            <p:cNvSpPr/>
            <p:nvPr/>
          </p:nvSpPr>
          <p:spPr>
            <a:xfrm>
              <a:off x="9020921" y="3099820"/>
              <a:ext cx="108000" cy="105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89"/>
            <p:cNvSpPr/>
            <p:nvPr/>
          </p:nvSpPr>
          <p:spPr>
            <a:xfrm>
              <a:off x="9579605" y="3099820"/>
              <a:ext cx="105600" cy="105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89"/>
            <p:cNvSpPr/>
            <p:nvPr/>
          </p:nvSpPr>
          <p:spPr>
            <a:xfrm>
              <a:off x="9547588" y="2940539"/>
              <a:ext cx="169686" cy="62432"/>
            </a:xfrm>
            <a:custGeom>
              <a:rect b="b" l="l" r="r" t="t"/>
              <a:pathLst>
                <a:path extrusionOk="0" h="38" w="102">
                  <a:moveTo>
                    <a:pt x="96" y="38"/>
                  </a:moveTo>
                  <a:cubicBezTo>
                    <a:pt x="92" y="38"/>
                    <a:pt x="90" y="35"/>
                    <a:pt x="90" y="32"/>
                  </a:cubicBezTo>
                  <a:cubicBezTo>
                    <a:pt x="90" y="21"/>
                    <a:pt x="72" y="12"/>
                    <a:pt x="51" y="12"/>
                  </a:cubicBezTo>
                  <a:cubicBezTo>
                    <a:pt x="30" y="12"/>
                    <a:pt x="12" y="21"/>
                    <a:pt x="12" y="32"/>
                  </a:cubicBezTo>
                  <a:cubicBezTo>
                    <a:pt x="12" y="35"/>
                    <a:pt x="10" y="38"/>
                    <a:pt x="6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14"/>
                    <a:pt x="23" y="0"/>
                    <a:pt x="51" y="0"/>
                  </a:cubicBezTo>
                  <a:cubicBezTo>
                    <a:pt x="79" y="0"/>
                    <a:pt x="102" y="14"/>
                    <a:pt x="102" y="32"/>
                  </a:cubicBezTo>
                  <a:cubicBezTo>
                    <a:pt x="102" y="35"/>
                    <a:pt x="99" y="38"/>
                    <a:pt x="9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89"/>
            <p:cNvSpPr/>
            <p:nvPr/>
          </p:nvSpPr>
          <p:spPr>
            <a:xfrm>
              <a:off x="8984103" y="2940539"/>
              <a:ext cx="168085" cy="62432"/>
            </a:xfrm>
            <a:custGeom>
              <a:rect b="b" l="l" r="r" t="t"/>
              <a:pathLst>
                <a:path extrusionOk="0" h="38" w="101">
                  <a:moveTo>
                    <a:pt x="95" y="38"/>
                  </a:moveTo>
                  <a:cubicBezTo>
                    <a:pt x="92" y="38"/>
                    <a:pt x="89" y="35"/>
                    <a:pt x="89" y="32"/>
                  </a:cubicBezTo>
                  <a:cubicBezTo>
                    <a:pt x="89" y="21"/>
                    <a:pt x="72" y="12"/>
                    <a:pt x="51" y="12"/>
                  </a:cubicBezTo>
                  <a:cubicBezTo>
                    <a:pt x="30" y="12"/>
                    <a:pt x="12" y="21"/>
                    <a:pt x="12" y="32"/>
                  </a:cubicBezTo>
                  <a:cubicBezTo>
                    <a:pt x="12" y="35"/>
                    <a:pt x="9" y="38"/>
                    <a:pt x="6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14"/>
                    <a:pt x="22" y="0"/>
                    <a:pt x="51" y="0"/>
                  </a:cubicBezTo>
                  <a:cubicBezTo>
                    <a:pt x="79" y="0"/>
                    <a:pt x="101" y="14"/>
                    <a:pt x="101" y="32"/>
                  </a:cubicBezTo>
                  <a:cubicBezTo>
                    <a:pt x="101" y="35"/>
                    <a:pt x="99" y="38"/>
                    <a:pt x="95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89"/>
            <p:cNvSpPr/>
            <p:nvPr/>
          </p:nvSpPr>
          <p:spPr>
            <a:xfrm>
              <a:off x="9152188" y="3283914"/>
              <a:ext cx="410608" cy="91246"/>
            </a:xfrm>
            <a:custGeom>
              <a:rect b="b" l="l" r="r" t="t"/>
              <a:pathLst>
                <a:path extrusionOk="0" h="55" w="247">
                  <a:moveTo>
                    <a:pt x="124" y="55"/>
                  </a:moveTo>
                  <a:cubicBezTo>
                    <a:pt x="122" y="55"/>
                    <a:pt x="122" y="55"/>
                    <a:pt x="122" y="55"/>
                  </a:cubicBezTo>
                  <a:cubicBezTo>
                    <a:pt x="28" y="55"/>
                    <a:pt x="2" y="12"/>
                    <a:pt x="1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2" y="5"/>
                    <a:pt x="36" y="43"/>
                    <a:pt x="122" y="43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211" y="43"/>
                    <a:pt x="234" y="5"/>
                    <a:pt x="235" y="4"/>
                  </a:cubicBezTo>
                  <a:cubicBezTo>
                    <a:pt x="236" y="1"/>
                    <a:pt x="240" y="0"/>
                    <a:pt x="243" y="2"/>
                  </a:cubicBezTo>
                  <a:cubicBezTo>
                    <a:pt x="246" y="4"/>
                    <a:pt x="247" y="7"/>
                    <a:pt x="245" y="10"/>
                  </a:cubicBezTo>
                  <a:cubicBezTo>
                    <a:pt x="244" y="12"/>
                    <a:pt x="218" y="55"/>
                    <a:pt x="124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89"/>
            <p:cNvSpPr/>
            <p:nvPr/>
          </p:nvSpPr>
          <p:spPr>
            <a:xfrm>
              <a:off x="9010516" y="3710530"/>
              <a:ext cx="364185" cy="433020"/>
            </a:xfrm>
            <a:custGeom>
              <a:rect b="b" l="l" r="r" t="t"/>
              <a:pathLst>
                <a:path extrusionOk="0" h="261" w="219">
                  <a:moveTo>
                    <a:pt x="135" y="0"/>
                  </a:moveTo>
                  <a:cubicBezTo>
                    <a:pt x="12" y="132"/>
                    <a:pt x="12" y="132"/>
                    <a:pt x="12" y="132"/>
                  </a:cubicBezTo>
                  <a:cubicBezTo>
                    <a:pt x="0" y="144"/>
                    <a:pt x="0" y="164"/>
                    <a:pt x="12" y="176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97" y="261"/>
                    <a:pt x="117" y="261"/>
                    <a:pt x="129" y="249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19" y="160"/>
                    <a:pt x="219" y="140"/>
                    <a:pt x="206" y="127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5" y="56"/>
                    <a:pt x="135" y="61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89"/>
            <p:cNvSpPr/>
            <p:nvPr/>
          </p:nvSpPr>
          <p:spPr>
            <a:xfrm>
              <a:off x="9005713" y="3700125"/>
              <a:ext cx="379393" cy="448228"/>
            </a:xfrm>
            <a:custGeom>
              <a:rect b="b" l="l" r="r" t="t"/>
              <a:pathLst>
                <a:path extrusionOk="0" h="270" w="228">
                  <a:moveTo>
                    <a:pt x="110" y="270"/>
                  </a:moveTo>
                  <a:cubicBezTo>
                    <a:pt x="100" y="270"/>
                    <a:pt x="91" y="266"/>
                    <a:pt x="83" y="259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4" y="180"/>
                    <a:pt x="0" y="170"/>
                    <a:pt x="0" y="160"/>
                  </a:cubicBezTo>
                  <a:cubicBezTo>
                    <a:pt x="0" y="150"/>
                    <a:pt x="4" y="141"/>
                    <a:pt x="11" y="134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6" y="0"/>
                    <a:pt x="138" y="0"/>
                    <a:pt x="141" y="1"/>
                  </a:cubicBezTo>
                  <a:cubicBezTo>
                    <a:pt x="143" y="2"/>
                    <a:pt x="144" y="4"/>
                    <a:pt x="144" y="6"/>
                  </a:cubicBezTo>
                  <a:cubicBezTo>
                    <a:pt x="144" y="40"/>
                    <a:pt x="144" y="54"/>
                    <a:pt x="145" y="59"/>
                  </a:cubicBezTo>
                  <a:cubicBezTo>
                    <a:pt x="213" y="129"/>
                    <a:pt x="213" y="129"/>
                    <a:pt x="213" y="129"/>
                  </a:cubicBezTo>
                  <a:cubicBezTo>
                    <a:pt x="228" y="144"/>
                    <a:pt x="228" y="167"/>
                    <a:pt x="213" y="182"/>
                  </a:cubicBezTo>
                  <a:cubicBezTo>
                    <a:pt x="137" y="259"/>
                    <a:pt x="137" y="259"/>
                    <a:pt x="137" y="259"/>
                  </a:cubicBezTo>
                  <a:cubicBezTo>
                    <a:pt x="129" y="266"/>
                    <a:pt x="120" y="270"/>
                    <a:pt x="110" y="270"/>
                  </a:cubicBezTo>
                  <a:close/>
                  <a:moveTo>
                    <a:pt x="132" y="21"/>
                  </a:moveTo>
                  <a:cubicBezTo>
                    <a:pt x="20" y="142"/>
                    <a:pt x="20" y="142"/>
                    <a:pt x="20" y="142"/>
                  </a:cubicBezTo>
                  <a:cubicBezTo>
                    <a:pt x="15" y="147"/>
                    <a:pt x="12" y="153"/>
                    <a:pt x="12" y="160"/>
                  </a:cubicBezTo>
                  <a:cubicBezTo>
                    <a:pt x="12" y="167"/>
                    <a:pt x="15" y="173"/>
                    <a:pt x="20" y="178"/>
                  </a:cubicBezTo>
                  <a:cubicBezTo>
                    <a:pt x="92" y="250"/>
                    <a:pt x="92" y="250"/>
                    <a:pt x="92" y="250"/>
                  </a:cubicBezTo>
                  <a:cubicBezTo>
                    <a:pt x="102" y="260"/>
                    <a:pt x="118" y="260"/>
                    <a:pt x="128" y="250"/>
                  </a:cubicBezTo>
                  <a:cubicBezTo>
                    <a:pt x="205" y="174"/>
                    <a:pt x="205" y="174"/>
                    <a:pt x="205" y="174"/>
                  </a:cubicBezTo>
                  <a:cubicBezTo>
                    <a:pt x="215" y="164"/>
                    <a:pt x="215" y="147"/>
                    <a:pt x="205" y="137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3" y="66"/>
                    <a:pt x="133" y="64"/>
                    <a:pt x="133" y="53"/>
                  </a:cubicBezTo>
                  <a:cubicBezTo>
                    <a:pt x="132" y="47"/>
                    <a:pt x="132" y="38"/>
                    <a:pt x="132" y="21"/>
                  </a:cubicBezTo>
                  <a:close/>
                  <a:moveTo>
                    <a:pt x="145" y="61"/>
                  </a:moveTo>
                  <a:cubicBezTo>
                    <a:pt x="145" y="61"/>
                    <a:pt x="145" y="61"/>
                    <a:pt x="14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89"/>
            <p:cNvSpPr/>
            <p:nvPr/>
          </p:nvSpPr>
          <p:spPr>
            <a:xfrm>
              <a:off x="9057740" y="3947450"/>
              <a:ext cx="39300" cy="39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89"/>
            <p:cNvSpPr/>
            <p:nvPr/>
          </p:nvSpPr>
          <p:spPr>
            <a:xfrm>
              <a:off x="9408318" y="4129943"/>
              <a:ext cx="41700" cy="39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89"/>
            <p:cNvSpPr/>
            <p:nvPr/>
          </p:nvSpPr>
          <p:spPr>
            <a:xfrm>
              <a:off x="9408318" y="4271615"/>
              <a:ext cx="41700" cy="4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89"/>
            <p:cNvSpPr/>
            <p:nvPr/>
          </p:nvSpPr>
          <p:spPr>
            <a:xfrm>
              <a:off x="9368297" y="3710530"/>
              <a:ext cx="364185" cy="433020"/>
            </a:xfrm>
            <a:custGeom>
              <a:rect b="b" l="l" r="r" t="t"/>
              <a:pathLst>
                <a:path extrusionOk="0" h="261" w="219">
                  <a:moveTo>
                    <a:pt x="84" y="0"/>
                  </a:moveTo>
                  <a:cubicBezTo>
                    <a:pt x="207" y="132"/>
                    <a:pt x="207" y="132"/>
                    <a:pt x="207" y="132"/>
                  </a:cubicBezTo>
                  <a:cubicBezTo>
                    <a:pt x="219" y="144"/>
                    <a:pt x="219" y="164"/>
                    <a:pt x="207" y="176"/>
                  </a:cubicBezTo>
                  <a:cubicBezTo>
                    <a:pt x="134" y="249"/>
                    <a:pt x="134" y="249"/>
                    <a:pt x="134" y="249"/>
                  </a:cubicBezTo>
                  <a:cubicBezTo>
                    <a:pt x="122" y="261"/>
                    <a:pt x="102" y="261"/>
                    <a:pt x="90" y="249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0" y="160"/>
                    <a:pt x="0" y="140"/>
                    <a:pt x="13" y="12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6"/>
                    <a:pt x="84" y="61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89"/>
            <p:cNvSpPr/>
            <p:nvPr/>
          </p:nvSpPr>
          <p:spPr>
            <a:xfrm>
              <a:off x="9357892" y="3700125"/>
              <a:ext cx="384195" cy="448228"/>
            </a:xfrm>
            <a:custGeom>
              <a:rect b="b" l="l" r="r" t="t"/>
              <a:pathLst>
                <a:path extrusionOk="0" h="270" w="231">
                  <a:moveTo>
                    <a:pt x="118" y="270"/>
                  </a:moveTo>
                  <a:cubicBezTo>
                    <a:pt x="108" y="270"/>
                    <a:pt x="99" y="266"/>
                    <a:pt x="91" y="259"/>
                  </a:cubicBezTo>
                  <a:cubicBezTo>
                    <a:pt x="15" y="182"/>
                    <a:pt x="15" y="182"/>
                    <a:pt x="15" y="182"/>
                  </a:cubicBezTo>
                  <a:cubicBezTo>
                    <a:pt x="0" y="167"/>
                    <a:pt x="0" y="144"/>
                    <a:pt x="15" y="12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4" y="54"/>
                    <a:pt x="84" y="40"/>
                    <a:pt x="84" y="6"/>
                  </a:cubicBezTo>
                  <a:cubicBezTo>
                    <a:pt x="84" y="4"/>
                    <a:pt x="85" y="2"/>
                    <a:pt x="87" y="1"/>
                  </a:cubicBezTo>
                  <a:cubicBezTo>
                    <a:pt x="90" y="0"/>
                    <a:pt x="92" y="0"/>
                    <a:pt x="94" y="2"/>
                  </a:cubicBezTo>
                  <a:cubicBezTo>
                    <a:pt x="217" y="134"/>
                    <a:pt x="217" y="134"/>
                    <a:pt x="217" y="134"/>
                  </a:cubicBezTo>
                  <a:cubicBezTo>
                    <a:pt x="231" y="148"/>
                    <a:pt x="231" y="172"/>
                    <a:pt x="217" y="187"/>
                  </a:cubicBezTo>
                  <a:cubicBezTo>
                    <a:pt x="145" y="259"/>
                    <a:pt x="145" y="259"/>
                    <a:pt x="145" y="259"/>
                  </a:cubicBezTo>
                  <a:cubicBezTo>
                    <a:pt x="137" y="266"/>
                    <a:pt x="128" y="270"/>
                    <a:pt x="118" y="270"/>
                  </a:cubicBezTo>
                  <a:close/>
                  <a:moveTo>
                    <a:pt x="92" y="68"/>
                  </a:moveTo>
                  <a:cubicBezTo>
                    <a:pt x="23" y="137"/>
                    <a:pt x="23" y="137"/>
                    <a:pt x="23" y="137"/>
                  </a:cubicBezTo>
                  <a:cubicBezTo>
                    <a:pt x="13" y="147"/>
                    <a:pt x="13" y="164"/>
                    <a:pt x="23" y="174"/>
                  </a:cubicBezTo>
                  <a:cubicBezTo>
                    <a:pt x="100" y="250"/>
                    <a:pt x="100" y="250"/>
                    <a:pt x="100" y="250"/>
                  </a:cubicBezTo>
                  <a:cubicBezTo>
                    <a:pt x="105" y="255"/>
                    <a:pt x="111" y="258"/>
                    <a:pt x="118" y="258"/>
                  </a:cubicBezTo>
                  <a:cubicBezTo>
                    <a:pt x="125" y="258"/>
                    <a:pt x="131" y="255"/>
                    <a:pt x="136" y="250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18" y="168"/>
                    <a:pt x="218" y="152"/>
                    <a:pt x="208" y="14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38"/>
                    <a:pt x="96" y="47"/>
                    <a:pt x="95" y="53"/>
                  </a:cubicBezTo>
                  <a:cubicBezTo>
                    <a:pt x="95" y="64"/>
                    <a:pt x="95" y="66"/>
                    <a:pt x="92" y="68"/>
                  </a:cubicBezTo>
                  <a:cubicBezTo>
                    <a:pt x="92" y="68"/>
                    <a:pt x="92" y="68"/>
                    <a:pt x="92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89"/>
            <p:cNvSpPr/>
            <p:nvPr/>
          </p:nvSpPr>
          <p:spPr>
            <a:xfrm>
              <a:off x="9646038" y="3947450"/>
              <a:ext cx="39300" cy="39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89"/>
            <p:cNvSpPr/>
            <p:nvPr/>
          </p:nvSpPr>
          <p:spPr>
            <a:xfrm>
              <a:off x="9359493" y="3947450"/>
              <a:ext cx="20010" cy="463435"/>
            </a:xfrm>
            <a:custGeom>
              <a:rect b="b" l="l" r="r" t="t"/>
              <a:pathLst>
                <a:path extrusionOk="0" h="279" w="12">
                  <a:moveTo>
                    <a:pt x="6" y="279"/>
                  </a:moveTo>
                  <a:cubicBezTo>
                    <a:pt x="3" y="279"/>
                    <a:pt x="0" y="277"/>
                    <a:pt x="0" y="27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2" y="277"/>
                    <a:pt x="10" y="279"/>
                    <a:pt x="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89"/>
            <p:cNvSpPr/>
            <p:nvPr/>
          </p:nvSpPr>
          <p:spPr>
            <a:xfrm>
              <a:off x="9277051" y="5534655"/>
              <a:ext cx="468300" cy="53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89"/>
            <p:cNvSpPr/>
            <p:nvPr/>
          </p:nvSpPr>
          <p:spPr>
            <a:xfrm>
              <a:off x="9308267" y="6063724"/>
              <a:ext cx="254529" cy="20010"/>
            </a:xfrm>
            <a:custGeom>
              <a:rect b="b" l="l" r="r" t="t"/>
              <a:pathLst>
                <a:path extrusionOk="0" h="12" w="153">
                  <a:moveTo>
                    <a:pt x="14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1" y="0"/>
                    <a:pt x="153" y="3"/>
                    <a:pt x="153" y="6"/>
                  </a:cubicBezTo>
                  <a:cubicBezTo>
                    <a:pt x="153" y="9"/>
                    <a:pt x="151" y="12"/>
                    <a:pt x="14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89"/>
            <p:cNvSpPr/>
            <p:nvPr/>
          </p:nvSpPr>
          <p:spPr>
            <a:xfrm>
              <a:off x="8477446" y="5522649"/>
              <a:ext cx="968491" cy="378592"/>
            </a:xfrm>
            <a:custGeom>
              <a:rect b="b" l="l" r="r" t="t"/>
              <a:pathLst>
                <a:path extrusionOk="0" h="228" w="583">
                  <a:moveTo>
                    <a:pt x="577" y="0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83" y="6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89"/>
            <p:cNvSpPr/>
            <p:nvPr/>
          </p:nvSpPr>
          <p:spPr>
            <a:xfrm>
              <a:off x="9263444" y="4191574"/>
              <a:ext cx="1833729" cy="1997013"/>
            </a:xfrm>
            <a:custGeom>
              <a:rect b="b" l="l" r="r" t="t"/>
              <a:pathLst>
                <a:path extrusionOk="0" h="1203" w="1103">
                  <a:moveTo>
                    <a:pt x="615" y="16"/>
                  </a:moveTo>
                  <a:cubicBezTo>
                    <a:pt x="47" y="300"/>
                    <a:pt x="47" y="300"/>
                    <a:pt x="47" y="300"/>
                  </a:cubicBezTo>
                  <a:cubicBezTo>
                    <a:pt x="13" y="316"/>
                    <a:pt x="0" y="356"/>
                    <a:pt x="17" y="390"/>
                  </a:cubicBezTo>
                  <a:cubicBezTo>
                    <a:pt x="398" y="1156"/>
                    <a:pt x="398" y="1156"/>
                    <a:pt x="398" y="1156"/>
                  </a:cubicBezTo>
                  <a:cubicBezTo>
                    <a:pt x="414" y="1189"/>
                    <a:pt x="455" y="1203"/>
                    <a:pt x="488" y="1186"/>
                  </a:cubicBezTo>
                  <a:cubicBezTo>
                    <a:pt x="1057" y="903"/>
                    <a:pt x="1057" y="903"/>
                    <a:pt x="1057" y="903"/>
                  </a:cubicBezTo>
                  <a:cubicBezTo>
                    <a:pt x="1090" y="886"/>
                    <a:pt x="1103" y="846"/>
                    <a:pt x="1087" y="813"/>
                  </a:cubicBezTo>
                  <a:cubicBezTo>
                    <a:pt x="705" y="46"/>
                    <a:pt x="705" y="46"/>
                    <a:pt x="705" y="46"/>
                  </a:cubicBezTo>
                  <a:cubicBezTo>
                    <a:pt x="689" y="13"/>
                    <a:pt x="649" y="0"/>
                    <a:pt x="61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89"/>
            <p:cNvSpPr/>
            <p:nvPr/>
          </p:nvSpPr>
          <p:spPr>
            <a:xfrm>
              <a:off x="9265045" y="4180368"/>
              <a:ext cx="1830528" cy="2001016"/>
            </a:xfrm>
            <a:custGeom>
              <a:rect b="b" l="l" r="r" t="t"/>
              <a:pathLst>
                <a:path extrusionOk="0" h="1206" w="1101">
                  <a:moveTo>
                    <a:pt x="457" y="1206"/>
                  </a:moveTo>
                  <a:cubicBezTo>
                    <a:pt x="449" y="1206"/>
                    <a:pt x="442" y="1205"/>
                    <a:pt x="434" y="1202"/>
                  </a:cubicBezTo>
                  <a:cubicBezTo>
                    <a:pt x="415" y="1196"/>
                    <a:pt x="400" y="1183"/>
                    <a:pt x="392" y="1165"/>
                  </a:cubicBezTo>
                  <a:cubicBezTo>
                    <a:pt x="10" y="399"/>
                    <a:pt x="10" y="399"/>
                    <a:pt x="10" y="399"/>
                  </a:cubicBezTo>
                  <a:cubicBezTo>
                    <a:pt x="1" y="382"/>
                    <a:pt x="0" y="362"/>
                    <a:pt x="6" y="343"/>
                  </a:cubicBezTo>
                  <a:cubicBezTo>
                    <a:pt x="12" y="325"/>
                    <a:pt x="25" y="310"/>
                    <a:pt x="43" y="301"/>
                  </a:cubicBezTo>
                  <a:cubicBezTo>
                    <a:pt x="611" y="18"/>
                    <a:pt x="611" y="18"/>
                    <a:pt x="611" y="18"/>
                  </a:cubicBezTo>
                  <a:cubicBezTo>
                    <a:pt x="611" y="18"/>
                    <a:pt x="611" y="18"/>
                    <a:pt x="611" y="18"/>
                  </a:cubicBezTo>
                  <a:cubicBezTo>
                    <a:pt x="649" y="0"/>
                    <a:pt x="692" y="15"/>
                    <a:pt x="709" y="51"/>
                  </a:cubicBezTo>
                  <a:cubicBezTo>
                    <a:pt x="1091" y="817"/>
                    <a:pt x="1091" y="817"/>
                    <a:pt x="1091" y="817"/>
                  </a:cubicBezTo>
                  <a:cubicBezTo>
                    <a:pt x="1100" y="834"/>
                    <a:pt x="1101" y="854"/>
                    <a:pt x="1095" y="873"/>
                  </a:cubicBezTo>
                  <a:cubicBezTo>
                    <a:pt x="1089" y="891"/>
                    <a:pt x="1076" y="906"/>
                    <a:pt x="1058" y="915"/>
                  </a:cubicBezTo>
                  <a:cubicBezTo>
                    <a:pt x="490" y="1198"/>
                    <a:pt x="490" y="1198"/>
                    <a:pt x="490" y="1198"/>
                  </a:cubicBezTo>
                  <a:cubicBezTo>
                    <a:pt x="479" y="1203"/>
                    <a:pt x="468" y="1206"/>
                    <a:pt x="457" y="1206"/>
                  </a:cubicBezTo>
                  <a:close/>
                  <a:moveTo>
                    <a:pt x="617" y="29"/>
                  </a:moveTo>
                  <a:cubicBezTo>
                    <a:pt x="48" y="312"/>
                    <a:pt x="48" y="312"/>
                    <a:pt x="48" y="312"/>
                  </a:cubicBezTo>
                  <a:cubicBezTo>
                    <a:pt x="34" y="319"/>
                    <a:pt x="23" y="332"/>
                    <a:pt x="17" y="347"/>
                  </a:cubicBezTo>
                  <a:cubicBezTo>
                    <a:pt x="12" y="363"/>
                    <a:pt x="13" y="379"/>
                    <a:pt x="21" y="394"/>
                  </a:cubicBezTo>
                  <a:cubicBezTo>
                    <a:pt x="402" y="1160"/>
                    <a:pt x="402" y="1160"/>
                    <a:pt x="402" y="1160"/>
                  </a:cubicBezTo>
                  <a:cubicBezTo>
                    <a:pt x="410" y="1175"/>
                    <a:pt x="422" y="1186"/>
                    <a:pt x="438" y="1191"/>
                  </a:cubicBezTo>
                  <a:cubicBezTo>
                    <a:pt x="453" y="1196"/>
                    <a:pt x="470" y="1195"/>
                    <a:pt x="484" y="1187"/>
                  </a:cubicBezTo>
                  <a:cubicBezTo>
                    <a:pt x="1053" y="904"/>
                    <a:pt x="1053" y="904"/>
                    <a:pt x="1053" y="904"/>
                  </a:cubicBezTo>
                  <a:cubicBezTo>
                    <a:pt x="1068" y="897"/>
                    <a:pt x="1078" y="885"/>
                    <a:pt x="1084" y="869"/>
                  </a:cubicBezTo>
                  <a:cubicBezTo>
                    <a:pt x="1089" y="853"/>
                    <a:pt x="1088" y="837"/>
                    <a:pt x="1080" y="822"/>
                  </a:cubicBezTo>
                  <a:cubicBezTo>
                    <a:pt x="699" y="56"/>
                    <a:pt x="699" y="56"/>
                    <a:pt x="699" y="56"/>
                  </a:cubicBezTo>
                  <a:cubicBezTo>
                    <a:pt x="684" y="26"/>
                    <a:pt x="648" y="14"/>
                    <a:pt x="61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89"/>
            <p:cNvSpPr/>
            <p:nvPr/>
          </p:nvSpPr>
          <p:spPr>
            <a:xfrm>
              <a:off x="9369898" y="4542152"/>
              <a:ext cx="171287" cy="156079"/>
            </a:xfrm>
            <a:custGeom>
              <a:rect b="b" l="l" r="r" t="t"/>
              <a:pathLst>
                <a:path extrusionOk="0" h="94" w="103">
                  <a:moveTo>
                    <a:pt x="79" y="94"/>
                  </a:moveTo>
                  <a:cubicBezTo>
                    <a:pt x="77" y="94"/>
                    <a:pt x="75" y="94"/>
                    <a:pt x="74" y="92"/>
                  </a:cubicBezTo>
                  <a:cubicBezTo>
                    <a:pt x="72" y="90"/>
                    <a:pt x="72" y="86"/>
                    <a:pt x="75" y="84"/>
                  </a:cubicBezTo>
                  <a:cubicBezTo>
                    <a:pt x="84" y="77"/>
                    <a:pt x="90" y="66"/>
                    <a:pt x="90" y="54"/>
                  </a:cubicBezTo>
                  <a:cubicBezTo>
                    <a:pt x="91" y="43"/>
                    <a:pt x="87" y="34"/>
                    <a:pt x="80" y="26"/>
                  </a:cubicBezTo>
                  <a:cubicBezTo>
                    <a:pt x="73" y="18"/>
                    <a:pt x="63" y="13"/>
                    <a:pt x="52" y="13"/>
                  </a:cubicBezTo>
                  <a:cubicBezTo>
                    <a:pt x="42" y="12"/>
                    <a:pt x="32" y="16"/>
                    <a:pt x="25" y="23"/>
                  </a:cubicBezTo>
                  <a:cubicBezTo>
                    <a:pt x="17" y="30"/>
                    <a:pt x="12" y="40"/>
                    <a:pt x="12" y="51"/>
                  </a:cubicBezTo>
                  <a:cubicBezTo>
                    <a:pt x="12" y="59"/>
                    <a:pt x="13" y="65"/>
                    <a:pt x="16" y="71"/>
                  </a:cubicBezTo>
                  <a:cubicBezTo>
                    <a:pt x="18" y="74"/>
                    <a:pt x="17" y="78"/>
                    <a:pt x="14" y="79"/>
                  </a:cubicBezTo>
                  <a:cubicBezTo>
                    <a:pt x="11" y="81"/>
                    <a:pt x="7" y="80"/>
                    <a:pt x="6" y="77"/>
                  </a:cubicBezTo>
                  <a:cubicBezTo>
                    <a:pt x="2" y="69"/>
                    <a:pt x="0" y="61"/>
                    <a:pt x="0" y="51"/>
                  </a:cubicBezTo>
                  <a:cubicBezTo>
                    <a:pt x="0" y="37"/>
                    <a:pt x="6" y="23"/>
                    <a:pt x="16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1"/>
                    <a:pt x="80" y="8"/>
                    <a:pt x="89" y="18"/>
                  </a:cubicBezTo>
                  <a:cubicBezTo>
                    <a:pt x="99" y="28"/>
                    <a:pt x="103" y="41"/>
                    <a:pt x="102" y="54"/>
                  </a:cubicBezTo>
                  <a:cubicBezTo>
                    <a:pt x="101" y="70"/>
                    <a:pt x="94" y="84"/>
                    <a:pt x="82" y="93"/>
                  </a:cubicBezTo>
                  <a:cubicBezTo>
                    <a:pt x="81" y="94"/>
                    <a:pt x="80" y="94"/>
                    <a:pt x="79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89"/>
            <p:cNvSpPr/>
            <p:nvPr/>
          </p:nvSpPr>
          <p:spPr>
            <a:xfrm>
              <a:off x="9507568" y="4478920"/>
              <a:ext cx="171287" cy="160882"/>
            </a:xfrm>
            <a:custGeom>
              <a:rect b="b" l="l" r="r" t="t"/>
              <a:pathLst>
                <a:path extrusionOk="0" h="97" w="103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8" y="91"/>
                    <a:pt x="69" y="88"/>
                    <a:pt x="72" y="86"/>
                  </a:cubicBezTo>
                  <a:cubicBezTo>
                    <a:pt x="83" y="79"/>
                    <a:pt x="90" y="67"/>
                    <a:pt x="90" y="54"/>
                  </a:cubicBezTo>
                  <a:cubicBezTo>
                    <a:pt x="91" y="44"/>
                    <a:pt x="88" y="34"/>
                    <a:pt x="81" y="26"/>
                  </a:cubicBezTo>
                  <a:cubicBezTo>
                    <a:pt x="73" y="18"/>
                    <a:pt x="63" y="14"/>
                    <a:pt x="52" y="13"/>
                  </a:cubicBezTo>
                  <a:cubicBezTo>
                    <a:pt x="42" y="13"/>
                    <a:pt x="32" y="16"/>
                    <a:pt x="25" y="23"/>
                  </a:cubicBezTo>
                  <a:cubicBezTo>
                    <a:pt x="17" y="30"/>
                    <a:pt x="12" y="41"/>
                    <a:pt x="12" y="51"/>
                  </a:cubicBezTo>
                  <a:cubicBezTo>
                    <a:pt x="12" y="59"/>
                    <a:pt x="13" y="66"/>
                    <a:pt x="16" y="71"/>
                  </a:cubicBezTo>
                  <a:cubicBezTo>
                    <a:pt x="18" y="74"/>
                    <a:pt x="17" y="78"/>
                    <a:pt x="14" y="79"/>
                  </a:cubicBezTo>
                  <a:cubicBezTo>
                    <a:pt x="11" y="81"/>
                    <a:pt x="7" y="80"/>
                    <a:pt x="6" y="77"/>
                  </a:cubicBezTo>
                  <a:cubicBezTo>
                    <a:pt x="2" y="70"/>
                    <a:pt x="0" y="61"/>
                    <a:pt x="0" y="51"/>
                  </a:cubicBezTo>
                  <a:cubicBezTo>
                    <a:pt x="0" y="37"/>
                    <a:pt x="6" y="24"/>
                    <a:pt x="17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2"/>
                    <a:pt x="80" y="8"/>
                    <a:pt x="89" y="18"/>
                  </a:cubicBezTo>
                  <a:cubicBezTo>
                    <a:pt x="99" y="28"/>
                    <a:pt x="103" y="41"/>
                    <a:pt x="102" y="55"/>
                  </a:cubicBezTo>
                  <a:cubicBezTo>
                    <a:pt x="102" y="72"/>
                    <a:pt x="93" y="87"/>
                    <a:pt x="78" y="96"/>
                  </a:cubicBezTo>
                  <a:cubicBezTo>
                    <a:pt x="77" y="97"/>
                    <a:pt x="76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89"/>
            <p:cNvSpPr/>
            <p:nvPr/>
          </p:nvSpPr>
          <p:spPr>
            <a:xfrm>
              <a:off x="9509169" y="4482121"/>
              <a:ext cx="810011" cy="405005"/>
            </a:xfrm>
            <a:custGeom>
              <a:rect b="b" l="l" r="r" t="t"/>
              <a:pathLst>
                <a:path extrusionOk="0" h="244" w="487">
                  <a:moveTo>
                    <a:pt x="7" y="244"/>
                  </a:moveTo>
                  <a:cubicBezTo>
                    <a:pt x="5" y="244"/>
                    <a:pt x="3" y="242"/>
                    <a:pt x="2" y="240"/>
                  </a:cubicBezTo>
                  <a:cubicBezTo>
                    <a:pt x="0" y="237"/>
                    <a:pt x="1" y="234"/>
                    <a:pt x="4" y="232"/>
                  </a:cubicBezTo>
                  <a:cubicBezTo>
                    <a:pt x="477" y="1"/>
                    <a:pt x="477" y="1"/>
                    <a:pt x="477" y="1"/>
                  </a:cubicBezTo>
                  <a:cubicBezTo>
                    <a:pt x="480" y="0"/>
                    <a:pt x="484" y="1"/>
                    <a:pt x="485" y="4"/>
                  </a:cubicBezTo>
                  <a:cubicBezTo>
                    <a:pt x="487" y="7"/>
                    <a:pt x="486" y="11"/>
                    <a:pt x="483" y="1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3"/>
                    <a:pt x="8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89"/>
            <p:cNvSpPr/>
            <p:nvPr/>
          </p:nvSpPr>
          <p:spPr>
            <a:xfrm>
              <a:off x="9604417" y="4651808"/>
              <a:ext cx="807609" cy="404205"/>
            </a:xfrm>
            <a:custGeom>
              <a:rect b="b" l="l" r="r" t="t"/>
              <a:pathLst>
                <a:path extrusionOk="0" h="244" w="486">
                  <a:moveTo>
                    <a:pt x="7" y="244"/>
                  </a:moveTo>
                  <a:cubicBezTo>
                    <a:pt x="5" y="244"/>
                    <a:pt x="3" y="243"/>
                    <a:pt x="2" y="241"/>
                  </a:cubicBezTo>
                  <a:cubicBezTo>
                    <a:pt x="0" y="238"/>
                    <a:pt x="1" y="234"/>
                    <a:pt x="4" y="232"/>
                  </a:cubicBezTo>
                  <a:cubicBezTo>
                    <a:pt x="477" y="2"/>
                    <a:pt x="477" y="2"/>
                    <a:pt x="477" y="2"/>
                  </a:cubicBezTo>
                  <a:cubicBezTo>
                    <a:pt x="480" y="0"/>
                    <a:pt x="483" y="2"/>
                    <a:pt x="485" y="4"/>
                  </a:cubicBezTo>
                  <a:cubicBezTo>
                    <a:pt x="486" y="7"/>
                    <a:pt x="485" y="11"/>
                    <a:pt x="482" y="13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4"/>
                    <a:pt x="8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89"/>
            <p:cNvSpPr/>
            <p:nvPr/>
          </p:nvSpPr>
          <p:spPr>
            <a:xfrm>
              <a:off x="9697264" y="4820693"/>
              <a:ext cx="807609" cy="403405"/>
            </a:xfrm>
            <a:custGeom>
              <a:rect b="b" l="l" r="r" t="t"/>
              <a:pathLst>
                <a:path extrusionOk="0" h="243" w="486">
                  <a:moveTo>
                    <a:pt x="7" y="243"/>
                  </a:moveTo>
                  <a:cubicBezTo>
                    <a:pt x="5" y="243"/>
                    <a:pt x="3" y="242"/>
                    <a:pt x="2" y="240"/>
                  </a:cubicBezTo>
                  <a:cubicBezTo>
                    <a:pt x="0" y="237"/>
                    <a:pt x="1" y="233"/>
                    <a:pt x="4" y="232"/>
                  </a:cubicBezTo>
                  <a:cubicBezTo>
                    <a:pt x="477" y="1"/>
                    <a:pt x="477" y="1"/>
                    <a:pt x="477" y="1"/>
                  </a:cubicBezTo>
                  <a:cubicBezTo>
                    <a:pt x="480" y="0"/>
                    <a:pt x="483" y="1"/>
                    <a:pt x="485" y="4"/>
                  </a:cubicBezTo>
                  <a:cubicBezTo>
                    <a:pt x="486" y="7"/>
                    <a:pt x="485" y="11"/>
                    <a:pt x="482" y="1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3"/>
                    <a:pt x="8" y="243"/>
                    <a:pt x="7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89"/>
            <p:cNvSpPr/>
            <p:nvPr/>
          </p:nvSpPr>
          <p:spPr>
            <a:xfrm>
              <a:off x="9790111" y="4990379"/>
              <a:ext cx="808410" cy="405005"/>
            </a:xfrm>
            <a:custGeom>
              <a:rect b="b" l="l" r="r" t="t"/>
              <a:pathLst>
                <a:path extrusionOk="0" h="244" w="486">
                  <a:moveTo>
                    <a:pt x="7" y="244"/>
                  </a:moveTo>
                  <a:cubicBezTo>
                    <a:pt x="5" y="244"/>
                    <a:pt x="3" y="242"/>
                    <a:pt x="2" y="240"/>
                  </a:cubicBezTo>
                  <a:cubicBezTo>
                    <a:pt x="0" y="237"/>
                    <a:pt x="2" y="234"/>
                    <a:pt x="5" y="232"/>
                  </a:cubicBezTo>
                  <a:cubicBezTo>
                    <a:pt x="477" y="2"/>
                    <a:pt x="477" y="2"/>
                    <a:pt x="477" y="2"/>
                  </a:cubicBezTo>
                  <a:cubicBezTo>
                    <a:pt x="480" y="0"/>
                    <a:pt x="483" y="1"/>
                    <a:pt x="485" y="4"/>
                  </a:cubicBezTo>
                  <a:cubicBezTo>
                    <a:pt x="486" y="7"/>
                    <a:pt x="485" y="11"/>
                    <a:pt x="482" y="1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9" y="244"/>
                    <a:pt x="8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89"/>
            <p:cNvSpPr/>
            <p:nvPr/>
          </p:nvSpPr>
          <p:spPr>
            <a:xfrm>
              <a:off x="9885360" y="5159265"/>
              <a:ext cx="807609" cy="403405"/>
            </a:xfrm>
            <a:custGeom>
              <a:rect b="b" l="l" r="r" t="t"/>
              <a:pathLst>
                <a:path extrusionOk="0" h="243" w="486">
                  <a:moveTo>
                    <a:pt x="6" y="243"/>
                  </a:moveTo>
                  <a:cubicBezTo>
                    <a:pt x="4" y="243"/>
                    <a:pt x="2" y="242"/>
                    <a:pt x="1" y="240"/>
                  </a:cubicBezTo>
                  <a:cubicBezTo>
                    <a:pt x="0" y="237"/>
                    <a:pt x="1" y="233"/>
                    <a:pt x="4" y="232"/>
                  </a:cubicBezTo>
                  <a:cubicBezTo>
                    <a:pt x="476" y="1"/>
                    <a:pt x="476" y="1"/>
                    <a:pt x="476" y="1"/>
                  </a:cubicBezTo>
                  <a:cubicBezTo>
                    <a:pt x="479" y="0"/>
                    <a:pt x="483" y="1"/>
                    <a:pt x="484" y="4"/>
                  </a:cubicBezTo>
                  <a:cubicBezTo>
                    <a:pt x="486" y="7"/>
                    <a:pt x="484" y="10"/>
                    <a:pt x="481" y="1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8" y="243"/>
                    <a:pt x="7" y="243"/>
                    <a:pt x="6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89"/>
            <p:cNvSpPr/>
            <p:nvPr/>
          </p:nvSpPr>
          <p:spPr>
            <a:xfrm>
              <a:off x="9978207" y="5328951"/>
              <a:ext cx="807609" cy="405005"/>
            </a:xfrm>
            <a:custGeom>
              <a:rect b="b" l="l" r="r" t="t"/>
              <a:pathLst>
                <a:path extrusionOk="0" h="244" w="486">
                  <a:moveTo>
                    <a:pt x="7" y="244"/>
                  </a:moveTo>
                  <a:cubicBezTo>
                    <a:pt x="4" y="244"/>
                    <a:pt x="2" y="242"/>
                    <a:pt x="1" y="240"/>
                  </a:cubicBezTo>
                  <a:cubicBezTo>
                    <a:pt x="0" y="237"/>
                    <a:pt x="1" y="234"/>
                    <a:pt x="4" y="232"/>
                  </a:cubicBezTo>
                  <a:cubicBezTo>
                    <a:pt x="476" y="1"/>
                    <a:pt x="476" y="1"/>
                    <a:pt x="476" y="1"/>
                  </a:cubicBezTo>
                  <a:cubicBezTo>
                    <a:pt x="479" y="0"/>
                    <a:pt x="483" y="1"/>
                    <a:pt x="484" y="4"/>
                  </a:cubicBezTo>
                  <a:cubicBezTo>
                    <a:pt x="486" y="7"/>
                    <a:pt x="484" y="11"/>
                    <a:pt x="481" y="1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8" y="243"/>
                    <a:pt x="7" y="244"/>
                    <a:pt x="7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89"/>
            <p:cNvSpPr/>
            <p:nvPr/>
          </p:nvSpPr>
          <p:spPr>
            <a:xfrm>
              <a:off x="10071054" y="5497837"/>
              <a:ext cx="808410" cy="403405"/>
            </a:xfrm>
            <a:custGeom>
              <a:rect b="b" l="l" r="r" t="t"/>
              <a:pathLst>
                <a:path extrusionOk="0" h="243" w="486">
                  <a:moveTo>
                    <a:pt x="7" y="243"/>
                  </a:moveTo>
                  <a:cubicBezTo>
                    <a:pt x="4" y="243"/>
                    <a:pt x="2" y="242"/>
                    <a:pt x="1" y="240"/>
                  </a:cubicBezTo>
                  <a:cubicBezTo>
                    <a:pt x="0" y="237"/>
                    <a:pt x="1" y="233"/>
                    <a:pt x="4" y="232"/>
                  </a:cubicBezTo>
                  <a:cubicBezTo>
                    <a:pt x="476" y="1"/>
                    <a:pt x="476" y="1"/>
                    <a:pt x="476" y="1"/>
                  </a:cubicBezTo>
                  <a:cubicBezTo>
                    <a:pt x="479" y="0"/>
                    <a:pt x="483" y="1"/>
                    <a:pt x="484" y="4"/>
                  </a:cubicBezTo>
                  <a:cubicBezTo>
                    <a:pt x="486" y="7"/>
                    <a:pt x="485" y="10"/>
                    <a:pt x="482" y="1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8" y="243"/>
                    <a:pt x="8" y="243"/>
                    <a:pt x="7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89"/>
            <p:cNvSpPr/>
            <p:nvPr/>
          </p:nvSpPr>
          <p:spPr>
            <a:xfrm>
              <a:off x="9642837" y="4409284"/>
              <a:ext cx="172087" cy="160882"/>
            </a:xfrm>
            <a:custGeom>
              <a:rect b="b" l="l" r="r" t="t"/>
              <a:pathLst>
                <a:path extrusionOk="0" h="97" w="104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9" y="91"/>
                    <a:pt x="69" y="87"/>
                    <a:pt x="72" y="86"/>
                  </a:cubicBezTo>
                  <a:cubicBezTo>
                    <a:pt x="84" y="79"/>
                    <a:pt x="90" y="67"/>
                    <a:pt x="91" y="54"/>
                  </a:cubicBezTo>
                  <a:cubicBezTo>
                    <a:pt x="92" y="43"/>
                    <a:pt x="88" y="34"/>
                    <a:pt x="81" y="26"/>
                  </a:cubicBezTo>
                  <a:cubicBezTo>
                    <a:pt x="74" y="18"/>
                    <a:pt x="64" y="13"/>
                    <a:pt x="53" y="13"/>
                  </a:cubicBezTo>
                  <a:cubicBezTo>
                    <a:pt x="43" y="12"/>
                    <a:pt x="33" y="16"/>
                    <a:pt x="25" y="23"/>
                  </a:cubicBezTo>
                  <a:cubicBezTo>
                    <a:pt x="17" y="30"/>
                    <a:pt x="13" y="40"/>
                    <a:pt x="12" y="51"/>
                  </a:cubicBezTo>
                  <a:cubicBezTo>
                    <a:pt x="12" y="59"/>
                    <a:pt x="14" y="65"/>
                    <a:pt x="17" y="71"/>
                  </a:cubicBezTo>
                  <a:cubicBezTo>
                    <a:pt x="18" y="74"/>
                    <a:pt x="17" y="78"/>
                    <a:pt x="15" y="79"/>
                  </a:cubicBezTo>
                  <a:cubicBezTo>
                    <a:pt x="12" y="81"/>
                    <a:pt x="8" y="80"/>
                    <a:pt x="6" y="77"/>
                  </a:cubicBezTo>
                  <a:cubicBezTo>
                    <a:pt x="2" y="69"/>
                    <a:pt x="0" y="61"/>
                    <a:pt x="0" y="51"/>
                  </a:cubicBezTo>
                  <a:cubicBezTo>
                    <a:pt x="1" y="37"/>
                    <a:pt x="7" y="23"/>
                    <a:pt x="17" y="14"/>
                  </a:cubicBezTo>
                  <a:cubicBezTo>
                    <a:pt x="27" y="5"/>
                    <a:pt x="40" y="0"/>
                    <a:pt x="54" y="1"/>
                  </a:cubicBezTo>
                  <a:cubicBezTo>
                    <a:pt x="67" y="1"/>
                    <a:pt x="81" y="8"/>
                    <a:pt x="90" y="18"/>
                  </a:cubicBezTo>
                  <a:cubicBezTo>
                    <a:pt x="99" y="28"/>
                    <a:pt x="104" y="41"/>
                    <a:pt x="103" y="54"/>
                  </a:cubicBezTo>
                  <a:cubicBezTo>
                    <a:pt x="102" y="72"/>
                    <a:pt x="93" y="87"/>
                    <a:pt x="79" y="96"/>
                  </a:cubicBezTo>
                  <a:cubicBezTo>
                    <a:pt x="78" y="97"/>
                    <a:pt x="77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89"/>
            <p:cNvSpPr/>
            <p:nvPr/>
          </p:nvSpPr>
          <p:spPr>
            <a:xfrm>
              <a:off x="9778906" y="4341250"/>
              <a:ext cx="171287" cy="159281"/>
            </a:xfrm>
            <a:custGeom>
              <a:rect b="b" l="l" r="r" t="t"/>
              <a:pathLst>
                <a:path extrusionOk="0" h="96" w="103">
                  <a:moveTo>
                    <a:pt x="75" y="96"/>
                  </a:moveTo>
                  <a:cubicBezTo>
                    <a:pt x="73" y="96"/>
                    <a:pt x="71" y="95"/>
                    <a:pt x="70" y="93"/>
                  </a:cubicBezTo>
                  <a:cubicBezTo>
                    <a:pt x="68" y="91"/>
                    <a:pt x="69" y="87"/>
                    <a:pt x="72" y="85"/>
                  </a:cubicBezTo>
                  <a:cubicBezTo>
                    <a:pt x="83" y="78"/>
                    <a:pt x="90" y="66"/>
                    <a:pt x="91" y="53"/>
                  </a:cubicBezTo>
                  <a:cubicBezTo>
                    <a:pt x="91" y="43"/>
                    <a:pt x="88" y="33"/>
                    <a:pt x="81" y="25"/>
                  </a:cubicBezTo>
                  <a:cubicBezTo>
                    <a:pt x="73" y="17"/>
                    <a:pt x="63" y="13"/>
                    <a:pt x="52" y="12"/>
                  </a:cubicBezTo>
                  <a:cubicBezTo>
                    <a:pt x="42" y="12"/>
                    <a:pt x="32" y="15"/>
                    <a:pt x="25" y="22"/>
                  </a:cubicBezTo>
                  <a:cubicBezTo>
                    <a:pt x="17" y="30"/>
                    <a:pt x="12" y="40"/>
                    <a:pt x="12" y="50"/>
                  </a:cubicBezTo>
                  <a:cubicBezTo>
                    <a:pt x="12" y="58"/>
                    <a:pt x="13" y="65"/>
                    <a:pt x="16" y="70"/>
                  </a:cubicBezTo>
                  <a:cubicBezTo>
                    <a:pt x="18" y="73"/>
                    <a:pt x="17" y="77"/>
                    <a:pt x="14" y="79"/>
                  </a:cubicBezTo>
                  <a:cubicBezTo>
                    <a:pt x="11" y="80"/>
                    <a:pt x="8" y="79"/>
                    <a:pt x="6" y="76"/>
                  </a:cubicBezTo>
                  <a:cubicBezTo>
                    <a:pt x="2" y="69"/>
                    <a:pt x="0" y="60"/>
                    <a:pt x="0" y="50"/>
                  </a:cubicBezTo>
                  <a:cubicBezTo>
                    <a:pt x="0" y="36"/>
                    <a:pt x="6" y="23"/>
                    <a:pt x="17" y="13"/>
                  </a:cubicBezTo>
                  <a:cubicBezTo>
                    <a:pt x="27" y="4"/>
                    <a:pt x="40" y="0"/>
                    <a:pt x="53" y="0"/>
                  </a:cubicBezTo>
                  <a:cubicBezTo>
                    <a:pt x="67" y="1"/>
                    <a:pt x="80" y="7"/>
                    <a:pt x="89" y="17"/>
                  </a:cubicBezTo>
                  <a:cubicBezTo>
                    <a:pt x="99" y="27"/>
                    <a:pt x="103" y="40"/>
                    <a:pt x="103" y="54"/>
                  </a:cubicBezTo>
                  <a:cubicBezTo>
                    <a:pt x="102" y="71"/>
                    <a:pt x="93" y="86"/>
                    <a:pt x="78" y="95"/>
                  </a:cubicBezTo>
                  <a:cubicBezTo>
                    <a:pt x="77" y="96"/>
                    <a:pt x="76" y="96"/>
                    <a:pt x="75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89"/>
            <p:cNvSpPr/>
            <p:nvPr/>
          </p:nvSpPr>
          <p:spPr>
            <a:xfrm>
              <a:off x="9914975" y="4270014"/>
              <a:ext cx="172888" cy="160882"/>
            </a:xfrm>
            <a:custGeom>
              <a:rect b="b" l="l" r="r" t="t"/>
              <a:pathLst>
                <a:path extrusionOk="0" h="97" w="104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8" y="91"/>
                    <a:pt x="69" y="88"/>
                    <a:pt x="72" y="86"/>
                  </a:cubicBezTo>
                  <a:cubicBezTo>
                    <a:pt x="83" y="79"/>
                    <a:pt x="90" y="67"/>
                    <a:pt x="91" y="54"/>
                  </a:cubicBezTo>
                  <a:cubicBezTo>
                    <a:pt x="91" y="44"/>
                    <a:pt x="88" y="34"/>
                    <a:pt x="81" y="26"/>
                  </a:cubicBezTo>
                  <a:cubicBezTo>
                    <a:pt x="74" y="18"/>
                    <a:pt x="63" y="13"/>
                    <a:pt x="53" y="13"/>
                  </a:cubicBezTo>
                  <a:cubicBezTo>
                    <a:pt x="43" y="12"/>
                    <a:pt x="33" y="16"/>
                    <a:pt x="25" y="23"/>
                  </a:cubicBezTo>
                  <a:cubicBezTo>
                    <a:pt x="17" y="30"/>
                    <a:pt x="12" y="40"/>
                    <a:pt x="12" y="51"/>
                  </a:cubicBezTo>
                  <a:cubicBezTo>
                    <a:pt x="12" y="59"/>
                    <a:pt x="14" y="66"/>
                    <a:pt x="17" y="71"/>
                  </a:cubicBezTo>
                  <a:cubicBezTo>
                    <a:pt x="18" y="74"/>
                    <a:pt x="17" y="78"/>
                    <a:pt x="14" y="79"/>
                  </a:cubicBezTo>
                  <a:cubicBezTo>
                    <a:pt x="11" y="81"/>
                    <a:pt x="8" y="80"/>
                    <a:pt x="6" y="77"/>
                  </a:cubicBezTo>
                  <a:cubicBezTo>
                    <a:pt x="2" y="70"/>
                    <a:pt x="0" y="61"/>
                    <a:pt x="0" y="51"/>
                  </a:cubicBezTo>
                  <a:cubicBezTo>
                    <a:pt x="0" y="37"/>
                    <a:pt x="7" y="24"/>
                    <a:pt x="17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2"/>
                    <a:pt x="80" y="8"/>
                    <a:pt x="90" y="18"/>
                  </a:cubicBezTo>
                  <a:cubicBezTo>
                    <a:pt x="99" y="28"/>
                    <a:pt x="104" y="41"/>
                    <a:pt x="103" y="54"/>
                  </a:cubicBezTo>
                  <a:cubicBezTo>
                    <a:pt x="102" y="72"/>
                    <a:pt x="93" y="87"/>
                    <a:pt x="78" y="96"/>
                  </a:cubicBezTo>
                  <a:cubicBezTo>
                    <a:pt x="77" y="97"/>
                    <a:pt x="76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89"/>
            <p:cNvSpPr/>
            <p:nvPr/>
          </p:nvSpPr>
          <p:spPr>
            <a:xfrm>
              <a:off x="10051044" y="4199578"/>
              <a:ext cx="171287" cy="161682"/>
            </a:xfrm>
            <a:custGeom>
              <a:rect b="b" l="l" r="r" t="t"/>
              <a:pathLst>
                <a:path extrusionOk="0" h="97" w="103">
                  <a:moveTo>
                    <a:pt x="75" y="97"/>
                  </a:moveTo>
                  <a:cubicBezTo>
                    <a:pt x="73" y="97"/>
                    <a:pt x="71" y="96"/>
                    <a:pt x="70" y="94"/>
                  </a:cubicBezTo>
                  <a:cubicBezTo>
                    <a:pt x="68" y="91"/>
                    <a:pt x="69" y="87"/>
                    <a:pt x="72" y="86"/>
                  </a:cubicBezTo>
                  <a:cubicBezTo>
                    <a:pt x="83" y="79"/>
                    <a:pt x="90" y="67"/>
                    <a:pt x="90" y="53"/>
                  </a:cubicBezTo>
                  <a:cubicBezTo>
                    <a:pt x="91" y="43"/>
                    <a:pt x="87" y="33"/>
                    <a:pt x="80" y="26"/>
                  </a:cubicBezTo>
                  <a:cubicBezTo>
                    <a:pt x="73" y="18"/>
                    <a:pt x="63" y="13"/>
                    <a:pt x="52" y="13"/>
                  </a:cubicBezTo>
                  <a:cubicBezTo>
                    <a:pt x="42" y="12"/>
                    <a:pt x="32" y="16"/>
                    <a:pt x="25" y="23"/>
                  </a:cubicBezTo>
                  <a:cubicBezTo>
                    <a:pt x="17" y="30"/>
                    <a:pt x="12" y="40"/>
                    <a:pt x="12" y="51"/>
                  </a:cubicBezTo>
                  <a:cubicBezTo>
                    <a:pt x="12" y="59"/>
                    <a:pt x="13" y="65"/>
                    <a:pt x="16" y="71"/>
                  </a:cubicBezTo>
                  <a:cubicBezTo>
                    <a:pt x="18" y="74"/>
                    <a:pt x="17" y="77"/>
                    <a:pt x="14" y="79"/>
                  </a:cubicBezTo>
                  <a:cubicBezTo>
                    <a:pt x="11" y="81"/>
                    <a:pt x="7" y="80"/>
                    <a:pt x="6" y="77"/>
                  </a:cubicBezTo>
                  <a:cubicBezTo>
                    <a:pt x="2" y="69"/>
                    <a:pt x="0" y="61"/>
                    <a:pt x="0" y="51"/>
                  </a:cubicBezTo>
                  <a:cubicBezTo>
                    <a:pt x="0" y="37"/>
                    <a:pt x="6" y="23"/>
                    <a:pt x="16" y="14"/>
                  </a:cubicBezTo>
                  <a:cubicBezTo>
                    <a:pt x="27" y="5"/>
                    <a:pt x="40" y="0"/>
                    <a:pt x="53" y="1"/>
                  </a:cubicBezTo>
                  <a:cubicBezTo>
                    <a:pt x="67" y="1"/>
                    <a:pt x="80" y="7"/>
                    <a:pt x="89" y="18"/>
                  </a:cubicBezTo>
                  <a:cubicBezTo>
                    <a:pt x="99" y="28"/>
                    <a:pt x="103" y="41"/>
                    <a:pt x="102" y="54"/>
                  </a:cubicBezTo>
                  <a:cubicBezTo>
                    <a:pt x="102" y="71"/>
                    <a:pt x="93" y="87"/>
                    <a:pt x="78" y="96"/>
                  </a:cubicBezTo>
                  <a:cubicBezTo>
                    <a:pt x="77" y="96"/>
                    <a:pt x="76" y="97"/>
                    <a:pt x="75" y="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89"/>
            <p:cNvSpPr/>
            <p:nvPr/>
          </p:nvSpPr>
          <p:spPr>
            <a:xfrm>
              <a:off x="7174385" y="3468007"/>
              <a:ext cx="100851" cy="44823"/>
            </a:xfrm>
            <a:custGeom>
              <a:rect b="b" l="l" r="r" t="t"/>
              <a:pathLst>
                <a:path extrusionOk="0" h="27" w="61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19"/>
                    <a:pt x="2" y="16"/>
                    <a:pt x="5" y="1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9" y="2"/>
                    <a:pt x="60" y="5"/>
                  </a:cubicBezTo>
                  <a:cubicBezTo>
                    <a:pt x="61" y="9"/>
                    <a:pt x="59" y="12"/>
                    <a:pt x="56" y="13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7" y="27"/>
                    <a:pt x="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89"/>
            <p:cNvSpPr/>
            <p:nvPr/>
          </p:nvSpPr>
          <p:spPr>
            <a:xfrm>
              <a:off x="7426512" y="3407977"/>
              <a:ext cx="101652" cy="38419"/>
            </a:xfrm>
            <a:custGeom>
              <a:rect b="b" l="l" r="r" t="t"/>
              <a:pathLst>
                <a:path extrusionOk="0" h="23" w="61">
                  <a:moveTo>
                    <a:pt x="6" y="23"/>
                  </a:moveTo>
                  <a:cubicBezTo>
                    <a:pt x="3" y="23"/>
                    <a:pt x="1" y="21"/>
                    <a:pt x="0" y="18"/>
                  </a:cubicBezTo>
                  <a:cubicBezTo>
                    <a:pt x="0" y="15"/>
                    <a:pt x="2" y="12"/>
                    <a:pt x="5" y="1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7" y="0"/>
                    <a:pt x="60" y="2"/>
                    <a:pt x="60" y="6"/>
                  </a:cubicBezTo>
                  <a:cubicBezTo>
                    <a:pt x="61" y="9"/>
                    <a:pt x="59" y="12"/>
                    <a:pt x="56" y="1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6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89"/>
            <p:cNvSpPr/>
            <p:nvPr/>
          </p:nvSpPr>
          <p:spPr>
            <a:xfrm>
              <a:off x="7988397" y="4596579"/>
              <a:ext cx="228115" cy="366585"/>
            </a:xfrm>
            <a:custGeom>
              <a:rect b="b" l="l" r="r" t="t"/>
              <a:pathLst>
                <a:path extrusionOk="0" h="458" w="285">
                  <a:moveTo>
                    <a:pt x="285" y="290"/>
                  </a:moveTo>
                  <a:lnTo>
                    <a:pt x="119" y="45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85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89"/>
            <p:cNvSpPr/>
            <p:nvPr/>
          </p:nvSpPr>
          <p:spPr>
            <a:xfrm>
              <a:off x="9261843" y="4964766"/>
              <a:ext cx="765988" cy="837225"/>
            </a:xfrm>
            <a:custGeom>
              <a:rect b="b" l="l" r="r" t="t"/>
              <a:pathLst>
                <a:path extrusionOk="0" h="504" w="461">
                  <a:moveTo>
                    <a:pt x="319" y="14"/>
                  </a:moveTo>
                  <a:cubicBezTo>
                    <a:pt x="319" y="14"/>
                    <a:pt x="284" y="0"/>
                    <a:pt x="273" y="0"/>
                  </a:cubicBezTo>
                  <a:cubicBezTo>
                    <a:pt x="262" y="0"/>
                    <a:pt x="4" y="223"/>
                    <a:pt x="4" y="223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51" y="323"/>
                    <a:pt x="51" y="323"/>
                    <a:pt x="51" y="323"/>
                  </a:cubicBezTo>
                  <a:cubicBezTo>
                    <a:pt x="297" y="500"/>
                    <a:pt x="297" y="500"/>
                    <a:pt x="297" y="500"/>
                  </a:cubicBezTo>
                  <a:cubicBezTo>
                    <a:pt x="442" y="504"/>
                    <a:pt x="442" y="504"/>
                    <a:pt x="442" y="504"/>
                  </a:cubicBezTo>
                  <a:cubicBezTo>
                    <a:pt x="442" y="504"/>
                    <a:pt x="461" y="330"/>
                    <a:pt x="454" y="331"/>
                  </a:cubicBezTo>
                  <a:cubicBezTo>
                    <a:pt x="447" y="333"/>
                    <a:pt x="319" y="14"/>
                    <a:pt x="31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89"/>
            <p:cNvSpPr/>
            <p:nvPr/>
          </p:nvSpPr>
          <p:spPr>
            <a:xfrm>
              <a:off x="9774103" y="4918343"/>
              <a:ext cx="57629" cy="20010"/>
            </a:xfrm>
            <a:custGeom>
              <a:rect b="b" l="l" r="r" t="t"/>
              <a:pathLst>
                <a:path extrusionOk="0" h="12" w="35">
                  <a:moveTo>
                    <a:pt x="2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9"/>
                    <a:pt x="32" y="12"/>
                    <a:pt x="2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89"/>
            <p:cNvSpPr/>
            <p:nvPr/>
          </p:nvSpPr>
          <p:spPr>
            <a:xfrm>
              <a:off x="9774103" y="4922345"/>
              <a:ext cx="516262" cy="462635"/>
            </a:xfrm>
            <a:custGeom>
              <a:rect b="b" l="l" r="r" t="t"/>
              <a:pathLst>
                <a:path extrusionOk="0" h="279" w="311">
                  <a:moveTo>
                    <a:pt x="311" y="7"/>
                  </a:moveTo>
                  <a:cubicBezTo>
                    <a:pt x="296" y="0"/>
                    <a:pt x="296" y="0"/>
                    <a:pt x="296" y="0"/>
                  </a:cubicBezTo>
                  <a:cubicBezTo>
                    <a:pt x="296" y="0"/>
                    <a:pt x="3" y="71"/>
                    <a:pt x="2" y="77"/>
                  </a:cubicBezTo>
                  <a:cubicBezTo>
                    <a:pt x="0" y="83"/>
                    <a:pt x="50" y="273"/>
                    <a:pt x="60" y="276"/>
                  </a:cubicBezTo>
                  <a:cubicBezTo>
                    <a:pt x="70" y="279"/>
                    <a:pt x="262" y="250"/>
                    <a:pt x="285" y="240"/>
                  </a:cubicBezTo>
                  <a:cubicBezTo>
                    <a:pt x="308" y="230"/>
                    <a:pt x="311" y="7"/>
                    <a:pt x="3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89"/>
            <p:cNvSpPr/>
            <p:nvPr/>
          </p:nvSpPr>
          <p:spPr>
            <a:xfrm>
              <a:off x="6926259" y="3547247"/>
              <a:ext cx="98450" cy="53627"/>
            </a:xfrm>
            <a:custGeom>
              <a:rect b="b" l="l" r="r" t="t"/>
              <a:pathLst>
                <a:path extrusionOk="0" h="32" w="59">
                  <a:moveTo>
                    <a:pt x="7" y="32"/>
                  </a:moveTo>
                  <a:cubicBezTo>
                    <a:pt x="5" y="32"/>
                    <a:pt x="3" y="31"/>
                    <a:pt x="2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3" y="0"/>
                    <a:pt x="57" y="1"/>
                    <a:pt x="58" y="4"/>
                  </a:cubicBezTo>
                  <a:cubicBezTo>
                    <a:pt x="59" y="7"/>
                    <a:pt x="58" y="11"/>
                    <a:pt x="55" y="1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8" y="32"/>
                    <a:pt x="7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89"/>
            <p:cNvSpPr/>
            <p:nvPr/>
          </p:nvSpPr>
          <p:spPr>
            <a:xfrm>
              <a:off x="7364881" y="3155849"/>
              <a:ext cx="698754" cy="839626"/>
            </a:xfrm>
            <a:custGeom>
              <a:rect b="b" l="l" r="r" t="t"/>
              <a:pathLst>
                <a:path extrusionOk="0" h="506" w="420">
                  <a:moveTo>
                    <a:pt x="279" y="506"/>
                  </a:moveTo>
                  <a:cubicBezTo>
                    <a:pt x="326" y="457"/>
                    <a:pt x="369" y="381"/>
                    <a:pt x="353" y="267"/>
                  </a:cubicBezTo>
                  <a:cubicBezTo>
                    <a:pt x="353" y="267"/>
                    <a:pt x="342" y="180"/>
                    <a:pt x="379" y="134"/>
                  </a:cubicBezTo>
                  <a:cubicBezTo>
                    <a:pt x="416" y="87"/>
                    <a:pt x="420" y="48"/>
                    <a:pt x="377" y="21"/>
                  </a:cubicBezTo>
                  <a:cubicBezTo>
                    <a:pt x="343" y="0"/>
                    <a:pt x="176" y="43"/>
                    <a:pt x="188" y="257"/>
                  </a:cubicBezTo>
                  <a:cubicBezTo>
                    <a:pt x="188" y="257"/>
                    <a:pt x="16" y="254"/>
                    <a:pt x="0" y="4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89"/>
            <p:cNvSpPr/>
            <p:nvPr/>
          </p:nvSpPr>
          <p:spPr>
            <a:xfrm>
              <a:off x="7355276" y="3166254"/>
              <a:ext cx="702756" cy="839626"/>
            </a:xfrm>
            <a:custGeom>
              <a:rect b="b" l="l" r="r" t="t"/>
              <a:pathLst>
                <a:path extrusionOk="0" h="506" w="423">
                  <a:moveTo>
                    <a:pt x="285" y="506"/>
                  </a:moveTo>
                  <a:cubicBezTo>
                    <a:pt x="284" y="506"/>
                    <a:pt x="282" y="505"/>
                    <a:pt x="281" y="504"/>
                  </a:cubicBezTo>
                  <a:cubicBezTo>
                    <a:pt x="279" y="502"/>
                    <a:pt x="279" y="498"/>
                    <a:pt x="281" y="496"/>
                  </a:cubicBezTo>
                  <a:cubicBezTo>
                    <a:pt x="342" y="433"/>
                    <a:pt x="366" y="354"/>
                    <a:pt x="353" y="262"/>
                  </a:cubicBezTo>
                  <a:cubicBezTo>
                    <a:pt x="353" y="258"/>
                    <a:pt x="343" y="172"/>
                    <a:pt x="381" y="124"/>
                  </a:cubicBezTo>
                  <a:cubicBezTo>
                    <a:pt x="402" y="97"/>
                    <a:pt x="411" y="75"/>
                    <a:pt x="408" y="56"/>
                  </a:cubicBezTo>
                  <a:cubicBezTo>
                    <a:pt x="405" y="42"/>
                    <a:pt x="396" y="30"/>
                    <a:pt x="380" y="20"/>
                  </a:cubicBezTo>
                  <a:cubicBezTo>
                    <a:pt x="368" y="13"/>
                    <a:pt x="331" y="15"/>
                    <a:pt x="293" y="37"/>
                  </a:cubicBezTo>
                  <a:cubicBezTo>
                    <a:pt x="255" y="60"/>
                    <a:pt x="193" y="118"/>
                    <a:pt x="200" y="251"/>
                  </a:cubicBezTo>
                  <a:cubicBezTo>
                    <a:pt x="200" y="253"/>
                    <a:pt x="199" y="254"/>
                    <a:pt x="198" y="256"/>
                  </a:cubicBezTo>
                  <a:cubicBezTo>
                    <a:pt x="197" y="257"/>
                    <a:pt x="195" y="257"/>
                    <a:pt x="194" y="257"/>
                  </a:cubicBezTo>
                  <a:cubicBezTo>
                    <a:pt x="193" y="257"/>
                    <a:pt x="151" y="257"/>
                    <a:pt x="108" y="278"/>
                  </a:cubicBezTo>
                  <a:cubicBezTo>
                    <a:pt x="51" y="306"/>
                    <a:pt x="19" y="356"/>
                    <a:pt x="12" y="428"/>
                  </a:cubicBezTo>
                  <a:cubicBezTo>
                    <a:pt x="12" y="431"/>
                    <a:pt x="9" y="434"/>
                    <a:pt x="6" y="433"/>
                  </a:cubicBezTo>
                  <a:cubicBezTo>
                    <a:pt x="2" y="433"/>
                    <a:pt x="0" y="430"/>
                    <a:pt x="0" y="427"/>
                  </a:cubicBezTo>
                  <a:cubicBezTo>
                    <a:pt x="15" y="264"/>
                    <a:pt x="156" y="247"/>
                    <a:pt x="187" y="246"/>
                  </a:cubicBezTo>
                  <a:cubicBezTo>
                    <a:pt x="182" y="110"/>
                    <a:pt x="247" y="51"/>
                    <a:pt x="287" y="27"/>
                  </a:cubicBezTo>
                  <a:cubicBezTo>
                    <a:pt x="327" y="3"/>
                    <a:pt x="369" y="0"/>
                    <a:pt x="386" y="10"/>
                  </a:cubicBezTo>
                  <a:cubicBezTo>
                    <a:pt x="405" y="22"/>
                    <a:pt x="416" y="37"/>
                    <a:pt x="419" y="54"/>
                  </a:cubicBezTo>
                  <a:cubicBezTo>
                    <a:pt x="423" y="76"/>
                    <a:pt x="413" y="102"/>
                    <a:pt x="390" y="131"/>
                  </a:cubicBezTo>
                  <a:cubicBezTo>
                    <a:pt x="355" y="176"/>
                    <a:pt x="365" y="260"/>
                    <a:pt x="365" y="261"/>
                  </a:cubicBezTo>
                  <a:cubicBezTo>
                    <a:pt x="379" y="356"/>
                    <a:pt x="353" y="438"/>
                    <a:pt x="290" y="504"/>
                  </a:cubicBezTo>
                  <a:cubicBezTo>
                    <a:pt x="288" y="505"/>
                    <a:pt x="287" y="506"/>
                    <a:pt x="285" y="5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89"/>
            <p:cNvSpPr/>
            <p:nvPr/>
          </p:nvSpPr>
          <p:spPr>
            <a:xfrm>
              <a:off x="9484356" y="4551757"/>
              <a:ext cx="793202" cy="380193"/>
            </a:xfrm>
            <a:custGeom>
              <a:rect b="b" l="l" r="r" t="t"/>
              <a:pathLst>
                <a:path extrusionOk="0" h="229" w="477">
                  <a:moveTo>
                    <a:pt x="477" y="228"/>
                  </a:moveTo>
                  <a:cubicBezTo>
                    <a:pt x="439" y="172"/>
                    <a:pt x="372" y="115"/>
                    <a:pt x="257" y="109"/>
                  </a:cubicBezTo>
                  <a:cubicBezTo>
                    <a:pt x="257" y="109"/>
                    <a:pt x="170" y="102"/>
                    <a:pt x="131" y="57"/>
                  </a:cubicBezTo>
                  <a:cubicBezTo>
                    <a:pt x="93" y="12"/>
                    <a:pt x="55" y="0"/>
                    <a:pt x="20" y="37"/>
                  </a:cubicBezTo>
                  <a:cubicBezTo>
                    <a:pt x="0" y="59"/>
                    <a:pt x="0" y="166"/>
                    <a:pt x="98" y="2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89"/>
            <p:cNvSpPr/>
            <p:nvPr/>
          </p:nvSpPr>
          <p:spPr>
            <a:xfrm>
              <a:off x="9485957" y="4566964"/>
              <a:ext cx="801207" cy="374590"/>
            </a:xfrm>
            <a:custGeom>
              <a:rect b="b" l="l" r="r" t="t"/>
              <a:pathLst>
                <a:path extrusionOk="0" h="226" w="482">
                  <a:moveTo>
                    <a:pt x="97" y="226"/>
                  </a:moveTo>
                  <a:cubicBezTo>
                    <a:pt x="96" y="226"/>
                    <a:pt x="95" y="225"/>
                    <a:pt x="94" y="225"/>
                  </a:cubicBezTo>
                  <a:cubicBezTo>
                    <a:pt x="22" y="179"/>
                    <a:pt x="7" y="115"/>
                    <a:pt x="4" y="89"/>
                  </a:cubicBezTo>
                  <a:cubicBezTo>
                    <a:pt x="0" y="61"/>
                    <a:pt x="4" y="35"/>
                    <a:pt x="15" y="24"/>
                  </a:cubicBezTo>
                  <a:cubicBezTo>
                    <a:pt x="30" y="8"/>
                    <a:pt x="46" y="0"/>
                    <a:pt x="64" y="0"/>
                  </a:cubicBezTo>
                  <a:cubicBezTo>
                    <a:pt x="86" y="1"/>
                    <a:pt x="110" y="16"/>
                    <a:pt x="135" y="44"/>
                  </a:cubicBezTo>
                  <a:cubicBezTo>
                    <a:pt x="171" y="86"/>
                    <a:pt x="256" y="94"/>
                    <a:pt x="257" y="94"/>
                  </a:cubicBezTo>
                  <a:cubicBezTo>
                    <a:pt x="378" y="100"/>
                    <a:pt x="445" y="164"/>
                    <a:pt x="481" y="216"/>
                  </a:cubicBezTo>
                  <a:cubicBezTo>
                    <a:pt x="482" y="218"/>
                    <a:pt x="482" y="222"/>
                    <a:pt x="479" y="224"/>
                  </a:cubicBezTo>
                  <a:cubicBezTo>
                    <a:pt x="476" y="226"/>
                    <a:pt x="473" y="225"/>
                    <a:pt x="471" y="222"/>
                  </a:cubicBezTo>
                  <a:cubicBezTo>
                    <a:pt x="437" y="172"/>
                    <a:pt x="372" y="112"/>
                    <a:pt x="256" y="106"/>
                  </a:cubicBezTo>
                  <a:cubicBezTo>
                    <a:pt x="252" y="105"/>
                    <a:pt x="165" y="98"/>
                    <a:pt x="126" y="52"/>
                  </a:cubicBezTo>
                  <a:cubicBezTo>
                    <a:pt x="103" y="26"/>
                    <a:pt x="82" y="13"/>
                    <a:pt x="64" y="12"/>
                  </a:cubicBezTo>
                  <a:cubicBezTo>
                    <a:pt x="50" y="12"/>
                    <a:pt x="37" y="19"/>
                    <a:pt x="24" y="32"/>
                  </a:cubicBezTo>
                  <a:cubicBezTo>
                    <a:pt x="17" y="39"/>
                    <a:pt x="12" y="60"/>
                    <a:pt x="16" y="88"/>
                  </a:cubicBezTo>
                  <a:cubicBezTo>
                    <a:pt x="19" y="112"/>
                    <a:pt x="33" y="172"/>
                    <a:pt x="100" y="215"/>
                  </a:cubicBezTo>
                  <a:cubicBezTo>
                    <a:pt x="103" y="216"/>
                    <a:pt x="104" y="220"/>
                    <a:pt x="102" y="223"/>
                  </a:cubicBezTo>
                  <a:cubicBezTo>
                    <a:pt x="101" y="225"/>
                    <a:pt x="99" y="226"/>
                    <a:pt x="97" y="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89"/>
            <p:cNvSpPr/>
            <p:nvPr/>
          </p:nvSpPr>
          <p:spPr>
            <a:xfrm>
              <a:off x="9765299" y="4412486"/>
              <a:ext cx="1916972" cy="1392706"/>
            </a:xfrm>
            <a:custGeom>
              <a:rect b="b" l="l" r="r" t="t"/>
              <a:pathLst>
                <a:path extrusionOk="0" h="839" w="1153">
                  <a:moveTo>
                    <a:pt x="0" y="831"/>
                  </a:moveTo>
                  <a:cubicBezTo>
                    <a:pt x="133" y="831"/>
                    <a:pt x="133" y="831"/>
                    <a:pt x="133" y="831"/>
                  </a:cubicBezTo>
                  <a:cubicBezTo>
                    <a:pt x="923" y="831"/>
                    <a:pt x="923" y="831"/>
                    <a:pt x="923" y="831"/>
                  </a:cubicBezTo>
                  <a:cubicBezTo>
                    <a:pt x="923" y="831"/>
                    <a:pt x="1153" y="839"/>
                    <a:pt x="1153" y="565"/>
                  </a:cubicBezTo>
                  <a:cubicBezTo>
                    <a:pt x="1153" y="461"/>
                    <a:pt x="1057" y="390"/>
                    <a:pt x="1057" y="39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495" y="95"/>
                    <a:pt x="495" y="95"/>
                    <a:pt x="495" y="95"/>
                  </a:cubicBezTo>
                  <a:cubicBezTo>
                    <a:pt x="602" y="311"/>
                    <a:pt x="602" y="311"/>
                    <a:pt x="602" y="311"/>
                  </a:cubicBezTo>
                  <a:cubicBezTo>
                    <a:pt x="308" y="311"/>
                    <a:pt x="308" y="311"/>
                    <a:pt x="308" y="3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89"/>
            <p:cNvSpPr/>
            <p:nvPr/>
          </p:nvSpPr>
          <p:spPr>
            <a:xfrm>
              <a:off x="9755694" y="4402081"/>
              <a:ext cx="1936183" cy="1399911"/>
            </a:xfrm>
            <a:custGeom>
              <a:rect b="b" l="l" r="r" t="t"/>
              <a:pathLst>
                <a:path extrusionOk="0" h="843" w="1165">
                  <a:moveTo>
                    <a:pt x="931" y="843"/>
                  </a:moveTo>
                  <a:cubicBezTo>
                    <a:pt x="930" y="843"/>
                    <a:pt x="929" y="843"/>
                    <a:pt x="929" y="843"/>
                  </a:cubicBezTo>
                  <a:cubicBezTo>
                    <a:pt x="6" y="843"/>
                    <a:pt x="6" y="843"/>
                    <a:pt x="6" y="843"/>
                  </a:cubicBezTo>
                  <a:cubicBezTo>
                    <a:pt x="3" y="843"/>
                    <a:pt x="0" y="840"/>
                    <a:pt x="0" y="837"/>
                  </a:cubicBezTo>
                  <a:cubicBezTo>
                    <a:pt x="0" y="834"/>
                    <a:pt x="3" y="831"/>
                    <a:pt x="6" y="831"/>
                  </a:cubicBezTo>
                  <a:cubicBezTo>
                    <a:pt x="929" y="831"/>
                    <a:pt x="929" y="831"/>
                    <a:pt x="929" y="831"/>
                  </a:cubicBezTo>
                  <a:cubicBezTo>
                    <a:pt x="930" y="831"/>
                    <a:pt x="1018" y="833"/>
                    <a:pt x="1083" y="770"/>
                  </a:cubicBezTo>
                  <a:cubicBezTo>
                    <a:pt x="1129" y="725"/>
                    <a:pt x="1153" y="658"/>
                    <a:pt x="1153" y="571"/>
                  </a:cubicBezTo>
                  <a:cubicBezTo>
                    <a:pt x="1153" y="471"/>
                    <a:pt x="1060" y="401"/>
                    <a:pt x="1059" y="400"/>
                  </a:cubicBezTo>
                  <a:cubicBezTo>
                    <a:pt x="607" y="14"/>
                    <a:pt x="607" y="14"/>
                    <a:pt x="607" y="14"/>
                  </a:cubicBezTo>
                  <a:cubicBezTo>
                    <a:pt x="508" y="102"/>
                    <a:pt x="508" y="102"/>
                    <a:pt x="508" y="102"/>
                  </a:cubicBezTo>
                  <a:cubicBezTo>
                    <a:pt x="614" y="314"/>
                    <a:pt x="614" y="314"/>
                    <a:pt x="614" y="314"/>
                  </a:cubicBezTo>
                  <a:cubicBezTo>
                    <a:pt x="615" y="316"/>
                    <a:pt x="614" y="319"/>
                    <a:pt x="613" y="320"/>
                  </a:cubicBezTo>
                  <a:cubicBezTo>
                    <a:pt x="612" y="322"/>
                    <a:pt x="610" y="323"/>
                    <a:pt x="608" y="323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10" y="323"/>
                    <a:pt x="308" y="320"/>
                    <a:pt x="308" y="317"/>
                  </a:cubicBezTo>
                  <a:cubicBezTo>
                    <a:pt x="308" y="314"/>
                    <a:pt x="310" y="311"/>
                    <a:pt x="314" y="311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495" y="104"/>
                    <a:pt x="495" y="104"/>
                    <a:pt x="495" y="104"/>
                  </a:cubicBezTo>
                  <a:cubicBezTo>
                    <a:pt x="494" y="101"/>
                    <a:pt x="495" y="98"/>
                    <a:pt x="497" y="96"/>
                  </a:cubicBezTo>
                  <a:cubicBezTo>
                    <a:pt x="603" y="2"/>
                    <a:pt x="603" y="2"/>
                    <a:pt x="603" y="2"/>
                  </a:cubicBezTo>
                  <a:cubicBezTo>
                    <a:pt x="605" y="0"/>
                    <a:pt x="608" y="0"/>
                    <a:pt x="611" y="2"/>
                  </a:cubicBezTo>
                  <a:cubicBezTo>
                    <a:pt x="1067" y="391"/>
                    <a:pt x="1067" y="391"/>
                    <a:pt x="1067" y="391"/>
                  </a:cubicBezTo>
                  <a:cubicBezTo>
                    <a:pt x="1073" y="395"/>
                    <a:pt x="1165" y="466"/>
                    <a:pt x="1165" y="571"/>
                  </a:cubicBezTo>
                  <a:cubicBezTo>
                    <a:pt x="1165" y="662"/>
                    <a:pt x="1140" y="732"/>
                    <a:pt x="1091" y="779"/>
                  </a:cubicBezTo>
                  <a:cubicBezTo>
                    <a:pt x="1028" y="840"/>
                    <a:pt x="947" y="843"/>
                    <a:pt x="931" y="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89"/>
            <p:cNvSpPr/>
            <p:nvPr/>
          </p:nvSpPr>
          <p:spPr>
            <a:xfrm>
              <a:off x="10728187" y="4918343"/>
              <a:ext cx="245725" cy="20010"/>
            </a:xfrm>
            <a:custGeom>
              <a:rect b="b" l="l" r="r" t="t"/>
              <a:pathLst>
                <a:path extrusionOk="0" h="12" w="148">
                  <a:moveTo>
                    <a:pt x="1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5" y="0"/>
                    <a:pt x="148" y="3"/>
                    <a:pt x="148" y="6"/>
                  </a:cubicBezTo>
                  <a:cubicBezTo>
                    <a:pt x="148" y="9"/>
                    <a:pt x="145" y="12"/>
                    <a:pt x="14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89"/>
            <p:cNvSpPr/>
            <p:nvPr/>
          </p:nvSpPr>
          <p:spPr>
            <a:xfrm>
              <a:off x="9152188" y="4930349"/>
              <a:ext cx="838025" cy="449828"/>
            </a:xfrm>
            <a:custGeom>
              <a:rect b="b" l="l" r="r" t="t"/>
              <a:pathLst>
                <a:path extrusionOk="0" h="271" w="504">
                  <a:moveTo>
                    <a:pt x="63" y="271"/>
                  </a:moveTo>
                  <a:cubicBezTo>
                    <a:pt x="21" y="237"/>
                    <a:pt x="0" y="182"/>
                    <a:pt x="10" y="125"/>
                  </a:cubicBezTo>
                  <a:cubicBezTo>
                    <a:pt x="14" y="101"/>
                    <a:pt x="24" y="78"/>
                    <a:pt x="39" y="59"/>
                  </a:cubicBezTo>
                  <a:cubicBezTo>
                    <a:pt x="68" y="21"/>
                    <a:pt x="114" y="0"/>
                    <a:pt x="163" y="0"/>
                  </a:cubicBezTo>
                  <a:cubicBezTo>
                    <a:pt x="504" y="0"/>
                    <a:pt x="504" y="0"/>
                    <a:pt x="5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89"/>
            <p:cNvSpPr/>
            <p:nvPr/>
          </p:nvSpPr>
          <p:spPr>
            <a:xfrm>
              <a:off x="9141782" y="4919944"/>
              <a:ext cx="858036" cy="469838"/>
            </a:xfrm>
            <a:custGeom>
              <a:rect b="b" l="l" r="r" t="t"/>
              <a:pathLst>
                <a:path extrusionOk="0" h="283" w="516">
                  <a:moveTo>
                    <a:pt x="69" y="283"/>
                  </a:moveTo>
                  <a:cubicBezTo>
                    <a:pt x="67" y="283"/>
                    <a:pt x="66" y="283"/>
                    <a:pt x="65" y="282"/>
                  </a:cubicBezTo>
                  <a:cubicBezTo>
                    <a:pt x="20" y="245"/>
                    <a:pt x="0" y="188"/>
                    <a:pt x="10" y="130"/>
                  </a:cubicBezTo>
                  <a:cubicBezTo>
                    <a:pt x="15" y="104"/>
                    <a:pt x="25" y="80"/>
                    <a:pt x="40" y="61"/>
                  </a:cubicBezTo>
                  <a:cubicBezTo>
                    <a:pt x="70" y="22"/>
                    <a:pt x="117" y="0"/>
                    <a:pt x="169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14" y="0"/>
                    <a:pt x="516" y="3"/>
                    <a:pt x="516" y="6"/>
                  </a:cubicBezTo>
                  <a:cubicBezTo>
                    <a:pt x="516" y="9"/>
                    <a:pt x="514" y="12"/>
                    <a:pt x="510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21" y="12"/>
                    <a:pt x="77" y="33"/>
                    <a:pt x="50" y="69"/>
                  </a:cubicBezTo>
                  <a:cubicBezTo>
                    <a:pt x="36" y="86"/>
                    <a:pt x="26" y="108"/>
                    <a:pt x="22" y="132"/>
                  </a:cubicBezTo>
                  <a:cubicBezTo>
                    <a:pt x="12" y="186"/>
                    <a:pt x="31" y="238"/>
                    <a:pt x="73" y="273"/>
                  </a:cubicBezTo>
                  <a:cubicBezTo>
                    <a:pt x="75" y="275"/>
                    <a:pt x="75" y="279"/>
                    <a:pt x="73" y="281"/>
                  </a:cubicBezTo>
                  <a:cubicBezTo>
                    <a:pt x="72" y="283"/>
                    <a:pt x="70" y="283"/>
                    <a:pt x="69" y="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89"/>
            <p:cNvSpPr/>
            <p:nvPr/>
          </p:nvSpPr>
          <p:spPr>
            <a:xfrm>
              <a:off x="9257041" y="5142456"/>
              <a:ext cx="216110" cy="234519"/>
            </a:xfrm>
            <a:custGeom>
              <a:rect b="b" l="l" r="r" t="t"/>
              <a:pathLst>
                <a:path extrusionOk="0" h="141" w="130">
                  <a:moveTo>
                    <a:pt x="130" y="0"/>
                  </a:moveTo>
                  <a:cubicBezTo>
                    <a:pt x="67" y="11"/>
                    <a:pt x="14" y="60"/>
                    <a:pt x="2" y="126"/>
                  </a:cubicBezTo>
                  <a:cubicBezTo>
                    <a:pt x="1" y="131"/>
                    <a:pt x="1" y="136"/>
                    <a:pt x="0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89"/>
            <p:cNvSpPr/>
            <p:nvPr/>
          </p:nvSpPr>
          <p:spPr>
            <a:xfrm>
              <a:off x="9245035" y="5132852"/>
              <a:ext cx="237721" cy="253729"/>
            </a:xfrm>
            <a:custGeom>
              <a:rect b="b" l="l" r="r" t="t"/>
              <a:pathLst>
                <a:path extrusionOk="0" h="153" w="143">
                  <a:moveTo>
                    <a:pt x="7" y="153"/>
                  </a:moveTo>
                  <a:cubicBezTo>
                    <a:pt x="6" y="153"/>
                    <a:pt x="6" y="153"/>
                    <a:pt x="6" y="153"/>
                  </a:cubicBezTo>
                  <a:cubicBezTo>
                    <a:pt x="2" y="152"/>
                    <a:pt x="0" y="149"/>
                    <a:pt x="1" y="146"/>
                  </a:cubicBezTo>
                  <a:cubicBezTo>
                    <a:pt x="2" y="142"/>
                    <a:pt x="2" y="136"/>
                    <a:pt x="3" y="131"/>
                  </a:cubicBezTo>
                  <a:cubicBezTo>
                    <a:pt x="16" y="64"/>
                    <a:pt x="69" y="12"/>
                    <a:pt x="136" y="0"/>
                  </a:cubicBezTo>
                  <a:cubicBezTo>
                    <a:pt x="139" y="0"/>
                    <a:pt x="142" y="2"/>
                    <a:pt x="143" y="5"/>
                  </a:cubicBezTo>
                  <a:cubicBezTo>
                    <a:pt x="143" y="9"/>
                    <a:pt x="141" y="12"/>
                    <a:pt x="138" y="12"/>
                  </a:cubicBezTo>
                  <a:cubicBezTo>
                    <a:pt x="76" y="23"/>
                    <a:pt x="26" y="71"/>
                    <a:pt x="15" y="133"/>
                  </a:cubicBezTo>
                  <a:cubicBezTo>
                    <a:pt x="14" y="138"/>
                    <a:pt x="13" y="143"/>
                    <a:pt x="13" y="148"/>
                  </a:cubicBezTo>
                  <a:cubicBezTo>
                    <a:pt x="12" y="151"/>
                    <a:pt x="10" y="153"/>
                    <a:pt x="7" y="1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89"/>
            <p:cNvSpPr/>
            <p:nvPr/>
          </p:nvSpPr>
          <p:spPr>
            <a:xfrm>
              <a:off x="9445937" y="5088029"/>
              <a:ext cx="61631" cy="111257"/>
            </a:xfrm>
            <a:custGeom>
              <a:rect b="b" l="l" r="r" t="t"/>
              <a:pathLst>
                <a:path extrusionOk="0" h="67" w="37">
                  <a:moveTo>
                    <a:pt x="30" y="67"/>
                  </a:moveTo>
                  <a:cubicBezTo>
                    <a:pt x="28" y="67"/>
                    <a:pt x="26" y="66"/>
                    <a:pt x="25" y="6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1" y="2"/>
                    <a:pt x="12" y="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2"/>
                    <a:pt x="36" y="65"/>
                    <a:pt x="33" y="67"/>
                  </a:cubicBezTo>
                  <a:cubicBezTo>
                    <a:pt x="32" y="67"/>
                    <a:pt x="31" y="67"/>
                    <a:pt x="30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89"/>
            <p:cNvSpPr/>
            <p:nvPr/>
          </p:nvSpPr>
          <p:spPr>
            <a:xfrm>
              <a:off x="9246636" y="5378576"/>
              <a:ext cx="382594" cy="281743"/>
            </a:xfrm>
            <a:custGeom>
              <a:rect b="b" l="l" r="r" t="t"/>
              <a:pathLst>
                <a:path extrusionOk="0" h="170" w="230">
                  <a:moveTo>
                    <a:pt x="7" y="0"/>
                  </a:moveTo>
                  <a:cubicBezTo>
                    <a:pt x="0" y="78"/>
                    <a:pt x="55" y="150"/>
                    <a:pt x="134" y="164"/>
                  </a:cubicBezTo>
                  <a:cubicBezTo>
                    <a:pt x="168" y="170"/>
                    <a:pt x="201" y="164"/>
                    <a:pt x="230" y="1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89"/>
            <p:cNvSpPr/>
            <p:nvPr/>
          </p:nvSpPr>
          <p:spPr>
            <a:xfrm>
              <a:off x="9237031" y="5368171"/>
              <a:ext cx="403405" cy="295350"/>
            </a:xfrm>
            <a:custGeom>
              <a:rect b="b" l="l" r="r" t="t"/>
              <a:pathLst>
                <a:path extrusionOk="0" h="178" w="243">
                  <a:moveTo>
                    <a:pt x="168" y="178"/>
                  </a:moveTo>
                  <a:cubicBezTo>
                    <a:pt x="158" y="178"/>
                    <a:pt x="149" y="177"/>
                    <a:pt x="139" y="176"/>
                  </a:cubicBezTo>
                  <a:cubicBezTo>
                    <a:pt x="57" y="161"/>
                    <a:pt x="0" y="88"/>
                    <a:pt x="7" y="5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6" y="0"/>
                    <a:pt x="19" y="3"/>
                    <a:pt x="19" y="6"/>
                  </a:cubicBezTo>
                  <a:cubicBezTo>
                    <a:pt x="13" y="83"/>
                    <a:pt x="65" y="151"/>
                    <a:pt x="141" y="164"/>
                  </a:cubicBezTo>
                  <a:cubicBezTo>
                    <a:pt x="173" y="170"/>
                    <a:pt x="205" y="165"/>
                    <a:pt x="234" y="151"/>
                  </a:cubicBezTo>
                  <a:cubicBezTo>
                    <a:pt x="237" y="149"/>
                    <a:pt x="240" y="150"/>
                    <a:pt x="242" y="153"/>
                  </a:cubicBezTo>
                  <a:cubicBezTo>
                    <a:pt x="243" y="156"/>
                    <a:pt x="242" y="160"/>
                    <a:pt x="239" y="161"/>
                  </a:cubicBezTo>
                  <a:cubicBezTo>
                    <a:pt x="217" y="172"/>
                    <a:pt x="192" y="178"/>
                    <a:pt x="16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89"/>
            <p:cNvSpPr/>
            <p:nvPr/>
          </p:nvSpPr>
          <p:spPr>
            <a:xfrm>
              <a:off x="9336281" y="5346560"/>
              <a:ext cx="344175" cy="506657"/>
            </a:xfrm>
            <a:custGeom>
              <a:rect b="b" l="l" r="r" t="t"/>
              <a:pathLst>
                <a:path extrusionOk="0" h="305" w="207">
                  <a:moveTo>
                    <a:pt x="207" y="296"/>
                  </a:moveTo>
                  <a:cubicBezTo>
                    <a:pt x="184" y="303"/>
                    <a:pt x="159" y="305"/>
                    <a:pt x="133" y="300"/>
                  </a:cubicBezTo>
                  <a:cubicBezTo>
                    <a:pt x="55" y="287"/>
                    <a:pt x="0" y="217"/>
                    <a:pt x="5" y="139"/>
                  </a:cubicBezTo>
                  <a:cubicBezTo>
                    <a:pt x="5" y="138"/>
                    <a:pt x="5" y="137"/>
                    <a:pt x="5" y="136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6" y="136"/>
                    <a:pt x="6" y="130"/>
                    <a:pt x="7" y="126"/>
                  </a:cubicBezTo>
                  <a:cubicBezTo>
                    <a:pt x="19" y="60"/>
                    <a:pt x="72" y="10"/>
                    <a:pt x="1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89"/>
            <p:cNvSpPr/>
            <p:nvPr/>
          </p:nvSpPr>
          <p:spPr>
            <a:xfrm>
              <a:off x="9326676" y="5336955"/>
              <a:ext cx="365786" cy="522665"/>
            </a:xfrm>
            <a:custGeom>
              <a:rect b="b" l="l" r="r" t="t"/>
              <a:pathLst>
                <a:path extrusionOk="0" h="315" w="220">
                  <a:moveTo>
                    <a:pt x="168" y="315"/>
                  </a:moveTo>
                  <a:cubicBezTo>
                    <a:pt x="158" y="315"/>
                    <a:pt x="148" y="314"/>
                    <a:pt x="137" y="312"/>
                  </a:cubicBezTo>
                  <a:cubicBezTo>
                    <a:pt x="57" y="298"/>
                    <a:pt x="0" y="226"/>
                    <a:pt x="5" y="145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5" y="141"/>
                    <a:pt x="5" y="140"/>
                    <a:pt x="6" y="139"/>
                  </a:cubicBezTo>
                  <a:cubicBezTo>
                    <a:pt x="6" y="136"/>
                    <a:pt x="6" y="133"/>
                    <a:pt x="7" y="130"/>
                  </a:cubicBezTo>
                  <a:cubicBezTo>
                    <a:pt x="19" y="63"/>
                    <a:pt x="72" y="11"/>
                    <a:pt x="140" y="0"/>
                  </a:cubicBezTo>
                  <a:cubicBezTo>
                    <a:pt x="143" y="0"/>
                    <a:pt x="146" y="2"/>
                    <a:pt x="147" y="5"/>
                  </a:cubicBezTo>
                  <a:cubicBezTo>
                    <a:pt x="147" y="9"/>
                    <a:pt x="145" y="12"/>
                    <a:pt x="142" y="12"/>
                  </a:cubicBezTo>
                  <a:cubicBezTo>
                    <a:pt x="79" y="22"/>
                    <a:pt x="30" y="71"/>
                    <a:pt x="19" y="133"/>
                  </a:cubicBezTo>
                  <a:cubicBezTo>
                    <a:pt x="19" y="133"/>
                    <a:pt x="19" y="133"/>
                    <a:pt x="19" y="134"/>
                  </a:cubicBezTo>
                  <a:cubicBezTo>
                    <a:pt x="18" y="136"/>
                    <a:pt x="18" y="139"/>
                    <a:pt x="17" y="143"/>
                  </a:cubicBezTo>
                  <a:cubicBezTo>
                    <a:pt x="17" y="144"/>
                    <a:pt x="17" y="146"/>
                    <a:pt x="17" y="148"/>
                  </a:cubicBezTo>
                  <a:cubicBezTo>
                    <a:pt x="17" y="148"/>
                    <a:pt x="17" y="148"/>
                    <a:pt x="17" y="149"/>
                  </a:cubicBezTo>
                  <a:cubicBezTo>
                    <a:pt x="14" y="223"/>
                    <a:pt x="66" y="287"/>
                    <a:pt x="140" y="301"/>
                  </a:cubicBezTo>
                  <a:cubicBezTo>
                    <a:pt x="165" y="305"/>
                    <a:pt x="189" y="304"/>
                    <a:pt x="211" y="296"/>
                  </a:cubicBezTo>
                  <a:cubicBezTo>
                    <a:pt x="214" y="295"/>
                    <a:pt x="218" y="297"/>
                    <a:pt x="219" y="300"/>
                  </a:cubicBezTo>
                  <a:cubicBezTo>
                    <a:pt x="220" y="303"/>
                    <a:pt x="218" y="306"/>
                    <a:pt x="215" y="307"/>
                  </a:cubicBezTo>
                  <a:cubicBezTo>
                    <a:pt x="200" y="313"/>
                    <a:pt x="184" y="315"/>
                    <a:pt x="168" y="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89"/>
            <p:cNvSpPr/>
            <p:nvPr/>
          </p:nvSpPr>
          <p:spPr>
            <a:xfrm>
              <a:off x="9454741" y="5541059"/>
              <a:ext cx="413810" cy="509859"/>
            </a:xfrm>
            <a:custGeom>
              <a:rect b="b" l="l" r="r" t="t"/>
              <a:pathLst>
                <a:path extrusionOk="0" h="307" w="249">
                  <a:moveTo>
                    <a:pt x="114" y="0"/>
                  </a:moveTo>
                  <a:cubicBezTo>
                    <a:pt x="52" y="15"/>
                    <a:pt x="0" y="80"/>
                    <a:pt x="0" y="149"/>
                  </a:cubicBezTo>
                  <a:cubicBezTo>
                    <a:pt x="0" y="153"/>
                    <a:pt x="0" y="156"/>
                    <a:pt x="1" y="160"/>
                  </a:cubicBezTo>
                  <a:cubicBezTo>
                    <a:pt x="7" y="243"/>
                    <a:pt x="75" y="307"/>
                    <a:pt x="158" y="307"/>
                  </a:cubicBezTo>
                  <a:cubicBezTo>
                    <a:pt x="193" y="307"/>
                    <a:pt x="223" y="304"/>
                    <a:pt x="249" y="2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89"/>
            <p:cNvSpPr/>
            <p:nvPr/>
          </p:nvSpPr>
          <p:spPr>
            <a:xfrm>
              <a:off x="9444336" y="5529853"/>
              <a:ext cx="435421" cy="530669"/>
            </a:xfrm>
            <a:custGeom>
              <a:rect b="b" l="l" r="r" t="t"/>
              <a:pathLst>
                <a:path extrusionOk="0" h="320" w="262">
                  <a:moveTo>
                    <a:pt x="164" y="320"/>
                  </a:moveTo>
                  <a:cubicBezTo>
                    <a:pt x="79" y="320"/>
                    <a:pt x="7" y="253"/>
                    <a:pt x="1" y="168"/>
                  </a:cubicBezTo>
                  <a:cubicBezTo>
                    <a:pt x="0" y="164"/>
                    <a:pt x="0" y="160"/>
                    <a:pt x="0" y="156"/>
                  </a:cubicBezTo>
                  <a:cubicBezTo>
                    <a:pt x="0" y="85"/>
                    <a:pt x="52" y="17"/>
                    <a:pt x="118" y="1"/>
                  </a:cubicBezTo>
                  <a:cubicBezTo>
                    <a:pt x="122" y="0"/>
                    <a:pt x="125" y="2"/>
                    <a:pt x="126" y="5"/>
                  </a:cubicBezTo>
                  <a:cubicBezTo>
                    <a:pt x="126" y="8"/>
                    <a:pt x="124" y="12"/>
                    <a:pt x="121" y="12"/>
                  </a:cubicBezTo>
                  <a:cubicBezTo>
                    <a:pt x="61" y="27"/>
                    <a:pt x="12" y="92"/>
                    <a:pt x="12" y="156"/>
                  </a:cubicBezTo>
                  <a:cubicBezTo>
                    <a:pt x="12" y="159"/>
                    <a:pt x="12" y="163"/>
                    <a:pt x="13" y="166"/>
                  </a:cubicBezTo>
                  <a:cubicBezTo>
                    <a:pt x="13" y="166"/>
                    <a:pt x="13" y="167"/>
                    <a:pt x="13" y="167"/>
                  </a:cubicBezTo>
                  <a:cubicBezTo>
                    <a:pt x="19" y="246"/>
                    <a:pt x="85" y="308"/>
                    <a:pt x="164" y="308"/>
                  </a:cubicBezTo>
                  <a:cubicBezTo>
                    <a:pt x="201" y="308"/>
                    <a:pt x="228" y="305"/>
                    <a:pt x="252" y="287"/>
                  </a:cubicBezTo>
                  <a:cubicBezTo>
                    <a:pt x="254" y="285"/>
                    <a:pt x="258" y="286"/>
                    <a:pt x="260" y="288"/>
                  </a:cubicBezTo>
                  <a:cubicBezTo>
                    <a:pt x="262" y="291"/>
                    <a:pt x="261" y="295"/>
                    <a:pt x="259" y="297"/>
                  </a:cubicBezTo>
                  <a:cubicBezTo>
                    <a:pt x="232" y="316"/>
                    <a:pt x="202" y="320"/>
                    <a:pt x="164" y="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89"/>
            <p:cNvSpPr/>
            <p:nvPr/>
          </p:nvSpPr>
          <p:spPr>
            <a:xfrm>
              <a:off x="9618824" y="5494635"/>
              <a:ext cx="63232" cy="111257"/>
            </a:xfrm>
            <a:custGeom>
              <a:rect b="b" l="l" r="r" t="t"/>
              <a:pathLst>
                <a:path extrusionOk="0" h="67" w="38">
                  <a:moveTo>
                    <a:pt x="31" y="67"/>
                  </a:moveTo>
                  <a:cubicBezTo>
                    <a:pt x="29" y="67"/>
                    <a:pt x="26" y="65"/>
                    <a:pt x="25" y="6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8" y="61"/>
                    <a:pt x="36" y="65"/>
                    <a:pt x="33" y="66"/>
                  </a:cubicBezTo>
                  <a:cubicBezTo>
                    <a:pt x="33" y="66"/>
                    <a:pt x="32" y="67"/>
                    <a:pt x="31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89"/>
            <p:cNvSpPr/>
            <p:nvPr/>
          </p:nvSpPr>
          <p:spPr>
            <a:xfrm>
              <a:off x="9529179" y="5285729"/>
              <a:ext cx="63232" cy="109656"/>
            </a:xfrm>
            <a:custGeom>
              <a:rect b="b" l="l" r="r" t="t"/>
              <a:pathLst>
                <a:path extrusionOk="0" h="66" w="38">
                  <a:moveTo>
                    <a:pt x="31" y="66"/>
                  </a:moveTo>
                  <a:cubicBezTo>
                    <a:pt x="29" y="66"/>
                    <a:pt x="27" y="65"/>
                    <a:pt x="26" y="6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61"/>
                    <a:pt x="37" y="65"/>
                    <a:pt x="34" y="66"/>
                  </a:cubicBezTo>
                  <a:cubicBezTo>
                    <a:pt x="33" y="66"/>
                    <a:pt x="32" y="66"/>
                    <a:pt x="31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89"/>
            <p:cNvSpPr/>
            <p:nvPr/>
          </p:nvSpPr>
          <p:spPr>
            <a:xfrm>
              <a:off x="9630831" y="5781981"/>
              <a:ext cx="409008" cy="20010"/>
            </a:xfrm>
            <a:custGeom>
              <a:rect b="b" l="l" r="r" t="t"/>
              <a:pathLst>
                <a:path extrusionOk="0" h="12" w="246">
                  <a:moveTo>
                    <a:pt x="24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3" y="0"/>
                    <a:pt x="246" y="3"/>
                    <a:pt x="246" y="6"/>
                  </a:cubicBezTo>
                  <a:cubicBezTo>
                    <a:pt x="246" y="9"/>
                    <a:pt x="243" y="12"/>
                    <a:pt x="24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89"/>
            <p:cNvSpPr/>
            <p:nvPr/>
          </p:nvSpPr>
          <p:spPr>
            <a:xfrm>
              <a:off x="8715166" y="2855696"/>
              <a:ext cx="128065" cy="275340"/>
            </a:xfrm>
            <a:custGeom>
              <a:rect b="b" l="l" r="r" t="t"/>
              <a:pathLst>
                <a:path extrusionOk="0" h="166" w="77">
                  <a:moveTo>
                    <a:pt x="21" y="166"/>
                  </a:moveTo>
                  <a:cubicBezTo>
                    <a:pt x="2" y="126"/>
                    <a:pt x="0" y="39"/>
                    <a:pt x="1" y="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41" y="84"/>
                    <a:pt x="49" y="166"/>
                    <a:pt x="49" y="166"/>
                  </a:cubicBezTo>
                  <a:lnTo>
                    <a:pt x="2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89"/>
            <p:cNvSpPr/>
            <p:nvPr/>
          </p:nvSpPr>
          <p:spPr>
            <a:xfrm>
              <a:off x="8587101" y="2231380"/>
              <a:ext cx="1525574" cy="913263"/>
            </a:xfrm>
            <a:custGeom>
              <a:rect b="b" l="l" r="r" t="t"/>
              <a:pathLst>
                <a:path extrusionOk="0" h="550" w="918">
                  <a:moveTo>
                    <a:pt x="768" y="204"/>
                  </a:moveTo>
                  <a:cubicBezTo>
                    <a:pt x="918" y="290"/>
                    <a:pt x="865" y="451"/>
                    <a:pt x="846" y="550"/>
                  </a:cubicBezTo>
                  <a:cubicBezTo>
                    <a:pt x="800" y="550"/>
                    <a:pt x="800" y="550"/>
                    <a:pt x="800" y="550"/>
                  </a:cubicBezTo>
                  <a:cubicBezTo>
                    <a:pt x="778" y="442"/>
                    <a:pt x="815" y="389"/>
                    <a:pt x="694" y="276"/>
                  </a:cubicBezTo>
                  <a:cubicBezTo>
                    <a:pt x="586" y="340"/>
                    <a:pt x="294" y="420"/>
                    <a:pt x="176" y="420"/>
                  </a:cubicBezTo>
                  <a:cubicBezTo>
                    <a:pt x="58" y="420"/>
                    <a:pt x="0" y="354"/>
                    <a:pt x="0" y="354"/>
                  </a:cubicBezTo>
                  <a:cubicBezTo>
                    <a:pt x="88" y="334"/>
                    <a:pt x="100" y="103"/>
                    <a:pt x="302" y="60"/>
                  </a:cubicBezTo>
                  <a:cubicBezTo>
                    <a:pt x="586" y="0"/>
                    <a:pt x="642" y="132"/>
                    <a:pt x="768" y="2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89"/>
            <p:cNvSpPr/>
            <p:nvPr/>
          </p:nvSpPr>
          <p:spPr>
            <a:xfrm>
              <a:off x="8580698" y="2277803"/>
              <a:ext cx="1462342" cy="870042"/>
            </a:xfrm>
            <a:custGeom>
              <a:rect b="b" l="l" r="r" t="t"/>
              <a:pathLst>
                <a:path extrusionOk="0" h="524" w="880">
                  <a:moveTo>
                    <a:pt x="850" y="522"/>
                  </a:moveTo>
                  <a:cubicBezTo>
                    <a:pt x="850" y="524"/>
                    <a:pt x="850" y="524"/>
                    <a:pt x="850" y="524"/>
                  </a:cubicBezTo>
                  <a:cubicBezTo>
                    <a:pt x="852" y="524"/>
                    <a:pt x="852" y="524"/>
                    <a:pt x="852" y="524"/>
                  </a:cubicBezTo>
                  <a:cubicBezTo>
                    <a:pt x="852" y="522"/>
                    <a:pt x="852" y="522"/>
                    <a:pt x="852" y="522"/>
                  </a:cubicBezTo>
                  <a:lnTo>
                    <a:pt x="850" y="522"/>
                  </a:lnTo>
                  <a:close/>
                  <a:moveTo>
                    <a:pt x="772" y="176"/>
                  </a:moveTo>
                  <a:cubicBezTo>
                    <a:pt x="771" y="178"/>
                    <a:pt x="771" y="178"/>
                    <a:pt x="771" y="178"/>
                  </a:cubicBezTo>
                  <a:lnTo>
                    <a:pt x="772" y="176"/>
                  </a:lnTo>
                  <a:close/>
                  <a:moveTo>
                    <a:pt x="306" y="32"/>
                  </a:moveTo>
                  <a:cubicBezTo>
                    <a:pt x="306" y="30"/>
                    <a:pt x="306" y="30"/>
                    <a:pt x="306" y="30"/>
                  </a:cubicBezTo>
                  <a:lnTo>
                    <a:pt x="306" y="32"/>
                  </a:lnTo>
                  <a:close/>
                  <a:moveTo>
                    <a:pt x="4" y="326"/>
                  </a:moveTo>
                  <a:cubicBezTo>
                    <a:pt x="4" y="324"/>
                    <a:pt x="4" y="324"/>
                    <a:pt x="4" y="32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" y="327"/>
                    <a:pt x="2" y="327"/>
                    <a:pt x="2" y="327"/>
                  </a:cubicBezTo>
                  <a:lnTo>
                    <a:pt x="4" y="326"/>
                  </a:lnTo>
                  <a:close/>
                  <a:moveTo>
                    <a:pt x="698" y="248"/>
                  </a:moveTo>
                  <a:cubicBezTo>
                    <a:pt x="699" y="247"/>
                    <a:pt x="699" y="247"/>
                    <a:pt x="699" y="247"/>
                  </a:cubicBezTo>
                  <a:cubicBezTo>
                    <a:pt x="698" y="246"/>
                    <a:pt x="698" y="246"/>
                    <a:pt x="698" y="246"/>
                  </a:cubicBezTo>
                  <a:cubicBezTo>
                    <a:pt x="697" y="246"/>
                    <a:pt x="697" y="246"/>
                    <a:pt x="697" y="246"/>
                  </a:cubicBezTo>
                  <a:lnTo>
                    <a:pt x="698" y="248"/>
                  </a:lnTo>
                  <a:close/>
                  <a:moveTo>
                    <a:pt x="804" y="522"/>
                  </a:moveTo>
                  <a:cubicBezTo>
                    <a:pt x="802" y="522"/>
                    <a:pt x="802" y="522"/>
                    <a:pt x="802" y="522"/>
                  </a:cubicBezTo>
                  <a:cubicBezTo>
                    <a:pt x="802" y="524"/>
                    <a:pt x="802" y="524"/>
                    <a:pt x="802" y="524"/>
                  </a:cubicBezTo>
                  <a:cubicBezTo>
                    <a:pt x="804" y="524"/>
                    <a:pt x="804" y="524"/>
                    <a:pt x="804" y="524"/>
                  </a:cubicBezTo>
                  <a:lnTo>
                    <a:pt x="804" y="522"/>
                  </a:lnTo>
                  <a:close/>
                  <a:moveTo>
                    <a:pt x="852" y="522"/>
                  </a:moveTo>
                  <a:cubicBezTo>
                    <a:pt x="862" y="473"/>
                    <a:pt x="880" y="408"/>
                    <a:pt x="876" y="344"/>
                  </a:cubicBezTo>
                  <a:cubicBezTo>
                    <a:pt x="873" y="280"/>
                    <a:pt x="849" y="218"/>
                    <a:pt x="773" y="174"/>
                  </a:cubicBezTo>
                  <a:cubicBezTo>
                    <a:pt x="771" y="178"/>
                    <a:pt x="771" y="178"/>
                    <a:pt x="771" y="178"/>
                  </a:cubicBezTo>
                  <a:cubicBezTo>
                    <a:pt x="845" y="220"/>
                    <a:pt x="869" y="281"/>
                    <a:pt x="873" y="344"/>
                  </a:cubicBezTo>
                  <a:cubicBezTo>
                    <a:pt x="876" y="407"/>
                    <a:pt x="858" y="472"/>
                    <a:pt x="848" y="522"/>
                  </a:cubicBezTo>
                  <a:lnTo>
                    <a:pt x="852" y="522"/>
                  </a:lnTo>
                  <a:close/>
                  <a:moveTo>
                    <a:pt x="773" y="174"/>
                  </a:moveTo>
                  <a:cubicBezTo>
                    <a:pt x="742" y="156"/>
                    <a:pt x="715" y="135"/>
                    <a:pt x="687" y="113"/>
                  </a:cubicBezTo>
                  <a:cubicBezTo>
                    <a:pt x="660" y="91"/>
                    <a:pt x="632" y="70"/>
                    <a:pt x="599" y="53"/>
                  </a:cubicBezTo>
                  <a:cubicBezTo>
                    <a:pt x="534" y="18"/>
                    <a:pt x="448" y="0"/>
                    <a:pt x="306" y="30"/>
                  </a:cubicBezTo>
                  <a:cubicBezTo>
                    <a:pt x="306" y="34"/>
                    <a:pt x="306" y="34"/>
                    <a:pt x="306" y="34"/>
                  </a:cubicBezTo>
                  <a:cubicBezTo>
                    <a:pt x="448" y="4"/>
                    <a:pt x="533" y="22"/>
                    <a:pt x="597" y="56"/>
                  </a:cubicBezTo>
                  <a:cubicBezTo>
                    <a:pt x="630" y="73"/>
                    <a:pt x="657" y="95"/>
                    <a:pt x="685" y="116"/>
                  </a:cubicBezTo>
                  <a:cubicBezTo>
                    <a:pt x="712" y="138"/>
                    <a:pt x="739" y="160"/>
                    <a:pt x="771" y="178"/>
                  </a:cubicBezTo>
                  <a:lnTo>
                    <a:pt x="773" y="174"/>
                  </a:lnTo>
                  <a:close/>
                  <a:moveTo>
                    <a:pt x="4" y="326"/>
                  </a:moveTo>
                  <a:cubicBezTo>
                    <a:pt x="2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3" y="327"/>
                    <a:pt x="3" y="327"/>
                    <a:pt x="3" y="328"/>
                  </a:cubicBezTo>
                  <a:cubicBezTo>
                    <a:pt x="3" y="328"/>
                    <a:pt x="3" y="328"/>
                    <a:pt x="3" y="328"/>
                  </a:cubicBezTo>
                  <a:cubicBezTo>
                    <a:pt x="4" y="329"/>
                    <a:pt x="4" y="329"/>
                    <a:pt x="5" y="330"/>
                  </a:cubicBezTo>
                  <a:cubicBezTo>
                    <a:pt x="7" y="332"/>
                    <a:pt x="10" y="335"/>
                    <a:pt x="14" y="338"/>
                  </a:cubicBezTo>
                  <a:cubicBezTo>
                    <a:pt x="21" y="344"/>
                    <a:pt x="32" y="352"/>
                    <a:pt x="47" y="361"/>
                  </a:cubicBezTo>
                  <a:cubicBezTo>
                    <a:pt x="76" y="377"/>
                    <a:pt x="121" y="394"/>
                    <a:pt x="180" y="394"/>
                  </a:cubicBezTo>
                  <a:cubicBezTo>
                    <a:pt x="180" y="390"/>
                    <a:pt x="180" y="390"/>
                    <a:pt x="180" y="390"/>
                  </a:cubicBezTo>
                  <a:cubicBezTo>
                    <a:pt x="121" y="390"/>
                    <a:pt x="78" y="374"/>
                    <a:pt x="49" y="357"/>
                  </a:cubicBezTo>
                  <a:cubicBezTo>
                    <a:pt x="34" y="349"/>
                    <a:pt x="23" y="341"/>
                    <a:pt x="16" y="335"/>
                  </a:cubicBezTo>
                  <a:cubicBezTo>
                    <a:pt x="13" y="332"/>
                    <a:pt x="10" y="329"/>
                    <a:pt x="8" y="327"/>
                  </a:cubicBezTo>
                  <a:cubicBezTo>
                    <a:pt x="7" y="327"/>
                    <a:pt x="7" y="326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4" y="326"/>
                  </a:cubicBezTo>
                  <a:close/>
                  <a:moveTo>
                    <a:pt x="180" y="394"/>
                  </a:moveTo>
                  <a:cubicBezTo>
                    <a:pt x="239" y="394"/>
                    <a:pt x="342" y="374"/>
                    <a:pt x="443" y="346"/>
                  </a:cubicBezTo>
                  <a:cubicBezTo>
                    <a:pt x="545" y="318"/>
                    <a:pt x="645" y="282"/>
                    <a:pt x="699" y="250"/>
                  </a:cubicBezTo>
                  <a:cubicBezTo>
                    <a:pt x="697" y="246"/>
                    <a:pt x="697" y="246"/>
                    <a:pt x="697" y="246"/>
                  </a:cubicBezTo>
                  <a:cubicBezTo>
                    <a:pt x="643" y="278"/>
                    <a:pt x="543" y="314"/>
                    <a:pt x="442" y="342"/>
                  </a:cubicBezTo>
                  <a:cubicBezTo>
                    <a:pt x="341" y="370"/>
                    <a:pt x="239" y="390"/>
                    <a:pt x="180" y="390"/>
                  </a:cubicBezTo>
                  <a:lnTo>
                    <a:pt x="180" y="394"/>
                  </a:lnTo>
                  <a:close/>
                  <a:moveTo>
                    <a:pt x="697" y="249"/>
                  </a:moveTo>
                  <a:cubicBezTo>
                    <a:pt x="757" y="306"/>
                    <a:pt x="777" y="347"/>
                    <a:pt x="786" y="387"/>
                  </a:cubicBezTo>
                  <a:cubicBezTo>
                    <a:pt x="790" y="408"/>
                    <a:pt x="791" y="428"/>
                    <a:pt x="793" y="450"/>
                  </a:cubicBezTo>
                  <a:cubicBezTo>
                    <a:pt x="795" y="472"/>
                    <a:pt x="796" y="495"/>
                    <a:pt x="802" y="522"/>
                  </a:cubicBezTo>
                  <a:cubicBezTo>
                    <a:pt x="806" y="522"/>
                    <a:pt x="806" y="522"/>
                    <a:pt x="806" y="522"/>
                  </a:cubicBezTo>
                  <a:cubicBezTo>
                    <a:pt x="800" y="495"/>
                    <a:pt x="799" y="471"/>
                    <a:pt x="797" y="450"/>
                  </a:cubicBezTo>
                  <a:cubicBezTo>
                    <a:pt x="795" y="428"/>
                    <a:pt x="794" y="407"/>
                    <a:pt x="790" y="387"/>
                  </a:cubicBezTo>
                  <a:cubicBezTo>
                    <a:pt x="781" y="345"/>
                    <a:pt x="760" y="303"/>
                    <a:pt x="699" y="247"/>
                  </a:cubicBezTo>
                  <a:lnTo>
                    <a:pt x="697" y="249"/>
                  </a:lnTo>
                  <a:close/>
                  <a:moveTo>
                    <a:pt x="804" y="524"/>
                  </a:moveTo>
                  <a:cubicBezTo>
                    <a:pt x="850" y="524"/>
                    <a:pt x="850" y="524"/>
                    <a:pt x="850" y="524"/>
                  </a:cubicBezTo>
                  <a:cubicBezTo>
                    <a:pt x="850" y="520"/>
                    <a:pt x="850" y="520"/>
                    <a:pt x="850" y="520"/>
                  </a:cubicBezTo>
                  <a:cubicBezTo>
                    <a:pt x="804" y="520"/>
                    <a:pt x="804" y="520"/>
                    <a:pt x="804" y="520"/>
                  </a:cubicBezTo>
                  <a:lnTo>
                    <a:pt x="804" y="524"/>
                  </a:lnTo>
                  <a:close/>
                  <a:moveTo>
                    <a:pt x="306" y="30"/>
                  </a:moveTo>
                  <a:cubicBezTo>
                    <a:pt x="204" y="52"/>
                    <a:pt x="150" y="121"/>
                    <a:pt x="111" y="187"/>
                  </a:cubicBezTo>
                  <a:cubicBezTo>
                    <a:pt x="101" y="203"/>
                    <a:pt x="92" y="219"/>
                    <a:pt x="83" y="235"/>
                  </a:cubicBezTo>
                  <a:cubicBezTo>
                    <a:pt x="75" y="250"/>
                    <a:pt x="67" y="264"/>
                    <a:pt x="58" y="277"/>
                  </a:cubicBezTo>
                  <a:cubicBezTo>
                    <a:pt x="42" y="302"/>
                    <a:pt x="25" y="319"/>
                    <a:pt x="4" y="324"/>
                  </a:cubicBezTo>
                  <a:cubicBezTo>
                    <a:pt x="4" y="328"/>
                    <a:pt x="4" y="328"/>
                    <a:pt x="4" y="328"/>
                  </a:cubicBezTo>
                  <a:cubicBezTo>
                    <a:pt x="27" y="323"/>
                    <a:pt x="45" y="304"/>
                    <a:pt x="62" y="279"/>
                  </a:cubicBezTo>
                  <a:cubicBezTo>
                    <a:pt x="70" y="266"/>
                    <a:pt x="78" y="252"/>
                    <a:pt x="87" y="236"/>
                  </a:cubicBezTo>
                  <a:cubicBezTo>
                    <a:pt x="95" y="221"/>
                    <a:pt x="104" y="205"/>
                    <a:pt x="114" y="189"/>
                  </a:cubicBezTo>
                  <a:cubicBezTo>
                    <a:pt x="153" y="123"/>
                    <a:pt x="206" y="55"/>
                    <a:pt x="306" y="34"/>
                  </a:cubicBezTo>
                  <a:lnTo>
                    <a:pt x="30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89"/>
            <p:cNvSpPr/>
            <p:nvPr/>
          </p:nvSpPr>
          <p:spPr>
            <a:xfrm>
              <a:off x="9321874" y="3194268"/>
              <a:ext cx="86444" cy="86444"/>
            </a:xfrm>
            <a:custGeom>
              <a:rect b="b" l="l" r="r" t="t"/>
              <a:pathLst>
                <a:path extrusionOk="0" h="52" w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12"/>
                  </a:moveTo>
                  <a:cubicBezTo>
                    <a:pt x="18" y="12"/>
                    <a:pt x="12" y="18"/>
                    <a:pt x="12" y="26"/>
                  </a:cubicBezTo>
                  <a:cubicBezTo>
                    <a:pt x="12" y="34"/>
                    <a:pt x="18" y="40"/>
                    <a:pt x="26" y="40"/>
                  </a:cubicBezTo>
                  <a:cubicBezTo>
                    <a:pt x="34" y="40"/>
                    <a:pt x="40" y="34"/>
                    <a:pt x="40" y="26"/>
                  </a:cubicBezTo>
                  <a:cubicBezTo>
                    <a:pt x="40" y="18"/>
                    <a:pt x="34" y="12"/>
                    <a:pt x="2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5" name="Google Shape;635;p89"/>
          <p:cNvSpPr/>
          <p:nvPr/>
        </p:nvSpPr>
        <p:spPr>
          <a:xfrm>
            <a:off x="342000" y="246888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стать Дата аналитиком?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to_presentation">
  <a:themeElements>
    <a:clrScheme name="Другая 2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DE3773"/>
      </a:accent1>
      <a:accent2>
        <a:srgbClr val="8261EE"/>
      </a:accent2>
      <a:accent3>
        <a:srgbClr val="0066FF"/>
      </a:accent3>
      <a:accent4>
        <a:srgbClr val="F3F4F7"/>
      </a:accent4>
      <a:accent5>
        <a:srgbClr val="C4C4C4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C4C4C4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