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7F3DB-CA03-4629-9498-E6DFF2F63B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D51795-0E0B-4FB1-996E-396678762AB8}">
      <dgm:prSet phldrT="[文本]"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进程</a:t>
          </a:r>
        </a:p>
      </dgm:t>
    </dgm:pt>
    <dgm:pt modelId="{F4DD7571-7C4A-4930-9AF9-E539A3DBF2E9}" type="parTrans" cxnId="{492CA871-3C95-44B6-989B-417F9A2C15C7}">
      <dgm:prSet/>
      <dgm:spPr/>
      <dgm:t>
        <a:bodyPr/>
        <a:lstStyle/>
        <a:p>
          <a:endParaRPr lang="zh-CN" altLang="en-US"/>
        </a:p>
      </dgm:t>
    </dgm:pt>
    <dgm:pt modelId="{4D82A3C4-FEBA-445C-A264-C3BD37B5AA59}" type="sibTrans" cxnId="{492CA871-3C95-44B6-989B-417F9A2C15C7}">
      <dgm:prSet/>
      <dgm:spPr/>
      <dgm:t>
        <a:bodyPr/>
        <a:lstStyle/>
        <a:p>
          <a:endParaRPr lang="zh-CN" altLang="en-US"/>
        </a:p>
      </dgm:t>
    </dgm:pt>
    <dgm:pt modelId="{2909521C-803F-46EF-93F0-5288E1C71D8F}">
      <dgm:prSet phldrT="[文本]"/>
      <dgm:spPr/>
      <dgm:t>
        <a:bodyPr/>
        <a:lstStyle/>
        <a:p>
          <a:r>
            <a:rPr lang="zh-CN" altLang="en-US" dirty="0"/>
            <a:t>栈</a:t>
          </a:r>
        </a:p>
      </dgm:t>
    </dgm:pt>
    <dgm:pt modelId="{17628CE0-9244-41C3-AFB3-269E9BF5C8B3}" type="parTrans" cxnId="{FDD70E55-B268-4390-B0A7-4C87B352FE92}">
      <dgm:prSet/>
      <dgm:spPr/>
      <dgm:t>
        <a:bodyPr/>
        <a:lstStyle/>
        <a:p>
          <a:endParaRPr lang="zh-CN" altLang="en-US"/>
        </a:p>
      </dgm:t>
    </dgm:pt>
    <dgm:pt modelId="{76A6ECE1-7BB4-4C90-AC63-6F1DEE49DB0D}" type="sibTrans" cxnId="{FDD70E55-B268-4390-B0A7-4C87B352FE92}">
      <dgm:prSet/>
      <dgm:spPr/>
      <dgm:t>
        <a:bodyPr/>
        <a:lstStyle/>
        <a:p>
          <a:endParaRPr lang="zh-CN" altLang="en-US"/>
        </a:p>
      </dgm:t>
    </dgm:pt>
    <dgm:pt modelId="{9188728B-784A-446E-AF7B-DD8A9082B448}">
      <dgm:prSet phldrT="[文本]"/>
      <dgm:spPr/>
      <dgm:t>
        <a:bodyPr/>
        <a:lstStyle/>
        <a:p>
          <a:r>
            <a:rPr lang="en-US" altLang="zh-CN" dirty="0"/>
            <a:t>Frame/</a:t>
          </a:r>
          <a:r>
            <a:rPr lang="zh-CN" altLang="en-US" dirty="0"/>
            <a:t>帧（方法</a:t>
          </a:r>
          <a:r>
            <a:rPr lang="en-US" altLang="zh-CN" dirty="0"/>
            <a:t>B</a:t>
          </a:r>
          <a:r>
            <a:rPr lang="zh-CN" altLang="en-US" dirty="0"/>
            <a:t>）</a:t>
          </a:r>
        </a:p>
      </dgm:t>
    </dgm:pt>
    <dgm:pt modelId="{08D4C5E6-4561-4A0E-949C-8422BDC75CB6}" type="parTrans" cxnId="{DAEB136A-3AC8-4318-9E33-9F102BA8FE0F}">
      <dgm:prSet/>
      <dgm:spPr/>
      <dgm:t>
        <a:bodyPr/>
        <a:lstStyle/>
        <a:p>
          <a:endParaRPr lang="zh-CN" altLang="en-US"/>
        </a:p>
      </dgm:t>
    </dgm:pt>
    <dgm:pt modelId="{AD2377E9-3B02-411C-8ECD-7CFD08BD3597}" type="sibTrans" cxnId="{DAEB136A-3AC8-4318-9E33-9F102BA8FE0F}">
      <dgm:prSet/>
      <dgm:spPr/>
      <dgm:t>
        <a:bodyPr/>
        <a:lstStyle/>
        <a:p>
          <a:endParaRPr lang="zh-CN" altLang="en-US"/>
        </a:p>
      </dgm:t>
    </dgm:pt>
    <dgm:pt modelId="{BAC05FC4-A568-4187-815C-6E382C9C0D3E}">
      <dgm:prSet phldrT="[文本]"/>
      <dgm:spPr/>
      <dgm:t>
        <a:bodyPr/>
        <a:lstStyle/>
        <a:p>
          <a:r>
            <a:rPr lang="zh-CN" altLang="en-US" dirty="0"/>
            <a:t>线程栈</a:t>
          </a:r>
          <a:r>
            <a:rPr lang="en-US" altLang="zh-CN" dirty="0"/>
            <a:t>2</a:t>
          </a:r>
          <a:endParaRPr lang="zh-CN" altLang="en-US" dirty="0"/>
        </a:p>
      </dgm:t>
    </dgm:pt>
    <dgm:pt modelId="{9A4D6A97-F65A-4DFD-B3AC-4C089CEA6FCF}" type="parTrans" cxnId="{2FF8EAFF-357F-4E08-948E-64514A46796A}">
      <dgm:prSet/>
      <dgm:spPr/>
      <dgm:t>
        <a:bodyPr/>
        <a:lstStyle/>
        <a:p>
          <a:endParaRPr lang="zh-CN" altLang="en-US"/>
        </a:p>
      </dgm:t>
    </dgm:pt>
    <dgm:pt modelId="{CBEAA594-61FB-41BF-88A2-50F342DF98F7}" type="sibTrans" cxnId="{2FF8EAFF-357F-4E08-948E-64514A46796A}">
      <dgm:prSet/>
      <dgm:spPr/>
      <dgm:t>
        <a:bodyPr/>
        <a:lstStyle/>
        <a:p>
          <a:endParaRPr lang="zh-CN" altLang="en-US"/>
        </a:p>
      </dgm:t>
    </dgm:pt>
    <dgm:pt modelId="{6723D635-8247-4D95-8958-A677707B5699}">
      <dgm:prSet phldrT="[文本]"/>
      <dgm:spPr/>
      <dgm:t>
        <a:bodyPr/>
        <a:lstStyle/>
        <a:p>
          <a:r>
            <a:rPr lang="zh-CN" altLang="en-US" dirty="0"/>
            <a:t>堆</a:t>
          </a:r>
          <a:r>
            <a:rPr lang="en-US" altLang="zh-CN" dirty="0"/>
            <a:t>(</a:t>
          </a:r>
          <a:r>
            <a:rPr lang="en-US" altLang="zh-CN" dirty="0" err="1">
              <a:solidFill>
                <a:srgbClr val="FF0000"/>
              </a:solidFill>
            </a:rPr>
            <a:t>Xmx</a:t>
          </a:r>
          <a:r>
            <a:rPr lang="en-US" altLang="zh-CN" dirty="0">
              <a:solidFill>
                <a:srgbClr val="FF0000"/>
              </a:solidFill>
            </a:rPr>
            <a:t>/</a:t>
          </a:r>
          <a:r>
            <a:rPr lang="en-US" altLang="zh-CN" dirty="0" err="1">
              <a:solidFill>
                <a:srgbClr val="FF0000"/>
              </a:solidFill>
            </a:rPr>
            <a:t>Xms</a:t>
          </a:r>
          <a:r>
            <a:rPr lang="en-US" altLang="zh-CN" dirty="0"/>
            <a:t>)</a:t>
          </a:r>
          <a:endParaRPr lang="zh-CN" altLang="en-US" dirty="0"/>
        </a:p>
      </dgm:t>
    </dgm:pt>
    <dgm:pt modelId="{FB73E5F5-E1ED-4F06-9002-BA4A90EF5006}" type="parTrans" cxnId="{9B8E2851-03C4-4511-8161-764CB272C543}">
      <dgm:prSet/>
      <dgm:spPr/>
      <dgm:t>
        <a:bodyPr/>
        <a:lstStyle/>
        <a:p>
          <a:endParaRPr lang="zh-CN" altLang="en-US"/>
        </a:p>
      </dgm:t>
    </dgm:pt>
    <dgm:pt modelId="{2389C11B-6497-4065-B65C-27136A3AA718}" type="sibTrans" cxnId="{9B8E2851-03C4-4511-8161-764CB272C543}">
      <dgm:prSet/>
      <dgm:spPr/>
      <dgm:t>
        <a:bodyPr/>
        <a:lstStyle/>
        <a:p>
          <a:endParaRPr lang="zh-CN" altLang="en-US"/>
        </a:p>
      </dgm:t>
    </dgm:pt>
    <dgm:pt modelId="{4249FC6F-761E-4431-B48F-5970C70A7E60}">
      <dgm:prSet phldrT="[文本]"/>
      <dgm:spPr/>
      <dgm:t>
        <a:bodyPr/>
        <a:lstStyle/>
        <a:p>
          <a:r>
            <a:rPr lang="zh-CN" altLang="en-US" dirty="0"/>
            <a:t>非堆</a:t>
          </a:r>
          <a:r>
            <a:rPr lang="en-US" altLang="zh-CN" dirty="0"/>
            <a:t>(</a:t>
          </a:r>
          <a:r>
            <a:rPr lang="en-US" b="0" i="0" dirty="0" err="1">
              <a:solidFill>
                <a:srgbClr val="FF0000"/>
              </a:solidFill>
            </a:rPr>
            <a:t>DirectMemory</a:t>
          </a:r>
          <a:r>
            <a:rPr lang="en-US" altLang="zh-CN" dirty="0"/>
            <a:t>)</a:t>
          </a:r>
          <a:endParaRPr lang="zh-CN" altLang="en-US" dirty="0"/>
        </a:p>
      </dgm:t>
    </dgm:pt>
    <dgm:pt modelId="{0B5AF620-93F0-4235-953B-1BB04DDAE7F9}" type="parTrans" cxnId="{709578FD-E97D-499A-AB77-80CC4369CADA}">
      <dgm:prSet/>
      <dgm:spPr/>
      <dgm:t>
        <a:bodyPr/>
        <a:lstStyle/>
        <a:p>
          <a:endParaRPr lang="zh-CN" altLang="en-US"/>
        </a:p>
      </dgm:t>
    </dgm:pt>
    <dgm:pt modelId="{0F8FA786-D127-41A1-AFB5-89B50C449FCB}" type="sibTrans" cxnId="{709578FD-E97D-499A-AB77-80CC4369CADA}">
      <dgm:prSet/>
      <dgm:spPr/>
      <dgm:t>
        <a:bodyPr/>
        <a:lstStyle/>
        <a:p>
          <a:endParaRPr lang="zh-CN" altLang="en-US"/>
        </a:p>
      </dgm:t>
    </dgm:pt>
    <dgm:pt modelId="{7AA2D713-7748-4CF9-B19F-890350FE2FC7}">
      <dgm:prSet phldrT="[文本]"/>
      <dgm:spPr/>
      <dgm:t>
        <a:bodyPr/>
        <a:lstStyle/>
        <a:p>
          <a:r>
            <a:rPr lang="en-US" altLang="zh-CN" dirty="0"/>
            <a:t>JVM(</a:t>
          </a:r>
          <a:r>
            <a:rPr lang="en-US" b="0" i="0" dirty="0" err="1">
              <a:solidFill>
                <a:srgbClr val="FF0000"/>
              </a:solidFill>
            </a:rPr>
            <a:t>DirectMemory</a:t>
          </a:r>
          <a:r>
            <a:rPr lang="en-US" altLang="zh-CN" dirty="0"/>
            <a:t>)</a:t>
          </a:r>
          <a:endParaRPr lang="zh-CN" altLang="en-US" dirty="0"/>
        </a:p>
      </dgm:t>
    </dgm:pt>
    <dgm:pt modelId="{CC7B74C3-2253-4B07-9694-A961252D0574}" type="parTrans" cxnId="{8F6B05BE-EE23-4153-836E-817DFEE2EE9F}">
      <dgm:prSet/>
      <dgm:spPr/>
      <dgm:t>
        <a:bodyPr/>
        <a:lstStyle/>
        <a:p>
          <a:endParaRPr lang="zh-CN" altLang="en-US"/>
        </a:p>
      </dgm:t>
    </dgm:pt>
    <dgm:pt modelId="{FC4B54C7-2C20-4280-AE46-83403CDE2FBE}" type="sibTrans" cxnId="{8F6B05BE-EE23-4153-836E-817DFEE2EE9F}">
      <dgm:prSet/>
      <dgm:spPr/>
      <dgm:t>
        <a:bodyPr/>
        <a:lstStyle/>
        <a:p>
          <a:endParaRPr lang="zh-CN" altLang="en-US"/>
        </a:p>
      </dgm:t>
    </dgm:pt>
    <dgm:pt modelId="{4D4043FA-1BD8-492E-9EE8-EBF7F17D5940}">
      <dgm:prSet phldrT="[文本]"/>
      <dgm:spPr/>
      <dgm:t>
        <a:bodyPr/>
        <a:lstStyle/>
        <a:p>
          <a:r>
            <a:rPr lang="zh-CN" altLang="en-US" dirty="0"/>
            <a:t>线程栈</a:t>
          </a:r>
          <a:r>
            <a:rPr lang="en-US" altLang="zh-CN" dirty="0"/>
            <a:t>1(</a:t>
          </a:r>
          <a:r>
            <a:rPr lang="en-US" altLang="zh-CN" dirty="0" err="1">
              <a:solidFill>
                <a:srgbClr val="FF0000"/>
              </a:solidFill>
            </a:rPr>
            <a:t>Xss</a:t>
          </a:r>
          <a:r>
            <a:rPr lang="en-US" altLang="zh-CN" dirty="0"/>
            <a:t>)</a:t>
          </a:r>
          <a:endParaRPr lang="zh-CN" altLang="en-US" dirty="0"/>
        </a:p>
      </dgm:t>
    </dgm:pt>
    <dgm:pt modelId="{F6E584DC-3018-48BB-9A93-3601F021089D}" type="parTrans" cxnId="{EC366CE2-1BDF-4E41-BE63-3E849127AB1C}">
      <dgm:prSet/>
      <dgm:spPr/>
      <dgm:t>
        <a:bodyPr/>
        <a:lstStyle/>
        <a:p>
          <a:endParaRPr lang="zh-CN" altLang="en-US"/>
        </a:p>
      </dgm:t>
    </dgm:pt>
    <dgm:pt modelId="{5C5C0059-E724-492D-8DA1-1581FB4D65B8}" type="sibTrans" cxnId="{EC366CE2-1BDF-4E41-BE63-3E849127AB1C}">
      <dgm:prSet/>
      <dgm:spPr/>
      <dgm:t>
        <a:bodyPr/>
        <a:lstStyle/>
        <a:p>
          <a:endParaRPr lang="zh-CN" altLang="en-US"/>
        </a:p>
      </dgm:t>
    </dgm:pt>
    <dgm:pt modelId="{26DEC3AB-C35D-41AE-8F90-467D08654915}">
      <dgm:prSet phldrT="[文本]"/>
      <dgm:spPr/>
      <dgm:t>
        <a:bodyPr/>
        <a:lstStyle/>
        <a:p>
          <a:r>
            <a:rPr lang="zh-CN" altLang="en-US" dirty="0"/>
            <a:t>返回值</a:t>
          </a:r>
        </a:p>
      </dgm:t>
    </dgm:pt>
    <dgm:pt modelId="{350DE9DF-D69E-4DB8-8B18-90FD0E92B40F}" type="parTrans" cxnId="{C52A4C59-B6C5-4E94-9157-7D7047F4D70D}">
      <dgm:prSet/>
      <dgm:spPr/>
      <dgm:t>
        <a:bodyPr/>
        <a:lstStyle/>
        <a:p>
          <a:endParaRPr lang="zh-CN" altLang="en-US"/>
        </a:p>
      </dgm:t>
    </dgm:pt>
    <dgm:pt modelId="{8A563DAE-B81A-4F3A-9E54-97BA16895486}" type="sibTrans" cxnId="{C52A4C59-B6C5-4E94-9157-7D7047F4D70D}">
      <dgm:prSet/>
      <dgm:spPr/>
      <dgm:t>
        <a:bodyPr/>
        <a:lstStyle/>
        <a:p>
          <a:endParaRPr lang="zh-CN" altLang="en-US"/>
        </a:p>
      </dgm:t>
    </dgm:pt>
    <dgm:pt modelId="{BBC26238-5688-4DC4-A924-D70AC9178660}">
      <dgm:prSet phldrT="[文本]"/>
      <dgm:spPr/>
      <dgm:t>
        <a:bodyPr/>
        <a:lstStyle/>
        <a:p>
          <a:r>
            <a:rPr lang="en-US" altLang="zh-CN" dirty="0"/>
            <a:t>Frame/</a:t>
          </a:r>
          <a:r>
            <a:rPr lang="zh-CN" altLang="en-US" dirty="0"/>
            <a:t>帧（方法</a:t>
          </a:r>
          <a:r>
            <a:rPr lang="en-US" altLang="zh-CN" dirty="0"/>
            <a:t>A</a:t>
          </a:r>
          <a:r>
            <a:rPr lang="zh-CN" altLang="en-US" dirty="0"/>
            <a:t>）</a:t>
          </a:r>
        </a:p>
      </dgm:t>
    </dgm:pt>
    <dgm:pt modelId="{F8F49D0E-DD8E-4A44-AE26-29209FC1EBF9}" type="parTrans" cxnId="{B01ECD8C-8CFD-45B2-BB25-CABA14D4C1D1}">
      <dgm:prSet/>
      <dgm:spPr/>
      <dgm:t>
        <a:bodyPr/>
        <a:lstStyle/>
        <a:p>
          <a:endParaRPr lang="zh-CN" altLang="en-US"/>
        </a:p>
      </dgm:t>
    </dgm:pt>
    <dgm:pt modelId="{CADF1C1D-EE4B-4547-864F-17AC085E13EF}" type="sibTrans" cxnId="{B01ECD8C-8CFD-45B2-BB25-CABA14D4C1D1}">
      <dgm:prSet/>
      <dgm:spPr/>
      <dgm:t>
        <a:bodyPr/>
        <a:lstStyle/>
        <a:p>
          <a:endParaRPr lang="zh-CN" altLang="en-US"/>
        </a:p>
      </dgm:t>
    </dgm:pt>
    <dgm:pt modelId="{9A366F6B-C4C5-4715-AC1E-D170B1C5D32C}">
      <dgm:prSet phldrT="[文本]"/>
      <dgm:spPr/>
      <dgm:t>
        <a:bodyPr/>
        <a:lstStyle/>
        <a:p>
          <a:r>
            <a:rPr lang="zh-CN" altLang="en-US" dirty="0"/>
            <a:t>操作数栈</a:t>
          </a:r>
        </a:p>
      </dgm:t>
    </dgm:pt>
    <dgm:pt modelId="{6CE00574-F454-47D1-9157-8C7D04730B43}" type="parTrans" cxnId="{B3939524-E78D-4B8E-B835-7A46FE2CFDD2}">
      <dgm:prSet/>
      <dgm:spPr/>
      <dgm:t>
        <a:bodyPr/>
        <a:lstStyle/>
        <a:p>
          <a:endParaRPr lang="zh-CN" altLang="en-US"/>
        </a:p>
      </dgm:t>
    </dgm:pt>
    <dgm:pt modelId="{FEC79EE0-C51D-4640-8F15-2515235ABE1E}" type="sibTrans" cxnId="{B3939524-E78D-4B8E-B835-7A46FE2CFDD2}">
      <dgm:prSet/>
      <dgm:spPr/>
      <dgm:t>
        <a:bodyPr/>
        <a:lstStyle/>
        <a:p>
          <a:endParaRPr lang="zh-CN" altLang="en-US"/>
        </a:p>
      </dgm:t>
    </dgm:pt>
    <dgm:pt modelId="{3F725D2F-1FF4-47ED-BF46-ADD4D4730779}">
      <dgm:prSet phldrT="[文本]"/>
      <dgm:spPr/>
      <dgm:t>
        <a:bodyPr/>
        <a:lstStyle/>
        <a:p>
          <a:r>
            <a:rPr lang="zh-CN" altLang="en-US" dirty="0"/>
            <a:t>局部变量表</a:t>
          </a:r>
        </a:p>
      </dgm:t>
    </dgm:pt>
    <dgm:pt modelId="{F8F7A2F9-0498-4F0C-A402-164BF078AD34}" type="parTrans" cxnId="{4FD03EE9-53EB-4763-B452-FB53FBBC640D}">
      <dgm:prSet/>
      <dgm:spPr/>
      <dgm:t>
        <a:bodyPr/>
        <a:lstStyle/>
        <a:p>
          <a:endParaRPr lang="zh-CN" altLang="en-US"/>
        </a:p>
      </dgm:t>
    </dgm:pt>
    <dgm:pt modelId="{32B271A5-1C3B-4123-BB45-246C4E56FCD9}" type="sibTrans" cxnId="{4FD03EE9-53EB-4763-B452-FB53FBBC640D}">
      <dgm:prSet/>
      <dgm:spPr/>
      <dgm:t>
        <a:bodyPr/>
        <a:lstStyle/>
        <a:p>
          <a:endParaRPr lang="zh-CN" altLang="en-US"/>
        </a:p>
      </dgm:t>
    </dgm:pt>
    <dgm:pt modelId="{B4B25C52-C535-4E32-9AFF-38286F15BF64}">
      <dgm:prSet phldrT="[文本]"/>
      <dgm:spPr/>
      <dgm:t>
        <a:bodyPr/>
        <a:lstStyle/>
        <a:p>
          <a:r>
            <a:rPr lang="en-US" altLang="zh-CN" dirty="0"/>
            <a:t>Class/Method</a:t>
          </a:r>
          <a:r>
            <a:rPr lang="zh-CN" altLang="en-US" dirty="0"/>
            <a:t>指针</a:t>
          </a:r>
        </a:p>
      </dgm:t>
    </dgm:pt>
    <dgm:pt modelId="{CBDA6EAA-7B1B-4DA7-9AA7-9D9FB9CBFE7B}" type="parTrans" cxnId="{40AEAB52-0C3A-40FC-AE0F-DAF19871AAD6}">
      <dgm:prSet/>
      <dgm:spPr/>
      <dgm:t>
        <a:bodyPr/>
        <a:lstStyle/>
        <a:p>
          <a:endParaRPr lang="zh-CN" altLang="en-US"/>
        </a:p>
      </dgm:t>
    </dgm:pt>
    <dgm:pt modelId="{3C64F225-2397-48DA-B8CD-C90B5A87EAFE}" type="sibTrans" cxnId="{40AEAB52-0C3A-40FC-AE0F-DAF19871AAD6}">
      <dgm:prSet/>
      <dgm:spPr/>
      <dgm:t>
        <a:bodyPr/>
        <a:lstStyle/>
        <a:p>
          <a:endParaRPr lang="zh-CN" altLang="en-US"/>
        </a:p>
      </dgm:t>
    </dgm:pt>
    <dgm:pt modelId="{ACA3E437-EC3A-49E7-9CAA-048B70F5095F}">
      <dgm:prSet phldrT="[文本]"/>
      <dgm:spPr/>
      <dgm:t>
        <a:bodyPr/>
        <a:lstStyle/>
        <a:p>
          <a:r>
            <a:rPr lang="zh-CN" altLang="en-US" dirty="0"/>
            <a:t>年轻代</a:t>
          </a:r>
          <a:r>
            <a:rPr lang="en-US" altLang="zh-CN" dirty="0"/>
            <a:t>(</a:t>
          </a:r>
          <a:r>
            <a:rPr lang="en-US" altLang="zh-CN" dirty="0" err="1">
              <a:solidFill>
                <a:srgbClr val="FF0000"/>
              </a:solidFill>
            </a:rPr>
            <a:t>Xmn</a:t>
          </a:r>
          <a:r>
            <a:rPr lang="en-US" altLang="zh-CN" dirty="0"/>
            <a:t>)</a:t>
          </a:r>
          <a:endParaRPr lang="zh-CN" altLang="en-US" dirty="0"/>
        </a:p>
      </dgm:t>
    </dgm:pt>
    <dgm:pt modelId="{75FC5E3A-6814-49E9-868D-8DAA191E282B}" type="parTrans" cxnId="{1AE8CAA8-3FED-472D-A380-018BBE549100}">
      <dgm:prSet/>
      <dgm:spPr/>
      <dgm:t>
        <a:bodyPr/>
        <a:lstStyle/>
        <a:p>
          <a:endParaRPr lang="zh-CN" altLang="en-US"/>
        </a:p>
      </dgm:t>
    </dgm:pt>
    <dgm:pt modelId="{EA1CC15D-BAD2-4F9B-A8F6-6CA1CCDC6707}" type="sibTrans" cxnId="{1AE8CAA8-3FED-472D-A380-018BBE549100}">
      <dgm:prSet/>
      <dgm:spPr/>
      <dgm:t>
        <a:bodyPr/>
        <a:lstStyle/>
        <a:p>
          <a:endParaRPr lang="zh-CN" altLang="en-US"/>
        </a:p>
      </dgm:t>
    </dgm:pt>
    <dgm:pt modelId="{2AFC5EA9-04FB-4298-951D-6629BFDED6E1}">
      <dgm:prSet phldrT="[文本]"/>
      <dgm:spPr/>
      <dgm:t>
        <a:bodyPr/>
        <a:lstStyle/>
        <a:p>
          <a:r>
            <a:rPr lang="zh-CN" altLang="en-US" dirty="0"/>
            <a:t>老年代</a:t>
          </a:r>
        </a:p>
      </dgm:t>
    </dgm:pt>
    <dgm:pt modelId="{773E1E23-80CF-4E06-B24E-7EDFB876FE2E}" type="parTrans" cxnId="{042A60B8-3C81-45B3-A60E-8E14521BC5D3}">
      <dgm:prSet/>
      <dgm:spPr/>
      <dgm:t>
        <a:bodyPr/>
        <a:lstStyle/>
        <a:p>
          <a:endParaRPr lang="zh-CN" altLang="en-US"/>
        </a:p>
      </dgm:t>
    </dgm:pt>
    <dgm:pt modelId="{D0516BED-FCBB-410A-A20E-10F96664594E}" type="sibTrans" cxnId="{042A60B8-3C81-45B3-A60E-8E14521BC5D3}">
      <dgm:prSet/>
      <dgm:spPr/>
      <dgm:t>
        <a:bodyPr/>
        <a:lstStyle/>
        <a:p>
          <a:endParaRPr lang="zh-CN" altLang="en-US"/>
        </a:p>
      </dgm:t>
    </dgm:pt>
    <dgm:pt modelId="{BEE352A6-00C3-4A80-84D8-5044B5FAD9DB}">
      <dgm:prSet phldrT="[文本]"/>
      <dgm:spPr/>
      <dgm:t>
        <a:bodyPr/>
        <a:lstStyle/>
        <a:p>
          <a:r>
            <a:rPr lang="en-US" altLang="zh-CN" dirty="0"/>
            <a:t>Eden</a:t>
          </a:r>
          <a:endParaRPr lang="zh-CN" altLang="en-US" dirty="0"/>
        </a:p>
      </dgm:t>
    </dgm:pt>
    <dgm:pt modelId="{FD2EDE94-DC39-43E9-89EE-18766420A5F8}" type="parTrans" cxnId="{A7B9783D-C8D4-49BF-8803-B4CD21CABDFB}">
      <dgm:prSet/>
      <dgm:spPr/>
      <dgm:t>
        <a:bodyPr/>
        <a:lstStyle/>
        <a:p>
          <a:endParaRPr lang="zh-CN" altLang="en-US"/>
        </a:p>
      </dgm:t>
    </dgm:pt>
    <dgm:pt modelId="{26654B95-A93C-4312-98F8-F38BEFC0E217}" type="sibTrans" cxnId="{A7B9783D-C8D4-49BF-8803-B4CD21CABDFB}">
      <dgm:prSet/>
      <dgm:spPr/>
      <dgm:t>
        <a:bodyPr/>
        <a:lstStyle/>
        <a:p>
          <a:endParaRPr lang="zh-CN" altLang="en-US"/>
        </a:p>
      </dgm:t>
    </dgm:pt>
    <dgm:pt modelId="{9791F546-7544-46DB-84F5-5D847697FCF8}">
      <dgm:prSet phldrT="[文本]"/>
      <dgm:spPr/>
      <dgm:t>
        <a:bodyPr/>
        <a:lstStyle/>
        <a:p>
          <a:r>
            <a:rPr lang="en-US" altLang="zh-CN" dirty="0"/>
            <a:t>S0</a:t>
          </a:r>
          <a:endParaRPr lang="zh-CN" altLang="en-US" dirty="0"/>
        </a:p>
      </dgm:t>
    </dgm:pt>
    <dgm:pt modelId="{8F22652D-983D-40A6-BADA-64A338770FD1}" type="parTrans" cxnId="{B3408871-D7EB-42AD-9BB3-71B8F8D34027}">
      <dgm:prSet/>
      <dgm:spPr/>
      <dgm:t>
        <a:bodyPr/>
        <a:lstStyle/>
        <a:p>
          <a:endParaRPr lang="zh-CN" altLang="en-US"/>
        </a:p>
      </dgm:t>
    </dgm:pt>
    <dgm:pt modelId="{37CF7617-64E9-47F7-BC20-66755306CF1B}" type="sibTrans" cxnId="{B3408871-D7EB-42AD-9BB3-71B8F8D34027}">
      <dgm:prSet/>
      <dgm:spPr/>
      <dgm:t>
        <a:bodyPr/>
        <a:lstStyle/>
        <a:p>
          <a:endParaRPr lang="zh-CN" altLang="en-US"/>
        </a:p>
      </dgm:t>
    </dgm:pt>
    <dgm:pt modelId="{EB5FF073-7431-4FCC-B833-FA50E68B1DBB}">
      <dgm:prSet phldrT="[文本]"/>
      <dgm:spPr/>
      <dgm:t>
        <a:bodyPr/>
        <a:lstStyle/>
        <a:p>
          <a:r>
            <a:rPr lang="en-US" altLang="zh-CN" dirty="0"/>
            <a:t>S1</a:t>
          </a:r>
          <a:endParaRPr lang="zh-CN" altLang="en-US" dirty="0"/>
        </a:p>
      </dgm:t>
    </dgm:pt>
    <dgm:pt modelId="{7CD5DD51-36AD-4BBB-AA30-D9003ED6C8B5}" type="parTrans" cxnId="{C6120F1A-FE77-4645-82EA-EE03D3271A1C}">
      <dgm:prSet/>
      <dgm:spPr/>
      <dgm:t>
        <a:bodyPr/>
        <a:lstStyle/>
        <a:p>
          <a:endParaRPr lang="zh-CN" altLang="en-US"/>
        </a:p>
      </dgm:t>
    </dgm:pt>
    <dgm:pt modelId="{75CCB2D7-0603-4980-B008-3F4E43BCBB62}" type="sibTrans" cxnId="{C6120F1A-FE77-4645-82EA-EE03D3271A1C}">
      <dgm:prSet/>
      <dgm:spPr/>
      <dgm:t>
        <a:bodyPr/>
        <a:lstStyle/>
        <a:p>
          <a:endParaRPr lang="zh-CN" altLang="en-US"/>
        </a:p>
      </dgm:t>
    </dgm:pt>
    <dgm:pt modelId="{0B09E935-C26A-48FD-9383-D2EF37B57A0D}">
      <dgm:prSet phldrT="[文本]"/>
      <dgm:spPr/>
      <dgm:t>
        <a:bodyPr/>
        <a:lstStyle/>
        <a:p>
          <a:r>
            <a:rPr lang="zh-CN" altLang="en-US" dirty="0"/>
            <a:t>元数据区（</a:t>
          </a:r>
          <a:r>
            <a:rPr lang="en-US" altLang="zh-CN" dirty="0">
              <a:solidFill>
                <a:srgbClr val="FF0000"/>
              </a:solidFill>
            </a:rPr>
            <a:t>Meta</a:t>
          </a:r>
          <a:r>
            <a:rPr lang="zh-CN" altLang="en-US" dirty="0"/>
            <a:t>）</a:t>
          </a:r>
        </a:p>
      </dgm:t>
    </dgm:pt>
    <dgm:pt modelId="{D2D79F8F-A29C-4151-ACCD-714F735423A9}" type="parTrans" cxnId="{647D0EF0-D4FA-43CE-B094-EFDE227AB850}">
      <dgm:prSet/>
      <dgm:spPr/>
      <dgm:t>
        <a:bodyPr/>
        <a:lstStyle/>
        <a:p>
          <a:endParaRPr lang="zh-CN" altLang="en-US"/>
        </a:p>
      </dgm:t>
    </dgm:pt>
    <dgm:pt modelId="{BA0FFAAB-C45F-48D8-A90B-B71332B3F060}" type="sibTrans" cxnId="{647D0EF0-D4FA-43CE-B094-EFDE227AB850}">
      <dgm:prSet/>
      <dgm:spPr/>
      <dgm:t>
        <a:bodyPr/>
        <a:lstStyle/>
        <a:p>
          <a:endParaRPr lang="zh-CN" altLang="en-US"/>
        </a:p>
      </dgm:t>
    </dgm:pt>
    <dgm:pt modelId="{1CF46E6F-1A35-405D-AE53-B4BCC7B4E1D3}">
      <dgm:prSet phldrT="[文本]"/>
      <dgm:spPr/>
      <dgm:t>
        <a:bodyPr/>
        <a:lstStyle/>
        <a:p>
          <a:r>
            <a:rPr lang="en-US" altLang="zh-CN" dirty="0"/>
            <a:t>CCS</a:t>
          </a:r>
          <a:endParaRPr lang="zh-CN" altLang="en-US" dirty="0"/>
        </a:p>
      </dgm:t>
    </dgm:pt>
    <dgm:pt modelId="{EDE56E98-CCBC-40EE-A995-F915749F8B57}" type="parTrans" cxnId="{569980A1-BFC4-4306-AE43-61A24DFAA438}">
      <dgm:prSet/>
      <dgm:spPr/>
      <dgm:t>
        <a:bodyPr/>
        <a:lstStyle/>
        <a:p>
          <a:endParaRPr lang="zh-CN" altLang="en-US"/>
        </a:p>
      </dgm:t>
    </dgm:pt>
    <dgm:pt modelId="{F8A8BDDB-AA27-42D1-968A-E4229BB2D4A1}" type="sibTrans" cxnId="{569980A1-BFC4-4306-AE43-61A24DFAA438}">
      <dgm:prSet/>
      <dgm:spPr/>
      <dgm:t>
        <a:bodyPr/>
        <a:lstStyle/>
        <a:p>
          <a:endParaRPr lang="zh-CN" altLang="en-US"/>
        </a:p>
      </dgm:t>
    </dgm:pt>
    <dgm:pt modelId="{261F661B-3CD8-4369-8AFC-731723577751}">
      <dgm:prSet phldrT="[文本]"/>
      <dgm:spPr/>
      <dgm:t>
        <a:bodyPr/>
        <a:lstStyle/>
        <a:p>
          <a:r>
            <a:rPr lang="en-US" altLang="zh-CN" dirty="0" err="1"/>
            <a:t>CodeCache</a:t>
          </a:r>
          <a:endParaRPr lang="zh-CN" altLang="en-US" dirty="0"/>
        </a:p>
      </dgm:t>
    </dgm:pt>
    <dgm:pt modelId="{566022A7-1567-4EB8-9AF4-A44005B78DAD}" type="parTrans" cxnId="{F6975507-5CF7-42A7-83EB-EAA386B2DF20}">
      <dgm:prSet/>
      <dgm:spPr/>
      <dgm:t>
        <a:bodyPr/>
        <a:lstStyle/>
        <a:p>
          <a:endParaRPr lang="zh-CN" altLang="en-US"/>
        </a:p>
      </dgm:t>
    </dgm:pt>
    <dgm:pt modelId="{CFDB299B-F145-4314-A238-4F421773DCBE}" type="sibTrans" cxnId="{F6975507-5CF7-42A7-83EB-EAA386B2DF20}">
      <dgm:prSet/>
      <dgm:spPr/>
      <dgm:t>
        <a:bodyPr/>
        <a:lstStyle/>
        <a:p>
          <a:endParaRPr lang="zh-CN" altLang="en-US"/>
        </a:p>
      </dgm:t>
    </dgm:pt>
    <dgm:pt modelId="{55473A07-10DC-491D-82BA-53AE63562BFE}" type="pres">
      <dgm:prSet presAssocID="{FB37F3DB-CA03-4629-9498-E6DFF2F63B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2C1B35-E3DA-4FF8-B9D3-8B11B385EFFB}" type="pres">
      <dgm:prSet presAssocID="{8AD51795-0E0B-4FB1-996E-396678762AB8}" presName="root1" presStyleCnt="0"/>
      <dgm:spPr/>
    </dgm:pt>
    <dgm:pt modelId="{9482E2AC-E137-45E1-8653-D6BB81A42D32}" type="pres">
      <dgm:prSet presAssocID="{8AD51795-0E0B-4FB1-996E-396678762AB8}" presName="LevelOneTextNode" presStyleLbl="node0" presStyleIdx="0" presStyleCnt="1">
        <dgm:presLayoutVars>
          <dgm:chPref val="3"/>
        </dgm:presLayoutVars>
      </dgm:prSet>
      <dgm:spPr/>
    </dgm:pt>
    <dgm:pt modelId="{AA3515F9-A4A8-4118-8E71-D3F094BB1526}" type="pres">
      <dgm:prSet presAssocID="{8AD51795-0E0B-4FB1-996E-396678762AB8}" presName="level2hierChild" presStyleCnt="0"/>
      <dgm:spPr/>
    </dgm:pt>
    <dgm:pt modelId="{8F508D7A-E223-498A-9742-1AE645C4D070}" type="pres">
      <dgm:prSet presAssocID="{17628CE0-9244-41C3-AFB3-269E9BF5C8B3}" presName="conn2-1" presStyleLbl="parChTrans1D2" presStyleIdx="0" presStyleCnt="4"/>
      <dgm:spPr/>
    </dgm:pt>
    <dgm:pt modelId="{F97DA0F2-DBE4-48CD-AAF9-C36B4B41BED8}" type="pres">
      <dgm:prSet presAssocID="{17628CE0-9244-41C3-AFB3-269E9BF5C8B3}" presName="connTx" presStyleLbl="parChTrans1D2" presStyleIdx="0" presStyleCnt="4"/>
      <dgm:spPr/>
    </dgm:pt>
    <dgm:pt modelId="{9C99CE53-7863-498A-8E13-71615875214D}" type="pres">
      <dgm:prSet presAssocID="{2909521C-803F-46EF-93F0-5288E1C71D8F}" presName="root2" presStyleCnt="0"/>
      <dgm:spPr/>
    </dgm:pt>
    <dgm:pt modelId="{57C1CC2C-7F95-4B1C-A37C-3147367E8DFD}" type="pres">
      <dgm:prSet presAssocID="{2909521C-803F-46EF-93F0-5288E1C71D8F}" presName="LevelTwoTextNode" presStyleLbl="node2" presStyleIdx="0" presStyleCnt="4">
        <dgm:presLayoutVars>
          <dgm:chPref val="3"/>
        </dgm:presLayoutVars>
      </dgm:prSet>
      <dgm:spPr/>
    </dgm:pt>
    <dgm:pt modelId="{FA516AF2-DF01-459B-AA84-9BCD8CA88CF3}" type="pres">
      <dgm:prSet presAssocID="{2909521C-803F-46EF-93F0-5288E1C71D8F}" presName="level3hierChild" presStyleCnt="0"/>
      <dgm:spPr/>
    </dgm:pt>
    <dgm:pt modelId="{3291DBD4-EEF8-4B70-ACEE-B4C7B41CF220}" type="pres">
      <dgm:prSet presAssocID="{F6E584DC-3018-48BB-9A93-3601F021089D}" presName="conn2-1" presStyleLbl="parChTrans1D3" presStyleIdx="0" presStyleCnt="7"/>
      <dgm:spPr/>
    </dgm:pt>
    <dgm:pt modelId="{076C57B2-7B4D-4E99-9E2C-5F7A19C395C2}" type="pres">
      <dgm:prSet presAssocID="{F6E584DC-3018-48BB-9A93-3601F021089D}" presName="connTx" presStyleLbl="parChTrans1D3" presStyleIdx="0" presStyleCnt="7"/>
      <dgm:spPr/>
    </dgm:pt>
    <dgm:pt modelId="{2D0BECED-F7F2-4B43-8291-B46DA2415744}" type="pres">
      <dgm:prSet presAssocID="{4D4043FA-1BD8-492E-9EE8-EBF7F17D5940}" presName="root2" presStyleCnt="0"/>
      <dgm:spPr/>
    </dgm:pt>
    <dgm:pt modelId="{EFCCBB28-D0D6-418F-BFD7-D5C241759E7D}" type="pres">
      <dgm:prSet presAssocID="{4D4043FA-1BD8-492E-9EE8-EBF7F17D5940}" presName="LevelTwoTextNode" presStyleLbl="node3" presStyleIdx="0" presStyleCnt="7">
        <dgm:presLayoutVars>
          <dgm:chPref val="3"/>
        </dgm:presLayoutVars>
      </dgm:prSet>
      <dgm:spPr/>
    </dgm:pt>
    <dgm:pt modelId="{00BE1110-3949-4953-B1F6-F02D28BEC6A1}" type="pres">
      <dgm:prSet presAssocID="{4D4043FA-1BD8-492E-9EE8-EBF7F17D5940}" presName="level3hierChild" presStyleCnt="0"/>
      <dgm:spPr/>
    </dgm:pt>
    <dgm:pt modelId="{A33FB65D-5FC8-4F29-876D-17A568828142}" type="pres">
      <dgm:prSet presAssocID="{F8F49D0E-DD8E-4A44-AE26-29209FC1EBF9}" presName="conn2-1" presStyleLbl="parChTrans1D4" presStyleIdx="0" presStyleCnt="9"/>
      <dgm:spPr/>
    </dgm:pt>
    <dgm:pt modelId="{F4884942-2B76-42D6-A243-9EA6CD35DDFE}" type="pres">
      <dgm:prSet presAssocID="{F8F49D0E-DD8E-4A44-AE26-29209FC1EBF9}" presName="connTx" presStyleLbl="parChTrans1D4" presStyleIdx="0" presStyleCnt="9"/>
      <dgm:spPr/>
    </dgm:pt>
    <dgm:pt modelId="{7A840C4A-DF59-494C-A708-368E79843623}" type="pres">
      <dgm:prSet presAssocID="{BBC26238-5688-4DC4-A924-D70AC9178660}" presName="root2" presStyleCnt="0"/>
      <dgm:spPr/>
    </dgm:pt>
    <dgm:pt modelId="{E9D123C7-5768-4830-ACE6-402BE7A28E90}" type="pres">
      <dgm:prSet presAssocID="{BBC26238-5688-4DC4-A924-D70AC9178660}" presName="LevelTwoTextNode" presStyleLbl="node4" presStyleIdx="0" presStyleCnt="9">
        <dgm:presLayoutVars>
          <dgm:chPref val="3"/>
        </dgm:presLayoutVars>
      </dgm:prSet>
      <dgm:spPr/>
    </dgm:pt>
    <dgm:pt modelId="{B10E0653-0990-4F1E-87F3-445DF2950277}" type="pres">
      <dgm:prSet presAssocID="{BBC26238-5688-4DC4-A924-D70AC9178660}" presName="level3hierChild" presStyleCnt="0"/>
      <dgm:spPr/>
    </dgm:pt>
    <dgm:pt modelId="{AED84E2D-D7C8-4F5E-9E06-9872B0243B3D}" type="pres">
      <dgm:prSet presAssocID="{350DE9DF-D69E-4DB8-8B18-90FD0E92B40F}" presName="conn2-1" presStyleLbl="parChTrans1D4" presStyleIdx="1" presStyleCnt="9"/>
      <dgm:spPr/>
    </dgm:pt>
    <dgm:pt modelId="{BF17E51F-8CD0-4013-A30B-32AC0CDE79C6}" type="pres">
      <dgm:prSet presAssocID="{350DE9DF-D69E-4DB8-8B18-90FD0E92B40F}" presName="connTx" presStyleLbl="parChTrans1D4" presStyleIdx="1" presStyleCnt="9"/>
      <dgm:spPr/>
    </dgm:pt>
    <dgm:pt modelId="{8B8912C5-1933-46BC-989F-06E51751E9BB}" type="pres">
      <dgm:prSet presAssocID="{26DEC3AB-C35D-41AE-8F90-467D08654915}" presName="root2" presStyleCnt="0"/>
      <dgm:spPr/>
    </dgm:pt>
    <dgm:pt modelId="{9AD2D0CF-A58E-4626-9ED4-2788FCAF3EC5}" type="pres">
      <dgm:prSet presAssocID="{26DEC3AB-C35D-41AE-8F90-467D08654915}" presName="LevelTwoTextNode" presStyleLbl="node4" presStyleIdx="1" presStyleCnt="9">
        <dgm:presLayoutVars>
          <dgm:chPref val="3"/>
        </dgm:presLayoutVars>
      </dgm:prSet>
      <dgm:spPr/>
    </dgm:pt>
    <dgm:pt modelId="{3E08CC5B-799D-46FF-BBC1-361D1843C978}" type="pres">
      <dgm:prSet presAssocID="{26DEC3AB-C35D-41AE-8F90-467D08654915}" presName="level3hierChild" presStyleCnt="0"/>
      <dgm:spPr/>
    </dgm:pt>
    <dgm:pt modelId="{8F916309-7550-456A-9EED-617F59677D21}" type="pres">
      <dgm:prSet presAssocID="{F8F7A2F9-0498-4F0C-A402-164BF078AD34}" presName="conn2-1" presStyleLbl="parChTrans1D4" presStyleIdx="2" presStyleCnt="9"/>
      <dgm:spPr/>
    </dgm:pt>
    <dgm:pt modelId="{1BD5228B-7600-40E2-8E8E-53F4602A1FDF}" type="pres">
      <dgm:prSet presAssocID="{F8F7A2F9-0498-4F0C-A402-164BF078AD34}" presName="connTx" presStyleLbl="parChTrans1D4" presStyleIdx="2" presStyleCnt="9"/>
      <dgm:spPr/>
    </dgm:pt>
    <dgm:pt modelId="{52D67CA0-072C-4FC8-9543-F23A7F9EF763}" type="pres">
      <dgm:prSet presAssocID="{3F725D2F-1FF4-47ED-BF46-ADD4D4730779}" presName="root2" presStyleCnt="0"/>
      <dgm:spPr/>
    </dgm:pt>
    <dgm:pt modelId="{A02B7F7C-0026-4C74-98EC-4D182ED4F7B9}" type="pres">
      <dgm:prSet presAssocID="{3F725D2F-1FF4-47ED-BF46-ADD4D4730779}" presName="LevelTwoTextNode" presStyleLbl="node4" presStyleIdx="2" presStyleCnt="9">
        <dgm:presLayoutVars>
          <dgm:chPref val="3"/>
        </dgm:presLayoutVars>
      </dgm:prSet>
      <dgm:spPr/>
    </dgm:pt>
    <dgm:pt modelId="{8818C116-65EB-4A24-A45E-0F947CA09316}" type="pres">
      <dgm:prSet presAssocID="{3F725D2F-1FF4-47ED-BF46-ADD4D4730779}" presName="level3hierChild" presStyleCnt="0"/>
      <dgm:spPr/>
    </dgm:pt>
    <dgm:pt modelId="{19F78BAA-209C-42C2-B0E0-AD3076A2ABA8}" type="pres">
      <dgm:prSet presAssocID="{6CE00574-F454-47D1-9157-8C7D04730B43}" presName="conn2-1" presStyleLbl="parChTrans1D4" presStyleIdx="3" presStyleCnt="9"/>
      <dgm:spPr/>
    </dgm:pt>
    <dgm:pt modelId="{1887D446-9BFA-4D6A-A020-339D2BCF0B94}" type="pres">
      <dgm:prSet presAssocID="{6CE00574-F454-47D1-9157-8C7D04730B43}" presName="connTx" presStyleLbl="parChTrans1D4" presStyleIdx="3" presStyleCnt="9"/>
      <dgm:spPr/>
    </dgm:pt>
    <dgm:pt modelId="{99ADD00B-A388-4351-BA35-C2F55C43BDA5}" type="pres">
      <dgm:prSet presAssocID="{9A366F6B-C4C5-4715-AC1E-D170B1C5D32C}" presName="root2" presStyleCnt="0"/>
      <dgm:spPr/>
    </dgm:pt>
    <dgm:pt modelId="{60C0D35C-A3F4-4AA3-AF8F-7184F3082F69}" type="pres">
      <dgm:prSet presAssocID="{9A366F6B-C4C5-4715-AC1E-D170B1C5D32C}" presName="LevelTwoTextNode" presStyleLbl="node4" presStyleIdx="3" presStyleCnt="9">
        <dgm:presLayoutVars>
          <dgm:chPref val="3"/>
        </dgm:presLayoutVars>
      </dgm:prSet>
      <dgm:spPr/>
    </dgm:pt>
    <dgm:pt modelId="{468C4E3C-A958-4AF2-93E8-B6180328F5E7}" type="pres">
      <dgm:prSet presAssocID="{9A366F6B-C4C5-4715-AC1E-D170B1C5D32C}" presName="level3hierChild" presStyleCnt="0"/>
      <dgm:spPr/>
    </dgm:pt>
    <dgm:pt modelId="{5BC487A8-7B43-4160-B9B6-D75F89DBE024}" type="pres">
      <dgm:prSet presAssocID="{CBDA6EAA-7B1B-4DA7-9AA7-9D9FB9CBFE7B}" presName="conn2-1" presStyleLbl="parChTrans1D4" presStyleIdx="4" presStyleCnt="9"/>
      <dgm:spPr/>
    </dgm:pt>
    <dgm:pt modelId="{5A2141A9-882A-4E22-A867-EB9B959CE765}" type="pres">
      <dgm:prSet presAssocID="{CBDA6EAA-7B1B-4DA7-9AA7-9D9FB9CBFE7B}" presName="connTx" presStyleLbl="parChTrans1D4" presStyleIdx="4" presStyleCnt="9"/>
      <dgm:spPr/>
    </dgm:pt>
    <dgm:pt modelId="{E0F51B21-93F2-41C6-847D-D5FA7A9563A7}" type="pres">
      <dgm:prSet presAssocID="{B4B25C52-C535-4E32-9AFF-38286F15BF64}" presName="root2" presStyleCnt="0"/>
      <dgm:spPr/>
    </dgm:pt>
    <dgm:pt modelId="{D5EC97A9-E706-4B6B-B490-F0D7BFF2206C}" type="pres">
      <dgm:prSet presAssocID="{B4B25C52-C535-4E32-9AFF-38286F15BF64}" presName="LevelTwoTextNode" presStyleLbl="node4" presStyleIdx="4" presStyleCnt="9">
        <dgm:presLayoutVars>
          <dgm:chPref val="3"/>
        </dgm:presLayoutVars>
      </dgm:prSet>
      <dgm:spPr/>
    </dgm:pt>
    <dgm:pt modelId="{7CEA55A0-1A1F-4858-88CF-D6E3CC2FC5A5}" type="pres">
      <dgm:prSet presAssocID="{B4B25C52-C535-4E32-9AFF-38286F15BF64}" presName="level3hierChild" presStyleCnt="0"/>
      <dgm:spPr/>
    </dgm:pt>
    <dgm:pt modelId="{DB6D2D5B-4178-400E-B251-0849011F7B9A}" type="pres">
      <dgm:prSet presAssocID="{08D4C5E6-4561-4A0E-949C-8422BDC75CB6}" presName="conn2-1" presStyleLbl="parChTrans1D4" presStyleIdx="5" presStyleCnt="9"/>
      <dgm:spPr/>
    </dgm:pt>
    <dgm:pt modelId="{741127B7-3510-4697-9B13-625B4380FB5D}" type="pres">
      <dgm:prSet presAssocID="{08D4C5E6-4561-4A0E-949C-8422BDC75CB6}" presName="connTx" presStyleLbl="parChTrans1D4" presStyleIdx="5" presStyleCnt="9"/>
      <dgm:spPr/>
    </dgm:pt>
    <dgm:pt modelId="{C9AAFDC7-C01B-4EC1-B39B-368FBB8404F4}" type="pres">
      <dgm:prSet presAssocID="{9188728B-784A-446E-AF7B-DD8A9082B448}" presName="root2" presStyleCnt="0"/>
      <dgm:spPr/>
    </dgm:pt>
    <dgm:pt modelId="{BD7BC526-A6A2-4016-AA88-29D9461268FA}" type="pres">
      <dgm:prSet presAssocID="{9188728B-784A-446E-AF7B-DD8A9082B448}" presName="LevelTwoTextNode" presStyleLbl="node4" presStyleIdx="5" presStyleCnt="9">
        <dgm:presLayoutVars>
          <dgm:chPref val="3"/>
        </dgm:presLayoutVars>
      </dgm:prSet>
      <dgm:spPr/>
    </dgm:pt>
    <dgm:pt modelId="{C1D773AD-ADA9-403F-B7D0-AFFD92E09692}" type="pres">
      <dgm:prSet presAssocID="{9188728B-784A-446E-AF7B-DD8A9082B448}" presName="level3hierChild" presStyleCnt="0"/>
      <dgm:spPr/>
    </dgm:pt>
    <dgm:pt modelId="{77B3BD19-B667-43DD-BC1A-7E965CE03DAF}" type="pres">
      <dgm:prSet presAssocID="{9A4D6A97-F65A-4DFD-B3AC-4C089CEA6FCF}" presName="conn2-1" presStyleLbl="parChTrans1D3" presStyleIdx="1" presStyleCnt="7"/>
      <dgm:spPr/>
    </dgm:pt>
    <dgm:pt modelId="{A74A99B1-CE9A-4195-B2DE-1C368B673029}" type="pres">
      <dgm:prSet presAssocID="{9A4D6A97-F65A-4DFD-B3AC-4C089CEA6FCF}" presName="connTx" presStyleLbl="parChTrans1D3" presStyleIdx="1" presStyleCnt="7"/>
      <dgm:spPr/>
    </dgm:pt>
    <dgm:pt modelId="{A3C8FB9A-3047-4CCB-BE73-9773D0DB4A9F}" type="pres">
      <dgm:prSet presAssocID="{BAC05FC4-A568-4187-815C-6E382C9C0D3E}" presName="root2" presStyleCnt="0"/>
      <dgm:spPr/>
    </dgm:pt>
    <dgm:pt modelId="{C15F87BD-BC4D-49EB-9AD7-3E2AEB575747}" type="pres">
      <dgm:prSet presAssocID="{BAC05FC4-A568-4187-815C-6E382C9C0D3E}" presName="LevelTwoTextNode" presStyleLbl="node3" presStyleIdx="1" presStyleCnt="7">
        <dgm:presLayoutVars>
          <dgm:chPref val="3"/>
        </dgm:presLayoutVars>
      </dgm:prSet>
      <dgm:spPr/>
    </dgm:pt>
    <dgm:pt modelId="{5629BD84-5452-4C9D-9CF9-B53DB3AF065C}" type="pres">
      <dgm:prSet presAssocID="{BAC05FC4-A568-4187-815C-6E382C9C0D3E}" presName="level3hierChild" presStyleCnt="0"/>
      <dgm:spPr/>
    </dgm:pt>
    <dgm:pt modelId="{98DF0A15-FEA9-4B8A-9BCF-E0CC8A5F60F5}" type="pres">
      <dgm:prSet presAssocID="{FB73E5F5-E1ED-4F06-9002-BA4A90EF5006}" presName="conn2-1" presStyleLbl="parChTrans1D2" presStyleIdx="1" presStyleCnt="4"/>
      <dgm:spPr/>
    </dgm:pt>
    <dgm:pt modelId="{5F37FBD1-FD80-46E7-8A7E-107520D8EE90}" type="pres">
      <dgm:prSet presAssocID="{FB73E5F5-E1ED-4F06-9002-BA4A90EF5006}" presName="connTx" presStyleLbl="parChTrans1D2" presStyleIdx="1" presStyleCnt="4"/>
      <dgm:spPr/>
    </dgm:pt>
    <dgm:pt modelId="{4AEBDA97-ABCF-4B61-9333-995E14E53E17}" type="pres">
      <dgm:prSet presAssocID="{6723D635-8247-4D95-8958-A677707B5699}" presName="root2" presStyleCnt="0"/>
      <dgm:spPr/>
    </dgm:pt>
    <dgm:pt modelId="{28A60DE6-FC8D-499A-AAC6-E4DDAB1BADF4}" type="pres">
      <dgm:prSet presAssocID="{6723D635-8247-4D95-8958-A677707B5699}" presName="LevelTwoTextNode" presStyleLbl="node2" presStyleIdx="1" presStyleCnt="4">
        <dgm:presLayoutVars>
          <dgm:chPref val="3"/>
        </dgm:presLayoutVars>
      </dgm:prSet>
      <dgm:spPr/>
    </dgm:pt>
    <dgm:pt modelId="{8B633A28-4854-48D6-88D8-43176BE2EBF5}" type="pres">
      <dgm:prSet presAssocID="{6723D635-8247-4D95-8958-A677707B5699}" presName="level3hierChild" presStyleCnt="0"/>
      <dgm:spPr/>
    </dgm:pt>
    <dgm:pt modelId="{58E55D00-4830-4D7B-8A0B-5AAF83CFEAFE}" type="pres">
      <dgm:prSet presAssocID="{75FC5E3A-6814-49E9-868D-8DAA191E282B}" presName="conn2-1" presStyleLbl="parChTrans1D3" presStyleIdx="2" presStyleCnt="7"/>
      <dgm:spPr/>
    </dgm:pt>
    <dgm:pt modelId="{9CEE5941-38DC-4D03-856C-B2E516ECD9BF}" type="pres">
      <dgm:prSet presAssocID="{75FC5E3A-6814-49E9-868D-8DAA191E282B}" presName="connTx" presStyleLbl="parChTrans1D3" presStyleIdx="2" presStyleCnt="7"/>
      <dgm:spPr/>
    </dgm:pt>
    <dgm:pt modelId="{41FC0A9D-64E9-4FF4-A24F-5ED3CDBF5C82}" type="pres">
      <dgm:prSet presAssocID="{ACA3E437-EC3A-49E7-9CAA-048B70F5095F}" presName="root2" presStyleCnt="0"/>
      <dgm:spPr/>
    </dgm:pt>
    <dgm:pt modelId="{A0565A63-1000-4267-BAD3-F0B380C4A16C}" type="pres">
      <dgm:prSet presAssocID="{ACA3E437-EC3A-49E7-9CAA-048B70F5095F}" presName="LevelTwoTextNode" presStyleLbl="node3" presStyleIdx="2" presStyleCnt="7">
        <dgm:presLayoutVars>
          <dgm:chPref val="3"/>
        </dgm:presLayoutVars>
      </dgm:prSet>
      <dgm:spPr/>
    </dgm:pt>
    <dgm:pt modelId="{BEDE6549-819A-4338-AA31-883C947F0511}" type="pres">
      <dgm:prSet presAssocID="{ACA3E437-EC3A-49E7-9CAA-048B70F5095F}" presName="level3hierChild" presStyleCnt="0"/>
      <dgm:spPr/>
    </dgm:pt>
    <dgm:pt modelId="{DBE2C552-A09F-44C0-94BB-D999474AD980}" type="pres">
      <dgm:prSet presAssocID="{FD2EDE94-DC39-43E9-89EE-18766420A5F8}" presName="conn2-1" presStyleLbl="parChTrans1D4" presStyleIdx="6" presStyleCnt="9"/>
      <dgm:spPr/>
    </dgm:pt>
    <dgm:pt modelId="{6AF9B58A-7E2C-43C2-B9C3-63858A4CF52A}" type="pres">
      <dgm:prSet presAssocID="{FD2EDE94-DC39-43E9-89EE-18766420A5F8}" presName="connTx" presStyleLbl="parChTrans1D4" presStyleIdx="6" presStyleCnt="9"/>
      <dgm:spPr/>
    </dgm:pt>
    <dgm:pt modelId="{8A684EBC-5F27-4BCA-975B-40A9728A7C57}" type="pres">
      <dgm:prSet presAssocID="{BEE352A6-00C3-4A80-84D8-5044B5FAD9DB}" presName="root2" presStyleCnt="0"/>
      <dgm:spPr/>
    </dgm:pt>
    <dgm:pt modelId="{C475DF9B-F795-4975-AFC0-DEF00B6C2E1B}" type="pres">
      <dgm:prSet presAssocID="{BEE352A6-00C3-4A80-84D8-5044B5FAD9DB}" presName="LevelTwoTextNode" presStyleLbl="node4" presStyleIdx="6" presStyleCnt="9">
        <dgm:presLayoutVars>
          <dgm:chPref val="3"/>
        </dgm:presLayoutVars>
      </dgm:prSet>
      <dgm:spPr/>
    </dgm:pt>
    <dgm:pt modelId="{9A97FE95-53F9-4D9E-A914-D419C75BD861}" type="pres">
      <dgm:prSet presAssocID="{BEE352A6-00C3-4A80-84D8-5044B5FAD9DB}" presName="level3hierChild" presStyleCnt="0"/>
      <dgm:spPr/>
    </dgm:pt>
    <dgm:pt modelId="{7E7713B1-EBB7-4324-B9D0-3D1727E25121}" type="pres">
      <dgm:prSet presAssocID="{8F22652D-983D-40A6-BADA-64A338770FD1}" presName="conn2-1" presStyleLbl="parChTrans1D4" presStyleIdx="7" presStyleCnt="9"/>
      <dgm:spPr/>
    </dgm:pt>
    <dgm:pt modelId="{3ED61089-914A-449A-9903-116BE94B8D29}" type="pres">
      <dgm:prSet presAssocID="{8F22652D-983D-40A6-BADA-64A338770FD1}" presName="connTx" presStyleLbl="parChTrans1D4" presStyleIdx="7" presStyleCnt="9"/>
      <dgm:spPr/>
    </dgm:pt>
    <dgm:pt modelId="{407354C9-58C6-4F07-BBB7-C15B3564A393}" type="pres">
      <dgm:prSet presAssocID="{9791F546-7544-46DB-84F5-5D847697FCF8}" presName="root2" presStyleCnt="0"/>
      <dgm:spPr/>
    </dgm:pt>
    <dgm:pt modelId="{E92AE878-6411-4450-9FB6-250B7F7DC88E}" type="pres">
      <dgm:prSet presAssocID="{9791F546-7544-46DB-84F5-5D847697FCF8}" presName="LevelTwoTextNode" presStyleLbl="node4" presStyleIdx="7" presStyleCnt="9">
        <dgm:presLayoutVars>
          <dgm:chPref val="3"/>
        </dgm:presLayoutVars>
      </dgm:prSet>
      <dgm:spPr/>
    </dgm:pt>
    <dgm:pt modelId="{BEB938E8-6AEE-445D-99EA-252CDBED7D3F}" type="pres">
      <dgm:prSet presAssocID="{9791F546-7544-46DB-84F5-5D847697FCF8}" presName="level3hierChild" presStyleCnt="0"/>
      <dgm:spPr/>
    </dgm:pt>
    <dgm:pt modelId="{0D0BEBC9-BD9E-42A1-A958-08C5453C7ADA}" type="pres">
      <dgm:prSet presAssocID="{7CD5DD51-36AD-4BBB-AA30-D9003ED6C8B5}" presName="conn2-1" presStyleLbl="parChTrans1D4" presStyleIdx="8" presStyleCnt="9"/>
      <dgm:spPr/>
    </dgm:pt>
    <dgm:pt modelId="{EECFE629-F719-466D-ADE9-BB2B1C174EB1}" type="pres">
      <dgm:prSet presAssocID="{7CD5DD51-36AD-4BBB-AA30-D9003ED6C8B5}" presName="connTx" presStyleLbl="parChTrans1D4" presStyleIdx="8" presStyleCnt="9"/>
      <dgm:spPr/>
    </dgm:pt>
    <dgm:pt modelId="{5262F194-C29B-4F27-82B5-FB22A04443B9}" type="pres">
      <dgm:prSet presAssocID="{EB5FF073-7431-4FCC-B833-FA50E68B1DBB}" presName="root2" presStyleCnt="0"/>
      <dgm:spPr/>
    </dgm:pt>
    <dgm:pt modelId="{4BFD518A-B8A3-4575-AB7B-B17D2E67FA4D}" type="pres">
      <dgm:prSet presAssocID="{EB5FF073-7431-4FCC-B833-FA50E68B1DBB}" presName="LevelTwoTextNode" presStyleLbl="node4" presStyleIdx="8" presStyleCnt="9">
        <dgm:presLayoutVars>
          <dgm:chPref val="3"/>
        </dgm:presLayoutVars>
      </dgm:prSet>
      <dgm:spPr/>
    </dgm:pt>
    <dgm:pt modelId="{AFDC7DF0-4C38-4D1B-AF3E-CBC35CD9511B}" type="pres">
      <dgm:prSet presAssocID="{EB5FF073-7431-4FCC-B833-FA50E68B1DBB}" presName="level3hierChild" presStyleCnt="0"/>
      <dgm:spPr/>
    </dgm:pt>
    <dgm:pt modelId="{53D4ED24-EBD8-42FE-95D6-E6866D28FCB9}" type="pres">
      <dgm:prSet presAssocID="{773E1E23-80CF-4E06-B24E-7EDFB876FE2E}" presName="conn2-1" presStyleLbl="parChTrans1D3" presStyleIdx="3" presStyleCnt="7"/>
      <dgm:spPr/>
    </dgm:pt>
    <dgm:pt modelId="{840D4513-34CC-4C0D-926E-F7BC61D42380}" type="pres">
      <dgm:prSet presAssocID="{773E1E23-80CF-4E06-B24E-7EDFB876FE2E}" presName="connTx" presStyleLbl="parChTrans1D3" presStyleIdx="3" presStyleCnt="7"/>
      <dgm:spPr/>
    </dgm:pt>
    <dgm:pt modelId="{701AB3BF-DDD9-42A6-A025-21506D09BD83}" type="pres">
      <dgm:prSet presAssocID="{2AFC5EA9-04FB-4298-951D-6629BFDED6E1}" presName="root2" presStyleCnt="0"/>
      <dgm:spPr/>
    </dgm:pt>
    <dgm:pt modelId="{4E6B492D-2CDE-4EEF-92B7-116D641A2E2E}" type="pres">
      <dgm:prSet presAssocID="{2AFC5EA9-04FB-4298-951D-6629BFDED6E1}" presName="LevelTwoTextNode" presStyleLbl="node3" presStyleIdx="3" presStyleCnt="7">
        <dgm:presLayoutVars>
          <dgm:chPref val="3"/>
        </dgm:presLayoutVars>
      </dgm:prSet>
      <dgm:spPr/>
    </dgm:pt>
    <dgm:pt modelId="{E59809FD-49D5-456B-B6DD-B8467B3D1A41}" type="pres">
      <dgm:prSet presAssocID="{2AFC5EA9-04FB-4298-951D-6629BFDED6E1}" presName="level3hierChild" presStyleCnt="0"/>
      <dgm:spPr/>
    </dgm:pt>
    <dgm:pt modelId="{6D8DCCF1-54F1-4858-BDD8-351BC8EEA411}" type="pres">
      <dgm:prSet presAssocID="{0B5AF620-93F0-4235-953B-1BB04DDAE7F9}" presName="conn2-1" presStyleLbl="parChTrans1D2" presStyleIdx="2" presStyleCnt="4"/>
      <dgm:spPr/>
    </dgm:pt>
    <dgm:pt modelId="{6189FFD9-0E72-406A-B1B6-FF585E09DDC8}" type="pres">
      <dgm:prSet presAssocID="{0B5AF620-93F0-4235-953B-1BB04DDAE7F9}" presName="connTx" presStyleLbl="parChTrans1D2" presStyleIdx="2" presStyleCnt="4"/>
      <dgm:spPr/>
    </dgm:pt>
    <dgm:pt modelId="{E3E23251-466A-42B2-9D16-521E98880587}" type="pres">
      <dgm:prSet presAssocID="{4249FC6F-761E-4431-B48F-5970C70A7E60}" presName="root2" presStyleCnt="0"/>
      <dgm:spPr/>
    </dgm:pt>
    <dgm:pt modelId="{445A0380-B326-4522-95DF-D5F3B445B126}" type="pres">
      <dgm:prSet presAssocID="{4249FC6F-761E-4431-B48F-5970C70A7E60}" presName="LevelTwoTextNode" presStyleLbl="node2" presStyleIdx="2" presStyleCnt="4">
        <dgm:presLayoutVars>
          <dgm:chPref val="3"/>
        </dgm:presLayoutVars>
      </dgm:prSet>
      <dgm:spPr/>
    </dgm:pt>
    <dgm:pt modelId="{4B49364A-BB70-4723-A7DD-6C36F4C055C2}" type="pres">
      <dgm:prSet presAssocID="{4249FC6F-761E-4431-B48F-5970C70A7E60}" presName="level3hierChild" presStyleCnt="0"/>
      <dgm:spPr/>
    </dgm:pt>
    <dgm:pt modelId="{63BD9374-223F-4981-A4CF-6445B5827171}" type="pres">
      <dgm:prSet presAssocID="{D2D79F8F-A29C-4151-ACCD-714F735423A9}" presName="conn2-1" presStyleLbl="parChTrans1D3" presStyleIdx="4" presStyleCnt="7"/>
      <dgm:spPr/>
    </dgm:pt>
    <dgm:pt modelId="{B4297F03-BB50-47A8-9C31-0B676DD8F6C9}" type="pres">
      <dgm:prSet presAssocID="{D2D79F8F-A29C-4151-ACCD-714F735423A9}" presName="connTx" presStyleLbl="parChTrans1D3" presStyleIdx="4" presStyleCnt="7"/>
      <dgm:spPr/>
    </dgm:pt>
    <dgm:pt modelId="{8174DDB5-4257-4F25-A224-C1B10728BEBE}" type="pres">
      <dgm:prSet presAssocID="{0B09E935-C26A-48FD-9383-D2EF37B57A0D}" presName="root2" presStyleCnt="0"/>
      <dgm:spPr/>
    </dgm:pt>
    <dgm:pt modelId="{33395EC5-E0AF-41FC-9E37-3E838BE908DE}" type="pres">
      <dgm:prSet presAssocID="{0B09E935-C26A-48FD-9383-D2EF37B57A0D}" presName="LevelTwoTextNode" presStyleLbl="node3" presStyleIdx="4" presStyleCnt="7">
        <dgm:presLayoutVars>
          <dgm:chPref val="3"/>
        </dgm:presLayoutVars>
      </dgm:prSet>
      <dgm:spPr/>
    </dgm:pt>
    <dgm:pt modelId="{B3E65EC1-5904-432E-9679-C8E2E9B18862}" type="pres">
      <dgm:prSet presAssocID="{0B09E935-C26A-48FD-9383-D2EF37B57A0D}" presName="level3hierChild" presStyleCnt="0"/>
      <dgm:spPr/>
    </dgm:pt>
    <dgm:pt modelId="{DCDFCCC7-DFC4-41AD-97A1-7F7C8C978CE2}" type="pres">
      <dgm:prSet presAssocID="{EDE56E98-CCBC-40EE-A995-F915749F8B57}" presName="conn2-1" presStyleLbl="parChTrans1D3" presStyleIdx="5" presStyleCnt="7"/>
      <dgm:spPr/>
    </dgm:pt>
    <dgm:pt modelId="{F43CEE97-78FA-4571-AC7C-3490AE7F97F8}" type="pres">
      <dgm:prSet presAssocID="{EDE56E98-CCBC-40EE-A995-F915749F8B57}" presName="connTx" presStyleLbl="parChTrans1D3" presStyleIdx="5" presStyleCnt="7"/>
      <dgm:spPr/>
    </dgm:pt>
    <dgm:pt modelId="{90875822-DFE8-4782-997C-9E1CB0928861}" type="pres">
      <dgm:prSet presAssocID="{1CF46E6F-1A35-405D-AE53-B4BCC7B4E1D3}" presName="root2" presStyleCnt="0"/>
      <dgm:spPr/>
    </dgm:pt>
    <dgm:pt modelId="{B4D887F0-B5FC-47EC-9915-AB9297E98B82}" type="pres">
      <dgm:prSet presAssocID="{1CF46E6F-1A35-405D-AE53-B4BCC7B4E1D3}" presName="LevelTwoTextNode" presStyleLbl="node3" presStyleIdx="5" presStyleCnt="7">
        <dgm:presLayoutVars>
          <dgm:chPref val="3"/>
        </dgm:presLayoutVars>
      </dgm:prSet>
      <dgm:spPr/>
    </dgm:pt>
    <dgm:pt modelId="{BDFCE12F-64D2-456A-8890-B436675B3F48}" type="pres">
      <dgm:prSet presAssocID="{1CF46E6F-1A35-405D-AE53-B4BCC7B4E1D3}" presName="level3hierChild" presStyleCnt="0"/>
      <dgm:spPr/>
    </dgm:pt>
    <dgm:pt modelId="{81FF0D51-AFF5-4119-ADA0-22CCCE50779A}" type="pres">
      <dgm:prSet presAssocID="{566022A7-1567-4EB8-9AF4-A44005B78DAD}" presName="conn2-1" presStyleLbl="parChTrans1D3" presStyleIdx="6" presStyleCnt="7"/>
      <dgm:spPr/>
    </dgm:pt>
    <dgm:pt modelId="{04895D56-3A04-4D35-8028-7C729E724B65}" type="pres">
      <dgm:prSet presAssocID="{566022A7-1567-4EB8-9AF4-A44005B78DAD}" presName="connTx" presStyleLbl="parChTrans1D3" presStyleIdx="6" presStyleCnt="7"/>
      <dgm:spPr/>
    </dgm:pt>
    <dgm:pt modelId="{1D79B0D8-7253-4A6B-AB50-E8D8F8F4AB58}" type="pres">
      <dgm:prSet presAssocID="{261F661B-3CD8-4369-8AFC-731723577751}" presName="root2" presStyleCnt="0"/>
      <dgm:spPr/>
    </dgm:pt>
    <dgm:pt modelId="{22D70637-7C3F-405A-871E-6BDF595F2A4D}" type="pres">
      <dgm:prSet presAssocID="{261F661B-3CD8-4369-8AFC-731723577751}" presName="LevelTwoTextNode" presStyleLbl="node3" presStyleIdx="6" presStyleCnt="7">
        <dgm:presLayoutVars>
          <dgm:chPref val="3"/>
        </dgm:presLayoutVars>
      </dgm:prSet>
      <dgm:spPr/>
    </dgm:pt>
    <dgm:pt modelId="{8D7C6AB6-CE07-4C0E-8829-D0A4A24317D0}" type="pres">
      <dgm:prSet presAssocID="{261F661B-3CD8-4369-8AFC-731723577751}" presName="level3hierChild" presStyleCnt="0"/>
      <dgm:spPr/>
    </dgm:pt>
    <dgm:pt modelId="{E877ECA9-C379-41E7-9452-77421D0BDAE0}" type="pres">
      <dgm:prSet presAssocID="{CC7B74C3-2253-4B07-9694-A961252D0574}" presName="conn2-1" presStyleLbl="parChTrans1D2" presStyleIdx="3" presStyleCnt="4"/>
      <dgm:spPr/>
    </dgm:pt>
    <dgm:pt modelId="{80624E0F-F09A-4018-BE5B-FB79F0682F17}" type="pres">
      <dgm:prSet presAssocID="{CC7B74C3-2253-4B07-9694-A961252D0574}" presName="connTx" presStyleLbl="parChTrans1D2" presStyleIdx="3" presStyleCnt="4"/>
      <dgm:spPr/>
    </dgm:pt>
    <dgm:pt modelId="{D7D79F20-D571-44BE-815F-82C52EA91B8D}" type="pres">
      <dgm:prSet presAssocID="{7AA2D713-7748-4CF9-B19F-890350FE2FC7}" presName="root2" presStyleCnt="0"/>
      <dgm:spPr/>
    </dgm:pt>
    <dgm:pt modelId="{03A5D3DD-D629-4F41-AD42-265DB11CA61F}" type="pres">
      <dgm:prSet presAssocID="{7AA2D713-7748-4CF9-B19F-890350FE2FC7}" presName="LevelTwoTextNode" presStyleLbl="node2" presStyleIdx="3" presStyleCnt="4">
        <dgm:presLayoutVars>
          <dgm:chPref val="3"/>
        </dgm:presLayoutVars>
      </dgm:prSet>
      <dgm:spPr/>
    </dgm:pt>
    <dgm:pt modelId="{48620FB9-3402-4AF2-B302-58C68B3D17E1}" type="pres">
      <dgm:prSet presAssocID="{7AA2D713-7748-4CF9-B19F-890350FE2FC7}" presName="level3hierChild" presStyleCnt="0"/>
      <dgm:spPr/>
    </dgm:pt>
  </dgm:ptLst>
  <dgm:cxnLst>
    <dgm:cxn modelId="{829C3C01-71DF-4625-8FE6-304DAEBB88B7}" type="presOf" srcId="{2909521C-803F-46EF-93F0-5288E1C71D8F}" destId="{57C1CC2C-7F95-4B1C-A37C-3147367E8DFD}" srcOrd="0" destOrd="0" presId="urn:microsoft.com/office/officeart/2005/8/layout/hierarchy2"/>
    <dgm:cxn modelId="{79499B05-9905-4562-8D4F-617D292BC413}" type="presOf" srcId="{F6E584DC-3018-48BB-9A93-3601F021089D}" destId="{076C57B2-7B4D-4E99-9E2C-5F7A19C395C2}" srcOrd="1" destOrd="0" presId="urn:microsoft.com/office/officeart/2005/8/layout/hierarchy2"/>
    <dgm:cxn modelId="{F6975507-5CF7-42A7-83EB-EAA386B2DF20}" srcId="{4249FC6F-761E-4431-B48F-5970C70A7E60}" destId="{261F661B-3CD8-4369-8AFC-731723577751}" srcOrd="2" destOrd="0" parTransId="{566022A7-1567-4EB8-9AF4-A44005B78DAD}" sibTransId="{CFDB299B-F145-4314-A238-4F421773DCBE}"/>
    <dgm:cxn modelId="{78547209-6712-4ADC-9EA3-89AD5DA99FA0}" type="presOf" srcId="{F6E584DC-3018-48BB-9A93-3601F021089D}" destId="{3291DBD4-EEF8-4B70-ACEE-B4C7B41CF220}" srcOrd="0" destOrd="0" presId="urn:microsoft.com/office/officeart/2005/8/layout/hierarchy2"/>
    <dgm:cxn modelId="{AC98970D-BC19-4A71-8ED5-78FA6E457817}" type="presOf" srcId="{BBC26238-5688-4DC4-A924-D70AC9178660}" destId="{E9D123C7-5768-4830-ACE6-402BE7A28E90}" srcOrd="0" destOrd="0" presId="urn:microsoft.com/office/officeart/2005/8/layout/hierarchy2"/>
    <dgm:cxn modelId="{396A7B0F-D14A-492C-BCC4-22B7EA204320}" type="presOf" srcId="{CBDA6EAA-7B1B-4DA7-9AA7-9D9FB9CBFE7B}" destId="{5BC487A8-7B43-4160-B9B6-D75F89DBE024}" srcOrd="0" destOrd="0" presId="urn:microsoft.com/office/officeart/2005/8/layout/hierarchy2"/>
    <dgm:cxn modelId="{B86E5D10-6858-4706-8FCE-4C9875DC4A5E}" type="presOf" srcId="{9A4D6A97-F65A-4DFD-B3AC-4C089CEA6FCF}" destId="{77B3BD19-B667-43DD-BC1A-7E965CE03DAF}" srcOrd="0" destOrd="0" presId="urn:microsoft.com/office/officeart/2005/8/layout/hierarchy2"/>
    <dgm:cxn modelId="{74569718-4931-4243-B5D5-977C7B43F298}" type="presOf" srcId="{4249FC6F-761E-4431-B48F-5970C70A7E60}" destId="{445A0380-B326-4522-95DF-D5F3B445B126}" srcOrd="0" destOrd="0" presId="urn:microsoft.com/office/officeart/2005/8/layout/hierarchy2"/>
    <dgm:cxn modelId="{C6120F1A-FE77-4645-82EA-EE03D3271A1C}" srcId="{ACA3E437-EC3A-49E7-9CAA-048B70F5095F}" destId="{EB5FF073-7431-4FCC-B833-FA50E68B1DBB}" srcOrd="2" destOrd="0" parTransId="{7CD5DD51-36AD-4BBB-AA30-D9003ED6C8B5}" sibTransId="{75CCB2D7-0603-4980-B008-3F4E43BCBB62}"/>
    <dgm:cxn modelId="{458E381F-5469-489B-B8AA-64F21E49DEB6}" type="presOf" srcId="{FB73E5F5-E1ED-4F06-9002-BA4A90EF5006}" destId="{98DF0A15-FEA9-4B8A-9BCF-E0CC8A5F60F5}" srcOrd="0" destOrd="0" presId="urn:microsoft.com/office/officeart/2005/8/layout/hierarchy2"/>
    <dgm:cxn modelId="{98FEAD20-0321-4129-BD06-F76A7E40CB4B}" type="presOf" srcId="{8F22652D-983D-40A6-BADA-64A338770FD1}" destId="{7E7713B1-EBB7-4324-B9D0-3D1727E25121}" srcOrd="0" destOrd="0" presId="urn:microsoft.com/office/officeart/2005/8/layout/hierarchy2"/>
    <dgm:cxn modelId="{B3939524-E78D-4B8E-B835-7A46FE2CFDD2}" srcId="{BBC26238-5688-4DC4-A924-D70AC9178660}" destId="{9A366F6B-C4C5-4715-AC1E-D170B1C5D32C}" srcOrd="2" destOrd="0" parTransId="{6CE00574-F454-47D1-9157-8C7D04730B43}" sibTransId="{FEC79EE0-C51D-4640-8F15-2515235ABE1E}"/>
    <dgm:cxn modelId="{CAD20E25-52C3-434D-A2F6-42247EB9C1A7}" type="presOf" srcId="{350DE9DF-D69E-4DB8-8B18-90FD0E92B40F}" destId="{AED84E2D-D7C8-4F5E-9E06-9872B0243B3D}" srcOrd="0" destOrd="0" presId="urn:microsoft.com/office/officeart/2005/8/layout/hierarchy2"/>
    <dgm:cxn modelId="{0202312C-1BA9-4219-8314-AEFBD1C5FFE6}" type="presOf" srcId="{17628CE0-9244-41C3-AFB3-269E9BF5C8B3}" destId="{F97DA0F2-DBE4-48CD-AAF9-C36B4B41BED8}" srcOrd="1" destOrd="0" presId="urn:microsoft.com/office/officeart/2005/8/layout/hierarchy2"/>
    <dgm:cxn modelId="{9F187F2C-DC60-4671-9149-189B600ED793}" type="presOf" srcId="{B4B25C52-C535-4E32-9AFF-38286F15BF64}" destId="{D5EC97A9-E706-4B6B-B490-F0D7BFF2206C}" srcOrd="0" destOrd="0" presId="urn:microsoft.com/office/officeart/2005/8/layout/hierarchy2"/>
    <dgm:cxn modelId="{000A9A2C-87A0-4BEF-B880-44FC91142ACC}" type="presOf" srcId="{08D4C5E6-4561-4A0E-949C-8422BDC75CB6}" destId="{741127B7-3510-4697-9B13-625B4380FB5D}" srcOrd="1" destOrd="0" presId="urn:microsoft.com/office/officeart/2005/8/layout/hierarchy2"/>
    <dgm:cxn modelId="{DCE18B2F-FC16-45C5-97BB-713FA29CE49D}" type="presOf" srcId="{F8F49D0E-DD8E-4A44-AE26-29209FC1EBF9}" destId="{F4884942-2B76-42D6-A243-9EA6CD35DDFE}" srcOrd="1" destOrd="0" presId="urn:microsoft.com/office/officeart/2005/8/layout/hierarchy2"/>
    <dgm:cxn modelId="{C6224031-09C1-4B10-85AD-4BE9936128CF}" type="presOf" srcId="{CC7B74C3-2253-4B07-9694-A961252D0574}" destId="{80624E0F-F09A-4018-BE5B-FB79F0682F17}" srcOrd="1" destOrd="0" presId="urn:microsoft.com/office/officeart/2005/8/layout/hierarchy2"/>
    <dgm:cxn modelId="{D7048A34-0A1D-4791-8264-AD2214B3E213}" type="presOf" srcId="{773E1E23-80CF-4E06-B24E-7EDFB876FE2E}" destId="{53D4ED24-EBD8-42FE-95D6-E6866D28FCB9}" srcOrd="0" destOrd="0" presId="urn:microsoft.com/office/officeart/2005/8/layout/hierarchy2"/>
    <dgm:cxn modelId="{84D4AA34-275B-41F7-B84D-279AFC1A2EBC}" type="presOf" srcId="{17628CE0-9244-41C3-AFB3-269E9BF5C8B3}" destId="{8F508D7A-E223-498A-9742-1AE645C4D070}" srcOrd="0" destOrd="0" presId="urn:microsoft.com/office/officeart/2005/8/layout/hierarchy2"/>
    <dgm:cxn modelId="{8DF18937-75EA-4176-827B-DBFBBB92EE07}" type="presOf" srcId="{08D4C5E6-4561-4A0E-949C-8422BDC75CB6}" destId="{DB6D2D5B-4178-400E-B251-0849011F7B9A}" srcOrd="0" destOrd="0" presId="urn:microsoft.com/office/officeart/2005/8/layout/hierarchy2"/>
    <dgm:cxn modelId="{1F95E037-AE8D-4357-859C-4379DCA78B8C}" type="presOf" srcId="{F8F7A2F9-0498-4F0C-A402-164BF078AD34}" destId="{1BD5228B-7600-40E2-8E8E-53F4602A1FDF}" srcOrd="1" destOrd="0" presId="urn:microsoft.com/office/officeart/2005/8/layout/hierarchy2"/>
    <dgm:cxn modelId="{9F282F3A-4FF7-4468-BC0F-3C363A5E1F34}" type="presOf" srcId="{4D4043FA-1BD8-492E-9EE8-EBF7F17D5940}" destId="{EFCCBB28-D0D6-418F-BFD7-D5C241759E7D}" srcOrd="0" destOrd="0" presId="urn:microsoft.com/office/officeart/2005/8/layout/hierarchy2"/>
    <dgm:cxn modelId="{A7B9783D-C8D4-49BF-8803-B4CD21CABDFB}" srcId="{ACA3E437-EC3A-49E7-9CAA-048B70F5095F}" destId="{BEE352A6-00C3-4A80-84D8-5044B5FAD9DB}" srcOrd="0" destOrd="0" parTransId="{FD2EDE94-DC39-43E9-89EE-18766420A5F8}" sibTransId="{26654B95-A93C-4312-98F8-F38BEFC0E217}"/>
    <dgm:cxn modelId="{82986E3E-F075-43DF-94CA-01A3DB260D2A}" type="presOf" srcId="{D2D79F8F-A29C-4151-ACCD-714F735423A9}" destId="{B4297F03-BB50-47A8-9C31-0B676DD8F6C9}" srcOrd="1" destOrd="0" presId="urn:microsoft.com/office/officeart/2005/8/layout/hierarchy2"/>
    <dgm:cxn modelId="{8B148A5D-B0C2-41BE-98F6-15C08EFD408A}" type="presOf" srcId="{6CE00574-F454-47D1-9157-8C7D04730B43}" destId="{1887D446-9BFA-4D6A-A020-339D2BCF0B94}" srcOrd="1" destOrd="0" presId="urn:microsoft.com/office/officeart/2005/8/layout/hierarchy2"/>
    <dgm:cxn modelId="{D3BDAF5F-D18E-4C44-9E1F-6F8D4EB1E522}" type="presOf" srcId="{9A4D6A97-F65A-4DFD-B3AC-4C089CEA6FCF}" destId="{A74A99B1-CE9A-4195-B2DE-1C368B673029}" srcOrd="1" destOrd="0" presId="urn:microsoft.com/office/officeart/2005/8/layout/hierarchy2"/>
    <dgm:cxn modelId="{C5C3DF61-F5B3-4C20-816E-851BA27DDD78}" type="presOf" srcId="{EDE56E98-CCBC-40EE-A995-F915749F8B57}" destId="{F43CEE97-78FA-4571-AC7C-3490AE7F97F8}" srcOrd="1" destOrd="0" presId="urn:microsoft.com/office/officeart/2005/8/layout/hierarchy2"/>
    <dgm:cxn modelId="{7BDD4165-F887-4D71-83E3-69955EFC034D}" type="presOf" srcId="{8AD51795-0E0B-4FB1-996E-396678762AB8}" destId="{9482E2AC-E137-45E1-8653-D6BB81A42D32}" srcOrd="0" destOrd="0" presId="urn:microsoft.com/office/officeart/2005/8/layout/hierarchy2"/>
    <dgm:cxn modelId="{23160046-D4A6-4FBB-A6C9-00490B80816D}" type="presOf" srcId="{0B5AF620-93F0-4235-953B-1BB04DDAE7F9}" destId="{6189FFD9-0E72-406A-B1B6-FF585E09DDC8}" srcOrd="1" destOrd="0" presId="urn:microsoft.com/office/officeart/2005/8/layout/hierarchy2"/>
    <dgm:cxn modelId="{B5D76C48-11D2-4D1F-88AC-9AA866B1F54F}" type="presOf" srcId="{7AA2D713-7748-4CF9-B19F-890350FE2FC7}" destId="{03A5D3DD-D629-4F41-AD42-265DB11CA61F}" srcOrd="0" destOrd="0" presId="urn:microsoft.com/office/officeart/2005/8/layout/hierarchy2"/>
    <dgm:cxn modelId="{DAEB136A-3AC8-4318-9E33-9F102BA8FE0F}" srcId="{4D4043FA-1BD8-492E-9EE8-EBF7F17D5940}" destId="{9188728B-784A-446E-AF7B-DD8A9082B448}" srcOrd="1" destOrd="0" parTransId="{08D4C5E6-4561-4A0E-949C-8422BDC75CB6}" sibTransId="{AD2377E9-3B02-411C-8ECD-7CFD08BD3597}"/>
    <dgm:cxn modelId="{51395C4B-60E9-485D-91E1-0B7A8CDA3B75}" type="presOf" srcId="{FD2EDE94-DC39-43E9-89EE-18766420A5F8}" destId="{6AF9B58A-7E2C-43C2-B9C3-63858A4CF52A}" srcOrd="1" destOrd="0" presId="urn:microsoft.com/office/officeart/2005/8/layout/hierarchy2"/>
    <dgm:cxn modelId="{9B8E2851-03C4-4511-8161-764CB272C543}" srcId="{8AD51795-0E0B-4FB1-996E-396678762AB8}" destId="{6723D635-8247-4D95-8958-A677707B5699}" srcOrd="1" destOrd="0" parTransId="{FB73E5F5-E1ED-4F06-9002-BA4A90EF5006}" sibTransId="{2389C11B-6497-4065-B65C-27136A3AA718}"/>
    <dgm:cxn modelId="{B3408871-D7EB-42AD-9BB3-71B8F8D34027}" srcId="{ACA3E437-EC3A-49E7-9CAA-048B70F5095F}" destId="{9791F546-7544-46DB-84F5-5D847697FCF8}" srcOrd="1" destOrd="0" parTransId="{8F22652D-983D-40A6-BADA-64A338770FD1}" sibTransId="{37CF7617-64E9-47F7-BC20-66755306CF1B}"/>
    <dgm:cxn modelId="{492CA871-3C95-44B6-989B-417F9A2C15C7}" srcId="{FB37F3DB-CA03-4629-9498-E6DFF2F63B5A}" destId="{8AD51795-0E0B-4FB1-996E-396678762AB8}" srcOrd="0" destOrd="0" parTransId="{F4DD7571-7C4A-4930-9AF9-E539A3DBF2E9}" sibTransId="{4D82A3C4-FEBA-445C-A264-C3BD37B5AA59}"/>
    <dgm:cxn modelId="{40AEAB52-0C3A-40FC-AE0F-DAF19871AAD6}" srcId="{BBC26238-5688-4DC4-A924-D70AC9178660}" destId="{B4B25C52-C535-4E32-9AFF-38286F15BF64}" srcOrd="3" destOrd="0" parTransId="{CBDA6EAA-7B1B-4DA7-9AA7-9D9FB9CBFE7B}" sibTransId="{3C64F225-2397-48DA-B8CD-C90B5A87EAFE}"/>
    <dgm:cxn modelId="{FDD70E55-B268-4390-B0A7-4C87B352FE92}" srcId="{8AD51795-0E0B-4FB1-996E-396678762AB8}" destId="{2909521C-803F-46EF-93F0-5288E1C71D8F}" srcOrd="0" destOrd="0" parTransId="{17628CE0-9244-41C3-AFB3-269E9BF5C8B3}" sibTransId="{76A6ECE1-7BB4-4C90-AC63-6F1DEE49DB0D}"/>
    <dgm:cxn modelId="{D1F8BB55-F6AA-4190-8329-A729B6F3A2E6}" type="presOf" srcId="{7CD5DD51-36AD-4BBB-AA30-D9003ED6C8B5}" destId="{0D0BEBC9-BD9E-42A1-A958-08C5453C7ADA}" srcOrd="0" destOrd="0" presId="urn:microsoft.com/office/officeart/2005/8/layout/hierarchy2"/>
    <dgm:cxn modelId="{CE7D9E58-77FF-4D03-B299-5D91B2B39E78}" type="presOf" srcId="{261F661B-3CD8-4369-8AFC-731723577751}" destId="{22D70637-7C3F-405A-871E-6BDF595F2A4D}" srcOrd="0" destOrd="0" presId="urn:microsoft.com/office/officeart/2005/8/layout/hierarchy2"/>
    <dgm:cxn modelId="{C52A4C59-B6C5-4E94-9157-7D7047F4D70D}" srcId="{BBC26238-5688-4DC4-A924-D70AC9178660}" destId="{26DEC3AB-C35D-41AE-8F90-467D08654915}" srcOrd="0" destOrd="0" parTransId="{350DE9DF-D69E-4DB8-8B18-90FD0E92B40F}" sibTransId="{8A563DAE-B81A-4F3A-9E54-97BA16895486}"/>
    <dgm:cxn modelId="{BC75E37A-E4C6-423C-A53E-C2A00691F355}" type="presOf" srcId="{1CF46E6F-1A35-405D-AE53-B4BCC7B4E1D3}" destId="{B4D887F0-B5FC-47EC-9915-AB9297E98B82}" srcOrd="0" destOrd="0" presId="urn:microsoft.com/office/officeart/2005/8/layout/hierarchy2"/>
    <dgm:cxn modelId="{66790780-DEBF-47A4-8FF4-56BDEE216581}" type="presOf" srcId="{566022A7-1567-4EB8-9AF4-A44005B78DAD}" destId="{81FF0D51-AFF5-4119-ADA0-22CCCE50779A}" srcOrd="0" destOrd="0" presId="urn:microsoft.com/office/officeart/2005/8/layout/hierarchy2"/>
    <dgm:cxn modelId="{8567AB81-587C-4D19-BB1F-493E99030D31}" type="presOf" srcId="{6CE00574-F454-47D1-9157-8C7D04730B43}" destId="{19F78BAA-209C-42C2-B0E0-AD3076A2ABA8}" srcOrd="0" destOrd="0" presId="urn:microsoft.com/office/officeart/2005/8/layout/hierarchy2"/>
    <dgm:cxn modelId="{1A8CC983-6158-4537-BCFD-9847DD83E54C}" type="presOf" srcId="{FB37F3DB-CA03-4629-9498-E6DFF2F63B5A}" destId="{55473A07-10DC-491D-82BA-53AE63562BFE}" srcOrd="0" destOrd="0" presId="urn:microsoft.com/office/officeart/2005/8/layout/hierarchy2"/>
    <dgm:cxn modelId="{35215C88-E409-4FF2-9D1B-81E4730D555C}" type="presOf" srcId="{0B09E935-C26A-48FD-9383-D2EF37B57A0D}" destId="{33395EC5-E0AF-41FC-9E37-3E838BE908DE}" srcOrd="0" destOrd="0" presId="urn:microsoft.com/office/officeart/2005/8/layout/hierarchy2"/>
    <dgm:cxn modelId="{E3FAF18A-E98F-46D7-ADDD-03D4BE890CB1}" type="presOf" srcId="{9188728B-784A-446E-AF7B-DD8A9082B448}" destId="{BD7BC526-A6A2-4016-AA88-29D9461268FA}" srcOrd="0" destOrd="0" presId="urn:microsoft.com/office/officeart/2005/8/layout/hierarchy2"/>
    <dgm:cxn modelId="{B01ECD8C-8CFD-45B2-BB25-CABA14D4C1D1}" srcId="{4D4043FA-1BD8-492E-9EE8-EBF7F17D5940}" destId="{BBC26238-5688-4DC4-A924-D70AC9178660}" srcOrd="0" destOrd="0" parTransId="{F8F49D0E-DD8E-4A44-AE26-29209FC1EBF9}" sibTransId="{CADF1C1D-EE4B-4547-864F-17AC085E13EF}"/>
    <dgm:cxn modelId="{90D79593-F3F2-4CE6-BED7-7FA8DEFF0990}" type="presOf" srcId="{8F22652D-983D-40A6-BADA-64A338770FD1}" destId="{3ED61089-914A-449A-9903-116BE94B8D29}" srcOrd="1" destOrd="0" presId="urn:microsoft.com/office/officeart/2005/8/layout/hierarchy2"/>
    <dgm:cxn modelId="{9996019A-7B97-4415-B69B-AE0A4664B3D0}" type="presOf" srcId="{2AFC5EA9-04FB-4298-951D-6629BFDED6E1}" destId="{4E6B492D-2CDE-4EEF-92B7-116D641A2E2E}" srcOrd="0" destOrd="0" presId="urn:microsoft.com/office/officeart/2005/8/layout/hierarchy2"/>
    <dgm:cxn modelId="{7B2E429F-172B-4701-BD72-97925D88F7BE}" type="presOf" srcId="{CBDA6EAA-7B1B-4DA7-9AA7-9D9FB9CBFE7B}" destId="{5A2141A9-882A-4E22-A867-EB9B959CE765}" srcOrd="1" destOrd="0" presId="urn:microsoft.com/office/officeart/2005/8/layout/hierarchy2"/>
    <dgm:cxn modelId="{33CAAB9F-4D21-408D-937D-F404E6E559EA}" type="presOf" srcId="{BEE352A6-00C3-4A80-84D8-5044B5FAD9DB}" destId="{C475DF9B-F795-4975-AFC0-DEF00B6C2E1B}" srcOrd="0" destOrd="0" presId="urn:microsoft.com/office/officeart/2005/8/layout/hierarchy2"/>
    <dgm:cxn modelId="{69B07FA1-D166-4E20-BED5-E85ABA9EAE14}" type="presOf" srcId="{566022A7-1567-4EB8-9AF4-A44005B78DAD}" destId="{04895D56-3A04-4D35-8028-7C729E724B65}" srcOrd="1" destOrd="0" presId="urn:microsoft.com/office/officeart/2005/8/layout/hierarchy2"/>
    <dgm:cxn modelId="{569980A1-BFC4-4306-AE43-61A24DFAA438}" srcId="{4249FC6F-761E-4431-B48F-5970C70A7E60}" destId="{1CF46E6F-1A35-405D-AE53-B4BCC7B4E1D3}" srcOrd="1" destOrd="0" parTransId="{EDE56E98-CCBC-40EE-A995-F915749F8B57}" sibTransId="{F8A8BDDB-AA27-42D1-968A-E4229BB2D4A1}"/>
    <dgm:cxn modelId="{9C848AA2-E5AC-441D-A4E8-0DEF9891444D}" type="presOf" srcId="{75FC5E3A-6814-49E9-868D-8DAA191E282B}" destId="{58E55D00-4830-4D7B-8A0B-5AAF83CFEAFE}" srcOrd="0" destOrd="0" presId="urn:microsoft.com/office/officeart/2005/8/layout/hierarchy2"/>
    <dgm:cxn modelId="{83A06FA3-9179-41CE-ADE3-C3C98749FE43}" type="presOf" srcId="{7CD5DD51-36AD-4BBB-AA30-D9003ED6C8B5}" destId="{EECFE629-F719-466D-ADE9-BB2B1C174EB1}" srcOrd="1" destOrd="0" presId="urn:microsoft.com/office/officeart/2005/8/layout/hierarchy2"/>
    <dgm:cxn modelId="{DF6E47A4-F540-4277-A2A0-6AEF277DE8BE}" type="presOf" srcId="{75FC5E3A-6814-49E9-868D-8DAA191E282B}" destId="{9CEE5941-38DC-4D03-856C-B2E516ECD9BF}" srcOrd="1" destOrd="0" presId="urn:microsoft.com/office/officeart/2005/8/layout/hierarchy2"/>
    <dgm:cxn modelId="{0F16FCA6-7019-49EE-A8BE-7272248B4C99}" type="presOf" srcId="{BAC05FC4-A568-4187-815C-6E382C9C0D3E}" destId="{C15F87BD-BC4D-49EB-9AD7-3E2AEB575747}" srcOrd="0" destOrd="0" presId="urn:microsoft.com/office/officeart/2005/8/layout/hierarchy2"/>
    <dgm:cxn modelId="{32CDABA8-B8A7-43E0-ABDE-4AD27FB74076}" type="presOf" srcId="{F8F7A2F9-0498-4F0C-A402-164BF078AD34}" destId="{8F916309-7550-456A-9EED-617F59677D21}" srcOrd="0" destOrd="0" presId="urn:microsoft.com/office/officeart/2005/8/layout/hierarchy2"/>
    <dgm:cxn modelId="{1AE8CAA8-3FED-472D-A380-018BBE549100}" srcId="{6723D635-8247-4D95-8958-A677707B5699}" destId="{ACA3E437-EC3A-49E7-9CAA-048B70F5095F}" srcOrd="0" destOrd="0" parTransId="{75FC5E3A-6814-49E9-868D-8DAA191E282B}" sibTransId="{EA1CC15D-BAD2-4F9B-A8F6-6CA1CCDC6707}"/>
    <dgm:cxn modelId="{7A78B2B2-E3E1-4681-9FBA-4DD3F6D12DF5}" type="presOf" srcId="{3F725D2F-1FF4-47ED-BF46-ADD4D4730779}" destId="{A02B7F7C-0026-4C74-98EC-4D182ED4F7B9}" srcOrd="0" destOrd="0" presId="urn:microsoft.com/office/officeart/2005/8/layout/hierarchy2"/>
    <dgm:cxn modelId="{409249B5-7746-4E32-862F-A1D2CCAA3606}" type="presOf" srcId="{6723D635-8247-4D95-8958-A677707B5699}" destId="{28A60DE6-FC8D-499A-AAC6-E4DDAB1BADF4}" srcOrd="0" destOrd="0" presId="urn:microsoft.com/office/officeart/2005/8/layout/hierarchy2"/>
    <dgm:cxn modelId="{A02E68B6-E6DC-453D-A033-62E08D9ECC7D}" type="presOf" srcId="{9791F546-7544-46DB-84F5-5D847697FCF8}" destId="{E92AE878-6411-4450-9FB6-250B7F7DC88E}" srcOrd="0" destOrd="0" presId="urn:microsoft.com/office/officeart/2005/8/layout/hierarchy2"/>
    <dgm:cxn modelId="{042A60B8-3C81-45B3-A60E-8E14521BC5D3}" srcId="{6723D635-8247-4D95-8958-A677707B5699}" destId="{2AFC5EA9-04FB-4298-951D-6629BFDED6E1}" srcOrd="1" destOrd="0" parTransId="{773E1E23-80CF-4E06-B24E-7EDFB876FE2E}" sibTransId="{D0516BED-FCBB-410A-A20E-10F96664594E}"/>
    <dgm:cxn modelId="{8F6B05BE-EE23-4153-836E-817DFEE2EE9F}" srcId="{8AD51795-0E0B-4FB1-996E-396678762AB8}" destId="{7AA2D713-7748-4CF9-B19F-890350FE2FC7}" srcOrd="3" destOrd="0" parTransId="{CC7B74C3-2253-4B07-9694-A961252D0574}" sibTransId="{FC4B54C7-2C20-4280-AE46-83403CDE2FBE}"/>
    <dgm:cxn modelId="{E3AB33C9-061B-44C5-B47F-DE2D807090E6}" type="presOf" srcId="{FD2EDE94-DC39-43E9-89EE-18766420A5F8}" destId="{DBE2C552-A09F-44C0-94BB-D999474AD980}" srcOrd="0" destOrd="0" presId="urn:microsoft.com/office/officeart/2005/8/layout/hierarchy2"/>
    <dgm:cxn modelId="{5002A1CA-7DD5-4723-911D-53CF713CFB20}" type="presOf" srcId="{FB73E5F5-E1ED-4F06-9002-BA4A90EF5006}" destId="{5F37FBD1-FD80-46E7-8A7E-107520D8EE90}" srcOrd="1" destOrd="0" presId="urn:microsoft.com/office/officeart/2005/8/layout/hierarchy2"/>
    <dgm:cxn modelId="{7E6A0CCD-917E-4B18-A0C6-7507685E81D7}" type="presOf" srcId="{ACA3E437-EC3A-49E7-9CAA-048B70F5095F}" destId="{A0565A63-1000-4267-BAD3-F0B380C4A16C}" srcOrd="0" destOrd="0" presId="urn:microsoft.com/office/officeart/2005/8/layout/hierarchy2"/>
    <dgm:cxn modelId="{1ED198D9-8149-4330-9EF6-3A0D40604BCE}" type="presOf" srcId="{9A366F6B-C4C5-4715-AC1E-D170B1C5D32C}" destId="{60C0D35C-A3F4-4AA3-AF8F-7184F3082F69}" srcOrd="0" destOrd="0" presId="urn:microsoft.com/office/officeart/2005/8/layout/hierarchy2"/>
    <dgm:cxn modelId="{EC366CE2-1BDF-4E41-BE63-3E849127AB1C}" srcId="{2909521C-803F-46EF-93F0-5288E1C71D8F}" destId="{4D4043FA-1BD8-492E-9EE8-EBF7F17D5940}" srcOrd="0" destOrd="0" parTransId="{F6E584DC-3018-48BB-9A93-3601F021089D}" sibTransId="{5C5C0059-E724-492D-8DA1-1581FB4D65B8}"/>
    <dgm:cxn modelId="{C0403DE3-EF81-4390-9875-94738541051E}" type="presOf" srcId="{CC7B74C3-2253-4B07-9694-A961252D0574}" destId="{E877ECA9-C379-41E7-9452-77421D0BDAE0}" srcOrd="0" destOrd="0" presId="urn:microsoft.com/office/officeart/2005/8/layout/hierarchy2"/>
    <dgm:cxn modelId="{4FD03EE9-53EB-4763-B452-FB53FBBC640D}" srcId="{BBC26238-5688-4DC4-A924-D70AC9178660}" destId="{3F725D2F-1FF4-47ED-BF46-ADD4D4730779}" srcOrd="1" destOrd="0" parTransId="{F8F7A2F9-0498-4F0C-A402-164BF078AD34}" sibTransId="{32B271A5-1C3B-4123-BB45-246C4E56FCD9}"/>
    <dgm:cxn modelId="{D4C125EC-2540-4414-84EC-6CED6DC81558}" type="presOf" srcId="{EB5FF073-7431-4FCC-B833-FA50E68B1DBB}" destId="{4BFD518A-B8A3-4575-AB7B-B17D2E67FA4D}" srcOrd="0" destOrd="0" presId="urn:microsoft.com/office/officeart/2005/8/layout/hierarchy2"/>
    <dgm:cxn modelId="{647D0EF0-D4FA-43CE-B094-EFDE227AB850}" srcId="{4249FC6F-761E-4431-B48F-5970C70A7E60}" destId="{0B09E935-C26A-48FD-9383-D2EF37B57A0D}" srcOrd="0" destOrd="0" parTransId="{D2D79F8F-A29C-4151-ACCD-714F735423A9}" sibTransId="{BA0FFAAB-C45F-48D8-A90B-B71332B3F060}"/>
    <dgm:cxn modelId="{D41D17F2-DB59-4472-9706-A14CD4152D18}" type="presOf" srcId="{F8F49D0E-DD8E-4A44-AE26-29209FC1EBF9}" destId="{A33FB65D-5FC8-4F29-876D-17A568828142}" srcOrd="0" destOrd="0" presId="urn:microsoft.com/office/officeart/2005/8/layout/hierarchy2"/>
    <dgm:cxn modelId="{13427FF3-A3E8-4B3A-B87F-EB1BC63910B8}" type="presOf" srcId="{EDE56E98-CCBC-40EE-A995-F915749F8B57}" destId="{DCDFCCC7-DFC4-41AD-97A1-7F7C8C978CE2}" srcOrd="0" destOrd="0" presId="urn:microsoft.com/office/officeart/2005/8/layout/hierarchy2"/>
    <dgm:cxn modelId="{CD6482F4-DD69-412D-80C4-F920046F0005}" type="presOf" srcId="{0B5AF620-93F0-4235-953B-1BB04DDAE7F9}" destId="{6D8DCCF1-54F1-4858-BDD8-351BC8EEA411}" srcOrd="0" destOrd="0" presId="urn:microsoft.com/office/officeart/2005/8/layout/hierarchy2"/>
    <dgm:cxn modelId="{B662FEF9-09FC-414B-80BE-D625EB3E1F91}" type="presOf" srcId="{773E1E23-80CF-4E06-B24E-7EDFB876FE2E}" destId="{840D4513-34CC-4C0D-926E-F7BC61D42380}" srcOrd="1" destOrd="0" presId="urn:microsoft.com/office/officeart/2005/8/layout/hierarchy2"/>
    <dgm:cxn modelId="{DB6511FA-D61D-42DC-86F6-A16F4AD36A1F}" type="presOf" srcId="{D2D79F8F-A29C-4151-ACCD-714F735423A9}" destId="{63BD9374-223F-4981-A4CF-6445B5827171}" srcOrd="0" destOrd="0" presId="urn:microsoft.com/office/officeart/2005/8/layout/hierarchy2"/>
    <dgm:cxn modelId="{709578FD-E97D-499A-AB77-80CC4369CADA}" srcId="{8AD51795-0E0B-4FB1-996E-396678762AB8}" destId="{4249FC6F-761E-4431-B48F-5970C70A7E60}" srcOrd="2" destOrd="0" parTransId="{0B5AF620-93F0-4235-953B-1BB04DDAE7F9}" sibTransId="{0F8FA786-D127-41A1-AFB5-89B50C449FCB}"/>
    <dgm:cxn modelId="{70B022FE-9A79-4A0B-9FB5-CEB1CDF41EBE}" type="presOf" srcId="{26DEC3AB-C35D-41AE-8F90-467D08654915}" destId="{9AD2D0CF-A58E-4626-9ED4-2788FCAF3EC5}" srcOrd="0" destOrd="0" presId="urn:microsoft.com/office/officeart/2005/8/layout/hierarchy2"/>
    <dgm:cxn modelId="{3F706BFF-1023-4508-8C9C-4CBE2B4AE90C}" type="presOf" srcId="{350DE9DF-D69E-4DB8-8B18-90FD0E92B40F}" destId="{BF17E51F-8CD0-4013-A30B-32AC0CDE79C6}" srcOrd="1" destOrd="0" presId="urn:microsoft.com/office/officeart/2005/8/layout/hierarchy2"/>
    <dgm:cxn modelId="{2FF8EAFF-357F-4E08-948E-64514A46796A}" srcId="{2909521C-803F-46EF-93F0-5288E1C71D8F}" destId="{BAC05FC4-A568-4187-815C-6E382C9C0D3E}" srcOrd="1" destOrd="0" parTransId="{9A4D6A97-F65A-4DFD-B3AC-4C089CEA6FCF}" sibTransId="{CBEAA594-61FB-41BF-88A2-50F342DF98F7}"/>
    <dgm:cxn modelId="{EE884B4B-ADB2-42B2-83B1-51A5E2F63179}" type="presParOf" srcId="{55473A07-10DC-491D-82BA-53AE63562BFE}" destId="{D72C1B35-E3DA-4FF8-B9D3-8B11B385EFFB}" srcOrd="0" destOrd="0" presId="urn:microsoft.com/office/officeart/2005/8/layout/hierarchy2"/>
    <dgm:cxn modelId="{2D925C8A-E0A7-4ACD-8EDE-C236A84F9D5C}" type="presParOf" srcId="{D72C1B35-E3DA-4FF8-B9D3-8B11B385EFFB}" destId="{9482E2AC-E137-45E1-8653-D6BB81A42D32}" srcOrd="0" destOrd="0" presId="urn:microsoft.com/office/officeart/2005/8/layout/hierarchy2"/>
    <dgm:cxn modelId="{6681B8CD-9E7E-4F78-8148-F24AF6966DE8}" type="presParOf" srcId="{D72C1B35-E3DA-4FF8-B9D3-8B11B385EFFB}" destId="{AA3515F9-A4A8-4118-8E71-D3F094BB1526}" srcOrd="1" destOrd="0" presId="urn:microsoft.com/office/officeart/2005/8/layout/hierarchy2"/>
    <dgm:cxn modelId="{E6CD59C0-2FFC-4F6C-BFD6-D6DDB5161C30}" type="presParOf" srcId="{AA3515F9-A4A8-4118-8E71-D3F094BB1526}" destId="{8F508D7A-E223-498A-9742-1AE645C4D070}" srcOrd="0" destOrd="0" presId="urn:microsoft.com/office/officeart/2005/8/layout/hierarchy2"/>
    <dgm:cxn modelId="{D58EC16D-1624-4A17-AE6A-3DD9E6B2B9F3}" type="presParOf" srcId="{8F508D7A-E223-498A-9742-1AE645C4D070}" destId="{F97DA0F2-DBE4-48CD-AAF9-C36B4B41BED8}" srcOrd="0" destOrd="0" presId="urn:microsoft.com/office/officeart/2005/8/layout/hierarchy2"/>
    <dgm:cxn modelId="{6BBA937E-C11A-47BC-81A4-6E1B6C8242F7}" type="presParOf" srcId="{AA3515F9-A4A8-4118-8E71-D3F094BB1526}" destId="{9C99CE53-7863-498A-8E13-71615875214D}" srcOrd="1" destOrd="0" presId="urn:microsoft.com/office/officeart/2005/8/layout/hierarchy2"/>
    <dgm:cxn modelId="{617D4719-B92F-4C7C-A066-DB29B15A84F3}" type="presParOf" srcId="{9C99CE53-7863-498A-8E13-71615875214D}" destId="{57C1CC2C-7F95-4B1C-A37C-3147367E8DFD}" srcOrd="0" destOrd="0" presId="urn:microsoft.com/office/officeart/2005/8/layout/hierarchy2"/>
    <dgm:cxn modelId="{8EC4FBDE-8D3C-46D6-9A88-6EB5621D6BEF}" type="presParOf" srcId="{9C99CE53-7863-498A-8E13-71615875214D}" destId="{FA516AF2-DF01-459B-AA84-9BCD8CA88CF3}" srcOrd="1" destOrd="0" presId="urn:microsoft.com/office/officeart/2005/8/layout/hierarchy2"/>
    <dgm:cxn modelId="{4AA62D2C-57CA-4EF5-A1A2-26082D1AB7BB}" type="presParOf" srcId="{FA516AF2-DF01-459B-AA84-9BCD8CA88CF3}" destId="{3291DBD4-EEF8-4B70-ACEE-B4C7B41CF220}" srcOrd="0" destOrd="0" presId="urn:microsoft.com/office/officeart/2005/8/layout/hierarchy2"/>
    <dgm:cxn modelId="{58573571-0234-4B20-BD22-0D9900848688}" type="presParOf" srcId="{3291DBD4-EEF8-4B70-ACEE-B4C7B41CF220}" destId="{076C57B2-7B4D-4E99-9E2C-5F7A19C395C2}" srcOrd="0" destOrd="0" presId="urn:microsoft.com/office/officeart/2005/8/layout/hierarchy2"/>
    <dgm:cxn modelId="{C8550E8A-7BBB-4911-A204-5E12A4B0B0E6}" type="presParOf" srcId="{FA516AF2-DF01-459B-AA84-9BCD8CA88CF3}" destId="{2D0BECED-F7F2-4B43-8291-B46DA2415744}" srcOrd="1" destOrd="0" presId="urn:microsoft.com/office/officeart/2005/8/layout/hierarchy2"/>
    <dgm:cxn modelId="{D9E423F5-849A-49BC-8C29-48612719A7A3}" type="presParOf" srcId="{2D0BECED-F7F2-4B43-8291-B46DA2415744}" destId="{EFCCBB28-D0D6-418F-BFD7-D5C241759E7D}" srcOrd="0" destOrd="0" presId="urn:microsoft.com/office/officeart/2005/8/layout/hierarchy2"/>
    <dgm:cxn modelId="{8DABA392-1744-46EE-B432-237D6E1AEDEC}" type="presParOf" srcId="{2D0BECED-F7F2-4B43-8291-B46DA2415744}" destId="{00BE1110-3949-4953-B1F6-F02D28BEC6A1}" srcOrd="1" destOrd="0" presId="urn:microsoft.com/office/officeart/2005/8/layout/hierarchy2"/>
    <dgm:cxn modelId="{BDB8E107-3E5B-4575-BAC6-302D9C170F70}" type="presParOf" srcId="{00BE1110-3949-4953-B1F6-F02D28BEC6A1}" destId="{A33FB65D-5FC8-4F29-876D-17A568828142}" srcOrd="0" destOrd="0" presId="urn:microsoft.com/office/officeart/2005/8/layout/hierarchy2"/>
    <dgm:cxn modelId="{6D35F1F2-A972-4202-8172-3F7924F06CD1}" type="presParOf" srcId="{A33FB65D-5FC8-4F29-876D-17A568828142}" destId="{F4884942-2B76-42D6-A243-9EA6CD35DDFE}" srcOrd="0" destOrd="0" presId="urn:microsoft.com/office/officeart/2005/8/layout/hierarchy2"/>
    <dgm:cxn modelId="{F2737F91-43AB-40FC-B30E-295F4D731BF5}" type="presParOf" srcId="{00BE1110-3949-4953-B1F6-F02D28BEC6A1}" destId="{7A840C4A-DF59-494C-A708-368E79843623}" srcOrd="1" destOrd="0" presId="urn:microsoft.com/office/officeart/2005/8/layout/hierarchy2"/>
    <dgm:cxn modelId="{BC7EC5A8-300C-46A0-8FFF-F16DF1EA3DED}" type="presParOf" srcId="{7A840C4A-DF59-494C-A708-368E79843623}" destId="{E9D123C7-5768-4830-ACE6-402BE7A28E90}" srcOrd="0" destOrd="0" presId="urn:microsoft.com/office/officeart/2005/8/layout/hierarchy2"/>
    <dgm:cxn modelId="{94E0EF22-80CF-4E1E-99A3-05C65566B7DC}" type="presParOf" srcId="{7A840C4A-DF59-494C-A708-368E79843623}" destId="{B10E0653-0990-4F1E-87F3-445DF2950277}" srcOrd="1" destOrd="0" presId="urn:microsoft.com/office/officeart/2005/8/layout/hierarchy2"/>
    <dgm:cxn modelId="{F31CF70B-0FFC-4E00-93DC-44248A52A758}" type="presParOf" srcId="{B10E0653-0990-4F1E-87F3-445DF2950277}" destId="{AED84E2D-D7C8-4F5E-9E06-9872B0243B3D}" srcOrd="0" destOrd="0" presId="urn:microsoft.com/office/officeart/2005/8/layout/hierarchy2"/>
    <dgm:cxn modelId="{99BEB416-EFB3-4DFD-A27A-DDBC22B3B461}" type="presParOf" srcId="{AED84E2D-D7C8-4F5E-9E06-9872B0243B3D}" destId="{BF17E51F-8CD0-4013-A30B-32AC0CDE79C6}" srcOrd="0" destOrd="0" presId="urn:microsoft.com/office/officeart/2005/8/layout/hierarchy2"/>
    <dgm:cxn modelId="{BBE02754-A6CB-47B3-B7AC-8609E4FC10DC}" type="presParOf" srcId="{B10E0653-0990-4F1E-87F3-445DF2950277}" destId="{8B8912C5-1933-46BC-989F-06E51751E9BB}" srcOrd="1" destOrd="0" presId="urn:microsoft.com/office/officeart/2005/8/layout/hierarchy2"/>
    <dgm:cxn modelId="{6329E009-B0BD-453E-99CE-F6B953F0C296}" type="presParOf" srcId="{8B8912C5-1933-46BC-989F-06E51751E9BB}" destId="{9AD2D0CF-A58E-4626-9ED4-2788FCAF3EC5}" srcOrd="0" destOrd="0" presId="urn:microsoft.com/office/officeart/2005/8/layout/hierarchy2"/>
    <dgm:cxn modelId="{BAB9B26B-F157-45E7-A2EE-3198EC1F43B0}" type="presParOf" srcId="{8B8912C5-1933-46BC-989F-06E51751E9BB}" destId="{3E08CC5B-799D-46FF-BBC1-361D1843C978}" srcOrd="1" destOrd="0" presId="urn:microsoft.com/office/officeart/2005/8/layout/hierarchy2"/>
    <dgm:cxn modelId="{7692013D-C422-44E1-AA09-5AA895FB2D95}" type="presParOf" srcId="{B10E0653-0990-4F1E-87F3-445DF2950277}" destId="{8F916309-7550-456A-9EED-617F59677D21}" srcOrd="2" destOrd="0" presId="urn:microsoft.com/office/officeart/2005/8/layout/hierarchy2"/>
    <dgm:cxn modelId="{08518DBE-D89D-4359-89F1-94015297964F}" type="presParOf" srcId="{8F916309-7550-456A-9EED-617F59677D21}" destId="{1BD5228B-7600-40E2-8E8E-53F4602A1FDF}" srcOrd="0" destOrd="0" presId="urn:microsoft.com/office/officeart/2005/8/layout/hierarchy2"/>
    <dgm:cxn modelId="{C3759B0F-DAFE-4925-B29F-118EC6C3FFF6}" type="presParOf" srcId="{B10E0653-0990-4F1E-87F3-445DF2950277}" destId="{52D67CA0-072C-4FC8-9543-F23A7F9EF763}" srcOrd="3" destOrd="0" presId="urn:microsoft.com/office/officeart/2005/8/layout/hierarchy2"/>
    <dgm:cxn modelId="{799A0CBA-573F-46C5-8428-D1F7D114D264}" type="presParOf" srcId="{52D67CA0-072C-4FC8-9543-F23A7F9EF763}" destId="{A02B7F7C-0026-4C74-98EC-4D182ED4F7B9}" srcOrd="0" destOrd="0" presId="urn:microsoft.com/office/officeart/2005/8/layout/hierarchy2"/>
    <dgm:cxn modelId="{4684C21A-1049-4930-B373-F8BE89EDACFD}" type="presParOf" srcId="{52D67CA0-072C-4FC8-9543-F23A7F9EF763}" destId="{8818C116-65EB-4A24-A45E-0F947CA09316}" srcOrd="1" destOrd="0" presId="urn:microsoft.com/office/officeart/2005/8/layout/hierarchy2"/>
    <dgm:cxn modelId="{E83AE621-870B-4581-8913-589BF8E0006A}" type="presParOf" srcId="{B10E0653-0990-4F1E-87F3-445DF2950277}" destId="{19F78BAA-209C-42C2-B0E0-AD3076A2ABA8}" srcOrd="4" destOrd="0" presId="urn:microsoft.com/office/officeart/2005/8/layout/hierarchy2"/>
    <dgm:cxn modelId="{3E2AA43C-AA6F-4416-B6CF-6F9F8A2B0D36}" type="presParOf" srcId="{19F78BAA-209C-42C2-B0E0-AD3076A2ABA8}" destId="{1887D446-9BFA-4D6A-A020-339D2BCF0B94}" srcOrd="0" destOrd="0" presId="urn:microsoft.com/office/officeart/2005/8/layout/hierarchy2"/>
    <dgm:cxn modelId="{F045180F-73E3-4335-B30D-D69E44B5EB29}" type="presParOf" srcId="{B10E0653-0990-4F1E-87F3-445DF2950277}" destId="{99ADD00B-A388-4351-BA35-C2F55C43BDA5}" srcOrd="5" destOrd="0" presId="urn:microsoft.com/office/officeart/2005/8/layout/hierarchy2"/>
    <dgm:cxn modelId="{9D410773-0AC6-4E60-8F4C-76CADAEBE935}" type="presParOf" srcId="{99ADD00B-A388-4351-BA35-C2F55C43BDA5}" destId="{60C0D35C-A3F4-4AA3-AF8F-7184F3082F69}" srcOrd="0" destOrd="0" presId="urn:microsoft.com/office/officeart/2005/8/layout/hierarchy2"/>
    <dgm:cxn modelId="{8E040B19-677D-40FF-8F24-6B1EEF1A924C}" type="presParOf" srcId="{99ADD00B-A388-4351-BA35-C2F55C43BDA5}" destId="{468C4E3C-A958-4AF2-93E8-B6180328F5E7}" srcOrd="1" destOrd="0" presId="urn:microsoft.com/office/officeart/2005/8/layout/hierarchy2"/>
    <dgm:cxn modelId="{7602395A-CC3D-4440-BCB3-5005E9E6A23C}" type="presParOf" srcId="{B10E0653-0990-4F1E-87F3-445DF2950277}" destId="{5BC487A8-7B43-4160-B9B6-D75F89DBE024}" srcOrd="6" destOrd="0" presId="urn:microsoft.com/office/officeart/2005/8/layout/hierarchy2"/>
    <dgm:cxn modelId="{6DBCDFCD-E4BC-401A-9E4E-F88689BE4C82}" type="presParOf" srcId="{5BC487A8-7B43-4160-B9B6-D75F89DBE024}" destId="{5A2141A9-882A-4E22-A867-EB9B959CE765}" srcOrd="0" destOrd="0" presId="urn:microsoft.com/office/officeart/2005/8/layout/hierarchy2"/>
    <dgm:cxn modelId="{3C1341BF-E65B-4497-91C3-AE0FA0196CCD}" type="presParOf" srcId="{B10E0653-0990-4F1E-87F3-445DF2950277}" destId="{E0F51B21-93F2-41C6-847D-D5FA7A9563A7}" srcOrd="7" destOrd="0" presId="urn:microsoft.com/office/officeart/2005/8/layout/hierarchy2"/>
    <dgm:cxn modelId="{AD25F95B-5F01-48CA-9575-2C540FB78688}" type="presParOf" srcId="{E0F51B21-93F2-41C6-847D-D5FA7A9563A7}" destId="{D5EC97A9-E706-4B6B-B490-F0D7BFF2206C}" srcOrd="0" destOrd="0" presId="urn:microsoft.com/office/officeart/2005/8/layout/hierarchy2"/>
    <dgm:cxn modelId="{07684177-100C-4010-B80D-502D355D3609}" type="presParOf" srcId="{E0F51B21-93F2-41C6-847D-D5FA7A9563A7}" destId="{7CEA55A0-1A1F-4858-88CF-D6E3CC2FC5A5}" srcOrd="1" destOrd="0" presId="urn:microsoft.com/office/officeart/2005/8/layout/hierarchy2"/>
    <dgm:cxn modelId="{CCD4C78E-F949-4963-B71A-564DC8AAA3CD}" type="presParOf" srcId="{00BE1110-3949-4953-B1F6-F02D28BEC6A1}" destId="{DB6D2D5B-4178-400E-B251-0849011F7B9A}" srcOrd="2" destOrd="0" presId="urn:microsoft.com/office/officeart/2005/8/layout/hierarchy2"/>
    <dgm:cxn modelId="{56F1C7D1-8CC7-47E5-832D-AFA3C26DD93D}" type="presParOf" srcId="{DB6D2D5B-4178-400E-B251-0849011F7B9A}" destId="{741127B7-3510-4697-9B13-625B4380FB5D}" srcOrd="0" destOrd="0" presId="urn:microsoft.com/office/officeart/2005/8/layout/hierarchy2"/>
    <dgm:cxn modelId="{3DA07E25-A446-4EBB-A0B7-38A05B86CDEA}" type="presParOf" srcId="{00BE1110-3949-4953-B1F6-F02D28BEC6A1}" destId="{C9AAFDC7-C01B-4EC1-B39B-368FBB8404F4}" srcOrd="3" destOrd="0" presId="urn:microsoft.com/office/officeart/2005/8/layout/hierarchy2"/>
    <dgm:cxn modelId="{0F9DD7FA-5ECD-4020-8F33-9A20B574D7AE}" type="presParOf" srcId="{C9AAFDC7-C01B-4EC1-B39B-368FBB8404F4}" destId="{BD7BC526-A6A2-4016-AA88-29D9461268FA}" srcOrd="0" destOrd="0" presId="urn:microsoft.com/office/officeart/2005/8/layout/hierarchy2"/>
    <dgm:cxn modelId="{B972B44B-E1D3-4F91-AA6C-5476517FB8AC}" type="presParOf" srcId="{C9AAFDC7-C01B-4EC1-B39B-368FBB8404F4}" destId="{C1D773AD-ADA9-403F-B7D0-AFFD92E09692}" srcOrd="1" destOrd="0" presId="urn:microsoft.com/office/officeart/2005/8/layout/hierarchy2"/>
    <dgm:cxn modelId="{C1A4A043-1A85-4524-94D3-E2E23E4CDD3F}" type="presParOf" srcId="{FA516AF2-DF01-459B-AA84-9BCD8CA88CF3}" destId="{77B3BD19-B667-43DD-BC1A-7E965CE03DAF}" srcOrd="2" destOrd="0" presId="urn:microsoft.com/office/officeart/2005/8/layout/hierarchy2"/>
    <dgm:cxn modelId="{B69A5E31-C701-4AF0-9D00-754B79054FAB}" type="presParOf" srcId="{77B3BD19-B667-43DD-BC1A-7E965CE03DAF}" destId="{A74A99B1-CE9A-4195-B2DE-1C368B673029}" srcOrd="0" destOrd="0" presId="urn:microsoft.com/office/officeart/2005/8/layout/hierarchy2"/>
    <dgm:cxn modelId="{EEE749B3-3003-4655-9B2E-ED8D17AE2441}" type="presParOf" srcId="{FA516AF2-DF01-459B-AA84-9BCD8CA88CF3}" destId="{A3C8FB9A-3047-4CCB-BE73-9773D0DB4A9F}" srcOrd="3" destOrd="0" presId="urn:microsoft.com/office/officeart/2005/8/layout/hierarchy2"/>
    <dgm:cxn modelId="{82AE13C7-8FC9-4188-9176-1AD20A3DD12E}" type="presParOf" srcId="{A3C8FB9A-3047-4CCB-BE73-9773D0DB4A9F}" destId="{C15F87BD-BC4D-49EB-9AD7-3E2AEB575747}" srcOrd="0" destOrd="0" presId="urn:microsoft.com/office/officeart/2005/8/layout/hierarchy2"/>
    <dgm:cxn modelId="{ABA5715F-F5B8-454F-B598-8591BEB3D4AC}" type="presParOf" srcId="{A3C8FB9A-3047-4CCB-BE73-9773D0DB4A9F}" destId="{5629BD84-5452-4C9D-9CF9-B53DB3AF065C}" srcOrd="1" destOrd="0" presId="urn:microsoft.com/office/officeart/2005/8/layout/hierarchy2"/>
    <dgm:cxn modelId="{FD0F5582-15E8-4B6E-9E43-ED878084A7E2}" type="presParOf" srcId="{AA3515F9-A4A8-4118-8E71-D3F094BB1526}" destId="{98DF0A15-FEA9-4B8A-9BCF-E0CC8A5F60F5}" srcOrd="2" destOrd="0" presId="urn:microsoft.com/office/officeart/2005/8/layout/hierarchy2"/>
    <dgm:cxn modelId="{EDF7B870-B4FE-4F80-BE4E-873031EC62E2}" type="presParOf" srcId="{98DF0A15-FEA9-4B8A-9BCF-E0CC8A5F60F5}" destId="{5F37FBD1-FD80-46E7-8A7E-107520D8EE90}" srcOrd="0" destOrd="0" presId="urn:microsoft.com/office/officeart/2005/8/layout/hierarchy2"/>
    <dgm:cxn modelId="{04C92C8D-6020-4738-9B97-5B1F79E7E057}" type="presParOf" srcId="{AA3515F9-A4A8-4118-8E71-D3F094BB1526}" destId="{4AEBDA97-ABCF-4B61-9333-995E14E53E17}" srcOrd="3" destOrd="0" presId="urn:microsoft.com/office/officeart/2005/8/layout/hierarchy2"/>
    <dgm:cxn modelId="{3C444DA3-77CA-437E-B44F-58B858904792}" type="presParOf" srcId="{4AEBDA97-ABCF-4B61-9333-995E14E53E17}" destId="{28A60DE6-FC8D-499A-AAC6-E4DDAB1BADF4}" srcOrd="0" destOrd="0" presId="urn:microsoft.com/office/officeart/2005/8/layout/hierarchy2"/>
    <dgm:cxn modelId="{FDCD5D84-E87B-4867-A9E8-5E3E25B08820}" type="presParOf" srcId="{4AEBDA97-ABCF-4B61-9333-995E14E53E17}" destId="{8B633A28-4854-48D6-88D8-43176BE2EBF5}" srcOrd="1" destOrd="0" presId="urn:microsoft.com/office/officeart/2005/8/layout/hierarchy2"/>
    <dgm:cxn modelId="{AA0CACE1-A899-4F05-A8FE-EDEB3FD027F9}" type="presParOf" srcId="{8B633A28-4854-48D6-88D8-43176BE2EBF5}" destId="{58E55D00-4830-4D7B-8A0B-5AAF83CFEAFE}" srcOrd="0" destOrd="0" presId="urn:microsoft.com/office/officeart/2005/8/layout/hierarchy2"/>
    <dgm:cxn modelId="{6699B554-C581-404E-86A1-80DE8859D551}" type="presParOf" srcId="{58E55D00-4830-4D7B-8A0B-5AAF83CFEAFE}" destId="{9CEE5941-38DC-4D03-856C-B2E516ECD9BF}" srcOrd="0" destOrd="0" presId="urn:microsoft.com/office/officeart/2005/8/layout/hierarchy2"/>
    <dgm:cxn modelId="{6A773786-FF02-42EF-9F69-0A9CA13DF629}" type="presParOf" srcId="{8B633A28-4854-48D6-88D8-43176BE2EBF5}" destId="{41FC0A9D-64E9-4FF4-A24F-5ED3CDBF5C82}" srcOrd="1" destOrd="0" presId="urn:microsoft.com/office/officeart/2005/8/layout/hierarchy2"/>
    <dgm:cxn modelId="{E17AF0CA-3E68-4A7B-AB4C-37317F7F4207}" type="presParOf" srcId="{41FC0A9D-64E9-4FF4-A24F-5ED3CDBF5C82}" destId="{A0565A63-1000-4267-BAD3-F0B380C4A16C}" srcOrd="0" destOrd="0" presId="urn:microsoft.com/office/officeart/2005/8/layout/hierarchy2"/>
    <dgm:cxn modelId="{42A567AD-0844-4892-9D79-E9467FDE8726}" type="presParOf" srcId="{41FC0A9D-64E9-4FF4-A24F-5ED3CDBF5C82}" destId="{BEDE6549-819A-4338-AA31-883C947F0511}" srcOrd="1" destOrd="0" presId="urn:microsoft.com/office/officeart/2005/8/layout/hierarchy2"/>
    <dgm:cxn modelId="{602343D4-2361-4C42-97EA-7F8629F91712}" type="presParOf" srcId="{BEDE6549-819A-4338-AA31-883C947F0511}" destId="{DBE2C552-A09F-44C0-94BB-D999474AD980}" srcOrd="0" destOrd="0" presId="urn:microsoft.com/office/officeart/2005/8/layout/hierarchy2"/>
    <dgm:cxn modelId="{9F19F01F-A4D4-49E9-87C1-63BD09628198}" type="presParOf" srcId="{DBE2C552-A09F-44C0-94BB-D999474AD980}" destId="{6AF9B58A-7E2C-43C2-B9C3-63858A4CF52A}" srcOrd="0" destOrd="0" presId="urn:microsoft.com/office/officeart/2005/8/layout/hierarchy2"/>
    <dgm:cxn modelId="{5E8CBDF7-5D6E-4A4D-B16E-49F0510FB2B5}" type="presParOf" srcId="{BEDE6549-819A-4338-AA31-883C947F0511}" destId="{8A684EBC-5F27-4BCA-975B-40A9728A7C57}" srcOrd="1" destOrd="0" presId="urn:microsoft.com/office/officeart/2005/8/layout/hierarchy2"/>
    <dgm:cxn modelId="{59749ADC-DFF7-43D4-B49C-035C4AAD965B}" type="presParOf" srcId="{8A684EBC-5F27-4BCA-975B-40A9728A7C57}" destId="{C475DF9B-F795-4975-AFC0-DEF00B6C2E1B}" srcOrd="0" destOrd="0" presId="urn:microsoft.com/office/officeart/2005/8/layout/hierarchy2"/>
    <dgm:cxn modelId="{10CD31FD-9007-46A0-9D15-B8D68A7FED36}" type="presParOf" srcId="{8A684EBC-5F27-4BCA-975B-40A9728A7C57}" destId="{9A97FE95-53F9-4D9E-A914-D419C75BD861}" srcOrd="1" destOrd="0" presId="urn:microsoft.com/office/officeart/2005/8/layout/hierarchy2"/>
    <dgm:cxn modelId="{40B85634-6B81-4E73-B222-A6080318665F}" type="presParOf" srcId="{BEDE6549-819A-4338-AA31-883C947F0511}" destId="{7E7713B1-EBB7-4324-B9D0-3D1727E25121}" srcOrd="2" destOrd="0" presId="urn:microsoft.com/office/officeart/2005/8/layout/hierarchy2"/>
    <dgm:cxn modelId="{EE4BFFD8-7F5B-4C80-849A-D23375E9383B}" type="presParOf" srcId="{7E7713B1-EBB7-4324-B9D0-3D1727E25121}" destId="{3ED61089-914A-449A-9903-116BE94B8D29}" srcOrd="0" destOrd="0" presId="urn:microsoft.com/office/officeart/2005/8/layout/hierarchy2"/>
    <dgm:cxn modelId="{BD2BA4F7-888E-4BBD-B90C-53AC553789C0}" type="presParOf" srcId="{BEDE6549-819A-4338-AA31-883C947F0511}" destId="{407354C9-58C6-4F07-BBB7-C15B3564A393}" srcOrd="3" destOrd="0" presId="urn:microsoft.com/office/officeart/2005/8/layout/hierarchy2"/>
    <dgm:cxn modelId="{715DE6B1-E4CC-4B67-B95B-CC48E3798531}" type="presParOf" srcId="{407354C9-58C6-4F07-BBB7-C15B3564A393}" destId="{E92AE878-6411-4450-9FB6-250B7F7DC88E}" srcOrd="0" destOrd="0" presId="urn:microsoft.com/office/officeart/2005/8/layout/hierarchy2"/>
    <dgm:cxn modelId="{40BAC95F-A45D-4E26-8E37-992B7958D8F3}" type="presParOf" srcId="{407354C9-58C6-4F07-BBB7-C15B3564A393}" destId="{BEB938E8-6AEE-445D-99EA-252CDBED7D3F}" srcOrd="1" destOrd="0" presId="urn:microsoft.com/office/officeart/2005/8/layout/hierarchy2"/>
    <dgm:cxn modelId="{31FE704A-A4EF-4EFE-9A2A-7D7D4F2B5C97}" type="presParOf" srcId="{BEDE6549-819A-4338-AA31-883C947F0511}" destId="{0D0BEBC9-BD9E-42A1-A958-08C5453C7ADA}" srcOrd="4" destOrd="0" presId="urn:microsoft.com/office/officeart/2005/8/layout/hierarchy2"/>
    <dgm:cxn modelId="{90AF650B-807C-45E0-95AC-A79A7B65EF22}" type="presParOf" srcId="{0D0BEBC9-BD9E-42A1-A958-08C5453C7ADA}" destId="{EECFE629-F719-466D-ADE9-BB2B1C174EB1}" srcOrd="0" destOrd="0" presId="urn:microsoft.com/office/officeart/2005/8/layout/hierarchy2"/>
    <dgm:cxn modelId="{6886C8F0-4670-44A8-A938-1261F17EC6A8}" type="presParOf" srcId="{BEDE6549-819A-4338-AA31-883C947F0511}" destId="{5262F194-C29B-4F27-82B5-FB22A04443B9}" srcOrd="5" destOrd="0" presId="urn:microsoft.com/office/officeart/2005/8/layout/hierarchy2"/>
    <dgm:cxn modelId="{A594D1BF-2BFD-416B-9784-8B1318F34F87}" type="presParOf" srcId="{5262F194-C29B-4F27-82B5-FB22A04443B9}" destId="{4BFD518A-B8A3-4575-AB7B-B17D2E67FA4D}" srcOrd="0" destOrd="0" presId="urn:microsoft.com/office/officeart/2005/8/layout/hierarchy2"/>
    <dgm:cxn modelId="{DE6E15EB-02BD-4A79-AF18-E5452F8C310C}" type="presParOf" srcId="{5262F194-C29B-4F27-82B5-FB22A04443B9}" destId="{AFDC7DF0-4C38-4D1B-AF3E-CBC35CD9511B}" srcOrd="1" destOrd="0" presId="urn:microsoft.com/office/officeart/2005/8/layout/hierarchy2"/>
    <dgm:cxn modelId="{799A556A-A1CA-4676-BE88-278709C00058}" type="presParOf" srcId="{8B633A28-4854-48D6-88D8-43176BE2EBF5}" destId="{53D4ED24-EBD8-42FE-95D6-E6866D28FCB9}" srcOrd="2" destOrd="0" presId="urn:microsoft.com/office/officeart/2005/8/layout/hierarchy2"/>
    <dgm:cxn modelId="{2E7D4FDA-FC24-4DFB-95DE-CA5839B36DAF}" type="presParOf" srcId="{53D4ED24-EBD8-42FE-95D6-E6866D28FCB9}" destId="{840D4513-34CC-4C0D-926E-F7BC61D42380}" srcOrd="0" destOrd="0" presId="urn:microsoft.com/office/officeart/2005/8/layout/hierarchy2"/>
    <dgm:cxn modelId="{FAABD09A-A57E-4C9C-9BEB-18E8E0E18DF3}" type="presParOf" srcId="{8B633A28-4854-48D6-88D8-43176BE2EBF5}" destId="{701AB3BF-DDD9-42A6-A025-21506D09BD83}" srcOrd="3" destOrd="0" presId="urn:microsoft.com/office/officeart/2005/8/layout/hierarchy2"/>
    <dgm:cxn modelId="{9B4AD484-B5EE-4090-9242-E0946F88C754}" type="presParOf" srcId="{701AB3BF-DDD9-42A6-A025-21506D09BD83}" destId="{4E6B492D-2CDE-4EEF-92B7-116D641A2E2E}" srcOrd="0" destOrd="0" presId="urn:microsoft.com/office/officeart/2005/8/layout/hierarchy2"/>
    <dgm:cxn modelId="{5C44A62E-19FD-4713-A334-2A42EF70768B}" type="presParOf" srcId="{701AB3BF-DDD9-42A6-A025-21506D09BD83}" destId="{E59809FD-49D5-456B-B6DD-B8467B3D1A41}" srcOrd="1" destOrd="0" presId="urn:microsoft.com/office/officeart/2005/8/layout/hierarchy2"/>
    <dgm:cxn modelId="{E468B092-F6E1-4CB4-8F2A-F5471F32AE75}" type="presParOf" srcId="{AA3515F9-A4A8-4118-8E71-D3F094BB1526}" destId="{6D8DCCF1-54F1-4858-BDD8-351BC8EEA411}" srcOrd="4" destOrd="0" presId="urn:microsoft.com/office/officeart/2005/8/layout/hierarchy2"/>
    <dgm:cxn modelId="{FA1169AE-02A6-4E39-ABB6-E5615ACED61E}" type="presParOf" srcId="{6D8DCCF1-54F1-4858-BDD8-351BC8EEA411}" destId="{6189FFD9-0E72-406A-B1B6-FF585E09DDC8}" srcOrd="0" destOrd="0" presId="urn:microsoft.com/office/officeart/2005/8/layout/hierarchy2"/>
    <dgm:cxn modelId="{6AE1E9B5-AE44-4837-96BF-9EBD232B26C4}" type="presParOf" srcId="{AA3515F9-A4A8-4118-8E71-D3F094BB1526}" destId="{E3E23251-466A-42B2-9D16-521E98880587}" srcOrd="5" destOrd="0" presId="urn:microsoft.com/office/officeart/2005/8/layout/hierarchy2"/>
    <dgm:cxn modelId="{AFD05D2F-30F6-4E7E-AF21-9B0E77558526}" type="presParOf" srcId="{E3E23251-466A-42B2-9D16-521E98880587}" destId="{445A0380-B326-4522-95DF-D5F3B445B126}" srcOrd="0" destOrd="0" presId="urn:microsoft.com/office/officeart/2005/8/layout/hierarchy2"/>
    <dgm:cxn modelId="{8A321447-3292-45F7-A956-AA6764CBCA3C}" type="presParOf" srcId="{E3E23251-466A-42B2-9D16-521E98880587}" destId="{4B49364A-BB70-4723-A7DD-6C36F4C055C2}" srcOrd="1" destOrd="0" presId="urn:microsoft.com/office/officeart/2005/8/layout/hierarchy2"/>
    <dgm:cxn modelId="{2969BDF5-FDB3-46DD-A2DC-CECC82C77180}" type="presParOf" srcId="{4B49364A-BB70-4723-A7DD-6C36F4C055C2}" destId="{63BD9374-223F-4981-A4CF-6445B5827171}" srcOrd="0" destOrd="0" presId="urn:microsoft.com/office/officeart/2005/8/layout/hierarchy2"/>
    <dgm:cxn modelId="{A3D0C31D-8F7B-4D3D-AC1F-7B42479DBDB4}" type="presParOf" srcId="{63BD9374-223F-4981-A4CF-6445B5827171}" destId="{B4297F03-BB50-47A8-9C31-0B676DD8F6C9}" srcOrd="0" destOrd="0" presId="urn:microsoft.com/office/officeart/2005/8/layout/hierarchy2"/>
    <dgm:cxn modelId="{C6034CD1-A126-48F9-AA2A-CDD8B6C37B6D}" type="presParOf" srcId="{4B49364A-BB70-4723-A7DD-6C36F4C055C2}" destId="{8174DDB5-4257-4F25-A224-C1B10728BEBE}" srcOrd="1" destOrd="0" presId="urn:microsoft.com/office/officeart/2005/8/layout/hierarchy2"/>
    <dgm:cxn modelId="{B6BFF5EE-B539-435A-B531-A8ECBDFC676E}" type="presParOf" srcId="{8174DDB5-4257-4F25-A224-C1B10728BEBE}" destId="{33395EC5-E0AF-41FC-9E37-3E838BE908DE}" srcOrd="0" destOrd="0" presId="urn:microsoft.com/office/officeart/2005/8/layout/hierarchy2"/>
    <dgm:cxn modelId="{AB909BB4-E5AD-4552-8671-09F315C44501}" type="presParOf" srcId="{8174DDB5-4257-4F25-A224-C1B10728BEBE}" destId="{B3E65EC1-5904-432E-9679-C8E2E9B18862}" srcOrd="1" destOrd="0" presId="urn:microsoft.com/office/officeart/2005/8/layout/hierarchy2"/>
    <dgm:cxn modelId="{572F45B1-FA12-4676-B399-19D46C58A382}" type="presParOf" srcId="{4B49364A-BB70-4723-A7DD-6C36F4C055C2}" destId="{DCDFCCC7-DFC4-41AD-97A1-7F7C8C978CE2}" srcOrd="2" destOrd="0" presId="urn:microsoft.com/office/officeart/2005/8/layout/hierarchy2"/>
    <dgm:cxn modelId="{237B01E8-FD8A-4021-9240-E3A229777DA4}" type="presParOf" srcId="{DCDFCCC7-DFC4-41AD-97A1-7F7C8C978CE2}" destId="{F43CEE97-78FA-4571-AC7C-3490AE7F97F8}" srcOrd="0" destOrd="0" presId="urn:microsoft.com/office/officeart/2005/8/layout/hierarchy2"/>
    <dgm:cxn modelId="{420DF9C4-CC38-4C0C-A363-AF1707EF653D}" type="presParOf" srcId="{4B49364A-BB70-4723-A7DD-6C36F4C055C2}" destId="{90875822-DFE8-4782-997C-9E1CB0928861}" srcOrd="3" destOrd="0" presId="urn:microsoft.com/office/officeart/2005/8/layout/hierarchy2"/>
    <dgm:cxn modelId="{3941D3D4-99CD-401A-B1CD-EAC136122329}" type="presParOf" srcId="{90875822-DFE8-4782-997C-9E1CB0928861}" destId="{B4D887F0-B5FC-47EC-9915-AB9297E98B82}" srcOrd="0" destOrd="0" presId="urn:microsoft.com/office/officeart/2005/8/layout/hierarchy2"/>
    <dgm:cxn modelId="{8FEC6C20-BC1A-4824-9912-89203E426DB7}" type="presParOf" srcId="{90875822-DFE8-4782-997C-9E1CB0928861}" destId="{BDFCE12F-64D2-456A-8890-B436675B3F48}" srcOrd="1" destOrd="0" presId="urn:microsoft.com/office/officeart/2005/8/layout/hierarchy2"/>
    <dgm:cxn modelId="{311634A7-6516-451F-B4C1-AE558A2D35B3}" type="presParOf" srcId="{4B49364A-BB70-4723-A7DD-6C36F4C055C2}" destId="{81FF0D51-AFF5-4119-ADA0-22CCCE50779A}" srcOrd="4" destOrd="0" presId="urn:microsoft.com/office/officeart/2005/8/layout/hierarchy2"/>
    <dgm:cxn modelId="{2CF5E0B3-73A7-4B8A-AB40-2D111318145A}" type="presParOf" srcId="{81FF0D51-AFF5-4119-ADA0-22CCCE50779A}" destId="{04895D56-3A04-4D35-8028-7C729E724B65}" srcOrd="0" destOrd="0" presId="urn:microsoft.com/office/officeart/2005/8/layout/hierarchy2"/>
    <dgm:cxn modelId="{9428AE46-32CA-406E-8816-60186F439F37}" type="presParOf" srcId="{4B49364A-BB70-4723-A7DD-6C36F4C055C2}" destId="{1D79B0D8-7253-4A6B-AB50-E8D8F8F4AB58}" srcOrd="5" destOrd="0" presId="urn:microsoft.com/office/officeart/2005/8/layout/hierarchy2"/>
    <dgm:cxn modelId="{21F5542A-CB53-4A08-A865-43D35C43C295}" type="presParOf" srcId="{1D79B0D8-7253-4A6B-AB50-E8D8F8F4AB58}" destId="{22D70637-7C3F-405A-871E-6BDF595F2A4D}" srcOrd="0" destOrd="0" presId="urn:microsoft.com/office/officeart/2005/8/layout/hierarchy2"/>
    <dgm:cxn modelId="{2D917D88-D6A3-4EDF-BD51-6F3126CBA502}" type="presParOf" srcId="{1D79B0D8-7253-4A6B-AB50-E8D8F8F4AB58}" destId="{8D7C6AB6-CE07-4C0E-8829-D0A4A24317D0}" srcOrd="1" destOrd="0" presId="urn:microsoft.com/office/officeart/2005/8/layout/hierarchy2"/>
    <dgm:cxn modelId="{9D0BD929-45B8-40F3-AF04-D0F324E34292}" type="presParOf" srcId="{AA3515F9-A4A8-4118-8E71-D3F094BB1526}" destId="{E877ECA9-C379-41E7-9452-77421D0BDAE0}" srcOrd="6" destOrd="0" presId="urn:microsoft.com/office/officeart/2005/8/layout/hierarchy2"/>
    <dgm:cxn modelId="{64D422C3-D43F-4143-8280-B4F01F2268E8}" type="presParOf" srcId="{E877ECA9-C379-41E7-9452-77421D0BDAE0}" destId="{80624E0F-F09A-4018-BE5B-FB79F0682F17}" srcOrd="0" destOrd="0" presId="urn:microsoft.com/office/officeart/2005/8/layout/hierarchy2"/>
    <dgm:cxn modelId="{9BFBE444-F166-456C-A264-48025ADEA5E8}" type="presParOf" srcId="{AA3515F9-A4A8-4118-8E71-D3F094BB1526}" destId="{D7D79F20-D571-44BE-815F-82C52EA91B8D}" srcOrd="7" destOrd="0" presId="urn:microsoft.com/office/officeart/2005/8/layout/hierarchy2"/>
    <dgm:cxn modelId="{2FABCAB3-5AFC-4ACB-8A09-C94671337B0A}" type="presParOf" srcId="{D7D79F20-D571-44BE-815F-82C52EA91B8D}" destId="{03A5D3DD-D629-4F41-AD42-265DB11CA61F}" srcOrd="0" destOrd="0" presId="urn:microsoft.com/office/officeart/2005/8/layout/hierarchy2"/>
    <dgm:cxn modelId="{495F6B5A-B98F-4980-89A4-9FF19F72A488}" type="presParOf" srcId="{D7D79F20-D571-44BE-815F-82C52EA91B8D}" destId="{48620FB9-3402-4AF2-B302-58C68B3D17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2E2AC-E137-45E1-8653-D6BB81A42D32}">
      <dsp:nvSpPr>
        <dsp:cNvPr id="0" name=""/>
        <dsp:cNvSpPr/>
      </dsp:nvSpPr>
      <dsp:spPr>
        <a:xfrm>
          <a:off x="2011680" y="3706865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JAVA</a:t>
          </a:r>
          <a:r>
            <a:rPr lang="zh-CN" altLang="en-US" sz="1000" kern="1200" dirty="0"/>
            <a:t>进程</a:t>
          </a:r>
        </a:p>
      </dsp:txBody>
      <dsp:txXfrm>
        <a:off x="2028084" y="3723269"/>
        <a:ext cx="1087344" cy="527268"/>
      </dsp:txXfrm>
    </dsp:sp>
    <dsp:sp modelId="{8F508D7A-E223-498A-9742-1AE645C4D070}">
      <dsp:nvSpPr>
        <dsp:cNvPr id="0" name=""/>
        <dsp:cNvSpPr/>
      </dsp:nvSpPr>
      <dsp:spPr>
        <a:xfrm rot="16924900">
          <a:off x="2285513" y="2932339"/>
          <a:ext cx="214070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140701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302346" y="2886742"/>
        <a:ext cx="107035" cy="107035"/>
      </dsp:txXfrm>
    </dsp:sp>
    <dsp:sp modelId="{57C1CC2C-7F95-4B1C-A37C-3147367E8DFD}">
      <dsp:nvSpPr>
        <dsp:cNvPr id="0" name=""/>
        <dsp:cNvSpPr/>
      </dsp:nvSpPr>
      <dsp:spPr>
        <a:xfrm>
          <a:off x="3579895" y="1613579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栈</a:t>
          </a:r>
        </a:p>
      </dsp:txBody>
      <dsp:txXfrm>
        <a:off x="3596299" y="1629983"/>
        <a:ext cx="1087344" cy="527268"/>
      </dsp:txXfrm>
    </dsp:sp>
    <dsp:sp modelId="{3291DBD4-EEF8-4B70-ACEE-B4C7B41CF220}">
      <dsp:nvSpPr>
        <dsp:cNvPr id="0" name=""/>
        <dsp:cNvSpPr/>
      </dsp:nvSpPr>
      <dsp:spPr>
        <a:xfrm rot="19457599">
          <a:off x="4648183" y="1724674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10283" y="1718800"/>
        <a:ext cx="27589" cy="27589"/>
      </dsp:txXfrm>
    </dsp:sp>
    <dsp:sp modelId="{EFCCBB28-D0D6-418F-BFD7-D5C241759E7D}">
      <dsp:nvSpPr>
        <dsp:cNvPr id="0" name=""/>
        <dsp:cNvSpPr/>
      </dsp:nvSpPr>
      <dsp:spPr>
        <a:xfrm>
          <a:off x="5148109" y="1291535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线程栈</a:t>
          </a:r>
          <a:r>
            <a:rPr lang="en-US" altLang="zh-CN" sz="1000" kern="1200" dirty="0"/>
            <a:t>1(</a:t>
          </a:r>
          <a:r>
            <a:rPr lang="en-US" altLang="zh-CN" sz="1000" kern="1200" dirty="0" err="1">
              <a:solidFill>
                <a:srgbClr val="FF0000"/>
              </a:solidFill>
            </a:rPr>
            <a:t>Xss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5164513" y="1307939"/>
        <a:ext cx="1087344" cy="527268"/>
      </dsp:txXfrm>
    </dsp:sp>
    <dsp:sp modelId="{A33FB65D-5FC8-4F29-876D-17A568828142}">
      <dsp:nvSpPr>
        <dsp:cNvPr id="0" name=""/>
        <dsp:cNvSpPr/>
      </dsp:nvSpPr>
      <dsp:spPr>
        <a:xfrm rot="19457599">
          <a:off x="6216398" y="1402630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78497" y="1396757"/>
        <a:ext cx="27589" cy="27589"/>
      </dsp:txXfrm>
    </dsp:sp>
    <dsp:sp modelId="{E9D123C7-5768-4830-ACE6-402BE7A28E90}">
      <dsp:nvSpPr>
        <dsp:cNvPr id="0" name=""/>
        <dsp:cNvSpPr/>
      </dsp:nvSpPr>
      <dsp:spPr>
        <a:xfrm>
          <a:off x="6716323" y="969491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Frame/</a:t>
          </a:r>
          <a:r>
            <a:rPr lang="zh-CN" altLang="en-US" sz="1000" kern="1200" dirty="0"/>
            <a:t>帧（方法</a:t>
          </a:r>
          <a:r>
            <a:rPr lang="en-US" altLang="zh-CN" sz="1000" kern="1200" dirty="0"/>
            <a:t>A</a:t>
          </a:r>
          <a:r>
            <a:rPr lang="zh-CN" altLang="en-US" sz="1000" kern="1200" dirty="0"/>
            <a:t>）</a:t>
          </a:r>
        </a:p>
      </dsp:txBody>
      <dsp:txXfrm>
        <a:off x="6732727" y="985895"/>
        <a:ext cx="1087344" cy="527268"/>
      </dsp:txXfrm>
    </dsp:sp>
    <dsp:sp modelId="{AED84E2D-D7C8-4F5E-9E06-9872B0243B3D}">
      <dsp:nvSpPr>
        <dsp:cNvPr id="0" name=""/>
        <dsp:cNvSpPr/>
      </dsp:nvSpPr>
      <dsp:spPr>
        <a:xfrm rot="17692822">
          <a:off x="7528019" y="758542"/>
          <a:ext cx="10649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4973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33882" y="739839"/>
        <a:ext cx="53248" cy="53248"/>
      </dsp:txXfrm>
    </dsp:sp>
    <dsp:sp modelId="{9AD2D0CF-A58E-4626-9ED4-2788FCAF3EC5}">
      <dsp:nvSpPr>
        <dsp:cNvPr id="0" name=""/>
        <dsp:cNvSpPr/>
      </dsp:nvSpPr>
      <dsp:spPr>
        <a:xfrm>
          <a:off x="8284537" y="3359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返回值</a:t>
          </a:r>
        </a:p>
      </dsp:txBody>
      <dsp:txXfrm>
        <a:off x="8300941" y="19763"/>
        <a:ext cx="1087344" cy="527268"/>
      </dsp:txXfrm>
    </dsp:sp>
    <dsp:sp modelId="{8F916309-7550-456A-9EED-617F59677D21}">
      <dsp:nvSpPr>
        <dsp:cNvPr id="0" name=""/>
        <dsp:cNvSpPr/>
      </dsp:nvSpPr>
      <dsp:spPr>
        <a:xfrm rot="19457599">
          <a:off x="7784612" y="1080586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46711" y="1074713"/>
        <a:ext cx="27589" cy="27589"/>
      </dsp:txXfrm>
    </dsp:sp>
    <dsp:sp modelId="{A02B7F7C-0026-4C74-98EC-4D182ED4F7B9}">
      <dsp:nvSpPr>
        <dsp:cNvPr id="0" name=""/>
        <dsp:cNvSpPr/>
      </dsp:nvSpPr>
      <dsp:spPr>
        <a:xfrm>
          <a:off x="8284537" y="647447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局部变量表</a:t>
          </a:r>
        </a:p>
      </dsp:txBody>
      <dsp:txXfrm>
        <a:off x="8300941" y="663851"/>
        <a:ext cx="1087344" cy="527268"/>
      </dsp:txXfrm>
    </dsp:sp>
    <dsp:sp modelId="{19F78BAA-209C-42C2-B0E0-AD3076A2ABA8}">
      <dsp:nvSpPr>
        <dsp:cNvPr id="0" name=""/>
        <dsp:cNvSpPr/>
      </dsp:nvSpPr>
      <dsp:spPr>
        <a:xfrm rot="2142401">
          <a:off x="7784612" y="1402630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46711" y="1396757"/>
        <a:ext cx="27589" cy="27589"/>
      </dsp:txXfrm>
    </dsp:sp>
    <dsp:sp modelId="{60C0D35C-A3F4-4AA3-AF8F-7184F3082F69}">
      <dsp:nvSpPr>
        <dsp:cNvPr id="0" name=""/>
        <dsp:cNvSpPr/>
      </dsp:nvSpPr>
      <dsp:spPr>
        <a:xfrm>
          <a:off x="8284537" y="1291535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操作数栈</a:t>
          </a:r>
        </a:p>
      </dsp:txBody>
      <dsp:txXfrm>
        <a:off x="8300941" y="1307939"/>
        <a:ext cx="1087344" cy="527268"/>
      </dsp:txXfrm>
    </dsp:sp>
    <dsp:sp modelId="{5BC487A8-7B43-4160-B9B6-D75F89DBE024}">
      <dsp:nvSpPr>
        <dsp:cNvPr id="0" name=""/>
        <dsp:cNvSpPr/>
      </dsp:nvSpPr>
      <dsp:spPr>
        <a:xfrm rot="3907178">
          <a:off x="7528019" y="1724674"/>
          <a:ext cx="10649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4973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033882" y="1705971"/>
        <a:ext cx="53248" cy="53248"/>
      </dsp:txXfrm>
    </dsp:sp>
    <dsp:sp modelId="{D5EC97A9-E706-4B6B-B490-F0D7BFF2206C}">
      <dsp:nvSpPr>
        <dsp:cNvPr id="0" name=""/>
        <dsp:cNvSpPr/>
      </dsp:nvSpPr>
      <dsp:spPr>
        <a:xfrm>
          <a:off x="8284537" y="1935623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Class/Method</a:t>
          </a:r>
          <a:r>
            <a:rPr lang="zh-CN" altLang="en-US" sz="1000" kern="1200" dirty="0"/>
            <a:t>指针</a:t>
          </a:r>
        </a:p>
      </dsp:txBody>
      <dsp:txXfrm>
        <a:off x="8300941" y="1952027"/>
        <a:ext cx="1087344" cy="527268"/>
      </dsp:txXfrm>
    </dsp:sp>
    <dsp:sp modelId="{DB6D2D5B-4178-400E-B251-0849011F7B9A}">
      <dsp:nvSpPr>
        <dsp:cNvPr id="0" name=""/>
        <dsp:cNvSpPr/>
      </dsp:nvSpPr>
      <dsp:spPr>
        <a:xfrm rot="2142401">
          <a:off x="6216398" y="1724674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78497" y="1718800"/>
        <a:ext cx="27589" cy="27589"/>
      </dsp:txXfrm>
    </dsp:sp>
    <dsp:sp modelId="{BD7BC526-A6A2-4016-AA88-29D9461268FA}">
      <dsp:nvSpPr>
        <dsp:cNvPr id="0" name=""/>
        <dsp:cNvSpPr/>
      </dsp:nvSpPr>
      <dsp:spPr>
        <a:xfrm>
          <a:off x="6716323" y="1613579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Frame/</a:t>
          </a:r>
          <a:r>
            <a:rPr lang="zh-CN" altLang="en-US" sz="1000" kern="1200" dirty="0"/>
            <a:t>帧（方法</a:t>
          </a:r>
          <a:r>
            <a:rPr lang="en-US" altLang="zh-CN" sz="1000" kern="1200" dirty="0"/>
            <a:t>B</a:t>
          </a:r>
          <a:r>
            <a:rPr lang="zh-CN" altLang="en-US" sz="1000" kern="1200" dirty="0"/>
            <a:t>）</a:t>
          </a:r>
        </a:p>
      </dsp:txBody>
      <dsp:txXfrm>
        <a:off x="6732727" y="1629983"/>
        <a:ext cx="1087344" cy="527268"/>
      </dsp:txXfrm>
    </dsp:sp>
    <dsp:sp modelId="{77B3BD19-B667-43DD-BC1A-7E965CE03DAF}">
      <dsp:nvSpPr>
        <dsp:cNvPr id="0" name=""/>
        <dsp:cNvSpPr/>
      </dsp:nvSpPr>
      <dsp:spPr>
        <a:xfrm rot="2142401">
          <a:off x="4648183" y="2046718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10283" y="2040844"/>
        <a:ext cx="27589" cy="27589"/>
      </dsp:txXfrm>
    </dsp:sp>
    <dsp:sp modelId="{C15F87BD-BC4D-49EB-9AD7-3E2AEB575747}">
      <dsp:nvSpPr>
        <dsp:cNvPr id="0" name=""/>
        <dsp:cNvSpPr/>
      </dsp:nvSpPr>
      <dsp:spPr>
        <a:xfrm>
          <a:off x="5148109" y="1935623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线程栈</a:t>
          </a:r>
          <a:r>
            <a:rPr lang="en-US" altLang="zh-CN" sz="1000" kern="1200" dirty="0"/>
            <a:t>2</a:t>
          </a:r>
          <a:endParaRPr lang="zh-CN" altLang="en-US" sz="1000" kern="1200" dirty="0"/>
        </a:p>
      </dsp:txBody>
      <dsp:txXfrm>
        <a:off x="5164513" y="1952027"/>
        <a:ext cx="1087344" cy="527268"/>
      </dsp:txXfrm>
    </dsp:sp>
    <dsp:sp modelId="{98DF0A15-FEA9-4B8A-9BCF-E0CC8A5F60F5}">
      <dsp:nvSpPr>
        <dsp:cNvPr id="0" name=""/>
        <dsp:cNvSpPr/>
      </dsp:nvSpPr>
      <dsp:spPr>
        <a:xfrm rot="20413970">
          <a:off x="3117806" y="3898471"/>
          <a:ext cx="47611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76116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3961" y="3894489"/>
        <a:ext cx="23805" cy="23805"/>
      </dsp:txXfrm>
    </dsp:sp>
    <dsp:sp modelId="{28A60DE6-FC8D-499A-AAC6-E4DDAB1BADF4}">
      <dsp:nvSpPr>
        <dsp:cNvPr id="0" name=""/>
        <dsp:cNvSpPr/>
      </dsp:nvSpPr>
      <dsp:spPr>
        <a:xfrm>
          <a:off x="3579895" y="3545843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堆</a:t>
          </a:r>
          <a:r>
            <a:rPr lang="en-US" altLang="zh-CN" sz="1000" kern="1200" dirty="0"/>
            <a:t>(</a:t>
          </a:r>
          <a:r>
            <a:rPr lang="en-US" altLang="zh-CN" sz="1000" kern="1200" dirty="0" err="1">
              <a:solidFill>
                <a:srgbClr val="FF0000"/>
              </a:solidFill>
            </a:rPr>
            <a:t>Xmx</a:t>
          </a:r>
          <a:r>
            <a:rPr lang="en-US" altLang="zh-CN" sz="1000" kern="1200" dirty="0">
              <a:solidFill>
                <a:srgbClr val="FF0000"/>
              </a:solidFill>
            </a:rPr>
            <a:t>/</a:t>
          </a:r>
          <a:r>
            <a:rPr lang="en-US" altLang="zh-CN" sz="1000" kern="1200" dirty="0" err="1">
              <a:solidFill>
                <a:srgbClr val="FF0000"/>
              </a:solidFill>
            </a:rPr>
            <a:t>Xms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3596299" y="3562247"/>
        <a:ext cx="1087344" cy="527268"/>
      </dsp:txXfrm>
    </dsp:sp>
    <dsp:sp modelId="{58E55D00-4830-4D7B-8A0B-5AAF83CFEAFE}">
      <dsp:nvSpPr>
        <dsp:cNvPr id="0" name=""/>
        <dsp:cNvSpPr/>
      </dsp:nvSpPr>
      <dsp:spPr>
        <a:xfrm rot="19457599">
          <a:off x="4648183" y="3656938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10283" y="3651064"/>
        <a:ext cx="27589" cy="27589"/>
      </dsp:txXfrm>
    </dsp:sp>
    <dsp:sp modelId="{A0565A63-1000-4267-BAD3-F0B380C4A16C}">
      <dsp:nvSpPr>
        <dsp:cNvPr id="0" name=""/>
        <dsp:cNvSpPr/>
      </dsp:nvSpPr>
      <dsp:spPr>
        <a:xfrm>
          <a:off x="5148109" y="3223799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年轻代</a:t>
          </a:r>
          <a:r>
            <a:rPr lang="en-US" altLang="zh-CN" sz="1000" kern="1200" dirty="0"/>
            <a:t>(</a:t>
          </a:r>
          <a:r>
            <a:rPr lang="en-US" altLang="zh-CN" sz="1000" kern="1200" dirty="0" err="1">
              <a:solidFill>
                <a:srgbClr val="FF0000"/>
              </a:solidFill>
            </a:rPr>
            <a:t>Xmn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5164513" y="3240203"/>
        <a:ext cx="1087344" cy="527268"/>
      </dsp:txXfrm>
    </dsp:sp>
    <dsp:sp modelId="{DBE2C552-A09F-44C0-94BB-D999474AD980}">
      <dsp:nvSpPr>
        <dsp:cNvPr id="0" name=""/>
        <dsp:cNvSpPr/>
      </dsp:nvSpPr>
      <dsp:spPr>
        <a:xfrm rot="18289469">
          <a:off x="6099989" y="3173872"/>
          <a:ext cx="7846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460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72677" y="3162178"/>
        <a:ext cx="39230" cy="39230"/>
      </dsp:txXfrm>
    </dsp:sp>
    <dsp:sp modelId="{C475DF9B-F795-4975-AFC0-DEF00B6C2E1B}">
      <dsp:nvSpPr>
        <dsp:cNvPr id="0" name=""/>
        <dsp:cNvSpPr/>
      </dsp:nvSpPr>
      <dsp:spPr>
        <a:xfrm>
          <a:off x="6716323" y="2579711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Eden</a:t>
          </a:r>
          <a:endParaRPr lang="zh-CN" altLang="en-US" sz="1000" kern="1200" dirty="0"/>
        </a:p>
      </dsp:txBody>
      <dsp:txXfrm>
        <a:off x="6732727" y="2596115"/>
        <a:ext cx="1087344" cy="527268"/>
      </dsp:txXfrm>
    </dsp:sp>
    <dsp:sp modelId="{7E7713B1-EBB7-4324-B9D0-3D1727E25121}">
      <dsp:nvSpPr>
        <dsp:cNvPr id="0" name=""/>
        <dsp:cNvSpPr/>
      </dsp:nvSpPr>
      <dsp:spPr>
        <a:xfrm>
          <a:off x="6268261" y="3495916"/>
          <a:ext cx="448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061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81090" y="3492635"/>
        <a:ext cx="22403" cy="22403"/>
      </dsp:txXfrm>
    </dsp:sp>
    <dsp:sp modelId="{E92AE878-6411-4450-9FB6-250B7F7DC88E}">
      <dsp:nvSpPr>
        <dsp:cNvPr id="0" name=""/>
        <dsp:cNvSpPr/>
      </dsp:nvSpPr>
      <dsp:spPr>
        <a:xfrm>
          <a:off x="6716323" y="3223799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S0</a:t>
          </a:r>
          <a:endParaRPr lang="zh-CN" altLang="en-US" sz="1000" kern="1200" dirty="0"/>
        </a:p>
      </dsp:txBody>
      <dsp:txXfrm>
        <a:off x="6732727" y="3240203"/>
        <a:ext cx="1087344" cy="527268"/>
      </dsp:txXfrm>
    </dsp:sp>
    <dsp:sp modelId="{0D0BEBC9-BD9E-42A1-A958-08C5453C7ADA}">
      <dsp:nvSpPr>
        <dsp:cNvPr id="0" name=""/>
        <dsp:cNvSpPr/>
      </dsp:nvSpPr>
      <dsp:spPr>
        <a:xfrm rot="3310531">
          <a:off x="6099989" y="3817960"/>
          <a:ext cx="7846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460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72677" y="3806266"/>
        <a:ext cx="39230" cy="39230"/>
      </dsp:txXfrm>
    </dsp:sp>
    <dsp:sp modelId="{4BFD518A-B8A3-4575-AB7B-B17D2E67FA4D}">
      <dsp:nvSpPr>
        <dsp:cNvPr id="0" name=""/>
        <dsp:cNvSpPr/>
      </dsp:nvSpPr>
      <dsp:spPr>
        <a:xfrm>
          <a:off x="6716323" y="3867887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S1</a:t>
          </a:r>
          <a:endParaRPr lang="zh-CN" altLang="en-US" sz="1000" kern="1200" dirty="0"/>
        </a:p>
      </dsp:txBody>
      <dsp:txXfrm>
        <a:off x="6732727" y="3884291"/>
        <a:ext cx="1087344" cy="527268"/>
      </dsp:txXfrm>
    </dsp:sp>
    <dsp:sp modelId="{53D4ED24-EBD8-42FE-95D6-E6866D28FCB9}">
      <dsp:nvSpPr>
        <dsp:cNvPr id="0" name=""/>
        <dsp:cNvSpPr/>
      </dsp:nvSpPr>
      <dsp:spPr>
        <a:xfrm rot="2142401">
          <a:off x="4648183" y="3978982"/>
          <a:ext cx="55178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51789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10283" y="3973108"/>
        <a:ext cx="27589" cy="27589"/>
      </dsp:txXfrm>
    </dsp:sp>
    <dsp:sp modelId="{4E6B492D-2CDE-4EEF-92B7-116D641A2E2E}">
      <dsp:nvSpPr>
        <dsp:cNvPr id="0" name=""/>
        <dsp:cNvSpPr/>
      </dsp:nvSpPr>
      <dsp:spPr>
        <a:xfrm>
          <a:off x="5148109" y="3867887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老年代</a:t>
          </a:r>
        </a:p>
      </dsp:txBody>
      <dsp:txXfrm>
        <a:off x="5164513" y="3884291"/>
        <a:ext cx="1087344" cy="527268"/>
      </dsp:txXfrm>
    </dsp:sp>
    <dsp:sp modelId="{6D8DCCF1-54F1-4858-BDD8-351BC8EEA411}">
      <dsp:nvSpPr>
        <dsp:cNvPr id="0" name=""/>
        <dsp:cNvSpPr/>
      </dsp:nvSpPr>
      <dsp:spPr>
        <a:xfrm rot="4369170">
          <a:off x="2597423" y="4703581"/>
          <a:ext cx="151688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516882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17942" y="4673580"/>
        <a:ext cx="75844" cy="75844"/>
      </dsp:txXfrm>
    </dsp:sp>
    <dsp:sp modelId="{445A0380-B326-4522-95DF-D5F3B445B126}">
      <dsp:nvSpPr>
        <dsp:cNvPr id="0" name=""/>
        <dsp:cNvSpPr/>
      </dsp:nvSpPr>
      <dsp:spPr>
        <a:xfrm>
          <a:off x="3579895" y="5156062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非堆</a:t>
          </a:r>
          <a:r>
            <a:rPr lang="en-US" altLang="zh-CN" sz="1000" kern="1200" dirty="0"/>
            <a:t>(</a:t>
          </a:r>
          <a:r>
            <a:rPr lang="en-US" sz="1000" b="0" i="0" kern="1200" dirty="0" err="1">
              <a:solidFill>
                <a:srgbClr val="FF0000"/>
              </a:solidFill>
            </a:rPr>
            <a:t>DirectMemory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3596299" y="5172466"/>
        <a:ext cx="1087344" cy="527268"/>
      </dsp:txXfrm>
    </dsp:sp>
    <dsp:sp modelId="{63BD9374-223F-4981-A4CF-6445B5827171}">
      <dsp:nvSpPr>
        <dsp:cNvPr id="0" name=""/>
        <dsp:cNvSpPr/>
      </dsp:nvSpPr>
      <dsp:spPr>
        <a:xfrm rot="18289469">
          <a:off x="4531775" y="5106136"/>
          <a:ext cx="7846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460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04463" y="5094442"/>
        <a:ext cx="39230" cy="39230"/>
      </dsp:txXfrm>
    </dsp:sp>
    <dsp:sp modelId="{33395EC5-E0AF-41FC-9E37-3E838BE908DE}">
      <dsp:nvSpPr>
        <dsp:cNvPr id="0" name=""/>
        <dsp:cNvSpPr/>
      </dsp:nvSpPr>
      <dsp:spPr>
        <a:xfrm>
          <a:off x="5148109" y="4511975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元数据区（</a:t>
          </a:r>
          <a:r>
            <a:rPr lang="en-US" altLang="zh-CN" sz="1000" kern="1200" dirty="0">
              <a:solidFill>
                <a:srgbClr val="FF0000"/>
              </a:solidFill>
            </a:rPr>
            <a:t>Meta</a:t>
          </a:r>
          <a:r>
            <a:rPr lang="zh-CN" altLang="en-US" sz="1000" kern="1200" dirty="0"/>
            <a:t>）</a:t>
          </a:r>
        </a:p>
      </dsp:txBody>
      <dsp:txXfrm>
        <a:off x="5164513" y="4528379"/>
        <a:ext cx="1087344" cy="527268"/>
      </dsp:txXfrm>
    </dsp:sp>
    <dsp:sp modelId="{DCDFCCC7-DFC4-41AD-97A1-7F7C8C978CE2}">
      <dsp:nvSpPr>
        <dsp:cNvPr id="0" name=""/>
        <dsp:cNvSpPr/>
      </dsp:nvSpPr>
      <dsp:spPr>
        <a:xfrm>
          <a:off x="4700047" y="5428180"/>
          <a:ext cx="448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8061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12876" y="5424899"/>
        <a:ext cx="22403" cy="22403"/>
      </dsp:txXfrm>
    </dsp:sp>
    <dsp:sp modelId="{B4D887F0-B5FC-47EC-9915-AB9297E98B82}">
      <dsp:nvSpPr>
        <dsp:cNvPr id="0" name=""/>
        <dsp:cNvSpPr/>
      </dsp:nvSpPr>
      <dsp:spPr>
        <a:xfrm>
          <a:off x="5148109" y="5156062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CCS</a:t>
          </a:r>
          <a:endParaRPr lang="zh-CN" altLang="en-US" sz="1000" kern="1200" dirty="0"/>
        </a:p>
      </dsp:txBody>
      <dsp:txXfrm>
        <a:off x="5164513" y="5172466"/>
        <a:ext cx="1087344" cy="527268"/>
      </dsp:txXfrm>
    </dsp:sp>
    <dsp:sp modelId="{81FF0D51-AFF5-4119-ADA0-22CCCE50779A}">
      <dsp:nvSpPr>
        <dsp:cNvPr id="0" name=""/>
        <dsp:cNvSpPr/>
      </dsp:nvSpPr>
      <dsp:spPr>
        <a:xfrm rot="3310531">
          <a:off x="4531775" y="5750223"/>
          <a:ext cx="7846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4606" y="7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04463" y="5738529"/>
        <a:ext cx="39230" cy="39230"/>
      </dsp:txXfrm>
    </dsp:sp>
    <dsp:sp modelId="{22D70637-7C3F-405A-871E-6BDF595F2A4D}">
      <dsp:nvSpPr>
        <dsp:cNvPr id="0" name=""/>
        <dsp:cNvSpPr/>
      </dsp:nvSpPr>
      <dsp:spPr>
        <a:xfrm>
          <a:off x="5148109" y="5800150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 err="1"/>
            <a:t>CodeCache</a:t>
          </a:r>
          <a:endParaRPr lang="zh-CN" altLang="en-US" sz="1000" kern="1200" dirty="0"/>
        </a:p>
      </dsp:txBody>
      <dsp:txXfrm>
        <a:off x="5164513" y="5816554"/>
        <a:ext cx="1087344" cy="527268"/>
      </dsp:txXfrm>
    </dsp:sp>
    <dsp:sp modelId="{E877ECA9-C379-41E7-9452-77421D0BDAE0}">
      <dsp:nvSpPr>
        <dsp:cNvPr id="0" name=""/>
        <dsp:cNvSpPr/>
      </dsp:nvSpPr>
      <dsp:spPr>
        <a:xfrm rot="4675100">
          <a:off x="2285513" y="5025625"/>
          <a:ext cx="214070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140701" y="7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302346" y="4980028"/>
        <a:ext cx="107035" cy="107035"/>
      </dsp:txXfrm>
    </dsp:sp>
    <dsp:sp modelId="{03A5D3DD-D629-4F41-AD42-265DB11CA61F}">
      <dsp:nvSpPr>
        <dsp:cNvPr id="0" name=""/>
        <dsp:cNvSpPr/>
      </dsp:nvSpPr>
      <dsp:spPr>
        <a:xfrm>
          <a:off x="3579895" y="5800150"/>
          <a:ext cx="1120152" cy="56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JVM(</a:t>
          </a:r>
          <a:r>
            <a:rPr lang="en-US" sz="1000" b="0" i="0" kern="1200" dirty="0" err="1">
              <a:solidFill>
                <a:srgbClr val="FF0000"/>
              </a:solidFill>
            </a:rPr>
            <a:t>DirectMemory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3596299" y="5816554"/>
        <a:ext cx="1087344" cy="52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321A-62F1-4BEA-A834-3E889E54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135975-F998-47D5-A4CE-92F96A62E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0AE22-BDFF-41E6-A00D-25BD6A19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769A2-FA8A-4CDD-B676-D817BF8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5D8E1-D4AB-4A79-9944-C77143E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1DC04-71F3-44B8-96D6-A3790F6E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4D860-93BA-48A0-A63C-D0BE99B1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9538C-C43E-45B2-96C0-8D261AC7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00511-0D40-4DC0-BBFD-637C56A0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3DE10-5E90-47D6-A9B9-CB2413BB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121ED-03E6-480B-ACD1-167924A8D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171EC-1DC2-49B3-9E8D-F6195F89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1648E-EF5E-4182-A8D4-0D76D838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A6ACD-D9AD-4E6C-9A1C-15E601C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C6E12-8A02-4A93-891E-24744DC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DF51-F535-423D-8D57-685EB52E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EE5D0-F6E4-4B76-BEAD-0F3F65C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38165-1167-4295-BAC3-7CBAD25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15F95-099B-4EB6-9817-672FC897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C22C7-376C-4E90-8057-6A0229AA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2ACD-2CB4-42A5-B3D4-63F6B338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2DF5E-AFF2-4E84-A022-FF375C6A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BDCC3-EE97-45ED-8362-DB276EDF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E7984-EA43-4F66-B0E4-52896E7A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601E1-5558-42A6-BCA0-89F21187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E82C7-26D8-48CF-AB9B-0D7650BA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1B043-192C-4954-895B-1FA14BD4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4C854-B96A-4194-B64B-657D339F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02482-0ACF-4D77-8A2D-D8B024EC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9143E-29C0-4BF9-9618-CCAF92B8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1C1D7-919B-48E4-9EB2-76DEECEA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1F9C-6E1C-4A93-A7A7-DA2D1CE7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A5DFE-7D8B-4E20-8F9D-DFDFAFC3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A55BC-596C-48C7-986C-7E0403B7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3480F-A834-4C1D-9577-73855743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DC86AA-A286-460A-B101-245384D1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CB866-99E7-4D51-9B7E-86BC3B7C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51FA9-F999-409E-B354-6CD29C17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8A01B-A775-45B2-93DA-E70907E4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3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1336-9081-4627-B1BC-ECFD5D50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3BB37-CD58-4C1B-9D68-0989BA5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DA64A1-FC1D-4C17-A531-8B877700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14633-333C-4BC3-9C68-F973E091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49706-AEB0-4CDB-AD11-9EAD949F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1134A-2ED1-4EEA-B2C5-39AC248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73118-093E-4808-94FA-423DBCF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9CB9A-E63B-468E-8F22-6056B71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DC40B-5982-4BD6-B001-5A4B1136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85AD8-CDEA-4B28-B67C-367D067F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9DAD-1725-4047-85E0-7135C610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A5ABF-24C5-4D3A-921D-846363B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E2012-921D-460A-AD54-13523C84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EF45-4A2A-4C4C-83E4-EE220F5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3E4DCD-208E-4630-97B6-E7BD04919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044CA-2239-48FB-99B8-96A677B2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6144-E016-4528-814F-C8978B3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CEA83-ACAD-46A3-8A7E-850130B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17CA4-EAE6-45A7-90E9-407DF351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4C1601-2DF8-4B5F-B3D8-8F8EF791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4E9B8-2A94-46C8-AF88-7BF2F75E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FA4FE-21F6-4DF4-9536-C3D09D0D4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04E9-DCAE-4DB4-89B3-862BE23FD6C8}" type="datetimeFigureOut">
              <a:rPr lang="zh-CN" altLang="en-US" smtClean="0"/>
              <a:t>2021-05-09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A8B02-57D4-48B2-B660-3688DE79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16DCE-8585-4295-AC87-16F8AA6F9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9DB2-5B3A-4F07-8E1D-DBB063E9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63777F20-E071-4AC5-B2BB-4891CAA84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14715"/>
              </p:ext>
            </p:extLst>
          </p:nvPr>
        </p:nvGraphicFramePr>
        <p:xfrm>
          <a:off x="452986" y="264697"/>
          <a:ext cx="11416371" cy="636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3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68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8</cp:revision>
  <dcterms:created xsi:type="dcterms:W3CDTF">2021-05-09T06:42:31Z</dcterms:created>
  <dcterms:modified xsi:type="dcterms:W3CDTF">2021-05-09T08:40:09Z</dcterms:modified>
</cp:coreProperties>
</file>