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1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9DDED-D9CA-4585-B254-D84561872BB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3608F0-E84A-4798-A8C6-50E6E7341350}">
      <dgm:prSet phldrT="[文本]"/>
      <dgm:spPr/>
      <dgm:t>
        <a:bodyPr/>
        <a:lstStyle/>
        <a:p>
          <a:r>
            <a:rPr lang="zh-CN" altLang="en-US" dirty="0"/>
            <a:t>串行</a:t>
          </a:r>
          <a:r>
            <a:rPr lang="en-US" altLang="zh-CN" dirty="0"/>
            <a:t>GC</a:t>
          </a:r>
          <a:endParaRPr lang="zh-CN" altLang="en-US" dirty="0"/>
        </a:p>
      </dgm:t>
    </dgm:pt>
    <dgm:pt modelId="{91715FA4-F47B-469C-8668-3CD6F3F7E2BE}" type="parTrans" cxnId="{D13750F1-6923-4D4B-85D1-6D8E2E7B6F0B}">
      <dgm:prSet/>
      <dgm:spPr/>
      <dgm:t>
        <a:bodyPr/>
        <a:lstStyle/>
        <a:p>
          <a:endParaRPr lang="zh-CN" altLang="en-US"/>
        </a:p>
      </dgm:t>
    </dgm:pt>
    <dgm:pt modelId="{C6D08A3D-2794-40AB-88AE-CFEAD161CD2D}" type="sibTrans" cxnId="{D13750F1-6923-4D4B-85D1-6D8E2E7B6F0B}">
      <dgm:prSet/>
      <dgm:spPr/>
      <dgm:t>
        <a:bodyPr/>
        <a:lstStyle/>
        <a:p>
          <a:endParaRPr lang="zh-CN" altLang="en-US"/>
        </a:p>
      </dgm:t>
    </dgm:pt>
    <dgm:pt modelId="{391C77A7-0330-46AC-929C-F39E5791AC10}">
      <dgm:prSet phldrT="[文本]"/>
      <dgm:spPr/>
      <dgm:t>
        <a:bodyPr/>
        <a:lstStyle/>
        <a:p>
          <a:r>
            <a:rPr lang="en-US" altLang="zh-CN" dirty="0"/>
            <a:t>GC</a:t>
          </a:r>
          <a:r>
            <a:rPr lang="zh-CN" altLang="en-US" dirty="0"/>
            <a:t>算法</a:t>
          </a:r>
        </a:p>
      </dgm:t>
    </dgm:pt>
    <dgm:pt modelId="{47065953-3586-4BD7-B0C7-362C23628936}" type="parTrans" cxnId="{BC6327A8-DA92-4662-8F28-B9083F2121D1}">
      <dgm:prSet/>
      <dgm:spPr/>
      <dgm:t>
        <a:bodyPr/>
        <a:lstStyle/>
        <a:p>
          <a:endParaRPr lang="zh-CN" altLang="en-US"/>
        </a:p>
      </dgm:t>
    </dgm:pt>
    <dgm:pt modelId="{D66A888B-C09E-4DE5-92B9-1E76585515C4}" type="sibTrans" cxnId="{BC6327A8-DA92-4662-8F28-B9083F2121D1}">
      <dgm:prSet/>
      <dgm:spPr/>
      <dgm:t>
        <a:bodyPr/>
        <a:lstStyle/>
        <a:p>
          <a:endParaRPr lang="zh-CN" altLang="en-US"/>
        </a:p>
      </dgm:t>
    </dgm:pt>
    <dgm:pt modelId="{78B91794-7405-419B-AF38-F28B0332FF50}">
      <dgm:prSet phldrT="[文本]"/>
      <dgm:spPr/>
      <dgm:t>
        <a:bodyPr/>
        <a:lstStyle/>
        <a:p>
          <a:r>
            <a:rPr lang="zh-CN" altLang="en-US" dirty="0"/>
            <a:t>年轻代</a:t>
          </a:r>
          <a:r>
            <a:rPr lang="en-US" altLang="zh-CN" dirty="0"/>
            <a:t>-</a:t>
          </a:r>
          <a:r>
            <a:rPr lang="zh-CN" altLang="en-US" dirty="0"/>
            <a:t>标记复制</a:t>
          </a:r>
        </a:p>
      </dgm:t>
    </dgm:pt>
    <dgm:pt modelId="{C1D8A7B5-62BF-4030-9F0A-EC94937D50BA}" type="parTrans" cxnId="{EBD71416-1DDA-4CA4-9AF8-6D056E4D5578}">
      <dgm:prSet/>
      <dgm:spPr/>
      <dgm:t>
        <a:bodyPr/>
        <a:lstStyle/>
        <a:p>
          <a:endParaRPr lang="zh-CN" altLang="en-US"/>
        </a:p>
      </dgm:t>
    </dgm:pt>
    <dgm:pt modelId="{EE9CD4E9-7852-40B4-8560-E90F0C3196DF}" type="sibTrans" cxnId="{EBD71416-1DDA-4CA4-9AF8-6D056E4D5578}">
      <dgm:prSet/>
      <dgm:spPr/>
      <dgm:t>
        <a:bodyPr/>
        <a:lstStyle/>
        <a:p>
          <a:endParaRPr lang="zh-CN" altLang="en-US"/>
        </a:p>
      </dgm:t>
    </dgm:pt>
    <dgm:pt modelId="{AD3C2BAE-8E53-4C9D-9EC6-B8F4ABEF4698}">
      <dgm:prSet phldrT="[文本]"/>
      <dgm:spPr/>
      <dgm:t>
        <a:bodyPr/>
        <a:lstStyle/>
        <a:p>
          <a:r>
            <a:rPr lang="zh-CN" altLang="en-US" dirty="0"/>
            <a:t>老年代</a:t>
          </a:r>
          <a:r>
            <a:rPr lang="en-US" altLang="zh-CN" dirty="0"/>
            <a:t>-</a:t>
          </a:r>
          <a:r>
            <a:rPr lang="zh-CN" altLang="en-US" dirty="0"/>
            <a:t>标记清除整理</a:t>
          </a:r>
        </a:p>
      </dgm:t>
    </dgm:pt>
    <dgm:pt modelId="{A165FAA4-2F33-497F-9E6D-8D9C8602412F}" type="parTrans" cxnId="{EBEEFFA9-D3AF-4981-BAC1-30A33BFFEB10}">
      <dgm:prSet/>
      <dgm:spPr/>
      <dgm:t>
        <a:bodyPr/>
        <a:lstStyle/>
        <a:p>
          <a:endParaRPr lang="zh-CN" altLang="en-US"/>
        </a:p>
      </dgm:t>
    </dgm:pt>
    <dgm:pt modelId="{5F548BED-DA9E-46CC-8458-9C8B1E2BE0B4}" type="sibTrans" cxnId="{EBEEFFA9-D3AF-4981-BAC1-30A33BFFEB10}">
      <dgm:prSet/>
      <dgm:spPr/>
      <dgm:t>
        <a:bodyPr/>
        <a:lstStyle/>
        <a:p>
          <a:endParaRPr lang="zh-CN" altLang="en-US"/>
        </a:p>
      </dgm:t>
    </dgm:pt>
    <dgm:pt modelId="{97B544BD-9BC2-4BEE-8037-D68C0019A2DD}">
      <dgm:prSet phldrT="[文本]"/>
      <dgm:spPr/>
      <dgm:t>
        <a:bodyPr/>
        <a:lstStyle/>
        <a:p>
          <a:r>
            <a:rPr lang="zh-CN" altLang="en-US" dirty="0"/>
            <a:t>单线程</a:t>
          </a:r>
        </a:p>
      </dgm:t>
    </dgm:pt>
    <dgm:pt modelId="{B0D95713-7A13-471B-8102-02A2D96F9202}" type="parTrans" cxnId="{5E778313-8C8C-4323-BD8A-0A813A34402A}">
      <dgm:prSet/>
      <dgm:spPr/>
      <dgm:t>
        <a:bodyPr/>
        <a:lstStyle/>
        <a:p>
          <a:endParaRPr lang="zh-CN" altLang="en-US"/>
        </a:p>
      </dgm:t>
    </dgm:pt>
    <dgm:pt modelId="{331C70A5-8F07-4DE2-B386-835C0BA21712}" type="sibTrans" cxnId="{5E778313-8C8C-4323-BD8A-0A813A34402A}">
      <dgm:prSet/>
      <dgm:spPr/>
      <dgm:t>
        <a:bodyPr/>
        <a:lstStyle/>
        <a:p>
          <a:endParaRPr lang="zh-CN" altLang="en-US"/>
        </a:p>
      </dgm:t>
    </dgm:pt>
    <dgm:pt modelId="{F3328AFA-1DFD-4EFE-B3B1-A16995F2BD98}">
      <dgm:prSet phldrT="[文本]"/>
      <dgm:spPr/>
      <dgm:t>
        <a:bodyPr/>
        <a:lstStyle/>
        <a:p>
          <a:r>
            <a:rPr lang="zh-CN" altLang="en-US" dirty="0"/>
            <a:t>均会出发</a:t>
          </a:r>
          <a:r>
            <a:rPr lang="en-US" altLang="zh-CN" dirty="0"/>
            <a:t>STW</a:t>
          </a:r>
          <a:endParaRPr lang="zh-CN" altLang="en-US" dirty="0"/>
        </a:p>
      </dgm:t>
    </dgm:pt>
    <dgm:pt modelId="{5959DA03-A2A7-4472-862E-353C85217319}" type="parTrans" cxnId="{B25A8569-355F-4630-8903-71EE7DCD742C}">
      <dgm:prSet/>
      <dgm:spPr/>
      <dgm:t>
        <a:bodyPr/>
        <a:lstStyle/>
        <a:p>
          <a:endParaRPr lang="zh-CN" altLang="en-US"/>
        </a:p>
      </dgm:t>
    </dgm:pt>
    <dgm:pt modelId="{F6962520-C129-46C4-AA3F-8C05ADC3FC98}" type="sibTrans" cxnId="{B25A8569-355F-4630-8903-71EE7DCD742C}">
      <dgm:prSet/>
      <dgm:spPr/>
      <dgm:t>
        <a:bodyPr/>
        <a:lstStyle/>
        <a:p>
          <a:endParaRPr lang="zh-CN" altLang="en-US"/>
        </a:p>
      </dgm:t>
    </dgm:pt>
    <dgm:pt modelId="{2DE6AB99-5D07-4922-8DB5-B8FC9ACB55B4}">
      <dgm:prSet phldrT="[文本]"/>
      <dgm:spPr/>
      <dgm:t>
        <a:bodyPr/>
        <a:lstStyle/>
        <a:p>
          <a:r>
            <a:rPr lang="zh-CN" altLang="en-US" dirty="0"/>
            <a:t>缺点</a:t>
          </a:r>
          <a:r>
            <a:rPr lang="en-US" altLang="zh-CN" dirty="0"/>
            <a:t>-</a:t>
          </a:r>
          <a:r>
            <a:rPr lang="zh-CN" altLang="en-US" dirty="0"/>
            <a:t>不能充分利用</a:t>
          </a:r>
          <a:r>
            <a:rPr lang="en-US" altLang="zh-CN" dirty="0"/>
            <a:t>CPU</a:t>
          </a:r>
          <a:r>
            <a:rPr lang="zh-CN" altLang="en-US" dirty="0"/>
            <a:t>资源</a:t>
          </a:r>
        </a:p>
      </dgm:t>
    </dgm:pt>
    <dgm:pt modelId="{1830A028-CF8D-434C-83C1-F6191075AB86}" type="parTrans" cxnId="{09FD3556-5E43-4F90-9AC1-DCAE6075E93E}">
      <dgm:prSet/>
      <dgm:spPr/>
      <dgm:t>
        <a:bodyPr/>
        <a:lstStyle/>
        <a:p>
          <a:endParaRPr lang="zh-CN" altLang="en-US"/>
        </a:p>
      </dgm:t>
    </dgm:pt>
    <dgm:pt modelId="{74943C47-7EB7-4795-9FE8-4EA84BAF5945}" type="sibTrans" cxnId="{09FD3556-5E43-4F90-9AC1-DCAE6075E93E}">
      <dgm:prSet/>
      <dgm:spPr/>
      <dgm:t>
        <a:bodyPr/>
        <a:lstStyle/>
        <a:p>
          <a:endParaRPr lang="zh-CN" altLang="en-US"/>
        </a:p>
      </dgm:t>
    </dgm:pt>
    <dgm:pt modelId="{ED1F81C6-CA65-49DE-B009-50EB7E72E8E7}">
      <dgm:prSet phldrT="[文本]"/>
      <dgm:spPr/>
      <dgm:t>
        <a:bodyPr/>
        <a:lstStyle/>
        <a:p>
          <a:r>
            <a:rPr lang="zh-CN" altLang="en-US" dirty="0"/>
            <a:t>改进版</a:t>
          </a:r>
          <a:r>
            <a:rPr lang="en-US" altLang="zh-CN" dirty="0"/>
            <a:t>-PARNEW</a:t>
          </a:r>
          <a:endParaRPr lang="zh-CN" altLang="en-US" dirty="0"/>
        </a:p>
      </dgm:t>
    </dgm:pt>
    <dgm:pt modelId="{99F674C7-C2B7-4828-B824-4BC746DC8869}" type="parTrans" cxnId="{773DBFD2-95E2-4140-9D51-FA9BC50EE578}">
      <dgm:prSet/>
      <dgm:spPr/>
      <dgm:t>
        <a:bodyPr/>
        <a:lstStyle/>
        <a:p>
          <a:endParaRPr lang="zh-CN" altLang="en-US"/>
        </a:p>
      </dgm:t>
    </dgm:pt>
    <dgm:pt modelId="{F73F0469-52EC-4FA5-A8F6-E23790DBBCAD}" type="sibTrans" cxnId="{773DBFD2-95E2-4140-9D51-FA9BC50EE578}">
      <dgm:prSet/>
      <dgm:spPr/>
      <dgm:t>
        <a:bodyPr/>
        <a:lstStyle/>
        <a:p>
          <a:endParaRPr lang="zh-CN" altLang="en-US"/>
        </a:p>
      </dgm:t>
    </dgm:pt>
    <dgm:pt modelId="{B3BDF107-267A-44E2-B7EF-D5E124F5A9A2}">
      <dgm:prSet phldrT="[文本]"/>
      <dgm:spPr/>
      <dgm:t>
        <a:bodyPr/>
        <a:lstStyle/>
        <a:p>
          <a:r>
            <a:rPr lang="zh-CN" altLang="en-US" dirty="0"/>
            <a:t>一般跟</a:t>
          </a:r>
          <a:r>
            <a:rPr lang="en-US" altLang="zh-CN" dirty="0"/>
            <a:t>CMS</a:t>
          </a:r>
          <a:r>
            <a:rPr lang="zh-CN" altLang="en-US" dirty="0"/>
            <a:t>配合使用</a:t>
          </a:r>
        </a:p>
      </dgm:t>
    </dgm:pt>
    <dgm:pt modelId="{6FCCC0C0-FD5E-4D00-AA68-3561BF20A5DE}" type="parTrans" cxnId="{703D61BE-B094-4606-80E8-8B84FA13735F}">
      <dgm:prSet/>
      <dgm:spPr/>
      <dgm:t>
        <a:bodyPr/>
        <a:lstStyle/>
        <a:p>
          <a:endParaRPr lang="zh-CN" altLang="en-US"/>
        </a:p>
      </dgm:t>
    </dgm:pt>
    <dgm:pt modelId="{8DB9A2F9-1DD0-44B8-B826-8C7C9F0FF6CA}" type="sibTrans" cxnId="{703D61BE-B094-4606-80E8-8B84FA13735F}">
      <dgm:prSet/>
      <dgm:spPr/>
      <dgm:t>
        <a:bodyPr/>
        <a:lstStyle/>
        <a:p>
          <a:endParaRPr lang="zh-CN" altLang="en-US"/>
        </a:p>
      </dgm:t>
    </dgm:pt>
    <dgm:pt modelId="{C710199F-7948-4889-80BC-B65B6F8DBDBF}" type="pres">
      <dgm:prSet presAssocID="{3E49DDED-D9CA-4585-B254-D84561872BB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4DE86B-928B-4C2A-ABD2-723EF3BC4786}" type="pres">
      <dgm:prSet presAssocID="{7B3608F0-E84A-4798-A8C6-50E6E7341350}" presName="root1" presStyleCnt="0"/>
      <dgm:spPr/>
    </dgm:pt>
    <dgm:pt modelId="{C29A8535-DAA8-45A2-8E69-835D1353210B}" type="pres">
      <dgm:prSet presAssocID="{7B3608F0-E84A-4798-A8C6-50E6E7341350}" presName="LevelOneTextNode" presStyleLbl="node0" presStyleIdx="0" presStyleCnt="1">
        <dgm:presLayoutVars>
          <dgm:chPref val="3"/>
        </dgm:presLayoutVars>
      </dgm:prSet>
      <dgm:spPr/>
    </dgm:pt>
    <dgm:pt modelId="{3E74C75A-0C46-4433-8968-0FA5D858EE24}" type="pres">
      <dgm:prSet presAssocID="{7B3608F0-E84A-4798-A8C6-50E6E7341350}" presName="level2hierChild" presStyleCnt="0"/>
      <dgm:spPr/>
    </dgm:pt>
    <dgm:pt modelId="{C762E162-AF1A-4A3B-A4FB-5E0DE6D7BFE4}" type="pres">
      <dgm:prSet presAssocID="{47065953-3586-4BD7-B0C7-362C23628936}" presName="conn2-1" presStyleLbl="parChTrans1D2" presStyleIdx="0" presStyleCnt="3"/>
      <dgm:spPr/>
    </dgm:pt>
    <dgm:pt modelId="{579FD143-BC4F-491F-BABE-322879D4DF5E}" type="pres">
      <dgm:prSet presAssocID="{47065953-3586-4BD7-B0C7-362C23628936}" presName="connTx" presStyleLbl="parChTrans1D2" presStyleIdx="0" presStyleCnt="3"/>
      <dgm:spPr/>
    </dgm:pt>
    <dgm:pt modelId="{78C640DA-376B-474F-931C-29A47FD13953}" type="pres">
      <dgm:prSet presAssocID="{391C77A7-0330-46AC-929C-F39E5791AC10}" presName="root2" presStyleCnt="0"/>
      <dgm:spPr/>
    </dgm:pt>
    <dgm:pt modelId="{D25C99C5-78FA-4CA7-8188-2BACB3793128}" type="pres">
      <dgm:prSet presAssocID="{391C77A7-0330-46AC-929C-F39E5791AC10}" presName="LevelTwoTextNode" presStyleLbl="node2" presStyleIdx="0" presStyleCnt="3">
        <dgm:presLayoutVars>
          <dgm:chPref val="3"/>
        </dgm:presLayoutVars>
      </dgm:prSet>
      <dgm:spPr/>
    </dgm:pt>
    <dgm:pt modelId="{5E0F20F7-0E1C-4096-BDD7-0ED70ED98C9A}" type="pres">
      <dgm:prSet presAssocID="{391C77A7-0330-46AC-929C-F39E5791AC10}" presName="level3hierChild" presStyleCnt="0"/>
      <dgm:spPr/>
    </dgm:pt>
    <dgm:pt modelId="{9EA561EF-87F0-49CE-99DA-1DEC05425528}" type="pres">
      <dgm:prSet presAssocID="{C1D8A7B5-62BF-4030-9F0A-EC94937D50BA}" presName="conn2-1" presStyleLbl="parChTrans1D3" presStyleIdx="0" presStyleCnt="5"/>
      <dgm:spPr/>
    </dgm:pt>
    <dgm:pt modelId="{AEBF9EFD-4BCC-4122-8676-FD1A302DBB6E}" type="pres">
      <dgm:prSet presAssocID="{C1D8A7B5-62BF-4030-9F0A-EC94937D50BA}" presName="connTx" presStyleLbl="parChTrans1D3" presStyleIdx="0" presStyleCnt="5"/>
      <dgm:spPr/>
    </dgm:pt>
    <dgm:pt modelId="{018C03A7-7419-444C-BDBD-1F94A98EC3E4}" type="pres">
      <dgm:prSet presAssocID="{78B91794-7405-419B-AF38-F28B0332FF50}" presName="root2" presStyleCnt="0"/>
      <dgm:spPr/>
    </dgm:pt>
    <dgm:pt modelId="{73F50C06-E2A5-476F-957F-497637A9A7BA}" type="pres">
      <dgm:prSet presAssocID="{78B91794-7405-419B-AF38-F28B0332FF50}" presName="LevelTwoTextNode" presStyleLbl="node3" presStyleIdx="0" presStyleCnt="5">
        <dgm:presLayoutVars>
          <dgm:chPref val="3"/>
        </dgm:presLayoutVars>
      </dgm:prSet>
      <dgm:spPr/>
    </dgm:pt>
    <dgm:pt modelId="{27AB87BB-E126-47DC-9383-D8C6B5B84A73}" type="pres">
      <dgm:prSet presAssocID="{78B91794-7405-419B-AF38-F28B0332FF50}" presName="level3hierChild" presStyleCnt="0"/>
      <dgm:spPr/>
    </dgm:pt>
    <dgm:pt modelId="{F1883115-BD94-451D-9FF0-F2AFF951CA54}" type="pres">
      <dgm:prSet presAssocID="{A165FAA4-2F33-497F-9E6D-8D9C8602412F}" presName="conn2-1" presStyleLbl="parChTrans1D3" presStyleIdx="1" presStyleCnt="5"/>
      <dgm:spPr/>
    </dgm:pt>
    <dgm:pt modelId="{5DEAA84D-7DC6-4B5A-AE0D-84F53D3BC0FF}" type="pres">
      <dgm:prSet presAssocID="{A165FAA4-2F33-497F-9E6D-8D9C8602412F}" presName="connTx" presStyleLbl="parChTrans1D3" presStyleIdx="1" presStyleCnt="5"/>
      <dgm:spPr/>
    </dgm:pt>
    <dgm:pt modelId="{A7CF62D4-3F18-440A-ADA7-9FA6492A7615}" type="pres">
      <dgm:prSet presAssocID="{AD3C2BAE-8E53-4C9D-9EC6-B8F4ABEF4698}" presName="root2" presStyleCnt="0"/>
      <dgm:spPr/>
    </dgm:pt>
    <dgm:pt modelId="{FE15FE17-E8B3-4EE1-BFF0-C9F868E34C25}" type="pres">
      <dgm:prSet presAssocID="{AD3C2BAE-8E53-4C9D-9EC6-B8F4ABEF4698}" presName="LevelTwoTextNode" presStyleLbl="node3" presStyleIdx="1" presStyleCnt="5">
        <dgm:presLayoutVars>
          <dgm:chPref val="3"/>
        </dgm:presLayoutVars>
      </dgm:prSet>
      <dgm:spPr/>
    </dgm:pt>
    <dgm:pt modelId="{AC42DE19-601C-4A7D-96F5-10353BCC0707}" type="pres">
      <dgm:prSet presAssocID="{AD3C2BAE-8E53-4C9D-9EC6-B8F4ABEF4698}" presName="level3hierChild" presStyleCnt="0"/>
      <dgm:spPr/>
    </dgm:pt>
    <dgm:pt modelId="{4B0EE9F4-1EC0-4A2C-8240-F7D0E6F077E8}" type="pres">
      <dgm:prSet presAssocID="{B0D95713-7A13-471B-8102-02A2D96F9202}" presName="conn2-1" presStyleLbl="parChTrans1D2" presStyleIdx="1" presStyleCnt="3"/>
      <dgm:spPr/>
    </dgm:pt>
    <dgm:pt modelId="{B085F0F5-9331-4F72-9E7D-C46142E7BFC1}" type="pres">
      <dgm:prSet presAssocID="{B0D95713-7A13-471B-8102-02A2D96F9202}" presName="connTx" presStyleLbl="parChTrans1D2" presStyleIdx="1" presStyleCnt="3"/>
      <dgm:spPr/>
    </dgm:pt>
    <dgm:pt modelId="{5958BC9A-B5C4-40C3-B91C-DE0056727EF4}" type="pres">
      <dgm:prSet presAssocID="{97B544BD-9BC2-4BEE-8037-D68C0019A2DD}" presName="root2" presStyleCnt="0"/>
      <dgm:spPr/>
    </dgm:pt>
    <dgm:pt modelId="{31F200D3-E3CF-46F6-BF10-73990307B44F}" type="pres">
      <dgm:prSet presAssocID="{97B544BD-9BC2-4BEE-8037-D68C0019A2DD}" presName="LevelTwoTextNode" presStyleLbl="node2" presStyleIdx="1" presStyleCnt="3">
        <dgm:presLayoutVars>
          <dgm:chPref val="3"/>
        </dgm:presLayoutVars>
      </dgm:prSet>
      <dgm:spPr/>
    </dgm:pt>
    <dgm:pt modelId="{FA0823EB-8F2D-4E14-A4AA-C542428D855F}" type="pres">
      <dgm:prSet presAssocID="{97B544BD-9BC2-4BEE-8037-D68C0019A2DD}" presName="level3hierChild" presStyleCnt="0"/>
      <dgm:spPr/>
    </dgm:pt>
    <dgm:pt modelId="{423D1A7C-8EC7-4B4D-9FF0-C3FBBF3D9398}" type="pres">
      <dgm:prSet presAssocID="{5959DA03-A2A7-4472-862E-353C85217319}" presName="conn2-1" presStyleLbl="parChTrans1D3" presStyleIdx="2" presStyleCnt="5"/>
      <dgm:spPr/>
    </dgm:pt>
    <dgm:pt modelId="{821FBDC2-FE37-4F6E-A2A5-771163949C1F}" type="pres">
      <dgm:prSet presAssocID="{5959DA03-A2A7-4472-862E-353C85217319}" presName="connTx" presStyleLbl="parChTrans1D3" presStyleIdx="2" presStyleCnt="5"/>
      <dgm:spPr/>
    </dgm:pt>
    <dgm:pt modelId="{246F7DC2-289D-41D8-9B3A-72BDA847C85A}" type="pres">
      <dgm:prSet presAssocID="{F3328AFA-1DFD-4EFE-B3B1-A16995F2BD98}" presName="root2" presStyleCnt="0"/>
      <dgm:spPr/>
    </dgm:pt>
    <dgm:pt modelId="{8C0260D6-551E-4762-865E-A7AA8524633F}" type="pres">
      <dgm:prSet presAssocID="{F3328AFA-1DFD-4EFE-B3B1-A16995F2BD98}" presName="LevelTwoTextNode" presStyleLbl="node3" presStyleIdx="2" presStyleCnt="5">
        <dgm:presLayoutVars>
          <dgm:chPref val="3"/>
        </dgm:presLayoutVars>
      </dgm:prSet>
      <dgm:spPr/>
    </dgm:pt>
    <dgm:pt modelId="{B47FFD94-CD70-436B-9BC9-8D450B276BFB}" type="pres">
      <dgm:prSet presAssocID="{F3328AFA-1DFD-4EFE-B3B1-A16995F2BD98}" presName="level3hierChild" presStyleCnt="0"/>
      <dgm:spPr/>
    </dgm:pt>
    <dgm:pt modelId="{286D1169-7019-4EB3-AE14-01C223388367}" type="pres">
      <dgm:prSet presAssocID="{1830A028-CF8D-434C-83C1-F6191075AB86}" presName="conn2-1" presStyleLbl="parChTrans1D3" presStyleIdx="3" presStyleCnt="5"/>
      <dgm:spPr/>
    </dgm:pt>
    <dgm:pt modelId="{42484DFA-B1E4-48BC-B803-9552BC45A712}" type="pres">
      <dgm:prSet presAssocID="{1830A028-CF8D-434C-83C1-F6191075AB86}" presName="connTx" presStyleLbl="parChTrans1D3" presStyleIdx="3" presStyleCnt="5"/>
      <dgm:spPr/>
    </dgm:pt>
    <dgm:pt modelId="{F29786CC-F94D-4F7B-8F04-1C753ED7FA1E}" type="pres">
      <dgm:prSet presAssocID="{2DE6AB99-5D07-4922-8DB5-B8FC9ACB55B4}" presName="root2" presStyleCnt="0"/>
      <dgm:spPr/>
    </dgm:pt>
    <dgm:pt modelId="{06DC967B-0B7C-4E62-8C47-E5A73C10CC71}" type="pres">
      <dgm:prSet presAssocID="{2DE6AB99-5D07-4922-8DB5-B8FC9ACB55B4}" presName="LevelTwoTextNode" presStyleLbl="node3" presStyleIdx="3" presStyleCnt="5">
        <dgm:presLayoutVars>
          <dgm:chPref val="3"/>
        </dgm:presLayoutVars>
      </dgm:prSet>
      <dgm:spPr/>
    </dgm:pt>
    <dgm:pt modelId="{362AD532-2A0F-44DF-980F-31F5D03C5F2A}" type="pres">
      <dgm:prSet presAssocID="{2DE6AB99-5D07-4922-8DB5-B8FC9ACB55B4}" presName="level3hierChild" presStyleCnt="0"/>
      <dgm:spPr/>
    </dgm:pt>
    <dgm:pt modelId="{D3F2989B-FEDA-4ED9-87A3-BF792E31837C}" type="pres">
      <dgm:prSet presAssocID="{99F674C7-C2B7-4828-B824-4BC746DC8869}" presName="conn2-1" presStyleLbl="parChTrans1D2" presStyleIdx="2" presStyleCnt="3"/>
      <dgm:spPr/>
    </dgm:pt>
    <dgm:pt modelId="{80781380-EE40-4729-955D-751DBD8068DE}" type="pres">
      <dgm:prSet presAssocID="{99F674C7-C2B7-4828-B824-4BC746DC8869}" presName="connTx" presStyleLbl="parChTrans1D2" presStyleIdx="2" presStyleCnt="3"/>
      <dgm:spPr/>
    </dgm:pt>
    <dgm:pt modelId="{76C97D8B-EEB4-47D2-ABFF-E1E39A4F0E19}" type="pres">
      <dgm:prSet presAssocID="{ED1F81C6-CA65-49DE-B009-50EB7E72E8E7}" presName="root2" presStyleCnt="0"/>
      <dgm:spPr/>
    </dgm:pt>
    <dgm:pt modelId="{D63E463C-AE80-460B-9940-8BFBA41583E1}" type="pres">
      <dgm:prSet presAssocID="{ED1F81C6-CA65-49DE-B009-50EB7E72E8E7}" presName="LevelTwoTextNode" presStyleLbl="node2" presStyleIdx="2" presStyleCnt="3">
        <dgm:presLayoutVars>
          <dgm:chPref val="3"/>
        </dgm:presLayoutVars>
      </dgm:prSet>
      <dgm:spPr/>
    </dgm:pt>
    <dgm:pt modelId="{577A9454-F0AE-4553-92EA-56B114BF3CF0}" type="pres">
      <dgm:prSet presAssocID="{ED1F81C6-CA65-49DE-B009-50EB7E72E8E7}" presName="level3hierChild" presStyleCnt="0"/>
      <dgm:spPr/>
    </dgm:pt>
    <dgm:pt modelId="{A8136095-45D0-430A-85A0-9DAE47E9D315}" type="pres">
      <dgm:prSet presAssocID="{6FCCC0C0-FD5E-4D00-AA68-3561BF20A5DE}" presName="conn2-1" presStyleLbl="parChTrans1D3" presStyleIdx="4" presStyleCnt="5"/>
      <dgm:spPr/>
    </dgm:pt>
    <dgm:pt modelId="{958CF997-4F71-40E9-9C91-3DEAF74F236C}" type="pres">
      <dgm:prSet presAssocID="{6FCCC0C0-FD5E-4D00-AA68-3561BF20A5DE}" presName="connTx" presStyleLbl="parChTrans1D3" presStyleIdx="4" presStyleCnt="5"/>
      <dgm:spPr/>
    </dgm:pt>
    <dgm:pt modelId="{67B82683-011B-482D-B092-5D0C27D29E39}" type="pres">
      <dgm:prSet presAssocID="{B3BDF107-267A-44E2-B7EF-D5E124F5A9A2}" presName="root2" presStyleCnt="0"/>
      <dgm:spPr/>
    </dgm:pt>
    <dgm:pt modelId="{69635E69-048B-4B9D-92BC-A30481E5245E}" type="pres">
      <dgm:prSet presAssocID="{B3BDF107-267A-44E2-B7EF-D5E124F5A9A2}" presName="LevelTwoTextNode" presStyleLbl="node3" presStyleIdx="4" presStyleCnt="5">
        <dgm:presLayoutVars>
          <dgm:chPref val="3"/>
        </dgm:presLayoutVars>
      </dgm:prSet>
      <dgm:spPr/>
    </dgm:pt>
    <dgm:pt modelId="{A4F33827-F538-4D54-9D45-EFDDFCC82BBC}" type="pres">
      <dgm:prSet presAssocID="{B3BDF107-267A-44E2-B7EF-D5E124F5A9A2}" presName="level3hierChild" presStyleCnt="0"/>
      <dgm:spPr/>
    </dgm:pt>
  </dgm:ptLst>
  <dgm:cxnLst>
    <dgm:cxn modelId="{13FDFD04-F1E0-4F4E-8316-CBAFB8F2EFF7}" type="presOf" srcId="{2DE6AB99-5D07-4922-8DB5-B8FC9ACB55B4}" destId="{06DC967B-0B7C-4E62-8C47-E5A73C10CC71}" srcOrd="0" destOrd="0" presId="urn:microsoft.com/office/officeart/2005/8/layout/hierarchy2"/>
    <dgm:cxn modelId="{5E778313-8C8C-4323-BD8A-0A813A34402A}" srcId="{7B3608F0-E84A-4798-A8C6-50E6E7341350}" destId="{97B544BD-9BC2-4BEE-8037-D68C0019A2DD}" srcOrd="1" destOrd="0" parTransId="{B0D95713-7A13-471B-8102-02A2D96F9202}" sibTransId="{331C70A5-8F07-4DE2-B386-835C0BA21712}"/>
    <dgm:cxn modelId="{EBD71416-1DDA-4CA4-9AF8-6D056E4D5578}" srcId="{391C77A7-0330-46AC-929C-F39E5791AC10}" destId="{78B91794-7405-419B-AF38-F28B0332FF50}" srcOrd="0" destOrd="0" parTransId="{C1D8A7B5-62BF-4030-9F0A-EC94937D50BA}" sibTransId="{EE9CD4E9-7852-40B4-8560-E90F0C3196DF}"/>
    <dgm:cxn modelId="{42F2AD1B-47C8-415D-9A8E-2C69D74EE550}" type="presOf" srcId="{6FCCC0C0-FD5E-4D00-AA68-3561BF20A5DE}" destId="{A8136095-45D0-430A-85A0-9DAE47E9D315}" srcOrd="0" destOrd="0" presId="urn:microsoft.com/office/officeart/2005/8/layout/hierarchy2"/>
    <dgm:cxn modelId="{3F5B412D-8C0D-4F5B-9BED-CF6D499ACA6A}" type="presOf" srcId="{7B3608F0-E84A-4798-A8C6-50E6E7341350}" destId="{C29A8535-DAA8-45A2-8E69-835D1353210B}" srcOrd="0" destOrd="0" presId="urn:microsoft.com/office/officeart/2005/8/layout/hierarchy2"/>
    <dgm:cxn modelId="{7ECE5D31-C212-4FE9-82FC-8E8ABCC43E69}" type="presOf" srcId="{AD3C2BAE-8E53-4C9D-9EC6-B8F4ABEF4698}" destId="{FE15FE17-E8B3-4EE1-BFF0-C9F868E34C25}" srcOrd="0" destOrd="0" presId="urn:microsoft.com/office/officeart/2005/8/layout/hierarchy2"/>
    <dgm:cxn modelId="{61453732-ED37-4DDA-A660-DB2952964B71}" type="presOf" srcId="{B0D95713-7A13-471B-8102-02A2D96F9202}" destId="{B085F0F5-9331-4F72-9E7D-C46142E7BFC1}" srcOrd="1" destOrd="0" presId="urn:microsoft.com/office/officeart/2005/8/layout/hierarchy2"/>
    <dgm:cxn modelId="{3FA34D34-1A1A-45DE-82D4-AB59513DB498}" type="presOf" srcId="{99F674C7-C2B7-4828-B824-4BC746DC8869}" destId="{80781380-EE40-4729-955D-751DBD8068DE}" srcOrd="1" destOrd="0" presId="urn:microsoft.com/office/officeart/2005/8/layout/hierarchy2"/>
    <dgm:cxn modelId="{07AB3A5D-2A2A-4EC4-AC9D-5CAC1B348CDE}" type="presOf" srcId="{C1D8A7B5-62BF-4030-9F0A-EC94937D50BA}" destId="{AEBF9EFD-4BCC-4122-8676-FD1A302DBB6E}" srcOrd="1" destOrd="0" presId="urn:microsoft.com/office/officeart/2005/8/layout/hierarchy2"/>
    <dgm:cxn modelId="{EF54BF5D-0F27-44FF-A807-BB704C5449BB}" type="presOf" srcId="{47065953-3586-4BD7-B0C7-362C23628936}" destId="{579FD143-BC4F-491F-BABE-322879D4DF5E}" srcOrd="1" destOrd="0" presId="urn:microsoft.com/office/officeart/2005/8/layout/hierarchy2"/>
    <dgm:cxn modelId="{B25A8569-355F-4630-8903-71EE7DCD742C}" srcId="{97B544BD-9BC2-4BEE-8037-D68C0019A2DD}" destId="{F3328AFA-1DFD-4EFE-B3B1-A16995F2BD98}" srcOrd="0" destOrd="0" parTransId="{5959DA03-A2A7-4472-862E-353C85217319}" sibTransId="{F6962520-C129-46C4-AA3F-8C05ADC3FC98}"/>
    <dgm:cxn modelId="{52B2156C-5F13-481A-9D11-9B666CC8FF06}" type="presOf" srcId="{A165FAA4-2F33-497F-9E6D-8D9C8602412F}" destId="{F1883115-BD94-451D-9FF0-F2AFF951CA54}" srcOrd="0" destOrd="0" presId="urn:microsoft.com/office/officeart/2005/8/layout/hierarchy2"/>
    <dgm:cxn modelId="{D04FB953-DF7F-48CD-B236-48087592A18F}" type="presOf" srcId="{78B91794-7405-419B-AF38-F28B0332FF50}" destId="{73F50C06-E2A5-476F-957F-497637A9A7BA}" srcOrd="0" destOrd="0" presId="urn:microsoft.com/office/officeart/2005/8/layout/hierarchy2"/>
    <dgm:cxn modelId="{09FD3556-5E43-4F90-9AC1-DCAE6075E93E}" srcId="{97B544BD-9BC2-4BEE-8037-D68C0019A2DD}" destId="{2DE6AB99-5D07-4922-8DB5-B8FC9ACB55B4}" srcOrd="1" destOrd="0" parTransId="{1830A028-CF8D-434C-83C1-F6191075AB86}" sibTransId="{74943C47-7EB7-4795-9FE8-4EA84BAF5945}"/>
    <dgm:cxn modelId="{F1085357-ACF0-4A2A-ADD6-0ED6DB694858}" type="presOf" srcId="{B3BDF107-267A-44E2-B7EF-D5E124F5A9A2}" destId="{69635E69-048B-4B9D-92BC-A30481E5245E}" srcOrd="0" destOrd="0" presId="urn:microsoft.com/office/officeart/2005/8/layout/hierarchy2"/>
    <dgm:cxn modelId="{279B9177-ECB0-429F-B634-0C921C90E118}" type="presOf" srcId="{F3328AFA-1DFD-4EFE-B3B1-A16995F2BD98}" destId="{8C0260D6-551E-4762-865E-A7AA8524633F}" srcOrd="0" destOrd="0" presId="urn:microsoft.com/office/officeart/2005/8/layout/hierarchy2"/>
    <dgm:cxn modelId="{8986C87A-E686-420B-9FD3-0DA3CE24807C}" type="presOf" srcId="{47065953-3586-4BD7-B0C7-362C23628936}" destId="{C762E162-AF1A-4A3B-A4FB-5E0DE6D7BFE4}" srcOrd="0" destOrd="0" presId="urn:microsoft.com/office/officeart/2005/8/layout/hierarchy2"/>
    <dgm:cxn modelId="{BF8A817D-067C-4061-AC58-75045E11C624}" type="presOf" srcId="{1830A028-CF8D-434C-83C1-F6191075AB86}" destId="{42484DFA-B1E4-48BC-B803-9552BC45A712}" srcOrd="1" destOrd="0" presId="urn:microsoft.com/office/officeart/2005/8/layout/hierarchy2"/>
    <dgm:cxn modelId="{3D66548A-B739-4524-BF63-55F12E7D0B09}" type="presOf" srcId="{ED1F81C6-CA65-49DE-B009-50EB7E72E8E7}" destId="{D63E463C-AE80-460B-9940-8BFBA41583E1}" srcOrd="0" destOrd="0" presId="urn:microsoft.com/office/officeart/2005/8/layout/hierarchy2"/>
    <dgm:cxn modelId="{A1EC029F-0306-4710-892A-07B7628F9831}" type="presOf" srcId="{99F674C7-C2B7-4828-B824-4BC746DC8869}" destId="{D3F2989B-FEDA-4ED9-87A3-BF792E31837C}" srcOrd="0" destOrd="0" presId="urn:microsoft.com/office/officeart/2005/8/layout/hierarchy2"/>
    <dgm:cxn modelId="{BC6327A8-DA92-4662-8F28-B9083F2121D1}" srcId="{7B3608F0-E84A-4798-A8C6-50E6E7341350}" destId="{391C77A7-0330-46AC-929C-F39E5791AC10}" srcOrd="0" destOrd="0" parTransId="{47065953-3586-4BD7-B0C7-362C23628936}" sibTransId="{D66A888B-C09E-4DE5-92B9-1E76585515C4}"/>
    <dgm:cxn modelId="{F4DA3AA8-C565-4F47-9E1F-962E56FBB668}" type="presOf" srcId="{6FCCC0C0-FD5E-4D00-AA68-3561BF20A5DE}" destId="{958CF997-4F71-40E9-9C91-3DEAF74F236C}" srcOrd="1" destOrd="0" presId="urn:microsoft.com/office/officeart/2005/8/layout/hierarchy2"/>
    <dgm:cxn modelId="{EBEEFFA9-D3AF-4981-BAC1-30A33BFFEB10}" srcId="{391C77A7-0330-46AC-929C-F39E5791AC10}" destId="{AD3C2BAE-8E53-4C9D-9EC6-B8F4ABEF4698}" srcOrd="1" destOrd="0" parTransId="{A165FAA4-2F33-497F-9E6D-8D9C8602412F}" sibTransId="{5F548BED-DA9E-46CC-8458-9C8B1E2BE0B4}"/>
    <dgm:cxn modelId="{37F030AF-98E0-43CA-BE6B-E11EE48B0ECD}" type="presOf" srcId="{391C77A7-0330-46AC-929C-F39E5791AC10}" destId="{D25C99C5-78FA-4CA7-8188-2BACB3793128}" srcOrd="0" destOrd="0" presId="urn:microsoft.com/office/officeart/2005/8/layout/hierarchy2"/>
    <dgm:cxn modelId="{237BE2AF-8874-4419-A8E0-C753588AAD17}" type="presOf" srcId="{B0D95713-7A13-471B-8102-02A2D96F9202}" destId="{4B0EE9F4-1EC0-4A2C-8240-F7D0E6F077E8}" srcOrd="0" destOrd="0" presId="urn:microsoft.com/office/officeart/2005/8/layout/hierarchy2"/>
    <dgm:cxn modelId="{F3C102B8-114C-4C10-A364-97A2F3EC730B}" type="presOf" srcId="{A165FAA4-2F33-497F-9E6D-8D9C8602412F}" destId="{5DEAA84D-7DC6-4B5A-AE0D-84F53D3BC0FF}" srcOrd="1" destOrd="0" presId="urn:microsoft.com/office/officeart/2005/8/layout/hierarchy2"/>
    <dgm:cxn modelId="{703D61BE-B094-4606-80E8-8B84FA13735F}" srcId="{ED1F81C6-CA65-49DE-B009-50EB7E72E8E7}" destId="{B3BDF107-267A-44E2-B7EF-D5E124F5A9A2}" srcOrd="0" destOrd="0" parTransId="{6FCCC0C0-FD5E-4D00-AA68-3561BF20A5DE}" sibTransId="{8DB9A2F9-1DD0-44B8-B826-8C7C9F0FF6CA}"/>
    <dgm:cxn modelId="{49CF92C9-82D7-4E90-BE01-611EE830FE63}" type="presOf" srcId="{5959DA03-A2A7-4472-862E-353C85217319}" destId="{423D1A7C-8EC7-4B4D-9FF0-C3FBBF3D9398}" srcOrd="0" destOrd="0" presId="urn:microsoft.com/office/officeart/2005/8/layout/hierarchy2"/>
    <dgm:cxn modelId="{773DBFD2-95E2-4140-9D51-FA9BC50EE578}" srcId="{7B3608F0-E84A-4798-A8C6-50E6E7341350}" destId="{ED1F81C6-CA65-49DE-B009-50EB7E72E8E7}" srcOrd="2" destOrd="0" parTransId="{99F674C7-C2B7-4828-B824-4BC746DC8869}" sibTransId="{F73F0469-52EC-4FA5-A8F6-E23790DBBCAD}"/>
    <dgm:cxn modelId="{681E32DB-3CF9-476E-BA64-B8D5775D7724}" type="presOf" srcId="{1830A028-CF8D-434C-83C1-F6191075AB86}" destId="{286D1169-7019-4EB3-AE14-01C223388367}" srcOrd="0" destOrd="0" presId="urn:microsoft.com/office/officeart/2005/8/layout/hierarchy2"/>
    <dgm:cxn modelId="{F25457E3-A7D9-4E34-8A19-7DDACA93893B}" type="presOf" srcId="{97B544BD-9BC2-4BEE-8037-D68C0019A2DD}" destId="{31F200D3-E3CF-46F6-BF10-73990307B44F}" srcOrd="0" destOrd="0" presId="urn:microsoft.com/office/officeart/2005/8/layout/hierarchy2"/>
    <dgm:cxn modelId="{E9F4BFE9-E947-48AA-A848-6E2132F0645F}" type="presOf" srcId="{3E49DDED-D9CA-4585-B254-D84561872BBC}" destId="{C710199F-7948-4889-80BC-B65B6F8DBDBF}" srcOrd="0" destOrd="0" presId="urn:microsoft.com/office/officeart/2005/8/layout/hierarchy2"/>
    <dgm:cxn modelId="{D13750F1-6923-4D4B-85D1-6D8E2E7B6F0B}" srcId="{3E49DDED-D9CA-4585-B254-D84561872BBC}" destId="{7B3608F0-E84A-4798-A8C6-50E6E7341350}" srcOrd="0" destOrd="0" parTransId="{91715FA4-F47B-469C-8668-3CD6F3F7E2BE}" sibTransId="{C6D08A3D-2794-40AB-88AE-CFEAD161CD2D}"/>
    <dgm:cxn modelId="{108F8BFB-7EB7-45C5-B828-B129C8A6B143}" type="presOf" srcId="{5959DA03-A2A7-4472-862E-353C85217319}" destId="{821FBDC2-FE37-4F6E-A2A5-771163949C1F}" srcOrd="1" destOrd="0" presId="urn:microsoft.com/office/officeart/2005/8/layout/hierarchy2"/>
    <dgm:cxn modelId="{9CD011FF-9069-47B7-9DC0-CC8321D7E94A}" type="presOf" srcId="{C1D8A7B5-62BF-4030-9F0A-EC94937D50BA}" destId="{9EA561EF-87F0-49CE-99DA-1DEC05425528}" srcOrd="0" destOrd="0" presId="urn:microsoft.com/office/officeart/2005/8/layout/hierarchy2"/>
    <dgm:cxn modelId="{3A67B296-26A8-4573-B202-42F092A4488D}" type="presParOf" srcId="{C710199F-7948-4889-80BC-B65B6F8DBDBF}" destId="{C44DE86B-928B-4C2A-ABD2-723EF3BC4786}" srcOrd="0" destOrd="0" presId="urn:microsoft.com/office/officeart/2005/8/layout/hierarchy2"/>
    <dgm:cxn modelId="{EDB879C4-110B-4693-8D0D-BB52498F8E7B}" type="presParOf" srcId="{C44DE86B-928B-4C2A-ABD2-723EF3BC4786}" destId="{C29A8535-DAA8-45A2-8E69-835D1353210B}" srcOrd="0" destOrd="0" presId="urn:microsoft.com/office/officeart/2005/8/layout/hierarchy2"/>
    <dgm:cxn modelId="{2185DAA2-878A-4866-91FE-C8E05E3317C3}" type="presParOf" srcId="{C44DE86B-928B-4C2A-ABD2-723EF3BC4786}" destId="{3E74C75A-0C46-4433-8968-0FA5D858EE24}" srcOrd="1" destOrd="0" presId="urn:microsoft.com/office/officeart/2005/8/layout/hierarchy2"/>
    <dgm:cxn modelId="{9997FC87-14FC-4333-B7B0-423B17BDAE85}" type="presParOf" srcId="{3E74C75A-0C46-4433-8968-0FA5D858EE24}" destId="{C762E162-AF1A-4A3B-A4FB-5E0DE6D7BFE4}" srcOrd="0" destOrd="0" presId="urn:microsoft.com/office/officeart/2005/8/layout/hierarchy2"/>
    <dgm:cxn modelId="{FA31E827-601C-4B15-B70B-63610225CC1A}" type="presParOf" srcId="{C762E162-AF1A-4A3B-A4FB-5E0DE6D7BFE4}" destId="{579FD143-BC4F-491F-BABE-322879D4DF5E}" srcOrd="0" destOrd="0" presId="urn:microsoft.com/office/officeart/2005/8/layout/hierarchy2"/>
    <dgm:cxn modelId="{2F2F5C0F-58FE-432C-BCDD-4A12FBA0B0EE}" type="presParOf" srcId="{3E74C75A-0C46-4433-8968-0FA5D858EE24}" destId="{78C640DA-376B-474F-931C-29A47FD13953}" srcOrd="1" destOrd="0" presId="urn:microsoft.com/office/officeart/2005/8/layout/hierarchy2"/>
    <dgm:cxn modelId="{82B8CC9E-93C1-4FA6-8BAC-7A3113CBE66C}" type="presParOf" srcId="{78C640DA-376B-474F-931C-29A47FD13953}" destId="{D25C99C5-78FA-4CA7-8188-2BACB3793128}" srcOrd="0" destOrd="0" presId="urn:microsoft.com/office/officeart/2005/8/layout/hierarchy2"/>
    <dgm:cxn modelId="{BBF36C5B-DCC4-429B-99FE-3EBCA93F98AF}" type="presParOf" srcId="{78C640DA-376B-474F-931C-29A47FD13953}" destId="{5E0F20F7-0E1C-4096-BDD7-0ED70ED98C9A}" srcOrd="1" destOrd="0" presId="urn:microsoft.com/office/officeart/2005/8/layout/hierarchy2"/>
    <dgm:cxn modelId="{0A4E731B-DF28-43D5-A19D-85F6F9469407}" type="presParOf" srcId="{5E0F20F7-0E1C-4096-BDD7-0ED70ED98C9A}" destId="{9EA561EF-87F0-49CE-99DA-1DEC05425528}" srcOrd="0" destOrd="0" presId="urn:microsoft.com/office/officeart/2005/8/layout/hierarchy2"/>
    <dgm:cxn modelId="{3C962708-321E-4D67-8A5D-136B109BD5DD}" type="presParOf" srcId="{9EA561EF-87F0-49CE-99DA-1DEC05425528}" destId="{AEBF9EFD-4BCC-4122-8676-FD1A302DBB6E}" srcOrd="0" destOrd="0" presId="urn:microsoft.com/office/officeart/2005/8/layout/hierarchy2"/>
    <dgm:cxn modelId="{00AE48DC-BE29-4AAE-ADE7-601C977EC265}" type="presParOf" srcId="{5E0F20F7-0E1C-4096-BDD7-0ED70ED98C9A}" destId="{018C03A7-7419-444C-BDBD-1F94A98EC3E4}" srcOrd="1" destOrd="0" presId="urn:microsoft.com/office/officeart/2005/8/layout/hierarchy2"/>
    <dgm:cxn modelId="{D03E337B-4967-418D-B2A8-4C0D1A91F72E}" type="presParOf" srcId="{018C03A7-7419-444C-BDBD-1F94A98EC3E4}" destId="{73F50C06-E2A5-476F-957F-497637A9A7BA}" srcOrd="0" destOrd="0" presId="urn:microsoft.com/office/officeart/2005/8/layout/hierarchy2"/>
    <dgm:cxn modelId="{A6CAB75C-73AD-44BD-9555-2469B46440C6}" type="presParOf" srcId="{018C03A7-7419-444C-BDBD-1F94A98EC3E4}" destId="{27AB87BB-E126-47DC-9383-D8C6B5B84A73}" srcOrd="1" destOrd="0" presId="urn:microsoft.com/office/officeart/2005/8/layout/hierarchy2"/>
    <dgm:cxn modelId="{7128BC1E-71E4-46C7-9B56-A33419F969F5}" type="presParOf" srcId="{5E0F20F7-0E1C-4096-BDD7-0ED70ED98C9A}" destId="{F1883115-BD94-451D-9FF0-F2AFF951CA54}" srcOrd="2" destOrd="0" presId="urn:microsoft.com/office/officeart/2005/8/layout/hierarchy2"/>
    <dgm:cxn modelId="{6ECC28CD-F0D1-40F7-8C16-0F92C5184AD1}" type="presParOf" srcId="{F1883115-BD94-451D-9FF0-F2AFF951CA54}" destId="{5DEAA84D-7DC6-4B5A-AE0D-84F53D3BC0FF}" srcOrd="0" destOrd="0" presId="urn:microsoft.com/office/officeart/2005/8/layout/hierarchy2"/>
    <dgm:cxn modelId="{7FE46334-D5C1-4B7A-BA7D-1A018262E0FE}" type="presParOf" srcId="{5E0F20F7-0E1C-4096-BDD7-0ED70ED98C9A}" destId="{A7CF62D4-3F18-440A-ADA7-9FA6492A7615}" srcOrd="3" destOrd="0" presId="urn:microsoft.com/office/officeart/2005/8/layout/hierarchy2"/>
    <dgm:cxn modelId="{FCCE72D6-C6DF-49AF-97A8-9D7A28204CCC}" type="presParOf" srcId="{A7CF62D4-3F18-440A-ADA7-9FA6492A7615}" destId="{FE15FE17-E8B3-4EE1-BFF0-C9F868E34C25}" srcOrd="0" destOrd="0" presId="urn:microsoft.com/office/officeart/2005/8/layout/hierarchy2"/>
    <dgm:cxn modelId="{18A82610-89ED-4083-AF43-23B7E3676626}" type="presParOf" srcId="{A7CF62D4-3F18-440A-ADA7-9FA6492A7615}" destId="{AC42DE19-601C-4A7D-96F5-10353BCC0707}" srcOrd="1" destOrd="0" presId="urn:microsoft.com/office/officeart/2005/8/layout/hierarchy2"/>
    <dgm:cxn modelId="{A088D971-ECEF-40C1-9508-06867ADBF605}" type="presParOf" srcId="{3E74C75A-0C46-4433-8968-0FA5D858EE24}" destId="{4B0EE9F4-1EC0-4A2C-8240-F7D0E6F077E8}" srcOrd="2" destOrd="0" presId="urn:microsoft.com/office/officeart/2005/8/layout/hierarchy2"/>
    <dgm:cxn modelId="{24A658C8-0320-4BB3-A17B-53316A6C3986}" type="presParOf" srcId="{4B0EE9F4-1EC0-4A2C-8240-F7D0E6F077E8}" destId="{B085F0F5-9331-4F72-9E7D-C46142E7BFC1}" srcOrd="0" destOrd="0" presId="urn:microsoft.com/office/officeart/2005/8/layout/hierarchy2"/>
    <dgm:cxn modelId="{7D069DE3-28A6-4B20-AF85-7576450D5172}" type="presParOf" srcId="{3E74C75A-0C46-4433-8968-0FA5D858EE24}" destId="{5958BC9A-B5C4-40C3-B91C-DE0056727EF4}" srcOrd="3" destOrd="0" presId="urn:microsoft.com/office/officeart/2005/8/layout/hierarchy2"/>
    <dgm:cxn modelId="{1A8B9D40-55CB-46CD-8A44-E25EF517FFE2}" type="presParOf" srcId="{5958BC9A-B5C4-40C3-B91C-DE0056727EF4}" destId="{31F200D3-E3CF-46F6-BF10-73990307B44F}" srcOrd="0" destOrd="0" presId="urn:microsoft.com/office/officeart/2005/8/layout/hierarchy2"/>
    <dgm:cxn modelId="{5FC828B4-8671-4CFB-A7CA-2EC9F71E25FF}" type="presParOf" srcId="{5958BC9A-B5C4-40C3-B91C-DE0056727EF4}" destId="{FA0823EB-8F2D-4E14-A4AA-C542428D855F}" srcOrd="1" destOrd="0" presId="urn:microsoft.com/office/officeart/2005/8/layout/hierarchy2"/>
    <dgm:cxn modelId="{032C3E6A-EE7C-4615-9356-D6903CE3C1CE}" type="presParOf" srcId="{FA0823EB-8F2D-4E14-A4AA-C542428D855F}" destId="{423D1A7C-8EC7-4B4D-9FF0-C3FBBF3D9398}" srcOrd="0" destOrd="0" presId="urn:microsoft.com/office/officeart/2005/8/layout/hierarchy2"/>
    <dgm:cxn modelId="{192F888C-BFFB-4D8B-9B3A-04C3364DC803}" type="presParOf" srcId="{423D1A7C-8EC7-4B4D-9FF0-C3FBBF3D9398}" destId="{821FBDC2-FE37-4F6E-A2A5-771163949C1F}" srcOrd="0" destOrd="0" presId="urn:microsoft.com/office/officeart/2005/8/layout/hierarchy2"/>
    <dgm:cxn modelId="{6D5BAA69-F196-416C-96AD-C93967F60AE4}" type="presParOf" srcId="{FA0823EB-8F2D-4E14-A4AA-C542428D855F}" destId="{246F7DC2-289D-41D8-9B3A-72BDA847C85A}" srcOrd="1" destOrd="0" presId="urn:microsoft.com/office/officeart/2005/8/layout/hierarchy2"/>
    <dgm:cxn modelId="{4F8AAD56-1811-41BE-973C-8165F8DF0128}" type="presParOf" srcId="{246F7DC2-289D-41D8-9B3A-72BDA847C85A}" destId="{8C0260D6-551E-4762-865E-A7AA8524633F}" srcOrd="0" destOrd="0" presId="urn:microsoft.com/office/officeart/2005/8/layout/hierarchy2"/>
    <dgm:cxn modelId="{8F2D6D89-3419-413B-83BD-54AFDD17BCF2}" type="presParOf" srcId="{246F7DC2-289D-41D8-9B3A-72BDA847C85A}" destId="{B47FFD94-CD70-436B-9BC9-8D450B276BFB}" srcOrd="1" destOrd="0" presId="urn:microsoft.com/office/officeart/2005/8/layout/hierarchy2"/>
    <dgm:cxn modelId="{A7C00953-00FA-4050-8CD7-5AA9B9444AE9}" type="presParOf" srcId="{FA0823EB-8F2D-4E14-A4AA-C542428D855F}" destId="{286D1169-7019-4EB3-AE14-01C223388367}" srcOrd="2" destOrd="0" presId="urn:microsoft.com/office/officeart/2005/8/layout/hierarchy2"/>
    <dgm:cxn modelId="{9564B6C3-F432-44F3-962E-AF911D74EBC9}" type="presParOf" srcId="{286D1169-7019-4EB3-AE14-01C223388367}" destId="{42484DFA-B1E4-48BC-B803-9552BC45A712}" srcOrd="0" destOrd="0" presId="urn:microsoft.com/office/officeart/2005/8/layout/hierarchy2"/>
    <dgm:cxn modelId="{93EBEF27-0A55-45D4-BD24-F3BF77C0EF88}" type="presParOf" srcId="{FA0823EB-8F2D-4E14-A4AA-C542428D855F}" destId="{F29786CC-F94D-4F7B-8F04-1C753ED7FA1E}" srcOrd="3" destOrd="0" presId="urn:microsoft.com/office/officeart/2005/8/layout/hierarchy2"/>
    <dgm:cxn modelId="{CD0F7106-0A56-40BA-B3A5-296C230AE1A0}" type="presParOf" srcId="{F29786CC-F94D-4F7B-8F04-1C753ED7FA1E}" destId="{06DC967B-0B7C-4E62-8C47-E5A73C10CC71}" srcOrd="0" destOrd="0" presId="urn:microsoft.com/office/officeart/2005/8/layout/hierarchy2"/>
    <dgm:cxn modelId="{5448BAB2-7DC5-4134-B983-00F0147E4120}" type="presParOf" srcId="{F29786CC-F94D-4F7B-8F04-1C753ED7FA1E}" destId="{362AD532-2A0F-44DF-980F-31F5D03C5F2A}" srcOrd="1" destOrd="0" presId="urn:microsoft.com/office/officeart/2005/8/layout/hierarchy2"/>
    <dgm:cxn modelId="{F7E91BAC-E83C-4629-AF7E-A0D539984BF1}" type="presParOf" srcId="{3E74C75A-0C46-4433-8968-0FA5D858EE24}" destId="{D3F2989B-FEDA-4ED9-87A3-BF792E31837C}" srcOrd="4" destOrd="0" presId="urn:microsoft.com/office/officeart/2005/8/layout/hierarchy2"/>
    <dgm:cxn modelId="{026A12AB-8BFB-4A47-B999-485283B470F9}" type="presParOf" srcId="{D3F2989B-FEDA-4ED9-87A3-BF792E31837C}" destId="{80781380-EE40-4729-955D-751DBD8068DE}" srcOrd="0" destOrd="0" presId="urn:microsoft.com/office/officeart/2005/8/layout/hierarchy2"/>
    <dgm:cxn modelId="{D49B3A2E-E0ED-4068-827A-BB43CA364E84}" type="presParOf" srcId="{3E74C75A-0C46-4433-8968-0FA5D858EE24}" destId="{76C97D8B-EEB4-47D2-ABFF-E1E39A4F0E19}" srcOrd="5" destOrd="0" presId="urn:microsoft.com/office/officeart/2005/8/layout/hierarchy2"/>
    <dgm:cxn modelId="{2F5EA079-566B-49C0-A7C4-B14C2F45EC4F}" type="presParOf" srcId="{76C97D8B-EEB4-47D2-ABFF-E1E39A4F0E19}" destId="{D63E463C-AE80-460B-9940-8BFBA41583E1}" srcOrd="0" destOrd="0" presId="urn:microsoft.com/office/officeart/2005/8/layout/hierarchy2"/>
    <dgm:cxn modelId="{977426F1-27BD-4916-8C81-27299C951AF0}" type="presParOf" srcId="{76C97D8B-EEB4-47D2-ABFF-E1E39A4F0E19}" destId="{577A9454-F0AE-4553-92EA-56B114BF3CF0}" srcOrd="1" destOrd="0" presId="urn:microsoft.com/office/officeart/2005/8/layout/hierarchy2"/>
    <dgm:cxn modelId="{B4980603-7776-4A94-AD85-964030336397}" type="presParOf" srcId="{577A9454-F0AE-4553-92EA-56B114BF3CF0}" destId="{A8136095-45D0-430A-85A0-9DAE47E9D315}" srcOrd="0" destOrd="0" presId="urn:microsoft.com/office/officeart/2005/8/layout/hierarchy2"/>
    <dgm:cxn modelId="{9A6AC3F0-8A86-4481-B6F0-D56AB7C8083D}" type="presParOf" srcId="{A8136095-45D0-430A-85A0-9DAE47E9D315}" destId="{958CF997-4F71-40E9-9C91-3DEAF74F236C}" srcOrd="0" destOrd="0" presId="urn:microsoft.com/office/officeart/2005/8/layout/hierarchy2"/>
    <dgm:cxn modelId="{50E2AA9F-3F83-4A6E-B93F-463A95567EEF}" type="presParOf" srcId="{577A9454-F0AE-4553-92EA-56B114BF3CF0}" destId="{67B82683-011B-482D-B092-5D0C27D29E39}" srcOrd="1" destOrd="0" presId="urn:microsoft.com/office/officeart/2005/8/layout/hierarchy2"/>
    <dgm:cxn modelId="{669102DE-ECCD-43AC-9A60-C393E4AA9ED2}" type="presParOf" srcId="{67B82683-011B-482D-B092-5D0C27D29E39}" destId="{69635E69-048B-4B9D-92BC-A30481E5245E}" srcOrd="0" destOrd="0" presId="urn:microsoft.com/office/officeart/2005/8/layout/hierarchy2"/>
    <dgm:cxn modelId="{1968FF68-7DD0-42DC-BC64-191E8EFFEA33}" type="presParOf" srcId="{67B82683-011B-482D-B092-5D0C27D29E39}" destId="{A4F33827-F538-4D54-9D45-EFDDFCC82BB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9DDED-D9CA-4585-B254-D84561872BB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3608F0-E84A-4798-A8C6-50E6E7341350}">
      <dgm:prSet phldrT="[文本]"/>
      <dgm:spPr/>
      <dgm:t>
        <a:bodyPr/>
        <a:lstStyle/>
        <a:p>
          <a:r>
            <a:rPr lang="zh-CN" altLang="en-US" dirty="0"/>
            <a:t>并行</a:t>
          </a:r>
          <a:r>
            <a:rPr lang="en-US" altLang="zh-CN" dirty="0"/>
            <a:t>GC</a:t>
          </a:r>
          <a:endParaRPr lang="zh-CN" altLang="en-US" dirty="0"/>
        </a:p>
      </dgm:t>
    </dgm:pt>
    <dgm:pt modelId="{91715FA4-F47B-469C-8668-3CD6F3F7E2BE}" type="parTrans" cxnId="{D13750F1-6923-4D4B-85D1-6D8E2E7B6F0B}">
      <dgm:prSet/>
      <dgm:spPr/>
      <dgm:t>
        <a:bodyPr/>
        <a:lstStyle/>
        <a:p>
          <a:endParaRPr lang="zh-CN" altLang="en-US"/>
        </a:p>
      </dgm:t>
    </dgm:pt>
    <dgm:pt modelId="{C6D08A3D-2794-40AB-88AE-CFEAD161CD2D}" type="sibTrans" cxnId="{D13750F1-6923-4D4B-85D1-6D8E2E7B6F0B}">
      <dgm:prSet/>
      <dgm:spPr/>
      <dgm:t>
        <a:bodyPr/>
        <a:lstStyle/>
        <a:p>
          <a:endParaRPr lang="zh-CN" altLang="en-US"/>
        </a:p>
      </dgm:t>
    </dgm:pt>
    <dgm:pt modelId="{391C77A7-0330-46AC-929C-F39E5791AC10}">
      <dgm:prSet phldrT="[文本]"/>
      <dgm:spPr/>
      <dgm:t>
        <a:bodyPr/>
        <a:lstStyle/>
        <a:p>
          <a:r>
            <a:rPr lang="en-US" altLang="zh-CN" dirty="0"/>
            <a:t>GC</a:t>
          </a:r>
          <a:r>
            <a:rPr lang="zh-CN" altLang="en-US" dirty="0"/>
            <a:t>算法</a:t>
          </a:r>
        </a:p>
      </dgm:t>
    </dgm:pt>
    <dgm:pt modelId="{47065953-3586-4BD7-B0C7-362C23628936}" type="parTrans" cxnId="{BC6327A8-DA92-4662-8F28-B9083F2121D1}">
      <dgm:prSet/>
      <dgm:spPr/>
      <dgm:t>
        <a:bodyPr/>
        <a:lstStyle/>
        <a:p>
          <a:endParaRPr lang="zh-CN" altLang="en-US"/>
        </a:p>
      </dgm:t>
    </dgm:pt>
    <dgm:pt modelId="{D66A888B-C09E-4DE5-92B9-1E76585515C4}" type="sibTrans" cxnId="{BC6327A8-DA92-4662-8F28-B9083F2121D1}">
      <dgm:prSet/>
      <dgm:spPr/>
      <dgm:t>
        <a:bodyPr/>
        <a:lstStyle/>
        <a:p>
          <a:endParaRPr lang="zh-CN" altLang="en-US"/>
        </a:p>
      </dgm:t>
    </dgm:pt>
    <dgm:pt modelId="{78B91794-7405-419B-AF38-F28B0332FF50}">
      <dgm:prSet phldrT="[文本]"/>
      <dgm:spPr/>
      <dgm:t>
        <a:bodyPr/>
        <a:lstStyle/>
        <a:p>
          <a:r>
            <a:rPr lang="zh-CN" altLang="en-US" dirty="0"/>
            <a:t>年轻代</a:t>
          </a:r>
          <a:r>
            <a:rPr lang="en-US" altLang="zh-CN" dirty="0"/>
            <a:t>-</a:t>
          </a:r>
          <a:r>
            <a:rPr lang="zh-CN" altLang="en-US" dirty="0"/>
            <a:t>标记复制</a:t>
          </a:r>
        </a:p>
      </dgm:t>
    </dgm:pt>
    <dgm:pt modelId="{C1D8A7B5-62BF-4030-9F0A-EC94937D50BA}" type="parTrans" cxnId="{EBD71416-1DDA-4CA4-9AF8-6D056E4D5578}">
      <dgm:prSet/>
      <dgm:spPr/>
      <dgm:t>
        <a:bodyPr/>
        <a:lstStyle/>
        <a:p>
          <a:endParaRPr lang="zh-CN" altLang="en-US"/>
        </a:p>
      </dgm:t>
    </dgm:pt>
    <dgm:pt modelId="{EE9CD4E9-7852-40B4-8560-E90F0C3196DF}" type="sibTrans" cxnId="{EBD71416-1DDA-4CA4-9AF8-6D056E4D5578}">
      <dgm:prSet/>
      <dgm:spPr/>
      <dgm:t>
        <a:bodyPr/>
        <a:lstStyle/>
        <a:p>
          <a:endParaRPr lang="zh-CN" altLang="en-US"/>
        </a:p>
      </dgm:t>
    </dgm:pt>
    <dgm:pt modelId="{AD3C2BAE-8E53-4C9D-9EC6-B8F4ABEF4698}">
      <dgm:prSet phldrT="[文本]"/>
      <dgm:spPr/>
      <dgm:t>
        <a:bodyPr/>
        <a:lstStyle/>
        <a:p>
          <a:r>
            <a:rPr lang="zh-CN" altLang="en-US" dirty="0"/>
            <a:t>老年代</a:t>
          </a:r>
          <a:r>
            <a:rPr lang="en-US" altLang="zh-CN" dirty="0"/>
            <a:t>-</a:t>
          </a:r>
          <a:r>
            <a:rPr lang="zh-CN" altLang="en-US" dirty="0"/>
            <a:t>标记清除整理</a:t>
          </a:r>
        </a:p>
      </dgm:t>
    </dgm:pt>
    <dgm:pt modelId="{A165FAA4-2F33-497F-9E6D-8D9C8602412F}" type="parTrans" cxnId="{EBEEFFA9-D3AF-4981-BAC1-30A33BFFEB10}">
      <dgm:prSet/>
      <dgm:spPr/>
      <dgm:t>
        <a:bodyPr/>
        <a:lstStyle/>
        <a:p>
          <a:endParaRPr lang="zh-CN" altLang="en-US"/>
        </a:p>
      </dgm:t>
    </dgm:pt>
    <dgm:pt modelId="{5F548BED-DA9E-46CC-8458-9C8B1E2BE0B4}" type="sibTrans" cxnId="{EBEEFFA9-D3AF-4981-BAC1-30A33BFFEB10}">
      <dgm:prSet/>
      <dgm:spPr/>
      <dgm:t>
        <a:bodyPr/>
        <a:lstStyle/>
        <a:p>
          <a:endParaRPr lang="zh-CN" altLang="en-US"/>
        </a:p>
      </dgm:t>
    </dgm:pt>
    <dgm:pt modelId="{97B544BD-9BC2-4BEE-8037-D68C0019A2DD}">
      <dgm:prSet phldrT="[文本]"/>
      <dgm:spPr/>
      <dgm:t>
        <a:bodyPr/>
        <a:lstStyle/>
        <a:p>
          <a:r>
            <a:rPr lang="zh-CN" altLang="en-US" dirty="0"/>
            <a:t>多线程</a:t>
          </a:r>
        </a:p>
      </dgm:t>
    </dgm:pt>
    <dgm:pt modelId="{B0D95713-7A13-471B-8102-02A2D96F9202}" type="parTrans" cxnId="{5E778313-8C8C-4323-BD8A-0A813A34402A}">
      <dgm:prSet/>
      <dgm:spPr/>
      <dgm:t>
        <a:bodyPr/>
        <a:lstStyle/>
        <a:p>
          <a:endParaRPr lang="zh-CN" altLang="en-US"/>
        </a:p>
      </dgm:t>
    </dgm:pt>
    <dgm:pt modelId="{331C70A5-8F07-4DE2-B386-835C0BA21712}" type="sibTrans" cxnId="{5E778313-8C8C-4323-BD8A-0A813A34402A}">
      <dgm:prSet/>
      <dgm:spPr/>
      <dgm:t>
        <a:bodyPr/>
        <a:lstStyle/>
        <a:p>
          <a:endParaRPr lang="zh-CN" altLang="en-US"/>
        </a:p>
      </dgm:t>
    </dgm:pt>
    <dgm:pt modelId="{F3328AFA-1DFD-4EFE-B3B1-A16995F2BD98}">
      <dgm:prSet phldrT="[文本]"/>
      <dgm:spPr/>
      <dgm:t>
        <a:bodyPr/>
        <a:lstStyle/>
        <a:p>
          <a:r>
            <a:rPr lang="zh-CN" altLang="en-US" dirty="0"/>
            <a:t>均会出发</a:t>
          </a:r>
          <a:r>
            <a:rPr lang="en-US" altLang="zh-CN" dirty="0"/>
            <a:t>STW</a:t>
          </a:r>
          <a:endParaRPr lang="zh-CN" altLang="en-US" dirty="0"/>
        </a:p>
      </dgm:t>
    </dgm:pt>
    <dgm:pt modelId="{5959DA03-A2A7-4472-862E-353C85217319}" type="parTrans" cxnId="{B25A8569-355F-4630-8903-71EE7DCD742C}">
      <dgm:prSet/>
      <dgm:spPr/>
      <dgm:t>
        <a:bodyPr/>
        <a:lstStyle/>
        <a:p>
          <a:endParaRPr lang="zh-CN" altLang="en-US"/>
        </a:p>
      </dgm:t>
    </dgm:pt>
    <dgm:pt modelId="{F6962520-C129-46C4-AA3F-8C05ADC3FC98}" type="sibTrans" cxnId="{B25A8569-355F-4630-8903-71EE7DCD742C}">
      <dgm:prSet/>
      <dgm:spPr/>
      <dgm:t>
        <a:bodyPr/>
        <a:lstStyle/>
        <a:p>
          <a:endParaRPr lang="zh-CN" altLang="en-US"/>
        </a:p>
      </dgm:t>
    </dgm:pt>
    <dgm:pt modelId="{2DE6AB99-5D07-4922-8DB5-B8FC9ACB55B4}">
      <dgm:prSet phldrT="[文本]"/>
      <dgm:spPr/>
      <dgm:t>
        <a:bodyPr/>
        <a:lstStyle/>
        <a:p>
          <a:r>
            <a:rPr lang="zh-CN" altLang="en-US" dirty="0"/>
            <a:t>可指定线程数，默认为</a:t>
          </a:r>
          <a:r>
            <a:rPr lang="en-US" altLang="zh-CN" dirty="0"/>
            <a:t>CPU</a:t>
          </a:r>
          <a:r>
            <a:rPr lang="zh-CN" altLang="en-US" dirty="0"/>
            <a:t>核心数</a:t>
          </a:r>
        </a:p>
      </dgm:t>
    </dgm:pt>
    <dgm:pt modelId="{1830A028-CF8D-434C-83C1-F6191075AB86}" type="parTrans" cxnId="{09FD3556-5E43-4F90-9AC1-DCAE6075E93E}">
      <dgm:prSet/>
      <dgm:spPr/>
      <dgm:t>
        <a:bodyPr/>
        <a:lstStyle/>
        <a:p>
          <a:endParaRPr lang="zh-CN" altLang="en-US"/>
        </a:p>
      </dgm:t>
    </dgm:pt>
    <dgm:pt modelId="{74943C47-7EB7-4795-9FE8-4EA84BAF5945}" type="sibTrans" cxnId="{09FD3556-5E43-4F90-9AC1-DCAE6075E93E}">
      <dgm:prSet/>
      <dgm:spPr/>
      <dgm:t>
        <a:bodyPr/>
        <a:lstStyle/>
        <a:p>
          <a:endParaRPr lang="zh-CN" altLang="en-US"/>
        </a:p>
      </dgm:t>
    </dgm:pt>
    <dgm:pt modelId="{ED1F81C6-CA65-49DE-B009-50EB7E72E8E7}">
      <dgm:prSet phldrT="[文本]"/>
      <dgm:spPr/>
      <dgm:t>
        <a:bodyPr/>
        <a:lstStyle/>
        <a:p>
          <a:r>
            <a:rPr lang="zh-CN" altLang="en-US" dirty="0"/>
            <a:t>高吞吐量</a:t>
          </a:r>
        </a:p>
      </dgm:t>
    </dgm:pt>
    <dgm:pt modelId="{99F674C7-C2B7-4828-B824-4BC746DC8869}" type="parTrans" cxnId="{773DBFD2-95E2-4140-9D51-FA9BC50EE578}">
      <dgm:prSet/>
      <dgm:spPr/>
      <dgm:t>
        <a:bodyPr/>
        <a:lstStyle/>
        <a:p>
          <a:endParaRPr lang="zh-CN" altLang="en-US"/>
        </a:p>
      </dgm:t>
    </dgm:pt>
    <dgm:pt modelId="{F73F0469-52EC-4FA5-A8F6-E23790DBBCAD}" type="sibTrans" cxnId="{773DBFD2-95E2-4140-9D51-FA9BC50EE578}">
      <dgm:prSet/>
      <dgm:spPr/>
      <dgm:t>
        <a:bodyPr/>
        <a:lstStyle/>
        <a:p>
          <a:endParaRPr lang="zh-CN" altLang="en-US"/>
        </a:p>
      </dgm:t>
    </dgm:pt>
    <dgm:pt modelId="{B3BDF107-267A-44E2-B7EF-D5E124F5A9A2}">
      <dgm:prSet phldrT="[文本]"/>
      <dgm:spPr/>
      <dgm:t>
        <a:bodyPr/>
        <a:lstStyle/>
        <a:p>
          <a:r>
            <a:rPr lang="zh-CN" altLang="en-US" dirty="0"/>
            <a:t>在</a:t>
          </a:r>
          <a:r>
            <a:rPr lang="en-US" altLang="zh-CN" dirty="0"/>
            <a:t>GC</a:t>
          </a:r>
          <a:r>
            <a:rPr lang="zh-CN" altLang="en-US" dirty="0"/>
            <a:t>期间，所有</a:t>
          </a:r>
          <a:r>
            <a:rPr lang="en-US" altLang="zh-CN" dirty="0"/>
            <a:t>CPU</a:t>
          </a:r>
          <a:r>
            <a:rPr lang="zh-CN" altLang="en-US" dirty="0"/>
            <a:t>内核并行清理垃圾，总暂停时间更短</a:t>
          </a:r>
        </a:p>
      </dgm:t>
    </dgm:pt>
    <dgm:pt modelId="{6FCCC0C0-FD5E-4D00-AA68-3561BF20A5DE}" type="parTrans" cxnId="{703D61BE-B094-4606-80E8-8B84FA13735F}">
      <dgm:prSet/>
      <dgm:spPr/>
      <dgm:t>
        <a:bodyPr/>
        <a:lstStyle/>
        <a:p>
          <a:endParaRPr lang="zh-CN" altLang="en-US"/>
        </a:p>
      </dgm:t>
    </dgm:pt>
    <dgm:pt modelId="{8DB9A2F9-1DD0-44B8-B826-8C7C9F0FF6CA}" type="sibTrans" cxnId="{703D61BE-B094-4606-80E8-8B84FA13735F}">
      <dgm:prSet/>
      <dgm:spPr/>
      <dgm:t>
        <a:bodyPr/>
        <a:lstStyle/>
        <a:p>
          <a:endParaRPr lang="zh-CN" altLang="en-US"/>
        </a:p>
      </dgm:t>
    </dgm:pt>
    <dgm:pt modelId="{5AE8DB9E-D59D-44E8-BF7C-6518888435F4}">
      <dgm:prSet phldrT="[文本]"/>
      <dgm:spPr/>
      <dgm:t>
        <a:bodyPr/>
        <a:lstStyle/>
        <a:p>
          <a:r>
            <a:rPr lang="zh-CN" altLang="en-US" dirty="0"/>
            <a:t>两次</a:t>
          </a:r>
          <a:r>
            <a:rPr lang="en-US" altLang="zh-CN" dirty="0"/>
            <a:t>GC</a:t>
          </a:r>
          <a:r>
            <a:rPr lang="zh-CN" altLang="en-US" dirty="0"/>
            <a:t>期间没有任何</a:t>
          </a:r>
          <a:r>
            <a:rPr lang="en-US" altLang="zh-CN" dirty="0"/>
            <a:t>GC</a:t>
          </a:r>
          <a:r>
            <a:rPr lang="zh-CN" altLang="en-US" dirty="0"/>
            <a:t>线程运行，不会消耗系统资源</a:t>
          </a:r>
        </a:p>
      </dgm:t>
    </dgm:pt>
    <dgm:pt modelId="{CBCF90CA-4BA1-4F1D-97E5-A2EA567B64CB}" type="parTrans" cxnId="{08D1E41B-0383-4AA1-AFFF-8D0A9D1C97E5}">
      <dgm:prSet/>
      <dgm:spPr/>
      <dgm:t>
        <a:bodyPr/>
        <a:lstStyle/>
        <a:p>
          <a:endParaRPr lang="zh-CN" altLang="en-US"/>
        </a:p>
      </dgm:t>
    </dgm:pt>
    <dgm:pt modelId="{DAAD5B7F-A86D-4CB0-8A06-908737757B10}" type="sibTrans" cxnId="{08D1E41B-0383-4AA1-AFFF-8D0A9D1C97E5}">
      <dgm:prSet/>
      <dgm:spPr/>
      <dgm:t>
        <a:bodyPr/>
        <a:lstStyle/>
        <a:p>
          <a:endParaRPr lang="zh-CN" altLang="en-US"/>
        </a:p>
      </dgm:t>
    </dgm:pt>
    <dgm:pt modelId="{C710199F-7948-4889-80BC-B65B6F8DBDBF}" type="pres">
      <dgm:prSet presAssocID="{3E49DDED-D9CA-4585-B254-D84561872BB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4DE86B-928B-4C2A-ABD2-723EF3BC4786}" type="pres">
      <dgm:prSet presAssocID="{7B3608F0-E84A-4798-A8C6-50E6E7341350}" presName="root1" presStyleCnt="0"/>
      <dgm:spPr/>
    </dgm:pt>
    <dgm:pt modelId="{C29A8535-DAA8-45A2-8E69-835D1353210B}" type="pres">
      <dgm:prSet presAssocID="{7B3608F0-E84A-4798-A8C6-50E6E7341350}" presName="LevelOneTextNode" presStyleLbl="node0" presStyleIdx="0" presStyleCnt="1">
        <dgm:presLayoutVars>
          <dgm:chPref val="3"/>
        </dgm:presLayoutVars>
      </dgm:prSet>
      <dgm:spPr/>
    </dgm:pt>
    <dgm:pt modelId="{3E74C75A-0C46-4433-8968-0FA5D858EE24}" type="pres">
      <dgm:prSet presAssocID="{7B3608F0-E84A-4798-A8C6-50E6E7341350}" presName="level2hierChild" presStyleCnt="0"/>
      <dgm:spPr/>
    </dgm:pt>
    <dgm:pt modelId="{C762E162-AF1A-4A3B-A4FB-5E0DE6D7BFE4}" type="pres">
      <dgm:prSet presAssocID="{47065953-3586-4BD7-B0C7-362C23628936}" presName="conn2-1" presStyleLbl="parChTrans1D2" presStyleIdx="0" presStyleCnt="3"/>
      <dgm:spPr/>
    </dgm:pt>
    <dgm:pt modelId="{579FD143-BC4F-491F-BABE-322879D4DF5E}" type="pres">
      <dgm:prSet presAssocID="{47065953-3586-4BD7-B0C7-362C23628936}" presName="connTx" presStyleLbl="parChTrans1D2" presStyleIdx="0" presStyleCnt="3"/>
      <dgm:spPr/>
    </dgm:pt>
    <dgm:pt modelId="{78C640DA-376B-474F-931C-29A47FD13953}" type="pres">
      <dgm:prSet presAssocID="{391C77A7-0330-46AC-929C-F39E5791AC10}" presName="root2" presStyleCnt="0"/>
      <dgm:spPr/>
    </dgm:pt>
    <dgm:pt modelId="{D25C99C5-78FA-4CA7-8188-2BACB3793128}" type="pres">
      <dgm:prSet presAssocID="{391C77A7-0330-46AC-929C-F39E5791AC10}" presName="LevelTwoTextNode" presStyleLbl="node2" presStyleIdx="0" presStyleCnt="3">
        <dgm:presLayoutVars>
          <dgm:chPref val="3"/>
        </dgm:presLayoutVars>
      </dgm:prSet>
      <dgm:spPr/>
    </dgm:pt>
    <dgm:pt modelId="{5E0F20F7-0E1C-4096-BDD7-0ED70ED98C9A}" type="pres">
      <dgm:prSet presAssocID="{391C77A7-0330-46AC-929C-F39E5791AC10}" presName="level3hierChild" presStyleCnt="0"/>
      <dgm:spPr/>
    </dgm:pt>
    <dgm:pt modelId="{9EA561EF-87F0-49CE-99DA-1DEC05425528}" type="pres">
      <dgm:prSet presAssocID="{C1D8A7B5-62BF-4030-9F0A-EC94937D50BA}" presName="conn2-1" presStyleLbl="parChTrans1D3" presStyleIdx="0" presStyleCnt="6"/>
      <dgm:spPr/>
    </dgm:pt>
    <dgm:pt modelId="{AEBF9EFD-4BCC-4122-8676-FD1A302DBB6E}" type="pres">
      <dgm:prSet presAssocID="{C1D8A7B5-62BF-4030-9F0A-EC94937D50BA}" presName="connTx" presStyleLbl="parChTrans1D3" presStyleIdx="0" presStyleCnt="6"/>
      <dgm:spPr/>
    </dgm:pt>
    <dgm:pt modelId="{018C03A7-7419-444C-BDBD-1F94A98EC3E4}" type="pres">
      <dgm:prSet presAssocID="{78B91794-7405-419B-AF38-F28B0332FF50}" presName="root2" presStyleCnt="0"/>
      <dgm:spPr/>
    </dgm:pt>
    <dgm:pt modelId="{73F50C06-E2A5-476F-957F-497637A9A7BA}" type="pres">
      <dgm:prSet presAssocID="{78B91794-7405-419B-AF38-F28B0332FF50}" presName="LevelTwoTextNode" presStyleLbl="node3" presStyleIdx="0" presStyleCnt="6">
        <dgm:presLayoutVars>
          <dgm:chPref val="3"/>
        </dgm:presLayoutVars>
      </dgm:prSet>
      <dgm:spPr/>
    </dgm:pt>
    <dgm:pt modelId="{27AB87BB-E126-47DC-9383-D8C6B5B84A73}" type="pres">
      <dgm:prSet presAssocID="{78B91794-7405-419B-AF38-F28B0332FF50}" presName="level3hierChild" presStyleCnt="0"/>
      <dgm:spPr/>
    </dgm:pt>
    <dgm:pt modelId="{F1883115-BD94-451D-9FF0-F2AFF951CA54}" type="pres">
      <dgm:prSet presAssocID="{A165FAA4-2F33-497F-9E6D-8D9C8602412F}" presName="conn2-1" presStyleLbl="parChTrans1D3" presStyleIdx="1" presStyleCnt="6"/>
      <dgm:spPr/>
    </dgm:pt>
    <dgm:pt modelId="{5DEAA84D-7DC6-4B5A-AE0D-84F53D3BC0FF}" type="pres">
      <dgm:prSet presAssocID="{A165FAA4-2F33-497F-9E6D-8D9C8602412F}" presName="connTx" presStyleLbl="parChTrans1D3" presStyleIdx="1" presStyleCnt="6"/>
      <dgm:spPr/>
    </dgm:pt>
    <dgm:pt modelId="{A7CF62D4-3F18-440A-ADA7-9FA6492A7615}" type="pres">
      <dgm:prSet presAssocID="{AD3C2BAE-8E53-4C9D-9EC6-B8F4ABEF4698}" presName="root2" presStyleCnt="0"/>
      <dgm:spPr/>
    </dgm:pt>
    <dgm:pt modelId="{FE15FE17-E8B3-4EE1-BFF0-C9F868E34C25}" type="pres">
      <dgm:prSet presAssocID="{AD3C2BAE-8E53-4C9D-9EC6-B8F4ABEF4698}" presName="LevelTwoTextNode" presStyleLbl="node3" presStyleIdx="1" presStyleCnt="6">
        <dgm:presLayoutVars>
          <dgm:chPref val="3"/>
        </dgm:presLayoutVars>
      </dgm:prSet>
      <dgm:spPr/>
    </dgm:pt>
    <dgm:pt modelId="{AC42DE19-601C-4A7D-96F5-10353BCC0707}" type="pres">
      <dgm:prSet presAssocID="{AD3C2BAE-8E53-4C9D-9EC6-B8F4ABEF4698}" presName="level3hierChild" presStyleCnt="0"/>
      <dgm:spPr/>
    </dgm:pt>
    <dgm:pt modelId="{4B0EE9F4-1EC0-4A2C-8240-F7D0E6F077E8}" type="pres">
      <dgm:prSet presAssocID="{B0D95713-7A13-471B-8102-02A2D96F9202}" presName="conn2-1" presStyleLbl="parChTrans1D2" presStyleIdx="1" presStyleCnt="3"/>
      <dgm:spPr/>
    </dgm:pt>
    <dgm:pt modelId="{B085F0F5-9331-4F72-9E7D-C46142E7BFC1}" type="pres">
      <dgm:prSet presAssocID="{B0D95713-7A13-471B-8102-02A2D96F9202}" presName="connTx" presStyleLbl="parChTrans1D2" presStyleIdx="1" presStyleCnt="3"/>
      <dgm:spPr/>
    </dgm:pt>
    <dgm:pt modelId="{5958BC9A-B5C4-40C3-B91C-DE0056727EF4}" type="pres">
      <dgm:prSet presAssocID="{97B544BD-9BC2-4BEE-8037-D68C0019A2DD}" presName="root2" presStyleCnt="0"/>
      <dgm:spPr/>
    </dgm:pt>
    <dgm:pt modelId="{31F200D3-E3CF-46F6-BF10-73990307B44F}" type="pres">
      <dgm:prSet presAssocID="{97B544BD-9BC2-4BEE-8037-D68C0019A2DD}" presName="LevelTwoTextNode" presStyleLbl="node2" presStyleIdx="1" presStyleCnt="3">
        <dgm:presLayoutVars>
          <dgm:chPref val="3"/>
        </dgm:presLayoutVars>
      </dgm:prSet>
      <dgm:spPr/>
    </dgm:pt>
    <dgm:pt modelId="{FA0823EB-8F2D-4E14-A4AA-C542428D855F}" type="pres">
      <dgm:prSet presAssocID="{97B544BD-9BC2-4BEE-8037-D68C0019A2DD}" presName="level3hierChild" presStyleCnt="0"/>
      <dgm:spPr/>
    </dgm:pt>
    <dgm:pt modelId="{423D1A7C-8EC7-4B4D-9FF0-C3FBBF3D9398}" type="pres">
      <dgm:prSet presAssocID="{5959DA03-A2A7-4472-862E-353C85217319}" presName="conn2-1" presStyleLbl="parChTrans1D3" presStyleIdx="2" presStyleCnt="6"/>
      <dgm:spPr/>
    </dgm:pt>
    <dgm:pt modelId="{821FBDC2-FE37-4F6E-A2A5-771163949C1F}" type="pres">
      <dgm:prSet presAssocID="{5959DA03-A2A7-4472-862E-353C85217319}" presName="connTx" presStyleLbl="parChTrans1D3" presStyleIdx="2" presStyleCnt="6"/>
      <dgm:spPr/>
    </dgm:pt>
    <dgm:pt modelId="{246F7DC2-289D-41D8-9B3A-72BDA847C85A}" type="pres">
      <dgm:prSet presAssocID="{F3328AFA-1DFD-4EFE-B3B1-A16995F2BD98}" presName="root2" presStyleCnt="0"/>
      <dgm:spPr/>
    </dgm:pt>
    <dgm:pt modelId="{8C0260D6-551E-4762-865E-A7AA8524633F}" type="pres">
      <dgm:prSet presAssocID="{F3328AFA-1DFD-4EFE-B3B1-A16995F2BD98}" presName="LevelTwoTextNode" presStyleLbl="node3" presStyleIdx="2" presStyleCnt="6">
        <dgm:presLayoutVars>
          <dgm:chPref val="3"/>
        </dgm:presLayoutVars>
      </dgm:prSet>
      <dgm:spPr/>
    </dgm:pt>
    <dgm:pt modelId="{B47FFD94-CD70-436B-9BC9-8D450B276BFB}" type="pres">
      <dgm:prSet presAssocID="{F3328AFA-1DFD-4EFE-B3B1-A16995F2BD98}" presName="level3hierChild" presStyleCnt="0"/>
      <dgm:spPr/>
    </dgm:pt>
    <dgm:pt modelId="{286D1169-7019-4EB3-AE14-01C223388367}" type="pres">
      <dgm:prSet presAssocID="{1830A028-CF8D-434C-83C1-F6191075AB86}" presName="conn2-1" presStyleLbl="parChTrans1D3" presStyleIdx="3" presStyleCnt="6"/>
      <dgm:spPr/>
    </dgm:pt>
    <dgm:pt modelId="{42484DFA-B1E4-48BC-B803-9552BC45A712}" type="pres">
      <dgm:prSet presAssocID="{1830A028-CF8D-434C-83C1-F6191075AB86}" presName="connTx" presStyleLbl="parChTrans1D3" presStyleIdx="3" presStyleCnt="6"/>
      <dgm:spPr/>
    </dgm:pt>
    <dgm:pt modelId="{F29786CC-F94D-4F7B-8F04-1C753ED7FA1E}" type="pres">
      <dgm:prSet presAssocID="{2DE6AB99-5D07-4922-8DB5-B8FC9ACB55B4}" presName="root2" presStyleCnt="0"/>
      <dgm:spPr/>
    </dgm:pt>
    <dgm:pt modelId="{06DC967B-0B7C-4E62-8C47-E5A73C10CC71}" type="pres">
      <dgm:prSet presAssocID="{2DE6AB99-5D07-4922-8DB5-B8FC9ACB55B4}" presName="LevelTwoTextNode" presStyleLbl="node3" presStyleIdx="3" presStyleCnt="6">
        <dgm:presLayoutVars>
          <dgm:chPref val="3"/>
        </dgm:presLayoutVars>
      </dgm:prSet>
      <dgm:spPr/>
    </dgm:pt>
    <dgm:pt modelId="{362AD532-2A0F-44DF-980F-31F5D03C5F2A}" type="pres">
      <dgm:prSet presAssocID="{2DE6AB99-5D07-4922-8DB5-B8FC9ACB55B4}" presName="level3hierChild" presStyleCnt="0"/>
      <dgm:spPr/>
    </dgm:pt>
    <dgm:pt modelId="{D3F2989B-FEDA-4ED9-87A3-BF792E31837C}" type="pres">
      <dgm:prSet presAssocID="{99F674C7-C2B7-4828-B824-4BC746DC8869}" presName="conn2-1" presStyleLbl="parChTrans1D2" presStyleIdx="2" presStyleCnt="3"/>
      <dgm:spPr/>
    </dgm:pt>
    <dgm:pt modelId="{80781380-EE40-4729-955D-751DBD8068DE}" type="pres">
      <dgm:prSet presAssocID="{99F674C7-C2B7-4828-B824-4BC746DC8869}" presName="connTx" presStyleLbl="parChTrans1D2" presStyleIdx="2" presStyleCnt="3"/>
      <dgm:spPr/>
    </dgm:pt>
    <dgm:pt modelId="{76C97D8B-EEB4-47D2-ABFF-E1E39A4F0E19}" type="pres">
      <dgm:prSet presAssocID="{ED1F81C6-CA65-49DE-B009-50EB7E72E8E7}" presName="root2" presStyleCnt="0"/>
      <dgm:spPr/>
    </dgm:pt>
    <dgm:pt modelId="{D63E463C-AE80-460B-9940-8BFBA41583E1}" type="pres">
      <dgm:prSet presAssocID="{ED1F81C6-CA65-49DE-B009-50EB7E72E8E7}" presName="LevelTwoTextNode" presStyleLbl="node2" presStyleIdx="2" presStyleCnt="3">
        <dgm:presLayoutVars>
          <dgm:chPref val="3"/>
        </dgm:presLayoutVars>
      </dgm:prSet>
      <dgm:spPr/>
    </dgm:pt>
    <dgm:pt modelId="{577A9454-F0AE-4553-92EA-56B114BF3CF0}" type="pres">
      <dgm:prSet presAssocID="{ED1F81C6-CA65-49DE-B009-50EB7E72E8E7}" presName="level3hierChild" presStyleCnt="0"/>
      <dgm:spPr/>
    </dgm:pt>
    <dgm:pt modelId="{A8136095-45D0-430A-85A0-9DAE47E9D315}" type="pres">
      <dgm:prSet presAssocID="{6FCCC0C0-FD5E-4D00-AA68-3561BF20A5DE}" presName="conn2-1" presStyleLbl="parChTrans1D3" presStyleIdx="4" presStyleCnt="6"/>
      <dgm:spPr/>
    </dgm:pt>
    <dgm:pt modelId="{958CF997-4F71-40E9-9C91-3DEAF74F236C}" type="pres">
      <dgm:prSet presAssocID="{6FCCC0C0-FD5E-4D00-AA68-3561BF20A5DE}" presName="connTx" presStyleLbl="parChTrans1D3" presStyleIdx="4" presStyleCnt="6"/>
      <dgm:spPr/>
    </dgm:pt>
    <dgm:pt modelId="{67B82683-011B-482D-B092-5D0C27D29E39}" type="pres">
      <dgm:prSet presAssocID="{B3BDF107-267A-44E2-B7EF-D5E124F5A9A2}" presName="root2" presStyleCnt="0"/>
      <dgm:spPr/>
    </dgm:pt>
    <dgm:pt modelId="{69635E69-048B-4B9D-92BC-A30481E5245E}" type="pres">
      <dgm:prSet presAssocID="{B3BDF107-267A-44E2-B7EF-D5E124F5A9A2}" presName="LevelTwoTextNode" presStyleLbl="node3" presStyleIdx="4" presStyleCnt="6">
        <dgm:presLayoutVars>
          <dgm:chPref val="3"/>
        </dgm:presLayoutVars>
      </dgm:prSet>
      <dgm:spPr/>
    </dgm:pt>
    <dgm:pt modelId="{A4F33827-F538-4D54-9D45-EFDDFCC82BBC}" type="pres">
      <dgm:prSet presAssocID="{B3BDF107-267A-44E2-B7EF-D5E124F5A9A2}" presName="level3hierChild" presStyleCnt="0"/>
      <dgm:spPr/>
    </dgm:pt>
    <dgm:pt modelId="{A7443A11-B618-4286-9548-52FA5FD523EB}" type="pres">
      <dgm:prSet presAssocID="{CBCF90CA-4BA1-4F1D-97E5-A2EA567B64CB}" presName="conn2-1" presStyleLbl="parChTrans1D3" presStyleIdx="5" presStyleCnt="6"/>
      <dgm:spPr/>
    </dgm:pt>
    <dgm:pt modelId="{4AD5EFC0-316B-40E5-96B3-B13D0FCBBDA8}" type="pres">
      <dgm:prSet presAssocID="{CBCF90CA-4BA1-4F1D-97E5-A2EA567B64CB}" presName="connTx" presStyleLbl="parChTrans1D3" presStyleIdx="5" presStyleCnt="6"/>
      <dgm:spPr/>
    </dgm:pt>
    <dgm:pt modelId="{B7B3F139-2809-4BE2-9952-23329F549EC8}" type="pres">
      <dgm:prSet presAssocID="{5AE8DB9E-D59D-44E8-BF7C-6518888435F4}" presName="root2" presStyleCnt="0"/>
      <dgm:spPr/>
    </dgm:pt>
    <dgm:pt modelId="{55E2BE47-66FB-456E-93DA-571ED34A45A8}" type="pres">
      <dgm:prSet presAssocID="{5AE8DB9E-D59D-44E8-BF7C-6518888435F4}" presName="LevelTwoTextNode" presStyleLbl="node3" presStyleIdx="5" presStyleCnt="6">
        <dgm:presLayoutVars>
          <dgm:chPref val="3"/>
        </dgm:presLayoutVars>
      </dgm:prSet>
      <dgm:spPr/>
    </dgm:pt>
    <dgm:pt modelId="{796B0ACF-2CAC-41CD-AB5D-BF42AB6B78CC}" type="pres">
      <dgm:prSet presAssocID="{5AE8DB9E-D59D-44E8-BF7C-6518888435F4}" presName="level3hierChild" presStyleCnt="0"/>
      <dgm:spPr/>
    </dgm:pt>
  </dgm:ptLst>
  <dgm:cxnLst>
    <dgm:cxn modelId="{13FDFD04-F1E0-4F4E-8316-CBAFB8F2EFF7}" type="presOf" srcId="{2DE6AB99-5D07-4922-8DB5-B8FC9ACB55B4}" destId="{06DC967B-0B7C-4E62-8C47-E5A73C10CC71}" srcOrd="0" destOrd="0" presId="urn:microsoft.com/office/officeart/2005/8/layout/hierarchy2"/>
    <dgm:cxn modelId="{6427270F-C9A2-4052-B397-7CEC4AF0A7AF}" type="presOf" srcId="{CBCF90CA-4BA1-4F1D-97E5-A2EA567B64CB}" destId="{A7443A11-B618-4286-9548-52FA5FD523EB}" srcOrd="0" destOrd="0" presId="urn:microsoft.com/office/officeart/2005/8/layout/hierarchy2"/>
    <dgm:cxn modelId="{5E778313-8C8C-4323-BD8A-0A813A34402A}" srcId="{7B3608F0-E84A-4798-A8C6-50E6E7341350}" destId="{97B544BD-9BC2-4BEE-8037-D68C0019A2DD}" srcOrd="1" destOrd="0" parTransId="{B0D95713-7A13-471B-8102-02A2D96F9202}" sibTransId="{331C70A5-8F07-4DE2-B386-835C0BA21712}"/>
    <dgm:cxn modelId="{EBD71416-1DDA-4CA4-9AF8-6D056E4D5578}" srcId="{391C77A7-0330-46AC-929C-F39E5791AC10}" destId="{78B91794-7405-419B-AF38-F28B0332FF50}" srcOrd="0" destOrd="0" parTransId="{C1D8A7B5-62BF-4030-9F0A-EC94937D50BA}" sibTransId="{EE9CD4E9-7852-40B4-8560-E90F0C3196DF}"/>
    <dgm:cxn modelId="{42F2AD1B-47C8-415D-9A8E-2C69D74EE550}" type="presOf" srcId="{6FCCC0C0-FD5E-4D00-AA68-3561BF20A5DE}" destId="{A8136095-45D0-430A-85A0-9DAE47E9D315}" srcOrd="0" destOrd="0" presId="urn:microsoft.com/office/officeart/2005/8/layout/hierarchy2"/>
    <dgm:cxn modelId="{08D1E41B-0383-4AA1-AFFF-8D0A9D1C97E5}" srcId="{ED1F81C6-CA65-49DE-B009-50EB7E72E8E7}" destId="{5AE8DB9E-D59D-44E8-BF7C-6518888435F4}" srcOrd="1" destOrd="0" parTransId="{CBCF90CA-4BA1-4F1D-97E5-A2EA567B64CB}" sibTransId="{DAAD5B7F-A86D-4CB0-8A06-908737757B10}"/>
    <dgm:cxn modelId="{3F5B412D-8C0D-4F5B-9BED-CF6D499ACA6A}" type="presOf" srcId="{7B3608F0-E84A-4798-A8C6-50E6E7341350}" destId="{C29A8535-DAA8-45A2-8E69-835D1353210B}" srcOrd="0" destOrd="0" presId="urn:microsoft.com/office/officeart/2005/8/layout/hierarchy2"/>
    <dgm:cxn modelId="{7ECE5D31-C212-4FE9-82FC-8E8ABCC43E69}" type="presOf" srcId="{AD3C2BAE-8E53-4C9D-9EC6-B8F4ABEF4698}" destId="{FE15FE17-E8B3-4EE1-BFF0-C9F868E34C25}" srcOrd="0" destOrd="0" presId="urn:microsoft.com/office/officeart/2005/8/layout/hierarchy2"/>
    <dgm:cxn modelId="{61453732-ED37-4DDA-A660-DB2952964B71}" type="presOf" srcId="{B0D95713-7A13-471B-8102-02A2D96F9202}" destId="{B085F0F5-9331-4F72-9E7D-C46142E7BFC1}" srcOrd="1" destOrd="0" presId="urn:microsoft.com/office/officeart/2005/8/layout/hierarchy2"/>
    <dgm:cxn modelId="{3FA34D34-1A1A-45DE-82D4-AB59513DB498}" type="presOf" srcId="{99F674C7-C2B7-4828-B824-4BC746DC8869}" destId="{80781380-EE40-4729-955D-751DBD8068DE}" srcOrd="1" destOrd="0" presId="urn:microsoft.com/office/officeart/2005/8/layout/hierarchy2"/>
    <dgm:cxn modelId="{07AB3A5D-2A2A-4EC4-AC9D-5CAC1B348CDE}" type="presOf" srcId="{C1D8A7B5-62BF-4030-9F0A-EC94937D50BA}" destId="{AEBF9EFD-4BCC-4122-8676-FD1A302DBB6E}" srcOrd="1" destOrd="0" presId="urn:microsoft.com/office/officeart/2005/8/layout/hierarchy2"/>
    <dgm:cxn modelId="{EF54BF5D-0F27-44FF-A807-BB704C5449BB}" type="presOf" srcId="{47065953-3586-4BD7-B0C7-362C23628936}" destId="{579FD143-BC4F-491F-BABE-322879D4DF5E}" srcOrd="1" destOrd="0" presId="urn:microsoft.com/office/officeart/2005/8/layout/hierarchy2"/>
    <dgm:cxn modelId="{B25A8569-355F-4630-8903-71EE7DCD742C}" srcId="{97B544BD-9BC2-4BEE-8037-D68C0019A2DD}" destId="{F3328AFA-1DFD-4EFE-B3B1-A16995F2BD98}" srcOrd="0" destOrd="0" parTransId="{5959DA03-A2A7-4472-862E-353C85217319}" sibTransId="{F6962520-C129-46C4-AA3F-8C05ADC3FC98}"/>
    <dgm:cxn modelId="{52B2156C-5F13-481A-9D11-9B666CC8FF06}" type="presOf" srcId="{A165FAA4-2F33-497F-9E6D-8D9C8602412F}" destId="{F1883115-BD94-451D-9FF0-F2AFF951CA54}" srcOrd="0" destOrd="0" presId="urn:microsoft.com/office/officeart/2005/8/layout/hierarchy2"/>
    <dgm:cxn modelId="{D04FB953-DF7F-48CD-B236-48087592A18F}" type="presOf" srcId="{78B91794-7405-419B-AF38-F28B0332FF50}" destId="{73F50C06-E2A5-476F-957F-497637A9A7BA}" srcOrd="0" destOrd="0" presId="urn:microsoft.com/office/officeart/2005/8/layout/hierarchy2"/>
    <dgm:cxn modelId="{09FD3556-5E43-4F90-9AC1-DCAE6075E93E}" srcId="{97B544BD-9BC2-4BEE-8037-D68C0019A2DD}" destId="{2DE6AB99-5D07-4922-8DB5-B8FC9ACB55B4}" srcOrd="1" destOrd="0" parTransId="{1830A028-CF8D-434C-83C1-F6191075AB86}" sibTransId="{74943C47-7EB7-4795-9FE8-4EA84BAF5945}"/>
    <dgm:cxn modelId="{F1085357-ACF0-4A2A-ADD6-0ED6DB694858}" type="presOf" srcId="{B3BDF107-267A-44E2-B7EF-D5E124F5A9A2}" destId="{69635E69-048B-4B9D-92BC-A30481E5245E}" srcOrd="0" destOrd="0" presId="urn:microsoft.com/office/officeart/2005/8/layout/hierarchy2"/>
    <dgm:cxn modelId="{279B9177-ECB0-429F-B634-0C921C90E118}" type="presOf" srcId="{F3328AFA-1DFD-4EFE-B3B1-A16995F2BD98}" destId="{8C0260D6-551E-4762-865E-A7AA8524633F}" srcOrd="0" destOrd="0" presId="urn:microsoft.com/office/officeart/2005/8/layout/hierarchy2"/>
    <dgm:cxn modelId="{8986C87A-E686-420B-9FD3-0DA3CE24807C}" type="presOf" srcId="{47065953-3586-4BD7-B0C7-362C23628936}" destId="{C762E162-AF1A-4A3B-A4FB-5E0DE6D7BFE4}" srcOrd="0" destOrd="0" presId="urn:microsoft.com/office/officeart/2005/8/layout/hierarchy2"/>
    <dgm:cxn modelId="{BF8A817D-067C-4061-AC58-75045E11C624}" type="presOf" srcId="{1830A028-CF8D-434C-83C1-F6191075AB86}" destId="{42484DFA-B1E4-48BC-B803-9552BC45A712}" srcOrd="1" destOrd="0" presId="urn:microsoft.com/office/officeart/2005/8/layout/hierarchy2"/>
    <dgm:cxn modelId="{94F6D988-B0A5-4D29-B31A-F7AAFBDB7BA7}" type="presOf" srcId="{CBCF90CA-4BA1-4F1D-97E5-A2EA567B64CB}" destId="{4AD5EFC0-316B-40E5-96B3-B13D0FCBBDA8}" srcOrd="1" destOrd="0" presId="urn:microsoft.com/office/officeart/2005/8/layout/hierarchy2"/>
    <dgm:cxn modelId="{3D66548A-B739-4524-BF63-55F12E7D0B09}" type="presOf" srcId="{ED1F81C6-CA65-49DE-B009-50EB7E72E8E7}" destId="{D63E463C-AE80-460B-9940-8BFBA41583E1}" srcOrd="0" destOrd="0" presId="urn:microsoft.com/office/officeart/2005/8/layout/hierarchy2"/>
    <dgm:cxn modelId="{A1EC029F-0306-4710-892A-07B7628F9831}" type="presOf" srcId="{99F674C7-C2B7-4828-B824-4BC746DC8869}" destId="{D3F2989B-FEDA-4ED9-87A3-BF792E31837C}" srcOrd="0" destOrd="0" presId="urn:microsoft.com/office/officeart/2005/8/layout/hierarchy2"/>
    <dgm:cxn modelId="{BC6327A8-DA92-4662-8F28-B9083F2121D1}" srcId="{7B3608F0-E84A-4798-A8C6-50E6E7341350}" destId="{391C77A7-0330-46AC-929C-F39E5791AC10}" srcOrd="0" destOrd="0" parTransId="{47065953-3586-4BD7-B0C7-362C23628936}" sibTransId="{D66A888B-C09E-4DE5-92B9-1E76585515C4}"/>
    <dgm:cxn modelId="{F4DA3AA8-C565-4F47-9E1F-962E56FBB668}" type="presOf" srcId="{6FCCC0C0-FD5E-4D00-AA68-3561BF20A5DE}" destId="{958CF997-4F71-40E9-9C91-3DEAF74F236C}" srcOrd="1" destOrd="0" presId="urn:microsoft.com/office/officeart/2005/8/layout/hierarchy2"/>
    <dgm:cxn modelId="{EBEEFFA9-D3AF-4981-BAC1-30A33BFFEB10}" srcId="{391C77A7-0330-46AC-929C-F39E5791AC10}" destId="{AD3C2BAE-8E53-4C9D-9EC6-B8F4ABEF4698}" srcOrd="1" destOrd="0" parTransId="{A165FAA4-2F33-497F-9E6D-8D9C8602412F}" sibTransId="{5F548BED-DA9E-46CC-8458-9C8B1E2BE0B4}"/>
    <dgm:cxn modelId="{37F030AF-98E0-43CA-BE6B-E11EE48B0ECD}" type="presOf" srcId="{391C77A7-0330-46AC-929C-F39E5791AC10}" destId="{D25C99C5-78FA-4CA7-8188-2BACB3793128}" srcOrd="0" destOrd="0" presId="urn:microsoft.com/office/officeart/2005/8/layout/hierarchy2"/>
    <dgm:cxn modelId="{237BE2AF-8874-4419-A8E0-C753588AAD17}" type="presOf" srcId="{B0D95713-7A13-471B-8102-02A2D96F9202}" destId="{4B0EE9F4-1EC0-4A2C-8240-F7D0E6F077E8}" srcOrd="0" destOrd="0" presId="urn:microsoft.com/office/officeart/2005/8/layout/hierarchy2"/>
    <dgm:cxn modelId="{F3C102B8-114C-4C10-A364-97A2F3EC730B}" type="presOf" srcId="{A165FAA4-2F33-497F-9E6D-8D9C8602412F}" destId="{5DEAA84D-7DC6-4B5A-AE0D-84F53D3BC0FF}" srcOrd="1" destOrd="0" presId="urn:microsoft.com/office/officeart/2005/8/layout/hierarchy2"/>
    <dgm:cxn modelId="{703D61BE-B094-4606-80E8-8B84FA13735F}" srcId="{ED1F81C6-CA65-49DE-B009-50EB7E72E8E7}" destId="{B3BDF107-267A-44E2-B7EF-D5E124F5A9A2}" srcOrd="0" destOrd="0" parTransId="{6FCCC0C0-FD5E-4D00-AA68-3561BF20A5DE}" sibTransId="{8DB9A2F9-1DD0-44B8-B826-8C7C9F0FF6CA}"/>
    <dgm:cxn modelId="{49CF92C9-82D7-4E90-BE01-611EE830FE63}" type="presOf" srcId="{5959DA03-A2A7-4472-862E-353C85217319}" destId="{423D1A7C-8EC7-4B4D-9FF0-C3FBBF3D9398}" srcOrd="0" destOrd="0" presId="urn:microsoft.com/office/officeart/2005/8/layout/hierarchy2"/>
    <dgm:cxn modelId="{773DBFD2-95E2-4140-9D51-FA9BC50EE578}" srcId="{7B3608F0-E84A-4798-A8C6-50E6E7341350}" destId="{ED1F81C6-CA65-49DE-B009-50EB7E72E8E7}" srcOrd="2" destOrd="0" parTransId="{99F674C7-C2B7-4828-B824-4BC746DC8869}" sibTransId="{F73F0469-52EC-4FA5-A8F6-E23790DBBCAD}"/>
    <dgm:cxn modelId="{681E32DB-3CF9-476E-BA64-B8D5775D7724}" type="presOf" srcId="{1830A028-CF8D-434C-83C1-F6191075AB86}" destId="{286D1169-7019-4EB3-AE14-01C223388367}" srcOrd="0" destOrd="0" presId="urn:microsoft.com/office/officeart/2005/8/layout/hierarchy2"/>
    <dgm:cxn modelId="{F25457E3-A7D9-4E34-8A19-7DDACA93893B}" type="presOf" srcId="{97B544BD-9BC2-4BEE-8037-D68C0019A2DD}" destId="{31F200D3-E3CF-46F6-BF10-73990307B44F}" srcOrd="0" destOrd="0" presId="urn:microsoft.com/office/officeart/2005/8/layout/hierarchy2"/>
    <dgm:cxn modelId="{E9F4BFE9-E947-48AA-A848-6E2132F0645F}" type="presOf" srcId="{3E49DDED-D9CA-4585-B254-D84561872BBC}" destId="{C710199F-7948-4889-80BC-B65B6F8DBDBF}" srcOrd="0" destOrd="0" presId="urn:microsoft.com/office/officeart/2005/8/layout/hierarchy2"/>
    <dgm:cxn modelId="{D13750F1-6923-4D4B-85D1-6D8E2E7B6F0B}" srcId="{3E49DDED-D9CA-4585-B254-D84561872BBC}" destId="{7B3608F0-E84A-4798-A8C6-50E6E7341350}" srcOrd="0" destOrd="0" parTransId="{91715FA4-F47B-469C-8668-3CD6F3F7E2BE}" sibTransId="{C6D08A3D-2794-40AB-88AE-CFEAD161CD2D}"/>
    <dgm:cxn modelId="{6D406EF7-D7BF-4F63-ADA1-0045892B4F0F}" type="presOf" srcId="{5AE8DB9E-D59D-44E8-BF7C-6518888435F4}" destId="{55E2BE47-66FB-456E-93DA-571ED34A45A8}" srcOrd="0" destOrd="0" presId="urn:microsoft.com/office/officeart/2005/8/layout/hierarchy2"/>
    <dgm:cxn modelId="{108F8BFB-7EB7-45C5-B828-B129C8A6B143}" type="presOf" srcId="{5959DA03-A2A7-4472-862E-353C85217319}" destId="{821FBDC2-FE37-4F6E-A2A5-771163949C1F}" srcOrd="1" destOrd="0" presId="urn:microsoft.com/office/officeart/2005/8/layout/hierarchy2"/>
    <dgm:cxn modelId="{9CD011FF-9069-47B7-9DC0-CC8321D7E94A}" type="presOf" srcId="{C1D8A7B5-62BF-4030-9F0A-EC94937D50BA}" destId="{9EA561EF-87F0-49CE-99DA-1DEC05425528}" srcOrd="0" destOrd="0" presId="urn:microsoft.com/office/officeart/2005/8/layout/hierarchy2"/>
    <dgm:cxn modelId="{3A67B296-26A8-4573-B202-42F092A4488D}" type="presParOf" srcId="{C710199F-7948-4889-80BC-B65B6F8DBDBF}" destId="{C44DE86B-928B-4C2A-ABD2-723EF3BC4786}" srcOrd="0" destOrd="0" presId="urn:microsoft.com/office/officeart/2005/8/layout/hierarchy2"/>
    <dgm:cxn modelId="{EDB879C4-110B-4693-8D0D-BB52498F8E7B}" type="presParOf" srcId="{C44DE86B-928B-4C2A-ABD2-723EF3BC4786}" destId="{C29A8535-DAA8-45A2-8E69-835D1353210B}" srcOrd="0" destOrd="0" presId="urn:microsoft.com/office/officeart/2005/8/layout/hierarchy2"/>
    <dgm:cxn modelId="{2185DAA2-878A-4866-91FE-C8E05E3317C3}" type="presParOf" srcId="{C44DE86B-928B-4C2A-ABD2-723EF3BC4786}" destId="{3E74C75A-0C46-4433-8968-0FA5D858EE24}" srcOrd="1" destOrd="0" presId="urn:microsoft.com/office/officeart/2005/8/layout/hierarchy2"/>
    <dgm:cxn modelId="{9997FC87-14FC-4333-B7B0-423B17BDAE85}" type="presParOf" srcId="{3E74C75A-0C46-4433-8968-0FA5D858EE24}" destId="{C762E162-AF1A-4A3B-A4FB-5E0DE6D7BFE4}" srcOrd="0" destOrd="0" presId="urn:microsoft.com/office/officeart/2005/8/layout/hierarchy2"/>
    <dgm:cxn modelId="{FA31E827-601C-4B15-B70B-63610225CC1A}" type="presParOf" srcId="{C762E162-AF1A-4A3B-A4FB-5E0DE6D7BFE4}" destId="{579FD143-BC4F-491F-BABE-322879D4DF5E}" srcOrd="0" destOrd="0" presId="urn:microsoft.com/office/officeart/2005/8/layout/hierarchy2"/>
    <dgm:cxn modelId="{2F2F5C0F-58FE-432C-BCDD-4A12FBA0B0EE}" type="presParOf" srcId="{3E74C75A-0C46-4433-8968-0FA5D858EE24}" destId="{78C640DA-376B-474F-931C-29A47FD13953}" srcOrd="1" destOrd="0" presId="urn:microsoft.com/office/officeart/2005/8/layout/hierarchy2"/>
    <dgm:cxn modelId="{82B8CC9E-93C1-4FA6-8BAC-7A3113CBE66C}" type="presParOf" srcId="{78C640DA-376B-474F-931C-29A47FD13953}" destId="{D25C99C5-78FA-4CA7-8188-2BACB3793128}" srcOrd="0" destOrd="0" presId="urn:microsoft.com/office/officeart/2005/8/layout/hierarchy2"/>
    <dgm:cxn modelId="{BBF36C5B-DCC4-429B-99FE-3EBCA93F98AF}" type="presParOf" srcId="{78C640DA-376B-474F-931C-29A47FD13953}" destId="{5E0F20F7-0E1C-4096-BDD7-0ED70ED98C9A}" srcOrd="1" destOrd="0" presId="urn:microsoft.com/office/officeart/2005/8/layout/hierarchy2"/>
    <dgm:cxn modelId="{0A4E731B-DF28-43D5-A19D-85F6F9469407}" type="presParOf" srcId="{5E0F20F7-0E1C-4096-BDD7-0ED70ED98C9A}" destId="{9EA561EF-87F0-49CE-99DA-1DEC05425528}" srcOrd="0" destOrd="0" presId="urn:microsoft.com/office/officeart/2005/8/layout/hierarchy2"/>
    <dgm:cxn modelId="{3C962708-321E-4D67-8A5D-136B109BD5DD}" type="presParOf" srcId="{9EA561EF-87F0-49CE-99DA-1DEC05425528}" destId="{AEBF9EFD-4BCC-4122-8676-FD1A302DBB6E}" srcOrd="0" destOrd="0" presId="urn:microsoft.com/office/officeart/2005/8/layout/hierarchy2"/>
    <dgm:cxn modelId="{00AE48DC-BE29-4AAE-ADE7-601C977EC265}" type="presParOf" srcId="{5E0F20F7-0E1C-4096-BDD7-0ED70ED98C9A}" destId="{018C03A7-7419-444C-BDBD-1F94A98EC3E4}" srcOrd="1" destOrd="0" presId="urn:microsoft.com/office/officeart/2005/8/layout/hierarchy2"/>
    <dgm:cxn modelId="{D03E337B-4967-418D-B2A8-4C0D1A91F72E}" type="presParOf" srcId="{018C03A7-7419-444C-BDBD-1F94A98EC3E4}" destId="{73F50C06-E2A5-476F-957F-497637A9A7BA}" srcOrd="0" destOrd="0" presId="urn:microsoft.com/office/officeart/2005/8/layout/hierarchy2"/>
    <dgm:cxn modelId="{A6CAB75C-73AD-44BD-9555-2469B46440C6}" type="presParOf" srcId="{018C03A7-7419-444C-BDBD-1F94A98EC3E4}" destId="{27AB87BB-E126-47DC-9383-D8C6B5B84A73}" srcOrd="1" destOrd="0" presId="urn:microsoft.com/office/officeart/2005/8/layout/hierarchy2"/>
    <dgm:cxn modelId="{7128BC1E-71E4-46C7-9B56-A33419F969F5}" type="presParOf" srcId="{5E0F20F7-0E1C-4096-BDD7-0ED70ED98C9A}" destId="{F1883115-BD94-451D-9FF0-F2AFF951CA54}" srcOrd="2" destOrd="0" presId="urn:microsoft.com/office/officeart/2005/8/layout/hierarchy2"/>
    <dgm:cxn modelId="{6ECC28CD-F0D1-40F7-8C16-0F92C5184AD1}" type="presParOf" srcId="{F1883115-BD94-451D-9FF0-F2AFF951CA54}" destId="{5DEAA84D-7DC6-4B5A-AE0D-84F53D3BC0FF}" srcOrd="0" destOrd="0" presId="urn:microsoft.com/office/officeart/2005/8/layout/hierarchy2"/>
    <dgm:cxn modelId="{7FE46334-D5C1-4B7A-BA7D-1A018262E0FE}" type="presParOf" srcId="{5E0F20F7-0E1C-4096-BDD7-0ED70ED98C9A}" destId="{A7CF62D4-3F18-440A-ADA7-9FA6492A7615}" srcOrd="3" destOrd="0" presId="urn:microsoft.com/office/officeart/2005/8/layout/hierarchy2"/>
    <dgm:cxn modelId="{FCCE72D6-C6DF-49AF-97A8-9D7A28204CCC}" type="presParOf" srcId="{A7CF62D4-3F18-440A-ADA7-9FA6492A7615}" destId="{FE15FE17-E8B3-4EE1-BFF0-C9F868E34C25}" srcOrd="0" destOrd="0" presId="urn:microsoft.com/office/officeart/2005/8/layout/hierarchy2"/>
    <dgm:cxn modelId="{18A82610-89ED-4083-AF43-23B7E3676626}" type="presParOf" srcId="{A7CF62D4-3F18-440A-ADA7-9FA6492A7615}" destId="{AC42DE19-601C-4A7D-96F5-10353BCC0707}" srcOrd="1" destOrd="0" presId="urn:microsoft.com/office/officeart/2005/8/layout/hierarchy2"/>
    <dgm:cxn modelId="{A088D971-ECEF-40C1-9508-06867ADBF605}" type="presParOf" srcId="{3E74C75A-0C46-4433-8968-0FA5D858EE24}" destId="{4B0EE9F4-1EC0-4A2C-8240-F7D0E6F077E8}" srcOrd="2" destOrd="0" presId="urn:microsoft.com/office/officeart/2005/8/layout/hierarchy2"/>
    <dgm:cxn modelId="{24A658C8-0320-4BB3-A17B-53316A6C3986}" type="presParOf" srcId="{4B0EE9F4-1EC0-4A2C-8240-F7D0E6F077E8}" destId="{B085F0F5-9331-4F72-9E7D-C46142E7BFC1}" srcOrd="0" destOrd="0" presId="urn:microsoft.com/office/officeart/2005/8/layout/hierarchy2"/>
    <dgm:cxn modelId="{7D069DE3-28A6-4B20-AF85-7576450D5172}" type="presParOf" srcId="{3E74C75A-0C46-4433-8968-0FA5D858EE24}" destId="{5958BC9A-B5C4-40C3-B91C-DE0056727EF4}" srcOrd="3" destOrd="0" presId="urn:microsoft.com/office/officeart/2005/8/layout/hierarchy2"/>
    <dgm:cxn modelId="{1A8B9D40-55CB-46CD-8A44-E25EF517FFE2}" type="presParOf" srcId="{5958BC9A-B5C4-40C3-B91C-DE0056727EF4}" destId="{31F200D3-E3CF-46F6-BF10-73990307B44F}" srcOrd="0" destOrd="0" presId="urn:microsoft.com/office/officeart/2005/8/layout/hierarchy2"/>
    <dgm:cxn modelId="{5FC828B4-8671-4CFB-A7CA-2EC9F71E25FF}" type="presParOf" srcId="{5958BC9A-B5C4-40C3-B91C-DE0056727EF4}" destId="{FA0823EB-8F2D-4E14-A4AA-C542428D855F}" srcOrd="1" destOrd="0" presId="urn:microsoft.com/office/officeart/2005/8/layout/hierarchy2"/>
    <dgm:cxn modelId="{032C3E6A-EE7C-4615-9356-D6903CE3C1CE}" type="presParOf" srcId="{FA0823EB-8F2D-4E14-A4AA-C542428D855F}" destId="{423D1A7C-8EC7-4B4D-9FF0-C3FBBF3D9398}" srcOrd="0" destOrd="0" presId="urn:microsoft.com/office/officeart/2005/8/layout/hierarchy2"/>
    <dgm:cxn modelId="{192F888C-BFFB-4D8B-9B3A-04C3364DC803}" type="presParOf" srcId="{423D1A7C-8EC7-4B4D-9FF0-C3FBBF3D9398}" destId="{821FBDC2-FE37-4F6E-A2A5-771163949C1F}" srcOrd="0" destOrd="0" presId="urn:microsoft.com/office/officeart/2005/8/layout/hierarchy2"/>
    <dgm:cxn modelId="{6D5BAA69-F196-416C-96AD-C93967F60AE4}" type="presParOf" srcId="{FA0823EB-8F2D-4E14-A4AA-C542428D855F}" destId="{246F7DC2-289D-41D8-9B3A-72BDA847C85A}" srcOrd="1" destOrd="0" presId="urn:microsoft.com/office/officeart/2005/8/layout/hierarchy2"/>
    <dgm:cxn modelId="{4F8AAD56-1811-41BE-973C-8165F8DF0128}" type="presParOf" srcId="{246F7DC2-289D-41D8-9B3A-72BDA847C85A}" destId="{8C0260D6-551E-4762-865E-A7AA8524633F}" srcOrd="0" destOrd="0" presId="urn:microsoft.com/office/officeart/2005/8/layout/hierarchy2"/>
    <dgm:cxn modelId="{8F2D6D89-3419-413B-83BD-54AFDD17BCF2}" type="presParOf" srcId="{246F7DC2-289D-41D8-9B3A-72BDA847C85A}" destId="{B47FFD94-CD70-436B-9BC9-8D450B276BFB}" srcOrd="1" destOrd="0" presId="urn:microsoft.com/office/officeart/2005/8/layout/hierarchy2"/>
    <dgm:cxn modelId="{A7C00953-00FA-4050-8CD7-5AA9B9444AE9}" type="presParOf" srcId="{FA0823EB-8F2D-4E14-A4AA-C542428D855F}" destId="{286D1169-7019-4EB3-AE14-01C223388367}" srcOrd="2" destOrd="0" presId="urn:microsoft.com/office/officeart/2005/8/layout/hierarchy2"/>
    <dgm:cxn modelId="{9564B6C3-F432-44F3-962E-AF911D74EBC9}" type="presParOf" srcId="{286D1169-7019-4EB3-AE14-01C223388367}" destId="{42484DFA-B1E4-48BC-B803-9552BC45A712}" srcOrd="0" destOrd="0" presId="urn:microsoft.com/office/officeart/2005/8/layout/hierarchy2"/>
    <dgm:cxn modelId="{93EBEF27-0A55-45D4-BD24-F3BF77C0EF88}" type="presParOf" srcId="{FA0823EB-8F2D-4E14-A4AA-C542428D855F}" destId="{F29786CC-F94D-4F7B-8F04-1C753ED7FA1E}" srcOrd="3" destOrd="0" presId="urn:microsoft.com/office/officeart/2005/8/layout/hierarchy2"/>
    <dgm:cxn modelId="{CD0F7106-0A56-40BA-B3A5-296C230AE1A0}" type="presParOf" srcId="{F29786CC-F94D-4F7B-8F04-1C753ED7FA1E}" destId="{06DC967B-0B7C-4E62-8C47-E5A73C10CC71}" srcOrd="0" destOrd="0" presId="urn:microsoft.com/office/officeart/2005/8/layout/hierarchy2"/>
    <dgm:cxn modelId="{5448BAB2-7DC5-4134-B983-00F0147E4120}" type="presParOf" srcId="{F29786CC-F94D-4F7B-8F04-1C753ED7FA1E}" destId="{362AD532-2A0F-44DF-980F-31F5D03C5F2A}" srcOrd="1" destOrd="0" presId="urn:microsoft.com/office/officeart/2005/8/layout/hierarchy2"/>
    <dgm:cxn modelId="{F7E91BAC-E83C-4629-AF7E-A0D539984BF1}" type="presParOf" srcId="{3E74C75A-0C46-4433-8968-0FA5D858EE24}" destId="{D3F2989B-FEDA-4ED9-87A3-BF792E31837C}" srcOrd="4" destOrd="0" presId="urn:microsoft.com/office/officeart/2005/8/layout/hierarchy2"/>
    <dgm:cxn modelId="{026A12AB-8BFB-4A47-B999-485283B470F9}" type="presParOf" srcId="{D3F2989B-FEDA-4ED9-87A3-BF792E31837C}" destId="{80781380-EE40-4729-955D-751DBD8068DE}" srcOrd="0" destOrd="0" presId="urn:microsoft.com/office/officeart/2005/8/layout/hierarchy2"/>
    <dgm:cxn modelId="{D49B3A2E-E0ED-4068-827A-BB43CA364E84}" type="presParOf" srcId="{3E74C75A-0C46-4433-8968-0FA5D858EE24}" destId="{76C97D8B-EEB4-47D2-ABFF-E1E39A4F0E19}" srcOrd="5" destOrd="0" presId="urn:microsoft.com/office/officeart/2005/8/layout/hierarchy2"/>
    <dgm:cxn modelId="{2F5EA079-566B-49C0-A7C4-B14C2F45EC4F}" type="presParOf" srcId="{76C97D8B-EEB4-47D2-ABFF-E1E39A4F0E19}" destId="{D63E463C-AE80-460B-9940-8BFBA41583E1}" srcOrd="0" destOrd="0" presId="urn:microsoft.com/office/officeart/2005/8/layout/hierarchy2"/>
    <dgm:cxn modelId="{977426F1-27BD-4916-8C81-27299C951AF0}" type="presParOf" srcId="{76C97D8B-EEB4-47D2-ABFF-E1E39A4F0E19}" destId="{577A9454-F0AE-4553-92EA-56B114BF3CF0}" srcOrd="1" destOrd="0" presId="urn:microsoft.com/office/officeart/2005/8/layout/hierarchy2"/>
    <dgm:cxn modelId="{B4980603-7776-4A94-AD85-964030336397}" type="presParOf" srcId="{577A9454-F0AE-4553-92EA-56B114BF3CF0}" destId="{A8136095-45D0-430A-85A0-9DAE47E9D315}" srcOrd="0" destOrd="0" presId="urn:microsoft.com/office/officeart/2005/8/layout/hierarchy2"/>
    <dgm:cxn modelId="{9A6AC3F0-8A86-4481-B6F0-D56AB7C8083D}" type="presParOf" srcId="{A8136095-45D0-430A-85A0-9DAE47E9D315}" destId="{958CF997-4F71-40E9-9C91-3DEAF74F236C}" srcOrd="0" destOrd="0" presId="urn:microsoft.com/office/officeart/2005/8/layout/hierarchy2"/>
    <dgm:cxn modelId="{50E2AA9F-3F83-4A6E-B93F-463A95567EEF}" type="presParOf" srcId="{577A9454-F0AE-4553-92EA-56B114BF3CF0}" destId="{67B82683-011B-482D-B092-5D0C27D29E39}" srcOrd="1" destOrd="0" presId="urn:microsoft.com/office/officeart/2005/8/layout/hierarchy2"/>
    <dgm:cxn modelId="{669102DE-ECCD-43AC-9A60-C393E4AA9ED2}" type="presParOf" srcId="{67B82683-011B-482D-B092-5D0C27D29E39}" destId="{69635E69-048B-4B9D-92BC-A30481E5245E}" srcOrd="0" destOrd="0" presId="urn:microsoft.com/office/officeart/2005/8/layout/hierarchy2"/>
    <dgm:cxn modelId="{1968FF68-7DD0-42DC-BC64-191E8EFFEA33}" type="presParOf" srcId="{67B82683-011B-482D-B092-5D0C27D29E39}" destId="{A4F33827-F538-4D54-9D45-EFDDFCC82BBC}" srcOrd="1" destOrd="0" presId="urn:microsoft.com/office/officeart/2005/8/layout/hierarchy2"/>
    <dgm:cxn modelId="{62411C4E-3E17-4744-B1AE-49B6AF41AA12}" type="presParOf" srcId="{577A9454-F0AE-4553-92EA-56B114BF3CF0}" destId="{A7443A11-B618-4286-9548-52FA5FD523EB}" srcOrd="2" destOrd="0" presId="urn:microsoft.com/office/officeart/2005/8/layout/hierarchy2"/>
    <dgm:cxn modelId="{B22DBEA0-61AA-4A3F-88A7-EE44A4C8BEE4}" type="presParOf" srcId="{A7443A11-B618-4286-9548-52FA5FD523EB}" destId="{4AD5EFC0-316B-40E5-96B3-B13D0FCBBDA8}" srcOrd="0" destOrd="0" presId="urn:microsoft.com/office/officeart/2005/8/layout/hierarchy2"/>
    <dgm:cxn modelId="{447E9F13-F43A-4B25-92A2-32FFEE9F31BC}" type="presParOf" srcId="{577A9454-F0AE-4553-92EA-56B114BF3CF0}" destId="{B7B3F139-2809-4BE2-9952-23329F549EC8}" srcOrd="3" destOrd="0" presId="urn:microsoft.com/office/officeart/2005/8/layout/hierarchy2"/>
    <dgm:cxn modelId="{FEFE2C3C-76D1-43CC-8C24-7141A694AFE5}" type="presParOf" srcId="{B7B3F139-2809-4BE2-9952-23329F549EC8}" destId="{55E2BE47-66FB-456E-93DA-571ED34A45A8}" srcOrd="0" destOrd="0" presId="urn:microsoft.com/office/officeart/2005/8/layout/hierarchy2"/>
    <dgm:cxn modelId="{DFA8F062-3500-4E88-AB0D-3DA32692A07B}" type="presParOf" srcId="{B7B3F139-2809-4BE2-9952-23329F549EC8}" destId="{796B0ACF-2CAC-41CD-AB5D-BF42AB6B78C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9DDED-D9CA-4585-B254-D84561872BB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3608F0-E84A-4798-A8C6-50E6E7341350}">
      <dgm:prSet phldrT="[文本]"/>
      <dgm:spPr/>
      <dgm:t>
        <a:bodyPr/>
        <a:lstStyle/>
        <a:p>
          <a:r>
            <a:rPr lang="en-US" altLang="zh-CN" dirty="0"/>
            <a:t>CMS-GC</a:t>
          </a:r>
          <a:endParaRPr lang="zh-CN" altLang="en-US" dirty="0"/>
        </a:p>
      </dgm:t>
    </dgm:pt>
    <dgm:pt modelId="{91715FA4-F47B-469C-8668-3CD6F3F7E2BE}" type="parTrans" cxnId="{D13750F1-6923-4D4B-85D1-6D8E2E7B6F0B}">
      <dgm:prSet/>
      <dgm:spPr/>
      <dgm:t>
        <a:bodyPr/>
        <a:lstStyle/>
        <a:p>
          <a:endParaRPr lang="zh-CN" altLang="en-US"/>
        </a:p>
      </dgm:t>
    </dgm:pt>
    <dgm:pt modelId="{C6D08A3D-2794-40AB-88AE-CFEAD161CD2D}" type="sibTrans" cxnId="{D13750F1-6923-4D4B-85D1-6D8E2E7B6F0B}">
      <dgm:prSet/>
      <dgm:spPr/>
      <dgm:t>
        <a:bodyPr/>
        <a:lstStyle/>
        <a:p>
          <a:endParaRPr lang="zh-CN" altLang="en-US"/>
        </a:p>
      </dgm:t>
    </dgm:pt>
    <dgm:pt modelId="{391C77A7-0330-46AC-929C-F39E5791AC10}">
      <dgm:prSet phldrT="[文本]"/>
      <dgm:spPr/>
      <dgm:t>
        <a:bodyPr/>
        <a:lstStyle/>
        <a:p>
          <a:r>
            <a:rPr lang="en-US" altLang="zh-CN" dirty="0"/>
            <a:t>GC</a:t>
          </a:r>
          <a:r>
            <a:rPr lang="zh-CN" altLang="en-US" dirty="0"/>
            <a:t>算法</a:t>
          </a:r>
        </a:p>
      </dgm:t>
    </dgm:pt>
    <dgm:pt modelId="{47065953-3586-4BD7-B0C7-362C23628936}" type="parTrans" cxnId="{BC6327A8-DA92-4662-8F28-B9083F2121D1}">
      <dgm:prSet/>
      <dgm:spPr/>
      <dgm:t>
        <a:bodyPr/>
        <a:lstStyle/>
        <a:p>
          <a:endParaRPr lang="zh-CN" altLang="en-US"/>
        </a:p>
      </dgm:t>
    </dgm:pt>
    <dgm:pt modelId="{D66A888B-C09E-4DE5-92B9-1E76585515C4}" type="sibTrans" cxnId="{BC6327A8-DA92-4662-8F28-B9083F2121D1}">
      <dgm:prSet/>
      <dgm:spPr/>
      <dgm:t>
        <a:bodyPr/>
        <a:lstStyle/>
        <a:p>
          <a:endParaRPr lang="zh-CN" altLang="en-US"/>
        </a:p>
      </dgm:t>
    </dgm:pt>
    <dgm:pt modelId="{78B91794-7405-419B-AF38-F28B0332FF50}">
      <dgm:prSet phldrT="[文本]"/>
      <dgm:spPr/>
      <dgm:t>
        <a:bodyPr/>
        <a:lstStyle/>
        <a:p>
          <a:r>
            <a:rPr lang="zh-CN" altLang="en-US" dirty="0"/>
            <a:t>（并行）年轻代</a:t>
          </a:r>
          <a:r>
            <a:rPr lang="en-US" altLang="zh-CN" dirty="0"/>
            <a:t>-</a:t>
          </a:r>
          <a:r>
            <a:rPr lang="zh-CN" altLang="en-US" dirty="0"/>
            <a:t>标记复制</a:t>
          </a:r>
        </a:p>
      </dgm:t>
    </dgm:pt>
    <dgm:pt modelId="{C1D8A7B5-62BF-4030-9F0A-EC94937D50BA}" type="parTrans" cxnId="{EBD71416-1DDA-4CA4-9AF8-6D056E4D5578}">
      <dgm:prSet/>
      <dgm:spPr/>
      <dgm:t>
        <a:bodyPr/>
        <a:lstStyle/>
        <a:p>
          <a:endParaRPr lang="zh-CN" altLang="en-US"/>
        </a:p>
      </dgm:t>
    </dgm:pt>
    <dgm:pt modelId="{EE9CD4E9-7852-40B4-8560-E90F0C3196DF}" type="sibTrans" cxnId="{EBD71416-1DDA-4CA4-9AF8-6D056E4D5578}">
      <dgm:prSet/>
      <dgm:spPr/>
      <dgm:t>
        <a:bodyPr/>
        <a:lstStyle/>
        <a:p>
          <a:endParaRPr lang="zh-CN" altLang="en-US"/>
        </a:p>
      </dgm:t>
    </dgm:pt>
    <dgm:pt modelId="{AD3C2BAE-8E53-4C9D-9EC6-B8F4ABEF4698}">
      <dgm:prSet phldrT="[文本]"/>
      <dgm:spPr/>
      <dgm:t>
        <a:bodyPr/>
        <a:lstStyle/>
        <a:p>
          <a:r>
            <a:rPr lang="zh-CN" altLang="en-US" dirty="0"/>
            <a:t>老年代</a:t>
          </a:r>
          <a:r>
            <a:rPr lang="en-US" altLang="zh-CN" dirty="0"/>
            <a:t>-</a:t>
          </a:r>
          <a:r>
            <a:rPr lang="zh-CN" altLang="en-US" dirty="0"/>
            <a:t>标记清除</a:t>
          </a:r>
        </a:p>
      </dgm:t>
    </dgm:pt>
    <dgm:pt modelId="{A165FAA4-2F33-497F-9E6D-8D9C8602412F}" type="parTrans" cxnId="{EBEEFFA9-D3AF-4981-BAC1-30A33BFFEB10}">
      <dgm:prSet/>
      <dgm:spPr/>
      <dgm:t>
        <a:bodyPr/>
        <a:lstStyle/>
        <a:p>
          <a:endParaRPr lang="zh-CN" altLang="en-US"/>
        </a:p>
      </dgm:t>
    </dgm:pt>
    <dgm:pt modelId="{5F548BED-DA9E-46CC-8458-9C8B1E2BE0B4}" type="sibTrans" cxnId="{EBEEFFA9-D3AF-4981-BAC1-30A33BFFEB10}">
      <dgm:prSet/>
      <dgm:spPr/>
      <dgm:t>
        <a:bodyPr/>
        <a:lstStyle/>
        <a:p>
          <a:endParaRPr lang="zh-CN" altLang="en-US"/>
        </a:p>
      </dgm:t>
    </dgm:pt>
    <dgm:pt modelId="{97B544BD-9BC2-4BEE-8037-D68C0019A2DD}">
      <dgm:prSet phldrT="[文本]"/>
      <dgm:spPr/>
      <dgm:t>
        <a:bodyPr/>
        <a:lstStyle/>
        <a:p>
          <a:r>
            <a:rPr lang="zh-CN" altLang="en-US" dirty="0"/>
            <a:t>减少老年代暂停</a:t>
          </a:r>
        </a:p>
      </dgm:t>
    </dgm:pt>
    <dgm:pt modelId="{B0D95713-7A13-471B-8102-02A2D96F9202}" type="parTrans" cxnId="{5E778313-8C8C-4323-BD8A-0A813A34402A}">
      <dgm:prSet/>
      <dgm:spPr/>
      <dgm:t>
        <a:bodyPr/>
        <a:lstStyle/>
        <a:p>
          <a:endParaRPr lang="zh-CN" altLang="en-US"/>
        </a:p>
      </dgm:t>
    </dgm:pt>
    <dgm:pt modelId="{331C70A5-8F07-4DE2-B386-835C0BA21712}" type="sibTrans" cxnId="{5E778313-8C8C-4323-BD8A-0A813A34402A}">
      <dgm:prSet/>
      <dgm:spPr/>
      <dgm:t>
        <a:bodyPr/>
        <a:lstStyle/>
        <a:p>
          <a:endParaRPr lang="zh-CN" altLang="en-US"/>
        </a:p>
      </dgm:t>
    </dgm:pt>
    <dgm:pt modelId="{F3328AFA-1DFD-4EFE-B3B1-A16995F2BD98}">
      <dgm:prSet phldrT="[文本]"/>
      <dgm:spPr/>
      <dgm:t>
        <a:bodyPr/>
        <a:lstStyle/>
        <a:p>
          <a:r>
            <a:rPr lang="zh-CN" altLang="en-US" dirty="0"/>
            <a:t>不对老年代进行整理，使用空闲列表管理内存空间的回收</a:t>
          </a:r>
        </a:p>
      </dgm:t>
    </dgm:pt>
    <dgm:pt modelId="{5959DA03-A2A7-4472-862E-353C85217319}" type="parTrans" cxnId="{B25A8569-355F-4630-8903-71EE7DCD742C}">
      <dgm:prSet/>
      <dgm:spPr/>
      <dgm:t>
        <a:bodyPr/>
        <a:lstStyle/>
        <a:p>
          <a:endParaRPr lang="zh-CN" altLang="en-US"/>
        </a:p>
      </dgm:t>
    </dgm:pt>
    <dgm:pt modelId="{F6962520-C129-46C4-AA3F-8C05ADC3FC98}" type="sibTrans" cxnId="{B25A8569-355F-4630-8903-71EE7DCD742C}">
      <dgm:prSet/>
      <dgm:spPr/>
      <dgm:t>
        <a:bodyPr/>
        <a:lstStyle/>
        <a:p>
          <a:endParaRPr lang="zh-CN" altLang="en-US"/>
        </a:p>
      </dgm:t>
    </dgm:pt>
    <dgm:pt modelId="{2DE6AB99-5D07-4922-8DB5-B8FC9ACB55B4}">
      <dgm:prSet phldrT="[文本]"/>
      <dgm:spPr/>
      <dgm:t>
        <a:bodyPr/>
        <a:lstStyle/>
        <a:p>
          <a:r>
            <a:rPr lang="zh-CN" altLang="en-US" dirty="0"/>
            <a:t>在标记清除阶段大部分工作和应用线程一起并发执行</a:t>
          </a:r>
        </a:p>
      </dgm:t>
    </dgm:pt>
    <dgm:pt modelId="{1830A028-CF8D-434C-83C1-F6191075AB86}" type="parTrans" cxnId="{09FD3556-5E43-4F90-9AC1-DCAE6075E93E}">
      <dgm:prSet/>
      <dgm:spPr/>
      <dgm:t>
        <a:bodyPr/>
        <a:lstStyle/>
        <a:p>
          <a:endParaRPr lang="zh-CN" altLang="en-US"/>
        </a:p>
      </dgm:t>
    </dgm:pt>
    <dgm:pt modelId="{74943C47-7EB7-4795-9FE8-4EA84BAF5945}" type="sibTrans" cxnId="{09FD3556-5E43-4F90-9AC1-DCAE6075E93E}">
      <dgm:prSet/>
      <dgm:spPr/>
      <dgm:t>
        <a:bodyPr/>
        <a:lstStyle/>
        <a:p>
          <a:endParaRPr lang="zh-CN" altLang="en-US"/>
        </a:p>
      </dgm:t>
    </dgm:pt>
    <dgm:pt modelId="{C73963EC-4B84-4EE4-8890-5AEFD651FA0E}">
      <dgm:prSet phldrT="[文本]"/>
      <dgm:spPr/>
      <dgm:t>
        <a:bodyPr/>
        <a:lstStyle/>
        <a:p>
          <a:r>
            <a:rPr lang="zh-CN" altLang="en-US" dirty="0"/>
            <a:t>默认并发线程数为</a:t>
          </a:r>
          <a:r>
            <a:rPr lang="en-US" altLang="zh-CN" dirty="0"/>
            <a:t>CPU</a:t>
          </a:r>
          <a:r>
            <a:rPr lang="zh-CN" altLang="en-US" dirty="0"/>
            <a:t>核心数的</a:t>
          </a:r>
          <a:r>
            <a:rPr lang="en-US" altLang="zh-CN" dirty="0"/>
            <a:t>1/4</a:t>
          </a:r>
          <a:endParaRPr lang="zh-CN" altLang="en-US" dirty="0"/>
        </a:p>
      </dgm:t>
    </dgm:pt>
    <dgm:pt modelId="{0D2003BB-698E-4F25-928C-4CF1378D2FB7}" type="parTrans" cxnId="{10BBAFC8-AEBB-4750-8B4C-DDC3C272D48F}">
      <dgm:prSet/>
      <dgm:spPr/>
      <dgm:t>
        <a:bodyPr/>
        <a:lstStyle/>
        <a:p>
          <a:endParaRPr lang="zh-CN" altLang="en-US"/>
        </a:p>
      </dgm:t>
    </dgm:pt>
    <dgm:pt modelId="{88DDD55D-B18B-4585-8AB4-F044CB3647ED}" type="sibTrans" cxnId="{10BBAFC8-AEBB-4750-8B4C-DDC3C272D48F}">
      <dgm:prSet/>
      <dgm:spPr/>
      <dgm:t>
        <a:bodyPr/>
        <a:lstStyle/>
        <a:p>
          <a:endParaRPr lang="zh-CN" altLang="en-US"/>
        </a:p>
      </dgm:t>
    </dgm:pt>
    <dgm:pt modelId="{C710199F-7948-4889-80BC-B65B6F8DBDBF}" type="pres">
      <dgm:prSet presAssocID="{3E49DDED-D9CA-4585-B254-D84561872BB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4DE86B-928B-4C2A-ABD2-723EF3BC4786}" type="pres">
      <dgm:prSet presAssocID="{7B3608F0-E84A-4798-A8C6-50E6E7341350}" presName="root1" presStyleCnt="0"/>
      <dgm:spPr/>
    </dgm:pt>
    <dgm:pt modelId="{C29A8535-DAA8-45A2-8E69-835D1353210B}" type="pres">
      <dgm:prSet presAssocID="{7B3608F0-E84A-4798-A8C6-50E6E7341350}" presName="LevelOneTextNode" presStyleLbl="node0" presStyleIdx="0" presStyleCnt="1">
        <dgm:presLayoutVars>
          <dgm:chPref val="3"/>
        </dgm:presLayoutVars>
      </dgm:prSet>
      <dgm:spPr/>
    </dgm:pt>
    <dgm:pt modelId="{3E74C75A-0C46-4433-8968-0FA5D858EE24}" type="pres">
      <dgm:prSet presAssocID="{7B3608F0-E84A-4798-A8C6-50E6E7341350}" presName="level2hierChild" presStyleCnt="0"/>
      <dgm:spPr/>
    </dgm:pt>
    <dgm:pt modelId="{C762E162-AF1A-4A3B-A4FB-5E0DE6D7BFE4}" type="pres">
      <dgm:prSet presAssocID="{47065953-3586-4BD7-B0C7-362C23628936}" presName="conn2-1" presStyleLbl="parChTrans1D2" presStyleIdx="0" presStyleCnt="2"/>
      <dgm:spPr/>
    </dgm:pt>
    <dgm:pt modelId="{579FD143-BC4F-491F-BABE-322879D4DF5E}" type="pres">
      <dgm:prSet presAssocID="{47065953-3586-4BD7-B0C7-362C23628936}" presName="connTx" presStyleLbl="parChTrans1D2" presStyleIdx="0" presStyleCnt="2"/>
      <dgm:spPr/>
    </dgm:pt>
    <dgm:pt modelId="{78C640DA-376B-474F-931C-29A47FD13953}" type="pres">
      <dgm:prSet presAssocID="{391C77A7-0330-46AC-929C-F39E5791AC10}" presName="root2" presStyleCnt="0"/>
      <dgm:spPr/>
    </dgm:pt>
    <dgm:pt modelId="{D25C99C5-78FA-4CA7-8188-2BACB3793128}" type="pres">
      <dgm:prSet presAssocID="{391C77A7-0330-46AC-929C-F39E5791AC10}" presName="LevelTwoTextNode" presStyleLbl="node2" presStyleIdx="0" presStyleCnt="2">
        <dgm:presLayoutVars>
          <dgm:chPref val="3"/>
        </dgm:presLayoutVars>
      </dgm:prSet>
      <dgm:spPr/>
    </dgm:pt>
    <dgm:pt modelId="{5E0F20F7-0E1C-4096-BDD7-0ED70ED98C9A}" type="pres">
      <dgm:prSet presAssocID="{391C77A7-0330-46AC-929C-F39E5791AC10}" presName="level3hierChild" presStyleCnt="0"/>
      <dgm:spPr/>
    </dgm:pt>
    <dgm:pt modelId="{9EA561EF-87F0-49CE-99DA-1DEC05425528}" type="pres">
      <dgm:prSet presAssocID="{C1D8A7B5-62BF-4030-9F0A-EC94937D50BA}" presName="conn2-1" presStyleLbl="parChTrans1D3" presStyleIdx="0" presStyleCnt="5"/>
      <dgm:spPr/>
    </dgm:pt>
    <dgm:pt modelId="{AEBF9EFD-4BCC-4122-8676-FD1A302DBB6E}" type="pres">
      <dgm:prSet presAssocID="{C1D8A7B5-62BF-4030-9F0A-EC94937D50BA}" presName="connTx" presStyleLbl="parChTrans1D3" presStyleIdx="0" presStyleCnt="5"/>
      <dgm:spPr/>
    </dgm:pt>
    <dgm:pt modelId="{018C03A7-7419-444C-BDBD-1F94A98EC3E4}" type="pres">
      <dgm:prSet presAssocID="{78B91794-7405-419B-AF38-F28B0332FF50}" presName="root2" presStyleCnt="0"/>
      <dgm:spPr/>
    </dgm:pt>
    <dgm:pt modelId="{73F50C06-E2A5-476F-957F-497637A9A7BA}" type="pres">
      <dgm:prSet presAssocID="{78B91794-7405-419B-AF38-F28B0332FF50}" presName="LevelTwoTextNode" presStyleLbl="node3" presStyleIdx="0" presStyleCnt="5">
        <dgm:presLayoutVars>
          <dgm:chPref val="3"/>
        </dgm:presLayoutVars>
      </dgm:prSet>
      <dgm:spPr/>
    </dgm:pt>
    <dgm:pt modelId="{27AB87BB-E126-47DC-9383-D8C6B5B84A73}" type="pres">
      <dgm:prSet presAssocID="{78B91794-7405-419B-AF38-F28B0332FF50}" presName="level3hierChild" presStyleCnt="0"/>
      <dgm:spPr/>
    </dgm:pt>
    <dgm:pt modelId="{F1883115-BD94-451D-9FF0-F2AFF951CA54}" type="pres">
      <dgm:prSet presAssocID="{A165FAA4-2F33-497F-9E6D-8D9C8602412F}" presName="conn2-1" presStyleLbl="parChTrans1D3" presStyleIdx="1" presStyleCnt="5"/>
      <dgm:spPr/>
    </dgm:pt>
    <dgm:pt modelId="{5DEAA84D-7DC6-4B5A-AE0D-84F53D3BC0FF}" type="pres">
      <dgm:prSet presAssocID="{A165FAA4-2F33-497F-9E6D-8D9C8602412F}" presName="connTx" presStyleLbl="parChTrans1D3" presStyleIdx="1" presStyleCnt="5"/>
      <dgm:spPr/>
    </dgm:pt>
    <dgm:pt modelId="{A7CF62D4-3F18-440A-ADA7-9FA6492A7615}" type="pres">
      <dgm:prSet presAssocID="{AD3C2BAE-8E53-4C9D-9EC6-B8F4ABEF4698}" presName="root2" presStyleCnt="0"/>
      <dgm:spPr/>
    </dgm:pt>
    <dgm:pt modelId="{FE15FE17-E8B3-4EE1-BFF0-C9F868E34C25}" type="pres">
      <dgm:prSet presAssocID="{AD3C2BAE-8E53-4C9D-9EC6-B8F4ABEF4698}" presName="LevelTwoTextNode" presStyleLbl="node3" presStyleIdx="1" presStyleCnt="5">
        <dgm:presLayoutVars>
          <dgm:chPref val="3"/>
        </dgm:presLayoutVars>
      </dgm:prSet>
      <dgm:spPr/>
    </dgm:pt>
    <dgm:pt modelId="{AC42DE19-601C-4A7D-96F5-10353BCC0707}" type="pres">
      <dgm:prSet presAssocID="{AD3C2BAE-8E53-4C9D-9EC6-B8F4ABEF4698}" presName="level3hierChild" presStyleCnt="0"/>
      <dgm:spPr/>
    </dgm:pt>
    <dgm:pt modelId="{4B0EE9F4-1EC0-4A2C-8240-F7D0E6F077E8}" type="pres">
      <dgm:prSet presAssocID="{B0D95713-7A13-471B-8102-02A2D96F9202}" presName="conn2-1" presStyleLbl="parChTrans1D2" presStyleIdx="1" presStyleCnt="2"/>
      <dgm:spPr/>
    </dgm:pt>
    <dgm:pt modelId="{B085F0F5-9331-4F72-9E7D-C46142E7BFC1}" type="pres">
      <dgm:prSet presAssocID="{B0D95713-7A13-471B-8102-02A2D96F9202}" presName="connTx" presStyleLbl="parChTrans1D2" presStyleIdx="1" presStyleCnt="2"/>
      <dgm:spPr/>
    </dgm:pt>
    <dgm:pt modelId="{5958BC9A-B5C4-40C3-B91C-DE0056727EF4}" type="pres">
      <dgm:prSet presAssocID="{97B544BD-9BC2-4BEE-8037-D68C0019A2DD}" presName="root2" presStyleCnt="0"/>
      <dgm:spPr/>
    </dgm:pt>
    <dgm:pt modelId="{31F200D3-E3CF-46F6-BF10-73990307B44F}" type="pres">
      <dgm:prSet presAssocID="{97B544BD-9BC2-4BEE-8037-D68C0019A2DD}" presName="LevelTwoTextNode" presStyleLbl="node2" presStyleIdx="1" presStyleCnt="2">
        <dgm:presLayoutVars>
          <dgm:chPref val="3"/>
        </dgm:presLayoutVars>
      </dgm:prSet>
      <dgm:spPr/>
    </dgm:pt>
    <dgm:pt modelId="{FA0823EB-8F2D-4E14-A4AA-C542428D855F}" type="pres">
      <dgm:prSet presAssocID="{97B544BD-9BC2-4BEE-8037-D68C0019A2DD}" presName="level3hierChild" presStyleCnt="0"/>
      <dgm:spPr/>
    </dgm:pt>
    <dgm:pt modelId="{423D1A7C-8EC7-4B4D-9FF0-C3FBBF3D9398}" type="pres">
      <dgm:prSet presAssocID="{5959DA03-A2A7-4472-862E-353C85217319}" presName="conn2-1" presStyleLbl="parChTrans1D3" presStyleIdx="2" presStyleCnt="5"/>
      <dgm:spPr/>
    </dgm:pt>
    <dgm:pt modelId="{821FBDC2-FE37-4F6E-A2A5-771163949C1F}" type="pres">
      <dgm:prSet presAssocID="{5959DA03-A2A7-4472-862E-353C85217319}" presName="connTx" presStyleLbl="parChTrans1D3" presStyleIdx="2" presStyleCnt="5"/>
      <dgm:spPr/>
    </dgm:pt>
    <dgm:pt modelId="{246F7DC2-289D-41D8-9B3A-72BDA847C85A}" type="pres">
      <dgm:prSet presAssocID="{F3328AFA-1DFD-4EFE-B3B1-A16995F2BD98}" presName="root2" presStyleCnt="0"/>
      <dgm:spPr/>
    </dgm:pt>
    <dgm:pt modelId="{8C0260D6-551E-4762-865E-A7AA8524633F}" type="pres">
      <dgm:prSet presAssocID="{F3328AFA-1DFD-4EFE-B3B1-A16995F2BD98}" presName="LevelTwoTextNode" presStyleLbl="node3" presStyleIdx="2" presStyleCnt="5">
        <dgm:presLayoutVars>
          <dgm:chPref val="3"/>
        </dgm:presLayoutVars>
      </dgm:prSet>
      <dgm:spPr/>
    </dgm:pt>
    <dgm:pt modelId="{B47FFD94-CD70-436B-9BC9-8D450B276BFB}" type="pres">
      <dgm:prSet presAssocID="{F3328AFA-1DFD-4EFE-B3B1-A16995F2BD98}" presName="level3hierChild" presStyleCnt="0"/>
      <dgm:spPr/>
    </dgm:pt>
    <dgm:pt modelId="{286D1169-7019-4EB3-AE14-01C223388367}" type="pres">
      <dgm:prSet presAssocID="{1830A028-CF8D-434C-83C1-F6191075AB86}" presName="conn2-1" presStyleLbl="parChTrans1D3" presStyleIdx="3" presStyleCnt="5"/>
      <dgm:spPr/>
    </dgm:pt>
    <dgm:pt modelId="{42484DFA-B1E4-48BC-B803-9552BC45A712}" type="pres">
      <dgm:prSet presAssocID="{1830A028-CF8D-434C-83C1-F6191075AB86}" presName="connTx" presStyleLbl="parChTrans1D3" presStyleIdx="3" presStyleCnt="5"/>
      <dgm:spPr/>
    </dgm:pt>
    <dgm:pt modelId="{F29786CC-F94D-4F7B-8F04-1C753ED7FA1E}" type="pres">
      <dgm:prSet presAssocID="{2DE6AB99-5D07-4922-8DB5-B8FC9ACB55B4}" presName="root2" presStyleCnt="0"/>
      <dgm:spPr/>
    </dgm:pt>
    <dgm:pt modelId="{06DC967B-0B7C-4E62-8C47-E5A73C10CC71}" type="pres">
      <dgm:prSet presAssocID="{2DE6AB99-5D07-4922-8DB5-B8FC9ACB55B4}" presName="LevelTwoTextNode" presStyleLbl="node3" presStyleIdx="3" presStyleCnt="5">
        <dgm:presLayoutVars>
          <dgm:chPref val="3"/>
        </dgm:presLayoutVars>
      </dgm:prSet>
      <dgm:spPr/>
    </dgm:pt>
    <dgm:pt modelId="{362AD532-2A0F-44DF-980F-31F5D03C5F2A}" type="pres">
      <dgm:prSet presAssocID="{2DE6AB99-5D07-4922-8DB5-B8FC9ACB55B4}" presName="level3hierChild" presStyleCnt="0"/>
      <dgm:spPr/>
    </dgm:pt>
    <dgm:pt modelId="{BDBCE619-E4C4-4E53-9E77-CE3D603DDE0F}" type="pres">
      <dgm:prSet presAssocID="{0D2003BB-698E-4F25-928C-4CF1378D2FB7}" presName="conn2-1" presStyleLbl="parChTrans1D3" presStyleIdx="4" presStyleCnt="5"/>
      <dgm:spPr/>
    </dgm:pt>
    <dgm:pt modelId="{F5B83284-B0DD-42CC-BD6C-4561E7142418}" type="pres">
      <dgm:prSet presAssocID="{0D2003BB-698E-4F25-928C-4CF1378D2FB7}" presName="connTx" presStyleLbl="parChTrans1D3" presStyleIdx="4" presStyleCnt="5"/>
      <dgm:spPr/>
    </dgm:pt>
    <dgm:pt modelId="{ED3958B8-9340-4A07-B6B5-9FADD411F0E3}" type="pres">
      <dgm:prSet presAssocID="{C73963EC-4B84-4EE4-8890-5AEFD651FA0E}" presName="root2" presStyleCnt="0"/>
      <dgm:spPr/>
    </dgm:pt>
    <dgm:pt modelId="{7AD03330-5865-4A02-B2F1-33B8B5FD5A1C}" type="pres">
      <dgm:prSet presAssocID="{C73963EC-4B84-4EE4-8890-5AEFD651FA0E}" presName="LevelTwoTextNode" presStyleLbl="node3" presStyleIdx="4" presStyleCnt="5">
        <dgm:presLayoutVars>
          <dgm:chPref val="3"/>
        </dgm:presLayoutVars>
      </dgm:prSet>
      <dgm:spPr/>
    </dgm:pt>
    <dgm:pt modelId="{3E2039FD-47BF-4A91-BA1C-ABB11CC620E7}" type="pres">
      <dgm:prSet presAssocID="{C73963EC-4B84-4EE4-8890-5AEFD651FA0E}" presName="level3hierChild" presStyleCnt="0"/>
      <dgm:spPr/>
    </dgm:pt>
  </dgm:ptLst>
  <dgm:cxnLst>
    <dgm:cxn modelId="{13FDFD04-F1E0-4F4E-8316-CBAFB8F2EFF7}" type="presOf" srcId="{2DE6AB99-5D07-4922-8DB5-B8FC9ACB55B4}" destId="{06DC967B-0B7C-4E62-8C47-E5A73C10CC71}" srcOrd="0" destOrd="0" presId="urn:microsoft.com/office/officeart/2005/8/layout/hierarchy2"/>
    <dgm:cxn modelId="{5E778313-8C8C-4323-BD8A-0A813A34402A}" srcId="{7B3608F0-E84A-4798-A8C6-50E6E7341350}" destId="{97B544BD-9BC2-4BEE-8037-D68C0019A2DD}" srcOrd="1" destOrd="0" parTransId="{B0D95713-7A13-471B-8102-02A2D96F9202}" sibTransId="{331C70A5-8F07-4DE2-B386-835C0BA21712}"/>
    <dgm:cxn modelId="{EBD71416-1DDA-4CA4-9AF8-6D056E4D5578}" srcId="{391C77A7-0330-46AC-929C-F39E5791AC10}" destId="{78B91794-7405-419B-AF38-F28B0332FF50}" srcOrd="0" destOrd="0" parTransId="{C1D8A7B5-62BF-4030-9F0A-EC94937D50BA}" sibTransId="{EE9CD4E9-7852-40B4-8560-E90F0C3196DF}"/>
    <dgm:cxn modelId="{3F5B412D-8C0D-4F5B-9BED-CF6D499ACA6A}" type="presOf" srcId="{7B3608F0-E84A-4798-A8C6-50E6E7341350}" destId="{C29A8535-DAA8-45A2-8E69-835D1353210B}" srcOrd="0" destOrd="0" presId="urn:microsoft.com/office/officeart/2005/8/layout/hierarchy2"/>
    <dgm:cxn modelId="{7ECE5D31-C212-4FE9-82FC-8E8ABCC43E69}" type="presOf" srcId="{AD3C2BAE-8E53-4C9D-9EC6-B8F4ABEF4698}" destId="{FE15FE17-E8B3-4EE1-BFF0-C9F868E34C25}" srcOrd="0" destOrd="0" presId="urn:microsoft.com/office/officeart/2005/8/layout/hierarchy2"/>
    <dgm:cxn modelId="{61453732-ED37-4DDA-A660-DB2952964B71}" type="presOf" srcId="{B0D95713-7A13-471B-8102-02A2D96F9202}" destId="{B085F0F5-9331-4F72-9E7D-C46142E7BFC1}" srcOrd="1" destOrd="0" presId="urn:microsoft.com/office/officeart/2005/8/layout/hierarchy2"/>
    <dgm:cxn modelId="{EED25C3D-190A-45F0-8928-776CF6367313}" type="presOf" srcId="{0D2003BB-698E-4F25-928C-4CF1378D2FB7}" destId="{F5B83284-B0DD-42CC-BD6C-4561E7142418}" srcOrd="1" destOrd="0" presId="urn:microsoft.com/office/officeart/2005/8/layout/hierarchy2"/>
    <dgm:cxn modelId="{07AB3A5D-2A2A-4EC4-AC9D-5CAC1B348CDE}" type="presOf" srcId="{C1D8A7B5-62BF-4030-9F0A-EC94937D50BA}" destId="{AEBF9EFD-4BCC-4122-8676-FD1A302DBB6E}" srcOrd="1" destOrd="0" presId="urn:microsoft.com/office/officeart/2005/8/layout/hierarchy2"/>
    <dgm:cxn modelId="{EF54BF5D-0F27-44FF-A807-BB704C5449BB}" type="presOf" srcId="{47065953-3586-4BD7-B0C7-362C23628936}" destId="{579FD143-BC4F-491F-BABE-322879D4DF5E}" srcOrd="1" destOrd="0" presId="urn:microsoft.com/office/officeart/2005/8/layout/hierarchy2"/>
    <dgm:cxn modelId="{04B75D60-C8D2-44A6-B5BB-E3CACDF717F1}" type="presOf" srcId="{C73963EC-4B84-4EE4-8890-5AEFD651FA0E}" destId="{7AD03330-5865-4A02-B2F1-33B8B5FD5A1C}" srcOrd="0" destOrd="0" presId="urn:microsoft.com/office/officeart/2005/8/layout/hierarchy2"/>
    <dgm:cxn modelId="{B25A8569-355F-4630-8903-71EE7DCD742C}" srcId="{97B544BD-9BC2-4BEE-8037-D68C0019A2DD}" destId="{F3328AFA-1DFD-4EFE-B3B1-A16995F2BD98}" srcOrd="0" destOrd="0" parTransId="{5959DA03-A2A7-4472-862E-353C85217319}" sibTransId="{F6962520-C129-46C4-AA3F-8C05ADC3FC98}"/>
    <dgm:cxn modelId="{52B2156C-5F13-481A-9D11-9B666CC8FF06}" type="presOf" srcId="{A165FAA4-2F33-497F-9E6D-8D9C8602412F}" destId="{F1883115-BD94-451D-9FF0-F2AFF951CA54}" srcOrd="0" destOrd="0" presId="urn:microsoft.com/office/officeart/2005/8/layout/hierarchy2"/>
    <dgm:cxn modelId="{B6234B70-A302-4453-874F-265E90241A80}" type="presOf" srcId="{0D2003BB-698E-4F25-928C-4CF1378D2FB7}" destId="{BDBCE619-E4C4-4E53-9E77-CE3D603DDE0F}" srcOrd="0" destOrd="0" presId="urn:microsoft.com/office/officeart/2005/8/layout/hierarchy2"/>
    <dgm:cxn modelId="{D04FB953-DF7F-48CD-B236-48087592A18F}" type="presOf" srcId="{78B91794-7405-419B-AF38-F28B0332FF50}" destId="{73F50C06-E2A5-476F-957F-497637A9A7BA}" srcOrd="0" destOrd="0" presId="urn:microsoft.com/office/officeart/2005/8/layout/hierarchy2"/>
    <dgm:cxn modelId="{09FD3556-5E43-4F90-9AC1-DCAE6075E93E}" srcId="{97B544BD-9BC2-4BEE-8037-D68C0019A2DD}" destId="{2DE6AB99-5D07-4922-8DB5-B8FC9ACB55B4}" srcOrd="1" destOrd="0" parTransId="{1830A028-CF8D-434C-83C1-F6191075AB86}" sibTransId="{74943C47-7EB7-4795-9FE8-4EA84BAF5945}"/>
    <dgm:cxn modelId="{279B9177-ECB0-429F-B634-0C921C90E118}" type="presOf" srcId="{F3328AFA-1DFD-4EFE-B3B1-A16995F2BD98}" destId="{8C0260D6-551E-4762-865E-A7AA8524633F}" srcOrd="0" destOrd="0" presId="urn:microsoft.com/office/officeart/2005/8/layout/hierarchy2"/>
    <dgm:cxn modelId="{8986C87A-E686-420B-9FD3-0DA3CE24807C}" type="presOf" srcId="{47065953-3586-4BD7-B0C7-362C23628936}" destId="{C762E162-AF1A-4A3B-A4FB-5E0DE6D7BFE4}" srcOrd="0" destOrd="0" presId="urn:microsoft.com/office/officeart/2005/8/layout/hierarchy2"/>
    <dgm:cxn modelId="{BF8A817D-067C-4061-AC58-75045E11C624}" type="presOf" srcId="{1830A028-CF8D-434C-83C1-F6191075AB86}" destId="{42484DFA-B1E4-48BC-B803-9552BC45A712}" srcOrd="1" destOrd="0" presId="urn:microsoft.com/office/officeart/2005/8/layout/hierarchy2"/>
    <dgm:cxn modelId="{BC6327A8-DA92-4662-8F28-B9083F2121D1}" srcId="{7B3608F0-E84A-4798-A8C6-50E6E7341350}" destId="{391C77A7-0330-46AC-929C-F39E5791AC10}" srcOrd="0" destOrd="0" parTransId="{47065953-3586-4BD7-B0C7-362C23628936}" sibTransId="{D66A888B-C09E-4DE5-92B9-1E76585515C4}"/>
    <dgm:cxn modelId="{EBEEFFA9-D3AF-4981-BAC1-30A33BFFEB10}" srcId="{391C77A7-0330-46AC-929C-F39E5791AC10}" destId="{AD3C2BAE-8E53-4C9D-9EC6-B8F4ABEF4698}" srcOrd="1" destOrd="0" parTransId="{A165FAA4-2F33-497F-9E6D-8D9C8602412F}" sibTransId="{5F548BED-DA9E-46CC-8458-9C8B1E2BE0B4}"/>
    <dgm:cxn modelId="{37F030AF-98E0-43CA-BE6B-E11EE48B0ECD}" type="presOf" srcId="{391C77A7-0330-46AC-929C-F39E5791AC10}" destId="{D25C99C5-78FA-4CA7-8188-2BACB3793128}" srcOrd="0" destOrd="0" presId="urn:microsoft.com/office/officeart/2005/8/layout/hierarchy2"/>
    <dgm:cxn modelId="{237BE2AF-8874-4419-A8E0-C753588AAD17}" type="presOf" srcId="{B0D95713-7A13-471B-8102-02A2D96F9202}" destId="{4B0EE9F4-1EC0-4A2C-8240-F7D0E6F077E8}" srcOrd="0" destOrd="0" presId="urn:microsoft.com/office/officeart/2005/8/layout/hierarchy2"/>
    <dgm:cxn modelId="{F3C102B8-114C-4C10-A364-97A2F3EC730B}" type="presOf" srcId="{A165FAA4-2F33-497F-9E6D-8D9C8602412F}" destId="{5DEAA84D-7DC6-4B5A-AE0D-84F53D3BC0FF}" srcOrd="1" destOrd="0" presId="urn:microsoft.com/office/officeart/2005/8/layout/hierarchy2"/>
    <dgm:cxn modelId="{10BBAFC8-AEBB-4750-8B4C-DDC3C272D48F}" srcId="{97B544BD-9BC2-4BEE-8037-D68C0019A2DD}" destId="{C73963EC-4B84-4EE4-8890-5AEFD651FA0E}" srcOrd="2" destOrd="0" parTransId="{0D2003BB-698E-4F25-928C-4CF1378D2FB7}" sibTransId="{88DDD55D-B18B-4585-8AB4-F044CB3647ED}"/>
    <dgm:cxn modelId="{49CF92C9-82D7-4E90-BE01-611EE830FE63}" type="presOf" srcId="{5959DA03-A2A7-4472-862E-353C85217319}" destId="{423D1A7C-8EC7-4B4D-9FF0-C3FBBF3D9398}" srcOrd="0" destOrd="0" presId="urn:microsoft.com/office/officeart/2005/8/layout/hierarchy2"/>
    <dgm:cxn modelId="{681E32DB-3CF9-476E-BA64-B8D5775D7724}" type="presOf" srcId="{1830A028-CF8D-434C-83C1-F6191075AB86}" destId="{286D1169-7019-4EB3-AE14-01C223388367}" srcOrd="0" destOrd="0" presId="urn:microsoft.com/office/officeart/2005/8/layout/hierarchy2"/>
    <dgm:cxn modelId="{F25457E3-A7D9-4E34-8A19-7DDACA93893B}" type="presOf" srcId="{97B544BD-9BC2-4BEE-8037-D68C0019A2DD}" destId="{31F200D3-E3CF-46F6-BF10-73990307B44F}" srcOrd="0" destOrd="0" presId="urn:microsoft.com/office/officeart/2005/8/layout/hierarchy2"/>
    <dgm:cxn modelId="{E9F4BFE9-E947-48AA-A848-6E2132F0645F}" type="presOf" srcId="{3E49DDED-D9CA-4585-B254-D84561872BBC}" destId="{C710199F-7948-4889-80BC-B65B6F8DBDBF}" srcOrd="0" destOrd="0" presId="urn:microsoft.com/office/officeart/2005/8/layout/hierarchy2"/>
    <dgm:cxn modelId="{D13750F1-6923-4D4B-85D1-6D8E2E7B6F0B}" srcId="{3E49DDED-D9CA-4585-B254-D84561872BBC}" destId="{7B3608F0-E84A-4798-A8C6-50E6E7341350}" srcOrd="0" destOrd="0" parTransId="{91715FA4-F47B-469C-8668-3CD6F3F7E2BE}" sibTransId="{C6D08A3D-2794-40AB-88AE-CFEAD161CD2D}"/>
    <dgm:cxn modelId="{108F8BFB-7EB7-45C5-B828-B129C8A6B143}" type="presOf" srcId="{5959DA03-A2A7-4472-862E-353C85217319}" destId="{821FBDC2-FE37-4F6E-A2A5-771163949C1F}" srcOrd="1" destOrd="0" presId="urn:microsoft.com/office/officeart/2005/8/layout/hierarchy2"/>
    <dgm:cxn modelId="{9CD011FF-9069-47B7-9DC0-CC8321D7E94A}" type="presOf" srcId="{C1D8A7B5-62BF-4030-9F0A-EC94937D50BA}" destId="{9EA561EF-87F0-49CE-99DA-1DEC05425528}" srcOrd="0" destOrd="0" presId="urn:microsoft.com/office/officeart/2005/8/layout/hierarchy2"/>
    <dgm:cxn modelId="{3A67B296-26A8-4573-B202-42F092A4488D}" type="presParOf" srcId="{C710199F-7948-4889-80BC-B65B6F8DBDBF}" destId="{C44DE86B-928B-4C2A-ABD2-723EF3BC4786}" srcOrd="0" destOrd="0" presId="urn:microsoft.com/office/officeart/2005/8/layout/hierarchy2"/>
    <dgm:cxn modelId="{EDB879C4-110B-4693-8D0D-BB52498F8E7B}" type="presParOf" srcId="{C44DE86B-928B-4C2A-ABD2-723EF3BC4786}" destId="{C29A8535-DAA8-45A2-8E69-835D1353210B}" srcOrd="0" destOrd="0" presId="urn:microsoft.com/office/officeart/2005/8/layout/hierarchy2"/>
    <dgm:cxn modelId="{2185DAA2-878A-4866-91FE-C8E05E3317C3}" type="presParOf" srcId="{C44DE86B-928B-4C2A-ABD2-723EF3BC4786}" destId="{3E74C75A-0C46-4433-8968-0FA5D858EE24}" srcOrd="1" destOrd="0" presId="urn:microsoft.com/office/officeart/2005/8/layout/hierarchy2"/>
    <dgm:cxn modelId="{9997FC87-14FC-4333-B7B0-423B17BDAE85}" type="presParOf" srcId="{3E74C75A-0C46-4433-8968-0FA5D858EE24}" destId="{C762E162-AF1A-4A3B-A4FB-5E0DE6D7BFE4}" srcOrd="0" destOrd="0" presId="urn:microsoft.com/office/officeart/2005/8/layout/hierarchy2"/>
    <dgm:cxn modelId="{FA31E827-601C-4B15-B70B-63610225CC1A}" type="presParOf" srcId="{C762E162-AF1A-4A3B-A4FB-5E0DE6D7BFE4}" destId="{579FD143-BC4F-491F-BABE-322879D4DF5E}" srcOrd="0" destOrd="0" presId="urn:microsoft.com/office/officeart/2005/8/layout/hierarchy2"/>
    <dgm:cxn modelId="{2F2F5C0F-58FE-432C-BCDD-4A12FBA0B0EE}" type="presParOf" srcId="{3E74C75A-0C46-4433-8968-0FA5D858EE24}" destId="{78C640DA-376B-474F-931C-29A47FD13953}" srcOrd="1" destOrd="0" presId="urn:microsoft.com/office/officeart/2005/8/layout/hierarchy2"/>
    <dgm:cxn modelId="{82B8CC9E-93C1-4FA6-8BAC-7A3113CBE66C}" type="presParOf" srcId="{78C640DA-376B-474F-931C-29A47FD13953}" destId="{D25C99C5-78FA-4CA7-8188-2BACB3793128}" srcOrd="0" destOrd="0" presId="urn:microsoft.com/office/officeart/2005/8/layout/hierarchy2"/>
    <dgm:cxn modelId="{BBF36C5B-DCC4-429B-99FE-3EBCA93F98AF}" type="presParOf" srcId="{78C640DA-376B-474F-931C-29A47FD13953}" destId="{5E0F20F7-0E1C-4096-BDD7-0ED70ED98C9A}" srcOrd="1" destOrd="0" presId="urn:microsoft.com/office/officeart/2005/8/layout/hierarchy2"/>
    <dgm:cxn modelId="{0A4E731B-DF28-43D5-A19D-85F6F9469407}" type="presParOf" srcId="{5E0F20F7-0E1C-4096-BDD7-0ED70ED98C9A}" destId="{9EA561EF-87F0-49CE-99DA-1DEC05425528}" srcOrd="0" destOrd="0" presId="urn:microsoft.com/office/officeart/2005/8/layout/hierarchy2"/>
    <dgm:cxn modelId="{3C962708-321E-4D67-8A5D-136B109BD5DD}" type="presParOf" srcId="{9EA561EF-87F0-49CE-99DA-1DEC05425528}" destId="{AEBF9EFD-4BCC-4122-8676-FD1A302DBB6E}" srcOrd="0" destOrd="0" presId="urn:microsoft.com/office/officeart/2005/8/layout/hierarchy2"/>
    <dgm:cxn modelId="{00AE48DC-BE29-4AAE-ADE7-601C977EC265}" type="presParOf" srcId="{5E0F20F7-0E1C-4096-BDD7-0ED70ED98C9A}" destId="{018C03A7-7419-444C-BDBD-1F94A98EC3E4}" srcOrd="1" destOrd="0" presId="urn:microsoft.com/office/officeart/2005/8/layout/hierarchy2"/>
    <dgm:cxn modelId="{D03E337B-4967-418D-B2A8-4C0D1A91F72E}" type="presParOf" srcId="{018C03A7-7419-444C-BDBD-1F94A98EC3E4}" destId="{73F50C06-E2A5-476F-957F-497637A9A7BA}" srcOrd="0" destOrd="0" presId="urn:microsoft.com/office/officeart/2005/8/layout/hierarchy2"/>
    <dgm:cxn modelId="{A6CAB75C-73AD-44BD-9555-2469B46440C6}" type="presParOf" srcId="{018C03A7-7419-444C-BDBD-1F94A98EC3E4}" destId="{27AB87BB-E126-47DC-9383-D8C6B5B84A73}" srcOrd="1" destOrd="0" presId="urn:microsoft.com/office/officeart/2005/8/layout/hierarchy2"/>
    <dgm:cxn modelId="{7128BC1E-71E4-46C7-9B56-A33419F969F5}" type="presParOf" srcId="{5E0F20F7-0E1C-4096-BDD7-0ED70ED98C9A}" destId="{F1883115-BD94-451D-9FF0-F2AFF951CA54}" srcOrd="2" destOrd="0" presId="urn:microsoft.com/office/officeart/2005/8/layout/hierarchy2"/>
    <dgm:cxn modelId="{6ECC28CD-F0D1-40F7-8C16-0F92C5184AD1}" type="presParOf" srcId="{F1883115-BD94-451D-9FF0-F2AFF951CA54}" destId="{5DEAA84D-7DC6-4B5A-AE0D-84F53D3BC0FF}" srcOrd="0" destOrd="0" presId="urn:microsoft.com/office/officeart/2005/8/layout/hierarchy2"/>
    <dgm:cxn modelId="{7FE46334-D5C1-4B7A-BA7D-1A018262E0FE}" type="presParOf" srcId="{5E0F20F7-0E1C-4096-BDD7-0ED70ED98C9A}" destId="{A7CF62D4-3F18-440A-ADA7-9FA6492A7615}" srcOrd="3" destOrd="0" presId="urn:microsoft.com/office/officeart/2005/8/layout/hierarchy2"/>
    <dgm:cxn modelId="{FCCE72D6-C6DF-49AF-97A8-9D7A28204CCC}" type="presParOf" srcId="{A7CF62D4-3F18-440A-ADA7-9FA6492A7615}" destId="{FE15FE17-E8B3-4EE1-BFF0-C9F868E34C25}" srcOrd="0" destOrd="0" presId="urn:microsoft.com/office/officeart/2005/8/layout/hierarchy2"/>
    <dgm:cxn modelId="{18A82610-89ED-4083-AF43-23B7E3676626}" type="presParOf" srcId="{A7CF62D4-3F18-440A-ADA7-9FA6492A7615}" destId="{AC42DE19-601C-4A7D-96F5-10353BCC0707}" srcOrd="1" destOrd="0" presId="urn:microsoft.com/office/officeart/2005/8/layout/hierarchy2"/>
    <dgm:cxn modelId="{A088D971-ECEF-40C1-9508-06867ADBF605}" type="presParOf" srcId="{3E74C75A-0C46-4433-8968-0FA5D858EE24}" destId="{4B0EE9F4-1EC0-4A2C-8240-F7D0E6F077E8}" srcOrd="2" destOrd="0" presId="urn:microsoft.com/office/officeart/2005/8/layout/hierarchy2"/>
    <dgm:cxn modelId="{24A658C8-0320-4BB3-A17B-53316A6C3986}" type="presParOf" srcId="{4B0EE9F4-1EC0-4A2C-8240-F7D0E6F077E8}" destId="{B085F0F5-9331-4F72-9E7D-C46142E7BFC1}" srcOrd="0" destOrd="0" presId="urn:microsoft.com/office/officeart/2005/8/layout/hierarchy2"/>
    <dgm:cxn modelId="{7D069DE3-28A6-4B20-AF85-7576450D5172}" type="presParOf" srcId="{3E74C75A-0C46-4433-8968-0FA5D858EE24}" destId="{5958BC9A-B5C4-40C3-B91C-DE0056727EF4}" srcOrd="3" destOrd="0" presId="urn:microsoft.com/office/officeart/2005/8/layout/hierarchy2"/>
    <dgm:cxn modelId="{1A8B9D40-55CB-46CD-8A44-E25EF517FFE2}" type="presParOf" srcId="{5958BC9A-B5C4-40C3-B91C-DE0056727EF4}" destId="{31F200D3-E3CF-46F6-BF10-73990307B44F}" srcOrd="0" destOrd="0" presId="urn:microsoft.com/office/officeart/2005/8/layout/hierarchy2"/>
    <dgm:cxn modelId="{5FC828B4-8671-4CFB-A7CA-2EC9F71E25FF}" type="presParOf" srcId="{5958BC9A-B5C4-40C3-B91C-DE0056727EF4}" destId="{FA0823EB-8F2D-4E14-A4AA-C542428D855F}" srcOrd="1" destOrd="0" presId="urn:microsoft.com/office/officeart/2005/8/layout/hierarchy2"/>
    <dgm:cxn modelId="{032C3E6A-EE7C-4615-9356-D6903CE3C1CE}" type="presParOf" srcId="{FA0823EB-8F2D-4E14-A4AA-C542428D855F}" destId="{423D1A7C-8EC7-4B4D-9FF0-C3FBBF3D9398}" srcOrd="0" destOrd="0" presId="urn:microsoft.com/office/officeart/2005/8/layout/hierarchy2"/>
    <dgm:cxn modelId="{192F888C-BFFB-4D8B-9B3A-04C3364DC803}" type="presParOf" srcId="{423D1A7C-8EC7-4B4D-9FF0-C3FBBF3D9398}" destId="{821FBDC2-FE37-4F6E-A2A5-771163949C1F}" srcOrd="0" destOrd="0" presId="urn:microsoft.com/office/officeart/2005/8/layout/hierarchy2"/>
    <dgm:cxn modelId="{6D5BAA69-F196-416C-96AD-C93967F60AE4}" type="presParOf" srcId="{FA0823EB-8F2D-4E14-A4AA-C542428D855F}" destId="{246F7DC2-289D-41D8-9B3A-72BDA847C85A}" srcOrd="1" destOrd="0" presId="urn:microsoft.com/office/officeart/2005/8/layout/hierarchy2"/>
    <dgm:cxn modelId="{4F8AAD56-1811-41BE-973C-8165F8DF0128}" type="presParOf" srcId="{246F7DC2-289D-41D8-9B3A-72BDA847C85A}" destId="{8C0260D6-551E-4762-865E-A7AA8524633F}" srcOrd="0" destOrd="0" presId="urn:microsoft.com/office/officeart/2005/8/layout/hierarchy2"/>
    <dgm:cxn modelId="{8F2D6D89-3419-413B-83BD-54AFDD17BCF2}" type="presParOf" srcId="{246F7DC2-289D-41D8-9B3A-72BDA847C85A}" destId="{B47FFD94-CD70-436B-9BC9-8D450B276BFB}" srcOrd="1" destOrd="0" presId="urn:microsoft.com/office/officeart/2005/8/layout/hierarchy2"/>
    <dgm:cxn modelId="{A7C00953-00FA-4050-8CD7-5AA9B9444AE9}" type="presParOf" srcId="{FA0823EB-8F2D-4E14-A4AA-C542428D855F}" destId="{286D1169-7019-4EB3-AE14-01C223388367}" srcOrd="2" destOrd="0" presId="urn:microsoft.com/office/officeart/2005/8/layout/hierarchy2"/>
    <dgm:cxn modelId="{9564B6C3-F432-44F3-962E-AF911D74EBC9}" type="presParOf" srcId="{286D1169-7019-4EB3-AE14-01C223388367}" destId="{42484DFA-B1E4-48BC-B803-9552BC45A712}" srcOrd="0" destOrd="0" presId="urn:microsoft.com/office/officeart/2005/8/layout/hierarchy2"/>
    <dgm:cxn modelId="{93EBEF27-0A55-45D4-BD24-F3BF77C0EF88}" type="presParOf" srcId="{FA0823EB-8F2D-4E14-A4AA-C542428D855F}" destId="{F29786CC-F94D-4F7B-8F04-1C753ED7FA1E}" srcOrd="3" destOrd="0" presId="urn:microsoft.com/office/officeart/2005/8/layout/hierarchy2"/>
    <dgm:cxn modelId="{CD0F7106-0A56-40BA-B3A5-296C230AE1A0}" type="presParOf" srcId="{F29786CC-F94D-4F7B-8F04-1C753ED7FA1E}" destId="{06DC967B-0B7C-4E62-8C47-E5A73C10CC71}" srcOrd="0" destOrd="0" presId="urn:microsoft.com/office/officeart/2005/8/layout/hierarchy2"/>
    <dgm:cxn modelId="{5448BAB2-7DC5-4134-B983-00F0147E4120}" type="presParOf" srcId="{F29786CC-F94D-4F7B-8F04-1C753ED7FA1E}" destId="{362AD532-2A0F-44DF-980F-31F5D03C5F2A}" srcOrd="1" destOrd="0" presId="urn:microsoft.com/office/officeart/2005/8/layout/hierarchy2"/>
    <dgm:cxn modelId="{012227E8-82E0-41CF-9C1D-8522CEC823DD}" type="presParOf" srcId="{FA0823EB-8F2D-4E14-A4AA-C542428D855F}" destId="{BDBCE619-E4C4-4E53-9E77-CE3D603DDE0F}" srcOrd="4" destOrd="0" presId="urn:microsoft.com/office/officeart/2005/8/layout/hierarchy2"/>
    <dgm:cxn modelId="{E5CD4043-32CF-44E2-8EAD-01AE2779F0E4}" type="presParOf" srcId="{BDBCE619-E4C4-4E53-9E77-CE3D603DDE0F}" destId="{F5B83284-B0DD-42CC-BD6C-4561E7142418}" srcOrd="0" destOrd="0" presId="urn:microsoft.com/office/officeart/2005/8/layout/hierarchy2"/>
    <dgm:cxn modelId="{FB125DB8-00CF-480A-8FF3-B65D9AAA0CBC}" type="presParOf" srcId="{FA0823EB-8F2D-4E14-A4AA-C542428D855F}" destId="{ED3958B8-9340-4A07-B6B5-9FADD411F0E3}" srcOrd="5" destOrd="0" presId="urn:microsoft.com/office/officeart/2005/8/layout/hierarchy2"/>
    <dgm:cxn modelId="{7E858F18-0C70-4982-8E1D-E075FEE909EB}" type="presParOf" srcId="{ED3958B8-9340-4A07-B6B5-9FADD411F0E3}" destId="{7AD03330-5865-4A02-B2F1-33B8B5FD5A1C}" srcOrd="0" destOrd="0" presId="urn:microsoft.com/office/officeart/2005/8/layout/hierarchy2"/>
    <dgm:cxn modelId="{61A01C81-29C2-4F5B-A210-A056CA155F2E}" type="presParOf" srcId="{ED3958B8-9340-4A07-B6B5-9FADD411F0E3}" destId="{3E2039FD-47BF-4A91-BA1C-ABB11CC620E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9DDED-D9CA-4585-B254-D84561872BB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3608F0-E84A-4798-A8C6-50E6E7341350}">
      <dgm:prSet phldrT="[文本]"/>
      <dgm:spPr/>
      <dgm:t>
        <a:bodyPr/>
        <a:lstStyle/>
        <a:p>
          <a:r>
            <a:rPr lang="en-US" altLang="zh-CN" dirty="0"/>
            <a:t>G1-GC</a:t>
          </a:r>
          <a:endParaRPr lang="zh-CN" altLang="en-US" dirty="0"/>
        </a:p>
      </dgm:t>
    </dgm:pt>
    <dgm:pt modelId="{91715FA4-F47B-469C-8668-3CD6F3F7E2BE}" type="parTrans" cxnId="{D13750F1-6923-4D4B-85D1-6D8E2E7B6F0B}">
      <dgm:prSet/>
      <dgm:spPr/>
      <dgm:t>
        <a:bodyPr/>
        <a:lstStyle/>
        <a:p>
          <a:endParaRPr lang="zh-CN" altLang="en-US"/>
        </a:p>
      </dgm:t>
    </dgm:pt>
    <dgm:pt modelId="{C6D08A3D-2794-40AB-88AE-CFEAD161CD2D}" type="sibTrans" cxnId="{D13750F1-6923-4D4B-85D1-6D8E2E7B6F0B}">
      <dgm:prSet/>
      <dgm:spPr/>
      <dgm:t>
        <a:bodyPr/>
        <a:lstStyle/>
        <a:p>
          <a:endParaRPr lang="zh-CN" altLang="en-US"/>
        </a:p>
      </dgm:t>
    </dgm:pt>
    <dgm:pt modelId="{391C77A7-0330-46AC-929C-F39E5791AC10}">
      <dgm:prSet phldrT="[文本]"/>
      <dgm:spPr/>
      <dgm:t>
        <a:bodyPr/>
        <a:lstStyle/>
        <a:p>
          <a:r>
            <a:rPr lang="zh-CN" altLang="en-US" dirty="0"/>
            <a:t>特性</a:t>
          </a:r>
        </a:p>
      </dgm:t>
    </dgm:pt>
    <dgm:pt modelId="{47065953-3586-4BD7-B0C7-362C23628936}" type="parTrans" cxnId="{BC6327A8-DA92-4662-8F28-B9083F2121D1}">
      <dgm:prSet/>
      <dgm:spPr/>
      <dgm:t>
        <a:bodyPr/>
        <a:lstStyle/>
        <a:p>
          <a:endParaRPr lang="zh-CN" altLang="en-US"/>
        </a:p>
      </dgm:t>
    </dgm:pt>
    <dgm:pt modelId="{D66A888B-C09E-4DE5-92B9-1E76585515C4}" type="sibTrans" cxnId="{BC6327A8-DA92-4662-8F28-B9083F2121D1}">
      <dgm:prSet/>
      <dgm:spPr/>
      <dgm:t>
        <a:bodyPr/>
        <a:lstStyle/>
        <a:p>
          <a:endParaRPr lang="zh-CN" altLang="en-US"/>
        </a:p>
      </dgm:t>
    </dgm:pt>
    <dgm:pt modelId="{78B91794-7405-419B-AF38-F28B0332FF50}">
      <dgm:prSet phldrT="[文本]"/>
      <dgm:spPr/>
      <dgm:t>
        <a:bodyPr/>
        <a:lstStyle/>
        <a:p>
          <a:r>
            <a:rPr lang="zh-CN" altLang="en-US" dirty="0"/>
            <a:t>将</a:t>
          </a:r>
          <a:r>
            <a:rPr lang="en-US" altLang="zh-CN" dirty="0"/>
            <a:t>STW</a:t>
          </a:r>
          <a:r>
            <a:rPr lang="zh-CN" altLang="en-US" dirty="0"/>
            <a:t>停顿的时间和分布变成可预期可配的</a:t>
          </a:r>
        </a:p>
      </dgm:t>
    </dgm:pt>
    <dgm:pt modelId="{C1D8A7B5-62BF-4030-9F0A-EC94937D50BA}" type="parTrans" cxnId="{EBD71416-1DDA-4CA4-9AF8-6D056E4D5578}">
      <dgm:prSet/>
      <dgm:spPr/>
      <dgm:t>
        <a:bodyPr/>
        <a:lstStyle/>
        <a:p>
          <a:endParaRPr lang="zh-CN" altLang="en-US"/>
        </a:p>
      </dgm:t>
    </dgm:pt>
    <dgm:pt modelId="{EE9CD4E9-7852-40B4-8560-E90F0C3196DF}" type="sibTrans" cxnId="{EBD71416-1DDA-4CA4-9AF8-6D056E4D5578}">
      <dgm:prSet/>
      <dgm:spPr/>
      <dgm:t>
        <a:bodyPr/>
        <a:lstStyle/>
        <a:p>
          <a:endParaRPr lang="zh-CN" altLang="en-US"/>
        </a:p>
      </dgm:t>
    </dgm:pt>
    <dgm:pt modelId="{86017740-BF64-48B9-B701-B9BCE746B0C8}">
      <dgm:prSet phldrT="[文本]"/>
      <dgm:spPr/>
      <dgm:t>
        <a:bodyPr/>
        <a:lstStyle/>
        <a:p>
          <a:r>
            <a:rPr lang="zh-CN" altLang="en-US" dirty="0"/>
            <a:t>堆不在区分老年代和年轻代，划分为多个小的</a:t>
          </a:r>
          <a:r>
            <a:rPr lang="en-US" altLang="zh-CN" dirty="0"/>
            <a:t>REGION</a:t>
          </a:r>
          <a:r>
            <a:rPr lang="zh-CN" altLang="en-US" dirty="0"/>
            <a:t>，每个小块都可能为</a:t>
          </a:r>
          <a:r>
            <a:rPr lang="en-US" altLang="zh-CN" dirty="0" err="1"/>
            <a:t>eden</a:t>
          </a:r>
          <a:r>
            <a:rPr lang="en-US" altLang="zh-CN" dirty="0"/>
            <a:t>/survivor/old</a:t>
          </a:r>
          <a:r>
            <a:rPr lang="zh-CN" altLang="en-US" dirty="0"/>
            <a:t>区</a:t>
          </a:r>
        </a:p>
      </dgm:t>
    </dgm:pt>
    <dgm:pt modelId="{D3686C84-18D5-49A0-8F3D-48B1BB2961B0}" type="parTrans" cxnId="{D88C4B76-C8F7-4884-908B-633CB64A0300}">
      <dgm:prSet/>
      <dgm:spPr/>
      <dgm:t>
        <a:bodyPr/>
        <a:lstStyle/>
        <a:p>
          <a:endParaRPr lang="zh-CN" altLang="en-US"/>
        </a:p>
      </dgm:t>
    </dgm:pt>
    <dgm:pt modelId="{F9E5350A-AC16-4811-A8F8-90868C96CD74}" type="sibTrans" cxnId="{D88C4B76-C8F7-4884-908B-633CB64A0300}">
      <dgm:prSet/>
      <dgm:spPr/>
      <dgm:t>
        <a:bodyPr/>
        <a:lstStyle/>
        <a:p>
          <a:endParaRPr lang="zh-CN" altLang="en-US"/>
        </a:p>
      </dgm:t>
    </dgm:pt>
    <dgm:pt modelId="{D4B2F80A-AF4E-42A4-AC77-4E41FE2BA225}">
      <dgm:prSet phldrT="[文本]"/>
      <dgm:spPr/>
      <dgm:t>
        <a:bodyPr/>
        <a:lstStyle/>
        <a:p>
          <a:r>
            <a:rPr lang="zh-CN" altLang="en-US" dirty="0"/>
            <a:t>增量进行垃圾回收</a:t>
          </a:r>
        </a:p>
      </dgm:t>
    </dgm:pt>
    <dgm:pt modelId="{101B7DC4-07C8-4B08-85E9-CD8C2DD2C95A}" type="parTrans" cxnId="{8D06B007-99DA-4083-898E-1C203C8E7D97}">
      <dgm:prSet/>
      <dgm:spPr/>
      <dgm:t>
        <a:bodyPr/>
        <a:lstStyle/>
        <a:p>
          <a:endParaRPr lang="zh-CN" altLang="en-US"/>
        </a:p>
      </dgm:t>
    </dgm:pt>
    <dgm:pt modelId="{A42F6F8E-6502-423C-A6A7-96F9BBE3A874}" type="sibTrans" cxnId="{8D06B007-99DA-4083-898E-1C203C8E7D97}">
      <dgm:prSet/>
      <dgm:spPr/>
      <dgm:t>
        <a:bodyPr/>
        <a:lstStyle/>
        <a:p>
          <a:endParaRPr lang="zh-CN" altLang="en-US"/>
        </a:p>
      </dgm:t>
    </dgm:pt>
    <dgm:pt modelId="{69D92C16-E0F0-4DDE-852E-2995D2F56541}">
      <dgm:prSet phldrT="[文本]"/>
      <dgm:spPr/>
      <dgm:t>
        <a:bodyPr/>
        <a:lstStyle/>
        <a:p>
          <a:r>
            <a:rPr lang="zh-CN" altLang="en-US" dirty="0"/>
            <a:t>垃圾最多的小块会被优先收集</a:t>
          </a:r>
        </a:p>
      </dgm:t>
    </dgm:pt>
    <dgm:pt modelId="{5FFCC954-BE02-4E77-9EBC-45AB166FA6EB}" type="parTrans" cxnId="{E07CDE73-3D7F-43C2-B6FC-6EC1AA8A4890}">
      <dgm:prSet/>
      <dgm:spPr/>
      <dgm:t>
        <a:bodyPr/>
        <a:lstStyle/>
        <a:p>
          <a:endParaRPr lang="zh-CN" altLang="en-US"/>
        </a:p>
      </dgm:t>
    </dgm:pt>
    <dgm:pt modelId="{0E47DA8B-7155-4D02-819B-ADED69FDD83E}" type="sibTrans" cxnId="{E07CDE73-3D7F-43C2-B6FC-6EC1AA8A4890}">
      <dgm:prSet/>
      <dgm:spPr/>
      <dgm:t>
        <a:bodyPr/>
        <a:lstStyle/>
        <a:p>
          <a:endParaRPr lang="zh-CN" altLang="en-US"/>
        </a:p>
      </dgm:t>
    </dgm:pt>
    <dgm:pt modelId="{56BDA981-D621-433F-9E8B-8BB857BBF264}">
      <dgm:prSet phldrT="[文本]"/>
      <dgm:spPr/>
      <dgm:t>
        <a:bodyPr/>
        <a:lstStyle/>
        <a:p>
          <a:r>
            <a:rPr lang="en-US" altLang="zh-CN" dirty="0"/>
            <a:t>G1</a:t>
          </a:r>
          <a:r>
            <a:rPr lang="zh-CN" altLang="en-US" dirty="0"/>
            <a:t>退化</a:t>
          </a:r>
        </a:p>
      </dgm:t>
    </dgm:pt>
    <dgm:pt modelId="{7AC59098-AC5C-4D05-802C-6FFC1D0F84CF}" type="parTrans" cxnId="{1E52BF71-E5ED-44E8-9880-81A819268688}">
      <dgm:prSet/>
      <dgm:spPr/>
      <dgm:t>
        <a:bodyPr/>
        <a:lstStyle/>
        <a:p>
          <a:endParaRPr lang="zh-CN" altLang="en-US"/>
        </a:p>
      </dgm:t>
    </dgm:pt>
    <dgm:pt modelId="{456E3C0A-6568-41E8-B84B-0BF353E96FF9}" type="sibTrans" cxnId="{1E52BF71-E5ED-44E8-9880-81A819268688}">
      <dgm:prSet/>
      <dgm:spPr/>
      <dgm:t>
        <a:bodyPr/>
        <a:lstStyle/>
        <a:p>
          <a:endParaRPr lang="zh-CN" altLang="en-US"/>
        </a:p>
      </dgm:t>
    </dgm:pt>
    <dgm:pt modelId="{427010D1-773C-47ED-9B43-E5A3280065C4}">
      <dgm:prSet phldrT="[文本]"/>
      <dgm:spPr/>
      <dgm:t>
        <a:bodyPr/>
        <a:lstStyle/>
        <a:p>
          <a:r>
            <a:rPr lang="zh-CN" altLang="en-US" dirty="0"/>
            <a:t>并发模式失败（启动标记周期，在</a:t>
          </a:r>
          <a:r>
            <a:rPr lang="en-US" altLang="zh-CN" dirty="0"/>
            <a:t>MIXGC</a:t>
          </a:r>
          <a:r>
            <a:rPr lang="zh-CN" altLang="en-US" dirty="0"/>
            <a:t>之前，老年代被填满）</a:t>
          </a:r>
        </a:p>
      </dgm:t>
    </dgm:pt>
    <dgm:pt modelId="{4412BA1D-7EA6-4DE1-817A-F8575018258C}" type="parTrans" cxnId="{120039D2-50A0-4EBC-9BEF-4954EBB67E1C}">
      <dgm:prSet/>
      <dgm:spPr/>
      <dgm:t>
        <a:bodyPr/>
        <a:lstStyle/>
        <a:p>
          <a:endParaRPr lang="zh-CN" altLang="en-US"/>
        </a:p>
      </dgm:t>
    </dgm:pt>
    <dgm:pt modelId="{2E4DE543-A4A8-4A90-8084-2BE8892B9C7C}" type="sibTrans" cxnId="{120039D2-50A0-4EBC-9BEF-4954EBB67E1C}">
      <dgm:prSet/>
      <dgm:spPr/>
      <dgm:t>
        <a:bodyPr/>
        <a:lstStyle/>
        <a:p>
          <a:endParaRPr lang="zh-CN" altLang="en-US"/>
        </a:p>
      </dgm:t>
    </dgm:pt>
    <dgm:pt modelId="{C8C177F0-3E63-422E-8891-74EDEB0E5A94}">
      <dgm:prSet phldrT="[文本]"/>
      <dgm:spPr/>
      <dgm:t>
        <a:bodyPr/>
        <a:lstStyle/>
        <a:p>
          <a:r>
            <a:rPr lang="zh-CN" altLang="en-US" dirty="0"/>
            <a:t>没有足够的内存供晋升对象使用</a:t>
          </a:r>
        </a:p>
      </dgm:t>
    </dgm:pt>
    <dgm:pt modelId="{B8CB7E69-32BD-480B-BFD0-6BCCF5C32173}" type="parTrans" cxnId="{194A004D-F9A1-4085-BE91-065A780BC72A}">
      <dgm:prSet/>
      <dgm:spPr/>
      <dgm:t>
        <a:bodyPr/>
        <a:lstStyle/>
        <a:p>
          <a:endParaRPr lang="zh-CN" altLang="en-US"/>
        </a:p>
      </dgm:t>
    </dgm:pt>
    <dgm:pt modelId="{2B8326F0-12DA-40BA-8269-BB6C66C76AF7}" type="sibTrans" cxnId="{194A004D-F9A1-4085-BE91-065A780BC72A}">
      <dgm:prSet/>
      <dgm:spPr/>
      <dgm:t>
        <a:bodyPr/>
        <a:lstStyle/>
        <a:p>
          <a:endParaRPr lang="zh-CN" altLang="en-US"/>
        </a:p>
      </dgm:t>
    </dgm:pt>
    <dgm:pt modelId="{647C606A-BD49-48D8-AC45-2E9DB7EB6168}">
      <dgm:prSet phldrT="[文本]"/>
      <dgm:spPr/>
      <dgm:t>
        <a:bodyPr/>
        <a:lstStyle/>
        <a:p>
          <a:r>
            <a:rPr lang="zh-CN" altLang="en-US" dirty="0"/>
            <a:t>巨型对象分配失败</a:t>
          </a:r>
        </a:p>
      </dgm:t>
    </dgm:pt>
    <dgm:pt modelId="{85C7C966-1FF9-4A63-9B9A-BE93A0064D62}" type="parTrans" cxnId="{DFB2D038-1B94-4F7F-A858-34129A73A214}">
      <dgm:prSet/>
      <dgm:spPr/>
      <dgm:t>
        <a:bodyPr/>
        <a:lstStyle/>
        <a:p>
          <a:endParaRPr lang="zh-CN" altLang="en-US"/>
        </a:p>
      </dgm:t>
    </dgm:pt>
    <dgm:pt modelId="{4B5492D9-914D-4774-8B7B-4F71142EE199}" type="sibTrans" cxnId="{DFB2D038-1B94-4F7F-A858-34129A73A214}">
      <dgm:prSet/>
      <dgm:spPr/>
      <dgm:t>
        <a:bodyPr/>
        <a:lstStyle/>
        <a:p>
          <a:endParaRPr lang="zh-CN" altLang="en-US"/>
        </a:p>
      </dgm:t>
    </dgm:pt>
    <dgm:pt modelId="{C710199F-7948-4889-80BC-B65B6F8DBDBF}" type="pres">
      <dgm:prSet presAssocID="{3E49DDED-D9CA-4585-B254-D84561872BB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4DE86B-928B-4C2A-ABD2-723EF3BC4786}" type="pres">
      <dgm:prSet presAssocID="{7B3608F0-E84A-4798-A8C6-50E6E7341350}" presName="root1" presStyleCnt="0"/>
      <dgm:spPr/>
    </dgm:pt>
    <dgm:pt modelId="{C29A8535-DAA8-45A2-8E69-835D1353210B}" type="pres">
      <dgm:prSet presAssocID="{7B3608F0-E84A-4798-A8C6-50E6E7341350}" presName="LevelOneTextNode" presStyleLbl="node0" presStyleIdx="0" presStyleCnt="1">
        <dgm:presLayoutVars>
          <dgm:chPref val="3"/>
        </dgm:presLayoutVars>
      </dgm:prSet>
      <dgm:spPr/>
    </dgm:pt>
    <dgm:pt modelId="{3E74C75A-0C46-4433-8968-0FA5D858EE24}" type="pres">
      <dgm:prSet presAssocID="{7B3608F0-E84A-4798-A8C6-50E6E7341350}" presName="level2hierChild" presStyleCnt="0"/>
      <dgm:spPr/>
    </dgm:pt>
    <dgm:pt modelId="{C762E162-AF1A-4A3B-A4FB-5E0DE6D7BFE4}" type="pres">
      <dgm:prSet presAssocID="{47065953-3586-4BD7-B0C7-362C23628936}" presName="conn2-1" presStyleLbl="parChTrans1D2" presStyleIdx="0" presStyleCnt="2"/>
      <dgm:spPr/>
    </dgm:pt>
    <dgm:pt modelId="{579FD143-BC4F-491F-BABE-322879D4DF5E}" type="pres">
      <dgm:prSet presAssocID="{47065953-3586-4BD7-B0C7-362C23628936}" presName="connTx" presStyleLbl="parChTrans1D2" presStyleIdx="0" presStyleCnt="2"/>
      <dgm:spPr/>
    </dgm:pt>
    <dgm:pt modelId="{78C640DA-376B-474F-931C-29A47FD13953}" type="pres">
      <dgm:prSet presAssocID="{391C77A7-0330-46AC-929C-F39E5791AC10}" presName="root2" presStyleCnt="0"/>
      <dgm:spPr/>
    </dgm:pt>
    <dgm:pt modelId="{D25C99C5-78FA-4CA7-8188-2BACB3793128}" type="pres">
      <dgm:prSet presAssocID="{391C77A7-0330-46AC-929C-F39E5791AC10}" presName="LevelTwoTextNode" presStyleLbl="node2" presStyleIdx="0" presStyleCnt="2">
        <dgm:presLayoutVars>
          <dgm:chPref val="3"/>
        </dgm:presLayoutVars>
      </dgm:prSet>
      <dgm:spPr/>
    </dgm:pt>
    <dgm:pt modelId="{5E0F20F7-0E1C-4096-BDD7-0ED70ED98C9A}" type="pres">
      <dgm:prSet presAssocID="{391C77A7-0330-46AC-929C-F39E5791AC10}" presName="level3hierChild" presStyleCnt="0"/>
      <dgm:spPr/>
    </dgm:pt>
    <dgm:pt modelId="{9EA561EF-87F0-49CE-99DA-1DEC05425528}" type="pres">
      <dgm:prSet presAssocID="{C1D8A7B5-62BF-4030-9F0A-EC94937D50BA}" presName="conn2-1" presStyleLbl="parChTrans1D3" presStyleIdx="0" presStyleCnt="7"/>
      <dgm:spPr/>
    </dgm:pt>
    <dgm:pt modelId="{AEBF9EFD-4BCC-4122-8676-FD1A302DBB6E}" type="pres">
      <dgm:prSet presAssocID="{C1D8A7B5-62BF-4030-9F0A-EC94937D50BA}" presName="connTx" presStyleLbl="parChTrans1D3" presStyleIdx="0" presStyleCnt="7"/>
      <dgm:spPr/>
    </dgm:pt>
    <dgm:pt modelId="{018C03A7-7419-444C-BDBD-1F94A98EC3E4}" type="pres">
      <dgm:prSet presAssocID="{78B91794-7405-419B-AF38-F28B0332FF50}" presName="root2" presStyleCnt="0"/>
      <dgm:spPr/>
    </dgm:pt>
    <dgm:pt modelId="{73F50C06-E2A5-476F-957F-497637A9A7BA}" type="pres">
      <dgm:prSet presAssocID="{78B91794-7405-419B-AF38-F28B0332FF50}" presName="LevelTwoTextNode" presStyleLbl="node3" presStyleIdx="0" presStyleCnt="7">
        <dgm:presLayoutVars>
          <dgm:chPref val="3"/>
        </dgm:presLayoutVars>
      </dgm:prSet>
      <dgm:spPr/>
    </dgm:pt>
    <dgm:pt modelId="{27AB87BB-E126-47DC-9383-D8C6B5B84A73}" type="pres">
      <dgm:prSet presAssocID="{78B91794-7405-419B-AF38-F28B0332FF50}" presName="level3hierChild" presStyleCnt="0"/>
      <dgm:spPr/>
    </dgm:pt>
    <dgm:pt modelId="{06A25B59-EFF0-4BE6-A107-905F9690C169}" type="pres">
      <dgm:prSet presAssocID="{D3686C84-18D5-49A0-8F3D-48B1BB2961B0}" presName="conn2-1" presStyleLbl="parChTrans1D3" presStyleIdx="1" presStyleCnt="7"/>
      <dgm:spPr/>
    </dgm:pt>
    <dgm:pt modelId="{33C9F9CD-24AA-4307-B501-4AAB8D3A4146}" type="pres">
      <dgm:prSet presAssocID="{D3686C84-18D5-49A0-8F3D-48B1BB2961B0}" presName="connTx" presStyleLbl="parChTrans1D3" presStyleIdx="1" presStyleCnt="7"/>
      <dgm:spPr/>
    </dgm:pt>
    <dgm:pt modelId="{B6B5C880-702F-40C8-8762-D90A342A544A}" type="pres">
      <dgm:prSet presAssocID="{86017740-BF64-48B9-B701-B9BCE746B0C8}" presName="root2" presStyleCnt="0"/>
      <dgm:spPr/>
    </dgm:pt>
    <dgm:pt modelId="{B37551B5-18DA-496B-9AA5-A52258EAEB0A}" type="pres">
      <dgm:prSet presAssocID="{86017740-BF64-48B9-B701-B9BCE746B0C8}" presName="LevelTwoTextNode" presStyleLbl="node3" presStyleIdx="1" presStyleCnt="7">
        <dgm:presLayoutVars>
          <dgm:chPref val="3"/>
        </dgm:presLayoutVars>
      </dgm:prSet>
      <dgm:spPr/>
    </dgm:pt>
    <dgm:pt modelId="{66F23387-8202-417C-BE4C-6A02148785EC}" type="pres">
      <dgm:prSet presAssocID="{86017740-BF64-48B9-B701-B9BCE746B0C8}" presName="level3hierChild" presStyleCnt="0"/>
      <dgm:spPr/>
    </dgm:pt>
    <dgm:pt modelId="{9F05DB89-ED5E-4078-8DB7-1C1F56B8C4D4}" type="pres">
      <dgm:prSet presAssocID="{101B7DC4-07C8-4B08-85E9-CD8C2DD2C95A}" presName="conn2-1" presStyleLbl="parChTrans1D3" presStyleIdx="2" presStyleCnt="7"/>
      <dgm:spPr/>
    </dgm:pt>
    <dgm:pt modelId="{DDC51733-E5BD-4A7D-8160-3768105DDFD9}" type="pres">
      <dgm:prSet presAssocID="{101B7DC4-07C8-4B08-85E9-CD8C2DD2C95A}" presName="connTx" presStyleLbl="parChTrans1D3" presStyleIdx="2" presStyleCnt="7"/>
      <dgm:spPr/>
    </dgm:pt>
    <dgm:pt modelId="{58EA3E78-4929-4AAF-AD5A-880B35943B5B}" type="pres">
      <dgm:prSet presAssocID="{D4B2F80A-AF4E-42A4-AC77-4E41FE2BA225}" presName="root2" presStyleCnt="0"/>
      <dgm:spPr/>
    </dgm:pt>
    <dgm:pt modelId="{B6867C35-3986-4C0D-ACDC-2DCDB56E9A8E}" type="pres">
      <dgm:prSet presAssocID="{D4B2F80A-AF4E-42A4-AC77-4E41FE2BA225}" presName="LevelTwoTextNode" presStyleLbl="node3" presStyleIdx="2" presStyleCnt="7">
        <dgm:presLayoutVars>
          <dgm:chPref val="3"/>
        </dgm:presLayoutVars>
      </dgm:prSet>
      <dgm:spPr/>
    </dgm:pt>
    <dgm:pt modelId="{646937E9-317E-44C9-91B1-FCF292AF9258}" type="pres">
      <dgm:prSet presAssocID="{D4B2F80A-AF4E-42A4-AC77-4E41FE2BA225}" presName="level3hierChild" presStyleCnt="0"/>
      <dgm:spPr/>
    </dgm:pt>
    <dgm:pt modelId="{8D3328D2-38E9-48E4-BD2A-F9CF4E633E32}" type="pres">
      <dgm:prSet presAssocID="{5FFCC954-BE02-4E77-9EBC-45AB166FA6EB}" presName="conn2-1" presStyleLbl="parChTrans1D3" presStyleIdx="3" presStyleCnt="7"/>
      <dgm:spPr/>
    </dgm:pt>
    <dgm:pt modelId="{BC6EBFAA-F257-4CD7-8176-596EF4DF12A5}" type="pres">
      <dgm:prSet presAssocID="{5FFCC954-BE02-4E77-9EBC-45AB166FA6EB}" presName="connTx" presStyleLbl="parChTrans1D3" presStyleIdx="3" presStyleCnt="7"/>
      <dgm:spPr/>
    </dgm:pt>
    <dgm:pt modelId="{A5F065C7-72C4-412D-B477-77F7FF5E0013}" type="pres">
      <dgm:prSet presAssocID="{69D92C16-E0F0-4DDE-852E-2995D2F56541}" presName="root2" presStyleCnt="0"/>
      <dgm:spPr/>
    </dgm:pt>
    <dgm:pt modelId="{7799A646-530F-41D7-8BB8-8405734C26ED}" type="pres">
      <dgm:prSet presAssocID="{69D92C16-E0F0-4DDE-852E-2995D2F56541}" presName="LevelTwoTextNode" presStyleLbl="node3" presStyleIdx="3" presStyleCnt="7">
        <dgm:presLayoutVars>
          <dgm:chPref val="3"/>
        </dgm:presLayoutVars>
      </dgm:prSet>
      <dgm:spPr/>
    </dgm:pt>
    <dgm:pt modelId="{00B58839-FCD8-45A2-AB2D-888734545DB5}" type="pres">
      <dgm:prSet presAssocID="{69D92C16-E0F0-4DDE-852E-2995D2F56541}" presName="level3hierChild" presStyleCnt="0"/>
      <dgm:spPr/>
    </dgm:pt>
    <dgm:pt modelId="{81207B3C-A4D7-437D-A893-10AA617B1B46}" type="pres">
      <dgm:prSet presAssocID="{7AC59098-AC5C-4D05-802C-6FFC1D0F84CF}" presName="conn2-1" presStyleLbl="parChTrans1D2" presStyleIdx="1" presStyleCnt="2"/>
      <dgm:spPr/>
    </dgm:pt>
    <dgm:pt modelId="{558F75AD-C355-4115-B14D-4B0025A123F9}" type="pres">
      <dgm:prSet presAssocID="{7AC59098-AC5C-4D05-802C-6FFC1D0F84CF}" presName="connTx" presStyleLbl="parChTrans1D2" presStyleIdx="1" presStyleCnt="2"/>
      <dgm:spPr/>
    </dgm:pt>
    <dgm:pt modelId="{1A84FDE8-A8FC-467B-8436-208448BA3858}" type="pres">
      <dgm:prSet presAssocID="{56BDA981-D621-433F-9E8B-8BB857BBF264}" presName="root2" presStyleCnt="0"/>
      <dgm:spPr/>
    </dgm:pt>
    <dgm:pt modelId="{EB1B6468-C78D-4DB4-97D8-EAACD92BBC7F}" type="pres">
      <dgm:prSet presAssocID="{56BDA981-D621-433F-9E8B-8BB857BBF264}" presName="LevelTwoTextNode" presStyleLbl="node2" presStyleIdx="1" presStyleCnt="2">
        <dgm:presLayoutVars>
          <dgm:chPref val="3"/>
        </dgm:presLayoutVars>
      </dgm:prSet>
      <dgm:spPr/>
    </dgm:pt>
    <dgm:pt modelId="{472AC260-11DB-4ED9-8EA2-1C01C06AC899}" type="pres">
      <dgm:prSet presAssocID="{56BDA981-D621-433F-9E8B-8BB857BBF264}" presName="level3hierChild" presStyleCnt="0"/>
      <dgm:spPr/>
    </dgm:pt>
    <dgm:pt modelId="{58DA134C-499A-4345-852A-BB8CD6AC75C8}" type="pres">
      <dgm:prSet presAssocID="{4412BA1D-7EA6-4DE1-817A-F8575018258C}" presName="conn2-1" presStyleLbl="parChTrans1D3" presStyleIdx="4" presStyleCnt="7"/>
      <dgm:spPr/>
    </dgm:pt>
    <dgm:pt modelId="{3680CDEC-505D-4804-A282-999A1DD65F21}" type="pres">
      <dgm:prSet presAssocID="{4412BA1D-7EA6-4DE1-817A-F8575018258C}" presName="connTx" presStyleLbl="parChTrans1D3" presStyleIdx="4" presStyleCnt="7"/>
      <dgm:spPr/>
    </dgm:pt>
    <dgm:pt modelId="{3DD26BB5-BFB8-4194-9997-2AFAD910CB69}" type="pres">
      <dgm:prSet presAssocID="{427010D1-773C-47ED-9B43-E5A3280065C4}" presName="root2" presStyleCnt="0"/>
      <dgm:spPr/>
    </dgm:pt>
    <dgm:pt modelId="{B8AD99A7-B8B3-4266-9A9F-2223F4B48A2B}" type="pres">
      <dgm:prSet presAssocID="{427010D1-773C-47ED-9B43-E5A3280065C4}" presName="LevelTwoTextNode" presStyleLbl="node3" presStyleIdx="4" presStyleCnt="7">
        <dgm:presLayoutVars>
          <dgm:chPref val="3"/>
        </dgm:presLayoutVars>
      </dgm:prSet>
      <dgm:spPr/>
    </dgm:pt>
    <dgm:pt modelId="{08CF5E5A-5632-4C32-8774-8F343F0F1775}" type="pres">
      <dgm:prSet presAssocID="{427010D1-773C-47ED-9B43-E5A3280065C4}" presName="level3hierChild" presStyleCnt="0"/>
      <dgm:spPr/>
    </dgm:pt>
    <dgm:pt modelId="{AF8CAB15-293E-408C-8714-96E201572BAD}" type="pres">
      <dgm:prSet presAssocID="{B8CB7E69-32BD-480B-BFD0-6BCCF5C32173}" presName="conn2-1" presStyleLbl="parChTrans1D3" presStyleIdx="5" presStyleCnt="7"/>
      <dgm:spPr/>
    </dgm:pt>
    <dgm:pt modelId="{3172ED5C-6D97-4FD9-BEC0-4FF36E74B947}" type="pres">
      <dgm:prSet presAssocID="{B8CB7E69-32BD-480B-BFD0-6BCCF5C32173}" presName="connTx" presStyleLbl="parChTrans1D3" presStyleIdx="5" presStyleCnt="7"/>
      <dgm:spPr/>
    </dgm:pt>
    <dgm:pt modelId="{5408224C-247C-44F9-AF63-864CF429A111}" type="pres">
      <dgm:prSet presAssocID="{C8C177F0-3E63-422E-8891-74EDEB0E5A94}" presName="root2" presStyleCnt="0"/>
      <dgm:spPr/>
    </dgm:pt>
    <dgm:pt modelId="{26AEC1DD-0568-4FBF-AE9E-83EC691B636B}" type="pres">
      <dgm:prSet presAssocID="{C8C177F0-3E63-422E-8891-74EDEB0E5A94}" presName="LevelTwoTextNode" presStyleLbl="node3" presStyleIdx="5" presStyleCnt="7">
        <dgm:presLayoutVars>
          <dgm:chPref val="3"/>
        </dgm:presLayoutVars>
      </dgm:prSet>
      <dgm:spPr/>
    </dgm:pt>
    <dgm:pt modelId="{732919B0-BEB8-4F29-8357-CDAC47465BCD}" type="pres">
      <dgm:prSet presAssocID="{C8C177F0-3E63-422E-8891-74EDEB0E5A94}" presName="level3hierChild" presStyleCnt="0"/>
      <dgm:spPr/>
    </dgm:pt>
    <dgm:pt modelId="{C8CB50B2-5C9A-426B-8463-642E78D6EB12}" type="pres">
      <dgm:prSet presAssocID="{85C7C966-1FF9-4A63-9B9A-BE93A0064D62}" presName="conn2-1" presStyleLbl="parChTrans1D3" presStyleIdx="6" presStyleCnt="7"/>
      <dgm:spPr/>
    </dgm:pt>
    <dgm:pt modelId="{67709818-BC99-4FD3-946B-8172EDCC371E}" type="pres">
      <dgm:prSet presAssocID="{85C7C966-1FF9-4A63-9B9A-BE93A0064D62}" presName="connTx" presStyleLbl="parChTrans1D3" presStyleIdx="6" presStyleCnt="7"/>
      <dgm:spPr/>
    </dgm:pt>
    <dgm:pt modelId="{C587C34B-CC02-43C9-A440-29363226BFE0}" type="pres">
      <dgm:prSet presAssocID="{647C606A-BD49-48D8-AC45-2E9DB7EB6168}" presName="root2" presStyleCnt="0"/>
      <dgm:spPr/>
    </dgm:pt>
    <dgm:pt modelId="{1D88A21E-39E1-4492-9AD0-429EE665210C}" type="pres">
      <dgm:prSet presAssocID="{647C606A-BD49-48D8-AC45-2E9DB7EB6168}" presName="LevelTwoTextNode" presStyleLbl="node3" presStyleIdx="6" presStyleCnt="7">
        <dgm:presLayoutVars>
          <dgm:chPref val="3"/>
        </dgm:presLayoutVars>
      </dgm:prSet>
      <dgm:spPr/>
    </dgm:pt>
    <dgm:pt modelId="{DBC99EC6-19E8-4BB6-AC34-E78C446FFCC7}" type="pres">
      <dgm:prSet presAssocID="{647C606A-BD49-48D8-AC45-2E9DB7EB6168}" presName="level3hierChild" presStyleCnt="0"/>
      <dgm:spPr/>
    </dgm:pt>
  </dgm:ptLst>
  <dgm:cxnLst>
    <dgm:cxn modelId="{450A6301-FCB0-4C74-AD16-60F812581BB8}" type="presOf" srcId="{7AC59098-AC5C-4D05-802C-6FFC1D0F84CF}" destId="{81207B3C-A4D7-437D-A893-10AA617B1B46}" srcOrd="0" destOrd="0" presId="urn:microsoft.com/office/officeart/2005/8/layout/hierarchy2"/>
    <dgm:cxn modelId="{8D06B007-99DA-4083-898E-1C203C8E7D97}" srcId="{391C77A7-0330-46AC-929C-F39E5791AC10}" destId="{D4B2F80A-AF4E-42A4-AC77-4E41FE2BA225}" srcOrd="2" destOrd="0" parTransId="{101B7DC4-07C8-4B08-85E9-CD8C2DD2C95A}" sibTransId="{A42F6F8E-6502-423C-A6A7-96F9BBE3A874}"/>
    <dgm:cxn modelId="{EBD71416-1DDA-4CA4-9AF8-6D056E4D5578}" srcId="{391C77A7-0330-46AC-929C-F39E5791AC10}" destId="{78B91794-7405-419B-AF38-F28B0332FF50}" srcOrd="0" destOrd="0" parTransId="{C1D8A7B5-62BF-4030-9F0A-EC94937D50BA}" sibTransId="{EE9CD4E9-7852-40B4-8560-E90F0C3196DF}"/>
    <dgm:cxn modelId="{3E995023-3235-4B75-B7A3-C6CB6D071871}" type="presOf" srcId="{B8CB7E69-32BD-480B-BFD0-6BCCF5C32173}" destId="{AF8CAB15-293E-408C-8714-96E201572BAD}" srcOrd="0" destOrd="0" presId="urn:microsoft.com/office/officeart/2005/8/layout/hierarchy2"/>
    <dgm:cxn modelId="{3F5B412D-8C0D-4F5B-9BED-CF6D499ACA6A}" type="presOf" srcId="{7B3608F0-E84A-4798-A8C6-50E6E7341350}" destId="{C29A8535-DAA8-45A2-8E69-835D1353210B}" srcOrd="0" destOrd="0" presId="urn:microsoft.com/office/officeart/2005/8/layout/hierarchy2"/>
    <dgm:cxn modelId="{DFB2D038-1B94-4F7F-A858-34129A73A214}" srcId="{56BDA981-D621-433F-9E8B-8BB857BBF264}" destId="{647C606A-BD49-48D8-AC45-2E9DB7EB6168}" srcOrd="2" destOrd="0" parTransId="{85C7C966-1FF9-4A63-9B9A-BE93A0064D62}" sibTransId="{4B5492D9-914D-4774-8B7B-4F71142EE199}"/>
    <dgm:cxn modelId="{A464293F-3396-4F68-A30F-8D1C7A6BE1A7}" type="presOf" srcId="{5FFCC954-BE02-4E77-9EBC-45AB166FA6EB}" destId="{8D3328D2-38E9-48E4-BD2A-F9CF4E633E32}" srcOrd="0" destOrd="0" presId="urn:microsoft.com/office/officeart/2005/8/layout/hierarchy2"/>
    <dgm:cxn modelId="{07AB3A5D-2A2A-4EC4-AC9D-5CAC1B348CDE}" type="presOf" srcId="{C1D8A7B5-62BF-4030-9F0A-EC94937D50BA}" destId="{AEBF9EFD-4BCC-4122-8676-FD1A302DBB6E}" srcOrd="1" destOrd="0" presId="urn:microsoft.com/office/officeart/2005/8/layout/hierarchy2"/>
    <dgm:cxn modelId="{EF54BF5D-0F27-44FF-A807-BB704C5449BB}" type="presOf" srcId="{47065953-3586-4BD7-B0C7-362C23628936}" destId="{579FD143-BC4F-491F-BABE-322879D4DF5E}" srcOrd="1" destOrd="0" presId="urn:microsoft.com/office/officeart/2005/8/layout/hierarchy2"/>
    <dgm:cxn modelId="{B95D1B60-AD2C-4CB0-89B8-55A60893B7CD}" type="presOf" srcId="{5FFCC954-BE02-4E77-9EBC-45AB166FA6EB}" destId="{BC6EBFAA-F257-4CD7-8176-596EF4DF12A5}" srcOrd="1" destOrd="0" presId="urn:microsoft.com/office/officeart/2005/8/layout/hierarchy2"/>
    <dgm:cxn modelId="{259C3F48-D89F-47C1-92CD-43F3666EAA6B}" type="presOf" srcId="{427010D1-773C-47ED-9B43-E5A3280065C4}" destId="{B8AD99A7-B8B3-4266-9A9F-2223F4B48A2B}" srcOrd="0" destOrd="0" presId="urn:microsoft.com/office/officeart/2005/8/layout/hierarchy2"/>
    <dgm:cxn modelId="{194A004D-F9A1-4085-BE91-065A780BC72A}" srcId="{56BDA981-D621-433F-9E8B-8BB857BBF264}" destId="{C8C177F0-3E63-422E-8891-74EDEB0E5A94}" srcOrd="1" destOrd="0" parTransId="{B8CB7E69-32BD-480B-BFD0-6BCCF5C32173}" sibTransId="{2B8326F0-12DA-40BA-8269-BB6C66C76AF7}"/>
    <dgm:cxn modelId="{2C3F1671-77B2-4A10-A436-855E74132E9F}" type="presOf" srcId="{4412BA1D-7EA6-4DE1-817A-F8575018258C}" destId="{3680CDEC-505D-4804-A282-999A1DD65F21}" srcOrd="1" destOrd="0" presId="urn:microsoft.com/office/officeart/2005/8/layout/hierarchy2"/>
    <dgm:cxn modelId="{1E52BF71-E5ED-44E8-9880-81A819268688}" srcId="{7B3608F0-E84A-4798-A8C6-50E6E7341350}" destId="{56BDA981-D621-433F-9E8B-8BB857BBF264}" srcOrd="1" destOrd="0" parTransId="{7AC59098-AC5C-4D05-802C-6FFC1D0F84CF}" sibTransId="{456E3C0A-6568-41E8-B84B-0BF353E96FF9}"/>
    <dgm:cxn modelId="{ABAD0A52-7310-4B50-BF53-CA376C53D909}" type="presOf" srcId="{69D92C16-E0F0-4DDE-852E-2995D2F56541}" destId="{7799A646-530F-41D7-8BB8-8405734C26ED}" srcOrd="0" destOrd="0" presId="urn:microsoft.com/office/officeart/2005/8/layout/hierarchy2"/>
    <dgm:cxn modelId="{D04FB953-DF7F-48CD-B236-48087592A18F}" type="presOf" srcId="{78B91794-7405-419B-AF38-F28B0332FF50}" destId="{73F50C06-E2A5-476F-957F-497637A9A7BA}" srcOrd="0" destOrd="0" presId="urn:microsoft.com/office/officeart/2005/8/layout/hierarchy2"/>
    <dgm:cxn modelId="{E07CDE73-3D7F-43C2-B6FC-6EC1AA8A4890}" srcId="{391C77A7-0330-46AC-929C-F39E5791AC10}" destId="{69D92C16-E0F0-4DDE-852E-2995D2F56541}" srcOrd="3" destOrd="0" parTransId="{5FFCC954-BE02-4E77-9EBC-45AB166FA6EB}" sibTransId="{0E47DA8B-7155-4D02-819B-ADED69FDD83E}"/>
    <dgm:cxn modelId="{D88C4B76-C8F7-4884-908B-633CB64A0300}" srcId="{391C77A7-0330-46AC-929C-F39E5791AC10}" destId="{86017740-BF64-48B9-B701-B9BCE746B0C8}" srcOrd="1" destOrd="0" parTransId="{D3686C84-18D5-49A0-8F3D-48B1BB2961B0}" sibTransId="{F9E5350A-AC16-4811-A8F8-90868C96CD74}"/>
    <dgm:cxn modelId="{8986C87A-E686-420B-9FD3-0DA3CE24807C}" type="presOf" srcId="{47065953-3586-4BD7-B0C7-362C23628936}" destId="{C762E162-AF1A-4A3B-A4FB-5E0DE6D7BFE4}" srcOrd="0" destOrd="0" presId="urn:microsoft.com/office/officeart/2005/8/layout/hierarchy2"/>
    <dgm:cxn modelId="{72D27B7B-5489-4ACB-9B8E-5C2059855F74}" type="presOf" srcId="{4412BA1D-7EA6-4DE1-817A-F8575018258C}" destId="{58DA134C-499A-4345-852A-BB8CD6AC75C8}" srcOrd="0" destOrd="0" presId="urn:microsoft.com/office/officeart/2005/8/layout/hierarchy2"/>
    <dgm:cxn modelId="{3DC6F681-3439-4E85-B75D-EEDC1884E84D}" type="presOf" srcId="{101B7DC4-07C8-4B08-85E9-CD8C2DD2C95A}" destId="{DDC51733-E5BD-4A7D-8160-3768105DDFD9}" srcOrd="1" destOrd="0" presId="urn:microsoft.com/office/officeart/2005/8/layout/hierarchy2"/>
    <dgm:cxn modelId="{E1C09190-1304-46F4-A205-F766A6033F01}" type="presOf" srcId="{101B7DC4-07C8-4B08-85E9-CD8C2DD2C95A}" destId="{9F05DB89-ED5E-4078-8DB7-1C1F56B8C4D4}" srcOrd="0" destOrd="0" presId="urn:microsoft.com/office/officeart/2005/8/layout/hierarchy2"/>
    <dgm:cxn modelId="{C367989E-E9DB-45CB-9ABC-F2C3CFA20339}" type="presOf" srcId="{56BDA981-D621-433F-9E8B-8BB857BBF264}" destId="{EB1B6468-C78D-4DB4-97D8-EAACD92BBC7F}" srcOrd="0" destOrd="0" presId="urn:microsoft.com/office/officeart/2005/8/layout/hierarchy2"/>
    <dgm:cxn modelId="{F594E89F-8746-4DCD-94A0-CFFDC5510C0B}" type="presOf" srcId="{D3686C84-18D5-49A0-8F3D-48B1BB2961B0}" destId="{06A25B59-EFF0-4BE6-A107-905F9690C169}" srcOrd="0" destOrd="0" presId="urn:microsoft.com/office/officeart/2005/8/layout/hierarchy2"/>
    <dgm:cxn modelId="{F2925FA2-5F29-4352-9178-6EE5DDF365ED}" type="presOf" srcId="{7AC59098-AC5C-4D05-802C-6FFC1D0F84CF}" destId="{558F75AD-C355-4115-B14D-4B0025A123F9}" srcOrd="1" destOrd="0" presId="urn:microsoft.com/office/officeart/2005/8/layout/hierarchy2"/>
    <dgm:cxn modelId="{DE6556A2-F6DD-4CF5-8948-FE89826779CB}" type="presOf" srcId="{D4B2F80A-AF4E-42A4-AC77-4E41FE2BA225}" destId="{B6867C35-3986-4C0D-ACDC-2DCDB56E9A8E}" srcOrd="0" destOrd="0" presId="urn:microsoft.com/office/officeart/2005/8/layout/hierarchy2"/>
    <dgm:cxn modelId="{BC6327A8-DA92-4662-8F28-B9083F2121D1}" srcId="{7B3608F0-E84A-4798-A8C6-50E6E7341350}" destId="{391C77A7-0330-46AC-929C-F39E5791AC10}" srcOrd="0" destOrd="0" parTransId="{47065953-3586-4BD7-B0C7-362C23628936}" sibTransId="{D66A888B-C09E-4DE5-92B9-1E76585515C4}"/>
    <dgm:cxn modelId="{00E3E0AA-A6C6-4626-94E5-8002976C8BBF}" type="presOf" srcId="{85C7C966-1FF9-4A63-9B9A-BE93A0064D62}" destId="{C8CB50B2-5C9A-426B-8463-642E78D6EB12}" srcOrd="0" destOrd="0" presId="urn:microsoft.com/office/officeart/2005/8/layout/hierarchy2"/>
    <dgm:cxn modelId="{37F030AF-98E0-43CA-BE6B-E11EE48B0ECD}" type="presOf" srcId="{391C77A7-0330-46AC-929C-F39E5791AC10}" destId="{D25C99C5-78FA-4CA7-8188-2BACB3793128}" srcOrd="0" destOrd="0" presId="urn:microsoft.com/office/officeart/2005/8/layout/hierarchy2"/>
    <dgm:cxn modelId="{D79F24C0-831B-4416-8CE7-27E2BA4AAE30}" type="presOf" srcId="{85C7C966-1FF9-4A63-9B9A-BE93A0064D62}" destId="{67709818-BC99-4FD3-946B-8172EDCC371E}" srcOrd="1" destOrd="0" presId="urn:microsoft.com/office/officeart/2005/8/layout/hierarchy2"/>
    <dgm:cxn modelId="{120039D2-50A0-4EBC-9BEF-4954EBB67E1C}" srcId="{56BDA981-D621-433F-9E8B-8BB857BBF264}" destId="{427010D1-773C-47ED-9B43-E5A3280065C4}" srcOrd="0" destOrd="0" parTransId="{4412BA1D-7EA6-4DE1-817A-F8575018258C}" sibTransId="{2E4DE543-A4A8-4A90-8084-2BE8892B9C7C}"/>
    <dgm:cxn modelId="{149756D9-F477-43F3-A8AD-BD3EB715B59C}" type="presOf" srcId="{86017740-BF64-48B9-B701-B9BCE746B0C8}" destId="{B37551B5-18DA-496B-9AA5-A52258EAEB0A}" srcOrd="0" destOrd="0" presId="urn:microsoft.com/office/officeart/2005/8/layout/hierarchy2"/>
    <dgm:cxn modelId="{868AB1DC-FFA2-4A81-9B47-8E6793D72481}" type="presOf" srcId="{647C606A-BD49-48D8-AC45-2E9DB7EB6168}" destId="{1D88A21E-39E1-4492-9AD0-429EE665210C}" srcOrd="0" destOrd="0" presId="urn:microsoft.com/office/officeart/2005/8/layout/hierarchy2"/>
    <dgm:cxn modelId="{E34862E8-7FD9-4BA0-892F-9A0E9E61C28A}" type="presOf" srcId="{B8CB7E69-32BD-480B-BFD0-6BCCF5C32173}" destId="{3172ED5C-6D97-4FD9-BEC0-4FF36E74B947}" srcOrd="1" destOrd="0" presId="urn:microsoft.com/office/officeart/2005/8/layout/hierarchy2"/>
    <dgm:cxn modelId="{E9F4BFE9-E947-48AA-A848-6E2132F0645F}" type="presOf" srcId="{3E49DDED-D9CA-4585-B254-D84561872BBC}" destId="{C710199F-7948-4889-80BC-B65B6F8DBDBF}" srcOrd="0" destOrd="0" presId="urn:microsoft.com/office/officeart/2005/8/layout/hierarchy2"/>
    <dgm:cxn modelId="{0F5845EA-66FB-408B-B763-C29FEBEB8E58}" type="presOf" srcId="{D3686C84-18D5-49A0-8F3D-48B1BB2961B0}" destId="{33C9F9CD-24AA-4307-B501-4AAB8D3A4146}" srcOrd="1" destOrd="0" presId="urn:microsoft.com/office/officeart/2005/8/layout/hierarchy2"/>
    <dgm:cxn modelId="{D13750F1-6923-4D4B-85D1-6D8E2E7B6F0B}" srcId="{3E49DDED-D9CA-4585-B254-D84561872BBC}" destId="{7B3608F0-E84A-4798-A8C6-50E6E7341350}" srcOrd="0" destOrd="0" parTransId="{91715FA4-F47B-469C-8668-3CD6F3F7E2BE}" sibTransId="{C6D08A3D-2794-40AB-88AE-CFEAD161CD2D}"/>
    <dgm:cxn modelId="{CFD924FE-6648-4DB0-8944-E52384860542}" type="presOf" srcId="{C8C177F0-3E63-422E-8891-74EDEB0E5A94}" destId="{26AEC1DD-0568-4FBF-AE9E-83EC691B636B}" srcOrd="0" destOrd="0" presId="urn:microsoft.com/office/officeart/2005/8/layout/hierarchy2"/>
    <dgm:cxn modelId="{9CD011FF-9069-47B7-9DC0-CC8321D7E94A}" type="presOf" srcId="{C1D8A7B5-62BF-4030-9F0A-EC94937D50BA}" destId="{9EA561EF-87F0-49CE-99DA-1DEC05425528}" srcOrd="0" destOrd="0" presId="urn:microsoft.com/office/officeart/2005/8/layout/hierarchy2"/>
    <dgm:cxn modelId="{3A67B296-26A8-4573-B202-42F092A4488D}" type="presParOf" srcId="{C710199F-7948-4889-80BC-B65B6F8DBDBF}" destId="{C44DE86B-928B-4C2A-ABD2-723EF3BC4786}" srcOrd="0" destOrd="0" presId="urn:microsoft.com/office/officeart/2005/8/layout/hierarchy2"/>
    <dgm:cxn modelId="{EDB879C4-110B-4693-8D0D-BB52498F8E7B}" type="presParOf" srcId="{C44DE86B-928B-4C2A-ABD2-723EF3BC4786}" destId="{C29A8535-DAA8-45A2-8E69-835D1353210B}" srcOrd="0" destOrd="0" presId="urn:microsoft.com/office/officeart/2005/8/layout/hierarchy2"/>
    <dgm:cxn modelId="{2185DAA2-878A-4866-91FE-C8E05E3317C3}" type="presParOf" srcId="{C44DE86B-928B-4C2A-ABD2-723EF3BC4786}" destId="{3E74C75A-0C46-4433-8968-0FA5D858EE24}" srcOrd="1" destOrd="0" presId="urn:microsoft.com/office/officeart/2005/8/layout/hierarchy2"/>
    <dgm:cxn modelId="{9997FC87-14FC-4333-B7B0-423B17BDAE85}" type="presParOf" srcId="{3E74C75A-0C46-4433-8968-0FA5D858EE24}" destId="{C762E162-AF1A-4A3B-A4FB-5E0DE6D7BFE4}" srcOrd="0" destOrd="0" presId="urn:microsoft.com/office/officeart/2005/8/layout/hierarchy2"/>
    <dgm:cxn modelId="{FA31E827-601C-4B15-B70B-63610225CC1A}" type="presParOf" srcId="{C762E162-AF1A-4A3B-A4FB-5E0DE6D7BFE4}" destId="{579FD143-BC4F-491F-BABE-322879D4DF5E}" srcOrd="0" destOrd="0" presId="urn:microsoft.com/office/officeart/2005/8/layout/hierarchy2"/>
    <dgm:cxn modelId="{2F2F5C0F-58FE-432C-BCDD-4A12FBA0B0EE}" type="presParOf" srcId="{3E74C75A-0C46-4433-8968-0FA5D858EE24}" destId="{78C640DA-376B-474F-931C-29A47FD13953}" srcOrd="1" destOrd="0" presId="urn:microsoft.com/office/officeart/2005/8/layout/hierarchy2"/>
    <dgm:cxn modelId="{82B8CC9E-93C1-4FA6-8BAC-7A3113CBE66C}" type="presParOf" srcId="{78C640DA-376B-474F-931C-29A47FD13953}" destId="{D25C99C5-78FA-4CA7-8188-2BACB3793128}" srcOrd="0" destOrd="0" presId="urn:microsoft.com/office/officeart/2005/8/layout/hierarchy2"/>
    <dgm:cxn modelId="{BBF36C5B-DCC4-429B-99FE-3EBCA93F98AF}" type="presParOf" srcId="{78C640DA-376B-474F-931C-29A47FD13953}" destId="{5E0F20F7-0E1C-4096-BDD7-0ED70ED98C9A}" srcOrd="1" destOrd="0" presId="urn:microsoft.com/office/officeart/2005/8/layout/hierarchy2"/>
    <dgm:cxn modelId="{0A4E731B-DF28-43D5-A19D-85F6F9469407}" type="presParOf" srcId="{5E0F20F7-0E1C-4096-BDD7-0ED70ED98C9A}" destId="{9EA561EF-87F0-49CE-99DA-1DEC05425528}" srcOrd="0" destOrd="0" presId="urn:microsoft.com/office/officeart/2005/8/layout/hierarchy2"/>
    <dgm:cxn modelId="{3C962708-321E-4D67-8A5D-136B109BD5DD}" type="presParOf" srcId="{9EA561EF-87F0-49CE-99DA-1DEC05425528}" destId="{AEBF9EFD-4BCC-4122-8676-FD1A302DBB6E}" srcOrd="0" destOrd="0" presId="urn:microsoft.com/office/officeart/2005/8/layout/hierarchy2"/>
    <dgm:cxn modelId="{00AE48DC-BE29-4AAE-ADE7-601C977EC265}" type="presParOf" srcId="{5E0F20F7-0E1C-4096-BDD7-0ED70ED98C9A}" destId="{018C03A7-7419-444C-BDBD-1F94A98EC3E4}" srcOrd="1" destOrd="0" presId="urn:microsoft.com/office/officeart/2005/8/layout/hierarchy2"/>
    <dgm:cxn modelId="{D03E337B-4967-418D-B2A8-4C0D1A91F72E}" type="presParOf" srcId="{018C03A7-7419-444C-BDBD-1F94A98EC3E4}" destId="{73F50C06-E2A5-476F-957F-497637A9A7BA}" srcOrd="0" destOrd="0" presId="urn:microsoft.com/office/officeart/2005/8/layout/hierarchy2"/>
    <dgm:cxn modelId="{A6CAB75C-73AD-44BD-9555-2469B46440C6}" type="presParOf" srcId="{018C03A7-7419-444C-BDBD-1F94A98EC3E4}" destId="{27AB87BB-E126-47DC-9383-D8C6B5B84A73}" srcOrd="1" destOrd="0" presId="urn:microsoft.com/office/officeart/2005/8/layout/hierarchy2"/>
    <dgm:cxn modelId="{22ED8EFA-BBD9-44ED-BAA0-4E95B8AA5F0F}" type="presParOf" srcId="{5E0F20F7-0E1C-4096-BDD7-0ED70ED98C9A}" destId="{06A25B59-EFF0-4BE6-A107-905F9690C169}" srcOrd="2" destOrd="0" presId="urn:microsoft.com/office/officeart/2005/8/layout/hierarchy2"/>
    <dgm:cxn modelId="{C6321774-DA0E-4EAC-ADA3-99303D376076}" type="presParOf" srcId="{06A25B59-EFF0-4BE6-A107-905F9690C169}" destId="{33C9F9CD-24AA-4307-B501-4AAB8D3A4146}" srcOrd="0" destOrd="0" presId="urn:microsoft.com/office/officeart/2005/8/layout/hierarchy2"/>
    <dgm:cxn modelId="{3963E125-FFC0-4275-8BF2-2689960EFE6F}" type="presParOf" srcId="{5E0F20F7-0E1C-4096-BDD7-0ED70ED98C9A}" destId="{B6B5C880-702F-40C8-8762-D90A342A544A}" srcOrd="3" destOrd="0" presId="urn:microsoft.com/office/officeart/2005/8/layout/hierarchy2"/>
    <dgm:cxn modelId="{01D3A3E1-E398-4550-B612-F5AA0146A11D}" type="presParOf" srcId="{B6B5C880-702F-40C8-8762-D90A342A544A}" destId="{B37551B5-18DA-496B-9AA5-A52258EAEB0A}" srcOrd="0" destOrd="0" presId="urn:microsoft.com/office/officeart/2005/8/layout/hierarchy2"/>
    <dgm:cxn modelId="{38FF40F3-B26B-43B7-BAA6-3B83FC98A3E2}" type="presParOf" srcId="{B6B5C880-702F-40C8-8762-D90A342A544A}" destId="{66F23387-8202-417C-BE4C-6A02148785EC}" srcOrd="1" destOrd="0" presId="urn:microsoft.com/office/officeart/2005/8/layout/hierarchy2"/>
    <dgm:cxn modelId="{3421C944-4511-4F9B-982A-16DC2104B13C}" type="presParOf" srcId="{5E0F20F7-0E1C-4096-BDD7-0ED70ED98C9A}" destId="{9F05DB89-ED5E-4078-8DB7-1C1F56B8C4D4}" srcOrd="4" destOrd="0" presId="urn:microsoft.com/office/officeart/2005/8/layout/hierarchy2"/>
    <dgm:cxn modelId="{4CB13E93-9648-4041-A95D-FADFB18F54C3}" type="presParOf" srcId="{9F05DB89-ED5E-4078-8DB7-1C1F56B8C4D4}" destId="{DDC51733-E5BD-4A7D-8160-3768105DDFD9}" srcOrd="0" destOrd="0" presId="urn:microsoft.com/office/officeart/2005/8/layout/hierarchy2"/>
    <dgm:cxn modelId="{FF7DD740-E198-433F-86F4-1FF5679B84B8}" type="presParOf" srcId="{5E0F20F7-0E1C-4096-BDD7-0ED70ED98C9A}" destId="{58EA3E78-4929-4AAF-AD5A-880B35943B5B}" srcOrd="5" destOrd="0" presId="urn:microsoft.com/office/officeart/2005/8/layout/hierarchy2"/>
    <dgm:cxn modelId="{E67579A9-EDBB-4C48-84B1-3238FF94446A}" type="presParOf" srcId="{58EA3E78-4929-4AAF-AD5A-880B35943B5B}" destId="{B6867C35-3986-4C0D-ACDC-2DCDB56E9A8E}" srcOrd="0" destOrd="0" presId="urn:microsoft.com/office/officeart/2005/8/layout/hierarchy2"/>
    <dgm:cxn modelId="{24A3586E-61D0-4D6A-BB6B-EEFAF572485D}" type="presParOf" srcId="{58EA3E78-4929-4AAF-AD5A-880B35943B5B}" destId="{646937E9-317E-44C9-91B1-FCF292AF9258}" srcOrd="1" destOrd="0" presId="urn:microsoft.com/office/officeart/2005/8/layout/hierarchy2"/>
    <dgm:cxn modelId="{C232EDBE-4E4D-4739-908B-E853928D7E53}" type="presParOf" srcId="{5E0F20F7-0E1C-4096-BDD7-0ED70ED98C9A}" destId="{8D3328D2-38E9-48E4-BD2A-F9CF4E633E32}" srcOrd="6" destOrd="0" presId="urn:microsoft.com/office/officeart/2005/8/layout/hierarchy2"/>
    <dgm:cxn modelId="{AFA7DE7E-9154-4AFD-A83E-EC1860DBDC28}" type="presParOf" srcId="{8D3328D2-38E9-48E4-BD2A-F9CF4E633E32}" destId="{BC6EBFAA-F257-4CD7-8176-596EF4DF12A5}" srcOrd="0" destOrd="0" presId="urn:microsoft.com/office/officeart/2005/8/layout/hierarchy2"/>
    <dgm:cxn modelId="{2DBF4CF4-8E0B-48A5-B0D2-68BA24158BD0}" type="presParOf" srcId="{5E0F20F7-0E1C-4096-BDD7-0ED70ED98C9A}" destId="{A5F065C7-72C4-412D-B477-77F7FF5E0013}" srcOrd="7" destOrd="0" presId="urn:microsoft.com/office/officeart/2005/8/layout/hierarchy2"/>
    <dgm:cxn modelId="{D7D9C23A-EE56-4408-AD1B-AC7F44A21DCD}" type="presParOf" srcId="{A5F065C7-72C4-412D-B477-77F7FF5E0013}" destId="{7799A646-530F-41D7-8BB8-8405734C26ED}" srcOrd="0" destOrd="0" presId="urn:microsoft.com/office/officeart/2005/8/layout/hierarchy2"/>
    <dgm:cxn modelId="{ADC3C6DD-85E9-4C62-9B78-2A8474E01E82}" type="presParOf" srcId="{A5F065C7-72C4-412D-B477-77F7FF5E0013}" destId="{00B58839-FCD8-45A2-AB2D-888734545DB5}" srcOrd="1" destOrd="0" presId="urn:microsoft.com/office/officeart/2005/8/layout/hierarchy2"/>
    <dgm:cxn modelId="{F3D04FAB-72D7-4A39-8771-AA4321C4C597}" type="presParOf" srcId="{3E74C75A-0C46-4433-8968-0FA5D858EE24}" destId="{81207B3C-A4D7-437D-A893-10AA617B1B46}" srcOrd="2" destOrd="0" presId="urn:microsoft.com/office/officeart/2005/8/layout/hierarchy2"/>
    <dgm:cxn modelId="{03FB6BA9-3C86-432E-B6CD-7317D7A0F169}" type="presParOf" srcId="{81207B3C-A4D7-437D-A893-10AA617B1B46}" destId="{558F75AD-C355-4115-B14D-4B0025A123F9}" srcOrd="0" destOrd="0" presId="urn:microsoft.com/office/officeart/2005/8/layout/hierarchy2"/>
    <dgm:cxn modelId="{C7606ACD-8CF1-40BB-9B5B-153805D2DE4F}" type="presParOf" srcId="{3E74C75A-0C46-4433-8968-0FA5D858EE24}" destId="{1A84FDE8-A8FC-467B-8436-208448BA3858}" srcOrd="3" destOrd="0" presId="urn:microsoft.com/office/officeart/2005/8/layout/hierarchy2"/>
    <dgm:cxn modelId="{5AB8AB6E-D605-47CA-8190-C52B8FD0B89A}" type="presParOf" srcId="{1A84FDE8-A8FC-467B-8436-208448BA3858}" destId="{EB1B6468-C78D-4DB4-97D8-EAACD92BBC7F}" srcOrd="0" destOrd="0" presId="urn:microsoft.com/office/officeart/2005/8/layout/hierarchy2"/>
    <dgm:cxn modelId="{771CDA77-33DC-4F66-A6BA-A17881D5F464}" type="presParOf" srcId="{1A84FDE8-A8FC-467B-8436-208448BA3858}" destId="{472AC260-11DB-4ED9-8EA2-1C01C06AC899}" srcOrd="1" destOrd="0" presId="urn:microsoft.com/office/officeart/2005/8/layout/hierarchy2"/>
    <dgm:cxn modelId="{6AF2E61F-9D94-4E7B-941B-4646F0FFC5FF}" type="presParOf" srcId="{472AC260-11DB-4ED9-8EA2-1C01C06AC899}" destId="{58DA134C-499A-4345-852A-BB8CD6AC75C8}" srcOrd="0" destOrd="0" presId="urn:microsoft.com/office/officeart/2005/8/layout/hierarchy2"/>
    <dgm:cxn modelId="{0F621D2A-AC3B-4127-A84F-0ACE9EFE1021}" type="presParOf" srcId="{58DA134C-499A-4345-852A-BB8CD6AC75C8}" destId="{3680CDEC-505D-4804-A282-999A1DD65F21}" srcOrd="0" destOrd="0" presId="urn:microsoft.com/office/officeart/2005/8/layout/hierarchy2"/>
    <dgm:cxn modelId="{6257119F-B809-45BF-92C2-B62457DF0D2F}" type="presParOf" srcId="{472AC260-11DB-4ED9-8EA2-1C01C06AC899}" destId="{3DD26BB5-BFB8-4194-9997-2AFAD910CB69}" srcOrd="1" destOrd="0" presId="urn:microsoft.com/office/officeart/2005/8/layout/hierarchy2"/>
    <dgm:cxn modelId="{A82687A2-3C8C-4019-8409-699185FBFE63}" type="presParOf" srcId="{3DD26BB5-BFB8-4194-9997-2AFAD910CB69}" destId="{B8AD99A7-B8B3-4266-9A9F-2223F4B48A2B}" srcOrd="0" destOrd="0" presId="urn:microsoft.com/office/officeart/2005/8/layout/hierarchy2"/>
    <dgm:cxn modelId="{12A32FF1-FB8C-4FF8-9FC7-A11E3E353AA3}" type="presParOf" srcId="{3DD26BB5-BFB8-4194-9997-2AFAD910CB69}" destId="{08CF5E5A-5632-4C32-8774-8F343F0F1775}" srcOrd="1" destOrd="0" presId="urn:microsoft.com/office/officeart/2005/8/layout/hierarchy2"/>
    <dgm:cxn modelId="{2E299774-DCD0-44FD-BB34-72D5183D3CF7}" type="presParOf" srcId="{472AC260-11DB-4ED9-8EA2-1C01C06AC899}" destId="{AF8CAB15-293E-408C-8714-96E201572BAD}" srcOrd="2" destOrd="0" presId="urn:microsoft.com/office/officeart/2005/8/layout/hierarchy2"/>
    <dgm:cxn modelId="{48E594AE-FFB1-4E44-9588-D7DC23EBAE7C}" type="presParOf" srcId="{AF8CAB15-293E-408C-8714-96E201572BAD}" destId="{3172ED5C-6D97-4FD9-BEC0-4FF36E74B947}" srcOrd="0" destOrd="0" presId="urn:microsoft.com/office/officeart/2005/8/layout/hierarchy2"/>
    <dgm:cxn modelId="{8B7A9254-CC2C-4C8D-A407-84ADFE276BBA}" type="presParOf" srcId="{472AC260-11DB-4ED9-8EA2-1C01C06AC899}" destId="{5408224C-247C-44F9-AF63-864CF429A111}" srcOrd="3" destOrd="0" presId="urn:microsoft.com/office/officeart/2005/8/layout/hierarchy2"/>
    <dgm:cxn modelId="{E54A6C35-AC05-4CBD-8EFD-700C323FD4C0}" type="presParOf" srcId="{5408224C-247C-44F9-AF63-864CF429A111}" destId="{26AEC1DD-0568-4FBF-AE9E-83EC691B636B}" srcOrd="0" destOrd="0" presId="urn:microsoft.com/office/officeart/2005/8/layout/hierarchy2"/>
    <dgm:cxn modelId="{2F8E92B2-443E-4512-B42A-0218F9FD4AAC}" type="presParOf" srcId="{5408224C-247C-44F9-AF63-864CF429A111}" destId="{732919B0-BEB8-4F29-8357-CDAC47465BCD}" srcOrd="1" destOrd="0" presId="urn:microsoft.com/office/officeart/2005/8/layout/hierarchy2"/>
    <dgm:cxn modelId="{D07E7F00-6529-43F1-A51D-A75744395B19}" type="presParOf" srcId="{472AC260-11DB-4ED9-8EA2-1C01C06AC899}" destId="{C8CB50B2-5C9A-426B-8463-642E78D6EB12}" srcOrd="4" destOrd="0" presId="urn:microsoft.com/office/officeart/2005/8/layout/hierarchy2"/>
    <dgm:cxn modelId="{672BB287-2B0E-45BB-A22A-F9C2384041ED}" type="presParOf" srcId="{C8CB50B2-5C9A-426B-8463-642E78D6EB12}" destId="{67709818-BC99-4FD3-946B-8172EDCC371E}" srcOrd="0" destOrd="0" presId="urn:microsoft.com/office/officeart/2005/8/layout/hierarchy2"/>
    <dgm:cxn modelId="{EB9BEC34-E27C-4B03-BC4B-6A1F2DC02A39}" type="presParOf" srcId="{472AC260-11DB-4ED9-8EA2-1C01C06AC899}" destId="{C587C34B-CC02-43C9-A440-29363226BFE0}" srcOrd="5" destOrd="0" presId="urn:microsoft.com/office/officeart/2005/8/layout/hierarchy2"/>
    <dgm:cxn modelId="{C2D8A182-1F70-4596-A98F-F72A61DA47F9}" type="presParOf" srcId="{C587C34B-CC02-43C9-A440-29363226BFE0}" destId="{1D88A21E-39E1-4492-9AD0-429EE665210C}" srcOrd="0" destOrd="0" presId="urn:microsoft.com/office/officeart/2005/8/layout/hierarchy2"/>
    <dgm:cxn modelId="{392718D7-B3DE-4F17-B69D-C4AB5125D438}" type="presParOf" srcId="{C587C34B-CC02-43C9-A440-29363226BFE0}" destId="{DBC99EC6-19E8-4BB6-AC34-E78C446FFCC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9DDED-D9CA-4585-B254-D84561872BB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3608F0-E84A-4798-A8C6-50E6E7341350}">
      <dgm:prSet phldrT="[文本]"/>
      <dgm:spPr/>
      <dgm:t>
        <a:bodyPr/>
        <a:lstStyle/>
        <a:p>
          <a:r>
            <a:rPr lang="en-US" altLang="zh-CN" dirty="0"/>
            <a:t>GC-</a:t>
          </a:r>
          <a:r>
            <a:rPr lang="zh-CN" altLang="en-US" dirty="0"/>
            <a:t>选择</a:t>
          </a:r>
        </a:p>
      </dgm:t>
    </dgm:pt>
    <dgm:pt modelId="{91715FA4-F47B-469C-8668-3CD6F3F7E2BE}" type="parTrans" cxnId="{D13750F1-6923-4D4B-85D1-6D8E2E7B6F0B}">
      <dgm:prSet/>
      <dgm:spPr/>
      <dgm:t>
        <a:bodyPr/>
        <a:lstStyle/>
        <a:p>
          <a:endParaRPr lang="zh-CN" altLang="en-US"/>
        </a:p>
      </dgm:t>
    </dgm:pt>
    <dgm:pt modelId="{C6D08A3D-2794-40AB-88AE-CFEAD161CD2D}" type="sibTrans" cxnId="{D13750F1-6923-4D4B-85D1-6D8E2E7B6F0B}">
      <dgm:prSet/>
      <dgm:spPr/>
      <dgm:t>
        <a:bodyPr/>
        <a:lstStyle/>
        <a:p>
          <a:endParaRPr lang="zh-CN" altLang="en-US"/>
        </a:p>
      </dgm:t>
    </dgm:pt>
    <dgm:pt modelId="{391C77A7-0330-46AC-929C-F39E5791AC10}">
      <dgm:prSet phldrT="[文本]"/>
      <dgm:spPr/>
      <dgm:t>
        <a:bodyPr/>
        <a:lstStyle/>
        <a:p>
          <a:r>
            <a:rPr lang="zh-CN" altLang="en-US" dirty="0"/>
            <a:t>吞吐优先</a:t>
          </a:r>
        </a:p>
      </dgm:t>
    </dgm:pt>
    <dgm:pt modelId="{47065953-3586-4BD7-B0C7-362C23628936}" type="parTrans" cxnId="{BC6327A8-DA92-4662-8F28-B9083F2121D1}">
      <dgm:prSet/>
      <dgm:spPr/>
      <dgm:t>
        <a:bodyPr/>
        <a:lstStyle/>
        <a:p>
          <a:endParaRPr lang="zh-CN" altLang="en-US"/>
        </a:p>
      </dgm:t>
    </dgm:pt>
    <dgm:pt modelId="{D66A888B-C09E-4DE5-92B9-1E76585515C4}" type="sibTrans" cxnId="{BC6327A8-DA92-4662-8F28-B9083F2121D1}">
      <dgm:prSet/>
      <dgm:spPr/>
      <dgm:t>
        <a:bodyPr/>
        <a:lstStyle/>
        <a:p>
          <a:endParaRPr lang="zh-CN" altLang="en-US"/>
        </a:p>
      </dgm:t>
    </dgm:pt>
    <dgm:pt modelId="{78B91794-7405-419B-AF38-F28B0332FF50}">
      <dgm:prSet phldrT="[文本]"/>
      <dgm:spPr/>
      <dgm:t>
        <a:bodyPr/>
        <a:lstStyle/>
        <a:p>
          <a:r>
            <a:rPr lang="zh-CN" altLang="en-US" dirty="0"/>
            <a:t>并行</a:t>
          </a:r>
          <a:r>
            <a:rPr lang="en-US" altLang="zh-CN" dirty="0"/>
            <a:t>GC</a:t>
          </a:r>
          <a:endParaRPr lang="zh-CN" altLang="en-US" dirty="0"/>
        </a:p>
      </dgm:t>
    </dgm:pt>
    <dgm:pt modelId="{C1D8A7B5-62BF-4030-9F0A-EC94937D50BA}" type="parTrans" cxnId="{EBD71416-1DDA-4CA4-9AF8-6D056E4D5578}">
      <dgm:prSet/>
      <dgm:spPr/>
      <dgm:t>
        <a:bodyPr/>
        <a:lstStyle/>
        <a:p>
          <a:endParaRPr lang="zh-CN" altLang="en-US"/>
        </a:p>
      </dgm:t>
    </dgm:pt>
    <dgm:pt modelId="{EE9CD4E9-7852-40B4-8560-E90F0C3196DF}" type="sibTrans" cxnId="{EBD71416-1DDA-4CA4-9AF8-6D056E4D5578}">
      <dgm:prSet/>
      <dgm:spPr/>
      <dgm:t>
        <a:bodyPr/>
        <a:lstStyle/>
        <a:p>
          <a:endParaRPr lang="zh-CN" altLang="en-US"/>
        </a:p>
      </dgm:t>
    </dgm:pt>
    <dgm:pt modelId="{56BDA981-D621-433F-9E8B-8BB857BBF264}">
      <dgm:prSet phldrT="[文本]"/>
      <dgm:spPr/>
      <dgm:t>
        <a:bodyPr/>
        <a:lstStyle/>
        <a:p>
          <a:r>
            <a:rPr lang="zh-CN" altLang="en-US" dirty="0"/>
            <a:t>低延迟</a:t>
          </a:r>
        </a:p>
      </dgm:t>
    </dgm:pt>
    <dgm:pt modelId="{7AC59098-AC5C-4D05-802C-6FFC1D0F84CF}" type="parTrans" cxnId="{1E52BF71-E5ED-44E8-9880-81A819268688}">
      <dgm:prSet/>
      <dgm:spPr/>
      <dgm:t>
        <a:bodyPr/>
        <a:lstStyle/>
        <a:p>
          <a:endParaRPr lang="zh-CN" altLang="en-US"/>
        </a:p>
      </dgm:t>
    </dgm:pt>
    <dgm:pt modelId="{456E3C0A-6568-41E8-B84B-0BF353E96FF9}" type="sibTrans" cxnId="{1E52BF71-E5ED-44E8-9880-81A819268688}">
      <dgm:prSet/>
      <dgm:spPr/>
      <dgm:t>
        <a:bodyPr/>
        <a:lstStyle/>
        <a:p>
          <a:endParaRPr lang="zh-CN" altLang="en-US"/>
        </a:p>
      </dgm:t>
    </dgm:pt>
    <dgm:pt modelId="{427010D1-773C-47ED-9B43-E5A3280065C4}">
      <dgm:prSet phldrT="[文本]"/>
      <dgm:spPr/>
      <dgm:t>
        <a:bodyPr/>
        <a:lstStyle/>
        <a:p>
          <a:r>
            <a:rPr lang="zh-CN" altLang="en-US" dirty="0"/>
            <a:t>系统堆内存较大</a:t>
          </a:r>
        </a:p>
      </dgm:t>
    </dgm:pt>
    <dgm:pt modelId="{4412BA1D-7EA6-4DE1-817A-F8575018258C}" type="parTrans" cxnId="{120039D2-50A0-4EBC-9BEF-4954EBB67E1C}">
      <dgm:prSet/>
      <dgm:spPr/>
      <dgm:t>
        <a:bodyPr/>
        <a:lstStyle/>
        <a:p>
          <a:endParaRPr lang="zh-CN" altLang="en-US"/>
        </a:p>
      </dgm:t>
    </dgm:pt>
    <dgm:pt modelId="{2E4DE543-A4A8-4A90-8084-2BE8892B9C7C}" type="sibTrans" cxnId="{120039D2-50A0-4EBC-9BEF-4954EBB67E1C}">
      <dgm:prSet/>
      <dgm:spPr/>
      <dgm:t>
        <a:bodyPr/>
        <a:lstStyle/>
        <a:p>
          <a:endParaRPr lang="zh-CN" altLang="en-US"/>
        </a:p>
      </dgm:t>
    </dgm:pt>
    <dgm:pt modelId="{647C606A-BD49-48D8-AC45-2E9DB7EB6168}">
      <dgm:prSet phldrT="[文本]"/>
      <dgm:spPr/>
      <dgm:t>
        <a:bodyPr/>
        <a:lstStyle/>
        <a:p>
          <a:r>
            <a:rPr lang="en-US" altLang="zh-CN" dirty="0"/>
            <a:t>G1-GC</a:t>
          </a:r>
          <a:endParaRPr lang="zh-CN" altLang="en-US" dirty="0"/>
        </a:p>
      </dgm:t>
    </dgm:pt>
    <dgm:pt modelId="{85C7C966-1FF9-4A63-9B9A-BE93A0064D62}" type="parTrans" cxnId="{DFB2D038-1B94-4F7F-A858-34129A73A214}">
      <dgm:prSet/>
      <dgm:spPr/>
      <dgm:t>
        <a:bodyPr/>
        <a:lstStyle/>
        <a:p>
          <a:endParaRPr lang="zh-CN" altLang="en-US"/>
        </a:p>
      </dgm:t>
    </dgm:pt>
    <dgm:pt modelId="{4B5492D9-914D-4774-8B7B-4F71142EE199}" type="sibTrans" cxnId="{DFB2D038-1B94-4F7F-A858-34129A73A214}">
      <dgm:prSet/>
      <dgm:spPr/>
      <dgm:t>
        <a:bodyPr/>
        <a:lstStyle/>
        <a:p>
          <a:endParaRPr lang="zh-CN" altLang="en-US"/>
        </a:p>
      </dgm:t>
    </dgm:pt>
    <dgm:pt modelId="{515B0B55-E07E-4657-932E-EE59DDD64DFA}">
      <dgm:prSet phldrT="[文本]"/>
      <dgm:spPr/>
      <dgm:t>
        <a:bodyPr/>
        <a:lstStyle/>
        <a:p>
          <a:r>
            <a:rPr lang="zh-CN" altLang="en-US" dirty="0"/>
            <a:t>每次</a:t>
          </a:r>
          <a:r>
            <a:rPr lang="en-US" altLang="zh-CN" dirty="0"/>
            <a:t>GC</a:t>
          </a:r>
          <a:r>
            <a:rPr lang="zh-CN" altLang="en-US" dirty="0"/>
            <a:t>尽量时间短，用</a:t>
          </a:r>
          <a:r>
            <a:rPr lang="en-US" altLang="zh-CN" dirty="0"/>
            <a:t>CMS-GC</a:t>
          </a:r>
          <a:endParaRPr lang="zh-CN" altLang="en-US" dirty="0"/>
        </a:p>
      </dgm:t>
    </dgm:pt>
    <dgm:pt modelId="{9F522B25-DD65-4D48-B7F0-C3C8FEE1F157}" type="parTrans" cxnId="{F6F12812-3850-4411-BFD5-DE9E353990DB}">
      <dgm:prSet/>
      <dgm:spPr/>
      <dgm:t>
        <a:bodyPr/>
        <a:lstStyle/>
        <a:p>
          <a:endParaRPr lang="zh-CN" altLang="en-US"/>
        </a:p>
      </dgm:t>
    </dgm:pt>
    <dgm:pt modelId="{49738136-AAF3-4243-B45F-93145B644323}" type="sibTrans" cxnId="{F6F12812-3850-4411-BFD5-DE9E353990DB}">
      <dgm:prSet/>
      <dgm:spPr/>
      <dgm:t>
        <a:bodyPr/>
        <a:lstStyle/>
        <a:p>
          <a:endParaRPr lang="zh-CN" altLang="en-US"/>
        </a:p>
      </dgm:t>
    </dgm:pt>
    <dgm:pt modelId="{B67C556F-01C0-4B97-92B8-0A154FEC7C47}">
      <dgm:prSet phldrT="[文本]"/>
      <dgm:spPr/>
      <dgm:t>
        <a:bodyPr/>
        <a:lstStyle/>
        <a:p>
          <a:r>
            <a:rPr lang="en-US" altLang="zh-CN" dirty="0"/>
            <a:t>4G</a:t>
          </a:r>
          <a:r>
            <a:rPr lang="zh-CN" altLang="en-US" dirty="0"/>
            <a:t>以上，</a:t>
          </a:r>
          <a:r>
            <a:rPr lang="en-US" altLang="zh-CN" dirty="0"/>
            <a:t>G1</a:t>
          </a:r>
          <a:r>
            <a:rPr lang="zh-CN" altLang="en-US" dirty="0"/>
            <a:t>性价比较高</a:t>
          </a:r>
        </a:p>
      </dgm:t>
    </dgm:pt>
    <dgm:pt modelId="{06E94386-EF1F-468F-8258-EE36C4F145C1}" type="parTrans" cxnId="{DF26AC98-E685-4FE0-902A-4CF9F62AB013}">
      <dgm:prSet/>
      <dgm:spPr/>
      <dgm:t>
        <a:bodyPr/>
        <a:lstStyle/>
        <a:p>
          <a:endParaRPr lang="zh-CN" altLang="en-US"/>
        </a:p>
      </dgm:t>
    </dgm:pt>
    <dgm:pt modelId="{E250A649-FB07-4592-871F-7D66C235DAC5}" type="sibTrans" cxnId="{DF26AC98-E685-4FE0-902A-4CF9F62AB013}">
      <dgm:prSet/>
      <dgm:spPr/>
      <dgm:t>
        <a:bodyPr/>
        <a:lstStyle/>
        <a:p>
          <a:endParaRPr lang="zh-CN" altLang="en-US"/>
        </a:p>
      </dgm:t>
    </dgm:pt>
    <dgm:pt modelId="{ABB569AA-6746-4088-966A-93BD45B7A147}">
      <dgm:prSet phldrT="[文本]"/>
      <dgm:spPr/>
      <dgm:t>
        <a:bodyPr/>
        <a:lstStyle/>
        <a:p>
          <a:r>
            <a:rPr lang="zh-CN" altLang="en-US" dirty="0"/>
            <a:t>超过</a:t>
          </a:r>
          <a:r>
            <a:rPr lang="en-US" altLang="zh-CN" dirty="0"/>
            <a:t>8G</a:t>
          </a:r>
          <a:r>
            <a:rPr lang="zh-CN" altLang="en-US" dirty="0"/>
            <a:t>，比如</a:t>
          </a:r>
          <a:r>
            <a:rPr lang="en-US" altLang="zh-CN" dirty="0"/>
            <a:t>16G-64G</a:t>
          </a:r>
          <a:r>
            <a:rPr lang="zh-CN" altLang="en-US" dirty="0"/>
            <a:t>内存，非常推荐</a:t>
          </a:r>
          <a:r>
            <a:rPr lang="en-US" altLang="zh-CN" dirty="0"/>
            <a:t>G1-GC</a:t>
          </a:r>
          <a:endParaRPr lang="zh-CN" altLang="en-US" dirty="0"/>
        </a:p>
      </dgm:t>
    </dgm:pt>
    <dgm:pt modelId="{D43BA1E8-C475-40A8-B7B2-A72D1728F0C4}" type="parTrans" cxnId="{58EB8ED5-8276-4CDA-B172-BCAC3FEA8825}">
      <dgm:prSet/>
      <dgm:spPr/>
      <dgm:t>
        <a:bodyPr/>
        <a:lstStyle/>
        <a:p>
          <a:endParaRPr lang="zh-CN" altLang="en-US"/>
        </a:p>
      </dgm:t>
    </dgm:pt>
    <dgm:pt modelId="{E1EA3214-074D-44CA-B3E9-D62577BA9BEA}" type="sibTrans" cxnId="{58EB8ED5-8276-4CDA-B172-BCAC3FEA8825}">
      <dgm:prSet/>
      <dgm:spPr/>
      <dgm:t>
        <a:bodyPr/>
        <a:lstStyle/>
        <a:p>
          <a:endParaRPr lang="zh-CN" altLang="en-US"/>
        </a:p>
      </dgm:t>
    </dgm:pt>
    <dgm:pt modelId="{C710199F-7948-4889-80BC-B65B6F8DBDBF}" type="pres">
      <dgm:prSet presAssocID="{3E49DDED-D9CA-4585-B254-D84561872BB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4DE86B-928B-4C2A-ABD2-723EF3BC4786}" type="pres">
      <dgm:prSet presAssocID="{7B3608F0-E84A-4798-A8C6-50E6E7341350}" presName="root1" presStyleCnt="0"/>
      <dgm:spPr/>
    </dgm:pt>
    <dgm:pt modelId="{C29A8535-DAA8-45A2-8E69-835D1353210B}" type="pres">
      <dgm:prSet presAssocID="{7B3608F0-E84A-4798-A8C6-50E6E7341350}" presName="LevelOneTextNode" presStyleLbl="node0" presStyleIdx="0" presStyleCnt="1">
        <dgm:presLayoutVars>
          <dgm:chPref val="3"/>
        </dgm:presLayoutVars>
      </dgm:prSet>
      <dgm:spPr/>
    </dgm:pt>
    <dgm:pt modelId="{3E74C75A-0C46-4433-8968-0FA5D858EE24}" type="pres">
      <dgm:prSet presAssocID="{7B3608F0-E84A-4798-A8C6-50E6E7341350}" presName="level2hierChild" presStyleCnt="0"/>
      <dgm:spPr/>
    </dgm:pt>
    <dgm:pt modelId="{C762E162-AF1A-4A3B-A4FB-5E0DE6D7BFE4}" type="pres">
      <dgm:prSet presAssocID="{47065953-3586-4BD7-B0C7-362C23628936}" presName="conn2-1" presStyleLbl="parChTrans1D2" presStyleIdx="0" presStyleCnt="3"/>
      <dgm:spPr/>
    </dgm:pt>
    <dgm:pt modelId="{579FD143-BC4F-491F-BABE-322879D4DF5E}" type="pres">
      <dgm:prSet presAssocID="{47065953-3586-4BD7-B0C7-362C23628936}" presName="connTx" presStyleLbl="parChTrans1D2" presStyleIdx="0" presStyleCnt="3"/>
      <dgm:spPr/>
    </dgm:pt>
    <dgm:pt modelId="{78C640DA-376B-474F-931C-29A47FD13953}" type="pres">
      <dgm:prSet presAssocID="{391C77A7-0330-46AC-929C-F39E5791AC10}" presName="root2" presStyleCnt="0"/>
      <dgm:spPr/>
    </dgm:pt>
    <dgm:pt modelId="{D25C99C5-78FA-4CA7-8188-2BACB3793128}" type="pres">
      <dgm:prSet presAssocID="{391C77A7-0330-46AC-929C-F39E5791AC10}" presName="LevelTwoTextNode" presStyleLbl="node2" presStyleIdx="0" presStyleCnt="3">
        <dgm:presLayoutVars>
          <dgm:chPref val="3"/>
        </dgm:presLayoutVars>
      </dgm:prSet>
      <dgm:spPr/>
    </dgm:pt>
    <dgm:pt modelId="{5E0F20F7-0E1C-4096-BDD7-0ED70ED98C9A}" type="pres">
      <dgm:prSet presAssocID="{391C77A7-0330-46AC-929C-F39E5791AC10}" presName="level3hierChild" presStyleCnt="0"/>
      <dgm:spPr/>
    </dgm:pt>
    <dgm:pt modelId="{9EA561EF-87F0-49CE-99DA-1DEC05425528}" type="pres">
      <dgm:prSet presAssocID="{C1D8A7B5-62BF-4030-9F0A-EC94937D50BA}" presName="conn2-1" presStyleLbl="parChTrans1D3" presStyleIdx="0" presStyleCnt="5"/>
      <dgm:spPr/>
    </dgm:pt>
    <dgm:pt modelId="{AEBF9EFD-4BCC-4122-8676-FD1A302DBB6E}" type="pres">
      <dgm:prSet presAssocID="{C1D8A7B5-62BF-4030-9F0A-EC94937D50BA}" presName="connTx" presStyleLbl="parChTrans1D3" presStyleIdx="0" presStyleCnt="5"/>
      <dgm:spPr/>
    </dgm:pt>
    <dgm:pt modelId="{018C03A7-7419-444C-BDBD-1F94A98EC3E4}" type="pres">
      <dgm:prSet presAssocID="{78B91794-7405-419B-AF38-F28B0332FF50}" presName="root2" presStyleCnt="0"/>
      <dgm:spPr/>
    </dgm:pt>
    <dgm:pt modelId="{73F50C06-E2A5-476F-957F-497637A9A7BA}" type="pres">
      <dgm:prSet presAssocID="{78B91794-7405-419B-AF38-F28B0332FF50}" presName="LevelTwoTextNode" presStyleLbl="node3" presStyleIdx="0" presStyleCnt="5">
        <dgm:presLayoutVars>
          <dgm:chPref val="3"/>
        </dgm:presLayoutVars>
      </dgm:prSet>
      <dgm:spPr/>
    </dgm:pt>
    <dgm:pt modelId="{27AB87BB-E126-47DC-9383-D8C6B5B84A73}" type="pres">
      <dgm:prSet presAssocID="{78B91794-7405-419B-AF38-F28B0332FF50}" presName="level3hierChild" presStyleCnt="0"/>
      <dgm:spPr/>
    </dgm:pt>
    <dgm:pt modelId="{81207B3C-A4D7-437D-A893-10AA617B1B46}" type="pres">
      <dgm:prSet presAssocID="{7AC59098-AC5C-4D05-802C-6FFC1D0F84CF}" presName="conn2-1" presStyleLbl="parChTrans1D2" presStyleIdx="1" presStyleCnt="3"/>
      <dgm:spPr/>
    </dgm:pt>
    <dgm:pt modelId="{558F75AD-C355-4115-B14D-4B0025A123F9}" type="pres">
      <dgm:prSet presAssocID="{7AC59098-AC5C-4D05-802C-6FFC1D0F84CF}" presName="connTx" presStyleLbl="parChTrans1D2" presStyleIdx="1" presStyleCnt="3"/>
      <dgm:spPr/>
    </dgm:pt>
    <dgm:pt modelId="{1A84FDE8-A8FC-467B-8436-208448BA3858}" type="pres">
      <dgm:prSet presAssocID="{56BDA981-D621-433F-9E8B-8BB857BBF264}" presName="root2" presStyleCnt="0"/>
      <dgm:spPr/>
    </dgm:pt>
    <dgm:pt modelId="{EB1B6468-C78D-4DB4-97D8-EAACD92BBC7F}" type="pres">
      <dgm:prSet presAssocID="{56BDA981-D621-433F-9E8B-8BB857BBF264}" presName="LevelTwoTextNode" presStyleLbl="node2" presStyleIdx="1" presStyleCnt="3">
        <dgm:presLayoutVars>
          <dgm:chPref val="3"/>
        </dgm:presLayoutVars>
      </dgm:prSet>
      <dgm:spPr/>
    </dgm:pt>
    <dgm:pt modelId="{472AC260-11DB-4ED9-8EA2-1C01C06AC899}" type="pres">
      <dgm:prSet presAssocID="{56BDA981-D621-433F-9E8B-8BB857BBF264}" presName="level3hierChild" presStyleCnt="0"/>
      <dgm:spPr/>
    </dgm:pt>
    <dgm:pt modelId="{76C79815-63A5-4B14-A530-A25DC8CF1339}" type="pres">
      <dgm:prSet presAssocID="{9F522B25-DD65-4D48-B7F0-C3C8FEE1F157}" presName="conn2-1" presStyleLbl="parChTrans1D3" presStyleIdx="1" presStyleCnt="5"/>
      <dgm:spPr/>
    </dgm:pt>
    <dgm:pt modelId="{41742BD3-9C47-4BCE-9B76-DDCD5CF539A0}" type="pres">
      <dgm:prSet presAssocID="{9F522B25-DD65-4D48-B7F0-C3C8FEE1F157}" presName="connTx" presStyleLbl="parChTrans1D3" presStyleIdx="1" presStyleCnt="5"/>
      <dgm:spPr/>
    </dgm:pt>
    <dgm:pt modelId="{E4833C98-ECB0-408A-A326-B4CA9B5F7A91}" type="pres">
      <dgm:prSet presAssocID="{515B0B55-E07E-4657-932E-EE59DDD64DFA}" presName="root2" presStyleCnt="0"/>
      <dgm:spPr/>
    </dgm:pt>
    <dgm:pt modelId="{F609BD01-D182-44C3-B521-A1A4CAEC9C60}" type="pres">
      <dgm:prSet presAssocID="{515B0B55-E07E-4657-932E-EE59DDD64DFA}" presName="LevelTwoTextNode" presStyleLbl="node3" presStyleIdx="1" presStyleCnt="5">
        <dgm:presLayoutVars>
          <dgm:chPref val="3"/>
        </dgm:presLayoutVars>
      </dgm:prSet>
      <dgm:spPr/>
    </dgm:pt>
    <dgm:pt modelId="{D8E7C7AD-FDA9-45B2-90BA-11B8E1251A75}" type="pres">
      <dgm:prSet presAssocID="{515B0B55-E07E-4657-932E-EE59DDD64DFA}" presName="level3hierChild" presStyleCnt="0"/>
      <dgm:spPr/>
    </dgm:pt>
    <dgm:pt modelId="{58DA134C-499A-4345-852A-BB8CD6AC75C8}" type="pres">
      <dgm:prSet presAssocID="{4412BA1D-7EA6-4DE1-817A-F8575018258C}" presName="conn2-1" presStyleLbl="parChTrans1D2" presStyleIdx="2" presStyleCnt="3"/>
      <dgm:spPr/>
    </dgm:pt>
    <dgm:pt modelId="{3680CDEC-505D-4804-A282-999A1DD65F21}" type="pres">
      <dgm:prSet presAssocID="{4412BA1D-7EA6-4DE1-817A-F8575018258C}" presName="connTx" presStyleLbl="parChTrans1D2" presStyleIdx="2" presStyleCnt="3"/>
      <dgm:spPr/>
    </dgm:pt>
    <dgm:pt modelId="{3DD26BB5-BFB8-4194-9997-2AFAD910CB69}" type="pres">
      <dgm:prSet presAssocID="{427010D1-773C-47ED-9B43-E5A3280065C4}" presName="root2" presStyleCnt="0"/>
      <dgm:spPr/>
    </dgm:pt>
    <dgm:pt modelId="{B8AD99A7-B8B3-4266-9A9F-2223F4B48A2B}" type="pres">
      <dgm:prSet presAssocID="{427010D1-773C-47ED-9B43-E5A3280065C4}" presName="LevelTwoTextNode" presStyleLbl="node2" presStyleIdx="2" presStyleCnt="3">
        <dgm:presLayoutVars>
          <dgm:chPref val="3"/>
        </dgm:presLayoutVars>
      </dgm:prSet>
      <dgm:spPr/>
    </dgm:pt>
    <dgm:pt modelId="{08CF5E5A-5632-4C32-8774-8F343F0F1775}" type="pres">
      <dgm:prSet presAssocID="{427010D1-773C-47ED-9B43-E5A3280065C4}" presName="level3hierChild" presStyleCnt="0"/>
      <dgm:spPr/>
    </dgm:pt>
    <dgm:pt modelId="{C8CB50B2-5C9A-426B-8463-642E78D6EB12}" type="pres">
      <dgm:prSet presAssocID="{85C7C966-1FF9-4A63-9B9A-BE93A0064D62}" presName="conn2-1" presStyleLbl="parChTrans1D3" presStyleIdx="2" presStyleCnt="5"/>
      <dgm:spPr/>
    </dgm:pt>
    <dgm:pt modelId="{67709818-BC99-4FD3-946B-8172EDCC371E}" type="pres">
      <dgm:prSet presAssocID="{85C7C966-1FF9-4A63-9B9A-BE93A0064D62}" presName="connTx" presStyleLbl="parChTrans1D3" presStyleIdx="2" presStyleCnt="5"/>
      <dgm:spPr/>
    </dgm:pt>
    <dgm:pt modelId="{C587C34B-CC02-43C9-A440-29363226BFE0}" type="pres">
      <dgm:prSet presAssocID="{647C606A-BD49-48D8-AC45-2E9DB7EB6168}" presName="root2" presStyleCnt="0"/>
      <dgm:spPr/>
    </dgm:pt>
    <dgm:pt modelId="{1D88A21E-39E1-4492-9AD0-429EE665210C}" type="pres">
      <dgm:prSet presAssocID="{647C606A-BD49-48D8-AC45-2E9DB7EB6168}" presName="LevelTwoTextNode" presStyleLbl="node3" presStyleIdx="2" presStyleCnt="5">
        <dgm:presLayoutVars>
          <dgm:chPref val="3"/>
        </dgm:presLayoutVars>
      </dgm:prSet>
      <dgm:spPr/>
    </dgm:pt>
    <dgm:pt modelId="{DBC99EC6-19E8-4BB6-AC34-E78C446FFCC7}" type="pres">
      <dgm:prSet presAssocID="{647C606A-BD49-48D8-AC45-2E9DB7EB6168}" presName="level3hierChild" presStyleCnt="0"/>
      <dgm:spPr/>
    </dgm:pt>
    <dgm:pt modelId="{CD02E0D1-19E5-412E-B9B3-310025D7109A}" type="pres">
      <dgm:prSet presAssocID="{06E94386-EF1F-468F-8258-EE36C4F145C1}" presName="conn2-1" presStyleLbl="parChTrans1D3" presStyleIdx="3" presStyleCnt="5"/>
      <dgm:spPr/>
    </dgm:pt>
    <dgm:pt modelId="{BAA626AE-E377-4430-9647-590432A30019}" type="pres">
      <dgm:prSet presAssocID="{06E94386-EF1F-468F-8258-EE36C4F145C1}" presName="connTx" presStyleLbl="parChTrans1D3" presStyleIdx="3" presStyleCnt="5"/>
      <dgm:spPr/>
    </dgm:pt>
    <dgm:pt modelId="{F1E30C15-581A-4029-91E7-46EC3D1EABC6}" type="pres">
      <dgm:prSet presAssocID="{B67C556F-01C0-4B97-92B8-0A154FEC7C47}" presName="root2" presStyleCnt="0"/>
      <dgm:spPr/>
    </dgm:pt>
    <dgm:pt modelId="{621878BA-8F83-4F89-9EAB-FAFBFA309389}" type="pres">
      <dgm:prSet presAssocID="{B67C556F-01C0-4B97-92B8-0A154FEC7C47}" presName="LevelTwoTextNode" presStyleLbl="node3" presStyleIdx="3" presStyleCnt="5">
        <dgm:presLayoutVars>
          <dgm:chPref val="3"/>
        </dgm:presLayoutVars>
      </dgm:prSet>
      <dgm:spPr/>
    </dgm:pt>
    <dgm:pt modelId="{1938885D-F06B-4C52-AB4C-ED28D63FC836}" type="pres">
      <dgm:prSet presAssocID="{B67C556F-01C0-4B97-92B8-0A154FEC7C47}" presName="level3hierChild" presStyleCnt="0"/>
      <dgm:spPr/>
    </dgm:pt>
    <dgm:pt modelId="{1114277E-F364-4320-A68F-83970244A270}" type="pres">
      <dgm:prSet presAssocID="{D43BA1E8-C475-40A8-B7B2-A72D1728F0C4}" presName="conn2-1" presStyleLbl="parChTrans1D3" presStyleIdx="4" presStyleCnt="5"/>
      <dgm:spPr/>
    </dgm:pt>
    <dgm:pt modelId="{A5896034-BE4E-40DC-84E4-86123D3C7CF7}" type="pres">
      <dgm:prSet presAssocID="{D43BA1E8-C475-40A8-B7B2-A72D1728F0C4}" presName="connTx" presStyleLbl="parChTrans1D3" presStyleIdx="4" presStyleCnt="5"/>
      <dgm:spPr/>
    </dgm:pt>
    <dgm:pt modelId="{5FF9B788-ED1C-45CF-B298-A4E60CF6E5AF}" type="pres">
      <dgm:prSet presAssocID="{ABB569AA-6746-4088-966A-93BD45B7A147}" presName="root2" presStyleCnt="0"/>
      <dgm:spPr/>
    </dgm:pt>
    <dgm:pt modelId="{09335B75-5130-44D6-B3B3-D6187F6F3933}" type="pres">
      <dgm:prSet presAssocID="{ABB569AA-6746-4088-966A-93BD45B7A147}" presName="LevelTwoTextNode" presStyleLbl="node3" presStyleIdx="4" presStyleCnt="5">
        <dgm:presLayoutVars>
          <dgm:chPref val="3"/>
        </dgm:presLayoutVars>
      </dgm:prSet>
      <dgm:spPr/>
    </dgm:pt>
    <dgm:pt modelId="{ADD24A31-39EE-4E4C-B246-D5F25152373C}" type="pres">
      <dgm:prSet presAssocID="{ABB569AA-6746-4088-966A-93BD45B7A147}" presName="level3hierChild" presStyleCnt="0"/>
      <dgm:spPr/>
    </dgm:pt>
  </dgm:ptLst>
  <dgm:cxnLst>
    <dgm:cxn modelId="{450A6301-FCB0-4C74-AD16-60F812581BB8}" type="presOf" srcId="{7AC59098-AC5C-4D05-802C-6FFC1D0F84CF}" destId="{81207B3C-A4D7-437D-A893-10AA617B1B46}" srcOrd="0" destOrd="0" presId="urn:microsoft.com/office/officeart/2005/8/layout/hierarchy2"/>
    <dgm:cxn modelId="{F6F12812-3850-4411-BFD5-DE9E353990DB}" srcId="{56BDA981-D621-433F-9E8B-8BB857BBF264}" destId="{515B0B55-E07E-4657-932E-EE59DDD64DFA}" srcOrd="0" destOrd="0" parTransId="{9F522B25-DD65-4D48-B7F0-C3C8FEE1F157}" sibTransId="{49738136-AAF3-4243-B45F-93145B644323}"/>
    <dgm:cxn modelId="{EBD71416-1DDA-4CA4-9AF8-6D056E4D5578}" srcId="{391C77A7-0330-46AC-929C-F39E5791AC10}" destId="{78B91794-7405-419B-AF38-F28B0332FF50}" srcOrd="0" destOrd="0" parTransId="{C1D8A7B5-62BF-4030-9F0A-EC94937D50BA}" sibTransId="{EE9CD4E9-7852-40B4-8560-E90F0C3196DF}"/>
    <dgm:cxn modelId="{05FE4C23-8FB8-4E3C-93CA-44C8063DF2E8}" type="presOf" srcId="{06E94386-EF1F-468F-8258-EE36C4F145C1}" destId="{BAA626AE-E377-4430-9647-590432A30019}" srcOrd="1" destOrd="0" presId="urn:microsoft.com/office/officeart/2005/8/layout/hierarchy2"/>
    <dgm:cxn modelId="{6F336629-FD59-4F60-A379-A15718D64FD2}" type="presOf" srcId="{85C7C966-1FF9-4A63-9B9A-BE93A0064D62}" destId="{C8CB50B2-5C9A-426B-8463-642E78D6EB12}" srcOrd="0" destOrd="0" presId="urn:microsoft.com/office/officeart/2005/8/layout/hierarchy2"/>
    <dgm:cxn modelId="{3F5B412D-8C0D-4F5B-9BED-CF6D499ACA6A}" type="presOf" srcId="{7B3608F0-E84A-4798-A8C6-50E6E7341350}" destId="{C29A8535-DAA8-45A2-8E69-835D1353210B}" srcOrd="0" destOrd="0" presId="urn:microsoft.com/office/officeart/2005/8/layout/hierarchy2"/>
    <dgm:cxn modelId="{306F3436-2520-43A9-8F33-AD89EAEC6D0B}" type="presOf" srcId="{427010D1-773C-47ED-9B43-E5A3280065C4}" destId="{B8AD99A7-B8B3-4266-9A9F-2223F4B48A2B}" srcOrd="0" destOrd="0" presId="urn:microsoft.com/office/officeart/2005/8/layout/hierarchy2"/>
    <dgm:cxn modelId="{DFB2D038-1B94-4F7F-A858-34129A73A214}" srcId="{427010D1-773C-47ED-9B43-E5A3280065C4}" destId="{647C606A-BD49-48D8-AC45-2E9DB7EB6168}" srcOrd="0" destOrd="0" parTransId="{85C7C966-1FF9-4A63-9B9A-BE93A0064D62}" sibTransId="{4B5492D9-914D-4774-8B7B-4F71142EE199}"/>
    <dgm:cxn modelId="{07AB3A5D-2A2A-4EC4-AC9D-5CAC1B348CDE}" type="presOf" srcId="{C1D8A7B5-62BF-4030-9F0A-EC94937D50BA}" destId="{AEBF9EFD-4BCC-4122-8676-FD1A302DBB6E}" srcOrd="1" destOrd="0" presId="urn:microsoft.com/office/officeart/2005/8/layout/hierarchy2"/>
    <dgm:cxn modelId="{EF54BF5D-0F27-44FF-A807-BB704C5449BB}" type="presOf" srcId="{47065953-3586-4BD7-B0C7-362C23628936}" destId="{579FD143-BC4F-491F-BABE-322879D4DF5E}" srcOrd="1" destOrd="0" presId="urn:microsoft.com/office/officeart/2005/8/layout/hierarchy2"/>
    <dgm:cxn modelId="{8371536F-284B-4478-A70C-26B81BAB69F1}" type="presOf" srcId="{515B0B55-E07E-4657-932E-EE59DDD64DFA}" destId="{F609BD01-D182-44C3-B521-A1A4CAEC9C60}" srcOrd="0" destOrd="0" presId="urn:microsoft.com/office/officeart/2005/8/layout/hierarchy2"/>
    <dgm:cxn modelId="{1E52BF71-E5ED-44E8-9880-81A819268688}" srcId="{7B3608F0-E84A-4798-A8C6-50E6E7341350}" destId="{56BDA981-D621-433F-9E8B-8BB857BBF264}" srcOrd="1" destOrd="0" parTransId="{7AC59098-AC5C-4D05-802C-6FFC1D0F84CF}" sibTransId="{456E3C0A-6568-41E8-B84B-0BF353E96FF9}"/>
    <dgm:cxn modelId="{D04FB953-DF7F-48CD-B236-48087592A18F}" type="presOf" srcId="{78B91794-7405-419B-AF38-F28B0332FF50}" destId="{73F50C06-E2A5-476F-957F-497637A9A7BA}" srcOrd="0" destOrd="0" presId="urn:microsoft.com/office/officeart/2005/8/layout/hierarchy2"/>
    <dgm:cxn modelId="{1FF2F755-5126-4CBB-B2D7-FCE51E1679DD}" type="presOf" srcId="{647C606A-BD49-48D8-AC45-2E9DB7EB6168}" destId="{1D88A21E-39E1-4492-9AD0-429EE665210C}" srcOrd="0" destOrd="0" presId="urn:microsoft.com/office/officeart/2005/8/layout/hierarchy2"/>
    <dgm:cxn modelId="{41CD2756-E6AE-4A7F-8705-547B9C26613E}" type="presOf" srcId="{4412BA1D-7EA6-4DE1-817A-F8575018258C}" destId="{3680CDEC-505D-4804-A282-999A1DD65F21}" srcOrd="1" destOrd="0" presId="urn:microsoft.com/office/officeart/2005/8/layout/hierarchy2"/>
    <dgm:cxn modelId="{24CAC378-0AC3-428A-9059-B9DC7320D9FD}" type="presOf" srcId="{ABB569AA-6746-4088-966A-93BD45B7A147}" destId="{09335B75-5130-44D6-B3B3-D6187F6F3933}" srcOrd="0" destOrd="0" presId="urn:microsoft.com/office/officeart/2005/8/layout/hierarchy2"/>
    <dgm:cxn modelId="{B3EBE158-373C-42CE-ADF6-B8F28454004D}" type="presOf" srcId="{85C7C966-1FF9-4A63-9B9A-BE93A0064D62}" destId="{67709818-BC99-4FD3-946B-8172EDCC371E}" srcOrd="1" destOrd="0" presId="urn:microsoft.com/office/officeart/2005/8/layout/hierarchy2"/>
    <dgm:cxn modelId="{8986C87A-E686-420B-9FD3-0DA3CE24807C}" type="presOf" srcId="{47065953-3586-4BD7-B0C7-362C23628936}" destId="{C762E162-AF1A-4A3B-A4FB-5E0DE6D7BFE4}" srcOrd="0" destOrd="0" presId="urn:microsoft.com/office/officeart/2005/8/layout/hierarchy2"/>
    <dgm:cxn modelId="{28668F94-34D8-4A73-9EDE-7FF050904961}" type="presOf" srcId="{9F522B25-DD65-4D48-B7F0-C3C8FEE1F157}" destId="{41742BD3-9C47-4BCE-9B76-DDCD5CF539A0}" srcOrd="1" destOrd="0" presId="urn:microsoft.com/office/officeart/2005/8/layout/hierarchy2"/>
    <dgm:cxn modelId="{DF26AC98-E685-4FE0-902A-4CF9F62AB013}" srcId="{427010D1-773C-47ED-9B43-E5A3280065C4}" destId="{B67C556F-01C0-4B97-92B8-0A154FEC7C47}" srcOrd="1" destOrd="0" parTransId="{06E94386-EF1F-468F-8258-EE36C4F145C1}" sibTransId="{E250A649-FB07-4592-871F-7D66C235DAC5}"/>
    <dgm:cxn modelId="{C367989E-E9DB-45CB-9ABC-F2C3CFA20339}" type="presOf" srcId="{56BDA981-D621-433F-9E8B-8BB857BBF264}" destId="{EB1B6468-C78D-4DB4-97D8-EAACD92BBC7F}" srcOrd="0" destOrd="0" presId="urn:microsoft.com/office/officeart/2005/8/layout/hierarchy2"/>
    <dgm:cxn modelId="{F2925FA2-5F29-4352-9178-6EE5DDF365ED}" type="presOf" srcId="{7AC59098-AC5C-4D05-802C-6FFC1D0F84CF}" destId="{558F75AD-C355-4115-B14D-4B0025A123F9}" srcOrd="1" destOrd="0" presId="urn:microsoft.com/office/officeart/2005/8/layout/hierarchy2"/>
    <dgm:cxn modelId="{BC6327A8-DA92-4662-8F28-B9083F2121D1}" srcId="{7B3608F0-E84A-4798-A8C6-50E6E7341350}" destId="{391C77A7-0330-46AC-929C-F39E5791AC10}" srcOrd="0" destOrd="0" parTransId="{47065953-3586-4BD7-B0C7-362C23628936}" sibTransId="{D66A888B-C09E-4DE5-92B9-1E76585515C4}"/>
    <dgm:cxn modelId="{37F030AF-98E0-43CA-BE6B-E11EE48B0ECD}" type="presOf" srcId="{391C77A7-0330-46AC-929C-F39E5791AC10}" destId="{D25C99C5-78FA-4CA7-8188-2BACB3793128}" srcOrd="0" destOrd="0" presId="urn:microsoft.com/office/officeart/2005/8/layout/hierarchy2"/>
    <dgm:cxn modelId="{C49A65BB-D94C-4D2B-B8A9-156A24F33ED5}" type="presOf" srcId="{B67C556F-01C0-4B97-92B8-0A154FEC7C47}" destId="{621878BA-8F83-4F89-9EAB-FAFBFA309389}" srcOrd="0" destOrd="0" presId="urn:microsoft.com/office/officeart/2005/8/layout/hierarchy2"/>
    <dgm:cxn modelId="{765B45BD-1996-4C68-B3E2-B8193C7A3AD1}" type="presOf" srcId="{4412BA1D-7EA6-4DE1-817A-F8575018258C}" destId="{58DA134C-499A-4345-852A-BB8CD6AC75C8}" srcOrd="0" destOrd="0" presId="urn:microsoft.com/office/officeart/2005/8/layout/hierarchy2"/>
    <dgm:cxn modelId="{19BFC3D1-6AB1-4FF0-80FF-76531D68F89D}" type="presOf" srcId="{D43BA1E8-C475-40A8-B7B2-A72D1728F0C4}" destId="{1114277E-F364-4320-A68F-83970244A270}" srcOrd="0" destOrd="0" presId="urn:microsoft.com/office/officeart/2005/8/layout/hierarchy2"/>
    <dgm:cxn modelId="{120039D2-50A0-4EBC-9BEF-4954EBB67E1C}" srcId="{7B3608F0-E84A-4798-A8C6-50E6E7341350}" destId="{427010D1-773C-47ED-9B43-E5A3280065C4}" srcOrd="2" destOrd="0" parTransId="{4412BA1D-7EA6-4DE1-817A-F8575018258C}" sibTransId="{2E4DE543-A4A8-4A90-8084-2BE8892B9C7C}"/>
    <dgm:cxn modelId="{58EB8ED5-8276-4CDA-B172-BCAC3FEA8825}" srcId="{427010D1-773C-47ED-9B43-E5A3280065C4}" destId="{ABB569AA-6746-4088-966A-93BD45B7A147}" srcOrd="2" destOrd="0" parTransId="{D43BA1E8-C475-40A8-B7B2-A72D1728F0C4}" sibTransId="{E1EA3214-074D-44CA-B3E9-D62577BA9BEA}"/>
    <dgm:cxn modelId="{B09F37DB-2D5C-4390-ACD3-5D4F5F889615}" type="presOf" srcId="{D43BA1E8-C475-40A8-B7B2-A72D1728F0C4}" destId="{A5896034-BE4E-40DC-84E4-86123D3C7CF7}" srcOrd="1" destOrd="0" presId="urn:microsoft.com/office/officeart/2005/8/layout/hierarchy2"/>
    <dgm:cxn modelId="{2BACE3E7-BE49-4BA5-956B-093ECAC432A2}" type="presOf" srcId="{06E94386-EF1F-468F-8258-EE36C4F145C1}" destId="{CD02E0D1-19E5-412E-B9B3-310025D7109A}" srcOrd="0" destOrd="0" presId="urn:microsoft.com/office/officeart/2005/8/layout/hierarchy2"/>
    <dgm:cxn modelId="{E9F4BFE9-E947-48AA-A848-6E2132F0645F}" type="presOf" srcId="{3E49DDED-D9CA-4585-B254-D84561872BBC}" destId="{C710199F-7948-4889-80BC-B65B6F8DBDBF}" srcOrd="0" destOrd="0" presId="urn:microsoft.com/office/officeart/2005/8/layout/hierarchy2"/>
    <dgm:cxn modelId="{4BF815EB-571D-40D5-AD85-D14C25297B81}" type="presOf" srcId="{9F522B25-DD65-4D48-B7F0-C3C8FEE1F157}" destId="{76C79815-63A5-4B14-A530-A25DC8CF1339}" srcOrd="0" destOrd="0" presId="urn:microsoft.com/office/officeart/2005/8/layout/hierarchy2"/>
    <dgm:cxn modelId="{D13750F1-6923-4D4B-85D1-6D8E2E7B6F0B}" srcId="{3E49DDED-D9CA-4585-B254-D84561872BBC}" destId="{7B3608F0-E84A-4798-A8C6-50E6E7341350}" srcOrd="0" destOrd="0" parTransId="{91715FA4-F47B-469C-8668-3CD6F3F7E2BE}" sibTransId="{C6D08A3D-2794-40AB-88AE-CFEAD161CD2D}"/>
    <dgm:cxn modelId="{9CD011FF-9069-47B7-9DC0-CC8321D7E94A}" type="presOf" srcId="{C1D8A7B5-62BF-4030-9F0A-EC94937D50BA}" destId="{9EA561EF-87F0-49CE-99DA-1DEC05425528}" srcOrd="0" destOrd="0" presId="urn:microsoft.com/office/officeart/2005/8/layout/hierarchy2"/>
    <dgm:cxn modelId="{3A67B296-26A8-4573-B202-42F092A4488D}" type="presParOf" srcId="{C710199F-7948-4889-80BC-B65B6F8DBDBF}" destId="{C44DE86B-928B-4C2A-ABD2-723EF3BC4786}" srcOrd="0" destOrd="0" presId="urn:microsoft.com/office/officeart/2005/8/layout/hierarchy2"/>
    <dgm:cxn modelId="{EDB879C4-110B-4693-8D0D-BB52498F8E7B}" type="presParOf" srcId="{C44DE86B-928B-4C2A-ABD2-723EF3BC4786}" destId="{C29A8535-DAA8-45A2-8E69-835D1353210B}" srcOrd="0" destOrd="0" presId="urn:microsoft.com/office/officeart/2005/8/layout/hierarchy2"/>
    <dgm:cxn modelId="{2185DAA2-878A-4866-91FE-C8E05E3317C3}" type="presParOf" srcId="{C44DE86B-928B-4C2A-ABD2-723EF3BC4786}" destId="{3E74C75A-0C46-4433-8968-0FA5D858EE24}" srcOrd="1" destOrd="0" presId="urn:microsoft.com/office/officeart/2005/8/layout/hierarchy2"/>
    <dgm:cxn modelId="{9997FC87-14FC-4333-B7B0-423B17BDAE85}" type="presParOf" srcId="{3E74C75A-0C46-4433-8968-0FA5D858EE24}" destId="{C762E162-AF1A-4A3B-A4FB-5E0DE6D7BFE4}" srcOrd="0" destOrd="0" presId="urn:microsoft.com/office/officeart/2005/8/layout/hierarchy2"/>
    <dgm:cxn modelId="{FA31E827-601C-4B15-B70B-63610225CC1A}" type="presParOf" srcId="{C762E162-AF1A-4A3B-A4FB-5E0DE6D7BFE4}" destId="{579FD143-BC4F-491F-BABE-322879D4DF5E}" srcOrd="0" destOrd="0" presId="urn:microsoft.com/office/officeart/2005/8/layout/hierarchy2"/>
    <dgm:cxn modelId="{2F2F5C0F-58FE-432C-BCDD-4A12FBA0B0EE}" type="presParOf" srcId="{3E74C75A-0C46-4433-8968-0FA5D858EE24}" destId="{78C640DA-376B-474F-931C-29A47FD13953}" srcOrd="1" destOrd="0" presId="urn:microsoft.com/office/officeart/2005/8/layout/hierarchy2"/>
    <dgm:cxn modelId="{82B8CC9E-93C1-4FA6-8BAC-7A3113CBE66C}" type="presParOf" srcId="{78C640DA-376B-474F-931C-29A47FD13953}" destId="{D25C99C5-78FA-4CA7-8188-2BACB3793128}" srcOrd="0" destOrd="0" presId="urn:microsoft.com/office/officeart/2005/8/layout/hierarchy2"/>
    <dgm:cxn modelId="{BBF36C5B-DCC4-429B-99FE-3EBCA93F98AF}" type="presParOf" srcId="{78C640DA-376B-474F-931C-29A47FD13953}" destId="{5E0F20F7-0E1C-4096-BDD7-0ED70ED98C9A}" srcOrd="1" destOrd="0" presId="urn:microsoft.com/office/officeart/2005/8/layout/hierarchy2"/>
    <dgm:cxn modelId="{0A4E731B-DF28-43D5-A19D-85F6F9469407}" type="presParOf" srcId="{5E0F20F7-0E1C-4096-BDD7-0ED70ED98C9A}" destId="{9EA561EF-87F0-49CE-99DA-1DEC05425528}" srcOrd="0" destOrd="0" presId="urn:microsoft.com/office/officeart/2005/8/layout/hierarchy2"/>
    <dgm:cxn modelId="{3C962708-321E-4D67-8A5D-136B109BD5DD}" type="presParOf" srcId="{9EA561EF-87F0-49CE-99DA-1DEC05425528}" destId="{AEBF9EFD-4BCC-4122-8676-FD1A302DBB6E}" srcOrd="0" destOrd="0" presId="urn:microsoft.com/office/officeart/2005/8/layout/hierarchy2"/>
    <dgm:cxn modelId="{00AE48DC-BE29-4AAE-ADE7-601C977EC265}" type="presParOf" srcId="{5E0F20F7-0E1C-4096-BDD7-0ED70ED98C9A}" destId="{018C03A7-7419-444C-BDBD-1F94A98EC3E4}" srcOrd="1" destOrd="0" presId="urn:microsoft.com/office/officeart/2005/8/layout/hierarchy2"/>
    <dgm:cxn modelId="{D03E337B-4967-418D-B2A8-4C0D1A91F72E}" type="presParOf" srcId="{018C03A7-7419-444C-BDBD-1F94A98EC3E4}" destId="{73F50C06-E2A5-476F-957F-497637A9A7BA}" srcOrd="0" destOrd="0" presId="urn:microsoft.com/office/officeart/2005/8/layout/hierarchy2"/>
    <dgm:cxn modelId="{A6CAB75C-73AD-44BD-9555-2469B46440C6}" type="presParOf" srcId="{018C03A7-7419-444C-BDBD-1F94A98EC3E4}" destId="{27AB87BB-E126-47DC-9383-D8C6B5B84A73}" srcOrd="1" destOrd="0" presId="urn:microsoft.com/office/officeart/2005/8/layout/hierarchy2"/>
    <dgm:cxn modelId="{F3D04FAB-72D7-4A39-8771-AA4321C4C597}" type="presParOf" srcId="{3E74C75A-0C46-4433-8968-0FA5D858EE24}" destId="{81207B3C-A4D7-437D-A893-10AA617B1B46}" srcOrd="2" destOrd="0" presId="urn:microsoft.com/office/officeart/2005/8/layout/hierarchy2"/>
    <dgm:cxn modelId="{03FB6BA9-3C86-432E-B6CD-7317D7A0F169}" type="presParOf" srcId="{81207B3C-A4D7-437D-A893-10AA617B1B46}" destId="{558F75AD-C355-4115-B14D-4B0025A123F9}" srcOrd="0" destOrd="0" presId="urn:microsoft.com/office/officeart/2005/8/layout/hierarchy2"/>
    <dgm:cxn modelId="{C7606ACD-8CF1-40BB-9B5B-153805D2DE4F}" type="presParOf" srcId="{3E74C75A-0C46-4433-8968-0FA5D858EE24}" destId="{1A84FDE8-A8FC-467B-8436-208448BA3858}" srcOrd="3" destOrd="0" presId="urn:microsoft.com/office/officeart/2005/8/layout/hierarchy2"/>
    <dgm:cxn modelId="{5AB8AB6E-D605-47CA-8190-C52B8FD0B89A}" type="presParOf" srcId="{1A84FDE8-A8FC-467B-8436-208448BA3858}" destId="{EB1B6468-C78D-4DB4-97D8-EAACD92BBC7F}" srcOrd="0" destOrd="0" presId="urn:microsoft.com/office/officeart/2005/8/layout/hierarchy2"/>
    <dgm:cxn modelId="{771CDA77-33DC-4F66-A6BA-A17881D5F464}" type="presParOf" srcId="{1A84FDE8-A8FC-467B-8436-208448BA3858}" destId="{472AC260-11DB-4ED9-8EA2-1C01C06AC899}" srcOrd="1" destOrd="0" presId="urn:microsoft.com/office/officeart/2005/8/layout/hierarchy2"/>
    <dgm:cxn modelId="{5528DF47-386D-407C-97AF-718131EF4920}" type="presParOf" srcId="{472AC260-11DB-4ED9-8EA2-1C01C06AC899}" destId="{76C79815-63A5-4B14-A530-A25DC8CF1339}" srcOrd="0" destOrd="0" presId="urn:microsoft.com/office/officeart/2005/8/layout/hierarchy2"/>
    <dgm:cxn modelId="{7C0E67F5-C2C0-4F3C-81D1-494845FC4F2D}" type="presParOf" srcId="{76C79815-63A5-4B14-A530-A25DC8CF1339}" destId="{41742BD3-9C47-4BCE-9B76-DDCD5CF539A0}" srcOrd="0" destOrd="0" presId="urn:microsoft.com/office/officeart/2005/8/layout/hierarchy2"/>
    <dgm:cxn modelId="{1BB031FB-E90A-4FA8-B0D3-0F8CBFC8007C}" type="presParOf" srcId="{472AC260-11DB-4ED9-8EA2-1C01C06AC899}" destId="{E4833C98-ECB0-408A-A326-B4CA9B5F7A91}" srcOrd="1" destOrd="0" presId="urn:microsoft.com/office/officeart/2005/8/layout/hierarchy2"/>
    <dgm:cxn modelId="{BB2E8F26-22D8-4E2A-8226-8985CF2B5F6C}" type="presParOf" srcId="{E4833C98-ECB0-408A-A326-B4CA9B5F7A91}" destId="{F609BD01-D182-44C3-B521-A1A4CAEC9C60}" srcOrd="0" destOrd="0" presId="urn:microsoft.com/office/officeart/2005/8/layout/hierarchy2"/>
    <dgm:cxn modelId="{C123687F-EC35-4DAE-8ABC-2914967FB478}" type="presParOf" srcId="{E4833C98-ECB0-408A-A326-B4CA9B5F7A91}" destId="{D8E7C7AD-FDA9-45B2-90BA-11B8E1251A75}" srcOrd="1" destOrd="0" presId="urn:microsoft.com/office/officeart/2005/8/layout/hierarchy2"/>
    <dgm:cxn modelId="{81C262A4-F76C-4959-8C48-E2F03ED229A0}" type="presParOf" srcId="{3E74C75A-0C46-4433-8968-0FA5D858EE24}" destId="{58DA134C-499A-4345-852A-BB8CD6AC75C8}" srcOrd="4" destOrd="0" presId="urn:microsoft.com/office/officeart/2005/8/layout/hierarchy2"/>
    <dgm:cxn modelId="{C9858E72-F664-4A2D-9363-F55BFCE79A6D}" type="presParOf" srcId="{58DA134C-499A-4345-852A-BB8CD6AC75C8}" destId="{3680CDEC-505D-4804-A282-999A1DD65F21}" srcOrd="0" destOrd="0" presId="urn:microsoft.com/office/officeart/2005/8/layout/hierarchy2"/>
    <dgm:cxn modelId="{411FD7C5-F689-4B2E-B9BF-ACBFF98892EC}" type="presParOf" srcId="{3E74C75A-0C46-4433-8968-0FA5D858EE24}" destId="{3DD26BB5-BFB8-4194-9997-2AFAD910CB69}" srcOrd="5" destOrd="0" presId="urn:microsoft.com/office/officeart/2005/8/layout/hierarchy2"/>
    <dgm:cxn modelId="{18403FEA-0D98-4144-97AB-533011E63BBE}" type="presParOf" srcId="{3DD26BB5-BFB8-4194-9997-2AFAD910CB69}" destId="{B8AD99A7-B8B3-4266-9A9F-2223F4B48A2B}" srcOrd="0" destOrd="0" presId="urn:microsoft.com/office/officeart/2005/8/layout/hierarchy2"/>
    <dgm:cxn modelId="{41F93917-37F6-4581-A4FA-E727243A5A81}" type="presParOf" srcId="{3DD26BB5-BFB8-4194-9997-2AFAD910CB69}" destId="{08CF5E5A-5632-4C32-8774-8F343F0F1775}" srcOrd="1" destOrd="0" presId="urn:microsoft.com/office/officeart/2005/8/layout/hierarchy2"/>
    <dgm:cxn modelId="{762D694D-5856-4CF1-9ED8-7A87E54B8307}" type="presParOf" srcId="{08CF5E5A-5632-4C32-8774-8F343F0F1775}" destId="{C8CB50B2-5C9A-426B-8463-642E78D6EB12}" srcOrd="0" destOrd="0" presId="urn:microsoft.com/office/officeart/2005/8/layout/hierarchy2"/>
    <dgm:cxn modelId="{D42B9DD8-1DBB-448F-BAC0-8E5490254937}" type="presParOf" srcId="{C8CB50B2-5C9A-426B-8463-642E78D6EB12}" destId="{67709818-BC99-4FD3-946B-8172EDCC371E}" srcOrd="0" destOrd="0" presId="urn:microsoft.com/office/officeart/2005/8/layout/hierarchy2"/>
    <dgm:cxn modelId="{A99C0C75-2FD5-465C-97D8-F1A1F407709D}" type="presParOf" srcId="{08CF5E5A-5632-4C32-8774-8F343F0F1775}" destId="{C587C34B-CC02-43C9-A440-29363226BFE0}" srcOrd="1" destOrd="0" presId="urn:microsoft.com/office/officeart/2005/8/layout/hierarchy2"/>
    <dgm:cxn modelId="{D12C7088-50FC-49E8-B976-316CFDF22BB7}" type="presParOf" srcId="{C587C34B-CC02-43C9-A440-29363226BFE0}" destId="{1D88A21E-39E1-4492-9AD0-429EE665210C}" srcOrd="0" destOrd="0" presId="urn:microsoft.com/office/officeart/2005/8/layout/hierarchy2"/>
    <dgm:cxn modelId="{3E329534-BD91-42F3-BA0B-119709BDA827}" type="presParOf" srcId="{C587C34B-CC02-43C9-A440-29363226BFE0}" destId="{DBC99EC6-19E8-4BB6-AC34-E78C446FFCC7}" srcOrd="1" destOrd="0" presId="urn:microsoft.com/office/officeart/2005/8/layout/hierarchy2"/>
    <dgm:cxn modelId="{DCAFA55C-C748-42C6-A799-7E6CA72CC0D2}" type="presParOf" srcId="{08CF5E5A-5632-4C32-8774-8F343F0F1775}" destId="{CD02E0D1-19E5-412E-B9B3-310025D7109A}" srcOrd="2" destOrd="0" presId="urn:microsoft.com/office/officeart/2005/8/layout/hierarchy2"/>
    <dgm:cxn modelId="{ABF50B25-801D-4202-A1BE-DE47A9568B09}" type="presParOf" srcId="{CD02E0D1-19E5-412E-B9B3-310025D7109A}" destId="{BAA626AE-E377-4430-9647-590432A30019}" srcOrd="0" destOrd="0" presId="urn:microsoft.com/office/officeart/2005/8/layout/hierarchy2"/>
    <dgm:cxn modelId="{3E6E7DF2-2F2D-4EC9-8CBA-59518218459B}" type="presParOf" srcId="{08CF5E5A-5632-4C32-8774-8F343F0F1775}" destId="{F1E30C15-581A-4029-91E7-46EC3D1EABC6}" srcOrd="3" destOrd="0" presId="urn:microsoft.com/office/officeart/2005/8/layout/hierarchy2"/>
    <dgm:cxn modelId="{5C93ECCA-3E1C-464B-8F32-DB24FF4EB1B3}" type="presParOf" srcId="{F1E30C15-581A-4029-91E7-46EC3D1EABC6}" destId="{621878BA-8F83-4F89-9EAB-FAFBFA309389}" srcOrd="0" destOrd="0" presId="urn:microsoft.com/office/officeart/2005/8/layout/hierarchy2"/>
    <dgm:cxn modelId="{FAD93664-B837-4344-84F5-6BB1E2072B72}" type="presParOf" srcId="{F1E30C15-581A-4029-91E7-46EC3D1EABC6}" destId="{1938885D-F06B-4C52-AB4C-ED28D63FC836}" srcOrd="1" destOrd="0" presId="urn:microsoft.com/office/officeart/2005/8/layout/hierarchy2"/>
    <dgm:cxn modelId="{E7607FDB-990D-452F-B2B3-8E12F6D110DF}" type="presParOf" srcId="{08CF5E5A-5632-4C32-8774-8F343F0F1775}" destId="{1114277E-F364-4320-A68F-83970244A270}" srcOrd="4" destOrd="0" presId="urn:microsoft.com/office/officeart/2005/8/layout/hierarchy2"/>
    <dgm:cxn modelId="{7BC2FBFF-DC4E-4A4A-8F2E-ECD70E135706}" type="presParOf" srcId="{1114277E-F364-4320-A68F-83970244A270}" destId="{A5896034-BE4E-40DC-84E4-86123D3C7CF7}" srcOrd="0" destOrd="0" presId="urn:microsoft.com/office/officeart/2005/8/layout/hierarchy2"/>
    <dgm:cxn modelId="{FD234981-D3FA-41EB-8178-C50B68215B3E}" type="presParOf" srcId="{08CF5E5A-5632-4C32-8774-8F343F0F1775}" destId="{5FF9B788-ED1C-45CF-B298-A4E60CF6E5AF}" srcOrd="5" destOrd="0" presId="urn:microsoft.com/office/officeart/2005/8/layout/hierarchy2"/>
    <dgm:cxn modelId="{FA72198A-4CE9-41B9-AB43-84E58C95DED4}" type="presParOf" srcId="{5FF9B788-ED1C-45CF-B298-A4E60CF6E5AF}" destId="{09335B75-5130-44D6-B3B3-D6187F6F3933}" srcOrd="0" destOrd="0" presId="urn:microsoft.com/office/officeart/2005/8/layout/hierarchy2"/>
    <dgm:cxn modelId="{8546760D-9A5C-48D4-B9CD-5B3A20BB1A9A}" type="presParOf" srcId="{5FF9B788-ED1C-45CF-B298-A4E60CF6E5AF}" destId="{ADD24A31-39EE-4E4C-B246-D5F2515237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9DDED-D9CA-4585-B254-D84561872BB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3608F0-E84A-4798-A8C6-50E6E7341350}">
      <dgm:prSet phldrT="[文本]"/>
      <dgm:spPr/>
      <dgm:t>
        <a:bodyPr/>
        <a:lstStyle/>
        <a:p>
          <a:r>
            <a:rPr lang="zh-CN" altLang="en-US" dirty="0"/>
            <a:t>堆内存</a:t>
          </a:r>
        </a:p>
      </dgm:t>
    </dgm:pt>
    <dgm:pt modelId="{91715FA4-F47B-469C-8668-3CD6F3F7E2BE}" type="parTrans" cxnId="{D13750F1-6923-4D4B-85D1-6D8E2E7B6F0B}">
      <dgm:prSet/>
      <dgm:spPr/>
      <dgm:t>
        <a:bodyPr/>
        <a:lstStyle/>
        <a:p>
          <a:endParaRPr lang="zh-CN" altLang="en-US"/>
        </a:p>
      </dgm:t>
    </dgm:pt>
    <dgm:pt modelId="{C6D08A3D-2794-40AB-88AE-CFEAD161CD2D}" type="sibTrans" cxnId="{D13750F1-6923-4D4B-85D1-6D8E2E7B6F0B}">
      <dgm:prSet/>
      <dgm:spPr/>
      <dgm:t>
        <a:bodyPr/>
        <a:lstStyle/>
        <a:p>
          <a:endParaRPr lang="zh-CN" altLang="en-US"/>
        </a:p>
      </dgm:t>
    </dgm:pt>
    <dgm:pt modelId="{391C77A7-0330-46AC-929C-F39E5791AC10}">
      <dgm:prSet phldrT="[文本]"/>
      <dgm:spPr/>
      <dgm:t>
        <a:bodyPr/>
        <a:lstStyle/>
        <a:p>
          <a:r>
            <a:rPr lang="zh-CN" altLang="en-US" dirty="0"/>
            <a:t>对象内存</a:t>
          </a:r>
        </a:p>
      </dgm:t>
    </dgm:pt>
    <dgm:pt modelId="{47065953-3586-4BD7-B0C7-362C23628936}" type="parTrans" cxnId="{BC6327A8-DA92-4662-8F28-B9083F2121D1}">
      <dgm:prSet/>
      <dgm:spPr/>
      <dgm:t>
        <a:bodyPr/>
        <a:lstStyle/>
        <a:p>
          <a:endParaRPr lang="zh-CN" altLang="en-US"/>
        </a:p>
      </dgm:t>
    </dgm:pt>
    <dgm:pt modelId="{D66A888B-C09E-4DE5-92B9-1E76585515C4}" type="sibTrans" cxnId="{BC6327A8-DA92-4662-8F28-B9083F2121D1}">
      <dgm:prSet/>
      <dgm:spPr/>
      <dgm:t>
        <a:bodyPr/>
        <a:lstStyle/>
        <a:p>
          <a:endParaRPr lang="zh-CN" altLang="en-US"/>
        </a:p>
      </dgm:t>
    </dgm:pt>
    <dgm:pt modelId="{78B91794-7405-419B-AF38-F28B0332FF50}">
      <dgm:prSet phldrT="[文本]"/>
      <dgm:spPr/>
      <dgm:t>
        <a:bodyPr/>
        <a:lstStyle/>
        <a:p>
          <a:r>
            <a:rPr lang="zh-CN" altLang="en-US" dirty="0"/>
            <a:t>对象头</a:t>
          </a:r>
          <a:r>
            <a:rPr lang="en-US" altLang="zh-CN" dirty="0"/>
            <a:t>-64</a:t>
          </a:r>
          <a:r>
            <a:rPr lang="zh-CN" altLang="en-US" dirty="0"/>
            <a:t>位为</a:t>
          </a:r>
          <a:r>
            <a:rPr lang="en-US" altLang="zh-CN" dirty="0"/>
            <a:t>12byte</a:t>
          </a:r>
          <a:endParaRPr lang="zh-CN" altLang="en-US" dirty="0"/>
        </a:p>
      </dgm:t>
    </dgm:pt>
    <dgm:pt modelId="{C1D8A7B5-62BF-4030-9F0A-EC94937D50BA}" type="parTrans" cxnId="{EBD71416-1DDA-4CA4-9AF8-6D056E4D5578}">
      <dgm:prSet/>
      <dgm:spPr/>
      <dgm:t>
        <a:bodyPr/>
        <a:lstStyle/>
        <a:p>
          <a:endParaRPr lang="zh-CN" altLang="en-US"/>
        </a:p>
      </dgm:t>
    </dgm:pt>
    <dgm:pt modelId="{EE9CD4E9-7852-40B4-8560-E90F0C3196DF}" type="sibTrans" cxnId="{EBD71416-1DDA-4CA4-9AF8-6D056E4D5578}">
      <dgm:prSet/>
      <dgm:spPr/>
      <dgm:t>
        <a:bodyPr/>
        <a:lstStyle/>
        <a:p>
          <a:endParaRPr lang="zh-CN" altLang="en-US"/>
        </a:p>
      </dgm:t>
    </dgm:pt>
    <dgm:pt modelId="{56BDA981-D621-433F-9E8B-8BB857BBF264}">
      <dgm:prSet phldrT="[文本]"/>
      <dgm:spPr/>
      <dgm:t>
        <a:bodyPr/>
        <a:lstStyle/>
        <a:p>
          <a:r>
            <a:rPr lang="zh-CN" altLang="en-US" dirty="0"/>
            <a:t>堆内存太小</a:t>
          </a:r>
        </a:p>
      </dgm:t>
    </dgm:pt>
    <dgm:pt modelId="{7AC59098-AC5C-4D05-802C-6FFC1D0F84CF}" type="parTrans" cxnId="{1E52BF71-E5ED-44E8-9880-81A819268688}">
      <dgm:prSet/>
      <dgm:spPr/>
      <dgm:t>
        <a:bodyPr/>
        <a:lstStyle/>
        <a:p>
          <a:endParaRPr lang="zh-CN" altLang="en-US"/>
        </a:p>
      </dgm:t>
    </dgm:pt>
    <dgm:pt modelId="{456E3C0A-6568-41E8-B84B-0BF353E96FF9}" type="sibTrans" cxnId="{1E52BF71-E5ED-44E8-9880-81A819268688}">
      <dgm:prSet/>
      <dgm:spPr/>
      <dgm:t>
        <a:bodyPr/>
        <a:lstStyle/>
        <a:p>
          <a:endParaRPr lang="zh-CN" altLang="en-US"/>
        </a:p>
      </dgm:t>
    </dgm:pt>
    <dgm:pt modelId="{427010D1-773C-47ED-9B43-E5A3280065C4}">
      <dgm:prSet phldrT="[文本]"/>
      <dgm:spPr/>
      <dgm:t>
        <a:bodyPr/>
        <a:lstStyle/>
        <a:p>
          <a:r>
            <a:rPr lang="zh-CN" altLang="en-US" dirty="0"/>
            <a:t>年轻代太小</a:t>
          </a:r>
        </a:p>
      </dgm:t>
    </dgm:pt>
    <dgm:pt modelId="{4412BA1D-7EA6-4DE1-817A-F8575018258C}" type="parTrans" cxnId="{120039D2-50A0-4EBC-9BEF-4954EBB67E1C}">
      <dgm:prSet/>
      <dgm:spPr/>
      <dgm:t>
        <a:bodyPr/>
        <a:lstStyle/>
        <a:p>
          <a:endParaRPr lang="zh-CN" altLang="en-US"/>
        </a:p>
      </dgm:t>
    </dgm:pt>
    <dgm:pt modelId="{2E4DE543-A4A8-4A90-8084-2BE8892B9C7C}" type="sibTrans" cxnId="{120039D2-50A0-4EBC-9BEF-4954EBB67E1C}">
      <dgm:prSet/>
      <dgm:spPr/>
      <dgm:t>
        <a:bodyPr/>
        <a:lstStyle/>
        <a:p>
          <a:endParaRPr lang="zh-CN" altLang="en-US"/>
        </a:p>
      </dgm:t>
    </dgm:pt>
    <dgm:pt modelId="{647C606A-BD49-48D8-AC45-2E9DB7EB6168}">
      <dgm:prSet phldrT="[文本]"/>
      <dgm:spPr/>
      <dgm:t>
        <a:bodyPr/>
        <a:lstStyle/>
        <a:p>
          <a:r>
            <a:rPr lang="zh-CN" altLang="en-US" dirty="0"/>
            <a:t>过早提升</a:t>
          </a:r>
        </a:p>
      </dgm:t>
    </dgm:pt>
    <dgm:pt modelId="{85C7C966-1FF9-4A63-9B9A-BE93A0064D62}" type="parTrans" cxnId="{DFB2D038-1B94-4F7F-A858-34129A73A214}">
      <dgm:prSet/>
      <dgm:spPr/>
      <dgm:t>
        <a:bodyPr/>
        <a:lstStyle/>
        <a:p>
          <a:endParaRPr lang="zh-CN" altLang="en-US"/>
        </a:p>
      </dgm:t>
    </dgm:pt>
    <dgm:pt modelId="{4B5492D9-914D-4774-8B7B-4F71142EE199}" type="sibTrans" cxnId="{DFB2D038-1B94-4F7F-A858-34129A73A214}">
      <dgm:prSet/>
      <dgm:spPr/>
      <dgm:t>
        <a:bodyPr/>
        <a:lstStyle/>
        <a:p>
          <a:endParaRPr lang="zh-CN" altLang="en-US"/>
        </a:p>
      </dgm:t>
    </dgm:pt>
    <dgm:pt modelId="{515B0B55-E07E-4657-932E-EE59DDD64DFA}">
      <dgm:prSet phldrT="[文本]"/>
      <dgm:spPr/>
      <dgm:t>
        <a:bodyPr/>
        <a:lstStyle/>
        <a:p>
          <a:r>
            <a:rPr lang="zh-CN" altLang="en-US" dirty="0"/>
            <a:t>容易产生</a:t>
          </a:r>
          <a:r>
            <a:rPr lang="en-US" altLang="zh-CN" dirty="0"/>
            <a:t>FULLGC</a:t>
          </a:r>
          <a:r>
            <a:rPr lang="zh-CN" altLang="en-US" dirty="0"/>
            <a:t>以及</a:t>
          </a:r>
          <a:r>
            <a:rPr lang="en-US" altLang="zh-CN" dirty="0"/>
            <a:t>OOM</a:t>
          </a:r>
          <a:endParaRPr lang="zh-CN" altLang="en-US" dirty="0"/>
        </a:p>
      </dgm:t>
    </dgm:pt>
    <dgm:pt modelId="{9F522B25-DD65-4D48-B7F0-C3C8FEE1F157}" type="parTrans" cxnId="{F6F12812-3850-4411-BFD5-DE9E353990DB}">
      <dgm:prSet/>
      <dgm:spPr/>
      <dgm:t>
        <a:bodyPr/>
        <a:lstStyle/>
        <a:p>
          <a:endParaRPr lang="zh-CN" altLang="en-US"/>
        </a:p>
      </dgm:t>
    </dgm:pt>
    <dgm:pt modelId="{49738136-AAF3-4243-B45F-93145B644323}" type="sibTrans" cxnId="{F6F12812-3850-4411-BFD5-DE9E353990DB}">
      <dgm:prSet/>
      <dgm:spPr/>
      <dgm:t>
        <a:bodyPr/>
        <a:lstStyle/>
        <a:p>
          <a:endParaRPr lang="zh-CN" altLang="en-US"/>
        </a:p>
      </dgm:t>
    </dgm:pt>
    <dgm:pt modelId="{B67C556F-01C0-4B97-92B8-0A154FEC7C47}">
      <dgm:prSet phldrT="[文本]"/>
      <dgm:spPr/>
      <dgm:t>
        <a:bodyPr/>
        <a:lstStyle/>
        <a:p>
          <a:r>
            <a:rPr lang="zh-CN" altLang="en-US" dirty="0"/>
            <a:t>频繁</a:t>
          </a:r>
          <a:r>
            <a:rPr lang="en-US" altLang="zh-CN" dirty="0"/>
            <a:t>FULLGC</a:t>
          </a:r>
          <a:r>
            <a:rPr lang="zh-CN" altLang="en-US" dirty="0"/>
            <a:t>，老年代使用率低</a:t>
          </a:r>
        </a:p>
      </dgm:t>
    </dgm:pt>
    <dgm:pt modelId="{06E94386-EF1F-468F-8258-EE36C4F145C1}" type="parTrans" cxnId="{DF26AC98-E685-4FE0-902A-4CF9F62AB013}">
      <dgm:prSet/>
      <dgm:spPr/>
      <dgm:t>
        <a:bodyPr/>
        <a:lstStyle/>
        <a:p>
          <a:endParaRPr lang="zh-CN" altLang="en-US"/>
        </a:p>
      </dgm:t>
    </dgm:pt>
    <dgm:pt modelId="{E250A649-FB07-4592-871F-7D66C235DAC5}" type="sibTrans" cxnId="{DF26AC98-E685-4FE0-902A-4CF9F62AB013}">
      <dgm:prSet/>
      <dgm:spPr/>
      <dgm:t>
        <a:bodyPr/>
        <a:lstStyle/>
        <a:p>
          <a:endParaRPr lang="zh-CN" altLang="en-US"/>
        </a:p>
      </dgm:t>
    </dgm:pt>
    <dgm:pt modelId="{ABB569AA-6746-4088-966A-93BD45B7A147}">
      <dgm:prSet phldrT="[文本]"/>
      <dgm:spPr/>
      <dgm:t>
        <a:bodyPr/>
        <a:lstStyle/>
        <a:p>
          <a:r>
            <a:rPr lang="zh-CN" altLang="en-US" dirty="0"/>
            <a:t>提升速率接近分配速率</a:t>
          </a:r>
        </a:p>
      </dgm:t>
    </dgm:pt>
    <dgm:pt modelId="{D43BA1E8-C475-40A8-B7B2-A72D1728F0C4}" type="parTrans" cxnId="{58EB8ED5-8276-4CDA-B172-BCAC3FEA8825}">
      <dgm:prSet/>
      <dgm:spPr/>
      <dgm:t>
        <a:bodyPr/>
        <a:lstStyle/>
        <a:p>
          <a:endParaRPr lang="zh-CN" altLang="en-US"/>
        </a:p>
      </dgm:t>
    </dgm:pt>
    <dgm:pt modelId="{E1EA3214-074D-44CA-B3E9-D62577BA9BEA}" type="sibTrans" cxnId="{58EB8ED5-8276-4CDA-B172-BCAC3FEA8825}">
      <dgm:prSet/>
      <dgm:spPr/>
      <dgm:t>
        <a:bodyPr/>
        <a:lstStyle/>
        <a:p>
          <a:endParaRPr lang="zh-CN" altLang="en-US"/>
        </a:p>
      </dgm:t>
    </dgm:pt>
    <dgm:pt modelId="{403F0797-A7D4-4EE9-88A5-1A80EEE59A66}">
      <dgm:prSet phldrT="[文本]"/>
      <dgm:spPr/>
      <dgm:t>
        <a:bodyPr/>
        <a:lstStyle/>
        <a:p>
          <a:r>
            <a:rPr lang="zh-CN" altLang="en-US" dirty="0"/>
            <a:t>对象引用</a:t>
          </a:r>
          <a:r>
            <a:rPr lang="en-US" altLang="zh-CN" dirty="0"/>
            <a:t>-</a:t>
          </a:r>
          <a:r>
            <a:rPr lang="zh-CN" altLang="en-US" dirty="0"/>
            <a:t>开启指针压缩</a:t>
          </a:r>
          <a:r>
            <a:rPr lang="en-US" altLang="zh-CN" dirty="0"/>
            <a:t>4byte</a:t>
          </a:r>
          <a:endParaRPr lang="zh-CN" altLang="en-US" dirty="0"/>
        </a:p>
      </dgm:t>
    </dgm:pt>
    <dgm:pt modelId="{FB8B1797-19D6-4110-8E8F-6891DD27E541}" type="parTrans" cxnId="{CE40699D-8F2E-4C33-84A5-1D66F087DA72}">
      <dgm:prSet/>
      <dgm:spPr/>
      <dgm:t>
        <a:bodyPr/>
        <a:lstStyle/>
        <a:p>
          <a:endParaRPr lang="zh-CN" altLang="en-US"/>
        </a:p>
      </dgm:t>
    </dgm:pt>
    <dgm:pt modelId="{3B846CC7-A3A7-4E8D-9981-09ABC1E5D919}" type="sibTrans" cxnId="{CE40699D-8F2E-4C33-84A5-1D66F087DA72}">
      <dgm:prSet/>
      <dgm:spPr/>
      <dgm:t>
        <a:bodyPr/>
        <a:lstStyle/>
        <a:p>
          <a:endParaRPr lang="zh-CN" altLang="en-US"/>
        </a:p>
      </dgm:t>
    </dgm:pt>
    <dgm:pt modelId="{92A0EF6E-260F-4DB8-8CC7-79AA716FCD83}">
      <dgm:prSet phldrT="[文本]"/>
      <dgm:spPr/>
      <dgm:t>
        <a:bodyPr/>
        <a:lstStyle/>
        <a:p>
          <a:r>
            <a:rPr lang="zh-CN" altLang="en-US" dirty="0"/>
            <a:t>包装类型比原生类型消耗空间大</a:t>
          </a:r>
          <a:r>
            <a:rPr lang="en-US" altLang="zh-CN" dirty="0"/>
            <a:t>-</a:t>
          </a:r>
          <a:r>
            <a:rPr lang="zh-CN" altLang="en-US" dirty="0"/>
            <a:t>尽量使用原生类型</a:t>
          </a:r>
        </a:p>
      </dgm:t>
    </dgm:pt>
    <dgm:pt modelId="{432FBD6C-5B4C-46C6-BFB4-7B368460E83D}" type="parTrans" cxnId="{BF943C42-0553-4CB8-ACE3-AFAC0075E132}">
      <dgm:prSet/>
      <dgm:spPr/>
      <dgm:t>
        <a:bodyPr/>
        <a:lstStyle/>
        <a:p>
          <a:endParaRPr lang="zh-CN" altLang="en-US"/>
        </a:p>
      </dgm:t>
    </dgm:pt>
    <dgm:pt modelId="{32E3746C-C319-48E2-9DE3-3CC95640CE19}" type="sibTrans" cxnId="{BF943C42-0553-4CB8-ACE3-AFAC0075E132}">
      <dgm:prSet/>
      <dgm:spPr/>
      <dgm:t>
        <a:bodyPr/>
        <a:lstStyle/>
        <a:p>
          <a:endParaRPr lang="zh-CN" altLang="en-US"/>
        </a:p>
      </dgm:t>
    </dgm:pt>
    <dgm:pt modelId="{9941EE09-1CF5-42F9-95CD-AECDC18E037B}">
      <dgm:prSet phldrT="[文本]"/>
      <dgm:spPr/>
      <dgm:t>
        <a:bodyPr/>
        <a:lstStyle/>
        <a:p>
          <a:r>
            <a:rPr lang="zh-CN" altLang="en-US" dirty="0"/>
            <a:t>尽量不使用多维数组</a:t>
          </a:r>
        </a:p>
      </dgm:t>
    </dgm:pt>
    <dgm:pt modelId="{7AC126D6-D456-4A92-A234-50A0EA18A719}" type="parTrans" cxnId="{EE1CA911-68D4-44D5-A005-11EA928758B8}">
      <dgm:prSet/>
      <dgm:spPr/>
      <dgm:t>
        <a:bodyPr/>
        <a:lstStyle/>
        <a:p>
          <a:endParaRPr lang="zh-CN" altLang="en-US"/>
        </a:p>
      </dgm:t>
    </dgm:pt>
    <dgm:pt modelId="{7C6E6682-ED58-43B4-825F-07B497183FE8}" type="sibTrans" cxnId="{EE1CA911-68D4-44D5-A005-11EA928758B8}">
      <dgm:prSet/>
      <dgm:spPr/>
      <dgm:t>
        <a:bodyPr/>
        <a:lstStyle/>
        <a:p>
          <a:endParaRPr lang="zh-CN" altLang="en-US"/>
        </a:p>
      </dgm:t>
    </dgm:pt>
    <dgm:pt modelId="{D10C9847-ED2A-43B4-9BDD-9FDC84A2E774}">
      <dgm:prSet phldrT="[文本]"/>
      <dgm:spPr/>
      <dgm:t>
        <a:bodyPr/>
        <a:lstStyle/>
        <a:p>
          <a:r>
            <a:rPr lang="en-US" altLang="zh-CN" dirty="0"/>
            <a:t>String</a:t>
          </a:r>
          <a:r>
            <a:rPr lang="zh-CN" altLang="en-US" dirty="0"/>
            <a:t>对象有</a:t>
          </a:r>
          <a:r>
            <a:rPr lang="en-US" altLang="zh-CN" dirty="0"/>
            <a:t>24</a:t>
          </a:r>
          <a:r>
            <a:rPr lang="zh-CN" altLang="en-US" dirty="0"/>
            <a:t>字节的额外开销，对于</a:t>
          </a:r>
          <a:r>
            <a:rPr lang="en-US" altLang="zh-CN" dirty="0"/>
            <a:t>10</a:t>
          </a:r>
          <a:r>
            <a:rPr lang="zh-CN" altLang="en-US" dirty="0"/>
            <a:t>字符以内的</a:t>
          </a:r>
          <a:r>
            <a:rPr lang="en-US" altLang="zh-CN" dirty="0"/>
            <a:t>string</a:t>
          </a:r>
          <a:r>
            <a:rPr lang="zh-CN" altLang="en-US" dirty="0"/>
            <a:t>多占用了</a:t>
          </a:r>
          <a:r>
            <a:rPr lang="en-US" altLang="zh-CN" dirty="0"/>
            <a:t>100%</a:t>
          </a:r>
          <a:r>
            <a:rPr lang="zh-CN" altLang="en-US" dirty="0"/>
            <a:t>到</a:t>
          </a:r>
          <a:r>
            <a:rPr lang="en-US" altLang="zh-CN" dirty="0"/>
            <a:t>400%</a:t>
          </a:r>
          <a:r>
            <a:rPr lang="zh-CN" altLang="en-US" dirty="0"/>
            <a:t>的内存</a:t>
          </a:r>
        </a:p>
      </dgm:t>
    </dgm:pt>
    <dgm:pt modelId="{86727AD1-E790-4F49-8E1B-F8FF7B6BD103}" type="parTrans" cxnId="{61CCF546-FA97-495B-9255-2DB8B82FA6D6}">
      <dgm:prSet/>
      <dgm:spPr/>
      <dgm:t>
        <a:bodyPr/>
        <a:lstStyle/>
        <a:p>
          <a:endParaRPr lang="zh-CN" altLang="en-US"/>
        </a:p>
      </dgm:t>
    </dgm:pt>
    <dgm:pt modelId="{22CCC05E-D0A5-4DB9-982D-28865D8E7229}" type="sibTrans" cxnId="{61CCF546-FA97-495B-9255-2DB8B82FA6D6}">
      <dgm:prSet/>
      <dgm:spPr/>
      <dgm:t>
        <a:bodyPr/>
        <a:lstStyle/>
        <a:p>
          <a:endParaRPr lang="zh-CN" altLang="en-US"/>
        </a:p>
      </dgm:t>
    </dgm:pt>
    <dgm:pt modelId="{C710199F-7948-4889-80BC-B65B6F8DBDBF}" type="pres">
      <dgm:prSet presAssocID="{3E49DDED-D9CA-4585-B254-D84561872BB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4DE86B-928B-4C2A-ABD2-723EF3BC4786}" type="pres">
      <dgm:prSet presAssocID="{7B3608F0-E84A-4798-A8C6-50E6E7341350}" presName="root1" presStyleCnt="0"/>
      <dgm:spPr/>
    </dgm:pt>
    <dgm:pt modelId="{C29A8535-DAA8-45A2-8E69-835D1353210B}" type="pres">
      <dgm:prSet presAssocID="{7B3608F0-E84A-4798-A8C6-50E6E7341350}" presName="LevelOneTextNode" presStyleLbl="node0" presStyleIdx="0" presStyleCnt="1">
        <dgm:presLayoutVars>
          <dgm:chPref val="3"/>
        </dgm:presLayoutVars>
      </dgm:prSet>
      <dgm:spPr/>
    </dgm:pt>
    <dgm:pt modelId="{3E74C75A-0C46-4433-8968-0FA5D858EE24}" type="pres">
      <dgm:prSet presAssocID="{7B3608F0-E84A-4798-A8C6-50E6E7341350}" presName="level2hierChild" presStyleCnt="0"/>
      <dgm:spPr/>
    </dgm:pt>
    <dgm:pt modelId="{C762E162-AF1A-4A3B-A4FB-5E0DE6D7BFE4}" type="pres">
      <dgm:prSet presAssocID="{47065953-3586-4BD7-B0C7-362C23628936}" presName="conn2-1" presStyleLbl="parChTrans1D2" presStyleIdx="0" presStyleCnt="3"/>
      <dgm:spPr/>
    </dgm:pt>
    <dgm:pt modelId="{579FD143-BC4F-491F-BABE-322879D4DF5E}" type="pres">
      <dgm:prSet presAssocID="{47065953-3586-4BD7-B0C7-362C23628936}" presName="connTx" presStyleLbl="parChTrans1D2" presStyleIdx="0" presStyleCnt="3"/>
      <dgm:spPr/>
    </dgm:pt>
    <dgm:pt modelId="{78C640DA-376B-474F-931C-29A47FD13953}" type="pres">
      <dgm:prSet presAssocID="{391C77A7-0330-46AC-929C-F39E5791AC10}" presName="root2" presStyleCnt="0"/>
      <dgm:spPr/>
    </dgm:pt>
    <dgm:pt modelId="{D25C99C5-78FA-4CA7-8188-2BACB3793128}" type="pres">
      <dgm:prSet presAssocID="{391C77A7-0330-46AC-929C-F39E5791AC10}" presName="LevelTwoTextNode" presStyleLbl="node2" presStyleIdx="0" presStyleCnt="3">
        <dgm:presLayoutVars>
          <dgm:chPref val="3"/>
        </dgm:presLayoutVars>
      </dgm:prSet>
      <dgm:spPr/>
    </dgm:pt>
    <dgm:pt modelId="{5E0F20F7-0E1C-4096-BDD7-0ED70ED98C9A}" type="pres">
      <dgm:prSet presAssocID="{391C77A7-0330-46AC-929C-F39E5791AC10}" presName="level3hierChild" presStyleCnt="0"/>
      <dgm:spPr/>
    </dgm:pt>
    <dgm:pt modelId="{9EA561EF-87F0-49CE-99DA-1DEC05425528}" type="pres">
      <dgm:prSet presAssocID="{C1D8A7B5-62BF-4030-9F0A-EC94937D50BA}" presName="conn2-1" presStyleLbl="parChTrans1D3" presStyleIdx="0" presStyleCnt="9"/>
      <dgm:spPr/>
    </dgm:pt>
    <dgm:pt modelId="{AEBF9EFD-4BCC-4122-8676-FD1A302DBB6E}" type="pres">
      <dgm:prSet presAssocID="{C1D8A7B5-62BF-4030-9F0A-EC94937D50BA}" presName="connTx" presStyleLbl="parChTrans1D3" presStyleIdx="0" presStyleCnt="9"/>
      <dgm:spPr/>
    </dgm:pt>
    <dgm:pt modelId="{018C03A7-7419-444C-BDBD-1F94A98EC3E4}" type="pres">
      <dgm:prSet presAssocID="{78B91794-7405-419B-AF38-F28B0332FF50}" presName="root2" presStyleCnt="0"/>
      <dgm:spPr/>
    </dgm:pt>
    <dgm:pt modelId="{73F50C06-E2A5-476F-957F-497637A9A7BA}" type="pres">
      <dgm:prSet presAssocID="{78B91794-7405-419B-AF38-F28B0332FF50}" presName="LevelTwoTextNode" presStyleLbl="node3" presStyleIdx="0" presStyleCnt="9">
        <dgm:presLayoutVars>
          <dgm:chPref val="3"/>
        </dgm:presLayoutVars>
      </dgm:prSet>
      <dgm:spPr/>
    </dgm:pt>
    <dgm:pt modelId="{27AB87BB-E126-47DC-9383-D8C6B5B84A73}" type="pres">
      <dgm:prSet presAssocID="{78B91794-7405-419B-AF38-F28B0332FF50}" presName="level3hierChild" presStyleCnt="0"/>
      <dgm:spPr/>
    </dgm:pt>
    <dgm:pt modelId="{92414CFB-EEA9-4325-A268-F18964C95CD0}" type="pres">
      <dgm:prSet presAssocID="{FB8B1797-19D6-4110-8E8F-6891DD27E541}" presName="conn2-1" presStyleLbl="parChTrans1D3" presStyleIdx="1" presStyleCnt="9"/>
      <dgm:spPr/>
    </dgm:pt>
    <dgm:pt modelId="{653BED3B-FC03-4C0A-BAC8-009549E625DB}" type="pres">
      <dgm:prSet presAssocID="{FB8B1797-19D6-4110-8E8F-6891DD27E541}" presName="connTx" presStyleLbl="parChTrans1D3" presStyleIdx="1" presStyleCnt="9"/>
      <dgm:spPr/>
    </dgm:pt>
    <dgm:pt modelId="{65EDDAF7-F2FD-406C-ACD0-8CA58571D37C}" type="pres">
      <dgm:prSet presAssocID="{403F0797-A7D4-4EE9-88A5-1A80EEE59A66}" presName="root2" presStyleCnt="0"/>
      <dgm:spPr/>
    </dgm:pt>
    <dgm:pt modelId="{C1ED056A-2DA0-4687-B8FE-E5B15473BD89}" type="pres">
      <dgm:prSet presAssocID="{403F0797-A7D4-4EE9-88A5-1A80EEE59A66}" presName="LevelTwoTextNode" presStyleLbl="node3" presStyleIdx="1" presStyleCnt="9">
        <dgm:presLayoutVars>
          <dgm:chPref val="3"/>
        </dgm:presLayoutVars>
      </dgm:prSet>
      <dgm:spPr/>
    </dgm:pt>
    <dgm:pt modelId="{F45E2B3C-435C-4138-B0FE-A796251DBE7C}" type="pres">
      <dgm:prSet presAssocID="{403F0797-A7D4-4EE9-88A5-1A80EEE59A66}" presName="level3hierChild" presStyleCnt="0"/>
      <dgm:spPr/>
    </dgm:pt>
    <dgm:pt modelId="{01CFEBAD-BF4E-4897-A2F3-3775A17891CF}" type="pres">
      <dgm:prSet presAssocID="{432FBD6C-5B4C-46C6-BFB4-7B368460E83D}" presName="conn2-1" presStyleLbl="parChTrans1D3" presStyleIdx="2" presStyleCnt="9"/>
      <dgm:spPr/>
    </dgm:pt>
    <dgm:pt modelId="{FB9EC632-52F6-4593-823E-C9239ACEC5D9}" type="pres">
      <dgm:prSet presAssocID="{432FBD6C-5B4C-46C6-BFB4-7B368460E83D}" presName="connTx" presStyleLbl="parChTrans1D3" presStyleIdx="2" presStyleCnt="9"/>
      <dgm:spPr/>
    </dgm:pt>
    <dgm:pt modelId="{BF46FF60-A49E-468B-815C-F8D108E88672}" type="pres">
      <dgm:prSet presAssocID="{92A0EF6E-260F-4DB8-8CC7-79AA716FCD83}" presName="root2" presStyleCnt="0"/>
      <dgm:spPr/>
    </dgm:pt>
    <dgm:pt modelId="{6FA37734-072C-4B6E-938C-A058207F69A0}" type="pres">
      <dgm:prSet presAssocID="{92A0EF6E-260F-4DB8-8CC7-79AA716FCD83}" presName="LevelTwoTextNode" presStyleLbl="node3" presStyleIdx="2" presStyleCnt="9">
        <dgm:presLayoutVars>
          <dgm:chPref val="3"/>
        </dgm:presLayoutVars>
      </dgm:prSet>
      <dgm:spPr/>
    </dgm:pt>
    <dgm:pt modelId="{CD931EC7-E838-4CFC-A9F5-CD29291EFDF9}" type="pres">
      <dgm:prSet presAssocID="{92A0EF6E-260F-4DB8-8CC7-79AA716FCD83}" presName="level3hierChild" presStyleCnt="0"/>
      <dgm:spPr/>
    </dgm:pt>
    <dgm:pt modelId="{B2A4AA22-381C-45B3-BD7E-78A3F51FAB6A}" type="pres">
      <dgm:prSet presAssocID="{7AC126D6-D456-4A92-A234-50A0EA18A719}" presName="conn2-1" presStyleLbl="parChTrans1D3" presStyleIdx="3" presStyleCnt="9"/>
      <dgm:spPr/>
    </dgm:pt>
    <dgm:pt modelId="{BBEF321F-E76A-46E7-82AC-73368A6F7C90}" type="pres">
      <dgm:prSet presAssocID="{7AC126D6-D456-4A92-A234-50A0EA18A719}" presName="connTx" presStyleLbl="parChTrans1D3" presStyleIdx="3" presStyleCnt="9"/>
      <dgm:spPr/>
    </dgm:pt>
    <dgm:pt modelId="{D38B3CBB-5F6E-4EF3-882B-B3D508498223}" type="pres">
      <dgm:prSet presAssocID="{9941EE09-1CF5-42F9-95CD-AECDC18E037B}" presName="root2" presStyleCnt="0"/>
      <dgm:spPr/>
    </dgm:pt>
    <dgm:pt modelId="{1AFDEA7B-7D80-4EC1-BC2E-6D5BAB655494}" type="pres">
      <dgm:prSet presAssocID="{9941EE09-1CF5-42F9-95CD-AECDC18E037B}" presName="LevelTwoTextNode" presStyleLbl="node3" presStyleIdx="3" presStyleCnt="9">
        <dgm:presLayoutVars>
          <dgm:chPref val="3"/>
        </dgm:presLayoutVars>
      </dgm:prSet>
      <dgm:spPr/>
    </dgm:pt>
    <dgm:pt modelId="{024ABBCF-2A76-4AA6-AE08-1C2BF2B6F6A0}" type="pres">
      <dgm:prSet presAssocID="{9941EE09-1CF5-42F9-95CD-AECDC18E037B}" presName="level3hierChild" presStyleCnt="0"/>
      <dgm:spPr/>
    </dgm:pt>
    <dgm:pt modelId="{3D1A05D9-6085-4A9E-A9A9-B1F6DB506873}" type="pres">
      <dgm:prSet presAssocID="{86727AD1-E790-4F49-8E1B-F8FF7B6BD103}" presName="conn2-1" presStyleLbl="parChTrans1D3" presStyleIdx="4" presStyleCnt="9"/>
      <dgm:spPr/>
    </dgm:pt>
    <dgm:pt modelId="{A16836C7-E0F5-4526-97E1-22F3178AEE5C}" type="pres">
      <dgm:prSet presAssocID="{86727AD1-E790-4F49-8E1B-F8FF7B6BD103}" presName="connTx" presStyleLbl="parChTrans1D3" presStyleIdx="4" presStyleCnt="9"/>
      <dgm:spPr/>
    </dgm:pt>
    <dgm:pt modelId="{ADAFD3AB-DA52-44B0-913F-FAA822B239BF}" type="pres">
      <dgm:prSet presAssocID="{D10C9847-ED2A-43B4-9BDD-9FDC84A2E774}" presName="root2" presStyleCnt="0"/>
      <dgm:spPr/>
    </dgm:pt>
    <dgm:pt modelId="{CF1ECC52-BE46-42C6-9FF4-DC6CCA369074}" type="pres">
      <dgm:prSet presAssocID="{D10C9847-ED2A-43B4-9BDD-9FDC84A2E774}" presName="LevelTwoTextNode" presStyleLbl="node3" presStyleIdx="4" presStyleCnt="9">
        <dgm:presLayoutVars>
          <dgm:chPref val="3"/>
        </dgm:presLayoutVars>
      </dgm:prSet>
      <dgm:spPr/>
    </dgm:pt>
    <dgm:pt modelId="{BE52A4E0-8EB8-4664-AF3B-BB497A77EFB9}" type="pres">
      <dgm:prSet presAssocID="{D10C9847-ED2A-43B4-9BDD-9FDC84A2E774}" presName="level3hierChild" presStyleCnt="0"/>
      <dgm:spPr/>
    </dgm:pt>
    <dgm:pt modelId="{81207B3C-A4D7-437D-A893-10AA617B1B46}" type="pres">
      <dgm:prSet presAssocID="{7AC59098-AC5C-4D05-802C-6FFC1D0F84CF}" presName="conn2-1" presStyleLbl="parChTrans1D2" presStyleIdx="1" presStyleCnt="3"/>
      <dgm:spPr/>
    </dgm:pt>
    <dgm:pt modelId="{558F75AD-C355-4115-B14D-4B0025A123F9}" type="pres">
      <dgm:prSet presAssocID="{7AC59098-AC5C-4D05-802C-6FFC1D0F84CF}" presName="connTx" presStyleLbl="parChTrans1D2" presStyleIdx="1" presStyleCnt="3"/>
      <dgm:spPr/>
    </dgm:pt>
    <dgm:pt modelId="{1A84FDE8-A8FC-467B-8436-208448BA3858}" type="pres">
      <dgm:prSet presAssocID="{56BDA981-D621-433F-9E8B-8BB857BBF264}" presName="root2" presStyleCnt="0"/>
      <dgm:spPr/>
    </dgm:pt>
    <dgm:pt modelId="{EB1B6468-C78D-4DB4-97D8-EAACD92BBC7F}" type="pres">
      <dgm:prSet presAssocID="{56BDA981-D621-433F-9E8B-8BB857BBF264}" presName="LevelTwoTextNode" presStyleLbl="node2" presStyleIdx="1" presStyleCnt="3">
        <dgm:presLayoutVars>
          <dgm:chPref val="3"/>
        </dgm:presLayoutVars>
      </dgm:prSet>
      <dgm:spPr/>
    </dgm:pt>
    <dgm:pt modelId="{472AC260-11DB-4ED9-8EA2-1C01C06AC899}" type="pres">
      <dgm:prSet presAssocID="{56BDA981-D621-433F-9E8B-8BB857BBF264}" presName="level3hierChild" presStyleCnt="0"/>
      <dgm:spPr/>
    </dgm:pt>
    <dgm:pt modelId="{76C79815-63A5-4B14-A530-A25DC8CF1339}" type="pres">
      <dgm:prSet presAssocID="{9F522B25-DD65-4D48-B7F0-C3C8FEE1F157}" presName="conn2-1" presStyleLbl="parChTrans1D3" presStyleIdx="5" presStyleCnt="9"/>
      <dgm:spPr/>
    </dgm:pt>
    <dgm:pt modelId="{41742BD3-9C47-4BCE-9B76-DDCD5CF539A0}" type="pres">
      <dgm:prSet presAssocID="{9F522B25-DD65-4D48-B7F0-C3C8FEE1F157}" presName="connTx" presStyleLbl="parChTrans1D3" presStyleIdx="5" presStyleCnt="9"/>
      <dgm:spPr/>
    </dgm:pt>
    <dgm:pt modelId="{E4833C98-ECB0-408A-A326-B4CA9B5F7A91}" type="pres">
      <dgm:prSet presAssocID="{515B0B55-E07E-4657-932E-EE59DDD64DFA}" presName="root2" presStyleCnt="0"/>
      <dgm:spPr/>
    </dgm:pt>
    <dgm:pt modelId="{F609BD01-D182-44C3-B521-A1A4CAEC9C60}" type="pres">
      <dgm:prSet presAssocID="{515B0B55-E07E-4657-932E-EE59DDD64DFA}" presName="LevelTwoTextNode" presStyleLbl="node3" presStyleIdx="5" presStyleCnt="9">
        <dgm:presLayoutVars>
          <dgm:chPref val="3"/>
        </dgm:presLayoutVars>
      </dgm:prSet>
      <dgm:spPr/>
    </dgm:pt>
    <dgm:pt modelId="{D8E7C7AD-FDA9-45B2-90BA-11B8E1251A75}" type="pres">
      <dgm:prSet presAssocID="{515B0B55-E07E-4657-932E-EE59DDD64DFA}" presName="level3hierChild" presStyleCnt="0"/>
      <dgm:spPr/>
    </dgm:pt>
    <dgm:pt modelId="{58DA134C-499A-4345-852A-BB8CD6AC75C8}" type="pres">
      <dgm:prSet presAssocID="{4412BA1D-7EA6-4DE1-817A-F8575018258C}" presName="conn2-1" presStyleLbl="parChTrans1D2" presStyleIdx="2" presStyleCnt="3"/>
      <dgm:spPr/>
    </dgm:pt>
    <dgm:pt modelId="{3680CDEC-505D-4804-A282-999A1DD65F21}" type="pres">
      <dgm:prSet presAssocID="{4412BA1D-7EA6-4DE1-817A-F8575018258C}" presName="connTx" presStyleLbl="parChTrans1D2" presStyleIdx="2" presStyleCnt="3"/>
      <dgm:spPr/>
    </dgm:pt>
    <dgm:pt modelId="{3DD26BB5-BFB8-4194-9997-2AFAD910CB69}" type="pres">
      <dgm:prSet presAssocID="{427010D1-773C-47ED-9B43-E5A3280065C4}" presName="root2" presStyleCnt="0"/>
      <dgm:spPr/>
    </dgm:pt>
    <dgm:pt modelId="{B8AD99A7-B8B3-4266-9A9F-2223F4B48A2B}" type="pres">
      <dgm:prSet presAssocID="{427010D1-773C-47ED-9B43-E5A3280065C4}" presName="LevelTwoTextNode" presStyleLbl="node2" presStyleIdx="2" presStyleCnt="3">
        <dgm:presLayoutVars>
          <dgm:chPref val="3"/>
        </dgm:presLayoutVars>
      </dgm:prSet>
      <dgm:spPr/>
    </dgm:pt>
    <dgm:pt modelId="{08CF5E5A-5632-4C32-8774-8F343F0F1775}" type="pres">
      <dgm:prSet presAssocID="{427010D1-773C-47ED-9B43-E5A3280065C4}" presName="level3hierChild" presStyleCnt="0"/>
      <dgm:spPr/>
    </dgm:pt>
    <dgm:pt modelId="{C8CB50B2-5C9A-426B-8463-642E78D6EB12}" type="pres">
      <dgm:prSet presAssocID="{85C7C966-1FF9-4A63-9B9A-BE93A0064D62}" presName="conn2-1" presStyleLbl="parChTrans1D3" presStyleIdx="6" presStyleCnt="9"/>
      <dgm:spPr/>
    </dgm:pt>
    <dgm:pt modelId="{67709818-BC99-4FD3-946B-8172EDCC371E}" type="pres">
      <dgm:prSet presAssocID="{85C7C966-1FF9-4A63-9B9A-BE93A0064D62}" presName="connTx" presStyleLbl="parChTrans1D3" presStyleIdx="6" presStyleCnt="9"/>
      <dgm:spPr/>
    </dgm:pt>
    <dgm:pt modelId="{C587C34B-CC02-43C9-A440-29363226BFE0}" type="pres">
      <dgm:prSet presAssocID="{647C606A-BD49-48D8-AC45-2E9DB7EB6168}" presName="root2" presStyleCnt="0"/>
      <dgm:spPr/>
    </dgm:pt>
    <dgm:pt modelId="{1D88A21E-39E1-4492-9AD0-429EE665210C}" type="pres">
      <dgm:prSet presAssocID="{647C606A-BD49-48D8-AC45-2E9DB7EB6168}" presName="LevelTwoTextNode" presStyleLbl="node3" presStyleIdx="6" presStyleCnt="9">
        <dgm:presLayoutVars>
          <dgm:chPref val="3"/>
        </dgm:presLayoutVars>
      </dgm:prSet>
      <dgm:spPr/>
    </dgm:pt>
    <dgm:pt modelId="{DBC99EC6-19E8-4BB6-AC34-E78C446FFCC7}" type="pres">
      <dgm:prSet presAssocID="{647C606A-BD49-48D8-AC45-2E9DB7EB6168}" presName="level3hierChild" presStyleCnt="0"/>
      <dgm:spPr/>
    </dgm:pt>
    <dgm:pt modelId="{CD02E0D1-19E5-412E-B9B3-310025D7109A}" type="pres">
      <dgm:prSet presAssocID="{06E94386-EF1F-468F-8258-EE36C4F145C1}" presName="conn2-1" presStyleLbl="parChTrans1D3" presStyleIdx="7" presStyleCnt="9"/>
      <dgm:spPr/>
    </dgm:pt>
    <dgm:pt modelId="{BAA626AE-E377-4430-9647-590432A30019}" type="pres">
      <dgm:prSet presAssocID="{06E94386-EF1F-468F-8258-EE36C4F145C1}" presName="connTx" presStyleLbl="parChTrans1D3" presStyleIdx="7" presStyleCnt="9"/>
      <dgm:spPr/>
    </dgm:pt>
    <dgm:pt modelId="{F1E30C15-581A-4029-91E7-46EC3D1EABC6}" type="pres">
      <dgm:prSet presAssocID="{B67C556F-01C0-4B97-92B8-0A154FEC7C47}" presName="root2" presStyleCnt="0"/>
      <dgm:spPr/>
    </dgm:pt>
    <dgm:pt modelId="{621878BA-8F83-4F89-9EAB-FAFBFA309389}" type="pres">
      <dgm:prSet presAssocID="{B67C556F-01C0-4B97-92B8-0A154FEC7C47}" presName="LevelTwoTextNode" presStyleLbl="node3" presStyleIdx="7" presStyleCnt="9">
        <dgm:presLayoutVars>
          <dgm:chPref val="3"/>
        </dgm:presLayoutVars>
      </dgm:prSet>
      <dgm:spPr/>
    </dgm:pt>
    <dgm:pt modelId="{1938885D-F06B-4C52-AB4C-ED28D63FC836}" type="pres">
      <dgm:prSet presAssocID="{B67C556F-01C0-4B97-92B8-0A154FEC7C47}" presName="level3hierChild" presStyleCnt="0"/>
      <dgm:spPr/>
    </dgm:pt>
    <dgm:pt modelId="{1114277E-F364-4320-A68F-83970244A270}" type="pres">
      <dgm:prSet presAssocID="{D43BA1E8-C475-40A8-B7B2-A72D1728F0C4}" presName="conn2-1" presStyleLbl="parChTrans1D3" presStyleIdx="8" presStyleCnt="9"/>
      <dgm:spPr/>
    </dgm:pt>
    <dgm:pt modelId="{A5896034-BE4E-40DC-84E4-86123D3C7CF7}" type="pres">
      <dgm:prSet presAssocID="{D43BA1E8-C475-40A8-B7B2-A72D1728F0C4}" presName="connTx" presStyleLbl="parChTrans1D3" presStyleIdx="8" presStyleCnt="9"/>
      <dgm:spPr/>
    </dgm:pt>
    <dgm:pt modelId="{5FF9B788-ED1C-45CF-B298-A4E60CF6E5AF}" type="pres">
      <dgm:prSet presAssocID="{ABB569AA-6746-4088-966A-93BD45B7A147}" presName="root2" presStyleCnt="0"/>
      <dgm:spPr/>
    </dgm:pt>
    <dgm:pt modelId="{09335B75-5130-44D6-B3B3-D6187F6F3933}" type="pres">
      <dgm:prSet presAssocID="{ABB569AA-6746-4088-966A-93BD45B7A147}" presName="LevelTwoTextNode" presStyleLbl="node3" presStyleIdx="8" presStyleCnt="9">
        <dgm:presLayoutVars>
          <dgm:chPref val="3"/>
        </dgm:presLayoutVars>
      </dgm:prSet>
      <dgm:spPr/>
    </dgm:pt>
    <dgm:pt modelId="{ADD24A31-39EE-4E4C-B246-D5F25152373C}" type="pres">
      <dgm:prSet presAssocID="{ABB569AA-6746-4088-966A-93BD45B7A147}" presName="level3hierChild" presStyleCnt="0"/>
      <dgm:spPr/>
    </dgm:pt>
  </dgm:ptLst>
  <dgm:cxnLst>
    <dgm:cxn modelId="{450A6301-FCB0-4C74-AD16-60F812581BB8}" type="presOf" srcId="{7AC59098-AC5C-4D05-802C-6FFC1D0F84CF}" destId="{81207B3C-A4D7-437D-A893-10AA617B1B46}" srcOrd="0" destOrd="0" presId="urn:microsoft.com/office/officeart/2005/8/layout/hierarchy2"/>
    <dgm:cxn modelId="{80C6DD01-0BA3-417E-9E02-4EFE59E5AFF8}" type="presOf" srcId="{7AC126D6-D456-4A92-A234-50A0EA18A719}" destId="{B2A4AA22-381C-45B3-BD7E-78A3F51FAB6A}" srcOrd="0" destOrd="0" presId="urn:microsoft.com/office/officeart/2005/8/layout/hierarchy2"/>
    <dgm:cxn modelId="{FC248E02-EC87-4215-A278-20B739FAB19F}" type="presOf" srcId="{86727AD1-E790-4F49-8E1B-F8FF7B6BD103}" destId="{3D1A05D9-6085-4A9E-A9A9-B1F6DB506873}" srcOrd="0" destOrd="0" presId="urn:microsoft.com/office/officeart/2005/8/layout/hierarchy2"/>
    <dgm:cxn modelId="{B5802406-A025-4697-B2DC-4763D294681C}" type="presOf" srcId="{D10C9847-ED2A-43B4-9BDD-9FDC84A2E774}" destId="{CF1ECC52-BE46-42C6-9FF4-DC6CCA369074}" srcOrd="0" destOrd="0" presId="urn:microsoft.com/office/officeart/2005/8/layout/hierarchy2"/>
    <dgm:cxn modelId="{EE1CA911-68D4-44D5-A005-11EA928758B8}" srcId="{391C77A7-0330-46AC-929C-F39E5791AC10}" destId="{9941EE09-1CF5-42F9-95CD-AECDC18E037B}" srcOrd="3" destOrd="0" parTransId="{7AC126D6-D456-4A92-A234-50A0EA18A719}" sibTransId="{7C6E6682-ED58-43B4-825F-07B497183FE8}"/>
    <dgm:cxn modelId="{F6F12812-3850-4411-BFD5-DE9E353990DB}" srcId="{56BDA981-D621-433F-9E8B-8BB857BBF264}" destId="{515B0B55-E07E-4657-932E-EE59DDD64DFA}" srcOrd="0" destOrd="0" parTransId="{9F522B25-DD65-4D48-B7F0-C3C8FEE1F157}" sibTransId="{49738136-AAF3-4243-B45F-93145B644323}"/>
    <dgm:cxn modelId="{EBD71416-1DDA-4CA4-9AF8-6D056E4D5578}" srcId="{391C77A7-0330-46AC-929C-F39E5791AC10}" destId="{78B91794-7405-419B-AF38-F28B0332FF50}" srcOrd="0" destOrd="0" parTransId="{C1D8A7B5-62BF-4030-9F0A-EC94937D50BA}" sibTransId="{EE9CD4E9-7852-40B4-8560-E90F0C3196DF}"/>
    <dgm:cxn modelId="{05FE4C23-8FB8-4E3C-93CA-44C8063DF2E8}" type="presOf" srcId="{06E94386-EF1F-468F-8258-EE36C4F145C1}" destId="{BAA626AE-E377-4430-9647-590432A30019}" srcOrd="1" destOrd="0" presId="urn:microsoft.com/office/officeart/2005/8/layout/hierarchy2"/>
    <dgm:cxn modelId="{6F336629-FD59-4F60-A379-A15718D64FD2}" type="presOf" srcId="{85C7C966-1FF9-4A63-9B9A-BE93A0064D62}" destId="{C8CB50B2-5C9A-426B-8463-642E78D6EB12}" srcOrd="0" destOrd="0" presId="urn:microsoft.com/office/officeart/2005/8/layout/hierarchy2"/>
    <dgm:cxn modelId="{3F5B412D-8C0D-4F5B-9BED-CF6D499ACA6A}" type="presOf" srcId="{7B3608F0-E84A-4798-A8C6-50E6E7341350}" destId="{C29A8535-DAA8-45A2-8E69-835D1353210B}" srcOrd="0" destOrd="0" presId="urn:microsoft.com/office/officeart/2005/8/layout/hierarchy2"/>
    <dgm:cxn modelId="{306F3436-2520-43A9-8F33-AD89EAEC6D0B}" type="presOf" srcId="{427010D1-773C-47ED-9B43-E5A3280065C4}" destId="{B8AD99A7-B8B3-4266-9A9F-2223F4B48A2B}" srcOrd="0" destOrd="0" presId="urn:microsoft.com/office/officeart/2005/8/layout/hierarchy2"/>
    <dgm:cxn modelId="{DFB2D038-1B94-4F7F-A858-34129A73A214}" srcId="{427010D1-773C-47ED-9B43-E5A3280065C4}" destId="{647C606A-BD49-48D8-AC45-2E9DB7EB6168}" srcOrd="0" destOrd="0" parTransId="{85C7C966-1FF9-4A63-9B9A-BE93A0064D62}" sibTransId="{4B5492D9-914D-4774-8B7B-4F71142EE199}"/>
    <dgm:cxn modelId="{99DEE439-EF03-4D49-8BB4-5BD1828063C4}" type="presOf" srcId="{FB8B1797-19D6-4110-8E8F-6891DD27E541}" destId="{92414CFB-EEA9-4325-A268-F18964C95CD0}" srcOrd="0" destOrd="0" presId="urn:microsoft.com/office/officeart/2005/8/layout/hierarchy2"/>
    <dgm:cxn modelId="{07AB3A5D-2A2A-4EC4-AC9D-5CAC1B348CDE}" type="presOf" srcId="{C1D8A7B5-62BF-4030-9F0A-EC94937D50BA}" destId="{AEBF9EFD-4BCC-4122-8676-FD1A302DBB6E}" srcOrd="1" destOrd="0" presId="urn:microsoft.com/office/officeart/2005/8/layout/hierarchy2"/>
    <dgm:cxn modelId="{EF54BF5D-0F27-44FF-A807-BB704C5449BB}" type="presOf" srcId="{47065953-3586-4BD7-B0C7-362C23628936}" destId="{579FD143-BC4F-491F-BABE-322879D4DF5E}" srcOrd="1" destOrd="0" presId="urn:microsoft.com/office/officeart/2005/8/layout/hierarchy2"/>
    <dgm:cxn modelId="{BF943C42-0553-4CB8-ACE3-AFAC0075E132}" srcId="{391C77A7-0330-46AC-929C-F39E5791AC10}" destId="{92A0EF6E-260F-4DB8-8CC7-79AA716FCD83}" srcOrd="2" destOrd="0" parTransId="{432FBD6C-5B4C-46C6-BFB4-7B368460E83D}" sibTransId="{32E3746C-C319-48E2-9DE3-3CC95640CE19}"/>
    <dgm:cxn modelId="{61CCF546-FA97-495B-9255-2DB8B82FA6D6}" srcId="{391C77A7-0330-46AC-929C-F39E5791AC10}" destId="{D10C9847-ED2A-43B4-9BDD-9FDC84A2E774}" srcOrd="4" destOrd="0" parTransId="{86727AD1-E790-4F49-8E1B-F8FF7B6BD103}" sibTransId="{22CCC05E-D0A5-4DB9-982D-28865D8E7229}"/>
    <dgm:cxn modelId="{8371536F-284B-4478-A70C-26B81BAB69F1}" type="presOf" srcId="{515B0B55-E07E-4657-932E-EE59DDD64DFA}" destId="{F609BD01-D182-44C3-B521-A1A4CAEC9C60}" srcOrd="0" destOrd="0" presId="urn:microsoft.com/office/officeart/2005/8/layout/hierarchy2"/>
    <dgm:cxn modelId="{1E52BF71-E5ED-44E8-9880-81A819268688}" srcId="{7B3608F0-E84A-4798-A8C6-50E6E7341350}" destId="{56BDA981-D621-433F-9E8B-8BB857BBF264}" srcOrd="1" destOrd="0" parTransId="{7AC59098-AC5C-4D05-802C-6FFC1D0F84CF}" sibTransId="{456E3C0A-6568-41E8-B84B-0BF353E96FF9}"/>
    <dgm:cxn modelId="{D04FB953-DF7F-48CD-B236-48087592A18F}" type="presOf" srcId="{78B91794-7405-419B-AF38-F28B0332FF50}" destId="{73F50C06-E2A5-476F-957F-497637A9A7BA}" srcOrd="0" destOrd="0" presId="urn:microsoft.com/office/officeart/2005/8/layout/hierarchy2"/>
    <dgm:cxn modelId="{1FF2F755-5126-4CBB-B2D7-FCE51E1679DD}" type="presOf" srcId="{647C606A-BD49-48D8-AC45-2E9DB7EB6168}" destId="{1D88A21E-39E1-4492-9AD0-429EE665210C}" srcOrd="0" destOrd="0" presId="urn:microsoft.com/office/officeart/2005/8/layout/hierarchy2"/>
    <dgm:cxn modelId="{41CD2756-E6AE-4A7F-8705-547B9C26613E}" type="presOf" srcId="{4412BA1D-7EA6-4DE1-817A-F8575018258C}" destId="{3680CDEC-505D-4804-A282-999A1DD65F21}" srcOrd="1" destOrd="0" presId="urn:microsoft.com/office/officeart/2005/8/layout/hierarchy2"/>
    <dgm:cxn modelId="{48772577-6E75-4676-8973-749CF4F14469}" type="presOf" srcId="{9941EE09-1CF5-42F9-95CD-AECDC18E037B}" destId="{1AFDEA7B-7D80-4EC1-BC2E-6D5BAB655494}" srcOrd="0" destOrd="0" presId="urn:microsoft.com/office/officeart/2005/8/layout/hierarchy2"/>
    <dgm:cxn modelId="{24CAC378-0AC3-428A-9059-B9DC7320D9FD}" type="presOf" srcId="{ABB569AA-6746-4088-966A-93BD45B7A147}" destId="{09335B75-5130-44D6-B3B3-D6187F6F3933}" srcOrd="0" destOrd="0" presId="urn:microsoft.com/office/officeart/2005/8/layout/hierarchy2"/>
    <dgm:cxn modelId="{B3EBE158-373C-42CE-ADF6-B8F28454004D}" type="presOf" srcId="{85C7C966-1FF9-4A63-9B9A-BE93A0064D62}" destId="{67709818-BC99-4FD3-946B-8172EDCC371E}" srcOrd="1" destOrd="0" presId="urn:microsoft.com/office/officeart/2005/8/layout/hierarchy2"/>
    <dgm:cxn modelId="{C0A31679-683E-44D8-9C31-707F3C6525C5}" type="presOf" srcId="{432FBD6C-5B4C-46C6-BFB4-7B368460E83D}" destId="{01CFEBAD-BF4E-4897-A2F3-3775A17891CF}" srcOrd="0" destOrd="0" presId="urn:microsoft.com/office/officeart/2005/8/layout/hierarchy2"/>
    <dgm:cxn modelId="{8986C87A-E686-420B-9FD3-0DA3CE24807C}" type="presOf" srcId="{47065953-3586-4BD7-B0C7-362C23628936}" destId="{C762E162-AF1A-4A3B-A4FB-5E0DE6D7BFE4}" srcOrd="0" destOrd="0" presId="urn:microsoft.com/office/officeart/2005/8/layout/hierarchy2"/>
    <dgm:cxn modelId="{28668F94-34D8-4A73-9EDE-7FF050904961}" type="presOf" srcId="{9F522B25-DD65-4D48-B7F0-C3C8FEE1F157}" destId="{41742BD3-9C47-4BCE-9B76-DDCD5CF539A0}" srcOrd="1" destOrd="0" presId="urn:microsoft.com/office/officeart/2005/8/layout/hierarchy2"/>
    <dgm:cxn modelId="{DF26AC98-E685-4FE0-902A-4CF9F62AB013}" srcId="{427010D1-773C-47ED-9B43-E5A3280065C4}" destId="{B67C556F-01C0-4B97-92B8-0A154FEC7C47}" srcOrd="1" destOrd="0" parTransId="{06E94386-EF1F-468F-8258-EE36C4F145C1}" sibTransId="{E250A649-FB07-4592-871F-7D66C235DAC5}"/>
    <dgm:cxn modelId="{CE40699D-8F2E-4C33-84A5-1D66F087DA72}" srcId="{391C77A7-0330-46AC-929C-F39E5791AC10}" destId="{403F0797-A7D4-4EE9-88A5-1A80EEE59A66}" srcOrd="1" destOrd="0" parTransId="{FB8B1797-19D6-4110-8E8F-6891DD27E541}" sibTransId="{3B846CC7-A3A7-4E8D-9981-09ABC1E5D919}"/>
    <dgm:cxn modelId="{C367989E-E9DB-45CB-9ABC-F2C3CFA20339}" type="presOf" srcId="{56BDA981-D621-433F-9E8B-8BB857BBF264}" destId="{EB1B6468-C78D-4DB4-97D8-EAACD92BBC7F}" srcOrd="0" destOrd="0" presId="urn:microsoft.com/office/officeart/2005/8/layout/hierarchy2"/>
    <dgm:cxn modelId="{98C0549F-31FD-4A3E-8569-94C46A96A6B2}" type="presOf" srcId="{432FBD6C-5B4C-46C6-BFB4-7B368460E83D}" destId="{FB9EC632-52F6-4593-823E-C9239ACEC5D9}" srcOrd="1" destOrd="0" presId="urn:microsoft.com/office/officeart/2005/8/layout/hierarchy2"/>
    <dgm:cxn modelId="{F2925FA2-5F29-4352-9178-6EE5DDF365ED}" type="presOf" srcId="{7AC59098-AC5C-4D05-802C-6FFC1D0F84CF}" destId="{558F75AD-C355-4115-B14D-4B0025A123F9}" srcOrd="1" destOrd="0" presId="urn:microsoft.com/office/officeart/2005/8/layout/hierarchy2"/>
    <dgm:cxn modelId="{BC6327A8-DA92-4662-8F28-B9083F2121D1}" srcId="{7B3608F0-E84A-4798-A8C6-50E6E7341350}" destId="{391C77A7-0330-46AC-929C-F39E5791AC10}" srcOrd="0" destOrd="0" parTransId="{47065953-3586-4BD7-B0C7-362C23628936}" sibTransId="{D66A888B-C09E-4DE5-92B9-1E76585515C4}"/>
    <dgm:cxn modelId="{5EB089A9-8A59-445D-ACFC-C5E07CC096B5}" type="presOf" srcId="{FB8B1797-19D6-4110-8E8F-6891DD27E541}" destId="{653BED3B-FC03-4C0A-BAC8-009549E625DB}" srcOrd="1" destOrd="0" presId="urn:microsoft.com/office/officeart/2005/8/layout/hierarchy2"/>
    <dgm:cxn modelId="{37F030AF-98E0-43CA-BE6B-E11EE48B0ECD}" type="presOf" srcId="{391C77A7-0330-46AC-929C-F39E5791AC10}" destId="{D25C99C5-78FA-4CA7-8188-2BACB3793128}" srcOrd="0" destOrd="0" presId="urn:microsoft.com/office/officeart/2005/8/layout/hierarchy2"/>
    <dgm:cxn modelId="{DACA4CB4-FF19-4C01-8E3C-FA575963AE41}" type="presOf" srcId="{92A0EF6E-260F-4DB8-8CC7-79AA716FCD83}" destId="{6FA37734-072C-4B6E-938C-A058207F69A0}" srcOrd="0" destOrd="0" presId="urn:microsoft.com/office/officeart/2005/8/layout/hierarchy2"/>
    <dgm:cxn modelId="{C49A65BB-D94C-4D2B-B8A9-156A24F33ED5}" type="presOf" srcId="{B67C556F-01C0-4B97-92B8-0A154FEC7C47}" destId="{621878BA-8F83-4F89-9EAB-FAFBFA309389}" srcOrd="0" destOrd="0" presId="urn:microsoft.com/office/officeart/2005/8/layout/hierarchy2"/>
    <dgm:cxn modelId="{765B45BD-1996-4C68-B3E2-B8193C7A3AD1}" type="presOf" srcId="{4412BA1D-7EA6-4DE1-817A-F8575018258C}" destId="{58DA134C-499A-4345-852A-BB8CD6AC75C8}" srcOrd="0" destOrd="0" presId="urn:microsoft.com/office/officeart/2005/8/layout/hierarchy2"/>
    <dgm:cxn modelId="{19BFC3D1-6AB1-4FF0-80FF-76531D68F89D}" type="presOf" srcId="{D43BA1E8-C475-40A8-B7B2-A72D1728F0C4}" destId="{1114277E-F364-4320-A68F-83970244A270}" srcOrd="0" destOrd="0" presId="urn:microsoft.com/office/officeart/2005/8/layout/hierarchy2"/>
    <dgm:cxn modelId="{120039D2-50A0-4EBC-9BEF-4954EBB67E1C}" srcId="{7B3608F0-E84A-4798-A8C6-50E6E7341350}" destId="{427010D1-773C-47ED-9B43-E5A3280065C4}" srcOrd="2" destOrd="0" parTransId="{4412BA1D-7EA6-4DE1-817A-F8575018258C}" sibTransId="{2E4DE543-A4A8-4A90-8084-2BE8892B9C7C}"/>
    <dgm:cxn modelId="{58EB8ED5-8276-4CDA-B172-BCAC3FEA8825}" srcId="{427010D1-773C-47ED-9B43-E5A3280065C4}" destId="{ABB569AA-6746-4088-966A-93BD45B7A147}" srcOrd="2" destOrd="0" parTransId="{D43BA1E8-C475-40A8-B7B2-A72D1728F0C4}" sibTransId="{E1EA3214-074D-44CA-B3E9-D62577BA9BEA}"/>
    <dgm:cxn modelId="{B09F37DB-2D5C-4390-ACD3-5D4F5F889615}" type="presOf" srcId="{D43BA1E8-C475-40A8-B7B2-A72D1728F0C4}" destId="{A5896034-BE4E-40DC-84E4-86123D3C7CF7}" srcOrd="1" destOrd="0" presId="urn:microsoft.com/office/officeart/2005/8/layout/hierarchy2"/>
    <dgm:cxn modelId="{F5EEF2DE-BE25-400E-9263-3EBA4B3436E7}" type="presOf" srcId="{403F0797-A7D4-4EE9-88A5-1A80EEE59A66}" destId="{C1ED056A-2DA0-4687-B8FE-E5B15473BD89}" srcOrd="0" destOrd="0" presId="urn:microsoft.com/office/officeart/2005/8/layout/hierarchy2"/>
    <dgm:cxn modelId="{3B49FFDF-0AEC-4143-B6A7-1E3BFFF75FF2}" type="presOf" srcId="{86727AD1-E790-4F49-8E1B-F8FF7B6BD103}" destId="{A16836C7-E0F5-4526-97E1-22F3178AEE5C}" srcOrd="1" destOrd="0" presId="urn:microsoft.com/office/officeart/2005/8/layout/hierarchy2"/>
    <dgm:cxn modelId="{2BACE3E7-BE49-4BA5-956B-093ECAC432A2}" type="presOf" srcId="{06E94386-EF1F-468F-8258-EE36C4F145C1}" destId="{CD02E0D1-19E5-412E-B9B3-310025D7109A}" srcOrd="0" destOrd="0" presId="urn:microsoft.com/office/officeart/2005/8/layout/hierarchy2"/>
    <dgm:cxn modelId="{E9F4BFE9-E947-48AA-A848-6E2132F0645F}" type="presOf" srcId="{3E49DDED-D9CA-4585-B254-D84561872BBC}" destId="{C710199F-7948-4889-80BC-B65B6F8DBDBF}" srcOrd="0" destOrd="0" presId="urn:microsoft.com/office/officeart/2005/8/layout/hierarchy2"/>
    <dgm:cxn modelId="{4BF815EB-571D-40D5-AD85-D14C25297B81}" type="presOf" srcId="{9F522B25-DD65-4D48-B7F0-C3C8FEE1F157}" destId="{76C79815-63A5-4B14-A530-A25DC8CF1339}" srcOrd="0" destOrd="0" presId="urn:microsoft.com/office/officeart/2005/8/layout/hierarchy2"/>
    <dgm:cxn modelId="{D13750F1-6923-4D4B-85D1-6D8E2E7B6F0B}" srcId="{3E49DDED-D9CA-4585-B254-D84561872BBC}" destId="{7B3608F0-E84A-4798-A8C6-50E6E7341350}" srcOrd="0" destOrd="0" parTransId="{91715FA4-F47B-469C-8668-3CD6F3F7E2BE}" sibTransId="{C6D08A3D-2794-40AB-88AE-CFEAD161CD2D}"/>
    <dgm:cxn modelId="{4D08CBFB-02AC-410E-BA43-32A177D133DD}" type="presOf" srcId="{7AC126D6-D456-4A92-A234-50A0EA18A719}" destId="{BBEF321F-E76A-46E7-82AC-73368A6F7C90}" srcOrd="1" destOrd="0" presId="urn:microsoft.com/office/officeart/2005/8/layout/hierarchy2"/>
    <dgm:cxn modelId="{9CD011FF-9069-47B7-9DC0-CC8321D7E94A}" type="presOf" srcId="{C1D8A7B5-62BF-4030-9F0A-EC94937D50BA}" destId="{9EA561EF-87F0-49CE-99DA-1DEC05425528}" srcOrd="0" destOrd="0" presId="urn:microsoft.com/office/officeart/2005/8/layout/hierarchy2"/>
    <dgm:cxn modelId="{3A67B296-26A8-4573-B202-42F092A4488D}" type="presParOf" srcId="{C710199F-7948-4889-80BC-B65B6F8DBDBF}" destId="{C44DE86B-928B-4C2A-ABD2-723EF3BC4786}" srcOrd="0" destOrd="0" presId="urn:microsoft.com/office/officeart/2005/8/layout/hierarchy2"/>
    <dgm:cxn modelId="{EDB879C4-110B-4693-8D0D-BB52498F8E7B}" type="presParOf" srcId="{C44DE86B-928B-4C2A-ABD2-723EF3BC4786}" destId="{C29A8535-DAA8-45A2-8E69-835D1353210B}" srcOrd="0" destOrd="0" presId="urn:microsoft.com/office/officeart/2005/8/layout/hierarchy2"/>
    <dgm:cxn modelId="{2185DAA2-878A-4866-91FE-C8E05E3317C3}" type="presParOf" srcId="{C44DE86B-928B-4C2A-ABD2-723EF3BC4786}" destId="{3E74C75A-0C46-4433-8968-0FA5D858EE24}" srcOrd="1" destOrd="0" presId="urn:microsoft.com/office/officeart/2005/8/layout/hierarchy2"/>
    <dgm:cxn modelId="{9997FC87-14FC-4333-B7B0-423B17BDAE85}" type="presParOf" srcId="{3E74C75A-0C46-4433-8968-0FA5D858EE24}" destId="{C762E162-AF1A-4A3B-A4FB-5E0DE6D7BFE4}" srcOrd="0" destOrd="0" presId="urn:microsoft.com/office/officeart/2005/8/layout/hierarchy2"/>
    <dgm:cxn modelId="{FA31E827-601C-4B15-B70B-63610225CC1A}" type="presParOf" srcId="{C762E162-AF1A-4A3B-A4FB-5E0DE6D7BFE4}" destId="{579FD143-BC4F-491F-BABE-322879D4DF5E}" srcOrd="0" destOrd="0" presId="urn:microsoft.com/office/officeart/2005/8/layout/hierarchy2"/>
    <dgm:cxn modelId="{2F2F5C0F-58FE-432C-BCDD-4A12FBA0B0EE}" type="presParOf" srcId="{3E74C75A-0C46-4433-8968-0FA5D858EE24}" destId="{78C640DA-376B-474F-931C-29A47FD13953}" srcOrd="1" destOrd="0" presId="urn:microsoft.com/office/officeart/2005/8/layout/hierarchy2"/>
    <dgm:cxn modelId="{82B8CC9E-93C1-4FA6-8BAC-7A3113CBE66C}" type="presParOf" srcId="{78C640DA-376B-474F-931C-29A47FD13953}" destId="{D25C99C5-78FA-4CA7-8188-2BACB3793128}" srcOrd="0" destOrd="0" presId="urn:microsoft.com/office/officeart/2005/8/layout/hierarchy2"/>
    <dgm:cxn modelId="{BBF36C5B-DCC4-429B-99FE-3EBCA93F98AF}" type="presParOf" srcId="{78C640DA-376B-474F-931C-29A47FD13953}" destId="{5E0F20F7-0E1C-4096-BDD7-0ED70ED98C9A}" srcOrd="1" destOrd="0" presId="urn:microsoft.com/office/officeart/2005/8/layout/hierarchy2"/>
    <dgm:cxn modelId="{0A4E731B-DF28-43D5-A19D-85F6F9469407}" type="presParOf" srcId="{5E0F20F7-0E1C-4096-BDD7-0ED70ED98C9A}" destId="{9EA561EF-87F0-49CE-99DA-1DEC05425528}" srcOrd="0" destOrd="0" presId="urn:microsoft.com/office/officeart/2005/8/layout/hierarchy2"/>
    <dgm:cxn modelId="{3C962708-321E-4D67-8A5D-136B109BD5DD}" type="presParOf" srcId="{9EA561EF-87F0-49CE-99DA-1DEC05425528}" destId="{AEBF9EFD-4BCC-4122-8676-FD1A302DBB6E}" srcOrd="0" destOrd="0" presId="urn:microsoft.com/office/officeart/2005/8/layout/hierarchy2"/>
    <dgm:cxn modelId="{00AE48DC-BE29-4AAE-ADE7-601C977EC265}" type="presParOf" srcId="{5E0F20F7-0E1C-4096-BDD7-0ED70ED98C9A}" destId="{018C03A7-7419-444C-BDBD-1F94A98EC3E4}" srcOrd="1" destOrd="0" presId="urn:microsoft.com/office/officeart/2005/8/layout/hierarchy2"/>
    <dgm:cxn modelId="{D03E337B-4967-418D-B2A8-4C0D1A91F72E}" type="presParOf" srcId="{018C03A7-7419-444C-BDBD-1F94A98EC3E4}" destId="{73F50C06-E2A5-476F-957F-497637A9A7BA}" srcOrd="0" destOrd="0" presId="urn:microsoft.com/office/officeart/2005/8/layout/hierarchy2"/>
    <dgm:cxn modelId="{A6CAB75C-73AD-44BD-9555-2469B46440C6}" type="presParOf" srcId="{018C03A7-7419-444C-BDBD-1F94A98EC3E4}" destId="{27AB87BB-E126-47DC-9383-D8C6B5B84A73}" srcOrd="1" destOrd="0" presId="urn:microsoft.com/office/officeart/2005/8/layout/hierarchy2"/>
    <dgm:cxn modelId="{A5A40E0F-0BF2-4B76-B605-9CD94DC5649E}" type="presParOf" srcId="{5E0F20F7-0E1C-4096-BDD7-0ED70ED98C9A}" destId="{92414CFB-EEA9-4325-A268-F18964C95CD0}" srcOrd="2" destOrd="0" presId="urn:microsoft.com/office/officeart/2005/8/layout/hierarchy2"/>
    <dgm:cxn modelId="{4EAEA0E2-5E00-4795-8C86-0CAF8C66BB16}" type="presParOf" srcId="{92414CFB-EEA9-4325-A268-F18964C95CD0}" destId="{653BED3B-FC03-4C0A-BAC8-009549E625DB}" srcOrd="0" destOrd="0" presId="urn:microsoft.com/office/officeart/2005/8/layout/hierarchy2"/>
    <dgm:cxn modelId="{B7B7117D-12A4-4889-8FCD-69358A18398B}" type="presParOf" srcId="{5E0F20F7-0E1C-4096-BDD7-0ED70ED98C9A}" destId="{65EDDAF7-F2FD-406C-ACD0-8CA58571D37C}" srcOrd="3" destOrd="0" presId="urn:microsoft.com/office/officeart/2005/8/layout/hierarchy2"/>
    <dgm:cxn modelId="{FCB15E66-03EC-4151-BB03-5F98C7B17F07}" type="presParOf" srcId="{65EDDAF7-F2FD-406C-ACD0-8CA58571D37C}" destId="{C1ED056A-2DA0-4687-B8FE-E5B15473BD89}" srcOrd="0" destOrd="0" presId="urn:microsoft.com/office/officeart/2005/8/layout/hierarchy2"/>
    <dgm:cxn modelId="{3DD9574F-4048-4FB1-ACA7-BA8162EE5461}" type="presParOf" srcId="{65EDDAF7-F2FD-406C-ACD0-8CA58571D37C}" destId="{F45E2B3C-435C-4138-B0FE-A796251DBE7C}" srcOrd="1" destOrd="0" presId="urn:microsoft.com/office/officeart/2005/8/layout/hierarchy2"/>
    <dgm:cxn modelId="{A7816FFA-ABF9-4CAB-8ED8-AC7905A2CC7C}" type="presParOf" srcId="{5E0F20F7-0E1C-4096-BDD7-0ED70ED98C9A}" destId="{01CFEBAD-BF4E-4897-A2F3-3775A17891CF}" srcOrd="4" destOrd="0" presId="urn:microsoft.com/office/officeart/2005/8/layout/hierarchy2"/>
    <dgm:cxn modelId="{B7427795-7C26-47A4-8DEF-940382815985}" type="presParOf" srcId="{01CFEBAD-BF4E-4897-A2F3-3775A17891CF}" destId="{FB9EC632-52F6-4593-823E-C9239ACEC5D9}" srcOrd="0" destOrd="0" presId="urn:microsoft.com/office/officeart/2005/8/layout/hierarchy2"/>
    <dgm:cxn modelId="{E1AE8012-5CFC-4937-8500-38E22C98E47B}" type="presParOf" srcId="{5E0F20F7-0E1C-4096-BDD7-0ED70ED98C9A}" destId="{BF46FF60-A49E-468B-815C-F8D108E88672}" srcOrd="5" destOrd="0" presId="urn:microsoft.com/office/officeart/2005/8/layout/hierarchy2"/>
    <dgm:cxn modelId="{36EEB530-BF4B-4473-BC25-10F300CF612E}" type="presParOf" srcId="{BF46FF60-A49E-468B-815C-F8D108E88672}" destId="{6FA37734-072C-4B6E-938C-A058207F69A0}" srcOrd="0" destOrd="0" presId="urn:microsoft.com/office/officeart/2005/8/layout/hierarchy2"/>
    <dgm:cxn modelId="{F0314901-FE5B-484F-A4FF-748B551CC1EA}" type="presParOf" srcId="{BF46FF60-A49E-468B-815C-F8D108E88672}" destId="{CD931EC7-E838-4CFC-A9F5-CD29291EFDF9}" srcOrd="1" destOrd="0" presId="urn:microsoft.com/office/officeart/2005/8/layout/hierarchy2"/>
    <dgm:cxn modelId="{F2F0D071-A373-4987-8AC6-E69D7877E6D9}" type="presParOf" srcId="{5E0F20F7-0E1C-4096-BDD7-0ED70ED98C9A}" destId="{B2A4AA22-381C-45B3-BD7E-78A3F51FAB6A}" srcOrd="6" destOrd="0" presId="urn:microsoft.com/office/officeart/2005/8/layout/hierarchy2"/>
    <dgm:cxn modelId="{1AF58934-5BE7-4A1F-89F1-830B6C482E38}" type="presParOf" srcId="{B2A4AA22-381C-45B3-BD7E-78A3F51FAB6A}" destId="{BBEF321F-E76A-46E7-82AC-73368A6F7C90}" srcOrd="0" destOrd="0" presId="urn:microsoft.com/office/officeart/2005/8/layout/hierarchy2"/>
    <dgm:cxn modelId="{EF49BECF-9B7E-40B1-A84E-4560BC45C36E}" type="presParOf" srcId="{5E0F20F7-0E1C-4096-BDD7-0ED70ED98C9A}" destId="{D38B3CBB-5F6E-4EF3-882B-B3D508498223}" srcOrd="7" destOrd="0" presId="urn:microsoft.com/office/officeart/2005/8/layout/hierarchy2"/>
    <dgm:cxn modelId="{3AB82DBE-24E8-4538-90BB-6DE3808D82D7}" type="presParOf" srcId="{D38B3CBB-5F6E-4EF3-882B-B3D508498223}" destId="{1AFDEA7B-7D80-4EC1-BC2E-6D5BAB655494}" srcOrd="0" destOrd="0" presId="urn:microsoft.com/office/officeart/2005/8/layout/hierarchy2"/>
    <dgm:cxn modelId="{FAE01E13-64F8-469B-A695-F386C5B2F3C1}" type="presParOf" srcId="{D38B3CBB-5F6E-4EF3-882B-B3D508498223}" destId="{024ABBCF-2A76-4AA6-AE08-1C2BF2B6F6A0}" srcOrd="1" destOrd="0" presId="urn:microsoft.com/office/officeart/2005/8/layout/hierarchy2"/>
    <dgm:cxn modelId="{D3F54354-DDFA-43AD-92DC-BD5A49954849}" type="presParOf" srcId="{5E0F20F7-0E1C-4096-BDD7-0ED70ED98C9A}" destId="{3D1A05D9-6085-4A9E-A9A9-B1F6DB506873}" srcOrd="8" destOrd="0" presId="urn:microsoft.com/office/officeart/2005/8/layout/hierarchy2"/>
    <dgm:cxn modelId="{2FD6CD93-BD8B-4A2F-8AFE-CCA96666D215}" type="presParOf" srcId="{3D1A05D9-6085-4A9E-A9A9-B1F6DB506873}" destId="{A16836C7-E0F5-4526-97E1-22F3178AEE5C}" srcOrd="0" destOrd="0" presId="urn:microsoft.com/office/officeart/2005/8/layout/hierarchy2"/>
    <dgm:cxn modelId="{DD61986A-9890-498A-921B-ECEEAEA2C615}" type="presParOf" srcId="{5E0F20F7-0E1C-4096-BDD7-0ED70ED98C9A}" destId="{ADAFD3AB-DA52-44B0-913F-FAA822B239BF}" srcOrd="9" destOrd="0" presId="urn:microsoft.com/office/officeart/2005/8/layout/hierarchy2"/>
    <dgm:cxn modelId="{0E3D0FFD-D51A-4FFA-ACF0-0B6ECB9F9EB7}" type="presParOf" srcId="{ADAFD3AB-DA52-44B0-913F-FAA822B239BF}" destId="{CF1ECC52-BE46-42C6-9FF4-DC6CCA369074}" srcOrd="0" destOrd="0" presId="urn:microsoft.com/office/officeart/2005/8/layout/hierarchy2"/>
    <dgm:cxn modelId="{9CD5C6E9-D2B3-44C5-8A92-85994EA57F4E}" type="presParOf" srcId="{ADAFD3AB-DA52-44B0-913F-FAA822B239BF}" destId="{BE52A4E0-8EB8-4664-AF3B-BB497A77EFB9}" srcOrd="1" destOrd="0" presId="urn:microsoft.com/office/officeart/2005/8/layout/hierarchy2"/>
    <dgm:cxn modelId="{F3D04FAB-72D7-4A39-8771-AA4321C4C597}" type="presParOf" srcId="{3E74C75A-0C46-4433-8968-0FA5D858EE24}" destId="{81207B3C-A4D7-437D-A893-10AA617B1B46}" srcOrd="2" destOrd="0" presId="urn:microsoft.com/office/officeart/2005/8/layout/hierarchy2"/>
    <dgm:cxn modelId="{03FB6BA9-3C86-432E-B6CD-7317D7A0F169}" type="presParOf" srcId="{81207B3C-A4D7-437D-A893-10AA617B1B46}" destId="{558F75AD-C355-4115-B14D-4B0025A123F9}" srcOrd="0" destOrd="0" presId="urn:microsoft.com/office/officeart/2005/8/layout/hierarchy2"/>
    <dgm:cxn modelId="{C7606ACD-8CF1-40BB-9B5B-153805D2DE4F}" type="presParOf" srcId="{3E74C75A-0C46-4433-8968-0FA5D858EE24}" destId="{1A84FDE8-A8FC-467B-8436-208448BA3858}" srcOrd="3" destOrd="0" presId="urn:microsoft.com/office/officeart/2005/8/layout/hierarchy2"/>
    <dgm:cxn modelId="{5AB8AB6E-D605-47CA-8190-C52B8FD0B89A}" type="presParOf" srcId="{1A84FDE8-A8FC-467B-8436-208448BA3858}" destId="{EB1B6468-C78D-4DB4-97D8-EAACD92BBC7F}" srcOrd="0" destOrd="0" presId="urn:microsoft.com/office/officeart/2005/8/layout/hierarchy2"/>
    <dgm:cxn modelId="{771CDA77-33DC-4F66-A6BA-A17881D5F464}" type="presParOf" srcId="{1A84FDE8-A8FC-467B-8436-208448BA3858}" destId="{472AC260-11DB-4ED9-8EA2-1C01C06AC899}" srcOrd="1" destOrd="0" presId="urn:microsoft.com/office/officeart/2005/8/layout/hierarchy2"/>
    <dgm:cxn modelId="{5528DF47-386D-407C-97AF-718131EF4920}" type="presParOf" srcId="{472AC260-11DB-4ED9-8EA2-1C01C06AC899}" destId="{76C79815-63A5-4B14-A530-A25DC8CF1339}" srcOrd="0" destOrd="0" presId="urn:microsoft.com/office/officeart/2005/8/layout/hierarchy2"/>
    <dgm:cxn modelId="{7C0E67F5-C2C0-4F3C-81D1-494845FC4F2D}" type="presParOf" srcId="{76C79815-63A5-4B14-A530-A25DC8CF1339}" destId="{41742BD3-9C47-4BCE-9B76-DDCD5CF539A0}" srcOrd="0" destOrd="0" presId="urn:microsoft.com/office/officeart/2005/8/layout/hierarchy2"/>
    <dgm:cxn modelId="{1BB031FB-E90A-4FA8-B0D3-0F8CBFC8007C}" type="presParOf" srcId="{472AC260-11DB-4ED9-8EA2-1C01C06AC899}" destId="{E4833C98-ECB0-408A-A326-B4CA9B5F7A91}" srcOrd="1" destOrd="0" presId="urn:microsoft.com/office/officeart/2005/8/layout/hierarchy2"/>
    <dgm:cxn modelId="{BB2E8F26-22D8-4E2A-8226-8985CF2B5F6C}" type="presParOf" srcId="{E4833C98-ECB0-408A-A326-B4CA9B5F7A91}" destId="{F609BD01-D182-44C3-B521-A1A4CAEC9C60}" srcOrd="0" destOrd="0" presId="urn:microsoft.com/office/officeart/2005/8/layout/hierarchy2"/>
    <dgm:cxn modelId="{C123687F-EC35-4DAE-8ABC-2914967FB478}" type="presParOf" srcId="{E4833C98-ECB0-408A-A326-B4CA9B5F7A91}" destId="{D8E7C7AD-FDA9-45B2-90BA-11B8E1251A75}" srcOrd="1" destOrd="0" presId="urn:microsoft.com/office/officeart/2005/8/layout/hierarchy2"/>
    <dgm:cxn modelId="{81C262A4-F76C-4959-8C48-E2F03ED229A0}" type="presParOf" srcId="{3E74C75A-0C46-4433-8968-0FA5D858EE24}" destId="{58DA134C-499A-4345-852A-BB8CD6AC75C8}" srcOrd="4" destOrd="0" presId="urn:microsoft.com/office/officeart/2005/8/layout/hierarchy2"/>
    <dgm:cxn modelId="{C9858E72-F664-4A2D-9363-F55BFCE79A6D}" type="presParOf" srcId="{58DA134C-499A-4345-852A-BB8CD6AC75C8}" destId="{3680CDEC-505D-4804-A282-999A1DD65F21}" srcOrd="0" destOrd="0" presId="urn:microsoft.com/office/officeart/2005/8/layout/hierarchy2"/>
    <dgm:cxn modelId="{411FD7C5-F689-4B2E-B9BF-ACBFF98892EC}" type="presParOf" srcId="{3E74C75A-0C46-4433-8968-0FA5D858EE24}" destId="{3DD26BB5-BFB8-4194-9997-2AFAD910CB69}" srcOrd="5" destOrd="0" presId="urn:microsoft.com/office/officeart/2005/8/layout/hierarchy2"/>
    <dgm:cxn modelId="{18403FEA-0D98-4144-97AB-533011E63BBE}" type="presParOf" srcId="{3DD26BB5-BFB8-4194-9997-2AFAD910CB69}" destId="{B8AD99A7-B8B3-4266-9A9F-2223F4B48A2B}" srcOrd="0" destOrd="0" presId="urn:microsoft.com/office/officeart/2005/8/layout/hierarchy2"/>
    <dgm:cxn modelId="{41F93917-37F6-4581-A4FA-E727243A5A81}" type="presParOf" srcId="{3DD26BB5-BFB8-4194-9997-2AFAD910CB69}" destId="{08CF5E5A-5632-4C32-8774-8F343F0F1775}" srcOrd="1" destOrd="0" presId="urn:microsoft.com/office/officeart/2005/8/layout/hierarchy2"/>
    <dgm:cxn modelId="{762D694D-5856-4CF1-9ED8-7A87E54B8307}" type="presParOf" srcId="{08CF5E5A-5632-4C32-8774-8F343F0F1775}" destId="{C8CB50B2-5C9A-426B-8463-642E78D6EB12}" srcOrd="0" destOrd="0" presId="urn:microsoft.com/office/officeart/2005/8/layout/hierarchy2"/>
    <dgm:cxn modelId="{D42B9DD8-1DBB-448F-BAC0-8E5490254937}" type="presParOf" srcId="{C8CB50B2-5C9A-426B-8463-642E78D6EB12}" destId="{67709818-BC99-4FD3-946B-8172EDCC371E}" srcOrd="0" destOrd="0" presId="urn:microsoft.com/office/officeart/2005/8/layout/hierarchy2"/>
    <dgm:cxn modelId="{A99C0C75-2FD5-465C-97D8-F1A1F407709D}" type="presParOf" srcId="{08CF5E5A-5632-4C32-8774-8F343F0F1775}" destId="{C587C34B-CC02-43C9-A440-29363226BFE0}" srcOrd="1" destOrd="0" presId="urn:microsoft.com/office/officeart/2005/8/layout/hierarchy2"/>
    <dgm:cxn modelId="{D12C7088-50FC-49E8-B976-316CFDF22BB7}" type="presParOf" srcId="{C587C34B-CC02-43C9-A440-29363226BFE0}" destId="{1D88A21E-39E1-4492-9AD0-429EE665210C}" srcOrd="0" destOrd="0" presId="urn:microsoft.com/office/officeart/2005/8/layout/hierarchy2"/>
    <dgm:cxn modelId="{3E329534-BD91-42F3-BA0B-119709BDA827}" type="presParOf" srcId="{C587C34B-CC02-43C9-A440-29363226BFE0}" destId="{DBC99EC6-19E8-4BB6-AC34-E78C446FFCC7}" srcOrd="1" destOrd="0" presId="urn:microsoft.com/office/officeart/2005/8/layout/hierarchy2"/>
    <dgm:cxn modelId="{DCAFA55C-C748-42C6-A799-7E6CA72CC0D2}" type="presParOf" srcId="{08CF5E5A-5632-4C32-8774-8F343F0F1775}" destId="{CD02E0D1-19E5-412E-B9B3-310025D7109A}" srcOrd="2" destOrd="0" presId="urn:microsoft.com/office/officeart/2005/8/layout/hierarchy2"/>
    <dgm:cxn modelId="{ABF50B25-801D-4202-A1BE-DE47A9568B09}" type="presParOf" srcId="{CD02E0D1-19E5-412E-B9B3-310025D7109A}" destId="{BAA626AE-E377-4430-9647-590432A30019}" srcOrd="0" destOrd="0" presId="urn:microsoft.com/office/officeart/2005/8/layout/hierarchy2"/>
    <dgm:cxn modelId="{3E6E7DF2-2F2D-4EC9-8CBA-59518218459B}" type="presParOf" srcId="{08CF5E5A-5632-4C32-8774-8F343F0F1775}" destId="{F1E30C15-581A-4029-91E7-46EC3D1EABC6}" srcOrd="3" destOrd="0" presId="urn:microsoft.com/office/officeart/2005/8/layout/hierarchy2"/>
    <dgm:cxn modelId="{5C93ECCA-3E1C-464B-8F32-DB24FF4EB1B3}" type="presParOf" srcId="{F1E30C15-581A-4029-91E7-46EC3D1EABC6}" destId="{621878BA-8F83-4F89-9EAB-FAFBFA309389}" srcOrd="0" destOrd="0" presId="urn:microsoft.com/office/officeart/2005/8/layout/hierarchy2"/>
    <dgm:cxn modelId="{FAD93664-B837-4344-84F5-6BB1E2072B72}" type="presParOf" srcId="{F1E30C15-581A-4029-91E7-46EC3D1EABC6}" destId="{1938885D-F06B-4C52-AB4C-ED28D63FC836}" srcOrd="1" destOrd="0" presId="urn:microsoft.com/office/officeart/2005/8/layout/hierarchy2"/>
    <dgm:cxn modelId="{E7607FDB-990D-452F-B2B3-8E12F6D110DF}" type="presParOf" srcId="{08CF5E5A-5632-4C32-8774-8F343F0F1775}" destId="{1114277E-F364-4320-A68F-83970244A270}" srcOrd="4" destOrd="0" presId="urn:microsoft.com/office/officeart/2005/8/layout/hierarchy2"/>
    <dgm:cxn modelId="{7BC2FBFF-DC4E-4A4A-8F2E-ECD70E135706}" type="presParOf" srcId="{1114277E-F364-4320-A68F-83970244A270}" destId="{A5896034-BE4E-40DC-84E4-86123D3C7CF7}" srcOrd="0" destOrd="0" presId="urn:microsoft.com/office/officeart/2005/8/layout/hierarchy2"/>
    <dgm:cxn modelId="{FD234981-D3FA-41EB-8178-C50B68215B3E}" type="presParOf" srcId="{08CF5E5A-5632-4C32-8774-8F343F0F1775}" destId="{5FF9B788-ED1C-45CF-B298-A4E60CF6E5AF}" srcOrd="5" destOrd="0" presId="urn:microsoft.com/office/officeart/2005/8/layout/hierarchy2"/>
    <dgm:cxn modelId="{FA72198A-4CE9-41B9-AB43-84E58C95DED4}" type="presParOf" srcId="{5FF9B788-ED1C-45CF-B298-A4E60CF6E5AF}" destId="{09335B75-5130-44D6-B3B3-D6187F6F3933}" srcOrd="0" destOrd="0" presId="urn:microsoft.com/office/officeart/2005/8/layout/hierarchy2"/>
    <dgm:cxn modelId="{8546760D-9A5C-48D4-B9CD-5B3A20BB1A9A}" type="presParOf" srcId="{5FF9B788-ED1C-45CF-B298-A4E60CF6E5AF}" destId="{ADD24A31-39EE-4E4C-B246-D5F2515237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A8535-DAA8-45A2-8E69-835D1353210B}">
      <dsp:nvSpPr>
        <dsp:cNvPr id="0" name=""/>
        <dsp:cNvSpPr/>
      </dsp:nvSpPr>
      <dsp:spPr>
        <a:xfrm>
          <a:off x="389201" y="2503834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串行</a:t>
          </a:r>
          <a:r>
            <a:rPr lang="en-US" altLang="zh-CN" sz="2200" kern="1200" dirty="0"/>
            <a:t>GC</a:t>
          </a:r>
          <a:endParaRPr lang="zh-CN" altLang="en-US" sz="2200" kern="1200" dirty="0"/>
        </a:p>
      </dsp:txBody>
      <dsp:txXfrm>
        <a:off x="417525" y="2532158"/>
        <a:ext cx="1877456" cy="910404"/>
      </dsp:txXfrm>
    </dsp:sp>
    <dsp:sp modelId="{C762E162-AF1A-4A3B-A4FB-5E0DE6D7BFE4}">
      <dsp:nvSpPr>
        <dsp:cNvPr id="0" name=""/>
        <dsp:cNvSpPr/>
      </dsp:nvSpPr>
      <dsp:spPr>
        <a:xfrm rot="17500715">
          <a:off x="1662965" y="1998202"/>
          <a:ext cx="209432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9432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657768" y="1961906"/>
        <a:ext cx="104716" cy="104716"/>
      </dsp:txXfrm>
    </dsp:sp>
    <dsp:sp modelId="{D25C99C5-78FA-4CA7-8188-2BACB3793128}">
      <dsp:nvSpPr>
        <dsp:cNvPr id="0" name=""/>
        <dsp:cNvSpPr/>
      </dsp:nvSpPr>
      <dsp:spPr>
        <a:xfrm>
          <a:off x="3096947" y="557642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GC</a:t>
          </a:r>
          <a:r>
            <a:rPr lang="zh-CN" altLang="en-US" sz="2200" kern="1200" dirty="0"/>
            <a:t>算法</a:t>
          </a:r>
        </a:p>
      </dsp:txBody>
      <dsp:txXfrm>
        <a:off x="3125271" y="585966"/>
        <a:ext cx="1877456" cy="910404"/>
      </dsp:txXfrm>
    </dsp:sp>
    <dsp:sp modelId="{9EA561EF-87F0-49CE-99DA-1DEC05425528}">
      <dsp:nvSpPr>
        <dsp:cNvPr id="0" name=""/>
        <dsp:cNvSpPr/>
      </dsp:nvSpPr>
      <dsp:spPr>
        <a:xfrm rot="19457599">
          <a:off x="4941501" y="747079"/>
          <a:ext cx="9527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74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4054" y="739322"/>
        <a:ext cx="47637" cy="47637"/>
      </dsp:txXfrm>
    </dsp:sp>
    <dsp:sp modelId="{73F50C06-E2A5-476F-957F-497637A9A7BA}">
      <dsp:nvSpPr>
        <dsp:cNvPr id="0" name=""/>
        <dsp:cNvSpPr/>
      </dsp:nvSpPr>
      <dsp:spPr>
        <a:xfrm>
          <a:off x="5804693" y="158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年轻代</a:t>
          </a:r>
          <a:r>
            <a:rPr lang="en-US" altLang="zh-CN" sz="2200" kern="1200" dirty="0"/>
            <a:t>-</a:t>
          </a:r>
          <a:r>
            <a:rPr lang="zh-CN" altLang="en-US" sz="2200" kern="1200" dirty="0"/>
            <a:t>标记复制</a:t>
          </a:r>
        </a:p>
      </dsp:txBody>
      <dsp:txXfrm>
        <a:off x="5833017" y="29911"/>
        <a:ext cx="1877456" cy="910404"/>
      </dsp:txXfrm>
    </dsp:sp>
    <dsp:sp modelId="{F1883115-BD94-451D-9FF0-F2AFF951CA54}">
      <dsp:nvSpPr>
        <dsp:cNvPr id="0" name=""/>
        <dsp:cNvSpPr/>
      </dsp:nvSpPr>
      <dsp:spPr>
        <a:xfrm rot="2142401">
          <a:off x="4941501" y="1303134"/>
          <a:ext cx="9527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74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4054" y="1295377"/>
        <a:ext cx="47637" cy="47637"/>
      </dsp:txXfrm>
    </dsp:sp>
    <dsp:sp modelId="{FE15FE17-E8B3-4EE1-BFF0-C9F868E34C25}">
      <dsp:nvSpPr>
        <dsp:cNvPr id="0" name=""/>
        <dsp:cNvSpPr/>
      </dsp:nvSpPr>
      <dsp:spPr>
        <a:xfrm>
          <a:off x="5804693" y="111369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老年代</a:t>
          </a:r>
          <a:r>
            <a:rPr lang="en-US" altLang="zh-CN" sz="2200" kern="1200" dirty="0"/>
            <a:t>-</a:t>
          </a:r>
          <a:r>
            <a:rPr lang="zh-CN" altLang="en-US" sz="2200" kern="1200" dirty="0"/>
            <a:t>标记清除整理</a:t>
          </a:r>
        </a:p>
      </dsp:txBody>
      <dsp:txXfrm>
        <a:off x="5833017" y="1142021"/>
        <a:ext cx="1877456" cy="910404"/>
      </dsp:txXfrm>
    </dsp:sp>
    <dsp:sp modelId="{4B0EE9F4-1EC0-4A2C-8240-F7D0E6F077E8}">
      <dsp:nvSpPr>
        <dsp:cNvPr id="0" name=""/>
        <dsp:cNvSpPr/>
      </dsp:nvSpPr>
      <dsp:spPr>
        <a:xfrm rot="1186030">
          <a:off x="2299085" y="3110312"/>
          <a:ext cx="82208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22083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89574" y="3105822"/>
        <a:ext cx="41104" cy="41104"/>
      </dsp:txXfrm>
    </dsp:sp>
    <dsp:sp modelId="{31F200D3-E3CF-46F6-BF10-73990307B44F}">
      <dsp:nvSpPr>
        <dsp:cNvPr id="0" name=""/>
        <dsp:cNvSpPr/>
      </dsp:nvSpPr>
      <dsp:spPr>
        <a:xfrm>
          <a:off x="3096947" y="2781862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单线程</a:t>
          </a:r>
        </a:p>
      </dsp:txBody>
      <dsp:txXfrm>
        <a:off x="3125271" y="2810186"/>
        <a:ext cx="1877456" cy="910404"/>
      </dsp:txXfrm>
    </dsp:sp>
    <dsp:sp modelId="{423D1A7C-8EC7-4B4D-9FF0-C3FBBF3D9398}">
      <dsp:nvSpPr>
        <dsp:cNvPr id="0" name=""/>
        <dsp:cNvSpPr/>
      </dsp:nvSpPr>
      <dsp:spPr>
        <a:xfrm rot="19457599">
          <a:off x="4941501" y="2971298"/>
          <a:ext cx="9527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74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4054" y="2963542"/>
        <a:ext cx="47637" cy="47637"/>
      </dsp:txXfrm>
    </dsp:sp>
    <dsp:sp modelId="{8C0260D6-551E-4762-865E-A7AA8524633F}">
      <dsp:nvSpPr>
        <dsp:cNvPr id="0" name=""/>
        <dsp:cNvSpPr/>
      </dsp:nvSpPr>
      <dsp:spPr>
        <a:xfrm>
          <a:off x="5804693" y="222580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均会出发</a:t>
          </a:r>
          <a:r>
            <a:rPr lang="en-US" altLang="zh-CN" sz="2200" kern="1200" dirty="0"/>
            <a:t>STW</a:t>
          </a:r>
          <a:endParaRPr lang="zh-CN" altLang="en-US" sz="2200" kern="1200" dirty="0"/>
        </a:p>
      </dsp:txBody>
      <dsp:txXfrm>
        <a:off x="5833017" y="2254131"/>
        <a:ext cx="1877456" cy="910404"/>
      </dsp:txXfrm>
    </dsp:sp>
    <dsp:sp modelId="{286D1169-7019-4EB3-AE14-01C223388367}">
      <dsp:nvSpPr>
        <dsp:cNvPr id="0" name=""/>
        <dsp:cNvSpPr/>
      </dsp:nvSpPr>
      <dsp:spPr>
        <a:xfrm rot="2142401">
          <a:off x="4941501" y="3527353"/>
          <a:ext cx="9527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74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4054" y="3519597"/>
        <a:ext cx="47637" cy="47637"/>
      </dsp:txXfrm>
    </dsp:sp>
    <dsp:sp modelId="{06DC967B-0B7C-4E62-8C47-E5A73C10CC71}">
      <dsp:nvSpPr>
        <dsp:cNvPr id="0" name=""/>
        <dsp:cNvSpPr/>
      </dsp:nvSpPr>
      <dsp:spPr>
        <a:xfrm>
          <a:off x="5804693" y="333791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缺点</a:t>
          </a:r>
          <a:r>
            <a:rPr lang="en-US" altLang="zh-CN" sz="2200" kern="1200" dirty="0"/>
            <a:t>-</a:t>
          </a:r>
          <a:r>
            <a:rPr lang="zh-CN" altLang="en-US" sz="2200" kern="1200" dirty="0"/>
            <a:t>不能充分利用</a:t>
          </a:r>
          <a:r>
            <a:rPr lang="en-US" altLang="zh-CN" sz="2200" kern="1200" dirty="0"/>
            <a:t>CPU</a:t>
          </a:r>
          <a:r>
            <a:rPr lang="zh-CN" altLang="en-US" sz="2200" kern="1200" dirty="0"/>
            <a:t>资源</a:t>
          </a:r>
        </a:p>
      </dsp:txBody>
      <dsp:txXfrm>
        <a:off x="5833017" y="3366241"/>
        <a:ext cx="1877456" cy="910404"/>
      </dsp:txXfrm>
    </dsp:sp>
    <dsp:sp modelId="{D3F2989B-FEDA-4ED9-87A3-BF792E31837C}">
      <dsp:nvSpPr>
        <dsp:cNvPr id="0" name=""/>
        <dsp:cNvSpPr/>
      </dsp:nvSpPr>
      <dsp:spPr>
        <a:xfrm rot="4099285">
          <a:off x="1662965" y="3944395"/>
          <a:ext cx="209432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9432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657768" y="3908099"/>
        <a:ext cx="104716" cy="104716"/>
      </dsp:txXfrm>
    </dsp:sp>
    <dsp:sp modelId="{D63E463C-AE80-460B-9940-8BFBA41583E1}">
      <dsp:nvSpPr>
        <dsp:cNvPr id="0" name=""/>
        <dsp:cNvSpPr/>
      </dsp:nvSpPr>
      <dsp:spPr>
        <a:xfrm>
          <a:off x="3096947" y="445002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改进版</a:t>
          </a:r>
          <a:r>
            <a:rPr lang="en-US" altLang="zh-CN" sz="2200" kern="1200" dirty="0"/>
            <a:t>-PARNEW</a:t>
          </a:r>
          <a:endParaRPr lang="zh-CN" altLang="en-US" sz="2200" kern="1200" dirty="0"/>
        </a:p>
      </dsp:txBody>
      <dsp:txXfrm>
        <a:off x="3125271" y="4478351"/>
        <a:ext cx="1877456" cy="910404"/>
      </dsp:txXfrm>
    </dsp:sp>
    <dsp:sp modelId="{A8136095-45D0-430A-85A0-9DAE47E9D315}">
      <dsp:nvSpPr>
        <dsp:cNvPr id="0" name=""/>
        <dsp:cNvSpPr/>
      </dsp:nvSpPr>
      <dsp:spPr>
        <a:xfrm>
          <a:off x="5031052" y="4917491"/>
          <a:ext cx="7736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64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8531" y="4914212"/>
        <a:ext cx="38682" cy="38682"/>
      </dsp:txXfrm>
    </dsp:sp>
    <dsp:sp modelId="{69635E69-048B-4B9D-92BC-A30481E5245E}">
      <dsp:nvSpPr>
        <dsp:cNvPr id="0" name=""/>
        <dsp:cNvSpPr/>
      </dsp:nvSpPr>
      <dsp:spPr>
        <a:xfrm>
          <a:off x="5804693" y="445002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一般跟</a:t>
          </a:r>
          <a:r>
            <a:rPr lang="en-US" altLang="zh-CN" sz="2200" kern="1200" dirty="0"/>
            <a:t>CMS</a:t>
          </a:r>
          <a:r>
            <a:rPr lang="zh-CN" altLang="en-US" sz="2200" kern="1200" dirty="0"/>
            <a:t>配合使用</a:t>
          </a:r>
        </a:p>
      </dsp:txBody>
      <dsp:txXfrm>
        <a:off x="5833017" y="4478351"/>
        <a:ext cx="1877456" cy="910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A8535-DAA8-45A2-8E69-835D1353210B}">
      <dsp:nvSpPr>
        <dsp:cNvPr id="0" name=""/>
        <dsp:cNvSpPr/>
      </dsp:nvSpPr>
      <dsp:spPr>
        <a:xfrm>
          <a:off x="1017587" y="2308489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并行</a:t>
          </a:r>
          <a:r>
            <a:rPr lang="en-US" altLang="zh-CN" sz="1300" kern="1200" dirty="0"/>
            <a:t>GC</a:t>
          </a:r>
          <a:endParaRPr lang="zh-CN" altLang="en-US" sz="1300" kern="1200" dirty="0"/>
        </a:p>
      </dsp:txBody>
      <dsp:txXfrm>
        <a:off x="1041068" y="2331970"/>
        <a:ext cx="1556413" cy="754725"/>
      </dsp:txXfrm>
    </dsp:sp>
    <dsp:sp modelId="{C762E162-AF1A-4A3B-A4FB-5E0DE6D7BFE4}">
      <dsp:nvSpPr>
        <dsp:cNvPr id="0" name=""/>
        <dsp:cNvSpPr/>
      </dsp:nvSpPr>
      <dsp:spPr>
        <a:xfrm rot="17350740">
          <a:off x="1965519" y="1774077"/>
          <a:ext cx="195223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52236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892831" y="1738586"/>
        <a:ext cx="97611" cy="97611"/>
      </dsp:txXfrm>
    </dsp:sp>
    <dsp:sp modelId="{D25C99C5-78FA-4CA7-8188-2BACB3793128}">
      <dsp:nvSpPr>
        <dsp:cNvPr id="0" name=""/>
        <dsp:cNvSpPr/>
      </dsp:nvSpPr>
      <dsp:spPr>
        <a:xfrm>
          <a:off x="3262312" y="464608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GC</a:t>
          </a:r>
          <a:r>
            <a:rPr lang="zh-CN" altLang="en-US" sz="1300" kern="1200" dirty="0"/>
            <a:t>算法</a:t>
          </a:r>
        </a:p>
      </dsp:txBody>
      <dsp:txXfrm>
        <a:off x="3285793" y="488089"/>
        <a:ext cx="1556413" cy="754725"/>
      </dsp:txXfrm>
    </dsp:sp>
    <dsp:sp modelId="{9EA561EF-87F0-49CE-99DA-1DEC05425528}">
      <dsp:nvSpPr>
        <dsp:cNvPr id="0" name=""/>
        <dsp:cNvSpPr/>
      </dsp:nvSpPr>
      <dsp:spPr>
        <a:xfrm rot="19457599">
          <a:off x="4791450" y="621651"/>
          <a:ext cx="7898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9824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66616" y="615221"/>
        <a:ext cx="39491" cy="39491"/>
      </dsp:txXfrm>
    </dsp:sp>
    <dsp:sp modelId="{73F50C06-E2A5-476F-957F-497637A9A7BA}">
      <dsp:nvSpPr>
        <dsp:cNvPr id="0" name=""/>
        <dsp:cNvSpPr/>
      </dsp:nvSpPr>
      <dsp:spPr>
        <a:xfrm>
          <a:off x="5507037" y="3638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年轻代</a:t>
          </a:r>
          <a:r>
            <a:rPr lang="en-US" altLang="zh-CN" sz="1300" kern="1200" dirty="0"/>
            <a:t>-</a:t>
          </a:r>
          <a:r>
            <a:rPr lang="zh-CN" altLang="en-US" sz="1300" kern="1200" dirty="0"/>
            <a:t>标记复制</a:t>
          </a:r>
        </a:p>
      </dsp:txBody>
      <dsp:txXfrm>
        <a:off x="5530518" y="27119"/>
        <a:ext cx="1556413" cy="754725"/>
      </dsp:txXfrm>
    </dsp:sp>
    <dsp:sp modelId="{F1883115-BD94-451D-9FF0-F2AFF951CA54}">
      <dsp:nvSpPr>
        <dsp:cNvPr id="0" name=""/>
        <dsp:cNvSpPr/>
      </dsp:nvSpPr>
      <dsp:spPr>
        <a:xfrm rot="2142401">
          <a:off x="4791450" y="1082621"/>
          <a:ext cx="7898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9824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66616" y="1076191"/>
        <a:ext cx="39491" cy="39491"/>
      </dsp:txXfrm>
    </dsp:sp>
    <dsp:sp modelId="{FE15FE17-E8B3-4EE1-BFF0-C9F868E34C25}">
      <dsp:nvSpPr>
        <dsp:cNvPr id="0" name=""/>
        <dsp:cNvSpPr/>
      </dsp:nvSpPr>
      <dsp:spPr>
        <a:xfrm>
          <a:off x="5507037" y="925578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老年代</a:t>
          </a:r>
          <a:r>
            <a:rPr lang="en-US" altLang="zh-CN" sz="1300" kern="1200" dirty="0"/>
            <a:t>-</a:t>
          </a:r>
          <a:r>
            <a:rPr lang="zh-CN" altLang="en-US" sz="1300" kern="1200" dirty="0"/>
            <a:t>标记清除整理</a:t>
          </a:r>
        </a:p>
      </dsp:txBody>
      <dsp:txXfrm>
        <a:off x="5530518" y="949059"/>
        <a:ext cx="1556413" cy="754725"/>
      </dsp:txXfrm>
    </dsp:sp>
    <dsp:sp modelId="{4B0EE9F4-1EC0-4A2C-8240-F7D0E6F077E8}">
      <dsp:nvSpPr>
        <dsp:cNvPr id="0" name=""/>
        <dsp:cNvSpPr/>
      </dsp:nvSpPr>
      <dsp:spPr>
        <a:xfrm>
          <a:off x="2620962" y="2696018"/>
          <a:ext cx="6413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1350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25603" y="2693299"/>
        <a:ext cx="32067" cy="32067"/>
      </dsp:txXfrm>
    </dsp:sp>
    <dsp:sp modelId="{31F200D3-E3CF-46F6-BF10-73990307B44F}">
      <dsp:nvSpPr>
        <dsp:cNvPr id="0" name=""/>
        <dsp:cNvSpPr/>
      </dsp:nvSpPr>
      <dsp:spPr>
        <a:xfrm>
          <a:off x="3262312" y="2308489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多线程</a:t>
          </a:r>
        </a:p>
      </dsp:txBody>
      <dsp:txXfrm>
        <a:off x="3285793" y="2331970"/>
        <a:ext cx="1556413" cy="754725"/>
      </dsp:txXfrm>
    </dsp:sp>
    <dsp:sp modelId="{423D1A7C-8EC7-4B4D-9FF0-C3FBBF3D9398}">
      <dsp:nvSpPr>
        <dsp:cNvPr id="0" name=""/>
        <dsp:cNvSpPr/>
      </dsp:nvSpPr>
      <dsp:spPr>
        <a:xfrm rot="19457599">
          <a:off x="4791450" y="2465532"/>
          <a:ext cx="7898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9824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66616" y="2459102"/>
        <a:ext cx="39491" cy="39491"/>
      </dsp:txXfrm>
    </dsp:sp>
    <dsp:sp modelId="{8C0260D6-551E-4762-865E-A7AA8524633F}">
      <dsp:nvSpPr>
        <dsp:cNvPr id="0" name=""/>
        <dsp:cNvSpPr/>
      </dsp:nvSpPr>
      <dsp:spPr>
        <a:xfrm>
          <a:off x="5507037" y="1847519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均会出发</a:t>
          </a:r>
          <a:r>
            <a:rPr lang="en-US" altLang="zh-CN" sz="1300" kern="1200" dirty="0"/>
            <a:t>STW</a:t>
          </a:r>
          <a:endParaRPr lang="zh-CN" altLang="en-US" sz="1300" kern="1200" dirty="0"/>
        </a:p>
      </dsp:txBody>
      <dsp:txXfrm>
        <a:off x="5530518" y="1871000"/>
        <a:ext cx="1556413" cy="754725"/>
      </dsp:txXfrm>
    </dsp:sp>
    <dsp:sp modelId="{286D1169-7019-4EB3-AE14-01C223388367}">
      <dsp:nvSpPr>
        <dsp:cNvPr id="0" name=""/>
        <dsp:cNvSpPr/>
      </dsp:nvSpPr>
      <dsp:spPr>
        <a:xfrm rot="2142401">
          <a:off x="4791450" y="2926503"/>
          <a:ext cx="7898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9824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66616" y="2920073"/>
        <a:ext cx="39491" cy="39491"/>
      </dsp:txXfrm>
    </dsp:sp>
    <dsp:sp modelId="{06DC967B-0B7C-4E62-8C47-E5A73C10CC71}">
      <dsp:nvSpPr>
        <dsp:cNvPr id="0" name=""/>
        <dsp:cNvSpPr/>
      </dsp:nvSpPr>
      <dsp:spPr>
        <a:xfrm>
          <a:off x="5507037" y="2769460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可指定线程数，默认为</a:t>
          </a:r>
          <a:r>
            <a:rPr lang="en-US" altLang="zh-CN" sz="1300" kern="1200" dirty="0"/>
            <a:t>CPU</a:t>
          </a:r>
          <a:r>
            <a:rPr lang="zh-CN" altLang="en-US" sz="1300" kern="1200" dirty="0"/>
            <a:t>核心数</a:t>
          </a:r>
        </a:p>
      </dsp:txBody>
      <dsp:txXfrm>
        <a:off x="5530518" y="2792941"/>
        <a:ext cx="1556413" cy="754725"/>
      </dsp:txXfrm>
    </dsp:sp>
    <dsp:sp modelId="{D3F2989B-FEDA-4ED9-87A3-BF792E31837C}">
      <dsp:nvSpPr>
        <dsp:cNvPr id="0" name=""/>
        <dsp:cNvSpPr/>
      </dsp:nvSpPr>
      <dsp:spPr>
        <a:xfrm rot="4249260">
          <a:off x="1965519" y="3617958"/>
          <a:ext cx="195223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52236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892831" y="3582468"/>
        <a:ext cx="97611" cy="97611"/>
      </dsp:txXfrm>
    </dsp:sp>
    <dsp:sp modelId="{D63E463C-AE80-460B-9940-8BFBA41583E1}">
      <dsp:nvSpPr>
        <dsp:cNvPr id="0" name=""/>
        <dsp:cNvSpPr/>
      </dsp:nvSpPr>
      <dsp:spPr>
        <a:xfrm>
          <a:off x="3262312" y="4152371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高吞吐量</a:t>
          </a:r>
        </a:p>
      </dsp:txBody>
      <dsp:txXfrm>
        <a:off x="3285793" y="4175852"/>
        <a:ext cx="1556413" cy="754725"/>
      </dsp:txXfrm>
    </dsp:sp>
    <dsp:sp modelId="{A8136095-45D0-430A-85A0-9DAE47E9D315}">
      <dsp:nvSpPr>
        <dsp:cNvPr id="0" name=""/>
        <dsp:cNvSpPr/>
      </dsp:nvSpPr>
      <dsp:spPr>
        <a:xfrm rot="19457599">
          <a:off x="4791450" y="4309414"/>
          <a:ext cx="7898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9824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66616" y="4302984"/>
        <a:ext cx="39491" cy="39491"/>
      </dsp:txXfrm>
    </dsp:sp>
    <dsp:sp modelId="{69635E69-048B-4B9D-92BC-A30481E5245E}">
      <dsp:nvSpPr>
        <dsp:cNvPr id="0" name=""/>
        <dsp:cNvSpPr/>
      </dsp:nvSpPr>
      <dsp:spPr>
        <a:xfrm>
          <a:off x="5507037" y="3691400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在</a:t>
          </a:r>
          <a:r>
            <a:rPr lang="en-US" altLang="zh-CN" sz="1300" kern="1200" dirty="0"/>
            <a:t>GC</a:t>
          </a:r>
          <a:r>
            <a:rPr lang="zh-CN" altLang="en-US" sz="1300" kern="1200" dirty="0"/>
            <a:t>期间，所有</a:t>
          </a:r>
          <a:r>
            <a:rPr lang="en-US" altLang="zh-CN" sz="1300" kern="1200" dirty="0"/>
            <a:t>CPU</a:t>
          </a:r>
          <a:r>
            <a:rPr lang="zh-CN" altLang="en-US" sz="1300" kern="1200" dirty="0"/>
            <a:t>内核并行清理垃圾，总暂停时间更短</a:t>
          </a:r>
        </a:p>
      </dsp:txBody>
      <dsp:txXfrm>
        <a:off x="5530518" y="3714881"/>
        <a:ext cx="1556413" cy="754725"/>
      </dsp:txXfrm>
    </dsp:sp>
    <dsp:sp modelId="{A7443A11-B618-4286-9548-52FA5FD523EB}">
      <dsp:nvSpPr>
        <dsp:cNvPr id="0" name=""/>
        <dsp:cNvSpPr/>
      </dsp:nvSpPr>
      <dsp:spPr>
        <a:xfrm rot="2142401">
          <a:off x="4791450" y="4770384"/>
          <a:ext cx="7898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9824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66616" y="4763954"/>
        <a:ext cx="39491" cy="39491"/>
      </dsp:txXfrm>
    </dsp:sp>
    <dsp:sp modelId="{55E2BE47-66FB-456E-93DA-571ED34A45A8}">
      <dsp:nvSpPr>
        <dsp:cNvPr id="0" name=""/>
        <dsp:cNvSpPr/>
      </dsp:nvSpPr>
      <dsp:spPr>
        <a:xfrm>
          <a:off x="5507037" y="4613341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两次</a:t>
          </a:r>
          <a:r>
            <a:rPr lang="en-US" altLang="zh-CN" sz="1300" kern="1200" dirty="0"/>
            <a:t>GC</a:t>
          </a:r>
          <a:r>
            <a:rPr lang="zh-CN" altLang="en-US" sz="1300" kern="1200" dirty="0"/>
            <a:t>期间没有任何</a:t>
          </a:r>
          <a:r>
            <a:rPr lang="en-US" altLang="zh-CN" sz="1300" kern="1200" dirty="0"/>
            <a:t>GC</a:t>
          </a:r>
          <a:r>
            <a:rPr lang="zh-CN" altLang="en-US" sz="1300" kern="1200" dirty="0"/>
            <a:t>线程运行，不会消耗系统资源</a:t>
          </a:r>
        </a:p>
      </dsp:txBody>
      <dsp:txXfrm>
        <a:off x="5530518" y="4636822"/>
        <a:ext cx="1556413" cy="754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A8535-DAA8-45A2-8E69-835D1353210B}">
      <dsp:nvSpPr>
        <dsp:cNvPr id="0" name=""/>
        <dsp:cNvSpPr/>
      </dsp:nvSpPr>
      <dsp:spPr>
        <a:xfrm>
          <a:off x="389201" y="1947779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CMS-GC</a:t>
          </a:r>
          <a:endParaRPr lang="zh-CN" altLang="en-US" sz="1600" kern="1200" dirty="0"/>
        </a:p>
      </dsp:txBody>
      <dsp:txXfrm>
        <a:off x="417525" y="1976103"/>
        <a:ext cx="1877456" cy="910404"/>
      </dsp:txXfrm>
    </dsp:sp>
    <dsp:sp modelId="{C762E162-AF1A-4A3B-A4FB-5E0DE6D7BFE4}">
      <dsp:nvSpPr>
        <dsp:cNvPr id="0" name=""/>
        <dsp:cNvSpPr/>
      </dsp:nvSpPr>
      <dsp:spPr>
        <a:xfrm rot="17945813">
          <a:off x="1914670" y="1720175"/>
          <a:ext cx="15909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9091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70354" y="1696464"/>
        <a:ext cx="79545" cy="79545"/>
      </dsp:txXfrm>
    </dsp:sp>
    <dsp:sp modelId="{D25C99C5-78FA-4CA7-8188-2BACB3793128}">
      <dsp:nvSpPr>
        <dsp:cNvPr id="0" name=""/>
        <dsp:cNvSpPr/>
      </dsp:nvSpPr>
      <dsp:spPr>
        <a:xfrm>
          <a:off x="3096947" y="557642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GC</a:t>
          </a:r>
          <a:r>
            <a:rPr lang="zh-CN" altLang="en-US" sz="1600" kern="1200" dirty="0"/>
            <a:t>算法</a:t>
          </a:r>
        </a:p>
      </dsp:txBody>
      <dsp:txXfrm>
        <a:off x="3125271" y="585966"/>
        <a:ext cx="1877456" cy="910404"/>
      </dsp:txXfrm>
    </dsp:sp>
    <dsp:sp modelId="{9EA561EF-87F0-49CE-99DA-1DEC05425528}">
      <dsp:nvSpPr>
        <dsp:cNvPr id="0" name=""/>
        <dsp:cNvSpPr/>
      </dsp:nvSpPr>
      <dsp:spPr>
        <a:xfrm rot="19457599">
          <a:off x="4941501" y="747079"/>
          <a:ext cx="9527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74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4054" y="739322"/>
        <a:ext cx="47637" cy="47637"/>
      </dsp:txXfrm>
    </dsp:sp>
    <dsp:sp modelId="{73F50C06-E2A5-476F-957F-497637A9A7BA}">
      <dsp:nvSpPr>
        <dsp:cNvPr id="0" name=""/>
        <dsp:cNvSpPr/>
      </dsp:nvSpPr>
      <dsp:spPr>
        <a:xfrm>
          <a:off x="5804693" y="158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（并行）年轻代</a:t>
          </a:r>
          <a:r>
            <a:rPr lang="en-US" altLang="zh-CN" sz="1600" kern="1200" dirty="0"/>
            <a:t>-</a:t>
          </a:r>
          <a:r>
            <a:rPr lang="zh-CN" altLang="en-US" sz="1600" kern="1200" dirty="0"/>
            <a:t>标记复制</a:t>
          </a:r>
        </a:p>
      </dsp:txBody>
      <dsp:txXfrm>
        <a:off x="5833017" y="29911"/>
        <a:ext cx="1877456" cy="910404"/>
      </dsp:txXfrm>
    </dsp:sp>
    <dsp:sp modelId="{F1883115-BD94-451D-9FF0-F2AFF951CA54}">
      <dsp:nvSpPr>
        <dsp:cNvPr id="0" name=""/>
        <dsp:cNvSpPr/>
      </dsp:nvSpPr>
      <dsp:spPr>
        <a:xfrm rot="2142401">
          <a:off x="4941501" y="1303134"/>
          <a:ext cx="9527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74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4054" y="1295377"/>
        <a:ext cx="47637" cy="47637"/>
      </dsp:txXfrm>
    </dsp:sp>
    <dsp:sp modelId="{FE15FE17-E8B3-4EE1-BFF0-C9F868E34C25}">
      <dsp:nvSpPr>
        <dsp:cNvPr id="0" name=""/>
        <dsp:cNvSpPr/>
      </dsp:nvSpPr>
      <dsp:spPr>
        <a:xfrm>
          <a:off x="5804693" y="111369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老年代</a:t>
          </a:r>
          <a:r>
            <a:rPr lang="en-US" altLang="zh-CN" sz="1600" kern="1200" dirty="0"/>
            <a:t>-</a:t>
          </a:r>
          <a:r>
            <a:rPr lang="zh-CN" altLang="en-US" sz="1600" kern="1200" dirty="0"/>
            <a:t>标记清除</a:t>
          </a:r>
        </a:p>
      </dsp:txBody>
      <dsp:txXfrm>
        <a:off x="5833017" y="1142021"/>
        <a:ext cx="1877456" cy="910404"/>
      </dsp:txXfrm>
    </dsp:sp>
    <dsp:sp modelId="{4B0EE9F4-1EC0-4A2C-8240-F7D0E6F077E8}">
      <dsp:nvSpPr>
        <dsp:cNvPr id="0" name=""/>
        <dsp:cNvSpPr/>
      </dsp:nvSpPr>
      <dsp:spPr>
        <a:xfrm rot="3654187">
          <a:off x="1914670" y="3110312"/>
          <a:ext cx="15909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9091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70354" y="3086601"/>
        <a:ext cx="79545" cy="79545"/>
      </dsp:txXfrm>
    </dsp:sp>
    <dsp:sp modelId="{31F200D3-E3CF-46F6-BF10-73990307B44F}">
      <dsp:nvSpPr>
        <dsp:cNvPr id="0" name=""/>
        <dsp:cNvSpPr/>
      </dsp:nvSpPr>
      <dsp:spPr>
        <a:xfrm>
          <a:off x="3096947" y="333791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减少老年代暂停</a:t>
          </a:r>
        </a:p>
      </dsp:txBody>
      <dsp:txXfrm>
        <a:off x="3125271" y="3366241"/>
        <a:ext cx="1877456" cy="910404"/>
      </dsp:txXfrm>
    </dsp:sp>
    <dsp:sp modelId="{423D1A7C-8EC7-4B4D-9FF0-C3FBBF3D9398}">
      <dsp:nvSpPr>
        <dsp:cNvPr id="0" name=""/>
        <dsp:cNvSpPr/>
      </dsp:nvSpPr>
      <dsp:spPr>
        <a:xfrm rot="18289469">
          <a:off x="4740504" y="324932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84004" y="3231520"/>
        <a:ext cx="67736" cy="67736"/>
      </dsp:txXfrm>
    </dsp:sp>
    <dsp:sp modelId="{8C0260D6-551E-4762-865E-A7AA8524633F}">
      <dsp:nvSpPr>
        <dsp:cNvPr id="0" name=""/>
        <dsp:cNvSpPr/>
      </dsp:nvSpPr>
      <dsp:spPr>
        <a:xfrm>
          <a:off x="5804693" y="222580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不对老年代进行整理，使用空闲列表管理内存空间的回收</a:t>
          </a:r>
        </a:p>
      </dsp:txBody>
      <dsp:txXfrm>
        <a:off x="5833017" y="2254131"/>
        <a:ext cx="1877456" cy="910404"/>
      </dsp:txXfrm>
    </dsp:sp>
    <dsp:sp modelId="{286D1169-7019-4EB3-AE14-01C223388367}">
      <dsp:nvSpPr>
        <dsp:cNvPr id="0" name=""/>
        <dsp:cNvSpPr/>
      </dsp:nvSpPr>
      <dsp:spPr>
        <a:xfrm>
          <a:off x="5031052" y="3805381"/>
          <a:ext cx="7736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64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8531" y="3802102"/>
        <a:ext cx="38682" cy="38682"/>
      </dsp:txXfrm>
    </dsp:sp>
    <dsp:sp modelId="{06DC967B-0B7C-4E62-8C47-E5A73C10CC71}">
      <dsp:nvSpPr>
        <dsp:cNvPr id="0" name=""/>
        <dsp:cNvSpPr/>
      </dsp:nvSpPr>
      <dsp:spPr>
        <a:xfrm>
          <a:off x="5804693" y="333791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在标记清除阶段大部分工作和应用线程一起并发执行</a:t>
          </a:r>
        </a:p>
      </dsp:txBody>
      <dsp:txXfrm>
        <a:off x="5833017" y="3366241"/>
        <a:ext cx="1877456" cy="910404"/>
      </dsp:txXfrm>
    </dsp:sp>
    <dsp:sp modelId="{BDBCE619-E4C4-4E53-9E77-CE3D603DDE0F}">
      <dsp:nvSpPr>
        <dsp:cNvPr id="0" name=""/>
        <dsp:cNvSpPr/>
      </dsp:nvSpPr>
      <dsp:spPr>
        <a:xfrm rot="3310531">
          <a:off x="4740504" y="436143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84004" y="4343630"/>
        <a:ext cx="67736" cy="67736"/>
      </dsp:txXfrm>
    </dsp:sp>
    <dsp:sp modelId="{7AD03330-5865-4A02-B2F1-33B8B5FD5A1C}">
      <dsp:nvSpPr>
        <dsp:cNvPr id="0" name=""/>
        <dsp:cNvSpPr/>
      </dsp:nvSpPr>
      <dsp:spPr>
        <a:xfrm>
          <a:off x="5804693" y="445002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默认并发线程数为</a:t>
          </a:r>
          <a:r>
            <a:rPr lang="en-US" altLang="zh-CN" sz="1600" kern="1200" dirty="0"/>
            <a:t>CPU</a:t>
          </a:r>
          <a:r>
            <a:rPr lang="zh-CN" altLang="en-US" sz="1600" kern="1200" dirty="0"/>
            <a:t>核心数的</a:t>
          </a:r>
          <a:r>
            <a:rPr lang="en-US" altLang="zh-CN" sz="1600" kern="1200" dirty="0"/>
            <a:t>1/4</a:t>
          </a:r>
          <a:endParaRPr lang="zh-CN" altLang="en-US" sz="1600" kern="1200" dirty="0"/>
        </a:p>
      </dsp:txBody>
      <dsp:txXfrm>
        <a:off x="5833017" y="4478351"/>
        <a:ext cx="1877456" cy="9104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A8535-DAA8-45A2-8E69-835D1353210B}">
      <dsp:nvSpPr>
        <dsp:cNvPr id="0" name=""/>
        <dsp:cNvSpPr/>
      </dsp:nvSpPr>
      <dsp:spPr>
        <a:xfrm>
          <a:off x="1459970" y="2563713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G1-GC</a:t>
          </a:r>
          <a:endParaRPr lang="zh-CN" altLang="en-US" sz="900" kern="1200" dirty="0"/>
        </a:p>
      </dsp:txBody>
      <dsp:txXfrm>
        <a:off x="1480041" y="2583784"/>
        <a:ext cx="1330399" cy="645128"/>
      </dsp:txXfrm>
    </dsp:sp>
    <dsp:sp modelId="{C762E162-AF1A-4A3B-A4FB-5E0DE6D7BFE4}">
      <dsp:nvSpPr>
        <dsp:cNvPr id="0" name=""/>
        <dsp:cNvSpPr/>
      </dsp:nvSpPr>
      <dsp:spPr>
        <a:xfrm rot="17500715">
          <a:off x="2362583" y="2205413"/>
          <a:ext cx="148407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84075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67518" y="2179693"/>
        <a:ext cx="74203" cy="74203"/>
      </dsp:txXfrm>
    </dsp:sp>
    <dsp:sp modelId="{D25C99C5-78FA-4CA7-8188-2BACB3793128}">
      <dsp:nvSpPr>
        <dsp:cNvPr id="0" name=""/>
        <dsp:cNvSpPr/>
      </dsp:nvSpPr>
      <dsp:spPr>
        <a:xfrm>
          <a:off x="3378729" y="1184605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特性</a:t>
          </a:r>
        </a:p>
      </dsp:txBody>
      <dsp:txXfrm>
        <a:off x="3398800" y="1204676"/>
        <a:ext cx="1330399" cy="645128"/>
      </dsp:txXfrm>
    </dsp:sp>
    <dsp:sp modelId="{9EA561EF-87F0-49CE-99DA-1DEC05425528}">
      <dsp:nvSpPr>
        <dsp:cNvPr id="0" name=""/>
        <dsp:cNvSpPr/>
      </dsp:nvSpPr>
      <dsp:spPr>
        <a:xfrm rot="17692822">
          <a:off x="4371864" y="924813"/>
          <a:ext cx="130302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303028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90803" y="903619"/>
        <a:ext cx="65151" cy="65151"/>
      </dsp:txXfrm>
    </dsp:sp>
    <dsp:sp modelId="{73F50C06-E2A5-476F-957F-497637A9A7BA}">
      <dsp:nvSpPr>
        <dsp:cNvPr id="0" name=""/>
        <dsp:cNvSpPr/>
      </dsp:nvSpPr>
      <dsp:spPr>
        <a:xfrm>
          <a:off x="5297487" y="2513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将</a:t>
          </a:r>
          <a:r>
            <a:rPr lang="en-US" altLang="zh-CN" sz="900" kern="1200" dirty="0"/>
            <a:t>STW</a:t>
          </a:r>
          <a:r>
            <a:rPr lang="zh-CN" altLang="en-US" sz="900" kern="1200" dirty="0"/>
            <a:t>停顿的时间和分布变成可预期可配的</a:t>
          </a:r>
        </a:p>
      </dsp:txBody>
      <dsp:txXfrm>
        <a:off x="5317558" y="22584"/>
        <a:ext cx="1330399" cy="645128"/>
      </dsp:txXfrm>
    </dsp:sp>
    <dsp:sp modelId="{06A25B59-EFF0-4BE6-A107-905F9690C169}">
      <dsp:nvSpPr>
        <dsp:cNvPr id="0" name=""/>
        <dsp:cNvSpPr/>
      </dsp:nvSpPr>
      <dsp:spPr>
        <a:xfrm rot="19457599">
          <a:off x="4685813" y="1318844"/>
          <a:ext cx="6751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75130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06500" y="1313347"/>
        <a:ext cx="33756" cy="33756"/>
      </dsp:txXfrm>
    </dsp:sp>
    <dsp:sp modelId="{B37551B5-18DA-496B-9AA5-A52258EAEB0A}">
      <dsp:nvSpPr>
        <dsp:cNvPr id="0" name=""/>
        <dsp:cNvSpPr/>
      </dsp:nvSpPr>
      <dsp:spPr>
        <a:xfrm>
          <a:off x="5297487" y="790575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堆不在区分老年代和年轻代，划分为多个小的</a:t>
          </a:r>
          <a:r>
            <a:rPr lang="en-US" altLang="zh-CN" sz="900" kern="1200" dirty="0"/>
            <a:t>REGION</a:t>
          </a:r>
          <a:r>
            <a:rPr lang="zh-CN" altLang="en-US" sz="900" kern="1200" dirty="0"/>
            <a:t>，每个小块都可能为</a:t>
          </a:r>
          <a:r>
            <a:rPr lang="en-US" altLang="zh-CN" sz="900" kern="1200" dirty="0" err="1"/>
            <a:t>eden</a:t>
          </a:r>
          <a:r>
            <a:rPr lang="en-US" altLang="zh-CN" sz="900" kern="1200" dirty="0"/>
            <a:t>/survivor/old</a:t>
          </a:r>
          <a:r>
            <a:rPr lang="zh-CN" altLang="en-US" sz="900" kern="1200" dirty="0"/>
            <a:t>区</a:t>
          </a:r>
        </a:p>
      </dsp:txBody>
      <dsp:txXfrm>
        <a:off x="5317558" y="810646"/>
        <a:ext cx="1330399" cy="645128"/>
      </dsp:txXfrm>
    </dsp:sp>
    <dsp:sp modelId="{9F05DB89-ED5E-4078-8DB7-1C1F56B8C4D4}">
      <dsp:nvSpPr>
        <dsp:cNvPr id="0" name=""/>
        <dsp:cNvSpPr/>
      </dsp:nvSpPr>
      <dsp:spPr>
        <a:xfrm rot="2142401">
          <a:off x="4685813" y="1712874"/>
          <a:ext cx="6751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75130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06500" y="1707378"/>
        <a:ext cx="33756" cy="33756"/>
      </dsp:txXfrm>
    </dsp:sp>
    <dsp:sp modelId="{B6867C35-3986-4C0D-ACDC-2DCDB56E9A8E}">
      <dsp:nvSpPr>
        <dsp:cNvPr id="0" name=""/>
        <dsp:cNvSpPr/>
      </dsp:nvSpPr>
      <dsp:spPr>
        <a:xfrm>
          <a:off x="5297487" y="1578636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增量进行垃圾回收</a:t>
          </a:r>
        </a:p>
      </dsp:txBody>
      <dsp:txXfrm>
        <a:off x="5317558" y="1598707"/>
        <a:ext cx="1330399" cy="645128"/>
      </dsp:txXfrm>
    </dsp:sp>
    <dsp:sp modelId="{8D3328D2-38E9-48E4-BD2A-F9CF4E633E32}">
      <dsp:nvSpPr>
        <dsp:cNvPr id="0" name=""/>
        <dsp:cNvSpPr/>
      </dsp:nvSpPr>
      <dsp:spPr>
        <a:xfrm rot="3907178">
          <a:off x="4371864" y="2106905"/>
          <a:ext cx="130302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303028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90803" y="2085711"/>
        <a:ext cx="65151" cy="65151"/>
      </dsp:txXfrm>
    </dsp:sp>
    <dsp:sp modelId="{7799A646-530F-41D7-8BB8-8405734C26ED}">
      <dsp:nvSpPr>
        <dsp:cNvPr id="0" name=""/>
        <dsp:cNvSpPr/>
      </dsp:nvSpPr>
      <dsp:spPr>
        <a:xfrm>
          <a:off x="5297487" y="2366698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垃圾最多的小块会被优先收集</a:t>
          </a:r>
        </a:p>
      </dsp:txBody>
      <dsp:txXfrm>
        <a:off x="5317558" y="2386769"/>
        <a:ext cx="1330399" cy="645128"/>
      </dsp:txXfrm>
    </dsp:sp>
    <dsp:sp modelId="{81207B3C-A4D7-437D-A893-10AA617B1B46}">
      <dsp:nvSpPr>
        <dsp:cNvPr id="0" name=""/>
        <dsp:cNvSpPr/>
      </dsp:nvSpPr>
      <dsp:spPr>
        <a:xfrm rot="4099285">
          <a:off x="2362583" y="3584520"/>
          <a:ext cx="148407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84075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67518" y="3558800"/>
        <a:ext cx="74203" cy="74203"/>
      </dsp:txXfrm>
    </dsp:sp>
    <dsp:sp modelId="{EB1B6468-C78D-4DB4-97D8-EAACD92BBC7F}">
      <dsp:nvSpPr>
        <dsp:cNvPr id="0" name=""/>
        <dsp:cNvSpPr/>
      </dsp:nvSpPr>
      <dsp:spPr>
        <a:xfrm>
          <a:off x="3378729" y="3942821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G1</a:t>
          </a:r>
          <a:r>
            <a:rPr lang="zh-CN" altLang="en-US" sz="900" kern="1200" dirty="0"/>
            <a:t>退化</a:t>
          </a:r>
        </a:p>
      </dsp:txBody>
      <dsp:txXfrm>
        <a:off x="3398800" y="3962892"/>
        <a:ext cx="1330399" cy="645128"/>
      </dsp:txXfrm>
    </dsp:sp>
    <dsp:sp modelId="{58DA134C-499A-4345-852A-BB8CD6AC75C8}">
      <dsp:nvSpPr>
        <dsp:cNvPr id="0" name=""/>
        <dsp:cNvSpPr/>
      </dsp:nvSpPr>
      <dsp:spPr>
        <a:xfrm rot="18289469">
          <a:off x="4543383" y="3880043"/>
          <a:ext cx="95999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59990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99379" y="3867425"/>
        <a:ext cx="47999" cy="47999"/>
      </dsp:txXfrm>
    </dsp:sp>
    <dsp:sp modelId="{B8AD99A7-B8B3-4266-9A9F-2223F4B48A2B}">
      <dsp:nvSpPr>
        <dsp:cNvPr id="0" name=""/>
        <dsp:cNvSpPr/>
      </dsp:nvSpPr>
      <dsp:spPr>
        <a:xfrm>
          <a:off x="5297487" y="3154759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并发模式失败（启动标记周期，在</a:t>
          </a:r>
          <a:r>
            <a:rPr lang="en-US" altLang="zh-CN" sz="900" kern="1200" dirty="0"/>
            <a:t>MIXGC</a:t>
          </a:r>
          <a:r>
            <a:rPr lang="zh-CN" altLang="en-US" sz="900" kern="1200" dirty="0"/>
            <a:t>之前，老年代被填满）</a:t>
          </a:r>
        </a:p>
      </dsp:txBody>
      <dsp:txXfrm>
        <a:off x="5317558" y="3174830"/>
        <a:ext cx="1330399" cy="645128"/>
      </dsp:txXfrm>
    </dsp:sp>
    <dsp:sp modelId="{AF8CAB15-293E-408C-8714-96E201572BAD}">
      <dsp:nvSpPr>
        <dsp:cNvPr id="0" name=""/>
        <dsp:cNvSpPr/>
      </dsp:nvSpPr>
      <dsp:spPr>
        <a:xfrm>
          <a:off x="4749270" y="4274074"/>
          <a:ext cx="5482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48216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09673" y="4271751"/>
        <a:ext cx="27410" cy="27410"/>
      </dsp:txXfrm>
    </dsp:sp>
    <dsp:sp modelId="{26AEC1DD-0568-4FBF-AE9E-83EC691B636B}">
      <dsp:nvSpPr>
        <dsp:cNvPr id="0" name=""/>
        <dsp:cNvSpPr/>
      </dsp:nvSpPr>
      <dsp:spPr>
        <a:xfrm>
          <a:off x="5297487" y="3942821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没有足够的内存供晋升对象使用</a:t>
          </a:r>
        </a:p>
      </dsp:txBody>
      <dsp:txXfrm>
        <a:off x="5317558" y="3962892"/>
        <a:ext cx="1330399" cy="645128"/>
      </dsp:txXfrm>
    </dsp:sp>
    <dsp:sp modelId="{C8CB50B2-5C9A-426B-8463-642E78D6EB12}">
      <dsp:nvSpPr>
        <dsp:cNvPr id="0" name=""/>
        <dsp:cNvSpPr/>
      </dsp:nvSpPr>
      <dsp:spPr>
        <a:xfrm rot="3310531">
          <a:off x="4543383" y="4668105"/>
          <a:ext cx="95999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59990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99379" y="4655487"/>
        <a:ext cx="47999" cy="47999"/>
      </dsp:txXfrm>
    </dsp:sp>
    <dsp:sp modelId="{1D88A21E-39E1-4492-9AD0-429EE665210C}">
      <dsp:nvSpPr>
        <dsp:cNvPr id="0" name=""/>
        <dsp:cNvSpPr/>
      </dsp:nvSpPr>
      <dsp:spPr>
        <a:xfrm>
          <a:off x="5297487" y="4730882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巨型对象分配失败</a:t>
          </a:r>
        </a:p>
      </dsp:txBody>
      <dsp:txXfrm>
        <a:off x="5317558" y="4750953"/>
        <a:ext cx="1330399" cy="6451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A8535-DAA8-45A2-8E69-835D1353210B}">
      <dsp:nvSpPr>
        <dsp:cNvPr id="0" name=""/>
        <dsp:cNvSpPr/>
      </dsp:nvSpPr>
      <dsp:spPr>
        <a:xfrm>
          <a:off x="389201" y="1669752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GC-</a:t>
          </a:r>
          <a:r>
            <a:rPr lang="zh-CN" altLang="en-US" sz="1800" kern="1200" dirty="0"/>
            <a:t>选择</a:t>
          </a:r>
        </a:p>
      </dsp:txBody>
      <dsp:txXfrm>
        <a:off x="417525" y="1698076"/>
        <a:ext cx="1877456" cy="910404"/>
      </dsp:txXfrm>
    </dsp:sp>
    <dsp:sp modelId="{C762E162-AF1A-4A3B-A4FB-5E0DE6D7BFE4}">
      <dsp:nvSpPr>
        <dsp:cNvPr id="0" name=""/>
        <dsp:cNvSpPr/>
      </dsp:nvSpPr>
      <dsp:spPr>
        <a:xfrm rot="17692822">
          <a:off x="1790711" y="1303134"/>
          <a:ext cx="183883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3883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64156" y="1273225"/>
        <a:ext cx="91941" cy="91941"/>
      </dsp:txXfrm>
    </dsp:sp>
    <dsp:sp modelId="{D25C99C5-78FA-4CA7-8188-2BACB3793128}">
      <dsp:nvSpPr>
        <dsp:cNvPr id="0" name=""/>
        <dsp:cNvSpPr/>
      </dsp:nvSpPr>
      <dsp:spPr>
        <a:xfrm>
          <a:off x="3096947" y="158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吞吐优先</a:t>
          </a:r>
        </a:p>
      </dsp:txBody>
      <dsp:txXfrm>
        <a:off x="3125271" y="29911"/>
        <a:ext cx="1877456" cy="910404"/>
      </dsp:txXfrm>
    </dsp:sp>
    <dsp:sp modelId="{9EA561EF-87F0-49CE-99DA-1DEC05425528}">
      <dsp:nvSpPr>
        <dsp:cNvPr id="0" name=""/>
        <dsp:cNvSpPr/>
      </dsp:nvSpPr>
      <dsp:spPr>
        <a:xfrm>
          <a:off x="5031052" y="469051"/>
          <a:ext cx="7736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64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8531" y="465772"/>
        <a:ext cx="38682" cy="38682"/>
      </dsp:txXfrm>
    </dsp:sp>
    <dsp:sp modelId="{73F50C06-E2A5-476F-957F-497637A9A7BA}">
      <dsp:nvSpPr>
        <dsp:cNvPr id="0" name=""/>
        <dsp:cNvSpPr/>
      </dsp:nvSpPr>
      <dsp:spPr>
        <a:xfrm>
          <a:off x="5804693" y="158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并行</a:t>
          </a:r>
          <a:r>
            <a:rPr lang="en-US" altLang="zh-CN" sz="1800" kern="1200" dirty="0"/>
            <a:t>GC</a:t>
          </a:r>
          <a:endParaRPr lang="zh-CN" altLang="en-US" sz="1800" kern="1200" dirty="0"/>
        </a:p>
      </dsp:txBody>
      <dsp:txXfrm>
        <a:off x="5833017" y="29911"/>
        <a:ext cx="1877456" cy="910404"/>
      </dsp:txXfrm>
    </dsp:sp>
    <dsp:sp modelId="{81207B3C-A4D7-437D-A893-10AA617B1B46}">
      <dsp:nvSpPr>
        <dsp:cNvPr id="0" name=""/>
        <dsp:cNvSpPr/>
      </dsp:nvSpPr>
      <dsp:spPr>
        <a:xfrm rot="19457599">
          <a:off x="2233755" y="1859189"/>
          <a:ext cx="9527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74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86308" y="1851432"/>
        <a:ext cx="47637" cy="47637"/>
      </dsp:txXfrm>
    </dsp:sp>
    <dsp:sp modelId="{EB1B6468-C78D-4DB4-97D8-EAACD92BBC7F}">
      <dsp:nvSpPr>
        <dsp:cNvPr id="0" name=""/>
        <dsp:cNvSpPr/>
      </dsp:nvSpPr>
      <dsp:spPr>
        <a:xfrm>
          <a:off x="3096947" y="111369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低延迟</a:t>
          </a:r>
        </a:p>
      </dsp:txBody>
      <dsp:txXfrm>
        <a:off x="3125271" y="1142021"/>
        <a:ext cx="1877456" cy="910404"/>
      </dsp:txXfrm>
    </dsp:sp>
    <dsp:sp modelId="{76C79815-63A5-4B14-A530-A25DC8CF1339}">
      <dsp:nvSpPr>
        <dsp:cNvPr id="0" name=""/>
        <dsp:cNvSpPr/>
      </dsp:nvSpPr>
      <dsp:spPr>
        <a:xfrm>
          <a:off x="5031052" y="1581161"/>
          <a:ext cx="7736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64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8531" y="1577882"/>
        <a:ext cx="38682" cy="38682"/>
      </dsp:txXfrm>
    </dsp:sp>
    <dsp:sp modelId="{F609BD01-D182-44C3-B521-A1A4CAEC9C60}">
      <dsp:nvSpPr>
        <dsp:cNvPr id="0" name=""/>
        <dsp:cNvSpPr/>
      </dsp:nvSpPr>
      <dsp:spPr>
        <a:xfrm>
          <a:off x="5804693" y="111369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每次</a:t>
          </a:r>
          <a:r>
            <a:rPr lang="en-US" altLang="zh-CN" sz="1800" kern="1200" dirty="0"/>
            <a:t>GC</a:t>
          </a:r>
          <a:r>
            <a:rPr lang="zh-CN" altLang="en-US" sz="1800" kern="1200" dirty="0"/>
            <a:t>尽量时间短，用</a:t>
          </a:r>
          <a:r>
            <a:rPr lang="en-US" altLang="zh-CN" sz="1800" kern="1200" dirty="0"/>
            <a:t>CMS-GC</a:t>
          </a:r>
          <a:endParaRPr lang="zh-CN" altLang="en-US" sz="1800" kern="1200" dirty="0"/>
        </a:p>
      </dsp:txBody>
      <dsp:txXfrm>
        <a:off x="5833017" y="1142021"/>
        <a:ext cx="1877456" cy="910404"/>
      </dsp:txXfrm>
    </dsp:sp>
    <dsp:sp modelId="{58DA134C-499A-4345-852A-BB8CD6AC75C8}">
      <dsp:nvSpPr>
        <dsp:cNvPr id="0" name=""/>
        <dsp:cNvSpPr/>
      </dsp:nvSpPr>
      <dsp:spPr>
        <a:xfrm rot="3907178">
          <a:off x="1790711" y="2971298"/>
          <a:ext cx="183883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3883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64156" y="2941390"/>
        <a:ext cx="91941" cy="91941"/>
      </dsp:txXfrm>
    </dsp:sp>
    <dsp:sp modelId="{B8AD99A7-B8B3-4266-9A9F-2223F4B48A2B}">
      <dsp:nvSpPr>
        <dsp:cNvPr id="0" name=""/>
        <dsp:cNvSpPr/>
      </dsp:nvSpPr>
      <dsp:spPr>
        <a:xfrm>
          <a:off x="3096947" y="333791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系统堆内存较大</a:t>
          </a:r>
        </a:p>
      </dsp:txBody>
      <dsp:txXfrm>
        <a:off x="3125271" y="3366241"/>
        <a:ext cx="1877456" cy="910404"/>
      </dsp:txXfrm>
    </dsp:sp>
    <dsp:sp modelId="{C8CB50B2-5C9A-426B-8463-642E78D6EB12}">
      <dsp:nvSpPr>
        <dsp:cNvPr id="0" name=""/>
        <dsp:cNvSpPr/>
      </dsp:nvSpPr>
      <dsp:spPr>
        <a:xfrm rot="18289469">
          <a:off x="4740504" y="324932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84004" y="3231520"/>
        <a:ext cx="67736" cy="67736"/>
      </dsp:txXfrm>
    </dsp:sp>
    <dsp:sp modelId="{1D88A21E-39E1-4492-9AD0-429EE665210C}">
      <dsp:nvSpPr>
        <dsp:cNvPr id="0" name=""/>
        <dsp:cNvSpPr/>
      </dsp:nvSpPr>
      <dsp:spPr>
        <a:xfrm>
          <a:off x="5804693" y="222580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G1-GC</a:t>
          </a:r>
          <a:endParaRPr lang="zh-CN" altLang="en-US" sz="1800" kern="1200" dirty="0"/>
        </a:p>
      </dsp:txBody>
      <dsp:txXfrm>
        <a:off x="5833017" y="2254131"/>
        <a:ext cx="1877456" cy="910404"/>
      </dsp:txXfrm>
    </dsp:sp>
    <dsp:sp modelId="{CD02E0D1-19E5-412E-B9B3-310025D7109A}">
      <dsp:nvSpPr>
        <dsp:cNvPr id="0" name=""/>
        <dsp:cNvSpPr/>
      </dsp:nvSpPr>
      <dsp:spPr>
        <a:xfrm>
          <a:off x="5031052" y="3805381"/>
          <a:ext cx="7736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64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8531" y="3802102"/>
        <a:ext cx="38682" cy="38682"/>
      </dsp:txXfrm>
    </dsp:sp>
    <dsp:sp modelId="{621878BA-8F83-4F89-9EAB-FAFBFA309389}">
      <dsp:nvSpPr>
        <dsp:cNvPr id="0" name=""/>
        <dsp:cNvSpPr/>
      </dsp:nvSpPr>
      <dsp:spPr>
        <a:xfrm>
          <a:off x="5804693" y="333791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4G</a:t>
          </a:r>
          <a:r>
            <a:rPr lang="zh-CN" altLang="en-US" sz="1800" kern="1200" dirty="0"/>
            <a:t>以上，</a:t>
          </a:r>
          <a:r>
            <a:rPr lang="en-US" altLang="zh-CN" sz="1800" kern="1200" dirty="0"/>
            <a:t>G1</a:t>
          </a:r>
          <a:r>
            <a:rPr lang="zh-CN" altLang="en-US" sz="1800" kern="1200" dirty="0"/>
            <a:t>性价比较高</a:t>
          </a:r>
        </a:p>
      </dsp:txBody>
      <dsp:txXfrm>
        <a:off x="5833017" y="3366241"/>
        <a:ext cx="1877456" cy="910404"/>
      </dsp:txXfrm>
    </dsp:sp>
    <dsp:sp modelId="{1114277E-F364-4320-A68F-83970244A270}">
      <dsp:nvSpPr>
        <dsp:cNvPr id="0" name=""/>
        <dsp:cNvSpPr/>
      </dsp:nvSpPr>
      <dsp:spPr>
        <a:xfrm rot="3310531">
          <a:off x="4740504" y="436143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84004" y="4343630"/>
        <a:ext cx="67736" cy="67736"/>
      </dsp:txXfrm>
    </dsp:sp>
    <dsp:sp modelId="{09335B75-5130-44D6-B3B3-D6187F6F3933}">
      <dsp:nvSpPr>
        <dsp:cNvPr id="0" name=""/>
        <dsp:cNvSpPr/>
      </dsp:nvSpPr>
      <dsp:spPr>
        <a:xfrm>
          <a:off x="5804693" y="445002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超过</a:t>
          </a:r>
          <a:r>
            <a:rPr lang="en-US" altLang="zh-CN" sz="1800" kern="1200" dirty="0"/>
            <a:t>8G</a:t>
          </a:r>
          <a:r>
            <a:rPr lang="zh-CN" altLang="en-US" sz="1800" kern="1200" dirty="0"/>
            <a:t>，比如</a:t>
          </a:r>
          <a:r>
            <a:rPr lang="en-US" altLang="zh-CN" sz="1800" kern="1200" dirty="0"/>
            <a:t>16G-64G</a:t>
          </a:r>
          <a:r>
            <a:rPr lang="zh-CN" altLang="en-US" sz="1800" kern="1200" dirty="0"/>
            <a:t>内存，非常推荐</a:t>
          </a:r>
          <a:r>
            <a:rPr lang="en-US" altLang="zh-CN" sz="1800" kern="1200" dirty="0"/>
            <a:t>G1-GC</a:t>
          </a:r>
          <a:endParaRPr lang="zh-CN" altLang="en-US" sz="1800" kern="1200" dirty="0"/>
        </a:p>
      </dsp:txBody>
      <dsp:txXfrm>
        <a:off x="5833017" y="4478351"/>
        <a:ext cx="1877456" cy="9104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A8535-DAA8-45A2-8E69-835D1353210B}">
      <dsp:nvSpPr>
        <dsp:cNvPr id="0" name=""/>
        <dsp:cNvSpPr/>
      </dsp:nvSpPr>
      <dsp:spPr>
        <a:xfrm>
          <a:off x="2045625" y="2749169"/>
          <a:ext cx="1062302" cy="531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堆内存</a:t>
          </a:r>
        </a:p>
      </dsp:txBody>
      <dsp:txXfrm>
        <a:off x="2061182" y="2764726"/>
        <a:ext cx="1031188" cy="500037"/>
      </dsp:txXfrm>
    </dsp:sp>
    <dsp:sp modelId="{C762E162-AF1A-4A3B-A4FB-5E0DE6D7BFE4}">
      <dsp:nvSpPr>
        <dsp:cNvPr id="0" name=""/>
        <dsp:cNvSpPr/>
      </dsp:nvSpPr>
      <dsp:spPr>
        <a:xfrm rot="17132988">
          <a:off x="2527850" y="2242393"/>
          <a:ext cx="158507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585076" y="8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80761" y="2211588"/>
        <a:ext cx="79253" cy="79253"/>
      </dsp:txXfrm>
    </dsp:sp>
    <dsp:sp modelId="{D25C99C5-78FA-4CA7-8188-2BACB3793128}">
      <dsp:nvSpPr>
        <dsp:cNvPr id="0" name=""/>
        <dsp:cNvSpPr/>
      </dsp:nvSpPr>
      <dsp:spPr>
        <a:xfrm>
          <a:off x="3532848" y="1222110"/>
          <a:ext cx="1062302" cy="531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对象内存</a:t>
          </a:r>
        </a:p>
      </dsp:txBody>
      <dsp:txXfrm>
        <a:off x="3548405" y="1237667"/>
        <a:ext cx="1031188" cy="500037"/>
      </dsp:txXfrm>
    </dsp:sp>
    <dsp:sp modelId="{9EA561EF-87F0-49CE-99DA-1DEC05425528}">
      <dsp:nvSpPr>
        <dsp:cNvPr id="0" name=""/>
        <dsp:cNvSpPr/>
      </dsp:nvSpPr>
      <dsp:spPr>
        <a:xfrm rot="17350740">
          <a:off x="4160892" y="868040"/>
          <a:ext cx="129343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93437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75275" y="844526"/>
        <a:ext cx="64671" cy="64671"/>
      </dsp:txXfrm>
    </dsp:sp>
    <dsp:sp modelId="{73F50C06-E2A5-476F-957F-497637A9A7BA}">
      <dsp:nvSpPr>
        <dsp:cNvPr id="0" name=""/>
        <dsp:cNvSpPr/>
      </dsp:nvSpPr>
      <dsp:spPr>
        <a:xfrm>
          <a:off x="5020071" y="463"/>
          <a:ext cx="1062302" cy="531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对象头</a:t>
          </a:r>
          <a:r>
            <a:rPr lang="en-US" altLang="zh-CN" sz="700" kern="1200" dirty="0"/>
            <a:t>-64</a:t>
          </a:r>
          <a:r>
            <a:rPr lang="zh-CN" altLang="en-US" sz="700" kern="1200" dirty="0"/>
            <a:t>位为</a:t>
          </a:r>
          <a:r>
            <a:rPr lang="en-US" altLang="zh-CN" sz="700" kern="1200" dirty="0"/>
            <a:t>12byte</a:t>
          </a:r>
          <a:endParaRPr lang="zh-CN" altLang="en-US" sz="700" kern="1200" dirty="0"/>
        </a:p>
      </dsp:txBody>
      <dsp:txXfrm>
        <a:off x="5035628" y="16020"/>
        <a:ext cx="1031188" cy="500037"/>
      </dsp:txXfrm>
    </dsp:sp>
    <dsp:sp modelId="{92414CFB-EEA9-4325-A268-F18964C95CD0}">
      <dsp:nvSpPr>
        <dsp:cNvPr id="0" name=""/>
        <dsp:cNvSpPr/>
      </dsp:nvSpPr>
      <dsp:spPr>
        <a:xfrm rot="18289469">
          <a:off x="4435568" y="1173452"/>
          <a:ext cx="74408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44085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89009" y="1163672"/>
        <a:ext cx="37204" cy="37204"/>
      </dsp:txXfrm>
    </dsp:sp>
    <dsp:sp modelId="{C1ED056A-2DA0-4687-B8FE-E5B15473BD89}">
      <dsp:nvSpPr>
        <dsp:cNvPr id="0" name=""/>
        <dsp:cNvSpPr/>
      </dsp:nvSpPr>
      <dsp:spPr>
        <a:xfrm>
          <a:off x="5020071" y="611286"/>
          <a:ext cx="1062302" cy="531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对象引用</a:t>
          </a:r>
          <a:r>
            <a:rPr lang="en-US" altLang="zh-CN" sz="700" kern="1200" dirty="0"/>
            <a:t>-</a:t>
          </a:r>
          <a:r>
            <a:rPr lang="zh-CN" altLang="en-US" sz="700" kern="1200" dirty="0"/>
            <a:t>开启指针压缩</a:t>
          </a:r>
          <a:r>
            <a:rPr lang="en-US" altLang="zh-CN" sz="700" kern="1200" dirty="0"/>
            <a:t>4byte</a:t>
          </a:r>
          <a:endParaRPr lang="zh-CN" altLang="en-US" sz="700" kern="1200" dirty="0"/>
        </a:p>
      </dsp:txBody>
      <dsp:txXfrm>
        <a:off x="5035628" y="626843"/>
        <a:ext cx="1031188" cy="500037"/>
      </dsp:txXfrm>
    </dsp:sp>
    <dsp:sp modelId="{01CFEBAD-BF4E-4897-A2F3-3775A17891CF}">
      <dsp:nvSpPr>
        <dsp:cNvPr id="0" name=""/>
        <dsp:cNvSpPr/>
      </dsp:nvSpPr>
      <dsp:spPr>
        <a:xfrm>
          <a:off x="4595151" y="1478864"/>
          <a:ext cx="42492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24920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96988" y="1477063"/>
        <a:ext cx="21246" cy="21246"/>
      </dsp:txXfrm>
    </dsp:sp>
    <dsp:sp modelId="{6FA37734-072C-4B6E-938C-A058207F69A0}">
      <dsp:nvSpPr>
        <dsp:cNvPr id="0" name=""/>
        <dsp:cNvSpPr/>
      </dsp:nvSpPr>
      <dsp:spPr>
        <a:xfrm>
          <a:off x="5020071" y="1222110"/>
          <a:ext cx="1062302" cy="531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包装类型比原生类型消耗空间大</a:t>
          </a:r>
          <a:r>
            <a:rPr lang="en-US" altLang="zh-CN" sz="700" kern="1200" dirty="0"/>
            <a:t>-</a:t>
          </a:r>
          <a:r>
            <a:rPr lang="zh-CN" altLang="en-US" sz="700" kern="1200" dirty="0"/>
            <a:t>尽量使用原生类型</a:t>
          </a:r>
        </a:p>
      </dsp:txBody>
      <dsp:txXfrm>
        <a:off x="5035628" y="1237667"/>
        <a:ext cx="1031188" cy="500037"/>
      </dsp:txXfrm>
    </dsp:sp>
    <dsp:sp modelId="{B2A4AA22-381C-45B3-BD7E-78A3F51FAB6A}">
      <dsp:nvSpPr>
        <dsp:cNvPr id="0" name=""/>
        <dsp:cNvSpPr/>
      </dsp:nvSpPr>
      <dsp:spPr>
        <a:xfrm rot="3310531">
          <a:off x="4435568" y="1784275"/>
          <a:ext cx="74408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44085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89009" y="1774495"/>
        <a:ext cx="37204" cy="37204"/>
      </dsp:txXfrm>
    </dsp:sp>
    <dsp:sp modelId="{1AFDEA7B-7D80-4EC1-BC2E-6D5BAB655494}">
      <dsp:nvSpPr>
        <dsp:cNvPr id="0" name=""/>
        <dsp:cNvSpPr/>
      </dsp:nvSpPr>
      <dsp:spPr>
        <a:xfrm>
          <a:off x="5020071" y="1832934"/>
          <a:ext cx="1062302" cy="531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尽量不使用多维数组</a:t>
          </a:r>
        </a:p>
      </dsp:txBody>
      <dsp:txXfrm>
        <a:off x="5035628" y="1848491"/>
        <a:ext cx="1031188" cy="500037"/>
      </dsp:txXfrm>
    </dsp:sp>
    <dsp:sp modelId="{3D1A05D9-6085-4A9E-A9A9-B1F6DB506873}">
      <dsp:nvSpPr>
        <dsp:cNvPr id="0" name=""/>
        <dsp:cNvSpPr/>
      </dsp:nvSpPr>
      <dsp:spPr>
        <a:xfrm rot="4249260">
          <a:off x="4160892" y="2089687"/>
          <a:ext cx="129343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93437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75275" y="2066173"/>
        <a:ext cx="64671" cy="64671"/>
      </dsp:txXfrm>
    </dsp:sp>
    <dsp:sp modelId="{CF1ECC52-BE46-42C6-9FF4-DC6CCA369074}">
      <dsp:nvSpPr>
        <dsp:cNvPr id="0" name=""/>
        <dsp:cNvSpPr/>
      </dsp:nvSpPr>
      <dsp:spPr>
        <a:xfrm>
          <a:off x="5020071" y="2443757"/>
          <a:ext cx="1062302" cy="531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/>
            <a:t>String</a:t>
          </a:r>
          <a:r>
            <a:rPr lang="zh-CN" altLang="en-US" sz="700" kern="1200" dirty="0"/>
            <a:t>对象有</a:t>
          </a:r>
          <a:r>
            <a:rPr lang="en-US" altLang="zh-CN" sz="700" kern="1200" dirty="0"/>
            <a:t>24</a:t>
          </a:r>
          <a:r>
            <a:rPr lang="zh-CN" altLang="en-US" sz="700" kern="1200" dirty="0"/>
            <a:t>字节的额外开销，对于</a:t>
          </a:r>
          <a:r>
            <a:rPr lang="en-US" altLang="zh-CN" sz="700" kern="1200" dirty="0"/>
            <a:t>10</a:t>
          </a:r>
          <a:r>
            <a:rPr lang="zh-CN" altLang="en-US" sz="700" kern="1200" dirty="0"/>
            <a:t>字符以内的</a:t>
          </a:r>
          <a:r>
            <a:rPr lang="en-US" altLang="zh-CN" sz="700" kern="1200" dirty="0"/>
            <a:t>string</a:t>
          </a:r>
          <a:r>
            <a:rPr lang="zh-CN" altLang="en-US" sz="700" kern="1200" dirty="0"/>
            <a:t>多占用了</a:t>
          </a:r>
          <a:r>
            <a:rPr lang="en-US" altLang="zh-CN" sz="700" kern="1200" dirty="0"/>
            <a:t>100%</a:t>
          </a:r>
          <a:r>
            <a:rPr lang="zh-CN" altLang="en-US" sz="700" kern="1200" dirty="0"/>
            <a:t>到</a:t>
          </a:r>
          <a:r>
            <a:rPr lang="en-US" altLang="zh-CN" sz="700" kern="1200" dirty="0"/>
            <a:t>400%</a:t>
          </a:r>
          <a:r>
            <a:rPr lang="zh-CN" altLang="en-US" sz="700" kern="1200" dirty="0"/>
            <a:t>的内存</a:t>
          </a:r>
        </a:p>
      </dsp:txBody>
      <dsp:txXfrm>
        <a:off x="5035628" y="2459314"/>
        <a:ext cx="1031188" cy="500037"/>
      </dsp:txXfrm>
    </dsp:sp>
    <dsp:sp modelId="{81207B3C-A4D7-437D-A893-10AA617B1B46}">
      <dsp:nvSpPr>
        <dsp:cNvPr id="0" name=""/>
        <dsp:cNvSpPr/>
      </dsp:nvSpPr>
      <dsp:spPr>
        <a:xfrm rot="2142401">
          <a:off x="3058742" y="3158629"/>
          <a:ext cx="52329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23291" y="8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07306" y="3154369"/>
        <a:ext cx="26164" cy="26164"/>
      </dsp:txXfrm>
    </dsp:sp>
    <dsp:sp modelId="{EB1B6468-C78D-4DB4-97D8-EAACD92BBC7F}">
      <dsp:nvSpPr>
        <dsp:cNvPr id="0" name=""/>
        <dsp:cNvSpPr/>
      </dsp:nvSpPr>
      <dsp:spPr>
        <a:xfrm>
          <a:off x="3532848" y="3054581"/>
          <a:ext cx="1062302" cy="531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堆内存太小</a:t>
          </a:r>
        </a:p>
      </dsp:txBody>
      <dsp:txXfrm>
        <a:off x="3548405" y="3070138"/>
        <a:ext cx="1031188" cy="500037"/>
      </dsp:txXfrm>
    </dsp:sp>
    <dsp:sp modelId="{76C79815-63A5-4B14-A530-A25DC8CF1339}">
      <dsp:nvSpPr>
        <dsp:cNvPr id="0" name=""/>
        <dsp:cNvSpPr/>
      </dsp:nvSpPr>
      <dsp:spPr>
        <a:xfrm>
          <a:off x="4595151" y="3311335"/>
          <a:ext cx="42492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24920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96988" y="3309534"/>
        <a:ext cx="21246" cy="21246"/>
      </dsp:txXfrm>
    </dsp:sp>
    <dsp:sp modelId="{F609BD01-D182-44C3-B521-A1A4CAEC9C60}">
      <dsp:nvSpPr>
        <dsp:cNvPr id="0" name=""/>
        <dsp:cNvSpPr/>
      </dsp:nvSpPr>
      <dsp:spPr>
        <a:xfrm>
          <a:off x="5020071" y="3054581"/>
          <a:ext cx="1062302" cy="531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容易产生</a:t>
          </a:r>
          <a:r>
            <a:rPr lang="en-US" altLang="zh-CN" sz="700" kern="1200" dirty="0"/>
            <a:t>FULLGC</a:t>
          </a:r>
          <a:r>
            <a:rPr lang="zh-CN" altLang="en-US" sz="700" kern="1200" dirty="0"/>
            <a:t>以及</a:t>
          </a:r>
          <a:r>
            <a:rPr lang="en-US" altLang="zh-CN" sz="700" kern="1200" dirty="0"/>
            <a:t>OOM</a:t>
          </a:r>
          <a:endParaRPr lang="zh-CN" altLang="en-US" sz="700" kern="1200" dirty="0"/>
        </a:p>
      </dsp:txBody>
      <dsp:txXfrm>
        <a:off x="5035628" y="3070138"/>
        <a:ext cx="1031188" cy="500037"/>
      </dsp:txXfrm>
    </dsp:sp>
    <dsp:sp modelId="{58DA134C-499A-4345-852A-BB8CD6AC75C8}">
      <dsp:nvSpPr>
        <dsp:cNvPr id="0" name=""/>
        <dsp:cNvSpPr/>
      </dsp:nvSpPr>
      <dsp:spPr>
        <a:xfrm rot="4467012">
          <a:off x="2527850" y="3769453"/>
          <a:ext cx="158507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585076" y="8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80761" y="3738648"/>
        <a:ext cx="79253" cy="79253"/>
      </dsp:txXfrm>
    </dsp:sp>
    <dsp:sp modelId="{B8AD99A7-B8B3-4266-9A9F-2223F4B48A2B}">
      <dsp:nvSpPr>
        <dsp:cNvPr id="0" name=""/>
        <dsp:cNvSpPr/>
      </dsp:nvSpPr>
      <dsp:spPr>
        <a:xfrm>
          <a:off x="3532848" y="4276229"/>
          <a:ext cx="1062302" cy="531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年轻代太小</a:t>
          </a:r>
        </a:p>
      </dsp:txBody>
      <dsp:txXfrm>
        <a:off x="3548405" y="4291786"/>
        <a:ext cx="1031188" cy="500037"/>
      </dsp:txXfrm>
    </dsp:sp>
    <dsp:sp modelId="{C8CB50B2-5C9A-426B-8463-642E78D6EB12}">
      <dsp:nvSpPr>
        <dsp:cNvPr id="0" name=""/>
        <dsp:cNvSpPr/>
      </dsp:nvSpPr>
      <dsp:spPr>
        <a:xfrm rot="18289469">
          <a:off x="4435568" y="4227570"/>
          <a:ext cx="74408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44085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89009" y="4217790"/>
        <a:ext cx="37204" cy="37204"/>
      </dsp:txXfrm>
    </dsp:sp>
    <dsp:sp modelId="{1D88A21E-39E1-4492-9AD0-429EE665210C}">
      <dsp:nvSpPr>
        <dsp:cNvPr id="0" name=""/>
        <dsp:cNvSpPr/>
      </dsp:nvSpPr>
      <dsp:spPr>
        <a:xfrm>
          <a:off x="5020071" y="3665405"/>
          <a:ext cx="1062302" cy="531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过早提升</a:t>
          </a:r>
        </a:p>
      </dsp:txBody>
      <dsp:txXfrm>
        <a:off x="5035628" y="3680962"/>
        <a:ext cx="1031188" cy="500037"/>
      </dsp:txXfrm>
    </dsp:sp>
    <dsp:sp modelId="{CD02E0D1-19E5-412E-B9B3-310025D7109A}">
      <dsp:nvSpPr>
        <dsp:cNvPr id="0" name=""/>
        <dsp:cNvSpPr/>
      </dsp:nvSpPr>
      <dsp:spPr>
        <a:xfrm>
          <a:off x="4595151" y="4532982"/>
          <a:ext cx="42492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24920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96988" y="4531181"/>
        <a:ext cx="21246" cy="21246"/>
      </dsp:txXfrm>
    </dsp:sp>
    <dsp:sp modelId="{621878BA-8F83-4F89-9EAB-FAFBFA309389}">
      <dsp:nvSpPr>
        <dsp:cNvPr id="0" name=""/>
        <dsp:cNvSpPr/>
      </dsp:nvSpPr>
      <dsp:spPr>
        <a:xfrm>
          <a:off x="5020071" y="4276229"/>
          <a:ext cx="1062302" cy="531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频繁</a:t>
          </a:r>
          <a:r>
            <a:rPr lang="en-US" altLang="zh-CN" sz="700" kern="1200" dirty="0"/>
            <a:t>FULLGC</a:t>
          </a:r>
          <a:r>
            <a:rPr lang="zh-CN" altLang="en-US" sz="700" kern="1200" dirty="0"/>
            <a:t>，老年代使用率低</a:t>
          </a:r>
        </a:p>
      </dsp:txBody>
      <dsp:txXfrm>
        <a:off x="5035628" y="4291786"/>
        <a:ext cx="1031188" cy="500037"/>
      </dsp:txXfrm>
    </dsp:sp>
    <dsp:sp modelId="{1114277E-F364-4320-A68F-83970244A270}">
      <dsp:nvSpPr>
        <dsp:cNvPr id="0" name=""/>
        <dsp:cNvSpPr/>
      </dsp:nvSpPr>
      <dsp:spPr>
        <a:xfrm rot="3310531">
          <a:off x="4435568" y="4838394"/>
          <a:ext cx="74408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44085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89009" y="4828614"/>
        <a:ext cx="37204" cy="37204"/>
      </dsp:txXfrm>
    </dsp:sp>
    <dsp:sp modelId="{09335B75-5130-44D6-B3B3-D6187F6F3933}">
      <dsp:nvSpPr>
        <dsp:cNvPr id="0" name=""/>
        <dsp:cNvSpPr/>
      </dsp:nvSpPr>
      <dsp:spPr>
        <a:xfrm>
          <a:off x="5020071" y="4887052"/>
          <a:ext cx="1062302" cy="531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提升速率接近分配速率</a:t>
          </a:r>
        </a:p>
      </dsp:txBody>
      <dsp:txXfrm>
        <a:off x="5035628" y="4902609"/>
        <a:ext cx="1031188" cy="500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FA644-D195-4EB4-B293-7AF8BD15E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28BC91-6D4B-4847-8ABA-EA7FE0E76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19CAF-038A-42F7-922E-95603FE3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77A-629E-4E6E-95ED-3605351B06E5}" type="datetimeFigureOut">
              <a:rPr lang="zh-CN" altLang="en-US" smtClean="0"/>
              <a:t>2021-05-16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3C3AA-29A6-4841-9559-36D020C1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75D1D-9FDC-456D-822C-31D5BBD4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57B-C3F6-4160-AE41-DD81F013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4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630AE-9843-4A48-8E0B-3FAA0569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B82BDD-C2A6-4105-ABAE-5C5234FB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37E12-9B0A-4A35-B601-8C469982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77A-629E-4E6E-95ED-3605351B06E5}" type="datetimeFigureOut">
              <a:rPr lang="zh-CN" altLang="en-US" smtClean="0"/>
              <a:t>2021-05-16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E536F-6100-4022-8AFE-34FB304A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CB183-2D2F-44E7-8937-39DEB483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57B-C3F6-4160-AE41-DD81F013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3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A154A1-A4D4-4368-A811-2D33AEE22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2EF9E3-0466-493E-BB02-0314AB71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427E9-DDE0-4C4D-A959-B73F5B0C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77A-629E-4E6E-95ED-3605351B06E5}" type="datetimeFigureOut">
              <a:rPr lang="zh-CN" altLang="en-US" smtClean="0"/>
              <a:t>2021-05-16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20A20-4CB4-4F24-9D8C-E90A2C65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8D69B-1967-4CFA-8E41-B29A6A38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57B-C3F6-4160-AE41-DD81F013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5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5990C-F9CD-4AD1-9F60-FA972B4B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F327E-F269-4224-B569-B6B509D0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B6613-4E7D-4B5E-8BE8-D393F3C6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77A-629E-4E6E-95ED-3605351B06E5}" type="datetimeFigureOut">
              <a:rPr lang="zh-CN" altLang="en-US" smtClean="0"/>
              <a:t>2021-05-16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FA20B-280F-4855-89CE-37AE0798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FAC9B-19A6-4F85-8907-F8887D3D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57B-C3F6-4160-AE41-DD81F013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D2E0B-30BD-46C4-A1DC-E3BC5E52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C87126-7BFE-46F9-AC03-198865F7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8BB2D-65C8-481E-B068-4F33DC32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77A-629E-4E6E-95ED-3605351B06E5}" type="datetimeFigureOut">
              <a:rPr lang="zh-CN" altLang="en-US" smtClean="0"/>
              <a:t>2021-05-16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5792-660A-4B17-938A-965D7C72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FFA3C-E878-4BDA-A0DD-3A691D2F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57B-C3F6-4160-AE41-DD81F013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97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5622D-98AF-4001-8B26-898320D7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C0E12-688B-4DDA-B81C-ABBFCA2D8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7A6D11-EBAE-4274-BE63-A8D4AF6CB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702B8-D085-4CD2-890F-70D75E05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77A-629E-4E6E-95ED-3605351B06E5}" type="datetimeFigureOut">
              <a:rPr lang="zh-CN" altLang="en-US" smtClean="0"/>
              <a:t>2021-05-16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32D00-2C3D-471A-BC7B-758E4830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FE12B1-D56B-4CB9-9726-2D3153EC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57B-C3F6-4160-AE41-DD81F013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13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EF4F5-394D-4638-9761-1514F0A2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7D805C-0CBF-4FFF-987B-CA1E15392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4A759B-3537-403B-B2E2-141481A6F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2BEB27-129A-4B4C-AD5B-F2A77C4CC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596288-AFA8-44FB-9448-E95B3B25A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6D443D-FD87-4456-BAE0-EDCA41B5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77A-629E-4E6E-95ED-3605351B06E5}" type="datetimeFigureOut">
              <a:rPr lang="zh-CN" altLang="en-US" smtClean="0"/>
              <a:t>2021-05-16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B57122-D023-4628-87B6-B522B40B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025789-0B61-48A9-8064-7A29FC77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57B-C3F6-4160-AE41-DD81F013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3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095F2-3023-42FB-A318-D05B3B14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F30B37-118B-4F73-BC70-FFF597D6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77A-629E-4E6E-95ED-3605351B06E5}" type="datetimeFigureOut">
              <a:rPr lang="zh-CN" altLang="en-US" smtClean="0"/>
              <a:t>2021-05-16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B97F9-AF63-4160-9D6F-89641804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B1583B-9441-459D-B0EF-C840072F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57B-C3F6-4160-AE41-DD81F013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52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60E477-F8F2-4636-BDEF-0C567093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77A-629E-4E6E-95ED-3605351B06E5}" type="datetimeFigureOut">
              <a:rPr lang="zh-CN" altLang="en-US" smtClean="0"/>
              <a:t>2021-05-16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03D0FC-38BC-4B22-B2D7-D543505F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DB6E4F-AB75-449F-AB36-81F7359E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57B-C3F6-4160-AE41-DD81F013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3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2A206-C15C-49FA-A0A4-1E2B0954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0275A-23D2-43D0-ABED-AF2102FCA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5CC519-93BF-435F-A916-9CB9EFD83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84E14-0650-4E9E-B5C7-C60AE035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77A-629E-4E6E-95ED-3605351B06E5}" type="datetimeFigureOut">
              <a:rPr lang="zh-CN" altLang="en-US" smtClean="0"/>
              <a:t>2021-05-16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97DF2-D087-49E1-99B7-DDAC6DF1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649F0-C7F0-41B5-B05A-57C39F77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57B-C3F6-4160-AE41-DD81F013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0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FAF51-8509-4D6F-9735-D28A8454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A36C4C-E1DE-4E02-A083-22BD5D47D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CA81E8-3F17-4DAB-89D9-00DE0E00A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A5AC9-0AFB-420C-A71F-67C5AE45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77A-629E-4E6E-95ED-3605351B06E5}" type="datetimeFigureOut">
              <a:rPr lang="zh-CN" altLang="en-US" smtClean="0"/>
              <a:t>2021-05-16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0515AE-AE08-43D6-9F54-0F85C2CC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743D8-DB99-4900-B67B-3F56A453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57B-C3F6-4160-AE41-DD81F013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1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CB9383-CF48-484B-A2AC-AB5FF221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49D8A-B829-497B-BF77-C46F0A493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E266F-81A1-457A-86B4-6BCAB30DF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CC77A-629E-4E6E-95ED-3605351B06E5}" type="datetimeFigureOut">
              <a:rPr lang="zh-CN" altLang="en-US" smtClean="0"/>
              <a:t>2021-05-16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1A2FD-FA29-4A6F-AB70-A0152C69B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22D69-0B08-4E82-BAA7-91598BD9B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CE57B-C3F6-4160-AE41-DD81F013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AA25FAF-0F1A-4A6A-9655-F49757E71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28656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446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AA25FAF-0F1A-4A6A-9655-F49757E71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350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8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AA25FAF-0F1A-4A6A-9655-F49757E71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3437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02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AA25FAF-0F1A-4A6A-9655-F49757E71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473394"/>
              </p:ext>
            </p:extLst>
          </p:nvPr>
        </p:nvGraphicFramePr>
        <p:xfrm>
          <a:off x="1166665" y="4832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88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AA25FAF-0F1A-4A6A-9655-F49757E71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141831"/>
              </p:ext>
            </p:extLst>
          </p:nvPr>
        </p:nvGraphicFramePr>
        <p:xfrm>
          <a:off x="1166665" y="4832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94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AA25FAF-0F1A-4A6A-9655-F49757E71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761757"/>
              </p:ext>
            </p:extLst>
          </p:nvPr>
        </p:nvGraphicFramePr>
        <p:xfrm>
          <a:off x="1166665" y="4832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951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372</Words>
  <Application>Microsoft Office PowerPoint</Application>
  <PresentationFormat>宽屏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8</cp:revision>
  <dcterms:created xsi:type="dcterms:W3CDTF">2021-05-16T13:52:36Z</dcterms:created>
  <dcterms:modified xsi:type="dcterms:W3CDTF">2021-05-16T14:23:36Z</dcterms:modified>
</cp:coreProperties>
</file>