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FBD7D-7E94-464D-A11A-331876AFB436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333B9-540A-476D-B0BF-5DDCB9802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016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333B9-540A-476D-B0BF-5DDCB98026B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287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333B9-540A-476D-B0BF-5DDCB9802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367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BA02F-AD9E-4131-B238-E9B2D8BC1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4998CA-63F2-411E-9F4E-24B70F6F2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73D27E-CE6A-47BF-B767-C90F7607F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1AEBE-7935-4C38-B7AE-36725F38EF0D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2C7064-86C1-454A-9C36-61E6513A7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A7C34-FC66-4274-AB26-548B10EFF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5911-FF96-4465-8E1D-FC41DFC7F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69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45EB1-26EA-433B-986F-B1B2621F7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744DD7-1DB2-45D2-B8BE-246246C36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E48855-5D03-4795-A0B0-05B1EB80A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1AEBE-7935-4C38-B7AE-36725F38EF0D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10C70E-158E-4804-B4E8-0EF564B75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63780D-3FF2-4231-8670-9663246E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5911-FF96-4465-8E1D-FC41DFC7F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897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D79A31-B31C-461F-A776-9D35AA68F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8E360C-DF39-459B-BF2E-E326E4022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C13971-197E-4A83-A45D-03F002CA3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1AEBE-7935-4C38-B7AE-36725F38EF0D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C5106F-6649-41AB-84A3-65D74DC40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8AF893-D401-46F6-8950-3970B8408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5911-FF96-4465-8E1D-FC41DFC7F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462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4A7E5-05F8-4D2A-BF89-3A9E1B156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81757-1762-40A6-859A-4F69CE6D4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59C8B2-0741-4E8F-A498-603BE591B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1AEBE-7935-4C38-B7AE-36725F38EF0D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6434AE-3A1F-4CFA-8B97-5EDAE30AF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B66AFB-75CC-4006-BA59-7E6018206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5911-FF96-4465-8E1D-FC41DFC7F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732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B7957-0A61-4B42-A27C-3A2458EC4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6C9397-1208-4E58-A86B-E4092A518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F90559-7EEB-4256-B880-28F6D4B82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1AEBE-7935-4C38-B7AE-36725F38EF0D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127DC1-4588-4AC0-96AD-D4333906A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11A188-2A06-4D0A-974F-1A2E3AAB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5911-FF96-4465-8E1D-FC41DFC7F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53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1923-ABD8-4EDE-B807-170222B5D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8C9ED6-8365-4078-9678-25D72108E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CD4D32-993B-41E2-925B-073EA16E3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F13D03-B19F-4F6B-8169-97FE2C384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1AEBE-7935-4C38-B7AE-36725F38EF0D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C1F38B-CC8A-43FF-9B4E-FC139097B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16EBB7-322A-4C04-BB34-F8C2DCD0C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5911-FF96-4465-8E1D-FC41DFC7F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410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614D5-4425-4995-AE84-537557FCC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7DCAFD-0A55-4636-AB8F-A2BAF936C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80283E-12E8-4DD5-901B-E518EF43D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EA4448-1141-4638-B2A6-DC76C8464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6E7D96-0BEF-4513-B309-92C5D921D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DDB30E-B9B8-44D9-A14E-AECA44C35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1AEBE-7935-4C38-B7AE-36725F38EF0D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81E352-C5D4-4530-BD55-4A1F40C00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566865-9B2C-4F9E-9434-F198D1D6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5911-FF96-4465-8E1D-FC41DFC7F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941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8533C0-BC09-44CA-A0A6-6BE1304B7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C0972C-0518-45F7-B786-FFABCED6A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1AEBE-7935-4C38-B7AE-36725F38EF0D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BD71EF-4732-4E4B-B5B0-EA0FF312A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BD39BD-8C98-462B-927E-03475B19D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5911-FF96-4465-8E1D-FC41DFC7F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738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0A6A23-797A-4E10-A3E5-9DF43AE3C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1AEBE-7935-4C38-B7AE-36725F38EF0D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5ACDD43-6888-483E-9F1E-935C818E6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28125C-AF4A-449F-9B22-077B14BCC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5911-FF96-4465-8E1D-FC41DFC7F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015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8F3F2B-8919-41AB-8E97-D14366FA3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0629B9-835D-44D1-8D88-5EAD3C8FC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C6F3B0-9563-4B11-A5F1-F9D056D6F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85A889-BBCD-4F49-AC6A-3B9C6931D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1AEBE-7935-4C38-B7AE-36725F38EF0D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6ABCD7-88FA-4442-8CAF-0B4AD737B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0664B4-9013-4CF7-80DC-416DB1A5B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5911-FF96-4465-8E1D-FC41DFC7F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543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39F71-3A52-4F89-B5D7-E5F490DEA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641385-77BD-4CA0-8A3C-3A9DCC4E85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42BD6F-B145-48C3-8494-951E57D82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3B9E0D-6D83-40C7-B326-10BBFEFB9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1AEBE-7935-4C38-B7AE-36725F38EF0D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52223E-8BB0-4E1B-AA2B-6138E0FBB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714949-3E38-476D-BBAC-4030C9C81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5911-FF96-4465-8E1D-FC41DFC7F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184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03C61A7-B8DC-4B03-B855-D9F0B371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1F54A4-4768-441A-8C4A-E3AB9BFDB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9B0798-3CB4-4856-8310-5F54324433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1AEBE-7935-4C38-B7AE-36725F38EF0D}" type="datetimeFigureOut">
              <a:rPr lang="ko-KR" altLang="en-US" smtClean="0"/>
              <a:t>2021-02-06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4546AE-F826-4D9F-B9C8-8ACAAD4E55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2829ED-7AB2-4669-9517-D90465962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25911-FF96-4465-8E1D-FC41DFC7F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137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19B4E1-AD25-4323-9477-C1E63BC8BFC1}"/>
              </a:ext>
            </a:extLst>
          </p:cNvPr>
          <p:cNvSpPr/>
          <p:nvPr/>
        </p:nvSpPr>
        <p:spPr>
          <a:xfrm>
            <a:off x="619957" y="1462021"/>
            <a:ext cx="2753558" cy="4850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E621042-5D1D-4542-9391-B96D6120EA53}"/>
              </a:ext>
            </a:extLst>
          </p:cNvPr>
          <p:cNvSpPr/>
          <p:nvPr/>
        </p:nvSpPr>
        <p:spPr>
          <a:xfrm>
            <a:off x="0" y="1"/>
            <a:ext cx="12192000" cy="1118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CFF904-BDED-4CBE-B31D-5AE6CEF8B991}"/>
              </a:ext>
            </a:extLst>
          </p:cNvPr>
          <p:cNvSpPr/>
          <p:nvPr/>
        </p:nvSpPr>
        <p:spPr>
          <a:xfrm>
            <a:off x="4154748" y="1462022"/>
            <a:ext cx="1941251" cy="269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A55052-EED1-4896-A7C4-99C99E57FDAF}"/>
              </a:ext>
            </a:extLst>
          </p:cNvPr>
          <p:cNvSpPr/>
          <p:nvPr/>
        </p:nvSpPr>
        <p:spPr>
          <a:xfrm>
            <a:off x="4154748" y="4632830"/>
            <a:ext cx="1941251" cy="2225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772FDD-FE62-490A-A6D5-0A99CBBE8D4C}"/>
              </a:ext>
            </a:extLst>
          </p:cNvPr>
          <p:cNvSpPr/>
          <p:nvPr/>
        </p:nvSpPr>
        <p:spPr>
          <a:xfrm>
            <a:off x="6877232" y="1462022"/>
            <a:ext cx="1941251" cy="269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864D1B-3B90-4E14-9CE7-C708B8316DC2}"/>
              </a:ext>
            </a:extLst>
          </p:cNvPr>
          <p:cNvSpPr/>
          <p:nvPr/>
        </p:nvSpPr>
        <p:spPr>
          <a:xfrm>
            <a:off x="9630792" y="1462021"/>
            <a:ext cx="1941251" cy="269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십자형 1">
            <a:extLst>
              <a:ext uri="{FF2B5EF4-FFF2-40B4-BE49-F238E27FC236}">
                <a16:creationId xmlns:a16="http://schemas.microsoft.com/office/drawing/2014/main" id="{AF0A8920-757F-4B8D-856B-320A87A2A73A}"/>
              </a:ext>
            </a:extLst>
          </p:cNvPr>
          <p:cNvSpPr/>
          <p:nvPr/>
        </p:nvSpPr>
        <p:spPr>
          <a:xfrm>
            <a:off x="7374381" y="5347315"/>
            <a:ext cx="964707" cy="964707"/>
          </a:xfrm>
          <a:prstGeom prst="plus">
            <a:avLst>
              <a:gd name="adj" fmla="val 46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709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277B48F-E1D9-490F-BE1F-CE8C48FF482D}"/>
              </a:ext>
            </a:extLst>
          </p:cNvPr>
          <p:cNvSpPr/>
          <p:nvPr/>
        </p:nvSpPr>
        <p:spPr>
          <a:xfrm>
            <a:off x="3801121" y="1481259"/>
            <a:ext cx="4234650" cy="3099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BD8B4A-9381-4501-86AC-A8CCE3C7242A}"/>
              </a:ext>
            </a:extLst>
          </p:cNvPr>
          <p:cNvSpPr txBox="1"/>
          <p:nvPr/>
        </p:nvSpPr>
        <p:spPr>
          <a:xfrm>
            <a:off x="3959440" y="1571348"/>
            <a:ext cx="1198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수업 추가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1DE0B8-D299-4B16-B384-D30BB23649CA}"/>
              </a:ext>
            </a:extLst>
          </p:cNvPr>
          <p:cNvSpPr txBox="1"/>
          <p:nvPr/>
        </p:nvSpPr>
        <p:spPr>
          <a:xfrm>
            <a:off x="3977195" y="2309675"/>
            <a:ext cx="3391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수업 이름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65E0C9-3FC0-4DD3-87CF-DB206C20DDE1}"/>
              </a:ext>
            </a:extLst>
          </p:cNvPr>
          <p:cNvSpPr txBox="1"/>
          <p:nvPr/>
        </p:nvSpPr>
        <p:spPr>
          <a:xfrm>
            <a:off x="3977195" y="2904432"/>
            <a:ext cx="133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수업 요일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603C2C-AB95-495F-8390-499B1EFF8911}"/>
              </a:ext>
            </a:extLst>
          </p:cNvPr>
          <p:cNvSpPr txBox="1"/>
          <p:nvPr/>
        </p:nvSpPr>
        <p:spPr>
          <a:xfrm>
            <a:off x="5416857" y="2907345"/>
            <a:ext cx="133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체크박스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F03953-05E4-4A46-B182-84B71DD14CEB}"/>
              </a:ext>
            </a:extLst>
          </p:cNvPr>
          <p:cNvSpPr txBox="1"/>
          <p:nvPr/>
        </p:nvSpPr>
        <p:spPr>
          <a:xfrm>
            <a:off x="5449408" y="2309675"/>
            <a:ext cx="133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인풋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FAC9F3-8337-45A4-BB8D-A1E6A84688D9}"/>
              </a:ext>
            </a:extLst>
          </p:cNvPr>
          <p:cNvSpPr txBox="1"/>
          <p:nvPr/>
        </p:nvSpPr>
        <p:spPr>
          <a:xfrm>
            <a:off x="6613862" y="4126260"/>
            <a:ext cx="133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확인 취소</a:t>
            </a:r>
          </a:p>
        </p:txBody>
      </p:sp>
    </p:spTree>
    <p:extLst>
      <p:ext uri="{BB962C8B-B14F-4D97-AF65-F5344CB8AC3E}">
        <p14:creationId xmlns:p14="http://schemas.microsoft.com/office/powerpoint/2010/main" val="2965690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12</Words>
  <Application>Microsoft Office PowerPoint</Application>
  <PresentationFormat>와이드스크린</PresentationFormat>
  <Paragraphs>8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신승민</dc:creator>
  <cp:lastModifiedBy>신승민</cp:lastModifiedBy>
  <cp:revision>7</cp:revision>
  <dcterms:created xsi:type="dcterms:W3CDTF">2021-01-20T18:51:58Z</dcterms:created>
  <dcterms:modified xsi:type="dcterms:W3CDTF">2021-02-05T19:44:22Z</dcterms:modified>
</cp:coreProperties>
</file>