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4" r:id="rId5"/>
    <p:sldId id="258" r:id="rId6"/>
    <p:sldId id="260" r:id="rId7"/>
    <p:sldId id="275" r:id="rId8"/>
    <p:sldId id="276" r:id="rId9"/>
    <p:sldId id="261" r:id="rId10"/>
    <p:sldId id="262" r:id="rId11"/>
    <p:sldId id="263" r:id="rId12"/>
    <p:sldId id="264" r:id="rId13"/>
    <p:sldId id="268" r:id="rId14"/>
    <p:sldId id="269" r:id="rId15"/>
    <p:sldId id="267" r:id="rId16"/>
    <p:sldId id="265" r:id="rId17"/>
    <p:sldId id="277" r:id="rId18"/>
    <p:sldId id="278" r:id="rId19"/>
    <p:sldId id="279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13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3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8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D61B-9C34-45C6-B8A1-F7813C0F08F1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C831-97EF-4E6F-B26D-59DD05BFB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1998" y="2244437"/>
            <a:ext cx="8118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사진 관리 프로그램</a:t>
            </a:r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Photo Management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7637" y="5273964"/>
            <a:ext cx="424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2016104130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컴퓨터공학과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신승민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95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7158" y="342977"/>
            <a:ext cx="7048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및 비밀번호 변경</a:t>
            </a:r>
            <a:endParaRPr lang="ko-KR" altLang="en-US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41" y="1025745"/>
            <a:ext cx="509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개인정보 보호를 위해 추가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1" y="1456668"/>
            <a:ext cx="6268501" cy="26905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17" y="4491422"/>
            <a:ext cx="3181350" cy="2171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42" y="4491422"/>
            <a:ext cx="3181350" cy="21717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825521" y="5374948"/>
            <a:ext cx="525518" cy="3048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42" y="1410465"/>
            <a:ext cx="44005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0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79" y="352040"/>
            <a:ext cx="7358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파일 입출력</a:t>
            </a:r>
            <a:r>
              <a:rPr lang="en-US" altLang="ko-KR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저장</a:t>
            </a:r>
            <a:r>
              <a:rPr lang="en-US" altLang="ko-KR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불러오기</a:t>
            </a:r>
            <a:r>
              <a:rPr lang="en-US" altLang="ko-KR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790" y="1321362"/>
            <a:ext cx="59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현재 까지 작업한 내용을 모두 저장하고 불러오는 기능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및 사진 전체 계층구조 모두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9193" y="1321362"/>
            <a:ext cx="321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로그인 성공 시 불러오기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프로그램 종료 시 저장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37" y="2167574"/>
            <a:ext cx="4991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2028495" y="5293875"/>
            <a:ext cx="977462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64523" y="4145279"/>
            <a:ext cx="977462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2435" y="5293875"/>
            <a:ext cx="893379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60938" y="4145279"/>
            <a:ext cx="893379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44109" y="2974428"/>
            <a:ext cx="2144112" cy="830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23439" y="342910"/>
            <a:ext cx="344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폴더 삭제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440" y="1391444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폴더를 삭제 시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Memory Leak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발생할 수 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90344" y="2096114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41985" y="3073576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38703" y="3073576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87062" y="4203437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>
            <a:off x="2680137" y="4203437"/>
            <a:ext cx="746235" cy="65164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73263" y="2424589"/>
            <a:ext cx="627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폴더를 삭제 시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폴더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사진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6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폴더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7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사진에 접근할 방법이 사라지므로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Memory Leak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발생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5380" y="4867467"/>
            <a:ext cx="628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폴더 삭제 시에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번 폴더 안의 제일 하위 계층부터 순서대로 삭제하여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Memory Leak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방지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421" y="5352032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>
            <a:off x="2144109" y="5352032"/>
            <a:ext cx="746235" cy="65164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>
          <a:xfrm>
            <a:off x="8609287" y="3619724"/>
            <a:ext cx="555734" cy="69893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7" idx="2"/>
            <a:endCxn id="35" idx="0"/>
          </p:cNvCxnSpPr>
          <p:nvPr/>
        </p:nvCxnSpPr>
        <p:spPr>
          <a:xfrm>
            <a:off x="3216165" y="2747755"/>
            <a:ext cx="0" cy="22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9" idx="2"/>
            <a:endCxn id="38" idx="0"/>
          </p:cNvCxnSpPr>
          <p:nvPr/>
        </p:nvCxnSpPr>
        <p:spPr>
          <a:xfrm flipH="1">
            <a:off x="1907628" y="3725217"/>
            <a:ext cx="656896" cy="42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3" idx="0"/>
          </p:cNvCxnSpPr>
          <p:nvPr/>
        </p:nvCxnSpPr>
        <p:spPr>
          <a:xfrm>
            <a:off x="2564523" y="3725217"/>
            <a:ext cx="488731" cy="42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0" idx="2"/>
            <a:endCxn id="39" idx="0"/>
          </p:cNvCxnSpPr>
          <p:nvPr/>
        </p:nvCxnSpPr>
        <p:spPr>
          <a:xfrm flipH="1">
            <a:off x="1269125" y="4855078"/>
            <a:ext cx="643758" cy="43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0" idx="2"/>
            <a:endCxn id="46" idx="0"/>
          </p:cNvCxnSpPr>
          <p:nvPr/>
        </p:nvCxnSpPr>
        <p:spPr>
          <a:xfrm>
            <a:off x="1912883" y="4855078"/>
            <a:ext cx="604343" cy="43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23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67" y="580913"/>
            <a:ext cx="7515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32" y="370063"/>
            <a:ext cx="7781925" cy="27527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45269" y="4098951"/>
            <a:ext cx="581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5 -&gt; 7-&gt; 6 -&gt; 4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순서로 삭제 후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번 폴더 삭제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18591" y="4873461"/>
            <a:ext cx="977462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54619" y="3724865"/>
            <a:ext cx="977462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2531" y="4873461"/>
            <a:ext cx="893379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1034" y="3724865"/>
            <a:ext cx="893379" cy="7679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34205" y="2554014"/>
            <a:ext cx="2144112" cy="830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80440" y="1675700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132081" y="2653162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828799" y="2653162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77158" y="3783023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이등변 삼각형 27"/>
          <p:cNvSpPr/>
          <p:nvPr/>
        </p:nvSpPr>
        <p:spPr>
          <a:xfrm>
            <a:off x="2270233" y="3783023"/>
            <a:ext cx="746235" cy="65164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25517" y="4931618"/>
            <a:ext cx="651641" cy="65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이등변 삼각형 29"/>
          <p:cNvSpPr/>
          <p:nvPr/>
        </p:nvSpPr>
        <p:spPr>
          <a:xfrm>
            <a:off x="1734205" y="4931618"/>
            <a:ext cx="746235" cy="65164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24" idx="2"/>
            <a:endCxn id="23" idx="0"/>
          </p:cNvCxnSpPr>
          <p:nvPr/>
        </p:nvCxnSpPr>
        <p:spPr>
          <a:xfrm>
            <a:off x="2806261" y="2327341"/>
            <a:ext cx="0" cy="22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2"/>
            <a:endCxn id="22" idx="0"/>
          </p:cNvCxnSpPr>
          <p:nvPr/>
        </p:nvCxnSpPr>
        <p:spPr>
          <a:xfrm flipH="1">
            <a:off x="1497724" y="3304803"/>
            <a:ext cx="656896" cy="42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0" idx="0"/>
          </p:cNvCxnSpPr>
          <p:nvPr/>
        </p:nvCxnSpPr>
        <p:spPr>
          <a:xfrm>
            <a:off x="2154619" y="3304803"/>
            <a:ext cx="488731" cy="42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2"/>
            <a:endCxn id="21" idx="0"/>
          </p:cNvCxnSpPr>
          <p:nvPr/>
        </p:nvCxnSpPr>
        <p:spPr>
          <a:xfrm flipH="1">
            <a:off x="859221" y="4434664"/>
            <a:ext cx="643758" cy="43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7" idx="2"/>
            <a:endCxn id="19" idx="0"/>
          </p:cNvCxnSpPr>
          <p:nvPr/>
        </p:nvCxnSpPr>
        <p:spPr>
          <a:xfrm>
            <a:off x="1502979" y="4434664"/>
            <a:ext cx="604343" cy="43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6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725" y="408539"/>
            <a:ext cx="142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0165" y="1430484"/>
            <a:ext cx="488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이름 수정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165" y="2246255"/>
            <a:ext cx="18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이름 수정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12" y="3485986"/>
            <a:ext cx="4219575" cy="2219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0" y="3485985"/>
            <a:ext cx="4219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0952" y="2596413"/>
            <a:ext cx="29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검색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/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 검색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193" y="3648559"/>
            <a:ext cx="463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전체에서 검색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/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현재 폴더에서 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07725" y="408539"/>
            <a:ext cx="142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검색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90" y="1638784"/>
            <a:ext cx="4114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6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450581"/>
            <a:ext cx="2848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즐겨찾기</a:t>
            </a:r>
            <a:endParaRPr lang="ko-KR" altLang="en-US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03" y="1965793"/>
            <a:ext cx="393382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5738" y="2691007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사진을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즐겨찾기에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추가할 수 있음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861" y="3984786"/>
            <a:ext cx="486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상태와 파일 입출력을 사용하여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프로그램 종료 시에도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상태 유지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57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524154"/>
            <a:ext cx="7777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사진 잘라내기 및 </a:t>
            </a:r>
            <a:r>
              <a:rPr lang="ko-KR" altLang="en-US" sz="4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붙여넣기</a:t>
            </a:r>
            <a:endParaRPr lang="ko-KR" altLang="en-US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48" y="1984681"/>
            <a:ext cx="3810000" cy="1200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48" y="3875917"/>
            <a:ext cx="4019550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103" y="2574457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사진을 잘라내고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붙여넣는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기능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972" y="4224651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이를 통해 사진을 폴더를 건너 이동시킬 수 있음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04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9834" y="380006"/>
            <a:ext cx="6421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사진 숨김 및 숨김 해제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91" y="1304105"/>
            <a:ext cx="4191000" cy="1285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91" y="2785467"/>
            <a:ext cx="4362450" cy="3838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7495" y="1925270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숨김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숨김 해제 하는 기능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012" y="2673675"/>
            <a:ext cx="645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사진이 숨김 상태 일시 사진 삭제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수정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검색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추가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출력 등이 불가능 하며 항목 수에도 추가하지 않음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980" y="3697275"/>
            <a:ext cx="614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현재 폴더의 숨긴 사진을 출력 이라는 항목을 통해서만 볼 수 있고 숨김 해제를 통해 숨김 상태를 해제 할 수 있음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66" y="5490567"/>
            <a:ext cx="4257675" cy="1133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2421" y="4732420"/>
            <a:ext cx="498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파일 입출력을 통해 숨김 상태 항상 유지 가능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48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5237" y="342407"/>
            <a:ext cx="2201917" cy="1325563"/>
          </a:xfrm>
        </p:spPr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158" y="2466756"/>
            <a:ext cx="9178159" cy="283045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프로그램 기능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사용한 자료구조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주요 기능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2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7986" y="2238704"/>
            <a:ext cx="9974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/>
              <a:t>Thank You!</a:t>
            </a:r>
            <a:endParaRPr lang="ko-KR" altLang="en-US" sz="14000" dirty="0"/>
          </a:p>
        </p:txBody>
      </p:sp>
    </p:spTree>
    <p:extLst>
      <p:ext uri="{BB962C8B-B14F-4D97-AF65-F5344CB8AC3E}">
        <p14:creationId xmlns:p14="http://schemas.microsoft.com/office/powerpoint/2010/main" val="15033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3075" y="154035"/>
            <a:ext cx="5423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 기능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207" y="923476"/>
            <a:ext cx="43468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로그인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파일 입출력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   (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/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불러오기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추가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추가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삭제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삭제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수정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수정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사진 잘라내기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사진 </a:t>
            </a:r>
            <a:r>
              <a:rPr lang="ko-KR" altLang="en-US" sz="20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붙여넣기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6116" y="890398"/>
            <a:ext cx="464756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사진 숨김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사진 </a:t>
            </a:r>
            <a:r>
              <a:rPr lang="ko-KR" altLang="en-US" sz="20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숨김해제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0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추가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0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즐겨찾기에서</a:t>
            </a: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최근 사진 삭제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0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목록 출력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현재 폴더의 내용 출력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폴더의 숨긴 사진을 출력</a:t>
            </a:r>
            <a:endParaRPr lang="en-US" altLang="ko-KR" sz="20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이름으로 검색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이름으로 검색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현재 폴더 이동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뒤로 가기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비밀번호 변경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종료 및 저장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75" y="680824"/>
            <a:ext cx="4200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776" y="349980"/>
            <a:ext cx="5196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자료구조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5191" y="2123091"/>
            <a:ext cx="7031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Stack with Double Linked List 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이동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Doubly Linked List 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데이터 추가 및 삭제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BinarySearchTree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 데이터 추가 및 삭제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MaxHeap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–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추가 및 삭제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65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776" y="349980"/>
            <a:ext cx="5196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자료구조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7129" y="1462330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Stack with Doubly Linked List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이동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0012" y="2222167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이동을 위한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Stack Class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9810" y="4781013"/>
            <a:ext cx="363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이동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-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하나씩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PUSH</a:t>
            </a:r>
          </a:p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뒤로 가기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-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하나씩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6231" y="5830182"/>
            <a:ext cx="818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맨 끝에서부터 꺼내기 위해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head tail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이 있는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Doubly Linked List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4629" y="3000943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폴더가 경로가 층층이 쌓이는 것이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Stack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과 비슷함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2548" y="3810141"/>
            <a:ext cx="36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1 -&gt; 2-&gt; 3-&gt; 4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5565" y="3821382"/>
            <a:ext cx="360218" cy="30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329" y="3821381"/>
            <a:ext cx="360218" cy="30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53093" y="3821381"/>
            <a:ext cx="360218" cy="30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51857" y="3821380"/>
            <a:ext cx="360218" cy="30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190910" y="3779719"/>
            <a:ext cx="0" cy="397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90910" y="4176826"/>
            <a:ext cx="20689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81674" y="3779719"/>
            <a:ext cx="2068947" cy="13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6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065" y="1606491"/>
            <a:ext cx="57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Doubly Linked List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추가 및 삭제 및 수정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750" y="2462893"/>
            <a:ext cx="63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데이터 계속 추가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배열은 크기가 고정적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7812" y="3319295"/>
            <a:ext cx="74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데이터의 어느 곳이든 쉽게 접근하기 위해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Doubly Linked List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2776" y="349980"/>
            <a:ext cx="5196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자료구조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745" y="4175697"/>
            <a:ext cx="4952284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Iterator class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를 만들어서 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3205" y="5227970"/>
            <a:ext cx="649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Iterator class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Doubly Linked List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의 데이터에 접근</a:t>
            </a:r>
          </a:p>
        </p:txBody>
      </p:sp>
    </p:spTree>
    <p:extLst>
      <p:ext uri="{BB962C8B-B14F-4D97-AF65-F5344CB8AC3E}">
        <p14:creationId xmlns:p14="http://schemas.microsoft.com/office/powerpoint/2010/main" val="328654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776" y="349980"/>
            <a:ext cx="5196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자료구조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051" y="1585185"/>
            <a:ext cx="48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Binary Search Tree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추가 및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2570" y="2801790"/>
            <a:ext cx="557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사진들은 폴더에 비해 상대적으로 개수가 엄청 많다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0598" y="3855495"/>
            <a:ext cx="46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추가 삭제 검색 시 시간을 줄일 수 있다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33" y="4720015"/>
            <a:ext cx="1962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2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776" y="349980"/>
            <a:ext cx="5196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사용한 자료구조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432" y="1606206"/>
            <a:ext cx="34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Max Heap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–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0215" y="2462323"/>
            <a:ext cx="21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내림차순으로 정렬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0145" y="3318440"/>
            <a:ext cx="48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시 가장 최근 날짜의 사진이 삭제됨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8601" y="4174557"/>
            <a:ext cx="69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사실상 </a:t>
            </a:r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관리는 비효율적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골라서 지울 수 없음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과제를 위해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Max Heap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으로 구현함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6848" y="5387605"/>
            <a:ext cx="124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관리를 위해서는 직접 접근이 가능한 </a:t>
            </a: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DoubleLinkedList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나 자주 사용할 경우 </a:t>
            </a: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BinarySearchTree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가 적합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37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0926" y="2217684"/>
            <a:ext cx="5738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로그인 및 비밀번호 변경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파일 입출력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/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불러오기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폴더 삭제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수정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검색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9221" y="386542"/>
            <a:ext cx="5196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주요 기능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6150" y="3153104"/>
            <a:ext cx="4891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- </a:t>
            </a:r>
            <a:r>
              <a:rPr lang="ko-KR" altLang="en-US" sz="28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즐겨찾기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잘라내기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및 </a:t>
            </a:r>
            <a:r>
              <a:rPr lang="ko-KR" altLang="en-US" sz="28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붙여넣기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사진 숨김</a:t>
            </a:r>
            <a:r>
              <a:rPr lang="en-US" altLang="ko-KR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800" dirty="0">
                <a:latin typeface="HY엽서L" panose="02030600000101010101" pitchFamily="18" charset="-127"/>
                <a:ea typeface="HY엽서L" panose="02030600000101010101" pitchFamily="18" charset="-127"/>
              </a:rPr>
              <a:t>및 숨김 해제</a:t>
            </a: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7816" y="1308729"/>
            <a:ext cx="519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중간 발표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5791" y="1308728"/>
            <a:ext cx="519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최종 발표</a:t>
            </a:r>
            <a:endParaRPr lang="en-US" altLang="ko-KR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26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558</Words>
  <Application>Microsoft Office PowerPoint</Application>
  <PresentationFormat>와이드스크린</PresentationFormat>
  <Paragraphs>147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HY엽서L</vt:lpstr>
      <vt:lpstr>맑은 고딕</vt:lpstr>
      <vt:lpstr>휴먼엑스포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97ssm</dc:creator>
  <cp:lastModifiedBy>SSM</cp:lastModifiedBy>
  <cp:revision>37</cp:revision>
  <dcterms:created xsi:type="dcterms:W3CDTF">2017-04-23T05:30:22Z</dcterms:created>
  <dcterms:modified xsi:type="dcterms:W3CDTF">2019-11-08T23:32:29Z</dcterms:modified>
</cp:coreProperties>
</file>