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FBD7D-7E94-464D-A11A-331876AFB436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33B9-540A-476D-B0BF-5DDCB9802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1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333B9-540A-476D-B0BF-5DDCB98026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333B9-540A-476D-B0BF-5DDCB9802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BA02F-AD9E-4131-B238-E9B2D8BC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998CA-63F2-411E-9F4E-24B70F6F2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3D27E-CE6A-47BF-B767-C90F760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C7064-86C1-454A-9C36-61E6513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A7C34-FC66-4274-AB26-548B10E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5EB1-26EA-433B-986F-B1B2621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44DD7-1DB2-45D2-B8BE-246246C3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48855-5D03-4795-A0B0-05B1EB80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0C70E-158E-4804-B4E8-0EF564B7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780D-3FF2-4231-8670-9663246E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79A31-B31C-461F-A776-9D35AA68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E360C-DF39-459B-BF2E-E326E402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3971-197E-4A83-A45D-03F002CA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5106F-6649-41AB-84A3-65D74DC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AF893-D401-46F6-8950-3970B84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4A7E5-05F8-4D2A-BF89-3A9E1B15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81757-1762-40A6-859A-4F69CE6D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9C8B2-0741-4E8F-A498-603BE59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34AE-3A1F-4CFA-8B97-5EDAE30A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66AFB-75CC-4006-BA59-7E60182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B7957-0A61-4B42-A27C-3A2458EC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9397-1208-4E58-A86B-E4092A51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0559-7EEB-4256-B880-28F6D4B8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27DC1-4588-4AC0-96AD-D433390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1A188-2A06-4D0A-974F-1A2E3AA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1923-ABD8-4EDE-B807-170222B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9ED6-8365-4078-9678-25D72108E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D4D32-993B-41E2-925B-073EA16E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13D03-B19F-4F6B-8169-97FE2C3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F38B-CC8A-43FF-9B4E-FC139097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6EBB7-322A-4C04-BB34-F8C2DCD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14D5-4425-4995-AE84-537557FC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DCAFD-0A55-4636-AB8F-A2BAF936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0283E-12E8-4DD5-901B-E518EF43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A4448-1141-4638-B2A6-DC76C8464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E7D96-0BEF-4513-B309-92C5D921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DB30E-B9B8-44D9-A14E-AECA44C3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1E352-C5D4-4530-BD55-4A1F40C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66865-9B2C-4F9E-9434-F198D1D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533C0-BC09-44CA-A0A6-6BE1304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0972C-0518-45F7-B786-FFABCED6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D71EF-4732-4E4B-B5B0-EA0FF312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D39BD-8C98-462B-927E-03475B1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0A6A23-797A-4E10-A3E5-9DF43AE3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CDD43-6888-483E-9F1E-935C818E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8125C-AF4A-449F-9B22-077B14B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F3F2B-8919-41AB-8E97-D14366FA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629B9-835D-44D1-8D88-5EAD3C8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6F3B0-9563-4B11-A5F1-F9D056D6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A889-BBCD-4F49-AC6A-3B9C6931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ABCD7-88FA-4442-8CAF-0B4AD737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664B4-9013-4CF7-80DC-416DB1A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4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9F71-3A52-4F89-B5D7-E5F490DE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641385-77BD-4CA0-8A3C-3A9DCC4E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2BD6F-B145-48C3-8494-951E57D8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B9E0D-6D83-40C7-B326-10BBFEF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2223E-8BB0-4E1B-AA2B-6138E0FB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14949-3E38-476D-BBAC-4030C9C8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C61A7-B8DC-4B03-B855-D9F0B371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F54A4-4768-441A-8C4A-E3AB9BFD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B0798-3CB4-4856-8310-5F5432443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AEBE-7935-4C38-B7AE-36725F38EF0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546AE-F826-4D9F-B9C8-8ACAAD4E5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829ED-7AB2-4669-9517-D9046596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19B4E1-AD25-4323-9477-C1E63BC8BFC1}"/>
              </a:ext>
            </a:extLst>
          </p:cNvPr>
          <p:cNvSpPr/>
          <p:nvPr/>
        </p:nvSpPr>
        <p:spPr>
          <a:xfrm>
            <a:off x="619957" y="1462021"/>
            <a:ext cx="2753558" cy="539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21042-5D1D-4542-9391-B96D6120EA53}"/>
              </a:ext>
            </a:extLst>
          </p:cNvPr>
          <p:cNvSpPr/>
          <p:nvPr/>
        </p:nvSpPr>
        <p:spPr>
          <a:xfrm>
            <a:off x="0" y="1"/>
            <a:ext cx="12192000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FF904-BDED-4CBE-B31D-5AE6CEF8B991}"/>
              </a:ext>
            </a:extLst>
          </p:cNvPr>
          <p:cNvSpPr/>
          <p:nvPr/>
        </p:nvSpPr>
        <p:spPr>
          <a:xfrm>
            <a:off x="4154748" y="1462022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55052-EED1-4896-A7C4-99C99E57FDAF}"/>
              </a:ext>
            </a:extLst>
          </p:cNvPr>
          <p:cNvSpPr/>
          <p:nvPr/>
        </p:nvSpPr>
        <p:spPr>
          <a:xfrm>
            <a:off x="4154748" y="4632830"/>
            <a:ext cx="1941251" cy="222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772FDD-FE62-490A-A6D5-0A99CBBE8D4C}"/>
              </a:ext>
            </a:extLst>
          </p:cNvPr>
          <p:cNvSpPr/>
          <p:nvPr/>
        </p:nvSpPr>
        <p:spPr>
          <a:xfrm>
            <a:off x="6877232" y="1462022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64D1B-3B90-4E14-9CE7-C708B8316DC2}"/>
              </a:ext>
            </a:extLst>
          </p:cNvPr>
          <p:cNvSpPr/>
          <p:nvPr/>
        </p:nvSpPr>
        <p:spPr>
          <a:xfrm>
            <a:off x="9630792" y="1462021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AF0A8920-757F-4B8D-856B-320A87A2A73A}"/>
              </a:ext>
            </a:extLst>
          </p:cNvPr>
          <p:cNvSpPr/>
          <p:nvPr/>
        </p:nvSpPr>
        <p:spPr>
          <a:xfrm>
            <a:off x="7374381" y="5347315"/>
            <a:ext cx="964707" cy="964707"/>
          </a:xfrm>
          <a:prstGeom prst="plus">
            <a:avLst>
              <a:gd name="adj" fmla="val 46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77E83-4A1B-48CA-AA26-8CC9AC68D3BD}"/>
              </a:ext>
            </a:extLst>
          </p:cNvPr>
          <p:cNvSpPr/>
          <p:nvPr/>
        </p:nvSpPr>
        <p:spPr>
          <a:xfrm>
            <a:off x="725749" y="1529345"/>
            <a:ext cx="1073827" cy="170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E2F6D5-EB09-4EC6-BD95-553F53FFE664}"/>
              </a:ext>
            </a:extLst>
          </p:cNvPr>
          <p:cNvSpPr/>
          <p:nvPr/>
        </p:nvSpPr>
        <p:spPr>
          <a:xfrm>
            <a:off x="1921893" y="1529345"/>
            <a:ext cx="600598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34DCD-4E60-4E41-AAEE-3D4FC6807040}"/>
              </a:ext>
            </a:extLst>
          </p:cNvPr>
          <p:cNvSpPr/>
          <p:nvPr/>
        </p:nvSpPr>
        <p:spPr>
          <a:xfrm>
            <a:off x="1921892" y="1872779"/>
            <a:ext cx="1329307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DA16A1-0F99-489E-BF50-076F4783EBEE}"/>
              </a:ext>
            </a:extLst>
          </p:cNvPr>
          <p:cNvSpPr/>
          <p:nvPr/>
        </p:nvSpPr>
        <p:spPr>
          <a:xfrm>
            <a:off x="1921892" y="2174372"/>
            <a:ext cx="600599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3CE3B-5EDB-4FC6-B90A-A3A13003A218}"/>
              </a:ext>
            </a:extLst>
          </p:cNvPr>
          <p:cNvSpPr/>
          <p:nvPr/>
        </p:nvSpPr>
        <p:spPr>
          <a:xfrm>
            <a:off x="1921892" y="2463184"/>
            <a:ext cx="1329307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B17771-E0DA-408F-8221-85BD377FE50A}"/>
              </a:ext>
            </a:extLst>
          </p:cNvPr>
          <p:cNvSpPr/>
          <p:nvPr/>
        </p:nvSpPr>
        <p:spPr>
          <a:xfrm>
            <a:off x="1932680" y="2751996"/>
            <a:ext cx="589811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BD3F5-5411-4208-BF24-E1BFD8401376}"/>
              </a:ext>
            </a:extLst>
          </p:cNvPr>
          <p:cNvSpPr/>
          <p:nvPr/>
        </p:nvSpPr>
        <p:spPr>
          <a:xfrm>
            <a:off x="1921892" y="3053589"/>
            <a:ext cx="1329307" cy="1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7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77B48F-E1D9-490F-BE1F-CE8C48FF482D}"/>
              </a:ext>
            </a:extLst>
          </p:cNvPr>
          <p:cNvSpPr/>
          <p:nvPr/>
        </p:nvSpPr>
        <p:spPr>
          <a:xfrm>
            <a:off x="3801121" y="1481259"/>
            <a:ext cx="4234650" cy="309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D8B4A-9381-4501-86AC-A8CCE3C7242A}"/>
              </a:ext>
            </a:extLst>
          </p:cNvPr>
          <p:cNvSpPr txBox="1"/>
          <p:nvPr/>
        </p:nvSpPr>
        <p:spPr>
          <a:xfrm>
            <a:off x="3959440" y="1571348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DE0B8-D299-4B16-B384-D30BB23649CA}"/>
              </a:ext>
            </a:extLst>
          </p:cNvPr>
          <p:cNvSpPr txBox="1"/>
          <p:nvPr/>
        </p:nvSpPr>
        <p:spPr>
          <a:xfrm>
            <a:off x="3977195" y="2309675"/>
            <a:ext cx="339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5E0C9-3FC0-4DD3-87CF-DB206C20DDE1}"/>
              </a:ext>
            </a:extLst>
          </p:cNvPr>
          <p:cNvSpPr txBox="1"/>
          <p:nvPr/>
        </p:nvSpPr>
        <p:spPr>
          <a:xfrm>
            <a:off x="3977195" y="2904432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03C2C-AB95-495F-8390-499B1EFF8911}"/>
              </a:ext>
            </a:extLst>
          </p:cNvPr>
          <p:cNvSpPr txBox="1"/>
          <p:nvPr/>
        </p:nvSpPr>
        <p:spPr>
          <a:xfrm>
            <a:off x="5416857" y="2907345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03953-05E4-4A46-B182-84B71DD14CEB}"/>
              </a:ext>
            </a:extLst>
          </p:cNvPr>
          <p:cNvSpPr txBox="1"/>
          <p:nvPr/>
        </p:nvSpPr>
        <p:spPr>
          <a:xfrm>
            <a:off x="5449408" y="2309675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인풋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AC9F3-8337-45A4-BB8D-A1E6A84688D9}"/>
              </a:ext>
            </a:extLst>
          </p:cNvPr>
          <p:cNvSpPr txBox="1"/>
          <p:nvPr/>
        </p:nvSpPr>
        <p:spPr>
          <a:xfrm>
            <a:off x="6613862" y="4126260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취소</a:t>
            </a:r>
          </a:p>
        </p:txBody>
      </p:sp>
    </p:spTree>
    <p:extLst>
      <p:ext uri="{BB962C8B-B14F-4D97-AF65-F5344CB8AC3E}">
        <p14:creationId xmlns:p14="http://schemas.microsoft.com/office/powerpoint/2010/main" val="29656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</Words>
  <Application>Microsoft Office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신승민</dc:creator>
  <cp:lastModifiedBy>신승민</cp:lastModifiedBy>
  <cp:revision>10</cp:revision>
  <dcterms:created xsi:type="dcterms:W3CDTF">2021-01-20T18:51:58Z</dcterms:created>
  <dcterms:modified xsi:type="dcterms:W3CDTF">2021-03-15T17:33:16Z</dcterms:modified>
</cp:coreProperties>
</file>