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E22921AD-7E72-44A6-8140-9AB426D6A03B}">
          <p14:sldIdLst>
            <p14:sldId id="256"/>
            <p14:sldId id="257"/>
            <p14:sldId id="258"/>
            <p14:sldId id="260"/>
            <p14:sldId id="259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7" autoAdjust="0"/>
    <p:restoredTop sz="94660"/>
  </p:normalViewPr>
  <p:slideViewPr>
    <p:cSldViewPr snapToGrid="0">
      <p:cViewPr varScale="1">
        <p:scale>
          <a:sx n="45" d="100"/>
          <a:sy n="45" d="100"/>
        </p:scale>
        <p:origin x="58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0B1761-D7A5-4BF3-AD7C-5439B7038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9326D8-8761-4487-A32F-F22694904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50C0ED-AF22-4B1B-888C-4DABED24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D106-9917-4ED0-8C28-3113E3A459FC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C78991-DE2C-441C-87BB-8ABEA6052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541087-76C5-4EA9-B7F4-5732B043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98C5-4E10-49FD-BA58-464EF40EFE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28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E399C-E3AB-44D7-B204-A6205D765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8ACEC62-216C-4563-89C9-86D5764AC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6ECA5B-AE04-4F99-8A9B-05978CA0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D106-9917-4ED0-8C28-3113E3A459FC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E472C9-12FE-42AA-9190-ECB90ABA3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F67AAD-28B9-4135-9896-FA5074B1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98C5-4E10-49FD-BA58-464EF40EFE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24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1BBABF9-8E3C-43E4-BF28-840F73198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4C5E5E-851A-42A3-A8AF-5B11D2521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C57BE6-BF36-4F79-848D-C021E8660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D106-9917-4ED0-8C28-3113E3A459FC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5CDA40-E275-4746-A82C-FF3B9F6B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B1310B-2F82-49C8-8C2E-DC12B9F2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98C5-4E10-49FD-BA58-464EF40EFE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37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7982CE-1131-4F90-9026-6531B8DD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B7427C-8F07-4EED-B212-7FF4296EB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FB6DD8-04F4-401B-A797-7DC2CB5E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D106-9917-4ED0-8C28-3113E3A459FC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E9AAF5-51C4-4255-9E52-856B903A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F7D95D-B703-4396-AA97-D3776B60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98C5-4E10-49FD-BA58-464EF40EFE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61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6AED7E-91D6-4896-99F6-92B16EE3C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0AEB5C-6BF5-402D-876A-EAA010AFB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C38A96-931B-4BA2-83A3-21441501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D106-9917-4ED0-8C28-3113E3A459FC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BC6F2F-72D6-4CDA-95CE-2BBEAFCB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F6A4E7-8CCC-4B9B-982E-11DAE7FF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98C5-4E10-49FD-BA58-464EF40EFE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8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81AE8D-08AC-48E5-912C-698F1E80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FE0701-028D-4939-9019-7A9961B06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BADA3E-712C-486B-A11D-2E01DF80F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E61391-33A6-4BD7-B238-6F8D74E9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D106-9917-4ED0-8C28-3113E3A459FC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7508D9-3F0A-45AF-845E-0FD63D5D3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EC895D-60E4-4D9D-B74A-7183DA2D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98C5-4E10-49FD-BA58-464EF40EFE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15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6E4272-E673-48E0-8B0D-2543E225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547D85-C7DF-4AFD-9476-0D3BAFE4E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763390-0E2D-4AE2-9EEF-4702C7499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BCE70F4-6776-43CB-BAF6-068E34985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4EB291-DEF6-42A6-AD03-F08BE41DC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5A595DB-4BA1-4A79-90CB-C3425941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D106-9917-4ED0-8C28-3113E3A459FC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F126AED-95F0-4200-AF92-8DC9B457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2C8D791-D579-4A06-BAAD-93421613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98C5-4E10-49FD-BA58-464EF40EFE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88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9917C4-5959-4140-A231-BFB69CF9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C18A44B-B2A1-441B-B73D-697547717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D106-9917-4ED0-8C28-3113E3A459FC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09EB5E1-72BF-4C25-BB07-8F807A8E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DC4CCB-7C7A-4F0C-BC60-CCD3B449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98C5-4E10-49FD-BA58-464EF40EFE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08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0FAA1E4-3C42-4A21-BB95-3C020419C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D106-9917-4ED0-8C28-3113E3A459FC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E65A7F5-2458-444A-BA10-865E025B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148CC3-16A6-4BE4-927D-741788D4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98C5-4E10-49FD-BA58-464EF40EFE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1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2542A-5CC7-434F-BD9B-E9F6204E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49C3FF-B547-4D03-AFF9-3D7EB1A5C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D9C50C-FF88-4062-BB1C-9545B2ECF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D6236E-85D8-4DD1-877F-B8C339FE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D106-9917-4ED0-8C28-3113E3A459FC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0CBCBB-3020-4111-A6A2-402957A76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06B4A1-B289-45CF-8B8B-B455B8AC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98C5-4E10-49FD-BA58-464EF40EFE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81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393D9F-70C1-4FB5-9AB2-4BBA27C57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12B16B4-A251-45B2-87B2-C019F5E08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9076521-ACB3-4CEE-B140-E323E8714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50CE27-B8CD-41EA-BC38-5E6836DD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D106-9917-4ED0-8C28-3113E3A459FC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A2BCF6-B60B-4841-B5B8-08320425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141E75-8B84-4112-BDA4-C0B30605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98C5-4E10-49FD-BA58-464EF40EFE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03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4DF023-1894-4C21-AD33-FADCEC163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C51D42-7F8D-4906-B83D-39ABFC4E8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932DEF-82C4-454A-8F95-98C870EB7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DD106-9917-4ED0-8C28-3113E3A459FC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4010D4-BD10-4B54-9334-B04751DC6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527D7B-E595-413E-822D-04BEB8804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C98C5-4E10-49FD-BA58-464EF40EFE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35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768312-2324-43D5-83EE-2F3541288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NVMe</a:t>
            </a:r>
            <a:br>
              <a:rPr lang="en-US" altLang="ja-JP" dirty="0"/>
            </a:br>
            <a:r>
              <a:rPr lang="en-US" altLang="ja-JP" dirty="0"/>
              <a:t>Compare vs Verify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7162DB-9292-4658-B6AA-09CE543031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鎌田知也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566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AE1BF6-95F3-4722-9AF7-BCBAA904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B43A53-829E-4AC0-BBB3-D2F7FD7D7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NVMe</a:t>
            </a:r>
            <a:r>
              <a:rPr kumimoji="1" lang="ja-JP" altLang="en-US" dirty="0"/>
              <a:t> </a:t>
            </a:r>
            <a:r>
              <a:rPr kumimoji="1" lang="en-US" altLang="ja-JP" dirty="0"/>
              <a:t>1.4</a:t>
            </a:r>
            <a:r>
              <a:rPr kumimoji="1" lang="ja-JP" altLang="en-US" dirty="0"/>
              <a:t>に</a:t>
            </a:r>
            <a:r>
              <a:rPr kumimoji="1" lang="en-US" altLang="ja-JP" dirty="0"/>
              <a:t>Verify</a:t>
            </a:r>
            <a:r>
              <a:rPr lang="ja-JP" altLang="en-US" dirty="0"/>
              <a:t>コマンドが追加された</a:t>
            </a:r>
            <a:endParaRPr lang="en-US" altLang="ja-JP" dirty="0"/>
          </a:p>
          <a:p>
            <a:r>
              <a:rPr kumimoji="1" lang="ja-JP" altLang="en-US" dirty="0"/>
              <a:t>類似コマンドに</a:t>
            </a:r>
            <a:r>
              <a:rPr kumimoji="1" lang="en-US" altLang="ja-JP" dirty="0"/>
              <a:t>Compare</a:t>
            </a:r>
            <a:r>
              <a:rPr kumimoji="1" lang="ja-JP" altLang="en-US" dirty="0"/>
              <a:t>コマンドがある</a:t>
            </a:r>
            <a:endParaRPr kumimoji="1" lang="en-US" altLang="ja-JP" dirty="0"/>
          </a:p>
          <a:p>
            <a:r>
              <a:rPr kumimoji="1" lang="en-US" altLang="ja-JP" dirty="0"/>
              <a:t>Compare</a:t>
            </a:r>
            <a:r>
              <a:rPr kumimoji="1" lang="ja-JP" altLang="en-US" dirty="0"/>
              <a:t>コマンドと</a:t>
            </a:r>
            <a:r>
              <a:rPr kumimoji="1" lang="en-US" altLang="ja-JP" dirty="0"/>
              <a:t>Verify</a:t>
            </a:r>
            <a:r>
              <a:rPr kumimoji="1" lang="ja-JP" altLang="en-US" dirty="0"/>
              <a:t>コマンドの差を示す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2424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B07A-15EE-42E0-9D5C-CFF16016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Compare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E311C-9EEA-4A48-9979-967E318E6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SSD</a:t>
            </a:r>
            <a:r>
              <a:rPr kumimoji="1" lang="ja-JP" altLang="en-US" dirty="0"/>
              <a:t>から読んだデータとホストからもらったデータを比較</a:t>
            </a:r>
            <a:endParaRPr kumimoji="1" lang="en-US" altLang="ja-JP" dirty="0"/>
          </a:p>
          <a:p>
            <a:r>
              <a:rPr lang="en-US" altLang="ja-JP" dirty="0"/>
              <a:t>NAND(</a:t>
            </a:r>
            <a:r>
              <a:rPr lang="ja-JP" altLang="en-US" dirty="0"/>
              <a:t>不揮発化メモリ</a:t>
            </a:r>
            <a:r>
              <a:rPr lang="en-US" altLang="ja-JP" dirty="0"/>
              <a:t>)</a:t>
            </a:r>
            <a:r>
              <a:rPr lang="ja-JP" altLang="en-US" dirty="0"/>
              <a:t>から読む必要はない</a:t>
            </a:r>
            <a:endParaRPr lang="en-US" altLang="ja-JP" dirty="0"/>
          </a:p>
          <a:p>
            <a:pPr lvl="1"/>
            <a:r>
              <a:rPr kumimoji="1" lang="en-US" altLang="ja-JP" dirty="0"/>
              <a:t>FUA(Force Unit Access)</a:t>
            </a:r>
            <a:r>
              <a:rPr kumimoji="1" lang="ja-JP" altLang="en-US" dirty="0"/>
              <a:t>ビットが立つと不揮発化メモリから読む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kumimoji="1" lang="en-US" altLang="ja-JP" dirty="0"/>
              <a:t>Protection Information Field(PRINFO)</a:t>
            </a:r>
          </a:p>
          <a:p>
            <a:pPr lvl="1"/>
            <a:r>
              <a:rPr lang="en-US" altLang="ja-JP" dirty="0"/>
              <a:t>…</a:t>
            </a:r>
            <a:r>
              <a:rPr lang="ja-JP" altLang="en-US" dirty="0"/>
              <a:t>なんだろ？</a:t>
            </a:r>
            <a:endParaRPr lang="en-US" altLang="ja-JP" dirty="0"/>
          </a:p>
          <a:p>
            <a:pPr lvl="1"/>
            <a:r>
              <a:rPr lang="ja-JP" altLang="en-US" dirty="0"/>
              <a:t>調べます</a:t>
            </a:r>
            <a:r>
              <a:rPr lang="en-US" altLang="ja-JP" dirty="0"/>
              <a:t>( </a:t>
            </a:r>
            <a:r>
              <a:rPr lang="ja-JP" altLang="en-US" dirty="0"/>
              <a:t>ｰ</a:t>
            </a:r>
            <a:r>
              <a:rPr lang="en-US" altLang="ja-JP" dirty="0"/>
              <a:t>`д</a:t>
            </a:r>
            <a:r>
              <a:rPr lang="ja-JP" altLang="en-US" dirty="0"/>
              <a:t>ｰ</a:t>
            </a:r>
            <a:r>
              <a:rPr lang="en-US" altLang="ja-JP" dirty="0"/>
              <a:t>´)</a:t>
            </a:r>
            <a:r>
              <a:rPr lang="ja-JP" altLang="en-US" dirty="0"/>
              <a:t>ｷﾘｯ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678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300F7F-8F4F-4E54-877A-BB44CFC2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Verify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ED1249-EA0E-4F60-9AFB-3D3267FB0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指定した</a:t>
            </a:r>
            <a:r>
              <a:rPr kumimoji="1" lang="en-US" altLang="ja-JP" dirty="0"/>
              <a:t>LBA</a:t>
            </a:r>
            <a:r>
              <a:rPr kumimoji="1" lang="ja-JP" altLang="en-US" dirty="0"/>
              <a:t>が読めるかを確認するコマンド</a:t>
            </a:r>
            <a:endParaRPr kumimoji="1" lang="en-US" altLang="ja-JP" dirty="0"/>
          </a:p>
          <a:p>
            <a:r>
              <a:rPr kumimoji="1" lang="ja-JP" altLang="en-US" dirty="0"/>
              <a:t>データの転送はない</a:t>
            </a:r>
            <a:endParaRPr kumimoji="1" lang="en-US" altLang="ja-JP" dirty="0"/>
          </a:p>
          <a:p>
            <a:r>
              <a:rPr lang="en-US" altLang="ja-JP" dirty="0"/>
              <a:t>FUA</a:t>
            </a:r>
            <a:r>
              <a:rPr lang="ja-JP" altLang="en-US" dirty="0"/>
              <a:t>ビットが立ってると不揮発化メモリから読む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もう聞き飽きたね</a:t>
            </a:r>
            <a:r>
              <a:rPr lang="en-US" altLang="ja-JP" dirty="0"/>
              <a:t>(^^♪)</a:t>
            </a:r>
            <a:endParaRPr kumimoji="1" lang="en-US" altLang="ja-JP" dirty="0"/>
          </a:p>
          <a:p>
            <a:r>
              <a:rPr kumimoji="1" lang="en-US" altLang="ja-JP" dirty="0"/>
              <a:t>Read</a:t>
            </a:r>
            <a:r>
              <a:rPr kumimoji="1" lang="ja-JP" altLang="en-US" dirty="0"/>
              <a:t>エラーは失敗扱い</a:t>
            </a:r>
            <a:r>
              <a:rPr kumimoji="1" lang="en-US" altLang="ja-JP" dirty="0"/>
              <a:t>(</a:t>
            </a:r>
            <a:r>
              <a:rPr kumimoji="1" lang="ja-JP" altLang="en-US" dirty="0"/>
              <a:t>読めてないしね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訂正エラー</a:t>
            </a:r>
            <a:r>
              <a:rPr lang="ja-JP" altLang="en-US" dirty="0"/>
              <a:t>でも失敗扱い</a:t>
            </a:r>
            <a:r>
              <a:rPr lang="en-US" altLang="ja-JP" dirty="0"/>
              <a:t>(</a:t>
            </a:r>
            <a:r>
              <a:rPr lang="ja-JP" altLang="en-US" dirty="0"/>
              <a:t>何が読めたんだろ？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PRINFO</a:t>
            </a:r>
            <a:r>
              <a:rPr lang="ja-JP" altLang="en-US" dirty="0"/>
              <a:t>は</a:t>
            </a:r>
            <a:r>
              <a:rPr lang="en-US" altLang="ja-JP" dirty="0"/>
              <a:t>…</a:t>
            </a:r>
            <a:r>
              <a:rPr lang="ja-JP" altLang="en-US" dirty="0"/>
              <a:t>勉強します</a:t>
            </a:r>
            <a:r>
              <a:rPr lang="en-US" altLang="ja-JP" dirty="0"/>
              <a:t>(</a:t>
            </a:r>
            <a:r>
              <a:rPr lang="ja-JP" altLang="en-US" dirty="0"/>
              <a:t>・</a:t>
            </a:r>
            <a:r>
              <a:rPr lang="en-US" altLang="ja-JP" dirty="0"/>
              <a:t>ω</a:t>
            </a:r>
            <a:r>
              <a:rPr lang="ja-JP" altLang="en-US" dirty="0"/>
              <a:t>・</a:t>
            </a:r>
            <a:r>
              <a:rPr lang="en-US" altLang="ja-JP" dirty="0"/>
              <a:t>`)</a:t>
            </a: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143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719327-A904-4996-AB1F-28C6EC5A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コマンド別概要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3D0F18-B8B2-40B7-8738-988D304DB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Compare</a:t>
            </a:r>
          </a:p>
          <a:p>
            <a:pPr lvl="1"/>
            <a:r>
              <a:rPr lang="en-US" altLang="ja-JP" dirty="0"/>
              <a:t>Opcode:0b 000 01b </a:t>
            </a:r>
            <a:r>
              <a:rPr lang="en-US" altLang="ja-JP" dirty="0" err="1"/>
              <a:t>01b</a:t>
            </a:r>
            <a:endParaRPr lang="en-US" altLang="ja-JP" dirty="0"/>
          </a:p>
          <a:p>
            <a:pPr lvl="1"/>
            <a:r>
              <a:rPr lang="ja-JP" altLang="en-US" dirty="0"/>
              <a:t>指定した</a:t>
            </a:r>
            <a:r>
              <a:rPr lang="en-US" altLang="ja-JP" dirty="0"/>
              <a:t>LBA</a:t>
            </a:r>
            <a:r>
              <a:rPr lang="ja-JP" altLang="en-US" dirty="0"/>
              <a:t>から読んだデータと一致するか</a:t>
            </a:r>
            <a:endParaRPr lang="en-US" altLang="ja-JP" dirty="0"/>
          </a:p>
          <a:p>
            <a:pPr lvl="1"/>
            <a:r>
              <a:rPr lang="ja-JP" altLang="en-US" dirty="0"/>
              <a:t>比較対象としてホストが正解データを与える</a:t>
            </a:r>
            <a:endParaRPr lang="en-US" altLang="ja-JP" dirty="0"/>
          </a:p>
          <a:p>
            <a:r>
              <a:rPr lang="en-US" altLang="ja-JP" dirty="0"/>
              <a:t>Verify</a:t>
            </a:r>
          </a:p>
          <a:p>
            <a:pPr lvl="1"/>
            <a:r>
              <a:rPr lang="en-US" altLang="ja-JP" dirty="0"/>
              <a:t>Opcode:0b 000 11b 00b</a:t>
            </a:r>
          </a:p>
          <a:p>
            <a:pPr lvl="1"/>
            <a:r>
              <a:rPr lang="ja-JP" altLang="en-US" dirty="0"/>
              <a:t>ドライブからデータが読めるかを確かめる</a:t>
            </a:r>
            <a:endParaRPr lang="en-US" altLang="ja-JP" dirty="0"/>
          </a:p>
          <a:p>
            <a:pPr lvl="1"/>
            <a:r>
              <a:rPr lang="ja-JP" altLang="en-US" dirty="0"/>
              <a:t>読めるか、が正解になる</a:t>
            </a:r>
            <a:endParaRPr lang="en-US" altLang="ja-JP" dirty="0"/>
          </a:p>
          <a:p>
            <a:pPr lvl="1"/>
            <a:r>
              <a:rPr lang="ja-JP" altLang="en-US" dirty="0"/>
              <a:t>ホストからデータを与えないので使いやすい</a:t>
            </a:r>
            <a:r>
              <a:rPr lang="en-US" altLang="ja-JP" dirty="0"/>
              <a:t>(</a:t>
            </a:r>
            <a:r>
              <a:rPr lang="ja-JP" altLang="en-US" dirty="0"/>
              <a:t>？</a:t>
            </a:r>
            <a:r>
              <a:rPr lang="en-US" altLang="ja-JP" dirty="0"/>
              <a:t>)</a:t>
            </a:r>
          </a:p>
          <a:p>
            <a:pPr lvl="2"/>
            <a:r>
              <a:rPr lang="ja-JP" altLang="en-US" dirty="0"/>
              <a:t>保護情報</a:t>
            </a:r>
            <a:r>
              <a:rPr lang="en-US" altLang="ja-JP" dirty="0"/>
              <a:t>(CRC</a:t>
            </a:r>
            <a:r>
              <a:rPr lang="ja-JP" altLang="en-US" dirty="0"/>
              <a:t>とか</a:t>
            </a:r>
            <a:r>
              <a:rPr lang="en-US" altLang="ja-JP" dirty="0"/>
              <a:t>)</a:t>
            </a:r>
            <a:r>
              <a:rPr lang="ja-JP" altLang="en-US" dirty="0"/>
              <a:t>を対応していないと読めるか、チェックコマンドになる</a:t>
            </a:r>
          </a:p>
        </p:txBody>
      </p:sp>
    </p:spTree>
    <p:extLst>
      <p:ext uri="{BB962C8B-B14F-4D97-AF65-F5344CB8AC3E}">
        <p14:creationId xmlns:p14="http://schemas.microsoft.com/office/powerpoint/2010/main" val="353346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3690B2-F6E2-4A39-809A-24ECF5A7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おわり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A66F45-0AB8-4AD8-A871-0B2AF5122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82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232</Words>
  <Application>Microsoft Office PowerPoint</Application>
  <PresentationFormat>ワイド画面</PresentationFormat>
  <Paragraphs>34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NVMe Compare vs Verify</vt:lpstr>
      <vt:lpstr>概要</vt:lpstr>
      <vt:lpstr>Compare</vt:lpstr>
      <vt:lpstr>Verify</vt:lpstr>
      <vt:lpstr>コマンド別概要</vt:lpstr>
      <vt:lpstr>おわり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NVMe Compare vs Verify</dc:title>
  <dc:creator>鎌田 知也</dc:creator>
  <cp:lastModifiedBy>鎌田 知也</cp:lastModifiedBy>
  <cp:revision>11</cp:revision>
  <dcterms:created xsi:type="dcterms:W3CDTF">2019-12-02T14:46:57Z</dcterms:created>
  <dcterms:modified xsi:type="dcterms:W3CDTF">2019-12-02T16:00:30Z</dcterms:modified>
</cp:coreProperties>
</file>