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22921AD-7E72-44A6-8140-9AB426D6A03B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B1761-D7A5-4BF3-AD7C-5439B703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9326D8-8761-4487-A32F-F2269490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50C0ED-AF22-4B1B-888C-4DABED24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78991-DE2C-441C-87BB-8ABEA605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41087-76C5-4EA9-B7F4-5732B043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2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E399C-E3AB-44D7-B204-A6205D7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ACEC62-216C-4563-89C9-86D5764A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ECA5B-AE04-4F99-8A9B-05978CA0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472C9-12FE-42AA-9190-ECB90ABA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67AAD-28B9-4135-9896-FA5074B1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2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BBABF9-8E3C-43E4-BF28-840F73198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C5E5E-851A-42A3-A8AF-5B11D2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57BE6-BF36-4F79-848D-C021E866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CDA40-E275-4746-A82C-FF3B9F6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B1310B-2F82-49C8-8C2E-DC12B9F2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3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982CE-1131-4F90-9026-6531B8D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7427C-8F07-4EED-B212-7FF4296E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B6DD8-04F4-401B-A797-7DC2CB5E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9AAF5-51C4-4255-9E52-856B903A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7D95D-B703-4396-AA97-D3776B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61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AED7E-91D6-4896-99F6-92B16EE3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AEB5C-6BF5-402D-876A-EAA010AF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38A96-931B-4BA2-83A3-2144150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C6F2F-72D6-4CDA-95CE-2BBEAFCB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6A4E7-8CCC-4B9B-982E-11DAE7FF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8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1AE8D-08AC-48E5-912C-698F1E80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E0701-028D-4939-9019-7A9961B0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ADA3E-712C-486B-A11D-2E01DF80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E61391-33A6-4BD7-B238-6F8D74E9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7508D9-3F0A-45AF-845E-0FD63D5D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EC895D-60E4-4D9D-B74A-7183DA2D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1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E4272-E673-48E0-8B0D-2543E225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547D85-C7DF-4AFD-9476-0D3BAFE4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763390-0E2D-4AE2-9EEF-4702C749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CE70F4-6776-43CB-BAF6-068E34985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4EB291-DEF6-42A6-AD03-F08BE41D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595DB-4BA1-4A79-90CB-C342594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126AED-95F0-4200-AF92-8DC9B457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C8D791-D579-4A06-BAAD-93421613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917C4-5959-4140-A231-BFB69CF9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18A44B-B2A1-441B-B73D-69754771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9EB5E1-72BF-4C25-BB07-8F807A8E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C4CCB-7C7A-4F0C-BC60-CCD3B449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8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FAA1E4-3C42-4A21-BB95-3C020419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65A7F5-2458-444A-BA10-865E025B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148CC3-16A6-4BE4-927D-741788D4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1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2542A-5CC7-434F-BD9B-E9F6204E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9C3FF-B547-4D03-AFF9-3D7EB1A5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D9C50C-FF88-4062-BB1C-9545B2EC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6236E-85D8-4DD1-877F-B8C339FE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0CBCBB-3020-4111-A6A2-402957A7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06B4A1-B289-45CF-8B8B-B455B8A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1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93D9F-70C1-4FB5-9AB2-4BBA27C5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2B16B4-A251-45B2-87B2-C019F5E0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076521-ACB3-4CEE-B140-E323E871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50CE27-B8CD-41EA-BC38-5E6836DD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A2BCF6-B60B-4841-B5B8-08320425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41E75-8B84-4112-BDA4-C0B30605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0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4DF023-1894-4C21-AD33-FADCEC16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51D42-7F8D-4906-B83D-39ABFC4E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932DEF-82C4-454A-8F95-98C870EB7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D106-9917-4ED0-8C28-3113E3A459FC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010D4-BD10-4B54-9334-B04751DC6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27D7B-E595-413E-822D-04BEB880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98C5-4E10-49FD-BA58-464EF40EFE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3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68312-2324-43D5-83EE-2F3541288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NVMe</a:t>
            </a:r>
            <a:br>
              <a:rPr lang="en-US" altLang="ja-JP" dirty="0"/>
            </a:br>
            <a:r>
              <a:rPr lang="en-US" altLang="ja-JP" dirty="0"/>
              <a:t>Compare vs Verify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7162DB-9292-4658-B6AA-09CE54303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鎌田知也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6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E1BF6-95F3-4722-9AF7-BCBAA904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43A53-829E-4AC0-BBB3-D2F7FD7D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NVMe</a:t>
            </a:r>
            <a:r>
              <a:rPr kumimoji="1" lang="ja-JP" altLang="en-US" dirty="0"/>
              <a:t> </a:t>
            </a:r>
            <a:r>
              <a:rPr kumimoji="1" lang="en-US" altLang="ja-JP" dirty="0"/>
              <a:t>1.4</a:t>
            </a:r>
            <a:r>
              <a:rPr kumimoji="1" lang="ja-JP" altLang="en-US" dirty="0"/>
              <a:t>に</a:t>
            </a:r>
            <a:r>
              <a:rPr kumimoji="1" lang="en-US" altLang="ja-JP" dirty="0"/>
              <a:t>Verify</a:t>
            </a:r>
            <a:r>
              <a:rPr lang="ja-JP" altLang="en-US" dirty="0"/>
              <a:t>コマンドが追加された</a:t>
            </a:r>
            <a:endParaRPr lang="en-US" altLang="ja-JP" dirty="0"/>
          </a:p>
          <a:p>
            <a:r>
              <a:rPr kumimoji="1" lang="ja-JP" altLang="en-US" dirty="0"/>
              <a:t>類似コマンドに</a:t>
            </a:r>
            <a:r>
              <a:rPr kumimoji="1" lang="en-US" altLang="ja-JP" dirty="0"/>
              <a:t>Compare</a:t>
            </a:r>
            <a:r>
              <a:rPr kumimoji="1" lang="ja-JP" altLang="en-US" dirty="0"/>
              <a:t>コマンドがある</a:t>
            </a:r>
            <a:endParaRPr kumimoji="1" lang="en-US" altLang="ja-JP" dirty="0"/>
          </a:p>
          <a:p>
            <a:r>
              <a:rPr kumimoji="1" lang="en-US" altLang="ja-JP" dirty="0"/>
              <a:t>Compare</a:t>
            </a:r>
            <a:r>
              <a:rPr kumimoji="1" lang="ja-JP" altLang="en-US" dirty="0"/>
              <a:t>コマンドと</a:t>
            </a:r>
            <a:r>
              <a:rPr kumimoji="1" lang="en-US" altLang="ja-JP" dirty="0"/>
              <a:t>Verify</a:t>
            </a:r>
            <a:r>
              <a:rPr kumimoji="1" lang="ja-JP" altLang="en-US" dirty="0"/>
              <a:t>コマンドの差を示す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424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B07A-15EE-42E0-9D5C-CFF16016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E311C-9EEA-4A48-9979-967E318E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SSD</a:t>
            </a:r>
            <a:r>
              <a:rPr kumimoji="1" lang="ja-JP" altLang="en-US" dirty="0"/>
              <a:t>から読んだデータとホストからもらったデータを比較</a:t>
            </a:r>
            <a:endParaRPr kumimoji="1" lang="en-US" altLang="ja-JP" dirty="0"/>
          </a:p>
          <a:p>
            <a:r>
              <a:rPr lang="en-US" altLang="ja-JP" dirty="0"/>
              <a:t>NAND(</a:t>
            </a:r>
            <a:r>
              <a:rPr lang="ja-JP" altLang="en-US" dirty="0"/>
              <a:t>不揮発化メモリ</a:t>
            </a:r>
            <a:r>
              <a:rPr lang="en-US" altLang="ja-JP" dirty="0"/>
              <a:t>)</a:t>
            </a:r>
            <a:r>
              <a:rPr lang="ja-JP" altLang="en-US" dirty="0"/>
              <a:t>から読む必要はない</a:t>
            </a:r>
            <a:endParaRPr lang="en-US" altLang="ja-JP" dirty="0"/>
          </a:p>
          <a:p>
            <a:pPr lvl="1"/>
            <a:r>
              <a:rPr kumimoji="1" lang="en-US" altLang="ja-JP" dirty="0"/>
              <a:t>FUA(Force Unit Access)</a:t>
            </a:r>
            <a:r>
              <a:rPr kumimoji="1" lang="ja-JP" altLang="en-US" dirty="0"/>
              <a:t>ビットが立つと不揮発化メモリから読む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Protection Information Field(PRINFO)</a:t>
            </a:r>
          </a:p>
          <a:p>
            <a:pPr lvl="1"/>
            <a:r>
              <a:rPr lang="en-US" altLang="ja-JP" dirty="0"/>
              <a:t>…</a:t>
            </a:r>
            <a:r>
              <a:rPr lang="ja-JP" altLang="en-US" dirty="0"/>
              <a:t>なんだろ？</a:t>
            </a:r>
            <a:endParaRPr lang="en-US" altLang="ja-JP" dirty="0"/>
          </a:p>
          <a:p>
            <a:pPr lvl="1"/>
            <a:r>
              <a:rPr lang="ja-JP" altLang="en-US" dirty="0"/>
              <a:t>調べます</a:t>
            </a:r>
            <a:r>
              <a:rPr lang="en-US" altLang="ja-JP" dirty="0"/>
              <a:t>( </a:t>
            </a:r>
            <a:r>
              <a:rPr lang="ja-JP" altLang="en-US" dirty="0"/>
              <a:t>ｰ</a:t>
            </a:r>
            <a:r>
              <a:rPr lang="en-US" altLang="ja-JP" dirty="0"/>
              <a:t>`д</a:t>
            </a:r>
            <a:r>
              <a:rPr lang="ja-JP" altLang="en-US" dirty="0"/>
              <a:t>ｰ</a:t>
            </a:r>
            <a:r>
              <a:rPr lang="en-US" altLang="ja-JP" dirty="0"/>
              <a:t>´)</a:t>
            </a:r>
            <a:r>
              <a:rPr lang="ja-JP" altLang="en-US" dirty="0"/>
              <a:t>ｷﾘｯ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78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00F7F-8F4F-4E54-877A-BB44CFC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Verify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1249-EA0E-4F60-9AFB-3D3267FB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指定した</a:t>
            </a:r>
            <a:r>
              <a:rPr kumimoji="1" lang="en-US" altLang="ja-JP" dirty="0"/>
              <a:t>LBA</a:t>
            </a:r>
            <a:r>
              <a:rPr kumimoji="1" lang="ja-JP" altLang="en-US" dirty="0"/>
              <a:t>が読めるかを確認するコマンド</a:t>
            </a:r>
            <a:endParaRPr kumimoji="1" lang="en-US" altLang="ja-JP" dirty="0"/>
          </a:p>
          <a:p>
            <a:r>
              <a:rPr kumimoji="1" lang="ja-JP" altLang="en-US" b="1" dirty="0"/>
              <a:t>ホストへのデータの転送はない</a:t>
            </a:r>
            <a:endParaRPr kumimoji="1" lang="en-US" altLang="ja-JP" b="1" dirty="0"/>
          </a:p>
          <a:p>
            <a:r>
              <a:rPr lang="en-US" altLang="ja-JP" dirty="0"/>
              <a:t>FUA</a:t>
            </a:r>
            <a:r>
              <a:rPr lang="ja-JP" altLang="en-US" dirty="0"/>
              <a:t>ビットが立ってると不揮発化メモリから読む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もう聞き飽きたね</a:t>
            </a:r>
            <a:r>
              <a:rPr lang="en-US" altLang="ja-JP" dirty="0"/>
              <a:t>(^^♪)</a:t>
            </a:r>
            <a:endParaRPr kumimoji="1" lang="en-US" altLang="ja-JP" dirty="0"/>
          </a:p>
          <a:p>
            <a:r>
              <a:rPr kumimoji="1" lang="en-US" altLang="ja-JP" dirty="0"/>
              <a:t>Read</a:t>
            </a:r>
            <a:r>
              <a:rPr kumimoji="1" lang="ja-JP" altLang="en-US" dirty="0"/>
              <a:t>エラーは失敗扱い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読めてないしね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訂正エラー</a:t>
            </a:r>
            <a:r>
              <a:rPr lang="ja-JP" altLang="en-US" dirty="0"/>
              <a:t>でも失敗扱い</a:t>
            </a:r>
            <a:r>
              <a:rPr lang="en-US" altLang="ja-JP" dirty="0"/>
              <a:t>(</a:t>
            </a:r>
            <a:r>
              <a:rPr lang="ja-JP" altLang="en-US" dirty="0"/>
              <a:t>何が読めたんだろ？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PRINFO</a:t>
            </a:r>
            <a:r>
              <a:rPr lang="ja-JP" altLang="en-US" dirty="0"/>
              <a:t>は</a:t>
            </a:r>
            <a:r>
              <a:rPr lang="en-US" altLang="ja-JP" dirty="0"/>
              <a:t>…</a:t>
            </a:r>
            <a:r>
              <a:rPr lang="ja-JP" altLang="en-US" dirty="0"/>
              <a:t>勉強します</a:t>
            </a:r>
            <a:r>
              <a:rPr lang="en-US" altLang="ja-JP" dirty="0"/>
              <a:t>(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14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19327-A904-4996-AB1F-28C6EC5A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コマンド別概要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D0F18-B8B2-40B7-8738-988D304D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Compare</a:t>
            </a:r>
          </a:p>
          <a:p>
            <a:pPr lvl="1"/>
            <a:r>
              <a:rPr lang="en-US" altLang="ja-JP" dirty="0"/>
              <a:t>Opcode:0b 000 01b </a:t>
            </a:r>
            <a:r>
              <a:rPr lang="en-US" altLang="ja-JP" dirty="0" err="1"/>
              <a:t>01b</a:t>
            </a:r>
            <a:endParaRPr lang="en-US" altLang="ja-JP" dirty="0"/>
          </a:p>
          <a:p>
            <a:pPr lvl="1"/>
            <a:r>
              <a:rPr lang="ja-JP" altLang="en-US" dirty="0"/>
              <a:t>指定した</a:t>
            </a:r>
            <a:r>
              <a:rPr lang="en-US" altLang="ja-JP" dirty="0"/>
              <a:t>LBA</a:t>
            </a:r>
            <a:r>
              <a:rPr lang="ja-JP" altLang="en-US" dirty="0"/>
              <a:t>から読んだデータと一致するか</a:t>
            </a:r>
            <a:endParaRPr lang="en-US" altLang="ja-JP" dirty="0"/>
          </a:p>
          <a:p>
            <a:pPr lvl="1"/>
            <a:r>
              <a:rPr lang="ja-JP" altLang="en-US" dirty="0"/>
              <a:t>比較対象としてホストが正解データを与える</a:t>
            </a:r>
            <a:endParaRPr lang="en-US" altLang="ja-JP" dirty="0"/>
          </a:p>
          <a:p>
            <a:r>
              <a:rPr lang="en-US" altLang="ja-JP" dirty="0"/>
              <a:t>Verify</a:t>
            </a:r>
          </a:p>
          <a:p>
            <a:pPr lvl="1"/>
            <a:r>
              <a:rPr lang="en-US" altLang="ja-JP" dirty="0"/>
              <a:t>Opcode:0b 000 11b 00b</a:t>
            </a:r>
          </a:p>
          <a:p>
            <a:pPr lvl="1"/>
            <a:r>
              <a:rPr lang="ja-JP" altLang="en-US" dirty="0"/>
              <a:t>ドライブからデータが読めるかを確かめる</a:t>
            </a:r>
            <a:endParaRPr lang="en-US" altLang="ja-JP" dirty="0"/>
          </a:p>
          <a:p>
            <a:pPr lvl="1"/>
            <a:r>
              <a:rPr lang="ja-JP" altLang="en-US" dirty="0"/>
              <a:t>読めるか、が正解になる</a:t>
            </a:r>
            <a:endParaRPr lang="en-US" altLang="ja-JP" dirty="0"/>
          </a:p>
          <a:p>
            <a:pPr lvl="1"/>
            <a:r>
              <a:rPr lang="ja-JP" altLang="en-US" dirty="0"/>
              <a:t>ホストからデータを与えないので使いやすい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保護情報</a:t>
            </a:r>
            <a:r>
              <a:rPr lang="en-US" altLang="ja-JP" dirty="0"/>
              <a:t>(CRC</a:t>
            </a:r>
            <a:r>
              <a:rPr lang="ja-JP" altLang="en-US" dirty="0"/>
              <a:t>とか</a:t>
            </a:r>
            <a:r>
              <a:rPr lang="en-US" altLang="ja-JP" dirty="0"/>
              <a:t>)</a:t>
            </a:r>
            <a:r>
              <a:rPr lang="ja-JP" altLang="en-US" dirty="0"/>
              <a:t>を対応していないと読めるか、チェックコマンドになる</a:t>
            </a:r>
          </a:p>
        </p:txBody>
      </p:sp>
    </p:spTree>
    <p:extLst>
      <p:ext uri="{BB962C8B-B14F-4D97-AF65-F5344CB8AC3E}">
        <p14:creationId xmlns:p14="http://schemas.microsoft.com/office/powerpoint/2010/main" val="353346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690B2-F6E2-4A39-809A-24ECF5A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66F45-0AB8-4AD8-A871-0B2AF512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82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190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NVMe Compare vs Verify</vt:lpstr>
      <vt:lpstr>概要</vt:lpstr>
      <vt:lpstr>Compare</vt:lpstr>
      <vt:lpstr>Verify</vt:lpstr>
      <vt:lpstr>コマンド別概要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 Compare vs Verify</dc:title>
  <dc:creator>鎌田 知也</dc:creator>
  <cp:lastModifiedBy>tomoya</cp:lastModifiedBy>
  <cp:revision>12</cp:revision>
  <dcterms:created xsi:type="dcterms:W3CDTF">2019-12-02T14:46:57Z</dcterms:created>
  <dcterms:modified xsi:type="dcterms:W3CDTF">2020-04-25T02:28:52Z</dcterms:modified>
</cp:coreProperties>
</file>